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sldIdLst>
    <p:sldId id="256" r:id="rId2"/>
    <p:sldId id="292" r:id="rId3"/>
    <p:sldId id="387" r:id="rId4"/>
    <p:sldId id="301" r:id="rId5"/>
    <p:sldId id="378" r:id="rId6"/>
    <p:sldId id="304" r:id="rId7"/>
    <p:sldId id="381" r:id="rId8"/>
    <p:sldId id="307" r:id="rId9"/>
    <p:sldId id="384" r:id="rId10"/>
    <p:sldId id="385" r:id="rId11"/>
    <p:sldId id="362" r:id="rId12"/>
    <p:sldId id="369" r:id="rId13"/>
    <p:sldId id="389" r:id="rId14"/>
    <p:sldId id="388" r:id="rId15"/>
    <p:sldId id="380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82"/>
    <a:srgbClr val="2F5597"/>
    <a:srgbClr val="EAEDF2"/>
    <a:srgbClr val="1E2B33"/>
    <a:srgbClr val="6BA072"/>
    <a:srgbClr val="8FAADC"/>
    <a:srgbClr val="31681E"/>
    <a:srgbClr val="477A2E"/>
    <a:srgbClr val="58A539"/>
    <a:srgbClr val="DCE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0" autoAdjust="0"/>
    <p:restoredTop sz="94722"/>
  </p:normalViewPr>
  <p:slideViewPr>
    <p:cSldViewPr snapToGrid="0">
      <p:cViewPr varScale="1">
        <p:scale>
          <a:sx n="87" d="100"/>
          <a:sy n="87" d="100"/>
        </p:scale>
        <p:origin x="480" y="184"/>
      </p:cViewPr>
      <p:guideLst>
        <p:guide orient="horz" pos="22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19/7/19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14022" y="2470755"/>
            <a:ext cx="6053706" cy="1455965"/>
          </a:xfrm>
        </p:spPr>
        <p:txBody>
          <a:bodyPr>
            <a:normAutofit fontScale="90000"/>
          </a:bodyPr>
          <a:lstStyle/>
          <a:p>
            <a:pPr algn="ctr">
              <a:spcBef>
                <a:spcPts val="3600"/>
              </a:spcBef>
              <a:spcAft>
                <a:spcPts val="1200"/>
              </a:spcAft>
            </a:pPr>
            <a:r>
              <a:rPr lang="es-ES" sz="4000" dirty="0">
                <a:solidFill>
                  <a:schemeClr val="accent5">
                    <a:lumMod val="75000"/>
                  </a:schemeClr>
                </a:solidFill>
              </a:rPr>
              <a:t>FRAGMENT: </a:t>
            </a:r>
            <a:r>
              <a:rPr lang="es-ES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s-ES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 err="1" smtClean="0"/>
              <a:t>FRontiers</a:t>
            </a:r>
            <a:r>
              <a:rPr lang="en-US" sz="2800" dirty="0" smtClean="0"/>
              <a:t> </a:t>
            </a:r>
            <a:r>
              <a:rPr lang="en-US" sz="2800" dirty="0"/>
              <a:t>in dust </a:t>
            </a:r>
            <a:r>
              <a:rPr lang="en-US" sz="2800" dirty="0" err="1"/>
              <a:t>minerAloGical</a:t>
            </a:r>
            <a:r>
              <a:rPr lang="en-US" sz="2800" dirty="0"/>
              <a:t> </a:t>
            </a:r>
            <a:r>
              <a:rPr lang="en-US" sz="2800" dirty="0" err="1"/>
              <a:t>coMposition</a:t>
            </a:r>
            <a:r>
              <a:rPr lang="en-US" sz="2800" dirty="0"/>
              <a:t> and its Effects </a:t>
            </a:r>
            <a:r>
              <a:rPr lang="en-US" sz="2800" dirty="0" err="1"/>
              <a:t>upoN</a:t>
            </a:r>
            <a:r>
              <a:rPr lang="en-US" sz="2800" dirty="0"/>
              <a:t> </a:t>
            </a:r>
            <a:r>
              <a:rPr lang="en-US" sz="2800" dirty="0" err="1"/>
              <a:t>climaTe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ES" sz="2800" dirty="0">
              <a:solidFill>
                <a:srgbClr val="2F5597"/>
              </a:solidFill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b="1" smtClean="0"/>
              <a:t>11.12.2018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425128" y="6109225"/>
            <a:ext cx="5421084" cy="487533"/>
          </a:xfrm>
        </p:spPr>
        <p:txBody>
          <a:bodyPr/>
          <a:lstStyle/>
          <a:p>
            <a:r>
              <a:rPr lang="es-ES" dirty="0" smtClean="0"/>
              <a:t>AGU FALL MEETING 2018</a:t>
            </a:r>
            <a:r>
              <a:rPr lang="es-ES" smtClean="0"/>
              <a:t>, Washington DC</a:t>
            </a:r>
            <a:endParaRPr lang="es-E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E322CD28-07CB-47EF-A319-9A8F3FE3C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468" y="3928501"/>
            <a:ext cx="3868732" cy="540345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s-ES" sz="2400" b="1" dirty="0"/>
              <a:t>Carlos Pérez </a:t>
            </a:r>
            <a:r>
              <a:rPr lang="es-ES" sz="2400" b="1" dirty="0" smtClean="0"/>
              <a:t>García-Pando</a:t>
            </a:r>
            <a:endParaRPr lang="es-E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6138A2-2B31-41B0-906A-23689B0F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834" y="1439801"/>
            <a:ext cx="2681498" cy="47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EF78AF-DB2B-4428-8CBD-03C15DA29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58" y="1382475"/>
            <a:ext cx="1642661" cy="645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5128" y="4451261"/>
            <a:ext cx="5421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s-E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s-E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s-E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Alastuey</a:t>
            </a:r>
            <a:r>
              <a:rPr lang="es-E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(CSIC), </a:t>
            </a:r>
            <a:r>
              <a:rPr lang="es-E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R. </a:t>
            </a:r>
            <a:r>
              <a:rPr lang="es-E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Clark </a:t>
            </a:r>
            <a:r>
              <a:rPr lang="es-E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(PSI), </a:t>
            </a:r>
            <a:r>
              <a:rPr lang="es-E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B. </a:t>
            </a:r>
            <a:r>
              <a:rPr lang="es-E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Ehlmann</a:t>
            </a:r>
            <a:r>
              <a:rPr lang="es-E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(CALTECH), </a:t>
            </a:r>
            <a:r>
              <a:rPr lang="es-E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V. </a:t>
            </a:r>
            <a:r>
              <a:rPr lang="es-E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Etyemezian</a:t>
            </a:r>
            <a:r>
              <a:rPr lang="es-E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(DRI),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Gonçalves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(BSC),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R.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Green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(JPL),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O.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Jorba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(BSC),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K.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Kandler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(TUDA),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M.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Klose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(BSC),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R.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Miller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(GISS),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V.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Obiso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(BSC),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X.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Querol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(CSIC)</a:t>
            </a:r>
            <a:endParaRPr lang="en-US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465" y="277448"/>
            <a:ext cx="8229598" cy="838397"/>
          </a:xfrm>
        </p:spPr>
        <p:txBody>
          <a:bodyPr/>
          <a:lstStyle/>
          <a:p>
            <a:r>
              <a:rPr lang="en-US" dirty="0" smtClean="0"/>
              <a:t>Global soil-surface mineralogy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2465" y="4645702"/>
            <a:ext cx="5688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Point and field spectrometers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Lab spectroscopy of soil and Aeolian samples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Tetracorder</a:t>
            </a:r>
            <a:r>
              <a:rPr lang="en-US" dirty="0" smtClean="0"/>
              <a:t> Spectral Identification and Mapping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Linking to size and composition resolved measurements relevant to theories of dust PSD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96012" y="955225"/>
            <a:ext cx="58950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Constrain global soil-surface mineralogy</a:t>
            </a:r>
          </a:p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Link spectroscopy of soil-surface  to dust emission</a:t>
            </a:r>
          </a:p>
          <a:p>
            <a:pPr algn="ctr"/>
            <a:endParaRPr lang="en-US" sz="2200" dirty="0" smtClean="0">
              <a:solidFill>
                <a:srgbClr val="3A669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9105" y="1875750"/>
            <a:ext cx="8003943" cy="3491606"/>
            <a:chOff x="809105" y="1875750"/>
            <a:chExt cx="8003943" cy="3491606"/>
          </a:xfrm>
        </p:grpSpPr>
        <p:sp>
          <p:nvSpPr>
            <p:cNvPr id="7" name="TextBox 6"/>
            <p:cNvSpPr txBox="1"/>
            <p:nvPr/>
          </p:nvSpPr>
          <p:spPr>
            <a:xfrm>
              <a:off x="987495" y="3808782"/>
              <a:ext cx="143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Field and lab </a:t>
              </a:r>
            </a:p>
            <a:p>
              <a:r>
                <a:rPr lang="en-US" dirty="0" smtClean="0"/>
                <a:t>spectroscopy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54269" y="2755667"/>
              <a:ext cx="1772076" cy="1965358"/>
              <a:chOff x="2913509" y="360391"/>
              <a:chExt cx="4241052" cy="526454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13509" y="360391"/>
                <a:ext cx="4241052" cy="526454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r="68715" b="68042"/>
              <a:stretch/>
            </p:blipFill>
            <p:spPr>
              <a:xfrm>
                <a:off x="5827765" y="802711"/>
                <a:ext cx="1326796" cy="1682456"/>
              </a:xfrm>
              <a:prstGeom prst="rect">
                <a:avLst/>
              </a:prstGeom>
            </p:spPr>
          </p:pic>
        </p:grpSp>
        <p:pic>
          <p:nvPicPr>
            <p:cNvPr id="11" name="Picture 2" descr="rtist's concept of AVIRIS measuring the Earth's surface from a h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" r="57852" b="8569"/>
            <a:stretch/>
          </p:blipFill>
          <p:spPr bwMode="auto">
            <a:xfrm>
              <a:off x="3802272" y="2356192"/>
              <a:ext cx="1793541" cy="1905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82371" y="4208836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Airborne</a:t>
              </a:r>
            </a:p>
            <a:p>
              <a:pPr algn="ctr"/>
              <a:r>
                <a:rPr lang="en-US" dirty="0" smtClean="0"/>
                <a:t>Spectroscopy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02782" y="4721025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Space-borne</a:t>
              </a:r>
            </a:p>
            <a:p>
              <a:pPr algn="ctr"/>
              <a:r>
                <a:rPr lang="en-US" dirty="0" smtClean="0"/>
                <a:t>Spectroscopy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82686" y="1998958"/>
              <a:ext cx="123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AVIRIS (US)</a:t>
              </a:r>
              <a:endParaRPr lang="en-US" dirty="0"/>
            </a:p>
          </p:txBody>
        </p:sp>
        <p:pic>
          <p:nvPicPr>
            <p:cNvPr id="9218" name="Picture 2" descr="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05" y="1875750"/>
              <a:ext cx="1812174" cy="192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425856" y="2357229"/>
              <a:ext cx="2387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HYPERION/EMIT (2021)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51963" y="5708496"/>
            <a:ext cx="2241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SUPPORT and TIMELY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IMPACT EMIT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Where,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328647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EN\Mineralstaub\Darstellung\Dokumentation\2018 Färöer-Island\20180805-13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2" y="3838295"/>
            <a:ext cx="3230558" cy="20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ultado de imagen de Salton sea mod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6" y="3838295"/>
            <a:ext cx="2756453" cy="20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4895" y="995002"/>
            <a:ext cx="263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Spain  2019,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002" y="3513954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Sea and surroundings, US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8423" y="3512942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Icelandic sources (</a:t>
            </a:r>
            <a:r>
              <a:rPr lang="en-US" i="1" dirty="0" err="1"/>
              <a:t>HiLDA</a:t>
            </a:r>
            <a:r>
              <a:rPr lang="en-US" i="1" dirty="0"/>
              <a:t>!) 2021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328647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3634" y="965307"/>
            <a:ext cx="397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Zagora </a:t>
            </a:r>
            <a:r>
              <a:rPr lang="en-US" smtClean="0"/>
              <a:t>and surroundings, </a:t>
            </a:r>
            <a:r>
              <a:rPr lang="en-US" dirty="0"/>
              <a:t>Morocco 2019</a:t>
            </a:r>
          </a:p>
        </p:txBody>
      </p:sp>
    </p:spTree>
    <p:extLst>
      <p:ext uri="{BB962C8B-B14F-4D97-AF65-F5344CB8AC3E}">
        <p14:creationId xmlns:p14="http://schemas.microsoft.com/office/powerpoint/2010/main" val="20714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179" y="1027498"/>
            <a:ext cx="6530221" cy="146977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</a:rPr>
              <a:t>Meteorology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Atmospheric forcing </a:t>
            </a:r>
            <a:endParaRPr lang="en-US" sz="1800" dirty="0" smtClean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dirty="0"/>
              <a:t> </a:t>
            </a:r>
            <a:r>
              <a:rPr lang="en-US" sz="1800" dirty="0" smtClean="0"/>
              <a:t>   (2D and 3D wind</a:t>
            </a:r>
            <a:r>
              <a:rPr lang="en-US" sz="1800" dirty="0"/>
              <a:t>, temperature, </a:t>
            </a:r>
            <a:r>
              <a:rPr lang="en-US" sz="1800" dirty="0" smtClean="0"/>
              <a:t>turbulence, pressure)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95262" y="3981998"/>
            <a:ext cx="8674310" cy="5019473"/>
            <a:chOff x="395262" y="3981998"/>
            <a:chExt cx="8674310" cy="5019473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1D657DCF-3C2B-42B7-B17B-0AD3778BCF12}"/>
                </a:ext>
              </a:extLst>
            </p:cNvPr>
            <p:cNvGrpSpPr/>
            <p:nvPr/>
          </p:nvGrpSpPr>
          <p:grpSpPr>
            <a:xfrm>
              <a:off x="395262" y="4291639"/>
              <a:ext cx="1620000" cy="1620000"/>
              <a:chOff x="7069663" y="512153"/>
              <a:chExt cx="2956119" cy="2913993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xmlns="" id="{C903F299-0FCB-483A-9EE9-C955CF6DC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3331" y="2350811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xmlns="" id="{45A01CC0-4265-48E1-ABEB-3E43A9BC8585}"/>
                  </a:ext>
                </a:extLst>
              </p:cNvPr>
              <p:cNvSpPr/>
              <p:nvPr/>
            </p:nvSpPr>
            <p:spPr>
              <a:xfrm>
                <a:off x="7069663" y="512153"/>
                <a:ext cx="2956119" cy="2913993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7FFD5506-5506-4210-9573-6B1276DACB6E}"/>
                  </a:ext>
                </a:extLst>
              </p:cNvPr>
              <p:cNvGrpSpPr/>
              <p:nvPr/>
            </p:nvGrpSpPr>
            <p:grpSpPr>
              <a:xfrm>
                <a:off x="7333080" y="771546"/>
                <a:ext cx="1386000" cy="1386000"/>
                <a:chOff x="7345782" y="758846"/>
                <a:chExt cx="1318634" cy="1299783"/>
              </a:xfrm>
            </p:grpSpPr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xmlns="" id="{19635189-E61A-41BB-9E54-A916AB1E0CDF}"/>
                    </a:ext>
                  </a:extLst>
                </p:cNvPr>
                <p:cNvSpPr/>
                <p:nvPr/>
              </p:nvSpPr>
              <p:spPr>
                <a:xfrm>
                  <a:off x="7345783" y="758846"/>
                  <a:ext cx="1296000" cy="1296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xmlns="" id="{942319F1-7FB3-431A-B3C1-86391735DC82}"/>
                    </a:ext>
                  </a:extLst>
                </p:cNvPr>
                <p:cNvCxnSpPr/>
                <p:nvPr/>
              </p:nvCxnSpPr>
              <p:spPr>
                <a:xfrm>
                  <a:off x="7777875" y="762629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xmlns="" id="{2F959765-C45D-4778-BB9A-0FCA4A69A26B}"/>
                    </a:ext>
                  </a:extLst>
                </p:cNvPr>
                <p:cNvCxnSpPr/>
                <p:nvPr/>
              </p:nvCxnSpPr>
              <p:spPr>
                <a:xfrm>
                  <a:off x="8209674" y="758846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xmlns="" id="{B7BF3787-B297-42A0-9571-B0016AC0C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45782" y="1191217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xmlns="" id="{3C53A890-032B-4ECF-AC4A-E9503C96F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68416" y="1622711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Circle: Hollow 247">
                  <a:extLst>
                    <a:ext uri="{FF2B5EF4-FFF2-40B4-BE49-F238E27FC236}">
                      <a16:creationId xmlns:a16="http://schemas.microsoft.com/office/drawing/2014/main" xmlns="" id="{4E2CA164-B86E-4774-BC6D-E9E86E35FB86}"/>
                    </a:ext>
                  </a:extLst>
                </p:cNvPr>
                <p:cNvSpPr/>
                <p:nvPr/>
              </p:nvSpPr>
              <p:spPr>
                <a:xfrm>
                  <a:off x="7569200" y="1063625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9" name="Circle: Hollow 248">
                  <a:extLst>
                    <a:ext uri="{FF2B5EF4-FFF2-40B4-BE49-F238E27FC236}">
                      <a16:creationId xmlns:a16="http://schemas.microsoft.com/office/drawing/2014/main" xmlns="" id="{82CEB95F-3FAA-4307-82EE-ACA25654EB52}"/>
                    </a:ext>
                  </a:extLst>
                </p:cNvPr>
                <p:cNvSpPr/>
                <p:nvPr/>
              </p:nvSpPr>
              <p:spPr>
                <a:xfrm>
                  <a:off x="7583857" y="13313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0" name="Circle: Hollow 249">
                  <a:extLst>
                    <a:ext uri="{FF2B5EF4-FFF2-40B4-BE49-F238E27FC236}">
                      <a16:creationId xmlns:a16="http://schemas.microsoft.com/office/drawing/2014/main" xmlns="" id="{A87603DF-F8D4-4C1A-9A50-CD709D954577}"/>
                    </a:ext>
                  </a:extLst>
                </p:cNvPr>
                <p:cNvSpPr/>
                <p:nvPr/>
              </p:nvSpPr>
              <p:spPr>
                <a:xfrm>
                  <a:off x="7965637" y="14306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1" name="Circle: Hollow 250">
                  <a:extLst>
                    <a:ext uri="{FF2B5EF4-FFF2-40B4-BE49-F238E27FC236}">
                      <a16:creationId xmlns:a16="http://schemas.microsoft.com/office/drawing/2014/main" xmlns="" id="{50E82064-1ACB-4AEA-A670-B69FD9A7967D}"/>
                    </a:ext>
                  </a:extLst>
                </p:cNvPr>
                <p:cNvSpPr/>
                <p:nvPr/>
              </p:nvSpPr>
              <p:spPr>
                <a:xfrm>
                  <a:off x="8026069" y="1745368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2" name="Circle: Hollow 251">
                  <a:extLst>
                    <a:ext uri="{FF2B5EF4-FFF2-40B4-BE49-F238E27FC236}">
                      <a16:creationId xmlns:a16="http://schemas.microsoft.com/office/drawing/2014/main" xmlns="" id="{3EB2DB94-7542-431F-B33F-456EE27E6120}"/>
                    </a:ext>
                  </a:extLst>
                </p:cNvPr>
                <p:cNvSpPr/>
                <p:nvPr/>
              </p:nvSpPr>
              <p:spPr>
                <a:xfrm>
                  <a:off x="8423077" y="138761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Circle: Hollow 252">
                  <a:extLst>
                    <a:ext uri="{FF2B5EF4-FFF2-40B4-BE49-F238E27FC236}">
                      <a16:creationId xmlns:a16="http://schemas.microsoft.com/office/drawing/2014/main" xmlns="" id="{91973DEA-F3DD-40FC-B769-164DBE26751E}"/>
                    </a:ext>
                  </a:extLst>
                </p:cNvPr>
                <p:cNvSpPr/>
                <p:nvPr/>
              </p:nvSpPr>
              <p:spPr>
                <a:xfrm>
                  <a:off x="7594115" y="194813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Circle: Hollow 253">
                  <a:extLst>
                    <a:ext uri="{FF2B5EF4-FFF2-40B4-BE49-F238E27FC236}">
                      <a16:creationId xmlns:a16="http://schemas.microsoft.com/office/drawing/2014/main" xmlns="" id="{FAD19A79-7D4D-4A13-931A-3637E21EC630}"/>
                    </a:ext>
                  </a:extLst>
                </p:cNvPr>
                <p:cNvSpPr/>
                <p:nvPr/>
              </p:nvSpPr>
              <p:spPr>
                <a:xfrm>
                  <a:off x="8087656" y="829799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Circle: Hollow 254">
                  <a:extLst>
                    <a:ext uri="{FF2B5EF4-FFF2-40B4-BE49-F238E27FC236}">
                      <a16:creationId xmlns:a16="http://schemas.microsoft.com/office/drawing/2014/main" xmlns="" id="{835B34D4-04A0-47BB-B8F2-E6D50DBC4504}"/>
                    </a:ext>
                  </a:extLst>
                </p:cNvPr>
                <p:cNvSpPr/>
                <p:nvPr/>
              </p:nvSpPr>
              <p:spPr>
                <a:xfrm>
                  <a:off x="8317728" y="1090714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xmlns="" id="{058F60A7-EC01-40AB-9827-C8820A5E99C6}"/>
                  </a:ext>
                </a:extLst>
              </p:cNvPr>
              <p:cNvGrpSpPr/>
              <p:nvPr/>
            </p:nvGrpSpPr>
            <p:grpSpPr>
              <a:xfrm>
                <a:off x="8804089" y="758846"/>
                <a:ext cx="1061599" cy="671775"/>
                <a:chOff x="8826500" y="758846"/>
                <a:chExt cx="1061599" cy="671775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xmlns="" id="{1E1A46BB-101C-49CB-A923-D599EFA349EA}"/>
                    </a:ext>
                  </a:extLst>
                </p:cNvPr>
                <p:cNvSpPr/>
                <p:nvPr/>
              </p:nvSpPr>
              <p:spPr>
                <a:xfrm>
                  <a:off x="8832850" y="758846"/>
                  <a:ext cx="1055249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xmlns="" id="{944218C7-4CAA-45E7-A703-5B352F2D5BD0}"/>
                    </a:ext>
                  </a:extLst>
                </p:cNvPr>
                <p:cNvSpPr/>
                <p:nvPr/>
              </p:nvSpPr>
              <p:spPr>
                <a:xfrm>
                  <a:off x="8826500" y="803330"/>
                  <a:ext cx="1054100" cy="498420"/>
                </a:xfrm>
                <a:custGeom>
                  <a:avLst/>
                  <a:gdLst>
                    <a:gd name="connsiteX0" fmla="*/ 0 w 1054100"/>
                    <a:gd name="connsiteY0" fmla="*/ 498420 h 498420"/>
                    <a:gd name="connsiteX1" fmla="*/ 273050 w 1054100"/>
                    <a:gd name="connsiteY1" fmla="*/ 295220 h 498420"/>
                    <a:gd name="connsiteX2" fmla="*/ 444500 w 1054100"/>
                    <a:gd name="connsiteY2" fmla="*/ 174570 h 498420"/>
                    <a:gd name="connsiteX3" fmla="*/ 514350 w 1054100"/>
                    <a:gd name="connsiteY3" fmla="*/ 257120 h 498420"/>
                    <a:gd name="connsiteX4" fmla="*/ 577850 w 1054100"/>
                    <a:gd name="connsiteY4" fmla="*/ 60270 h 498420"/>
                    <a:gd name="connsiteX5" fmla="*/ 730250 w 1054100"/>
                    <a:gd name="connsiteY5" fmla="*/ 15820 h 498420"/>
                    <a:gd name="connsiteX6" fmla="*/ 812800 w 1054100"/>
                    <a:gd name="connsiteY6" fmla="*/ 301570 h 498420"/>
                    <a:gd name="connsiteX7" fmla="*/ 850900 w 1054100"/>
                    <a:gd name="connsiteY7" fmla="*/ 41220 h 498420"/>
                    <a:gd name="connsiteX8" fmla="*/ 984250 w 1054100"/>
                    <a:gd name="connsiteY8" fmla="*/ 117420 h 498420"/>
                    <a:gd name="connsiteX9" fmla="*/ 1054100 w 1054100"/>
                    <a:gd name="connsiteY9" fmla="*/ 238070 h 49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4100" h="498420">
                      <a:moveTo>
                        <a:pt x="0" y="498420"/>
                      </a:moveTo>
                      <a:lnTo>
                        <a:pt x="273050" y="295220"/>
                      </a:lnTo>
                      <a:cubicBezTo>
                        <a:pt x="347133" y="241245"/>
                        <a:pt x="404283" y="180920"/>
                        <a:pt x="444500" y="174570"/>
                      </a:cubicBezTo>
                      <a:cubicBezTo>
                        <a:pt x="484717" y="168220"/>
                        <a:pt x="492125" y="276170"/>
                        <a:pt x="514350" y="257120"/>
                      </a:cubicBezTo>
                      <a:cubicBezTo>
                        <a:pt x="536575" y="238070"/>
                        <a:pt x="541867" y="100487"/>
                        <a:pt x="577850" y="60270"/>
                      </a:cubicBezTo>
                      <a:cubicBezTo>
                        <a:pt x="613833" y="20053"/>
                        <a:pt x="691092" y="-24397"/>
                        <a:pt x="730250" y="15820"/>
                      </a:cubicBezTo>
                      <a:cubicBezTo>
                        <a:pt x="769408" y="56037"/>
                        <a:pt x="792692" y="297337"/>
                        <a:pt x="812800" y="301570"/>
                      </a:cubicBezTo>
                      <a:cubicBezTo>
                        <a:pt x="832908" y="305803"/>
                        <a:pt x="822325" y="71912"/>
                        <a:pt x="850900" y="41220"/>
                      </a:cubicBezTo>
                      <a:cubicBezTo>
                        <a:pt x="879475" y="10528"/>
                        <a:pt x="950383" y="84612"/>
                        <a:pt x="984250" y="117420"/>
                      </a:cubicBezTo>
                      <a:cubicBezTo>
                        <a:pt x="1018117" y="150228"/>
                        <a:pt x="1036108" y="194149"/>
                        <a:pt x="1054100" y="23807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xmlns="" id="{51E4AC99-20DB-49E9-8D9F-DB62A5D9F9B9}"/>
                  </a:ext>
                </a:extLst>
              </p:cNvPr>
              <p:cNvGrpSpPr/>
              <p:nvPr/>
            </p:nvGrpSpPr>
            <p:grpSpPr>
              <a:xfrm>
                <a:off x="8807265" y="1485476"/>
                <a:ext cx="1055249" cy="678504"/>
                <a:chOff x="8832850" y="1531296"/>
                <a:chExt cx="1055249" cy="678504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xmlns="" id="{0573C0A0-4BF8-494A-B4B8-82C63AED38F9}"/>
                    </a:ext>
                  </a:extLst>
                </p:cNvPr>
                <p:cNvSpPr/>
                <p:nvPr/>
              </p:nvSpPr>
              <p:spPr>
                <a:xfrm>
                  <a:off x="8832850" y="1531296"/>
                  <a:ext cx="1055249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xmlns="" id="{BE3B62BA-E6EE-49C7-9125-7C7AFCF0EE44}"/>
                    </a:ext>
                  </a:extLst>
                </p:cNvPr>
                <p:cNvSpPr/>
                <p:nvPr/>
              </p:nvSpPr>
              <p:spPr>
                <a:xfrm>
                  <a:off x="8839200" y="1695336"/>
                  <a:ext cx="1028700" cy="514464"/>
                </a:xfrm>
                <a:custGeom>
                  <a:avLst/>
                  <a:gdLst>
                    <a:gd name="connsiteX0" fmla="*/ 0 w 1028700"/>
                    <a:gd name="connsiteY0" fmla="*/ 514464 h 514464"/>
                    <a:gd name="connsiteX1" fmla="*/ 438150 w 1028700"/>
                    <a:gd name="connsiteY1" fmla="*/ 374764 h 514464"/>
                    <a:gd name="connsiteX2" fmla="*/ 666750 w 1028700"/>
                    <a:gd name="connsiteY2" fmla="*/ 114 h 514464"/>
                    <a:gd name="connsiteX3" fmla="*/ 838200 w 1028700"/>
                    <a:gd name="connsiteY3" fmla="*/ 336664 h 514464"/>
                    <a:gd name="connsiteX4" fmla="*/ 1028700 w 1028700"/>
                    <a:gd name="connsiteY4" fmla="*/ 495414 h 514464"/>
                    <a:gd name="connsiteX5" fmla="*/ 1028700 w 1028700"/>
                    <a:gd name="connsiteY5" fmla="*/ 495414 h 514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8700" h="514464">
                      <a:moveTo>
                        <a:pt x="0" y="514464"/>
                      </a:moveTo>
                      <a:cubicBezTo>
                        <a:pt x="163512" y="487476"/>
                        <a:pt x="327025" y="460489"/>
                        <a:pt x="438150" y="374764"/>
                      </a:cubicBezTo>
                      <a:cubicBezTo>
                        <a:pt x="549275" y="289039"/>
                        <a:pt x="600075" y="6464"/>
                        <a:pt x="666750" y="114"/>
                      </a:cubicBezTo>
                      <a:cubicBezTo>
                        <a:pt x="733425" y="-6236"/>
                        <a:pt x="777875" y="254114"/>
                        <a:pt x="838200" y="336664"/>
                      </a:cubicBezTo>
                      <a:cubicBezTo>
                        <a:pt x="898525" y="419214"/>
                        <a:pt x="1028700" y="495414"/>
                        <a:pt x="1028700" y="495414"/>
                      </a:cubicBezTo>
                      <a:lnTo>
                        <a:pt x="1028700" y="49541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4924DFE7-E95F-47A4-9B87-8C1479D17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069" y="2354357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xmlns="" id="{82C54A79-B759-4774-BCC1-DC9555F1F0B8}"/>
                  </a:ext>
                </a:extLst>
              </p:cNvPr>
              <p:cNvSpPr/>
              <p:nvPr/>
            </p:nvSpPr>
            <p:spPr>
              <a:xfrm>
                <a:off x="768134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B105E1A5-295E-4D84-AD6C-1BE845937B3E}"/>
                  </a:ext>
                </a:extLst>
              </p:cNvPr>
              <p:cNvSpPr/>
              <p:nvPr/>
            </p:nvSpPr>
            <p:spPr>
              <a:xfrm>
                <a:off x="751186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xmlns="" id="{48D9B37F-EB4F-4DDB-A8A6-061EBC58F20D}"/>
                  </a:ext>
                </a:extLst>
              </p:cNvPr>
              <p:cNvSpPr/>
              <p:nvPr/>
            </p:nvSpPr>
            <p:spPr>
              <a:xfrm>
                <a:off x="759443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xmlns="" id="{1E6CAB04-8084-4D1A-BC21-57D0E987643E}"/>
                  </a:ext>
                </a:extLst>
              </p:cNvPr>
              <p:cNvSpPr/>
              <p:nvPr/>
            </p:nvSpPr>
            <p:spPr>
              <a:xfrm>
                <a:off x="749720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xmlns="" id="{D073371E-5AF7-47C8-87F8-C81FB087A08B}"/>
                  </a:ext>
                </a:extLst>
              </p:cNvPr>
              <p:cNvSpPr/>
              <p:nvPr/>
            </p:nvSpPr>
            <p:spPr>
              <a:xfrm>
                <a:off x="764534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xmlns="" id="{3CC7BC79-CE35-4CD0-8360-C2444BAC07B7}"/>
                  </a:ext>
                </a:extLst>
              </p:cNvPr>
              <p:cNvSpPr/>
              <p:nvPr/>
            </p:nvSpPr>
            <p:spPr>
              <a:xfrm>
                <a:off x="768499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xmlns="" id="{3561A4DE-9C06-47EE-9B49-994B8BDBA43C}"/>
                  </a:ext>
                </a:extLst>
              </p:cNvPr>
              <p:cNvSpPr/>
              <p:nvPr/>
            </p:nvSpPr>
            <p:spPr>
              <a:xfrm>
                <a:off x="771464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xmlns="" id="{7F33A5AC-597A-4C87-9B99-524F38D59170}"/>
                  </a:ext>
                </a:extLst>
              </p:cNvPr>
              <p:cNvSpPr/>
              <p:nvPr/>
            </p:nvSpPr>
            <p:spPr>
              <a:xfrm>
                <a:off x="778608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xmlns="" id="{EAA7A4A8-6880-4563-AC0D-019A6CFF062C}"/>
                  </a:ext>
                </a:extLst>
              </p:cNvPr>
              <p:cNvSpPr/>
              <p:nvPr/>
            </p:nvSpPr>
            <p:spPr>
              <a:xfrm>
                <a:off x="742600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xmlns="" id="{16340434-F829-47E5-A270-D5EAE70AFD3B}"/>
                  </a:ext>
                </a:extLst>
              </p:cNvPr>
              <p:cNvSpPr/>
              <p:nvPr/>
            </p:nvSpPr>
            <p:spPr>
              <a:xfrm>
                <a:off x="768134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xmlns="" id="{09BDE92C-A2EB-492B-BBF7-2A24056EA02B}"/>
                  </a:ext>
                </a:extLst>
              </p:cNvPr>
              <p:cNvSpPr/>
              <p:nvPr/>
            </p:nvSpPr>
            <p:spPr>
              <a:xfrm>
                <a:off x="749290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xmlns="" id="{A0FF9621-B3E3-4A55-94B0-C51FFFA217CA}"/>
                  </a:ext>
                </a:extLst>
              </p:cNvPr>
              <p:cNvSpPr/>
              <p:nvPr/>
            </p:nvSpPr>
            <p:spPr>
              <a:xfrm>
                <a:off x="749290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xmlns="" id="{5D5A1FF7-0073-4EDC-BF6E-9AE40D7F8562}"/>
                  </a:ext>
                </a:extLst>
              </p:cNvPr>
              <p:cNvSpPr/>
              <p:nvPr/>
            </p:nvSpPr>
            <p:spPr>
              <a:xfrm>
                <a:off x="775987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xmlns="" id="{8716671C-0976-41EF-B56B-00CA3F1783D4}"/>
                  </a:ext>
                </a:extLst>
              </p:cNvPr>
              <p:cNvSpPr/>
              <p:nvPr/>
            </p:nvSpPr>
            <p:spPr>
              <a:xfrm>
                <a:off x="748033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xmlns="" id="{20FF1CD7-C6E5-44B0-BB15-642372228D35}"/>
                  </a:ext>
                </a:extLst>
              </p:cNvPr>
              <p:cNvSpPr/>
              <p:nvPr/>
            </p:nvSpPr>
            <p:spPr>
              <a:xfrm>
                <a:off x="774187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xmlns="" id="{65A70D17-820E-4905-B8CF-FF09B2E931FB}"/>
                  </a:ext>
                </a:extLst>
              </p:cNvPr>
              <p:cNvSpPr/>
              <p:nvPr/>
            </p:nvSpPr>
            <p:spPr>
              <a:xfrm>
                <a:off x="762708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Cylinder 186">
                <a:extLst>
                  <a:ext uri="{FF2B5EF4-FFF2-40B4-BE49-F238E27FC236}">
                    <a16:creationId xmlns:a16="http://schemas.microsoft.com/office/drawing/2014/main" xmlns="" id="{614F6D53-6C97-4E77-B23D-2020DD85568F}"/>
                  </a:ext>
                </a:extLst>
              </p:cNvPr>
              <p:cNvSpPr/>
              <p:nvPr/>
            </p:nvSpPr>
            <p:spPr>
              <a:xfrm rot="4225210">
                <a:off x="746609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Cylinder 187">
                <a:extLst>
                  <a:ext uri="{FF2B5EF4-FFF2-40B4-BE49-F238E27FC236}">
                    <a16:creationId xmlns:a16="http://schemas.microsoft.com/office/drawing/2014/main" xmlns="" id="{F6619955-C171-49A1-85C9-808D2A12DB43}"/>
                  </a:ext>
                </a:extLst>
              </p:cNvPr>
              <p:cNvSpPr/>
              <p:nvPr/>
            </p:nvSpPr>
            <p:spPr>
              <a:xfrm rot="424114">
                <a:off x="781371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Cylinder 188">
                <a:extLst>
                  <a:ext uri="{FF2B5EF4-FFF2-40B4-BE49-F238E27FC236}">
                    <a16:creationId xmlns:a16="http://schemas.microsoft.com/office/drawing/2014/main" xmlns="" id="{04F88A12-17AD-48E2-839C-CA6E33849000}"/>
                  </a:ext>
                </a:extLst>
              </p:cNvPr>
              <p:cNvSpPr/>
              <p:nvPr/>
            </p:nvSpPr>
            <p:spPr>
              <a:xfrm rot="21118273">
                <a:off x="751090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Cylinder 189">
                <a:extLst>
                  <a:ext uri="{FF2B5EF4-FFF2-40B4-BE49-F238E27FC236}">
                    <a16:creationId xmlns:a16="http://schemas.microsoft.com/office/drawing/2014/main" xmlns="" id="{7F94CC5C-E75C-46F1-BBB5-D5829B10910F}"/>
                  </a:ext>
                </a:extLst>
              </p:cNvPr>
              <p:cNvSpPr/>
              <p:nvPr/>
            </p:nvSpPr>
            <p:spPr>
              <a:xfrm rot="20737605">
                <a:off x="763052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Cylinder 190">
                <a:extLst>
                  <a:ext uri="{FF2B5EF4-FFF2-40B4-BE49-F238E27FC236}">
                    <a16:creationId xmlns:a16="http://schemas.microsoft.com/office/drawing/2014/main" xmlns="" id="{4229FECA-010E-470A-89C0-450EF2175F90}"/>
                  </a:ext>
                </a:extLst>
              </p:cNvPr>
              <p:cNvSpPr/>
              <p:nvPr/>
            </p:nvSpPr>
            <p:spPr>
              <a:xfrm rot="1352611">
                <a:off x="754786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lowchart: Decision 191">
                <a:extLst>
                  <a:ext uri="{FF2B5EF4-FFF2-40B4-BE49-F238E27FC236}">
                    <a16:creationId xmlns:a16="http://schemas.microsoft.com/office/drawing/2014/main" xmlns="" id="{D351E29C-E784-4810-AC07-E690A6D89FFF}"/>
                  </a:ext>
                </a:extLst>
              </p:cNvPr>
              <p:cNvSpPr/>
              <p:nvPr/>
            </p:nvSpPr>
            <p:spPr>
              <a:xfrm>
                <a:off x="768223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ecision 192">
                <a:extLst>
                  <a:ext uri="{FF2B5EF4-FFF2-40B4-BE49-F238E27FC236}">
                    <a16:creationId xmlns:a16="http://schemas.microsoft.com/office/drawing/2014/main" xmlns="" id="{5799C63D-7C7E-437A-BE1D-DA9A9853FF8C}"/>
                  </a:ext>
                </a:extLst>
              </p:cNvPr>
              <p:cNvSpPr/>
              <p:nvPr/>
            </p:nvSpPr>
            <p:spPr>
              <a:xfrm>
                <a:off x="744129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lowchart: Decision 193">
                <a:extLst>
                  <a:ext uri="{FF2B5EF4-FFF2-40B4-BE49-F238E27FC236}">
                    <a16:creationId xmlns:a16="http://schemas.microsoft.com/office/drawing/2014/main" xmlns="" id="{958DF221-6CB0-4332-B6A9-A53B3B90A1AC}"/>
                  </a:ext>
                </a:extLst>
              </p:cNvPr>
              <p:cNvSpPr/>
              <p:nvPr/>
            </p:nvSpPr>
            <p:spPr>
              <a:xfrm>
                <a:off x="746093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lowchart: Decision 194">
                <a:extLst>
                  <a:ext uri="{FF2B5EF4-FFF2-40B4-BE49-F238E27FC236}">
                    <a16:creationId xmlns:a16="http://schemas.microsoft.com/office/drawing/2014/main" xmlns="" id="{634CB434-1891-4249-A512-1CB6CBC24781}"/>
                  </a:ext>
                </a:extLst>
              </p:cNvPr>
              <p:cNvSpPr/>
              <p:nvPr/>
            </p:nvSpPr>
            <p:spPr>
              <a:xfrm>
                <a:off x="763877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lowchart: Decision 195">
                <a:extLst>
                  <a:ext uri="{FF2B5EF4-FFF2-40B4-BE49-F238E27FC236}">
                    <a16:creationId xmlns:a16="http://schemas.microsoft.com/office/drawing/2014/main" xmlns="" id="{6F21802D-FC02-4FCA-8637-5A398F447E8F}"/>
                  </a:ext>
                </a:extLst>
              </p:cNvPr>
              <p:cNvSpPr/>
              <p:nvPr/>
            </p:nvSpPr>
            <p:spPr>
              <a:xfrm>
                <a:off x="769574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xmlns="" id="{2A50C0FC-73F4-4B39-B6F5-AB29F1004591}"/>
                  </a:ext>
                </a:extLst>
              </p:cNvPr>
              <p:cNvSpPr/>
              <p:nvPr/>
            </p:nvSpPr>
            <p:spPr>
              <a:xfrm>
                <a:off x="761784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xmlns="" id="{92FB5767-E805-428A-BD4B-1362FA4E9009}"/>
                  </a:ext>
                </a:extLst>
              </p:cNvPr>
              <p:cNvSpPr/>
              <p:nvPr/>
            </p:nvSpPr>
            <p:spPr>
              <a:xfrm>
                <a:off x="750991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xmlns="" id="{E8485B2C-4073-4EB9-B05C-73E0F2E72B08}"/>
                  </a:ext>
                </a:extLst>
              </p:cNvPr>
              <p:cNvSpPr/>
              <p:nvPr/>
            </p:nvSpPr>
            <p:spPr>
              <a:xfrm>
                <a:off x="777735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xmlns="" id="{0388D586-30BF-44CE-A594-36F05643DEAB}"/>
                  </a:ext>
                </a:extLst>
              </p:cNvPr>
              <p:cNvSpPr/>
              <p:nvPr/>
            </p:nvSpPr>
            <p:spPr>
              <a:xfrm>
                <a:off x="742021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xmlns="" id="{073D4771-935D-4EB3-8380-2060A550B855}"/>
                  </a:ext>
                </a:extLst>
              </p:cNvPr>
              <p:cNvSpPr/>
              <p:nvPr/>
            </p:nvSpPr>
            <p:spPr>
              <a:xfrm>
                <a:off x="846239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xmlns="" id="{982C2B96-4DFC-42C4-A2AD-CF65EF7818D1}"/>
                  </a:ext>
                </a:extLst>
              </p:cNvPr>
              <p:cNvSpPr/>
              <p:nvPr/>
            </p:nvSpPr>
            <p:spPr>
              <a:xfrm>
                <a:off x="829291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xmlns="" id="{CE3DBB25-AFC7-47E9-AC8C-BE1FA7B05D65}"/>
                  </a:ext>
                </a:extLst>
              </p:cNvPr>
              <p:cNvSpPr/>
              <p:nvPr/>
            </p:nvSpPr>
            <p:spPr>
              <a:xfrm>
                <a:off x="837548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xmlns="" id="{F522B442-0830-43A9-B19E-992DA73307C1}"/>
                  </a:ext>
                </a:extLst>
              </p:cNvPr>
              <p:cNvSpPr/>
              <p:nvPr/>
            </p:nvSpPr>
            <p:spPr>
              <a:xfrm>
                <a:off x="827825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xmlns="" id="{0224D857-AB97-4B62-AF03-5BF1C160BF0D}"/>
                  </a:ext>
                </a:extLst>
              </p:cNvPr>
              <p:cNvSpPr/>
              <p:nvPr/>
            </p:nvSpPr>
            <p:spPr>
              <a:xfrm>
                <a:off x="842639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xmlns="" id="{B50373D2-CF75-46AC-926E-A5885BF001EF}"/>
                  </a:ext>
                </a:extLst>
              </p:cNvPr>
              <p:cNvSpPr/>
              <p:nvPr/>
            </p:nvSpPr>
            <p:spPr>
              <a:xfrm>
                <a:off x="846604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xmlns="" id="{FFFAE810-AAA9-4EB8-A295-6A915FB731AC}"/>
                  </a:ext>
                </a:extLst>
              </p:cNvPr>
              <p:cNvSpPr/>
              <p:nvPr/>
            </p:nvSpPr>
            <p:spPr>
              <a:xfrm>
                <a:off x="849569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xmlns="" id="{EA22A84D-4560-490A-945A-DBA6B5FA6F80}"/>
                  </a:ext>
                </a:extLst>
              </p:cNvPr>
              <p:cNvSpPr/>
              <p:nvPr/>
            </p:nvSpPr>
            <p:spPr>
              <a:xfrm>
                <a:off x="856713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xmlns="" id="{83E75489-12B2-4A96-8708-979C45CCD992}"/>
                  </a:ext>
                </a:extLst>
              </p:cNvPr>
              <p:cNvSpPr/>
              <p:nvPr/>
            </p:nvSpPr>
            <p:spPr>
              <a:xfrm>
                <a:off x="820705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xmlns="" id="{6633BF48-4E5D-4D99-B16F-1F1BD4735017}"/>
                  </a:ext>
                </a:extLst>
              </p:cNvPr>
              <p:cNvSpPr/>
              <p:nvPr/>
            </p:nvSpPr>
            <p:spPr>
              <a:xfrm>
                <a:off x="846239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xmlns="" id="{58BD1FEB-C70B-4C9B-887A-34AE1A581053}"/>
                  </a:ext>
                </a:extLst>
              </p:cNvPr>
              <p:cNvSpPr/>
              <p:nvPr/>
            </p:nvSpPr>
            <p:spPr>
              <a:xfrm>
                <a:off x="827395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xmlns="" id="{BDD69443-6D34-4AD5-ABA7-159AD90FCAD9}"/>
                  </a:ext>
                </a:extLst>
              </p:cNvPr>
              <p:cNvSpPr/>
              <p:nvPr/>
            </p:nvSpPr>
            <p:spPr>
              <a:xfrm>
                <a:off x="827395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xmlns="" id="{1625FEAD-D23E-434D-8797-BCAC0AB33ADB}"/>
                  </a:ext>
                </a:extLst>
              </p:cNvPr>
              <p:cNvSpPr/>
              <p:nvPr/>
            </p:nvSpPr>
            <p:spPr>
              <a:xfrm>
                <a:off x="854092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xmlns="" id="{57B47916-7C64-46FF-A322-0BF0BEC9A59C}"/>
                  </a:ext>
                </a:extLst>
              </p:cNvPr>
              <p:cNvSpPr/>
              <p:nvPr/>
            </p:nvSpPr>
            <p:spPr>
              <a:xfrm>
                <a:off x="826138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xmlns="" id="{63086023-4818-4E60-ABED-D06A9E91DDD8}"/>
                  </a:ext>
                </a:extLst>
              </p:cNvPr>
              <p:cNvSpPr/>
              <p:nvPr/>
            </p:nvSpPr>
            <p:spPr>
              <a:xfrm>
                <a:off x="852292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xmlns="" id="{68751F95-15D1-49F4-A10F-8E0F859D4B90}"/>
                  </a:ext>
                </a:extLst>
              </p:cNvPr>
              <p:cNvSpPr/>
              <p:nvPr/>
            </p:nvSpPr>
            <p:spPr>
              <a:xfrm>
                <a:off x="840813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xmlns="" id="{DD635C04-0250-4347-8DB3-E184EDA664DD}"/>
                  </a:ext>
                </a:extLst>
              </p:cNvPr>
              <p:cNvSpPr/>
              <p:nvPr/>
            </p:nvSpPr>
            <p:spPr>
              <a:xfrm rot="4225210">
                <a:off x="824714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xmlns="" id="{68EB952F-0088-4935-A978-3DB985733D1F}"/>
                  </a:ext>
                </a:extLst>
              </p:cNvPr>
              <p:cNvSpPr/>
              <p:nvPr/>
            </p:nvSpPr>
            <p:spPr>
              <a:xfrm rot="424114">
                <a:off x="859476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xmlns="" id="{4EA653DA-8CCD-4FF0-B942-5FFE68AE1124}"/>
                  </a:ext>
                </a:extLst>
              </p:cNvPr>
              <p:cNvSpPr/>
              <p:nvPr/>
            </p:nvSpPr>
            <p:spPr>
              <a:xfrm rot="21118273">
                <a:off x="829195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xmlns="" id="{11A5ED05-714A-45DB-B698-20A3BA4133E7}"/>
                  </a:ext>
                </a:extLst>
              </p:cNvPr>
              <p:cNvSpPr/>
              <p:nvPr/>
            </p:nvSpPr>
            <p:spPr>
              <a:xfrm rot="20737605">
                <a:off x="841157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ylinder 220">
                <a:extLst>
                  <a:ext uri="{FF2B5EF4-FFF2-40B4-BE49-F238E27FC236}">
                    <a16:creationId xmlns:a16="http://schemas.microsoft.com/office/drawing/2014/main" xmlns="" id="{D8C4380E-29DC-4605-9F3E-842DE1A7C0FC}"/>
                  </a:ext>
                </a:extLst>
              </p:cNvPr>
              <p:cNvSpPr/>
              <p:nvPr/>
            </p:nvSpPr>
            <p:spPr>
              <a:xfrm rot="1352611">
                <a:off x="832891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Decision 221">
                <a:extLst>
                  <a:ext uri="{FF2B5EF4-FFF2-40B4-BE49-F238E27FC236}">
                    <a16:creationId xmlns:a16="http://schemas.microsoft.com/office/drawing/2014/main" xmlns="" id="{1F7E4D74-5C7A-4EFF-BCCD-76BC45254903}"/>
                  </a:ext>
                </a:extLst>
              </p:cNvPr>
              <p:cNvSpPr/>
              <p:nvPr/>
            </p:nvSpPr>
            <p:spPr>
              <a:xfrm>
                <a:off x="846328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lowchart: Decision 222">
                <a:extLst>
                  <a:ext uri="{FF2B5EF4-FFF2-40B4-BE49-F238E27FC236}">
                    <a16:creationId xmlns:a16="http://schemas.microsoft.com/office/drawing/2014/main" xmlns="" id="{90C2384C-F238-488A-9FA7-CE74DAB9670B}"/>
                  </a:ext>
                </a:extLst>
              </p:cNvPr>
              <p:cNvSpPr/>
              <p:nvPr/>
            </p:nvSpPr>
            <p:spPr>
              <a:xfrm>
                <a:off x="822234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lowchart: Decision 223">
                <a:extLst>
                  <a:ext uri="{FF2B5EF4-FFF2-40B4-BE49-F238E27FC236}">
                    <a16:creationId xmlns:a16="http://schemas.microsoft.com/office/drawing/2014/main" xmlns="" id="{8159CA66-F3A2-481C-A8F0-FEBF63DDD196}"/>
                  </a:ext>
                </a:extLst>
              </p:cNvPr>
              <p:cNvSpPr/>
              <p:nvPr/>
            </p:nvSpPr>
            <p:spPr>
              <a:xfrm>
                <a:off x="824198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lowchart: Decision 224">
                <a:extLst>
                  <a:ext uri="{FF2B5EF4-FFF2-40B4-BE49-F238E27FC236}">
                    <a16:creationId xmlns:a16="http://schemas.microsoft.com/office/drawing/2014/main" xmlns="" id="{A7BFEB40-7AFE-49A0-AA5C-6F7AD245DDE0}"/>
                  </a:ext>
                </a:extLst>
              </p:cNvPr>
              <p:cNvSpPr/>
              <p:nvPr/>
            </p:nvSpPr>
            <p:spPr>
              <a:xfrm>
                <a:off x="841982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lowchart: Decision 225">
                <a:extLst>
                  <a:ext uri="{FF2B5EF4-FFF2-40B4-BE49-F238E27FC236}">
                    <a16:creationId xmlns:a16="http://schemas.microsoft.com/office/drawing/2014/main" xmlns="" id="{B6AAC5B3-E02F-4087-A381-F2AFCFE103CD}"/>
                  </a:ext>
                </a:extLst>
              </p:cNvPr>
              <p:cNvSpPr/>
              <p:nvPr/>
            </p:nvSpPr>
            <p:spPr>
              <a:xfrm>
                <a:off x="847679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xmlns="" id="{75C9370B-42DF-4D2A-BB81-FC44B3AC6B0E}"/>
                  </a:ext>
                </a:extLst>
              </p:cNvPr>
              <p:cNvSpPr/>
              <p:nvPr/>
            </p:nvSpPr>
            <p:spPr>
              <a:xfrm>
                <a:off x="839889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xmlns="" id="{3E2B57AE-8D90-4E27-9EA8-390A8EEF6165}"/>
                  </a:ext>
                </a:extLst>
              </p:cNvPr>
              <p:cNvSpPr/>
              <p:nvPr/>
            </p:nvSpPr>
            <p:spPr>
              <a:xfrm>
                <a:off x="829096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xmlns="" id="{3B7F1E06-554D-4039-9D2F-4F6CB59183E6}"/>
                  </a:ext>
                </a:extLst>
              </p:cNvPr>
              <p:cNvSpPr/>
              <p:nvPr/>
            </p:nvSpPr>
            <p:spPr>
              <a:xfrm>
                <a:off x="855840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xmlns="" id="{21A5BE35-2780-40DC-A8EC-3236DE17E2AC}"/>
                  </a:ext>
                </a:extLst>
              </p:cNvPr>
              <p:cNvSpPr/>
              <p:nvPr/>
            </p:nvSpPr>
            <p:spPr>
              <a:xfrm>
                <a:off x="820126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2A0D7B23-0333-45A7-85BA-F1B6CAB3C3F3}"/>
                  </a:ext>
                </a:extLst>
              </p:cNvPr>
              <p:cNvSpPr/>
              <p:nvPr/>
            </p:nvSpPr>
            <p:spPr>
              <a:xfrm>
                <a:off x="8159656" y="2502075"/>
                <a:ext cx="504760" cy="72000"/>
              </a:xfrm>
              <a:custGeom>
                <a:avLst/>
                <a:gdLst>
                  <a:gd name="connsiteX0" fmla="*/ 0 w 4330700"/>
                  <a:gd name="connsiteY0" fmla="*/ 311150 h 311150"/>
                  <a:gd name="connsiteX1" fmla="*/ 723900 w 4330700"/>
                  <a:gd name="connsiteY1" fmla="*/ 6350 h 311150"/>
                  <a:gd name="connsiteX2" fmla="*/ 1447800 w 4330700"/>
                  <a:gd name="connsiteY2" fmla="*/ 285750 h 311150"/>
                  <a:gd name="connsiteX3" fmla="*/ 2165350 w 4330700"/>
                  <a:gd name="connsiteY3" fmla="*/ 6350 h 311150"/>
                  <a:gd name="connsiteX4" fmla="*/ 2882900 w 4330700"/>
                  <a:gd name="connsiteY4" fmla="*/ 279400 h 311150"/>
                  <a:gd name="connsiteX5" fmla="*/ 3613150 w 4330700"/>
                  <a:gd name="connsiteY5" fmla="*/ 0 h 311150"/>
                  <a:gd name="connsiteX6" fmla="*/ 4330700 w 4330700"/>
                  <a:gd name="connsiteY6" fmla="*/ 27940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0700" h="311150">
                    <a:moveTo>
                      <a:pt x="0" y="311150"/>
                    </a:moveTo>
                    <a:cubicBezTo>
                      <a:pt x="241300" y="160866"/>
                      <a:pt x="482600" y="10583"/>
                      <a:pt x="723900" y="6350"/>
                    </a:cubicBezTo>
                    <a:cubicBezTo>
                      <a:pt x="965200" y="2117"/>
                      <a:pt x="1207558" y="285750"/>
                      <a:pt x="1447800" y="285750"/>
                    </a:cubicBezTo>
                    <a:cubicBezTo>
                      <a:pt x="1688042" y="285750"/>
                      <a:pt x="1926167" y="7408"/>
                      <a:pt x="2165350" y="6350"/>
                    </a:cubicBezTo>
                    <a:cubicBezTo>
                      <a:pt x="2404533" y="5292"/>
                      <a:pt x="2641600" y="280458"/>
                      <a:pt x="2882900" y="279400"/>
                    </a:cubicBezTo>
                    <a:cubicBezTo>
                      <a:pt x="3124200" y="278342"/>
                      <a:pt x="3371850" y="0"/>
                      <a:pt x="3613150" y="0"/>
                    </a:cubicBezTo>
                    <a:cubicBezTo>
                      <a:pt x="3854450" y="0"/>
                      <a:pt x="4092575" y="139700"/>
                      <a:pt x="4330700" y="279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xmlns="" id="{FD2D5115-4B7F-45CE-87EC-136FC458DC37}"/>
                  </a:ext>
                </a:extLst>
              </p:cNvPr>
              <p:cNvSpPr/>
              <p:nvPr/>
            </p:nvSpPr>
            <p:spPr>
              <a:xfrm rot="2731611">
                <a:off x="9174139" y="2899231"/>
                <a:ext cx="612000" cy="73573"/>
              </a:xfrm>
              <a:prstGeom prst="roundRect">
                <a:avLst>
                  <a:gd name="adj" fmla="val 4899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xmlns="" id="{102C5947-8A97-41E2-B778-925E4267A606}"/>
                  </a:ext>
                </a:extLst>
              </p:cNvPr>
              <p:cNvSpPr/>
              <p:nvPr/>
            </p:nvSpPr>
            <p:spPr>
              <a:xfrm>
                <a:off x="8881275" y="2310841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xmlns="" id="{897E0DCB-6FD9-4CFE-BFD1-3A58C4EBEF2E}"/>
                  </a:ext>
                </a:extLst>
              </p:cNvPr>
              <p:cNvGrpSpPr/>
              <p:nvPr/>
            </p:nvGrpSpPr>
            <p:grpSpPr>
              <a:xfrm>
                <a:off x="9000957" y="2438916"/>
                <a:ext cx="321202" cy="276780"/>
                <a:chOff x="6526988" y="3657600"/>
                <a:chExt cx="1439858" cy="1129464"/>
              </a:xfrm>
            </p:grpSpPr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xmlns="" id="{358A03CB-488D-47A9-A328-75A715144AA3}"/>
                    </a:ext>
                  </a:extLst>
                </p:cNvPr>
                <p:cNvSpPr/>
                <p:nvPr/>
              </p:nvSpPr>
              <p:spPr>
                <a:xfrm>
                  <a:off x="6989385" y="3657600"/>
                  <a:ext cx="903954" cy="378373"/>
                </a:xfrm>
                <a:custGeom>
                  <a:avLst/>
                  <a:gdLst>
                    <a:gd name="connsiteX0" fmla="*/ 0 w 903951"/>
                    <a:gd name="connsiteY0" fmla="*/ 231228 h 378372"/>
                    <a:gd name="connsiteX1" fmla="*/ 451945 w 903951"/>
                    <a:gd name="connsiteY1" fmla="*/ 0 h 378372"/>
                    <a:gd name="connsiteX2" fmla="*/ 536028 w 903951"/>
                    <a:gd name="connsiteY2" fmla="*/ 31531 h 378372"/>
                    <a:gd name="connsiteX3" fmla="*/ 578069 w 903951"/>
                    <a:gd name="connsiteY3" fmla="*/ 94593 h 378372"/>
                    <a:gd name="connsiteX4" fmla="*/ 609600 w 903951"/>
                    <a:gd name="connsiteY4" fmla="*/ 115614 h 378372"/>
                    <a:gd name="connsiteX5" fmla="*/ 641131 w 903951"/>
                    <a:gd name="connsiteY5" fmla="*/ 157655 h 378372"/>
                    <a:gd name="connsiteX6" fmla="*/ 641131 w 903951"/>
                    <a:gd name="connsiteY6" fmla="*/ 157655 h 378372"/>
                    <a:gd name="connsiteX7" fmla="*/ 746235 w 903951"/>
                    <a:gd name="connsiteY7" fmla="*/ 199697 h 378372"/>
                    <a:gd name="connsiteX8" fmla="*/ 819807 w 903951"/>
                    <a:gd name="connsiteY8" fmla="*/ 241738 h 378372"/>
                    <a:gd name="connsiteX9" fmla="*/ 840828 w 903951"/>
                    <a:gd name="connsiteY9" fmla="*/ 273269 h 378372"/>
                    <a:gd name="connsiteX10" fmla="*/ 872359 w 903951"/>
                    <a:gd name="connsiteY10" fmla="*/ 304800 h 378372"/>
                    <a:gd name="connsiteX11" fmla="*/ 903890 w 903951"/>
                    <a:gd name="connsiteY11" fmla="*/ 336331 h 378372"/>
                    <a:gd name="connsiteX12" fmla="*/ 903890 w 903951"/>
                    <a:gd name="connsiteY12" fmla="*/ 336331 h 378372"/>
                    <a:gd name="connsiteX13" fmla="*/ 893380 w 903951"/>
                    <a:gd name="connsiteY13" fmla="*/ 378372 h 37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03951" h="378372">
                      <a:moveTo>
                        <a:pt x="0" y="231228"/>
                      </a:moveTo>
                      <a:lnTo>
                        <a:pt x="451945" y="0"/>
                      </a:lnTo>
                      <a:cubicBezTo>
                        <a:pt x="479973" y="10510"/>
                        <a:pt x="509749" y="17197"/>
                        <a:pt x="536028" y="31531"/>
                      </a:cubicBezTo>
                      <a:cubicBezTo>
                        <a:pt x="600685" y="66799"/>
                        <a:pt x="544007" y="52015"/>
                        <a:pt x="578069" y="94593"/>
                      </a:cubicBezTo>
                      <a:cubicBezTo>
                        <a:pt x="585960" y="104457"/>
                        <a:pt x="599090" y="108607"/>
                        <a:pt x="609600" y="115614"/>
                      </a:cubicBezTo>
                      <a:cubicBezTo>
                        <a:pt x="632188" y="160788"/>
                        <a:pt x="614953" y="157655"/>
                        <a:pt x="641131" y="157655"/>
                      </a:cubicBezTo>
                      <a:lnTo>
                        <a:pt x="641131" y="157655"/>
                      </a:lnTo>
                      <a:lnTo>
                        <a:pt x="746235" y="199697"/>
                      </a:lnTo>
                      <a:cubicBezTo>
                        <a:pt x="785319" y="214729"/>
                        <a:pt x="783237" y="205168"/>
                        <a:pt x="819807" y="241738"/>
                      </a:cubicBezTo>
                      <a:cubicBezTo>
                        <a:pt x="828739" y="250670"/>
                        <a:pt x="832741" y="263565"/>
                        <a:pt x="840828" y="273269"/>
                      </a:cubicBezTo>
                      <a:cubicBezTo>
                        <a:pt x="850344" y="284688"/>
                        <a:pt x="860940" y="295284"/>
                        <a:pt x="872359" y="304800"/>
                      </a:cubicBezTo>
                      <a:cubicBezTo>
                        <a:pt x="906805" y="333505"/>
                        <a:pt x="903890" y="311597"/>
                        <a:pt x="903890" y="336331"/>
                      </a:cubicBezTo>
                      <a:lnTo>
                        <a:pt x="903890" y="336331"/>
                      </a:lnTo>
                      <a:lnTo>
                        <a:pt x="893380" y="378372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DA55009D-A76D-4E7E-800E-EB30FE91BC57}"/>
                    </a:ext>
                  </a:extLst>
                </p:cNvPr>
                <p:cNvSpPr/>
                <p:nvPr/>
              </p:nvSpPr>
              <p:spPr>
                <a:xfrm>
                  <a:off x="7662044" y="4014953"/>
                  <a:ext cx="304802" cy="578068"/>
                </a:xfrm>
                <a:custGeom>
                  <a:avLst/>
                  <a:gdLst>
                    <a:gd name="connsiteX0" fmla="*/ 0 w 304800"/>
                    <a:gd name="connsiteY0" fmla="*/ 578069 h 578069"/>
                    <a:gd name="connsiteX1" fmla="*/ 304800 w 304800"/>
                    <a:gd name="connsiteY1" fmla="*/ 304800 h 578069"/>
                    <a:gd name="connsiteX2" fmla="*/ 231228 w 304800"/>
                    <a:gd name="connsiteY2" fmla="*/ 0 h 57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578069">
                      <a:moveTo>
                        <a:pt x="0" y="578069"/>
                      </a:moveTo>
                      <a:lnTo>
                        <a:pt x="304800" y="304800"/>
                      </a:lnTo>
                      <a:lnTo>
                        <a:pt x="231228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xmlns="" id="{9DF1FE77-DAEB-4D8D-A9D7-10036A6815E7}"/>
                    </a:ext>
                  </a:extLst>
                </p:cNvPr>
                <p:cNvSpPr/>
                <p:nvPr/>
              </p:nvSpPr>
              <p:spPr>
                <a:xfrm>
                  <a:off x="6526988" y="3883162"/>
                  <a:ext cx="693683" cy="882882"/>
                </a:xfrm>
                <a:custGeom>
                  <a:avLst/>
                  <a:gdLst>
                    <a:gd name="connsiteX0" fmla="*/ 693683 w 693683"/>
                    <a:gd name="connsiteY0" fmla="*/ 84094 h 882881"/>
                    <a:gd name="connsiteX1" fmla="*/ 693683 w 693683"/>
                    <a:gd name="connsiteY1" fmla="*/ 84094 h 882881"/>
                    <a:gd name="connsiteX2" fmla="*/ 578069 w 693683"/>
                    <a:gd name="connsiteY2" fmla="*/ 63074 h 882881"/>
                    <a:gd name="connsiteX3" fmla="*/ 546538 w 693683"/>
                    <a:gd name="connsiteY3" fmla="*/ 52563 h 882881"/>
                    <a:gd name="connsiteX4" fmla="*/ 493987 w 693683"/>
                    <a:gd name="connsiteY4" fmla="*/ 42053 h 882881"/>
                    <a:gd name="connsiteX5" fmla="*/ 420414 w 693683"/>
                    <a:gd name="connsiteY5" fmla="*/ 12 h 882881"/>
                    <a:gd name="connsiteX6" fmla="*/ 420414 w 693683"/>
                    <a:gd name="connsiteY6" fmla="*/ 12 h 882881"/>
                    <a:gd name="connsiteX7" fmla="*/ 315311 w 693683"/>
                    <a:gd name="connsiteY7" fmla="*/ 84094 h 882881"/>
                    <a:gd name="connsiteX8" fmla="*/ 283780 w 693683"/>
                    <a:gd name="connsiteY8" fmla="*/ 126136 h 882881"/>
                    <a:gd name="connsiteX9" fmla="*/ 262759 w 693683"/>
                    <a:gd name="connsiteY9" fmla="*/ 157667 h 882881"/>
                    <a:gd name="connsiteX10" fmla="*/ 178676 w 693683"/>
                    <a:gd name="connsiteY10" fmla="*/ 199708 h 882881"/>
                    <a:gd name="connsiteX11" fmla="*/ 147145 w 693683"/>
                    <a:gd name="connsiteY11" fmla="*/ 220729 h 882881"/>
                    <a:gd name="connsiteX12" fmla="*/ 147145 w 693683"/>
                    <a:gd name="connsiteY12" fmla="*/ 220729 h 882881"/>
                    <a:gd name="connsiteX13" fmla="*/ 0 w 693683"/>
                    <a:gd name="connsiteY13" fmla="*/ 462467 h 882881"/>
                    <a:gd name="connsiteX14" fmla="*/ 147145 w 693683"/>
                    <a:gd name="connsiteY14" fmla="*/ 882881 h 882881"/>
                    <a:gd name="connsiteX15" fmla="*/ 504497 w 693683"/>
                    <a:gd name="connsiteY15" fmla="*/ 830329 h 88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93683" h="882881">
                      <a:moveTo>
                        <a:pt x="693683" y="84094"/>
                      </a:moveTo>
                      <a:lnTo>
                        <a:pt x="693683" y="84094"/>
                      </a:lnTo>
                      <a:cubicBezTo>
                        <a:pt x="655145" y="77087"/>
                        <a:pt x="616369" y="71281"/>
                        <a:pt x="578069" y="63074"/>
                      </a:cubicBezTo>
                      <a:cubicBezTo>
                        <a:pt x="567236" y="60753"/>
                        <a:pt x="557286" y="55250"/>
                        <a:pt x="546538" y="52563"/>
                      </a:cubicBezTo>
                      <a:cubicBezTo>
                        <a:pt x="529208" y="48230"/>
                        <a:pt x="511504" y="45556"/>
                        <a:pt x="493987" y="42053"/>
                      </a:cubicBezTo>
                      <a:cubicBezTo>
                        <a:pt x="428010" y="-1931"/>
                        <a:pt x="456189" y="12"/>
                        <a:pt x="420414" y="12"/>
                      </a:cubicBezTo>
                      <a:lnTo>
                        <a:pt x="420414" y="12"/>
                      </a:lnTo>
                      <a:cubicBezTo>
                        <a:pt x="385380" y="28039"/>
                        <a:pt x="348278" y="53662"/>
                        <a:pt x="315311" y="84094"/>
                      </a:cubicBezTo>
                      <a:cubicBezTo>
                        <a:pt x="302439" y="95976"/>
                        <a:pt x="293962" y="111881"/>
                        <a:pt x="283780" y="126136"/>
                      </a:cubicBezTo>
                      <a:cubicBezTo>
                        <a:pt x="276438" y="136415"/>
                        <a:pt x="272350" y="149446"/>
                        <a:pt x="262759" y="157667"/>
                      </a:cubicBezTo>
                      <a:cubicBezTo>
                        <a:pt x="231168" y="184745"/>
                        <a:pt x="213067" y="188245"/>
                        <a:pt x="178676" y="199708"/>
                      </a:cubicBezTo>
                      <a:lnTo>
                        <a:pt x="147145" y="220729"/>
                      </a:lnTo>
                      <a:lnTo>
                        <a:pt x="147145" y="220729"/>
                      </a:lnTo>
                      <a:lnTo>
                        <a:pt x="0" y="462467"/>
                      </a:lnTo>
                      <a:lnTo>
                        <a:pt x="147145" y="882881"/>
                      </a:lnTo>
                      <a:lnTo>
                        <a:pt x="504497" y="830329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xmlns="" id="{A8876B39-83C8-47AF-9824-26E4D2321727}"/>
                    </a:ext>
                  </a:extLst>
                </p:cNvPr>
                <p:cNvSpPr/>
                <p:nvPr/>
              </p:nvSpPr>
              <p:spPr>
                <a:xfrm>
                  <a:off x="6926376" y="3956746"/>
                  <a:ext cx="935422" cy="830318"/>
                </a:xfrm>
                <a:custGeom>
                  <a:avLst/>
                  <a:gdLst>
                    <a:gd name="connsiteX0" fmla="*/ 357351 w 935420"/>
                    <a:gd name="connsiteY0" fmla="*/ 10510 h 830317"/>
                    <a:gd name="connsiteX1" fmla="*/ 357351 w 935420"/>
                    <a:gd name="connsiteY1" fmla="*/ 10510 h 830317"/>
                    <a:gd name="connsiteX2" fmla="*/ 241738 w 935420"/>
                    <a:gd name="connsiteY2" fmla="*/ 63062 h 830317"/>
                    <a:gd name="connsiteX3" fmla="*/ 220717 w 935420"/>
                    <a:gd name="connsiteY3" fmla="*/ 94593 h 830317"/>
                    <a:gd name="connsiteX4" fmla="*/ 157655 w 935420"/>
                    <a:gd name="connsiteY4" fmla="*/ 157655 h 830317"/>
                    <a:gd name="connsiteX5" fmla="*/ 157655 w 935420"/>
                    <a:gd name="connsiteY5" fmla="*/ 168166 h 830317"/>
                    <a:gd name="connsiteX6" fmla="*/ 157655 w 935420"/>
                    <a:gd name="connsiteY6" fmla="*/ 168166 h 830317"/>
                    <a:gd name="connsiteX7" fmla="*/ 178675 w 935420"/>
                    <a:gd name="connsiteY7" fmla="*/ 409903 h 830317"/>
                    <a:gd name="connsiteX8" fmla="*/ 10510 w 935420"/>
                    <a:gd name="connsiteY8" fmla="*/ 420414 h 830317"/>
                    <a:gd name="connsiteX9" fmla="*/ 0 w 935420"/>
                    <a:gd name="connsiteY9" fmla="*/ 683172 h 830317"/>
                    <a:gd name="connsiteX10" fmla="*/ 220717 w 935420"/>
                    <a:gd name="connsiteY10" fmla="*/ 830317 h 830317"/>
                    <a:gd name="connsiteX11" fmla="*/ 515006 w 935420"/>
                    <a:gd name="connsiteY11" fmla="*/ 767255 h 830317"/>
                    <a:gd name="connsiteX12" fmla="*/ 735724 w 935420"/>
                    <a:gd name="connsiteY12" fmla="*/ 620110 h 830317"/>
                    <a:gd name="connsiteX13" fmla="*/ 546538 w 935420"/>
                    <a:gd name="connsiteY13" fmla="*/ 536028 h 830317"/>
                    <a:gd name="connsiteX14" fmla="*/ 767255 w 935420"/>
                    <a:gd name="connsiteY14" fmla="*/ 441434 h 830317"/>
                    <a:gd name="connsiteX15" fmla="*/ 924910 w 935420"/>
                    <a:gd name="connsiteY15" fmla="*/ 231228 h 830317"/>
                    <a:gd name="connsiteX16" fmla="*/ 935420 w 935420"/>
                    <a:gd name="connsiteY16" fmla="*/ 84083 h 830317"/>
                    <a:gd name="connsiteX17" fmla="*/ 609600 w 935420"/>
                    <a:gd name="connsiteY17" fmla="*/ 126124 h 830317"/>
                    <a:gd name="connsiteX18" fmla="*/ 609600 w 935420"/>
                    <a:gd name="connsiteY18" fmla="*/ 0 h 830317"/>
                    <a:gd name="connsiteX19" fmla="*/ 357351 w 935420"/>
                    <a:gd name="connsiteY19" fmla="*/ 10510 h 83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35420" h="830317">
                      <a:moveTo>
                        <a:pt x="357351" y="10510"/>
                      </a:moveTo>
                      <a:lnTo>
                        <a:pt x="357351" y="10510"/>
                      </a:lnTo>
                      <a:cubicBezTo>
                        <a:pt x="332765" y="19730"/>
                        <a:pt x="268076" y="36724"/>
                        <a:pt x="241738" y="63062"/>
                      </a:cubicBezTo>
                      <a:cubicBezTo>
                        <a:pt x="232806" y="71994"/>
                        <a:pt x="229649" y="85661"/>
                        <a:pt x="220717" y="94593"/>
                      </a:cubicBezTo>
                      <a:cubicBezTo>
                        <a:pt x="165661" y="149649"/>
                        <a:pt x="209176" y="71786"/>
                        <a:pt x="157655" y="157655"/>
                      </a:cubicBezTo>
                      <a:cubicBezTo>
                        <a:pt x="155852" y="160659"/>
                        <a:pt x="157655" y="164662"/>
                        <a:pt x="157655" y="168166"/>
                      </a:cubicBezTo>
                      <a:lnTo>
                        <a:pt x="157655" y="168166"/>
                      </a:lnTo>
                      <a:lnTo>
                        <a:pt x="178675" y="409903"/>
                      </a:lnTo>
                      <a:lnTo>
                        <a:pt x="10510" y="420414"/>
                      </a:lnTo>
                      <a:lnTo>
                        <a:pt x="0" y="683172"/>
                      </a:lnTo>
                      <a:lnTo>
                        <a:pt x="220717" y="830317"/>
                      </a:lnTo>
                      <a:lnTo>
                        <a:pt x="515006" y="767255"/>
                      </a:lnTo>
                      <a:lnTo>
                        <a:pt x="735724" y="620110"/>
                      </a:lnTo>
                      <a:lnTo>
                        <a:pt x="546538" y="536028"/>
                      </a:lnTo>
                      <a:lnTo>
                        <a:pt x="767255" y="441434"/>
                      </a:lnTo>
                      <a:lnTo>
                        <a:pt x="924910" y="231228"/>
                      </a:lnTo>
                      <a:lnTo>
                        <a:pt x="935420" y="84083"/>
                      </a:lnTo>
                      <a:lnTo>
                        <a:pt x="609600" y="126124"/>
                      </a:lnTo>
                      <a:lnTo>
                        <a:pt x="609600" y="0"/>
                      </a:lnTo>
                      <a:lnTo>
                        <a:pt x="357351" y="105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xmlns="" id="{C75838E7-E4EC-4A5B-AACE-0743242FA2B3}"/>
                </a:ext>
              </a:extLst>
            </p:cNvPr>
            <p:cNvSpPr txBox="1">
              <a:spLocks/>
            </p:cNvSpPr>
            <p:nvPr/>
          </p:nvSpPr>
          <p:spPr>
            <a:xfrm>
              <a:off x="2157049" y="3981998"/>
              <a:ext cx="6912523" cy="50194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2000" b="1" dirty="0">
                  <a:solidFill>
                    <a:schemeClr val="accent1"/>
                  </a:solidFill>
                </a:rPr>
                <a:t>Soil sampling and lab analysis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Soil sampling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Surface composition (based on reflectance spectra + </a:t>
              </a:r>
              <a:r>
                <a:rPr lang="en-US" sz="1800" dirty="0" err="1"/>
                <a:t>tetracorder</a:t>
              </a:r>
              <a:r>
                <a:rPr lang="en-US" sz="1800" dirty="0"/>
                <a:t>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Dry soil aggregate stability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Particle-size analyses in wet and dry dispersion of soil and saltation samples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Size-resolved mineralogy, chemistry, morphology and mixing state of soil, saltation and dust samples </a:t>
              </a:r>
              <a:r>
                <a:rPr lang="en-US" sz="1800" dirty="0" smtClean="0"/>
                <a:t>(XRD, TEM, BSED,..) </a:t>
              </a:r>
              <a:endParaRPr lang="en-US" sz="18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800" dirty="0"/>
                <a:t>Composition of soil and aeolian samples </a:t>
              </a:r>
              <a:r>
                <a:rPr lang="en-US" sz="1800" dirty="0" smtClean="0"/>
                <a:t>and sub samples based </a:t>
              </a:r>
              <a:r>
                <a:rPr lang="en-US" sz="1800" dirty="0"/>
                <a:t>on spectroscopy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endParaRPr lang="en-US" sz="2000" dirty="0"/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xmlns="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620000" cy="162000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:a16="http://schemas.microsoft.com/office/drawing/2014/main" xmlns="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xmlns="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xmlns="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xmlns="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xmlns="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xmlns="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xmlns="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xmlns="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xmlns="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xmlns="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xmlns="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xmlns="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xmlns="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:a16="http://schemas.microsoft.com/office/drawing/2014/main" xmlns="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:a16="http://schemas.microsoft.com/office/drawing/2014/main" xmlns="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xmlns="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xmlns="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xmlns="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:a16="http://schemas.microsoft.com/office/drawing/2014/main" xmlns="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:a16="http://schemas.microsoft.com/office/drawing/2014/main" xmlns="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:a16="http://schemas.microsoft.com/office/drawing/2014/main" xmlns="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:a16="http://schemas.microsoft.com/office/drawing/2014/main" xmlns="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:a16="http://schemas.microsoft.com/office/drawing/2014/main" xmlns="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:a16="http://schemas.microsoft.com/office/drawing/2014/main" xmlns="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xmlns="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xmlns="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xmlns="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6102729" y="2050266"/>
            <a:ext cx="259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Both flux gradient &amp;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eddy covariance methods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05976" y="2580593"/>
            <a:ext cx="8772655" cy="1900643"/>
            <a:chOff x="405976" y="2580593"/>
            <a:chExt cx="8772655" cy="19006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131D8C5-8944-49BF-9A88-86D04B037F8D}"/>
                </a:ext>
              </a:extLst>
            </p:cNvPr>
            <p:cNvGrpSpPr/>
            <p:nvPr/>
          </p:nvGrpSpPr>
          <p:grpSpPr>
            <a:xfrm>
              <a:off x="405976" y="2699781"/>
              <a:ext cx="1620000" cy="1620000"/>
              <a:chOff x="4017997" y="512154"/>
              <a:chExt cx="2956119" cy="3000687"/>
            </a:xfrm>
          </p:grpSpPr>
          <p:sp>
            <p:nvSpPr>
              <p:cNvPr id="9" name="Cylinder 8">
                <a:extLst>
                  <a:ext uri="{FF2B5EF4-FFF2-40B4-BE49-F238E27FC236}">
                    <a16:creationId xmlns:a16="http://schemas.microsoft.com/office/drawing/2014/main" xmlns="" id="{3646F921-3600-4CD4-AB44-C0B390089055}"/>
                  </a:ext>
                </a:extLst>
              </p:cNvPr>
              <p:cNvSpPr/>
              <p:nvPr/>
            </p:nvSpPr>
            <p:spPr>
              <a:xfrm>
                <a:off x="4509971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xmlns="" id="{3FC5E170-2A8A-4552-9681-1850615B56E8}"/>
                  </a:ext>
                </a:extLst>
              </p:cNvPr>
              <p:cNvSpPr/>
              <p:nvPr/>
            </p:nvSpPr>
            <p:spPr>
              <a:xfrm>
                <a:off x="5009164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xmlns="" id="{2DCE2F91-232B-4AB3-8947-5AE993DD7899}"/>
                  </a:ext>
                </a:extLst>
              </p:cNvPr>
              <p:cNvSpPr/>
              <p:nvPr/>
            </p:nvSpPr>
            <p:spPr>
              <a:xfrm>
                <a:off x="4800718" y="1329111"/>
                <a:ext cx="429587" cy="476860"/>
              </a:xfrm>
              <a:prstGeom prst="cube">
                <a:avLst>
                  <a:gd name="adj" fmla="val 9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:a16="http://schemas.microsoft.com/office/drawing/2014/main" xmlns="" id="{B289B42A-959B-415A-85D8-B04438B1DACE}"/>
                  </a:ext>
                </a:extLst>
              </p:cNvPr>
              <p:cNvSpPr/>
              <p:nvPr/>
            </p:nvSpPr>
            <p:spPr>
              <a:xfrm>
                <a:off x="4398087" y="1282262"/>
                <a:ext cx="259771" cy="523709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xmlns="" id="{744FEFCD-E959-4E5E-ADFA-AD4356D5287A}"/>
                  </a:ext>
                </a:extLst>
              </p:cNvPr>
              <p:cNvSpPr/>
              <p:nvPr/>
            </p:nvSpPr>
            <p:spPr>
              <a:xfrm>
                <a:off x="4509971" y="946714"/>
                <a:ext cx="36000" cy="360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xmlns="" id="{950B4B26-6C0B-4F9C-B0D7-3E237D1F5AEB}"/>
                  </a:ext>
                </a:extLst>
              </p:cNvPr>
              <p:cNvSpPr/>
              <p:nvPr/>
            </p:nvSpPr>
            <p:spPr>
              <a:xfrm>
                <a:off x="4495370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xmlns="" id="{6D6B3562-98FF-4649-8194-1C8F8F94C3C1}"/>
                  </a:ext>
                </a:extLst>
              </p:cNvPr>
              <p:cNvSpPr/>
              <p:nvPr/>
            </p:nvSpPr>
            <p:spPr>
              <a:xfrm>
                <a:off x="5096272" y="949889"/>
                <a:ext cx="36000" cy="3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xmlns="" id="{503824D1-A264-41FF-8AC9-D6FC282E254F}"/>
                  </a:ext>
                </a:extLst>
              </p:cNvPr>
              <p:cNvSpPr/>
              <p:nvPr/>
            </p:nvSpPr>
            <p:spPr>
              <a:xfrm>
                <a:off x="5080415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22A40E6E-BDA5-4B4B-890A-A057D000F546}"/>
                  </a:ext>
                </a:extLst>
              </p:cNvPr>
              <p:cNvGrpSpPr/>
              <p:nvPr/>
            </p:nvGrpSpPr>
            <p:grpSpPr>
              <a:xfrm>
                <a:off x="4257532" y="2283131"/>
                <a:ext cx="1397876" cy="1229710"/>
                <a:chOff x="6096000" y="4130566"/>
                <a:chExt cx="2031470" cy="1773685"/>
              </a:xfrm>
            </p:grpSpPr>
            <p:sp>
              <p:nvSpPr>
                <p:cNvPr id="39" name="Diagonal Stripe 38">
                  <a:extLst>
                    <a:ext uri="{FF2B5EF4-FFF2-40B4-BE49-F238E27FC236}">
                      <a16:creationId xmlns:a16="http://schemas.microsoft.com/office/drawing/2014/main" xmlns="" id="{60372595-A2EA-41F5-B4E7-978CCC8E8AA2}"/>
                    </a:ext>
                  </a:extLst>
                </p:cNvPr>
                <p:cNvSpPr/>
                <p:nvPr/>
              </p:nvSpPr>
              <p:spPr>
                <a:xfrm rot="20483404">
                  <a:off x="6336501" y="4675658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xmlns="" id="{3144E5AA-47DA-4662-8A0E-68AFBD89F2FF}"/>
                    </a:ext>
                  </a:extLst>
                </p:cNvPr>
                <p:cNvSpPr/>
                <p:nvPr/>
              </p:nvSpPr>
              <p:spPr>
                <a:xfrm>
                  <a:off x="6124557" y="4152900"/>
                  <a:ext cx="881309" cy="396000"/>
                </a:xfrm>
                <a:prstGeom prst="roundRect">
                  <a:avLst>
                    <a:gd name="adj" fmla="val 3918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Diagonal Stripe 40">
                  <a:extLst>
                    <a:ext uri="{FF2B5EF4-FFF2-40B4-BE49-F238E27FC236}">
                      <a16:creationId xmlns:a16="http://schemas.microsoft.com/office/drawing/2014/main" xmlns="" id="{0E08129F-3C0D-4E4F-A598-EFBB28ED24C8}"/>
                    </a:ext>
                  </a:extLst>
                </p:cNvPr>
                <p:cNvSpPr/>
                <p:nvPr/>
              </p:nvSpPr>
              <p:spPr>
                <a:xfrm>
                  <a:off x="6096000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Diagonal Stripe 41">
                  <a:extLst>
                    <a:ext uri="{FF2B5EF4-FFF2-40B4-BE49-F238E27FC236}">
                      <a16:creationId xmlns:a16="http://schemas.microsoft.com/office/drawing/2014/main" xmlns="" id="{B0DD0631-1FEF-4839-8677-FC1E6901CDDF}"/>
                    </a:ext>
                  </a:extLst>
                </p:cNvPr>
                <p:cNvSpPr/>
                <p:nvPr/>
              </p:nvSpPr>
              <p:spPr>
                <a:xfrm flipH="1">
                  <a:off x="7154104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B10EF745-41A6-46E2-9D88-4AD84AB6BB15}"/>
                    </a:ext>
                  </a:extLst>
                </p:cNvPr>
                <p:cNvSpPr/>
                <p:nvPr/>
              </p:nvSpPr>
              <p:spPr>
                <a:xfrm>
                  <a:off x="6423933" y="5454650"/>
                  <a:ext cx="342900" cy="4496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:a16="http://schemas.microsoft.com/office/drawing/2014/main" xmlns="" id="{A0670A9B-2B3D-4209-9668-2A91C9AC3CA0}"/>
                    </a:ext>
                  </a:extLst>
                </p:cNvPr>
                <p:cNvSpPr/>
                <p:nvPr/>
              </p:nvSpPr>
              <p:spPr>
                <a:xfrm>
                  <a:off x="7086764" y="4539484"/>
                  <a:ext cx="45719" cy="936000"/>
                </a:xfrm>
                <a:prstGeom prst="can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xmlns="" id="{7370DAEB-7AC4-4784-8F50-5C89CDCF11DE}"/>
                    </a:ext>
                  </a:extLst>
                </p:cNvPr>
                <p:cNvSpPr/>
                <p:nvPr/>
              </p:nvSpPr>
              <p:spPr>
                <a:xfrm>
                  <a:off x="6842234" y="4130566"/>
                  <a:ext cx="567559" cy="441434"/>
                </a:xfrm>
                <a:prstGeom prst="cube">
                  <a:avLst>
                    <a:gd name="adj" fmla="val 10916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2F358DB4-2253-4749-9A37-2C3E3A98B401}"/>
                    </a:ext>
                  </a:extLst>
                </p:cNvPr>
                <p:cNvSpPr/>
                <p:nvPr/>
              </p:nvSpPr>
              <p:spPr>
                <a:xfrm>
                  <a:off x="7086809" y="4914900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9CD5B043-5EF7-49DF-95C3-1EED0961F47A}"/>
                    </a:ext>
                  </a:extLst>
                </p:cNvPr>
                <p:cNvSpPr/>
                <p:nvPr/>
              </p:nvSpPr>
              <p:spPr>
                <a:xfrm>
                  <a:off x="7089984" y="5394325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F79FC559-3BDE-435E-883F-E64D87E05FD6}"/>
                  </a:ext>
                </a:extLst>
              </p:cNvPr>
              <p:cNvSpPr/>
              <p:nvPr/>
            </p:nvSpPr>
            <p:spPr>
              <a:xfrm>
                <a:off x="4017997" y="512154"/>
                <a:ext cx="2956119" cy="2913993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7D8E3A5E-A032-47AD-AF22-CBC561B10D90}"/>
                  </a:ext>
                </a:extLst>
              </p:cNvPr>
              <p:cNvGrpSpPr/>
              <p:nvPr/>
            </p:nvGrpSpPr>
            <p:grpSpPr>
              <a:xfrm>
                <a:off x="5754112" y="696627"/>
                <a:ext cx="882728" cy="2660358"/>
                <a:chOff x="6842647" y="1063216"/>
                <a:chExt cx="1848195" cy="556106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726FFD22-9EB6-47FC-A015-10845496D890}"/>
                    </a:ext>
                  </a:extLst>
                </p:cNvPr>
                <p:cNvSpPr/>
                <p:nvPr/>
              </p:nvSpPr>
              <p:spPr>
                <a:xfrm>
                  <a:off x="7377432" y="1137882"/>
                  <a:ext cx="45719" cy="5486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:a16="http://schemas.microsoft.com/office/drawing/2014/main" xmlns="" id="{B441770F-D80E-41C3-B7DB-CDBA56806D4F}"/>
                    </a:ext>
                  </a:extLst>
                </p:cNvPr>
                <p:cNvSpPr/>
                <p:nvPr/>
              </p:nvSpPr>
              <p:spPr>
                <a:xfrm flipV="1">
                  <a:off x="7423151" y="11378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:a16="http://schemas.microsoft.com/office/drawing/2014/main" xmlns="" id="{05860762-1B89-4F50-A037-C4DAC173BC29}"/>
                    </a:ext>
                  </a:extLst>
                </p:cNvPr>
                <p:cNvSpPr/>
                <p:nvPr/>
              </p:nvSpPr>
              <p:spPr>
                <a:xfrm flipV="1">
                  <a:off x="7423150" y="38810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83EEDC82-416B-471C-A7BC-4C5C327D608D}"/>
                    </a:ext>
                  </a:extLst>
                </p:cNvPr>
                <p:cNvCxnSpPr/>
                <p:nvPr/>
              </p:nvCxnSpPr>
              <p:spPr>
                <a:xfrm>
                  <a:off x="7372667" y="3880970"/>
                  <a:ext cx="457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D111FB86-9BBC-4BE6-8D2D-0B7F7648F168}"/>
                    </a:ext>
                  </a:extLst>
                </p:cNvPr>
                <p:cNvSpPr/>
                <p:nvPr/>
              </p:nvSpPr>
              <p:spPr>
                <a:xfrm>
                  <a:off x="7180697" y="1063216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64FA9DF5-7FEE-403A-9A0E-05C292DBCE7B}"/>
                    </a:ext>
                  </a:extLst>
                </p:cNvPr>
                <p:cNvSpPr/>
                <p:nvPr/>
              </p:nvSpPr>
              <p:spPr>
                <a:xfrm>
                  <a:off x="7179294" y="3789530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5F60D710-4029-4E81-A82D-82DE3AE1EB4A}"/>
                    </a:ext>
                  </a:extLst>
                </p:cNvPr>
                <p:cNvSpPr/>
                <p:nvPr/>
              </p:nvSpPr>
              <p:spPr>
                <a:xfrm>
                  <a:off x="7196781" y="5171632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xmlns="" id="{76B292DF-2B23-4A32-8B4D-A33140917754}"/>
                    </a:ext>
                  </a:extLst>
                </p:cNvPr>
                <p:cNvSpPr/>
                <p:nvPr/>
              </p:nvSpPr>
              <p:spPr>
                <a:xfrm>
                  <a:off x="7187625" y="5985067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xmlns="" id="{389D085B-EC47-47B9-BFCF-32ECB00EFBDE}"/>
                    </a:ext>
                  </a:extLst>
                </p:cNvPr>
                <p:cNvSpPr/>
                <p:nvPr/>
              </p:nvSpPr>
              <p:spPr>
                <a:xfrm>
                  <a:off x="7187625" y="6254623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49366ABE-45F4-4BAA-8D67-BB4E525173DB}"/>
                    </a:ext>
                  </a:extLst>
                </p:cNvPr>
                <p:cNvSpPr/>
                <p:nvPr/>
              </p:nvSpPr>
              <p:spPr>
                <a:xfrm>
                  <a:off x="6859919" y="112556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1317654A-6240-45BF-B02C-BB5D1628D3F0}"/>
                    </a:ext>
                  </a:extLst>
                </p:cNvPr>
                <p:cNvSpPr/>
                <p:nvPr/>
              </p:nvSpPr>
              <p:spPr>
                <a:xfrm>
                  <a:off x="6842647" y="385498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945665D8-D18D-4877-9033-759879E1212B}"/>
                    </a:ext>
                  </a:extLst>
                </p:cNvPr>
                <p:cNvSpPr/>
                <p:nvPr/>
              </p:nvSpPr>
              <p:spPr>
                <a:xfrm>
                  <a:off x="6868315" y="5238046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A9818661-0B1D-4301-BD66-A5407CD596D6}"/>
                    </a:ext>
                  </a:extLst>
                </p:cNvPr>
                <p:cNvSpPr/>
                <p:nvPr/>
              </p:nvSpPr>
              <p:spPr>
                <a:xfrm>
                  <a:off x="6853038" y="605497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28439EEC-BD1D-474E-80EE-7FE208927C11}"/>
                    </a:ext>
                  </a:extLst>
                </p:cNvPr>
                <p:cNvSpPr/>
                <p:nvPr/>
              </p:nvSpPr>
              <p:spPr>
                <a:xfrm>
                  <a:off x="6855098" y="633353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06FEAD53-FE55-43A6-BD03-F5C142FE491B}"/>
                    </a:ext>
                  </a:extLst>
                </p:cNvPr>
                <p:cNvSpPr/>
                <p:nvPr/>
              </p:nvSpPr>
              <p:spPr>
                <a:xfrm>
                  <a:off x="7324019" y="112726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212982C8-6FD5-46A5-BB4A-F1C4877D0F3B}"/>
                    </a:ext>
                  </a:extLst>
                </p:cNvPr>
                <p:cNvSpPr/>
                <p:nvPr/>
              </p:nvSpPr>
              <p:spPr>
                <a:xfrm>
                  <a:off x="7344580" y="385383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22695F8E-57E9-49D6-A6A7-CBD1DE826078}"/>
                    </a:ext>
                  </a:extLst>
                </p:cNvPr>
                <p:cNvSpPr/>
                <p:nvPr/>
              </p:nvSpPr>
              <p:spPr>
                <a:xfrm>
                  <a:off x="7346562" y="5229822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08A841C3-2CB9-43E9-8380-6F2054D8064F}"/>
                    </a:ext>
                  </a:extLst>
                </p:cNvPr>
                <p:cNvSpPr/>
                <p:nvPr/>
              </p:nvSpPr>
              <p:spPr>
                <a:xfrm>
                  <a:off x="7336424" y="605745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D436400D-AA2C-462A-AFAA-4F7C0A13B20E}"/>
                    </a:ext>
                  </a:extLst>
                </p:cNvPr>
                <p:cNvSpPr/>
                <p:nvPr/>
              </p:nvSpPr>
              <p:spPr>
                <a:xfrm>
                  <a:off x="7336424" y="632970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2148659" y="2580593"/>
              <a:ext cx="7029972" cy="1900643"/>
              <a:chOff x="2148659" y="2580593"/>
              <a:chExt cx="7029972" cy="1900643"/>
            </a:xfrm>
          </p:grpSpPr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xmlns="" id="{9BCB2FE0-E69B-4950-AD3E-403D7D343E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48659" y="2580593"/>
                <a:ext cx="6563314" cy="19006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300"/>
                  </a:spcAft>
                  <a:buNone/>
                </a:pPr>
                <a:r>
                  <a:rPr lang="en-US" sz="2000" b="1" dirty="0">
                    <a:solidFill>
                      <a:schemeClr val="accent1"/>
                    </a:solidFill>
                  </a:rPr>
                  <a:t>Sand and Dust 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1800" dirty="0"/>
                  <a:t>Time- and size-resolved vertical number and mass fluxes (&gt;20 </a:t>
                </a:r>
                <a:r>
                  <a:rPr lang="en-US" sz="180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dirty="0"/>
                  <a:t>m)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1800" dirty="0"/>
                  <a:t>Size-segregated samples of suspended dust (compositional fluxes)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1800" dirty="0"/>
                  <a:t>Saltation flux (time/size resolved and bulk)</a:t>
                </a:r>
              </a:p>
              <a:p>
                <a:pPr marL="0" indent="0">
                  <a:spcAft>
                    <a:spcPts val="300"/>
                  </a:spcAft>
                  <a:buNone/>
                </a:pPr>
                <a:endParaRPr lang="en-US" sz="2000" dirty="0"/>
              </a:p>
              <a:p>
                <a:pPr marL="0" indent="0">
                  <a:spcAft>
                    <a:spcPts val="300"/>
                  </a:spcAft>
                  <a:buNone/>
                </a:pPr>
                <a:endParaRPr lang="en-US" sz="20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33758" y="3698406"/>
                <a:ext cx="30448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OPC´s, high volume samplers,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multistage cascade impactors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2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46"/>
            <a:ext cx="9144000" cy="67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</a:t>
            </a:r>
            <a:r>
              <a:rPr lang="en-US" dirty="0" err="1" smtClean="0"/>
              <a:t>porperties</a:t>
            </a:r>
            <a:r>
              <a:rPr lang="en-US" dirty="0" smtClean="0"/>
              <a:t> in LISA dust chamber (Paola </a:t>
            </a:r>
            <a:r>
              <a:rPr lang="en-US" dirty="0" err="1" smtClean="0"/>
              <a:t>Formenti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Iron solubility (</a:t>
            </a:r>
            <a:r>
              <a:rPr lang="en-US" dirty="0" err="1" smtClean="0"/>
              <a:t>Zongbo</a:t>
            </a:r>
            <a:r>
              <a:rPr lang="en-US" dirty="0" smtClean="0"/>
              <a:t> Shi)</a:t>
            </a:r>
          </a:p>
          <a:p>
            <a:endParaRPr lang="en-US" dirty="0" smtClean="0"/>
          </a:p>
          <a:p>
            <a:r>
              <a:rPr lang="en-US" dirty="0" smtClean="0"/>
              <a:t>Ice nucleation (Ben Murray)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048E2-1D22-4578-A6E5-CDB6E9DF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FRAGMENT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63CDF-4A37-4A8E-A32F-9BB4A7309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FRontiers</a:t>
            </a:r>
            <a:r>
              <a:rPr lang="en-US" dirty="0"/>
              <a:t> in dust </a:t>
            </a:r>
            <a:r>
              <a:rPr lang="en-US" dirty="0" err="1"/>
              <a:t>minerAloGical</a:t>
            </a:r>
            <a:r>
              <a:rPr lang="en-US" dirty="0"/>
              <a:t> </a:t>
            </a:r>
            <a:r>
              <a:rPr lang="en-US" dirty="0" err="1"/>
              <a:t>coMposition</a:t>
            </a:r>
            <a:r>
              <a:rPr lang="en-US" dirty="0"/>
              <a:t> and its Effects </a:t>
            </a:r>
            <a:r>
              <a:rPr lang="en-US" dirty="0" err="1"/>
              <a:t>upoN</a:t>
            </a:r>
            <a:r>
              <a:rPr lang="en-US" dirty="0"/>
              <a:t> climate</a:t>
            </a:r>
          </a:p>
          <a:p>
            <a:pPr lvl="1"/>
            <a:r>
              <a:rPr lang="en-US" sz="2200" dirty="0"/>
              <a:t>Theory</a:t>
            </a:r>
          </a:p>
          <a:p>
            <a:pPr lvl="1"/>
            <a:r>
              <a:rPr lang="en-US" sz="2200" dirty="0"/>
              <a:t>Field experiments</a:t>
            </a:r>
          </a:p>
          <a:p>
            <a:pPr lvl="1"/>
            <a:r>
              <a:rPr lang="en-US" sz="2200" dirty="0"/>
              <a:t>Laboratory analyses</a:t>
            </a:r>
          </a:p>
          <a:p>
            <a:pPr lvl="1"/>
            <a:r>
              <a:rPr lang="en-US" sz="2200" dirty="0"/>
              <a:t>Field, lab, airborne and spaceborne spectroscopy</a:t>
            </a:r>
          </a:p>
          <a:p>
            <a:pPr lvl="1"/>
            <a:r>
              <a:rPr lang="en-US" sz="2200" dirty="0"/>
              <a:t>Numerical modeling</a:t>
            </a:r>
          </a:p>
          <a:p>
            <a:r>
              <a:rPr lang="en-US" dirty="0"/>
              <a:t>5 years from 1 October 2018 </a:t>
            </a:r>
            <a:r>
              <a:rPr lang="mr-IN" dirty="0"/>
              <a:t>–</a:t>
            </a:r>
            <a:r>
              <a:rPr lang="en-US" dirty="0"/>
              <a:t> 30 September 2023</a:t>
            </a:r>
          </a:p>
          <a:p>
            <a:endParaRPr lang="en-US" dirty="0"/>
          </a:p>
          <a:p>
            <a:pPr marL="355600" indent="-355600">
              <a:buNone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 Understanding and predicting the dust mineralogical cycle and its effects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628900" y="5842000"/>
            <a:ext cx="7086599" cy="983658"/>
          </a:xfrm>
        </p:spPr>
        <p:txBody>
          <a:bodyPr/>
          <a:lstStyle/>
          <a:p>
            <a:pPr algn="ctr"/>
            <a:r>
              <a:rPr lang="es-ES" sz="2400" dirty="0" err="1" smtClean="0">
                <a:solidFill>
                  <a:srgbClr val="004890"/>
                </a:solidFill>
                <a:ea typeface="+mj-ea"/>
                <a:cs typeface="+mj-cs"/>
              </a:rPr>
              <a:t>carlos.perez@bsc.es</a:t>
            </a:r>
            <a:endParaRPr lang="es-ES" sz="24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106738" y="44370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335338" y="4562475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78138" y="45132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040"/>
          <p:cNvGrpSpPr>
            <a:grpSpLocks/>
          </p:cNvGrpSpPr>
          <p:nvPr/>
        </p:nvGrpSpPr>
        <p:grpSpPr bwMode="auto">
          <a:xfrm>
            <a:off x="896938" y="1096963"/>
            <a:ext cx="7391400" cy="4422775"/>
            <a:chOff x="762000" y="910652"/>
            <a:chExt cx="7646047" cy="4422069"/>
          </a:xfrm>
        </p:grpSpPr>
        <p:pic>
          <p:nvPicPr>
            <p:cNvPr id="8" name="Picture 20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018338" y="4814888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1" name="TextBox 1048"/>
          <p:cNvSpPr txBox="1">
            <a:spLocks noChangeArrowheads="1"/>
          </p:cNvSpPr>
          <p:nvPr/>
        </p:nvSpPr>
        <p:spPr bwMode="auto">
          <a:xfrm>
            <a:off x="2052638" y="1076325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70906" y="5630317"/>
            <a:ext cx="6603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Constrain the global dust mineralogical composition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Understand and calculate its effects upon climate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8425" y="5257800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41"/>
          <p:cNvSpPr txBox="1">
            <a:spLocks noChangeArrowheads="1"/>
          </p:cNvSpPr>
          <p:nvPr/>
        </p:nvSpPr>
        <p:spPr bwMode="auto">
          <a:xfrm>
            <a:off x="1370013" y="5224463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1438" y="4243388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343"/>
          <p:cNvSpPr txBox="1">
            <a:spLocks noChangeArrowheads="1"/>
          </p:cNvSpPr>
          <p:nvPr/>
        </p:nvSpPr>
        <p:spPr bwMode="auto">
          <a:xfrm>
            <a:off x="1295400" y="4191000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1295400" y="1981200"/>
            <a:ext cx="6096000" cy="1117600"/>
            <a:chOff x="1295400" y="1981200"/>
            <a:chExt cx="6096000" cy="1117673"/>
          </a:xfrm>
        </p:grpSpPr>
        <p:sp>
          <p:nvSpPr>
            <p:cNvPr id="18" name="Cloud 17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9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1362075" y="2262206"/>
              <a:ext cx="1617663" cy="23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757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600" b="1"/>
                <a:t>CLIMATE EFFECTS?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1676400" y="4648200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79738" y="4562475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5191125" y="4323594"/>
            <a:ext cx="1898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rPr>
              <a:t>BIOAVAILABLE IRON</a:t>
            </a:r>
            <a:endParaRPr lang="en-US" sz="1600" b="1" dirty="0">
              <a:solidFill>
                <a:srgbClr val="FFFF00"/>
              </a:solidFill>
              <a:effectLst>
                <a:outerShdw dist="762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0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6250" y="5035103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825100" y="4585841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1183875" y="4549328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831450" y="2592733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7" name="Picture 3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40" y="2943051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TextBox 187"/>
          <p:cNvSpPr txBox="1"/>
          <p:nvPr/>
        </p:nvSpPr>
        <p:spPr>
          <a:xfrm>
            <a:off x="831450" y="2607021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193" name="Group 403"/>
          <p:cNvGrpSpPr>
            <a:grpSpLocks/>
          </p:cNvGrpSpPr>
          <p:nvPr/>
        </p:nvGrpSpPr>
        <p:grpSpPr bwMode="auto">
          <a:xfrm>
            <a:off x="1215625" y="5155753"/>
            <a:ext cx="787400" cy="598488"/>
            <a:chOff x="6962271" y="1171330"/>
            <a:chExt cx="1343529" cy="1071734"/>
          </a:xfrm>
        </p:grpSpPr>
        <p:sp>
          <p:nvSpPr>
            <p:cNvPr id="194" name="Oval 193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2" name="Straight Arrow Connector 231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447"/>
          <p:cNvGrpSpPr>
            <a:grpSpLocks/>
          </p:cNvGrpSpPr>
          <p:nvPr/>
        </p:nvGrpSpPr>
        <p:grpSpPr bwMode="auto">
          <a:xfrm>
            <a:off x="2460225" y="4943028"/>
            <a:ext cx="1457325" cy="963613"/>
            <a:chOff x="5967072" y="1875670"/>
            <a:chExt cx="2260633" cy="1103924"/>
          </a:xfrm>
        </p:grpSpPr>
        <p:sp>
          <p:nvSpPr>
            <p:cNvPr id="235" name="Cloud 234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6" name="Snip Diagonal Corner Rectangle 235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7" name="Snip Diagonal Corner Rectangle 236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8" name="Snip Diagonal Corner Rectangle 237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9" name="Snip Diagonal Corner Rectangle 238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0" name="Snip Diagonal Corner Rectangle 239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1" name="Snip Diagonal Corner Rectangle 240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48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251" name="Oval 250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9" name="TextBox 248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263" name="TextBox 262"/>
          <p:cNvSpPr txBox="1"/>
          <p:nvPr/>
        </p:nvSpPr>
        <p:spPr>
          <a:xfrm>
            <a:off x="879075" y="5895528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831450" y="621065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277" name="Group 221"/>
          <p:cNvGrpSpPr>
            <a:grpSpLocks/>
          </p:cNvGrpSpPr>
          <p:nvPr/>
        </p:nvGrpSpPr>
        <p:grpSpPr bwMode="auto">
          <a:xfrm>
            <a:off x="1291825" y="1205265"/>
            <a:ext cx="2190750" cy="614362"/>
            <a:chOff x="775036" y="2452687"/>
            <a:chExt cx="4296244" cy="1067796"/>
          </a:xfrm>
        </p:grpSpPr>
        <p:grpSp>
          <p:nvGrpSpPr>
            <p:cNvPr id="278" name="Group 277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415" name="Oval 414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6" name="Oval 415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7" name="Oval 416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8" name="Oval 417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9" name="Oval 418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0" name="Oval 419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1" name="Oval 420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2" name="Oval 421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3" name="Oval 422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4" name="Oval 423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5" name="Oval 424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6" name="Oval 425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7" name="Oval 426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8" name="Oval 427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29" name="Oval 428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0" name="Oval 429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1" name="Oval 430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2" name="Oval 431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3" name="Oval 432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4" name="Oval 433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5" name="Oval 434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6" name="Oval 435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7" name="Oval 436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8" name="Oval 437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39" name="Oval 438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0" name="Oval 439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1" name="Oval 440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2" name="Oval 441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3" name="Oval 442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4" name="Oval 443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45" name="Oval 444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79" name="Straight Connector 278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84" name="Oval 383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3" name="Oval 412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4" name="Oval 413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81" name="Freeform 280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82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347" name="Oval 346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16" name="Oval 315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84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85" name="Oval 284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46" name="Straight Arrow Connector 445"/>
          <p:cNvCxnSpPr/>
          <p:nvPr/>
        </p:nvCxnSpPr>
        <p:spPr>
          <a:xfrm>
            <a:off x="1810938" y="1597377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TextBox 418"/>
          <p:cNvSpPr txBox="1">
            <a:spLocks noChangeArrowheads="1"/>
          </p:cNvSpPr>
          <p:nvPr/>
        </p:nvSpPr>
        <p:spPr bwMode="auto">
          <a:xfrm>
            <a:off x="1715688" y="1283052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1037825" y="1910115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1025125" y="581377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  <p:sp>
        <p:nvSpPr>
          <p:cNvPr id="455" name="Title 1"/>
          <p:cNvSpPr>
            <a:spLocks noGrp="1"/>
          </p:cNvSpPr>
          <p:nvPr>
            <p:ph type="title"/>
          </p:nvPr>
        </p:nvSpPr>
        <p:spPr>
          <a:xfrm>
            <a:off x="534253" y="206319"/>
            <a:ext cx="3655784" cy="299984"/>
          </a:xfrm>
        </p:spPr>
        <p:txBody>
          <a:bodyPr/>
          <a:lstStyle/>
          <a:p>
            <a:r>
              <a:rPr lang="en-US" sz="2300" dirty="0" smtClean="0"/>
              <a:t>Challenges</a:t>
            </a:r>
            <a:endParaRPr lang="en-US" sz="2300" dirty="0"/>
          </a:p>
        </p:txBody>
      </p:sp>
      <p:grpSp>
        <p:nvGrpSpPr>
          <p:cNvPr id="8" name="Group 7"/>
          <p:cNvGrpSpPr/>
          <p:nvPr/>
        </p:nvGrpSpPr>
        <p:grpSpPr>
          <a:xfrm>
            <a:off x="4006450" y="229469"/>
            <a:ext cx="4652963" cy="2064821"/>
            <a:chOff x="4006450" y="229469"/>
            <a:chExt cx="4652963" cy="2064821"/>
          </a:xfrm>
        </p:grpSpPr>
        <p:grpSp>
          <p:nvGrpSpPr>
            <p:cNvPr id="4" name="Group 3"/>
            <p:cNvGrpSpPr/>
            <p:nvPr/>
          </p:nvGrpSpPr>
          <p:grpSpPr>
            <a:xfrm>
              <a:off x="4006450" y="625827"/>
              <a:ext cx="4652963" cy="1668463"/>
              <a:chOff x="4006450" y="625827"/>
              <a:chExt cx="4652963" cy="1668463"/>
            </a:xfrm>
          </p:grpSpPr>
          <p:pic>
            <p:nvPicPr>
              <p:cNvPr id="275" name="Picture 39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00"/>
              <a:stretch>
                <a:fillRect/>
              </a:stretch>
            </p:blipFill>
            <p:spPr bwMode="auto">
              <a:xfrm>
                <a:off x="4730350" y="636940"/>
                <a:ext cx="1508125" cy="1657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" name="TextBox 449"/>
              <p:cNvSpPr txBox="1"/>
              <p:nvPr/>
            </p:nvSpPr>
            <p:spPr>
              <a:xfrm>
                <a:off x="6568556" y="774452"/>
                <a:ext cx="1841337" cy="132343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heory</a:t>
                </a:r>
                <a:endPara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+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field </a:t>
                </a: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campaigns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+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Laboratory analyses</a:t>
                </a:r>
              </a:p>
            </p:txBody>
          </p:sp>
          <p:cxnSp>
            <p:nvCxnSpPr>
              <p:cNvPr id="452" name="Straight Arrow Connector 451"/>
              <p:cNvCxnSpPr/>
              <p:nvPr/>
            </p:nvCxnSpPr>
            <p:spPr>
              <a:xfrm>
                <a:off x="4006450" y="1457677"/>
                <a:ext cx="722313" cy="3175"/>
              </a:xfrm>
              <a:prstGeom prst="straightConnector1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Rectangle 452"/>
              <p:cNvSpPr/>
              <p:nvPr/>
            </p:nvSpPr>
            <p:spPr>
              <a:xfrm>
                <a:off x="4728763" y="625827"/>
                <a:ext cx="3930650" cy="166846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56" name="Title 1"/>
            <p:cNvSpPr txBox="1">
              <a:spLocks/>
            </p:cNvSpPr>
            <p:nvPr/>
          </p:nvSpPr>
          <p:spPr>
            <a:xfrm>
              <a:off x="4887758" y="229469"/>
              <a:ext cx="3655784" cy="2999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kern="1200">
                  <a:solidFill>
                    <a:schemeClr val="accent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300" smtClean="0"/>
                <a:t>Methods</a:t>
              </a:r>
              <a:endParaRPr lang="en-US" sz="23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06450" y="2293491"/>
            <a:ext cx="4680252" cy="2300287"/>
            <a:chOff x="4006450" y="2293491"/>
            <a:chExt cx="4680252" cy="2300287"/>
          </a:xfrm>
        </p:grpSpPr>
        <p:sp>
          <p:nvSpPr>
            <p:cNvPr id="185" name="Rectangle 184"/>
            <p:cNvSpPr/>
            <p:nvPr/>
          </p:nvSpPr>
          <p:spPr>
            <a:xfrm>
              <a:off x="4731938" y="2592733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9" name="Group 397"/>
            <p:cNvGrpSpPr>
              <a:grpSpLocks/>
            </p:cNvGrpSpPr>
            <p:nvPr/>
          </p:nvGrpSpPr>
          <p:grpSpPr bwMode="auto">
            <a:xfrm>
              <a:off x="4731938" y="2592733"/>
              <a:ext cx="1509712" cy="1668463"/>
              <a:chOff x="2913509" y="360391"/>
              <a:chExt cx="4241052" cy="5264542"/>
            </a:xfrm>
          </p:grpSpPr>
          <p:pic>
            <p:nvPicPr>
              <p:cNvPr id="190" name="Picture 39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3509" y="360391"/>
                <a:ext cx="4241052" cy="5264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Picture 39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15" b="68042"/>
              <a:stretch>
                <a:fillRect/>
              </a:stretch>
            </p:blipFill>
            <p:spPr bwMode="auto">
              <a:xfrm>
                <a:off x="5827765" y="802711"/>
                <a:ext cx="1326796" cy="168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2" name="TextBox 191"/>
            <p:cNvSpPr txBox="1"/>
            <p:nvPr/>
          </p:nvSpPr>
          <p:spPr>
            <a:xfrm>
              <a:off x="6296914" y="2755915"/>
              <a:ext cx="2378216" cy="15696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Field 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and Lab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Airborne 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Space-borne 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cxnSp>
          <p:nvCxnSpPr>
            <p:cNvPr id="267" name="Straight Arrow Connector 266"/>
            <p:cNvCxnSpPr/>
            <p:nvPr/>
          </p:nvCxnSpPr>
          <p:spPr>
            <a:xfrm>
              <a:off x="4006450" y="3427758"/>
              <a:ext cx="725488" cy="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/>
            <p:cNvCxnSpPr/>
            <p:nvPr/>
          </p:nvCxnSpPr>
          <p:spPr>
            <a:xfrm flipH="1">
              <a:off x="6692500" y="4261991"/>
              <a:ext cx="1588" cy="331787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>
              <a:off x="6543275" y="2293491"/>
              <a:ext cx="3175" cy="300037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6851250" y="2301428"/>
              <a:ext cx="3175" cy="30003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7957015" y="3949463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0000"/>
                  </a:solidFill>
                </a:rPr>
                <a:t>EMIT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06450" y="4593778"/>
            <a:ext cx="4651375" cy="1676400"/>
            <a:chOff x="4006450" y="4593778"/>
            <a:chExt cx="4651375" cy="1676400"/>
          </a:xfrm>
        </p:grpSpPr>
        <p:pic>
          <p:nvPicPr>
            <p:cNvPr id="183" name="Picture 4" descr="esultado de imagen de NASA 3D aerosol model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8" r="34729" b="14169"/>
            <a:stretch>
              <a:fillRect/>
            </a:stretch>
          </p:blipFill>
          <p:spPr bwMode="auto">
            <a:xfrm>
              <a:off x="4735113" y="4596953"/>
              <a:ext cx="1506537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TextBox 183"/>
            <p:cNvSpPr txBox="1"/>
            <p:nvPr/>
          </p:nvSpPr>
          <p:spPr>
            <a:xfrm>
              <a:off x="6514700" y="4771578"/>
              <a:ext cx="1860550" cy="1323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Modelling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State-of-the-art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New methodologies</a:t>
              </a:r>
            </a:p>
          </p:txBody>
        </p:sp>
        <p:cxnSp>
          <p:nvCxnSpPr>
            <p:cNvPr id="269" name="Straight Arrow Connector 268"/>
            <p:cNvCxnSpPr/>
            <p:nvPr/>
          </p:nvCxnSpPr>
          <p:spPr>
            <a:xfrm>
              <a:off x="4006450" y="5422453"/>
              <a:ext cx="712788" cy="7938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Rectangle 272"/>
            <p:cNvSpPr/>
            <p:nvPr/>
          </p:nvSpPr>
          <p:spPr>
            <a:xfrm>
              <a:off x="4727175" y="4593778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51" name="TextBox 450"/>
          <p:cNvSpPr txBox="1"/>
          <p:nvPr/>
        </p:nvSpPr>
        <p:spPr>
          <a:xfrm>
            <a:off x="7929208" y="5933266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EMIT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45EA95-3B97-419C-A444-085E97E09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</a:t>
            </a:r>
            <a:r>
              <a:rPr lang="en-US" dirty="0"/>
              <a:t>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F7E5F5-2206-4863-AEB3-FDC349C5A344}"/>
              </a:ext>
            </a:extLst>
          </p:cNvPr>
          <p:cNvSpPr txBox="1"/>
          <p:nvPr/>
        </p:nvSpPr>
        <p:spPr>
          <a:xfrm>
            <a:off x="3926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Without consideration of mineralogy:</a:t>
            </a:r>
          </a:p>
          <a:p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62458" y="2337570"/>
            <a:ext cx="4436840" cy="19030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 smtClean="0"/>
              <a:t>Incomplete understanding of the physics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Paucity </a:t>
            </a:r>
            <a:r>
              <a:rPr lang="en-US" sz="1800" dirty="0"/>
              <a:t>and incompleteness of </a:t>
            </a:r>
            <a:r>
              <a:rPr lang="en-US" sz="1800" dirty="0" smtClean="0"/>
              <a:t>measurements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</a:t>
            </a:r>
            <a:r>
              <a:rPr lang="en-US" sz="1800" dirty="0" smtClean="0"/>
              <a:t>PSDs)</a:t>
            </a:r>
          </a:p>
        </p:txBody>
      </p:sp>
    </p:spTree>
    <p:extLst>
      <p:ext uri="{BB962C8B-B14F-4D97-AF65-F5344CB8AC3E}">
        <p14:creationId xmlns:p14="http://schemas.microsoft.com/office/powerpoint/2010/main" val="17440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Picture 1468">
            <a:extLst>
              <a:ext uri="{FF2B5EF4-FFF2-40B4-BE49-F238E27FC236}">
                <a16:creationId xmlns:a16="http://schemas.microsoft.com/office/drawing/2014/main" xmlns="" id="{08D37358-C522-4E95-BFB9-2A950642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grpSp>
        <p:nvGrpSpPr>
          <p:cNvPr id="11" name="Grupo 19">
            <a:extLst>
              <a:ext uri="{FF2B5EF4-FFF2-40B4-BE49-F238E27FC236}">
                <a16:creationId xmlns:a16="http://schemas.microsoft.com/office/drawing/2014/main" xmlns="" id="{0B3656DA-574A-4F02-AEEC-B2E2F61FAAD1}"/>
              </a:ext>
            </a:extLst>
          </p:cNvPr>
          <p:cNvGrpSpPr/>
          <p:nvPr/>
        </p:nvGrpSpPr>
        <p:grpSpPr>
          <a:xfrm>
            <a:off x="7946280" y="5487109"/>
            <a:ext cx="161099" cy="151786"/>
            <a:chOff x="3607065" y="4589645"/>
            <a:chExt cx="196983" cy="191425"/>
          </a:xfrm>
        </p:grpSpPr>
        <p:sp>
          <p:nvSpPr>
            <p:cNvPr id="1460" name="Elipse 596">
              <a:extLst>
                <a:ext uri="{FF2B5EF4-FFF2-40B4-BE49-F238E27FC236}">
                  <a16:creationId xmlns:a16="http://schemas.microsoft.com/office/drawing/2014/main" xmlns="" id="{845BAE8A-0628-4AAB-9B46-623958CAA6B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1" name="Elipse 597">
              <a:extLst>
                <a:ext uri="{FF2B5EF4-FFF2-40B4-BE49-F238E27FC236}">
                  <a16:creationId xmlns:a16="http://schemas.microsoft.com/office/drawing/2014/main" xmlns="" id="{D620C0BC-BEDC-4824-BCC9-BD106DE9C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2" name="Elipse 598">
              <a:extLst>
                <a:ext uri="{FF2B5EF4-FFF2-40B4-BE49-F238E27FC236}">
                  <a16:creationId xmlns:a16="http://schemas.microsoft.com/office/drawing/2014/main" xmlns="" id="{13ED1644-5E5E-4DD2-974C-EC6C2708F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3" name="Elipse 599">
              <a:extLst>
                <a:ext uri="{FF2B5EF4-FFF2-40B4-BE49-F238E27FC236}">
                  <a16:creationId xmlns:a16="http://schemas.microsoft.com/office/drawing/2014/main" xmlns="" id="{43CC55D4-EB2E-41B9-BBF8-F128ED966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4" name="Elipse 600">
              <a:extLst>
                <a:ext uri="{FF2B5EF4-FFF2-40B4-BE49-F238E27FC236}">
                  <a16:creationId xmlns:a16="http://schemas.microsoft.com/office/drawing/2014/main" xmlns="" id="{13491A32-AB9C-4FA9-A161-64A22D364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5" name="Elipse 601">
              <a:extLst>
                <a:ext uri="{FF2B5EF4-FFF2-40B4-BE49-F238E27FC236}">
                  <a16:creationId xmlns:a16="http://schemas.microsoft.com/office/drawing/2014/main" xmlns="" id="{DC88710B-38E2-43E2-929B-C0A9A648E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6" name="Elipse 602">
              <a:extLst>
                <a:ext uri="{FF2B5EF4-FFF2-40B4-BE49-F238E27FC236}">
                  <a16:creationId xmlns:a16="http://schemas.microsoft.com/office/drawing/2014/main" xmlns="" id="{71DD7BAB-02EB-4620-89BB-18C6B5C09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7" name="Elipse 603">
              <a:extLst>
                <a:ext uri="{FF2B5EF4-FFF2-40B4-BE49-F238E27FC236}">
                  <a16:creationId xmlns:a16="http://schemas.microsoft.com/office/drawing/2014/main" xmlns="" id="{8D793736-EE40-4989-A9D8-DA69242CD8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21">
            <a:extLst>
              <a:ext uri="{FF2B5EF4-FFF2-40B4-BE49-F238E27FC236}">
                <a16:creationId xmlns:a16="http://schemas.microsoft.com/office/drawing/2014/main" xmlns="" id="{8468842A-764D-4EE9-B4F6-75FCA26E7380}"/>
              </a:ext>
            </a:extLst>
          </p:cNvPr>
          <p:cNvGrpSpPr/>
          <p:nvPr/>
        </p:nvGrpSpPr>
        <p:grpSpPr>
          <a:xfrm>
            <a:off x="8187075" y="5485011"/>
            <a:ext cx="161099" cy="151786"/>
            <a:chOff x="3607065" y="4589645"/>
            <a:chExt cx="196983" cy="191425"/>
          </a:xfrm>
        </p:grpSpPr>
        <p:sp>
          <p:nvSpPr>
            <p:cNvPr id="1452" name="Elipse 580">
              <a:extLst>
                <a:ext uri="{FF2B5EF4-FFF2-40B4-BE49-F238E27FC236}">
                  <a16:creationId xmlns:a16="http://schemas.microsoft.com/office/drawing/2014/main" xmlns="" id="{F442FED1-8752-440D-9581-7098AE8A6D4A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3" name="Elipse 581">
              <a:extLst>
                <a:ext uri="{FF2B5EF4-FFF2-40B4-BE49-F238E27FC236}">
                  <a16:creationId xmlns:a16="http://schemas.microsoft.com/office/drawing/2014/main" xmlns="" id="{B841B3AB-9447-4A26-AA98-D2EFD7CA5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4" name="Elipse 582">
              <a:extLst>
                <a:ext uri="{FF2B5EF4-FFF2-40B4-BE49-F238E27FC236}">
                  <a16:creationId xmlns:a16="http://schemas.microsoft.com/office/drawing/2014/main" xmlns="" id="{1421E92B-3A33-492C-B58A-5E67DD7CF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5" name="Elipse 583">
              <a:extLst>
                <a:ext uri="{FF2B5EF4-FFF2-40B4-BE49-F238E27FC236}">
                  <a16:creationId xmlns:a16="http://schemas.microsoft.com/office/drawing/2014/main" xmlns="" id="{1DB085DC-E7EB-406E-8B7E-ADE32972A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6" name="Elipse 584">
              <a:extLst>
                <a:ext uri="{FF2B5EF4-FFF2-40B4-BE49-F238E27FC236}">
                  <a16:creationId xmlns:a16="http://schemas.microsoft.com/office/drawing/2014/main" xmlns="" id="{8ECA8A7D-1BD2-49EE-87BC-2D2715925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7" name="Elipse 585">
              <a:extLst>
                <a:ext uri="{FF2B5EF4-FFF2-40B4-BE49-F238E27FC236}">
                  <a16:creationId xmlns:a16="http://schemas.microsoft.com/office/drawing/2014/main" xmlns="" id="{2D90B3F0-B9DD-4883-BDC2-57153F2C6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8" name="Elipse 586">
              <a:extLst>
                <a:ext uri="{FF2B5EF4-FFF2-40B4-BE49-F238E27FC236}">
                  <a16:creationId xmlns:a16="http://schemas.microsoft.com/office/drawing/2014/main" xmlns="" id="{7B3F1238-F409-4FED-9133-974D2741E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9" name="Elipse 587">
              <a:extLst>
                <a:ext uri="{FF2B5EF4-FFF2-40B4-BE49-F238E27FC236}">
                  <a16:creationId xmlns:a16="http://schemas.microsoft.com/office/drawing/2014/main" xmlns="" id="{5B996D92-3C48-4A26-B103-E4D96C6CB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xmlns="" id="{1E1601E8-7B35-452E-B00A-6AC7928F0E80}"/>
              </a:ext>
            </a:extLst>
          </p:cNvPr>
          <p:cNvGrpSpPr/>
          <p:nvPr/>
        </p:nvGrpSpPr>
        <p:grpSpPr>
          <a:xfrm>
            <a:off x="8450914" y="5487109"/>
            <a:ext cx="161099" cy="151786"/>
            <a:chOff x="3607065" y="4589645"/>
            <a:chExt cx="196983" cy="191425"/>
          </a:xfrm>
        </p:grpSpPr>
        <p:sp>
          <p:nvSpPr>
            <p:cNvPr id="1444" name="Elipse 548">
              <a:extLst>
                <a:ext uri="{FF2B5EF4-FFF2-40B4-BE49-F238E27FC236}">
                  <a16:creationId xmlns:a16="http://schemas.microsoft.com/office/drawing/2014/main" xmlns="" id="{363B4B18-AAEA-4B56-B5AC-D13426C4D56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5" name="Elipse 549">
              <a:extLst>
                <a:ext uri="{FF2B5EF4-FFF2-40B4-BE49-F238E27FC236}">
                  <a16:creationId xmlns:a16="http://schemas.microsoft.com/office/drawing/2014/main" xmlns="" id="{AB48B908-9D09-4EDA-98A9-0B79E7079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6" name="Elipse 550">
              <a:extLst>
                <a:ext uri="{FF2B5EF4-FFF2-40B4-BE49-F238E27FC236}">
                  <a16:creationId xmlns:a16="http://schemas.microsoft.com/office/drawing/2014/main" xmlns="" id="{0CD54CB3-B32D-4CB9-9D2D-10A41D8FA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7" name="Elipse 551">
              <a:extLst>
                <a:ext uri="{FF2B5EF4-FFF2-40B4-BE49-F238E27FC236}">
                  <a16:creationId xmlns:a16="http://schemas.microsoft.com/office/drawing/2014/main" xmlns="" id="{B092CFFF-024F-452F-910A-D60292C745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8" name="Elipse 552">
              <a:extLst>
                <a:ext uri="{FF2B5EF4-FFF2-40B4-BE49-F238E27FC236}">
                  <a16:creationId xmlns:a16="http://schemas.microsoft.com/office/drawing/2014/main" xmlns="" id="{1DEC6E88-A0E0-4A24-B45B-B9A6BF820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9" name="Elipse 553">
              <a:extLst>
                <a:ext uri="{FF2B5EF4-FFF2-40B4-BE49-F238E27FC236}">
                  <a16:creationId xmlns:a16="http://schemas.microsoft.com/office/drawing/2014/main" xmlns="" id="{78B8DC23-6B31-4540-BC9A-38634DEA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0" name="Elipse 554">
              <a:extLst>
                <a:ext uri="{FF2B5EF4-FFF2-40B4-BE49-F238E27FC236}">
                  <a16:creationId xmlns:a16="http://schemas.microsoft.com/office/drawing/2014/main" xmlns="" id="{8AEC48BB-75B7-4353-A632-5AEE63517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1" name="Elipse 555">
              <a:extLst>
                <a:ext uri="{FF2B5EF4-FFF2-40B4-BE49-F238E27FC236}">
                  <a16:creationId xmlns:a16="http://schemas.microsoft.com/office/drawing/2014/main" xmlns="" id="{CBE6A6A8-79A7-4E97-B0A8-E49B8DBBF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48">
            <a:extLst>
              <a:ext uri="{FF2B5EF4-FFF2-40B4-BE49-F238E27FC236}">
                <a16:creationId xmlns:a16="http://schemas.microsoft.com/office/drawing/2014/main" xmlns="" id="{1C1A2CC3-BAA6-41A7-B702-E8B1DD9993C0}"/>
              </a:ext>
            </a:extLst>
          </p:cNvPr>
          <p:cNvGrpSpPr/>
          <p:nvPr/>
        </p:nvGrpSpPr>
        <p:grpSpPr>
          <a:xfrm>
            <a:off x="5122418" y="4262145"/>
            <a:ext cx="161099" cy="151786"/>
            <a:chOff x="3607065" y="4589645"/>
            <a:chExt cx="196983" cy="191425"/>
          </a:xfrm>
        </p:grpSpPr>
        <p:sp>
          <p:nvSpPr>
            <p:cNvPr id="1436" name="Elipse 364">
              <a:extLst>
                <a:ext uri="{FF2B5EF4-FFF2-40B4-BE49-F238E27FC236}">
                  <a16:creationId xmlns:a16="http://schemas.microsoft.com/office/drawing/2014/main" xmlns="" id="{E94F0611-09F1-49CE-85C4-380E6EFA17F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7" name="Elipse 365">
              <a:extLst>
                <a:ext uri="{FF2B5EF4-FFF2-40B4-BE49-F238E27FC236}">
                  <a16:creationId xmlns:a16="http://schemas.microsoft.com/office/drawing/2014/main" xmlns="" id="{9A6787FD-ABA2-458E-AC6F-4E9C973F7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8" name="Elipse 366">
              <a:extLst>
                <a:ext uri="{FF2B5EF4-FFF2-40B4-BE49-F238E27FC236}">
                  <a16:creationId xmlns:a16="http://schemas.microsoft.com/office/drawing/2014/main" xmlns="" id="{8A98777D-8A9C-48CB-925B-5DB0383B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9" name="Elipse 367">
              <a:extLst>
                <a:ext uri="{FF2B5EF4-FFF2-40B4-BE49-F238E27FC236}">
                  <a16:creationId xmlns:a16="http://schemas.microsoft.com/office/drawing/2014/main" xmlns="" id="{41429F53-E179-4C35-80E6-C010391E8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0" name="Elipse 368">
              <a:extLst>
                <a:ext uri="{FF2B5EF4-FFF2-40B4-BE49-F238E27FC236}">
                  <a16:creationId xmlns:a16="http://schemas.microsoft.com/office/drawing/2014/main" xmlns="" id="{C1A2434B-698B-4108-A69F-AB84AE14E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1" name="Elipse 369">
              <a:extLst>
                <a:ext uri="{FF2B5EF4-FFF2-40B4-BE49-F238E27FC236}">
                  <a16:creationId xmlns:a16="http://schemas.microsoft.com/office/drawing/2014/main" xmlns="" id="{EA249E10-2352-43CF-82DF-F818C6B76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2" name="Elipse 370">
              <a:extLst>
                <a:ext uri="{FF2B5EF4-FFF2-40B4-BE49-F238E27FC236}">
                  <a16:creationId xmlns:a16="http://schemas.microsoft.com/office/drawing/2014/main" xmlns="" id="{74E12A47-C13D-4788-84DC-DD0673605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3" name="Elipse 371">
              <a:extLst>
                <a:ext uri="{FF2B5EF4-FFF2-40B4-BE49-F238E27FC236}">
                  <a16:creationId xmlns:a16="http://schemas.microsoft.com/office/drawing/2014/main" xmlns="" id="{87CAD2BE-3CB1-4977-AAB9-2990F4A72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49">
            <a:extLst>
              <a:ext uri="{FF2B5EF4-FFF2-40B4-BE49-F238E27FC236}">
                <a16:creationId xmlns:a16="http://schemas.microsoft.com/office/drawing/2014/main" xmlns="" id="{504DAB71-6C90-4754-98A0-D6716A2FDF01}"/>
              </a:ext>
            </a:extLst>
          </p:cNvPr>
          <p:cNvGrpSpPr/>
          <p:nvPr/>
        </p:nvGrpSpPr>
        <p:grpSpPr>
          <a:xfrm>
            <a:off x="5254551" y="4253710"/>
            <a:ext cx="161099" cy="151786"/>
            <a:chOff x="3607065" y="4589645"/>
            <a:chExt cx="196983" cy="191425"/>
          </a:xfrm>
        </p:grpSpPr>
        <p:sp>
          <p:nvSpPr>
            <p:cNvPr id="1428" name="Elipse 356">
              <a:extLst>
                <a:ext uri="{FF2B5EF4-FFF2-40B4-BE49-F238E27FC236}">
                  <a16:creationId xmlns:a16="http://schemas.microsoft.com/office/drawing/2014/main" xmlns="" id="{4BC12C05-8EF8-4AD0-B5E0-78D7E4F95BD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9" name="Elipse 357">
              <a:extLst>
                <a:ext uri="{FF2B5EF4-FFF2-40B4-BE49-F238E27FC236}">
                  <a16:creationId xmlns:a16="http://schemas.microsoft.com/office/drawing/2014/main" xmlns="" id="{0A82433A-CD0F-43D9-83C1-7C5595AA3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0" name="Elipse 358">
              <a:extLst>
                <a:ext uri="{FF2B5EF4-FFF2-40B4-BE49-F238E27FC236}">
                  <a16:creationId xmlns:a16="http://schemas.microsoft.com/office/drawing/2014/main" xmlns="" id="{27C6FDBB-665F-4CAA-A557-AF6655138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1" name="Elipse 359">
              <a:extLst>
                <a:ext uri="{FF2B5EF4-FFF2-40B4-BE49-F238E27FC236}">
                  <a16:creationId xmlns:a16="http://schemas.microsoft.com/office/drawing/2014/main" xmlns="" id="{664DE70D-C7E9-491A-90CA-7A0AE7FD6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2" name="Elipse 360">
              <a:extLst>
                <a:ext uri="{FF2B5EF4-FFF2-40B4-BE49-F238E27FC236}">
                  <a16:creationId xmlns:a16="http://schemas.microsoft.com/office/drawing/2014/main" xmlns="" id="{B29AC829-5BD6-45FD-B708-CC201655E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3" name="Elipse 361">
              <a:extLst>
                <a:ext uri="{FF2B5EF4-FFF2-40B4-BE49-F238E27FC236}">
                  <a16:creationId xmlns:a16="http://schemas.microsoft.com/office/drawing/2014/main" xmlns="" id="{92BE08C9-04D2-4F09-91D0-D2557E4EB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4" name="Elipse 362">
              <a:extLst>
                <a:ext uri="{FF2B5EF4-FFF2-40B4-BE49-F238E27FC236}">
                  <a16:creationId xmlns:a16="http://schemas.microsoft.com/office/drawing/2014/main" xmlns="" id="{7ABA2AE4-EC9F-4046-B4F8-C5D27ED1A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5" name="Elipse 363">
              <a:extLst>
                <a:ext uri="{FF2B5EF4-FFF2-40B4-BE49-F238E27FC236}">
                  <a16:creationId xmlns:a16="http://schemas.microsoft.com/office/drawing/2014/main" xmlns="" id="{4BEEDEE9-9CC6-4FB2-9410-7443FF74E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50">
            <a:extLst>
              <a:ext uri="{FF2B5EF4-FFF2-40B4-BE49-F238E27FC236}">
                <a16:creationId xmlns:a16="http://schemas.microsoft.com/office/drawing/2014/main" xmlns="" id="{695D65E5-7C30-4462-A760-B4A9B63820D7}"/>
              </a:ext>
            </a:extLst>
          </p:cNvPr>
          <p:cNvGrpSpPr/>
          <p:nvPr/>
        </p:nvGrpSpPr>
        <p:grpSpPr>
          <a:xfrm>
            <a:off x="5396419" y="4267277"/>
            <a:ext cx="161099" cy="151786"/>
            <a:chOff x="3607065" y="4589645"/>
            <a:chExt cx="196983" cy="191425"/>
          </a:xfrm>
        </p:grpSpPr>
        <p:sp>
          <p:nvSpPr>
            <p:cNvPr id="1420" name="Elipse 348">
              <a:extLst>
                <a:ext uri="{FF2B5EF4-FFF2-40B4-BE49-F238E27FC236}">
                  <a16:creationId xmlns:a16="http://schemas.microsoft.com/office/drawing/2014/main" xmlns="" id="{E6207958-4A52-42BA-AE57-3622446DFE4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1" name="Elipse 349">
              <a:extLst>
                <a:ext uri="{FF2B5EF4-FFF2-40B4-BE49-F238E27FC236}">
                  <a16:creationId xmlns:a16="http://schemas.microsoft.com/office/drawing/2014/main" xmlns="" id="{0806B900-2B50-4096-A550-516F1E41C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2" name="Elipse 350">
              <a:extLst>
                <a:ext uri="{FF2B5EF4-FFF2-40B4-BE49-F238E27FC236}">
                  <a16:creationId xmlns:a16="http://schemas.microsoft.com/office/drawing/2014/main" xmlns="" id="{825D26B5-B5AB-4999-92A6-C806F14A6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3" name="Elipse 351">
              <a:extLst>
                <a:ext uri="{FF2B5EF4-FFF2-40B4-BE49-F238E27FC236}">
                  <a16:creationId xmlns:a16="http://schemas.microsoft.com/office/drawing/2014/main" xmlns="" id="{F9DE34EF-D893-42F9-8A16-B89F8566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4" name="Elipse 352">
              <a:extLst>
                <a:ext uri="{FF2B5EF4-FFF2-40B4-BE49-F238E27FC236}">
                  <a16:creationId xmlns:a16="http://schemas.microsoft.com/office/drawing/2014/main" xmlns="" id="{A212C550-5571-40E9-8BFE-F70554B31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5" name="Elipse 353">
              <a:extLst>
                <a:ext uri="{FF2B5EF4-FFF2-40B4-BE49-F238E27FC236}">
                  <a16:creationId xmlns:a16="http://schemas.microsoft.com/office/drawing/2014/main" xmlns="" id="{EE0CB29B-878B-4F02-8C90-001AFF96C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6" name="Elipse 354">
              <a:extLst>
                <a:ext uri="{FF2B5EF4-FFF2-40B4-BE49-F238E27FC236}">
                  <a16:creationId xmlns:a16="http://schemas.microsoft.com/office/drawing/2014/main" xmlns="" id="{0E2F3CDB-9237-4B3E-8BBB-BBA2DA752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7" name="Elipse 355">
              <a:extLst>
                <a:ext uri="{FF2B5EF4-FFF2-40B4-BE49-F238E27FC236}">
                  <a16:creationId xmlns:a16="http://schemas.microsoft.com/office/drawing/2014/main" xmlns="" id="{AA37FB6C-F480-4D51-964A-3CC181816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51">
            <a:extLst>
              <a:ext uri="{FF2B5EF4-FFF2-40B4-BE49-F238E27FC236}">
                <a16:creationId xmlns:a16="http://schemas.microsoft.com/office/drawing/2014/main" xmlns="" id="{CDD3C119-0BFA-41D8-9868-A34B42544BAE}"/>
              </a:ext>
            </a:extLst>
          </p:cNvPr>
          <p:cNvGrpSpPr/>
          <p:nvPr/>
        </p:nvGrpSpPr>
        <p:grpSpPr>
          <a:xfrm>
            <a:off x="5166674" y="4296255"/>
            <a:ext cx="161099" cy="151786"/>
            <a:chOff x="3607065" y="4589645"/>
            <a:chExt cx="196983" cy="191425"/>
          </a:xfrm>
        </p:grpSpPr>
        <p:sp>
          <p:nvSpPr>
            <p:cNvPr id="1412" name="Elipse 340">
              <a:extLst>
                <a:ext uri="{FF2B5EF4-FFF2-40B4-BE49-F238E27FC236}">
                  <a16:creationId xmlns:a16="http://schemas.microsoft.com/office/drawing/2014/main" xmlns="" id="{D79869B6-FD6C-434D-A5AB-90E07C35BBBB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3" name="Elipse 341">
              <a:extLst>
                <a:ext uri="{FF2B5EF4-FFF2-40B4-BE49-F238E27FC236}">
                  <a16:creationId xmlns:a16="http://schemas.microsoft.com/office/drawing/2014/main" xmlns="" id="{2AA10205-DB00-4A5F-BB2E-939021CF9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4" name="Elipse 342">
              <a:extLst>
                <a:ext uri="{FF2B5EF4-FFF2-40B4-BE49-F238E27FC236}">
                  <a16:creationId xmlns:a16="http://schemas.microsoft.com/office/drawing/2014/main" xmlns="" id="{5AC02974-7BC6-43EC-AABB-DDCDB9A54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5" name="Elipse 343">
              <a:extLst>
                <a:ext uri="{FF2B5EF4-FFF2-40B4-BE49-F238E27FC236}">
                  <a16:creationId xmlns:a16="http://schemas.microsoft.com/office/drawing/2014/main" xmlns="" id="{B34D52FC-18D4-4FF0-BBC4-AA99993C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6" name="Elipse 344">
              <a:extLst>
                <a:ext uri="{FF2B5EF4-FFF2-40B4-BE49-F238E27FC236}">
                  <a16:creationId xmlns:a16="http://schemas.microsoft.com/office/drawing/2014/main" xmlns="" id="{1B7CA3B9-A603-4EFC-923F-20541E0D0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7" name="Elipse 345">
              <a:extLst>
                <a:ext uri="{FF2B5EF4-FFF2-40B4-BE49-F238E27FC236}">
                  <a16:creationId xmlns:a16="http://schemas.microsoft.com/office/drawing/2014/main" xmlns="" id="{806C1106-DAED-4BBB-85C3-267C276F9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8" name="Elipse 346">
              <a:extLst>
                <a:ext uri="{FF2B5EF4-FFF2-40B4-BE49-F238E27FC236}">
                  <a16:creationId xmlns:a16="http://schemas.microsoft.com/office/drawing/2014/main" xmlns="" id="{FDD9691B-63CE-4863-AB5F-AD8468307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9" name="Elipse 347">
              <a:extLst>
                <a:ext uri="{FF2B5EF4-FFF2-40B4-BE49-F238E27FC236}">
                  <a16:creationId xmlns:a16="http://schemas.microsoft.com/office/drawing/2014/main" xmlns="" id="{73A51DEA-878A-4D35-8CE5-D290E2172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52">
            <a:extLst>
              <a:ext uri="{FF2B5EF4-FFF2-40B4-BE49-F238E27FC236}">
                <a16:creationId xmlns:a16="http://schemas.microsoft.com/office/drawing/2014/main" xmlns="" id="{78953639-443E-49BA-B72E-ACBB6A9F1783}"/>
              </a:ext>
            </a:extLst>
          </p:cNvPr>
          <p:cNvGrpSpPr/>
          <p:nvPr/>
        </p:nvGrpSpPr>
        <p:grpSpPr>
          <a:xfrm>
            <a:off x="5274515" y="4356647"/>
            <a:ext cx="161099" cy="151786"/>
            <a:chOff x="3607065" y="4589645"/>
            <a:chExt cx="196983" cy="191425"/>
          </a:xfrm>
        </p:grpSpPr>
        <p:sp>
          <p:nvSpPr>
            <p:cNvPr id="1404" name="Elipse 332">
              <a:extLst>
                <a:ext uri="{FF2B5EF4-FFF2-40B4-BE49-F238E27FC236}">
                  <a16:creationId xmlns:a16="http://schemas.microsoft.com/office/drawing/2014/main" xmlns="" id="{B1A5A215-B8F8-467E-9E2C-9D9F4FBA0F2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5" name="Elipse 333">
              <a:extLst>
                <a:ext uri="{FF2B5EF4-FFF2-40B4-BE49-F238E27FC236}">
                  <a16:creationId xmlns:a16="http://schemas.microsoft.com/office/drawing/2014/main" xmlns="" id="{6F7B6EF8-DF69-417F-9891-EB5EFA7A9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6" name="Elipse 334">
              <a:extLst>
                <a:ext uri="{FF2B5EF4-FFF2-40B4-BE49-F238E27FC236}">
                  <a16:creationId xmlns:a16="http://schemas.microsoft.com/office/drawing/2014/main" xmlns="" id="{71AC4AE5-DF78-40F2-9A7D-D66A996D4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7" name="Elipse 335">
              <a:extLst>
                <a:ext uri="{FF2B5EF4-FFF2-40B4-BE49-F238E27FC236}">
                  <a16:creationId xmlns:a16="http://schemas.microsoft.com/office/drawing/2014/main" xmlns="" id="{E68FADA0-A35B-454D-BE54-39E99337A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8" name="Elipse 336">
              <a:extLst>
                <a:ext uri="{FF2B5EF4-FFF2-40B4-BE49-F238E27FC236}">
                  <a16:creationId xmlns:a16="http://schemas.microsoft.com/office/drawing/2014/main" xmlns="" id="{2167A384-FB34-45A7-AFEA-CC5E9D96D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9" name="Elipse 337">
              <a:extLst>
                <a:ext uri="{FF2B5EF4-FFF2-40B4-BE49-F238E27FC236}">
                  <a16:creationId xmlns:a16="http://schemas.microsoft.com/office/drawing/2014/main" xmlns="" id="{E49C5C21-08FF-4EB0-83C0-D751640D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0" name="Elipse 338">
              <a:extLst>
                <a:ext uri="{FF2B5EF4-FFF2-40B4-BE49-F238E27FC236}">
                  <a16:creationId xmlns:a16="http://schemas.microsoft.com/office/drawing/2014/main" xmlns="" id="{66392CE0-15BA-4C39-A231-F698C1FA7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1" name="Elipse 339">
              <a:extLst>
                <a:ext uri="{FF2B5EF4-FFF2-40B4-BE49-F238E27FC236}">
                  <a16:creationId xmlns:a16="http://schemas.microsoft.com/office/drawing/2014/main" xmlns="" id="{41C31425-8E98-4660-B6D3-16445397B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xmlns="" id="{C17D0F89-8C9D-4776-91E5-795C89BBD41C}"/>
              </a:ext>
            </a:extLst>
          </p:cNvPr>
          <p:cNvGrpSpPr/>
          <p:nvPr/>
        </p:nvGrpSpPr>
        <p:grpSpPr>
          <a:xfrm>
            <a:off x="5518390" y="4255808"/>
            <a:ext cx="161099" cy="151786"/>
            <a:chOff x="3607065" y="4589645"/>
            <a:chExt cx="196983" cy="191425"/>
          </a:xfrm>
        </p:grpSpPr>
        <p:sp>
          <p:nvSpPr>
            <p:cNvPr id="1396" name="Elipse 324">
              <a:extLst>
                <a:ext uri="{FF2B5EF4-FFF2-40B4-BE49-F238E27FC236}">
                  <a16:creationId xmlns:a16="http://schemas.microsoft.com/office/drawing/2014/main" xmlns="" id="{0C5D0385-1739-465E-B0D3-55711CF9694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7" name="Elipse 325">
              <a:extLst>
                <a:ext uri="{FF2B5EF4-FFF2-40B4-BE49-F238E27FC236}">
                  <a16:creationId xmlns:a16="http://schemas.microsoft.com/office/drawing/2014/main" xmlns="" id="{89EB9E3E-61FE-43C3-9844-89CCB89F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8" name="Elipse 326">
              <a:extLst>
                <a:ext uri="{FF2B5EF4-FFF2-40B4-BE49-F238E27FC236}">
                  <a16:creationId xmlns:a16="http://schemas.microsoft.com/office/drawing/2014/main" xmlns="" id="{02606495-F3C5-4517-9B75-8D4E66570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9" name="Elipse 327">
              <a:extLst>
                <a:ext uri="{FF2B5EF4-FFF2-40B4-BE49-F238E27FC236}">
                  <a16:creationId xmlns:a16="http://schemas.microsoft.com/office/drawing/2014/main" xmlns="" id="{C7B13BD2-4EE5-40EA-99EB-3988D116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0" name="Elipse 328">
              <a:extLst>
                <a:ext uri="{FF2B5EF4-FFF2-40B4-BE49-F238E27FC236}">
                  <a16:creationId xmlns:a16="http://schemas.microsoft.com/office/drawing/2014/main" xmlns="" id="{ACFC0D7A-FC99-4152-BADB-3FD4E1496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1" name="Elipse 329">
              <a:extLst>
                <a:ext uri="{FF2B5EF4-FFF2-40B4-BE49-F238E27FC236}">
                  <a16:creationId xmlns:a16="http://schemas.microsoft.com/office/drawing/2014/main" xmlns="" id="{8FBFB348-606B-4257-8826-B10B4328B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2" name="Elipse 330">
              <a:extLst>
                <a:ext uri="{FF2B5EF4-FFF2-40B4-BE49-F238E27FC236}">
                  <a16:creationId xmlns:a16="http://schemas.microsoft.com/office/drawing/2014/main" xmlns="" id="{66066A47-D226-4441-9023-2E8F87DAF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3" name="Elipse 331">
              <a:extLst>
                <a:ext uri="{FF2B5EF4-FFF2-40B4-BE49-F238E27FC236}">
                  <a16:creationId xmlns:a16="http://schemas.microsoft.com/office/drawing/2014/main" xmlns="" id="{352ECDBF-7FCD-4D55-9A34-8E6BD7ECF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54">
            <a:extLst>
              <a:ext uri="{FF2B5EF4-FFF2-40B4-BE49-F238E27FC236}">
                <a16:creationId xmlns:a16="http://schemas.microsoft.com/office/drawing/2014/main" xmlns="" id="{9C972C54-6396-47D5-9696-DEF6471EDEE1}"/>
              </a:ext>
            </a:extLst>
          </p:cNvPr>
          <p:cNvGrpSpPr/>
          <p:nvPr/>
        </p:nvGrpSpPr>
        <p:grpSpPr>
          <a:xfrm>
            <a:off x="5495615" y="4286402"/>
            <a:ext cx="161099" cy="151786"/>
            <a:chOff x="3607065" y="4589645"/>
            <a:chExt cx="196983" cy="191425"/>
          </a:xfrm>
        </p:grpSpPr>
        <p:sp>
          <p:nvSpPr>
            <p:cNvPr id="1388" name="Elipse 316">
              <a:extLst>
                <a:ext uri="{FF2B5EF4-FFF2-40B4-BE49-F238E27FC236}">
                  <a16:creationId xmlns:a16="http://schemas.microsoft.com/office/drawing/2014/main" xmlns="" id="{93C10BCB-8D9A-47B4-9679-FCB1DB6A360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9" name="Elipse 317">
              <a:extLst>
                <a:ext uri="{FF2B5EF4-FFF2-40B4-BE49-F238E27FC236}">
                  <a16:creationId xmlns:a16="http://schemas.microsoft.com/office/drawing/2014/main" xmlns="" id="{F4F58532-0B26-4D79-8869-1107C6AC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0" name="Elipse 318">
              <a:extLst>
                <a:ext uri="{FF2B5EF4-FFF2-40B4-BE49-F238E27FC236}">
                  <a16:creationId xmlns:a16="http://schemas.microsoft.com/office/drawing/2014/main" xmlns="" id="{6AD085BB-2143-417A-BEF6-CB8F93FD2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1" name="Elipse 319">
              <a:extLst>
                <a:ext uri="{FF2B5EF4-FFF2-40B4-BE49-F238E27FC236}">
                  <a16:creationId xmlns:a16="http://schemas.microsoft.com/office/drawing/2014/main" xmlns="" id="{61341E87-CB53-4C3E-BCA6-FEFD7B4B7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2" name="Elipse 320">
              <a:extLst>
                <a:ext uri="{FF2B5EF4-FFF2-40B4-BE49-F238E27FC236}">
                  <a16:creationId xmlns:a16="http://schemas.microsoft.com/office/drawing/2014/main" xmlns="" id="{201C01E2-8B4A-4703-A699-323835039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3" name="Elipse 321">
              <a:extLst>
                <a:ext uri="{FF2B5EF4-FFF2-40B4-BE49-F238E27FC236}">
                  <a16:creationId xmlns:a16="http://schemas.microsoft.com/office/drawing/2014/main" xmlns="" id="{94A9754C-9D11-4637-B2F9-0E43DF7FD5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4" name="Elipse 322">
              <a:extLst>
                <a:ext uri="{FF2B5EF4-FFF2-40B4-BE49-F238E27FC236}">
                  <a16:creationId xmlns:a16="http://schemas.microsoft.com/office/drawing/2014/main" xmlns="" id="{3CA12DF1-128C-41EF-A57C-48C4DC80A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5" name="Elipse 323">
              <a:extLst>
                <a:ext uri="{FF2B5EF4-FFF2-40B4-BE49-F238E27FC236}">
                  <a16:creationId xmlns:a16="http://schemas.microsoft.com/office/drawing/2014/main" xmlns="" id="{BCDCFCCB-BD38-4F13-967F-48C4ACF9B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55">
            <a:extLst>
              <a:ext uri="{FF2B5EF4-FFF2-40B4-BE49-F238E27FC236}">
                <a16:creationId xmlns:a16="http://schemas.microsoft.com/office/drawing/2014/main" xmlns="" id="{1E793FB0-0E4F-4308-BC39-646843991F8B}"/>
              </a:ext>
            </a:extLst>
          </p:cNvPr>
          <p:cNvGrpSpPr/>
          <p:nvPr/>
        </p:nvGrpSpPr>
        <p:grpSpPr>
          <a:xfrm>
            <a:off x="5604277" y="4292740"/>
            <a:ext cx="161099" cy="151786"/>
            <a:chOff x="3607065" y="4589645"/>
            <a:chExt cx="196983" cy="191425"/>
          </a:xfrm>
        </p:grpSpPr>
        <p:sp>
          <p:nvSpPr>
            <p:cNvPr id="1380" name="Elipse 308">
              <a:extLst>
                <a:ext uri="{FF2B5EF4-FFF2-40B4-BE49-F238E27FC236}">
                  <a16:creationId xmlns:a16="http://schemas.microsoft.com/office/drawing/2014/main" xmlns="" id="{A942C8FC-3758-4FE9-9FD4-70B62AF5F80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1" name="Elipse 309">
              <a:extLst>
                <a:ext uri="{FF2B5EF4-FFF2-40B4-BE49-F238E27FC236}">
                  <a16:creationId xmlns:a16="http://schemas.microsoft.com/office/drawing/2014/main" xmlns="" id="{31F22FCB-62CB-486D-9EAB-E98B6B1EB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2" name="Elipse 310">
              <a:extLst>
                <a:ext uri="{FF2B5EF4-FFF2-40B4-BE49-F238E27FC236}">
                  <a16:creationId xmlns:a16="http://schemas.microsoft.com/office/drawing/2014/main" xmlns="" id="{CC0E64DA-CB8C-4AAB-B75F-390707CBE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3" name="Elipse 311">
              <a:extLst>
                <a:ext uri="{FF2B5EF4-FFF2-40B4-BE49-F238E27FC236}">
                  <a16:creationId xmlns:a16="http://schemas.microsoft.com/office/drawing/2014/main" xmlns="" id="{531BEE87-9615-49DD-80B7-757C41AF5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4" name="Elipse 312">
              <a:extLst>
                <a:ext uri="{FF2B5EF4-FFF2-40B4-BE49-F238E27FC236}">
                  <a16:creationId xmlns:a16="http://schemas.microsoft.com/office/drawing/2014/main" xmlns="" id="{5ADD643B-B462-4A86-9D68-DDBFF9D59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5" name="Elipse 313">
              <a:extLst>
                <a:ext uri="{FF2B5EF4-FFF2-40B4-BE49-F238E27FC236}">
                  <a16:creationId xmlns:a16="http://schemas.microsoft.com/office/drawing/2014/main" xmlns="" id="{9A46B730-7F32-4D9E-BD5A-A6621E58D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6" name="Elipse 314">
              <a:extLst>
                <a:ext uri="{FF2B5EF4-FFF2-40B4-BE49-F238E27FC236}">
                  <a16:creationId xmlns:a16="http://schemas.microsoft.com/office/drawing/2014/main" xmlns="" id="{BA876DA4-AFD1-4287-AF7B-520EDC68B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7" name="Elipse 315">
              <a:extLst>
                <a:ext uri="{FF2B5EF4-FFF2-40B4-BE49-F238E27FC236}">
                  <a16:creationId xmlns:a16="http://schemas.microsoft.com/office/drawing/2014/main" xmlns="" id="{60AFB46B-4CBA-446B-862F-FF13E1276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56">
            <a:extLst>
              <a:ext uri="{FF2B5EF4-FFF2-40B4-BE49-F238E27FC236}">
                <a16:creationId xmlns:a16="http://schemas.microsoft.com/office/drawing/2014/main" xmlns="" id="{F1AF7186-0DBD-412A-AA9F-FD7DA822CCE4}"/>
              </a:ext>
            </a:extLst>
          </p:cNvPr>
          <p:cNvGrpSpPr/>
          <p:nvPr/>
        </p:nvGrpSpPr>
        <p:grpSpPr>
          <a:xfrm>
            <a:off x="5736410" y="4284304"/>
            <a:ext cx="161099" cy="151786"/>
            <a:chOff x="3607065" y="4589645"/>
            <a:chExt cx="196983" cy="191425"/>
          </a:xfrm>
        </p:grpSpPr>
        <p:sp>
          <p:nvSpPr>
            <p:cNvPr id="1372" name="Elipse 300">
              <a:extLst>
                <a:ext uri="{FF2B5EF4-FFF2-40B4-BE49-F238E27FC236}">
                  <a16:creationId xmlns:a16="http://schemas.microsoft.com/office/drawing/2014/main" xmlns="" id="{955AE66E-EC60-470A-98F9-6C0A02A78C5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3" name="Elipse 301">
              <a:extLst>
                <a:ext uri="{FF2B5EF4-FFF2-40B4-BE49-F238E27FC236}">
                  <a16:creationId xmlns:a16="http://schemas.microsoft.com/office/drawing/2014/main" xmlns="" id="{AF9E6598-06AC-4217-B852-210E017A4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4" name="Elipse 302">
              <a:extLst>
                <a:ext uri="{FF2B5EF4-FFF2-40B4-BE49-F238E27FC236}">
                  <a16:creationId xmlns:a16="http://schemas.microsoft.com/office/drawing/2014/main" xmlns="" id="{AA6A4FB1-4A2F-460F-95DF-611F6AF18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5" name="Elipse 303">
              <a:extLst>
                <a:ext uri="{FF2B5EF4-FFF2-40B4-BE49-F238E27FC236}">
                  <a16:creationId xmlns:a16="http://schemas.microsoft.com/office/drawing/2014/main" xmlns="" id="{298DCD73-391A-46A6-BB92-482D94CA8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6" name="Elipse 304">
              <a:extLst>
                <a:ext uri="{FF2B5EF4-FFF2-40B4-BE49-F238E27FC236}">
                  <a16:creationId xmlns:a16="http://schemas.microsoft.com/office/drawing/2014/main" xmlns="" id="{EE872BE5-21B1-499B-8AE6-B6C946B86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7" name="Elipse 305">
              <a:extLst>
                <a:ext uri="{FF2B5EF4-FFF2-40B4-BE49-F238E27FC236}">
                  <a16:creationId xmlns:a16="http://schemas.microsoft.com/office/drawing/2014/main" xmlns="" id="{8C31BEBA-6529-466D-9037-34222583C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8" name="Elipse 306">
              <a:extLst>
                <a:ext uri="{FF2B5EF4-FFF2-40B4-BE49-F238E27FC236}">
                  <a16:creationId xmlns:a16="http://schemas.microsoft.com/office/drawing/2014/main" xmlns="" id="{DA4F7E5F-8EDF-463B-9425-3BD840888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9" name="Elipse 307">
              <a:extLst>
                <a:ext uri="{FF2B5EF4-FFF2-40B4-BE49-F238E27FC236}">
                  <a16:creationId xmlns:a16="http://schemas.microsoft.com/office/drawing/2014/main" xmlns="" id="{C3185F27-D6F8-45E5-81B2-295C8567C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58">
            <a:extLst>
              <a:ext uri="{FF2B5EF4-FFF2-40B4-BE49-F238E27FC236}">
                <a16:creationId xmlns:a16="http://schemas.microsoft.com/office/drawing/2014/main" xmlns="" id="{D0BE3E67-1281-4640-8967-806EEB65B42C}"/>
              </a:ext>
            </a:extLst>
          </p:cNvPr>
          <p:cNvGrpSpPr/>
          <p:nvPr/>
        </p:nvGrpSpPr>
        <p:grpSpPr>
          <a:xfrm>
            <a:off x="5648532" y="4326850"/>
            <a:ext cx="161099" cy="151786"/>
            <a:chOff x="3607065" y="4589645"/>
            <a:chExt cx="196983" cy="191425"/>
          </a:xfrm>
        </p:grpSpPr>
        <p:sp>
          <p:nvSpPr>
            <p:cNvPr id="1364" name="Elipse 284">
              <a:extLst>
                <a:ext uri="{FF2B5EF4-FFF2-40B4-BE49-F238E27FC236}">
                  <a16:creationId xmlns:a16="http://schemas.microsoft.com/office/drawing/2014/main" xmlns="" id="{C43BB6B8-951B-421D-9654-D05DE5D3765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5" name="Elipse 285">
              <a:extLst>
                <a:ext uri="{FF2B5EF4-FFF2-40B4-BE49-F238E27FC236}">
                  <a16:creationId xmlns:a16="http://schemas.microsoft.com/office/drawing/2014/main" xmlns="" id="{8E88C611-A8B8-4047-AD93-9F7196057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6" name="Elipse 286">
              <a:extLst>
                <a:ext uri="{FF2B5EF4-FFF2-40B4-BE49-F238E27FC236}">
                  <a16:creationId xmlns:a16="http://schemas.microsoft.com/office/drawing/2014/main" xmlns="" id="{90637A07-8A97-4A6D-9ADF-22EA81968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7" name="Elipse 287">
              <a:extLst>
                <a:ext uri="{FF2B5EF4-FFF2-40B4-BE49-F238E27FC236}">
                  <a16:creationId xmlns:a16="http://schemas.microsoft.com/office/drawing/2014/main" xmlns="" id="{B232C4FE-A7CA-4782-8A00-B649D661E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8" name="Elipse 288">
              <a:extLst>
                <a:ext uri="{FF2B5EF4-FFF2-40B4-BE49-F238E27FC236}">
                  <a16:creationId xmlns:a16="http://schemas.microsoft.com/office/drawing/2014/main" xmlns="" id="{57F74C5D-0F96-45CD-B426-CF90BAF67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9" name="Elipse 289">
              <a:extLst>
                <a:ext uri="{FF2B5EF4-FFF2-40B4-BE49-F238E27FC236}">
                  <a16:creationId xmlns:a16="http://schemas.microsoft.com/office/drawing/2014/main" xmlns="" id="{307705E0-790A-482D-B673-9BD2B904C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0" name="Elipse 290">
              <a:extLst>
                <a:ext uri="{FF2B5EF4-FFF2-40B4-BE49-F238E27FC236}">
                  <a16:creationId xmlns:a16="http://schemas.microsoft.com/office/drawing/2014/main" xmlns="" id="{C4F33B47-B4E5-43C9-8675-049F4BA0D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1" name="Elipse 291">
              <a:extLst>
                <a:ext uri="{FF2B5EF4-FFF2-40B4-BE49-F238E27FC236}">
                  <a16:creationId xmlns:a16="http://schemas.microsoft.com/office/drawing/2014/main" xmlns="" id="{47C5288E-CA63-4DDD-AD9A-8D71EAABD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59">
            <a:extLst>
              <a:ext uri="{FF2B5EF4-FFF2-40B4-BE49-F238E27FC236}">
                <a16:creationId xmlns:a16="http://schemas.microsoft.com/office/drawing/2014/main" xmlns="" id="{AA0B6EC7-0B6B-493C-9164-07275C03F4F9}"/>
              </a:ext>
            </a:extLst>
          </p:cNvPr>
          <p:cNvGrpSpPr/>
          <p:nvPr/>
        </p:nvGrpSpPr>
        <p:grpSpPr>
          <a:xfrm>
            <a:off x="5756373" y="4387241"/>
            <a:ext cx="161099" cy="151786"/>
            <a:chOff x="3607065" y="4589645"/>
            <a:chExt cx="196983" cy="191425"/>
          </a:xfrm>
        </p:grpSpPr>
        <p:sp>
          <p:nvSpPr>
            <p:cNvPr id="1356" name="Elipse 276">
              <a:extLst>
                <a:ext uri="{FF2B5EF4-FFF2-40B4-BE49-F238E27FC236}">
                  <a16:creationId xmlns:a16="http://schemas.microsoft.com/office/drawing/2014/main" xmlns="" id="{18DAE609-72CC-4CB3-8342-9C85EB4EE898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7" name="Elipse 277">
              <a:extLst>
                <a:ext uri="{FF2B5EF4-FFF2-40B4-BE49-F238E27FC236}">
                  <a16:creationId xmlns:a16="http://schemas.microsoft.com/office/drawing/2014/main" xmlns="" id="{86F12465-C3BA-4039-A198-85C4FDDF68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8" name="Elipse 278">
              <a:extLst>
                <a:ext uri="{FF2B5EF4-FFF2-40B4-BE49-F238E27FC236}">
                  <a16:creationId xmlns:a16="http://schemas.microsoft.com/office/drawing/2014/main" xmlns="" id="{647ABBDC-1EB0-41DA-8DC4-22E8BC871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9" name="Elipse 279">
              <a:extLst>
                <a:ext uri="{FF2B5EF4-FFF2-40B4-BE49-F238E27FC236}">
                  <a16:creationId xmlns:a16="http://schemas.microsoft.com/office/drawing/2014/main" xmlns="" id="{52421012-EAF8-4EDA-AB4D-6FEE7BD42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0" name="Elipse 280">
              <a:extLst>
                <a:ext uri="{FF2B5EF4-FFF2-40B4-BE49-F238E27FC236}">
                  <a16:creationId xmlns:a16="http://schemas.microsoft.com/office/drawing/2014/main" xmlns="" id="{034AC35A-8BA9-4D1B-BDFA-78EEC5A0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1" name="Elipse 281">
              <a:extLst>
                <a:ext uri="{FF2B5EF4-FFF2-40B4-BE49-F238E27FC236}">
                  <a16:creationId xmlns:a16="http://schemas.microsoft.com/office/drawing/2014/main" xmlns="" id="{E3AC24DE-CE87-4EED-A041-BEC6D2FC8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2" name="Elipse 282">
              <a:extLst>
                <a:ext uri="{FF2B5EF4-FFF2-40B4-BE49-F238E27FC236}">
                  <a16:creationId xmlns:a16="http://schemas.microsoft.com/office/drawing/2014/main" xmlns="" id="{339B6A6F-62B3-47D5-8237-D60A938DB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3" name="Elipse 283">
              <a:extLst>
                <a:ext uri="{FF2B5EF4-FFF2-40B4-BE49-F238E27FC236}">
                  <a16:creationId xmlns:a16="http://schemas.microsoft.com/office/drawing/2014/main" xmlns="" id="{A197D852-9294-42E8-BC30-E7FCA33FE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63">
            <a:extLst>
              <a:ext uri="{FF2B5EF4-FFF2-40B4-BE49-F238E27FC236}">
                <a16:creationId xmlns:a16="http://schemas.microsoft.com/office/drawing/2014/main" xmlns="" id="{61ADD8CF-F8CB-4305-8516-2C3F47495083}"/>
              </a:ext>
            </a:extLst>
          </p:cNvPr>
          <p:cNvGrpSpPr/>
          <p:nvPr/>
        </p:nvGrpSpPr>
        <p:grpSpPr>
          <a:xfrm>
            <a:off x="5942006" y="5490032"/>
            <a:ext cx="161099" cy="151786"/>
            <a:chOff x="3607065" y="4589645"/>
            <a:chExt cx="196983" cy="191425"/>
          </a:xfrm>
        </p:grpSpPr>
        <p:sp>
          <p:nvSpPr>
            <p:cNvPr id="1348" name="Elipse 244">
              <a:extLst>
                <a:ext uri="{FF2B5EF4-FFF2-40B4-BE49-F238E27FC236}">
                  <a16:creationId xmlns:a16="http://schemas.microsoft.com/office/drawing/2014/main" xmlns="" id="{D1EBAD54-B184-445E-A348-D4D2DF66F6D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9" name="Elipse 245">
              <a:extLst>
                <a:ext uri="{FF2B5EF4-FFF2-40B4-BE49-F238E27FC236}">
                  <a16:creationId xmlns:a16="http://schemas.microsoft.com/office/drawing/2014/main" xmlns="" id="{BB9FCE9D-A3B0-4294-A995-6A660F499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0" name="Elipse 246">
              <a:extLst>
                <a:ext uri="{FF2B5EF4-FFF2-40B4-BE49-F238E27FC236}">
                  <a16:creationId xmlns:a16="http://schemas.microsoft.com/office/drawing/2014/main" xmlns="" id="{17C474BC-A72D-448C-A879-CB8AAEC4A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1" name="Elipse 247">
              <a:extLst>
                <a:ext uri="{FF2B5EF4-FFF2-40B4-BE49-F238E27FC236}">
                  <a16:creationId xmlns:a16="http://schemas.microsoft.com/office/drawing/2014/main" xmlns="" id="{90A34078-E637-4CAC-BDA9-8F6185032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2" name="Elipse 248">
              <a:extLst>
                <a:ext uri="{FF2B5EF4-FFF2-40B4-BE49-F238E27FC236}">
                  <a16:creationId xmlns:a16="http://schemas.microsoft.com/office/drawing/2014/main" xmlns="" id="{A8DCB7D6-85B1-4056-A948-4167FD654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3" name="Elipse 249">
              <a:extLst>
                <a:ext uri="{FF2B5EF4-FFF2-40B4-BE49-F238E27FC236}">
                  <a16:creationId xmlns:a16="http://schemas.microsoft.com/office/drawing/2014/main" xmlns="" id="{9D743768-506B-4E3F-9B0E-D929C569F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4" name="Elipse 250">
              <a:extLst>
                <a:ext uri="{FF2B5EF4-FFF2-40B4-BE49-F238E27FC236}">
                  <a16:creationId xmlns:a16="http://schemas.microsoft.com/office/drawing/2014/main" xmlns="" id="{52C89954-368C-4CF3-9835-D5137F2B2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5" name="Elipse 251">
              <a:extLst>
                <a:ext uri="{FF2B5EF4-FFF2-40B4-BE49-F238E27FC236}">
                  <a16:creationId xmlns:a16="http://schemas.microsoft.com/office/drawing/2014/main" xmlns="" id="{E759EF22-509A-45BC-8BFD-7A5822739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82">
            <a:extLst>
              <a:ext uri="{FF2B5EF4-FFF2-40B4-BE49-F238E27FC236}">
                <a16:creationId xmlns:a16="http://schemas.microsoft.com/office/drawing/2014/main" xmlns="" id="{B74BCB81-004D-4549-9F57-230EEF4DC219}"/>
              </a:ext>
            </a:extLst>
          </p:cNvPr>
          <p:cNvGrpSpPr/>
          <p:nvPr/>
        </p:nvGrpSpPr>
        <p:grpSpPr>
          <a:xfrm>
            <a:off x="6279846" y="5485091"/>
            <a:ext cx="161099" cy="151786"/>
            <a:chOff x="3607065" y="4589645"/>
            <a:chExt cx="196983" cy="191425"/>
          </a:xfrm>
        </p:grpSpPr>
        <p:sp>
          <p:nvSpPr>
            <p:cNvPr id="1340" name="Elipse 92">
              <a:extLst>
                <a:ext uri="{FF2B5EF4-FFF2-40B4-BE49-F238E27FC236}">
                  <a16:creationId xmlns:a16="http://schemas.microsoft.com/office/drawing/2014/main" xmlns="" id="{3FE6770A-DEB4-4C61-8445-68FFF3F922B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1" name="Elipse 93">
              <a:extLst>
                <a:ext uri="{FF2B5EF4-FFF2-40B4-BE49-F238E27FC236}">
                  <a16:creationId xmlns:a16="http://schemas.microsoft.com/office/drawing/2014/main" xmlns="" id="{7A3EBCDD-9B80-45D0-B3EA-8B4594B4C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2" name="Elipse 94">
              <a:extLst>
                <a:ext uri="{FF2B5EF4-FFF2-40B4-BE49-F238E27FC236}">
                  <a16:creationId xmlns:a16="http://schemas.microsoft.com/office/drawing/2014/main" xmlns="" id="{E97F50DC-BB42-438F-9901-54906DFFA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3" name="Elipse 95">
              <a:extLst>
                <a:ext uri="{FF2B5EF4-FFF2-40B4-BE49-F238E27FC236}">
                  <a16:creationId xmlns:a16="http://schemas.microsoft.com/office/drawing/2014/main" xmlns="" id="{D933D8FC-0ABF-43D2-A0DB-A6B6D41A1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4" name="Elipse 96">
              <a:extLst>
                <a:ext uri="{FF2B5EF4-FFF2-40B4-BE49-F238E27FC236}">
                  <a16:creationId xmlns:a16="http://schemas.microsoft.com/office/drawing/2014/main" xmlns="" id="{87314AE2-AB52-4891-9847-88AFBBB92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5" name="Elipse 97">
              <a:extLst>
                <a:ext uri="{FF2B5EF4-FFF2-40B4-BE49-F238E27FC236}">
                  <a16:creationId xmlns:a16="http://schemas.microsoft.com/office/drawing/2014/main" xmlns="" id="{492AF0D1-685E-4C3A-935B-7F75DC874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6" name="Elipse 98">
              <a:extLst>
                <a:ext uri="{FF2B5EF4-FFF2-40B4-BE49-F238E27FC236}">
                  <a16:creationId xmlns:a16="http://schemas.microsoft.com/office/drawing/2014/main" xmlns="" id="{AD38D436-D97B-40FB-A861-8E7042DD6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7" name="Elipse 99">
              <a:extLst>
                <a:ext uri="{FF2B5EF4-FFF2-40B4-BE49-F238E27FC236}">
                  <a16:creationId xmlns:a16="http://schemas.microsoft.com/office/drawing/2014/main" xmlns="" id="{9A1A30FF-DFBD-483E-B72F-F90571367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Grupo 1611">
            <a:extLst>
              <a:ext uri="{FF2B5EF4-FFF2-40B4-BE49-F238E27FC236}">
                <a16:creationId xmlns:a16="http://schemas.microsoft.com/office/drawing/2014/main" xmlns="" id="{5D9C0007-B9CF-4B94-8B2A-2EFAABE8FACC}"/>
              </a:ext>
            </a:extLst>
          </p:cNvPr>
          <p:cNvGrpSpPr/>
          <p:nvPr/>
        </p:nvGrpSpPr>
        <p:grpSpPr>
          <a:xfrm rot="10800000">
            <a:off x="5240021" y="5339662"/>
            <a:ext cx="3603431" cy="359560"/>
            <a:chOff x="3277629" y="5429791"/>
            <a:chExt cx="4406074" cy="453460"/>
          </a:xfrm>
        </p:grpSpPr>
        <p:grpSp>
          <p:nvGrpSpPr>
            <p:cNvPr id="917" name="Grupo 5">
              <a:extLst>
                <a:ext uri="{FF2B5EF4-FFF2-40B4-BE49-F238E27FC236}">
                  <a16:creationId xmlns:a16="http://schemas.microsoft.com/office/drawing/2014/main" xmlns="" id="{5917A2FB-E040-4853-85D5-AA145DC3A6AC}"/>
                </a:ext>
              </a:extLst>
            </p:cNvPr>
            <p:cNvGrpSpPr/>
            <p:nvPr/>
          </p:nvGrpSpPr>
          <p:grpSpPr>
            <a:xfrm>
              <a:off x="3277629" y="5436455"/>
              <a:ext cx="196983" cy="191425"/>
              <a:chOff x="3607065" y="4589645"/>
              <a:chExt cx="196983" cy="191425"/>
            </a:xfrm>
          </p:grpSpPr>
          <p:sp>
            <p:nvSpPr>
              <p:cNvPr id="1332" name="Elipse 708">
                <a:extLst>
                  <a:ext uri="{FF2B5EF4-FFF2-40B4-BE49-F238E27FC236}">
                    <a16:creationId xmlns:a16="http://schemas.microsoft.com/office/drawing/2014/main" xmlns="" id="{C4D96D16-E5E4-4ED8-889A-387FAE8214E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3" name="Elipse 709">
                <a:extLst>
                  <a:ext uri="{FF2B5EF4-FFF2-40B4-BE49-F238E27FC236}">
                    <a16:creationId xmlns:a16="http://schemas.microsoft.com/office/drawing/2014/main" xmlns="" id="{88EDCB22-C3A5-4F10-9E28-3DB3C0478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4" name="Elipse 710">
                <a:extLst>
                  <a:ext uri="{FF2B5EF4-FFF2-40B4-BE49-F238E27FC236}">
                    <a16:creationId xmlns:a16="http://schemas.microsoft.com/office/drawing/2014/main" xmlns="" id="{F8263618-6E46-42EC-8DA9-62BF46A9FE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5" name="Elipse 711">
                <a:extLst>
                  <a:ext uri="{FF2B5EF4-FFF2-40B4-BE49-F238E27FC236}">
                    <a16:creationId xmlns:a16="http://schemas.microsoft.com/office/drawing/2014/main" xmlns="" id="{27F8FC16-31FF-4179-9C2A-47A77D3B9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6" name="Elipse 712">
                <a:extLst>
                  <a:ext uri="{FF2B5EF4-FFF2-40B4-BE49-F238E27FC236}">
                    <a16:creationId xmlns:a16="http://schemas.microsoft.com/office/drawing/2014/main" xmlns="" id="{6AFA7F94-E5ED-4E64-A015-602C117A7B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7" name="Elipse 713">
                <a:extLst>
                  <a:ext uri="{FF2B5EF4-FFF2-40B4-BE49-F238E27FC236}">
                    <a16:creationId xmlns:a16="http://schemas.microsoft.com/office/drawing/2014/main" xmlns="" id="{66245653-384F-454D-B77E-96FF553B46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8" name="Elipse 714">
                <a:extLst>
                  <a:ext uri="{FF2B5EF4-FFF2-40B4-BE49-F238E27FC236}">
                    <a16:creationId xmlns:a16="http://schemas.microsoft.com/office/drawing/2014/main" xmlns="" id="{961122F6-BD80-4545-AC99-4C68EFF20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9" name="Elipse 715">
                <a:extLst>
                  <a:ext uri="{FF2B5EF4-FFF2-40B4-BE49-F238E27FC236}">
                    <a16:creationId xmlns:a16="http://schemas.microsoft.com/office/drawing/2014/main" xmlns="" id="{5784D8CA-0152-4DA6-AC0D-4B336A34E5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8" name="Grupo 6">
              <a:extLst>
                <a:ext uri="{FF2B5EF4-FFF2-40B4-BE49-F238E27FC236}">
                  <a16:creationId xmlns:a16="http://schemas.microsoft.com/office/drawing/2014/main" xmlns="" id="{97B4043A-8CFE-4E56-AC34-242715786812}"/>
                </a:ext>
              </a:extLst>
            </p:cNvPr>
            <p:cNvGrpSpPr/>
            <p:nvPr/>
          </p:nvGrpSpPr>
          <p:grpSpPr>
            <a:xfrm>
              <a:off x="3410495" y="5444448"/>
              <a:ext cx="196983" cy="191425"/>
              <a:chOff x="3607065" y="4589645"/>
              <a:chExt cx="196983" cy="191425"/>
            </a:xfrm>
          </p:grpSpPr>
          <p:sp>
            <p:nvSpPr>
              <p:cNvPr id="1324" name="Elipse 700">
                <a:extLst>
                  <a:ext uri="{FF2B5EF4-FFF2-40B4-BE49-F238E27FC236}">
                    <a16:creationId xmlns:a16="http://schemas.microsoft.com/office/drawing/2014/main" xmlns="" id="{73CB7DA7-B8BF-4C2A-A03A-4E81BA34CB0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5" name="Elipse 701">
                <a:extLst>
                  <a:ext uri="{FF2B5EF4-FFF2-40B4-BE49-F238E27FC236}">
                    <a16:creationId xmlns:a16="http://schemas.microsoft.com/office/drawing/2014/main" xmlns="" id="{B0D4CEC8-88EB-456D-81B6-E2125DD78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6" name="Elipse 702">
                <a:extLst>
                  <a:ext uri="{FF2B5EF4-FFF2-40B4-BE49-F238E27FC236}">
                    <a16:creationId xmlns:a16="http://schemas.microsoft.com/office/drawing/2014/main" xmlns="" id="{5E2DE93E-6652-4B90-A1F2-07B0701C9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7" name="Elipse 703">
                <a:extLst>
                  <a:ext uri="{FF2B5EF4-FFF2-40B4-BE49-F238E27FC236}">
                    <a16:creationId xmlns:a16="http://schemas.microsoft.com/office/drawing/2014/main" xmlns="" id="{43215C0A-3A98-42A5-A9C6-4982D03F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8" name="Elipse 704">
                <a:extLst>
                  <a:ext uri="{FF2B5EF4-FFF2-40B4-BE49-F238E27FC236}">
                    <a16:creationId xmlns:a16="http://schemas.microsoft.com/office/drawing/2014/main" xmlns="" id="{E23308C7-5D4C-4EFB-B9F0-24A5EBC08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9" name="Elipse 705">
                <a:extLst>
                  <a:ext uri="{FF2B5EF4-FFF2-40B4-BE49-F238E27FC236}">
                    <a16:creationId xmlns:a16="http://schemas.microsoft.com/office/drawing/2014/main" xmlns="" id="{25E69995-132E-48A5-A894-697E6592F2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0" name="Elipse 706">
                <a:extLst>
                  <a:ext uri="{FF2B5EF4-FFF2-40B4-BE49-F238E27FC236}">
                    <a16:creationId xmlns:a16="http://schemas.microsoft.com/office/drawing/2014/main" xmlns="" id="{FDB94FEC-0A2E-4712-B703-7C0F69F1A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1" name="Elipse 707">
                <a:extLst>
                  <a:ext uri="{FF2B5EF4-FFF2-40B4-BE49-F238E27FC236}">
                    <a16:creationId xmlns:a16="http://schemas.microsoft.com/office/drawing/2014/main" xmlns="" id="{93B85E31-294E-4420-A010-0C1F37297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9" name="Grupo 7">
              <a:extLst>
                <a:ext uri="{FF2B5EF4-FFF2-40B4-BE49-F238E27FC236}">
                  <a16:creationId xmlns:a16="http://schemas.microsoft.com/office/drawing/2014/main" xmlns="" id="{A0DC734E-D6E3-4A66-8C7A-D1DA86408423}"/>
                </a:ext>
              </a:extLst>
            </p:cNvPr>
            <p:cNvGrpSpPr/>
            <p:nvPr/>
          </p:nvGrpSpPr>
          <p:grpSpPr>
            <a:xfrm>
              <a:off x="3572060" y="5433809"/>
              <a:ext cx="196983" cy="191425"/>
              <a:chOff x="3607065" y="4589645"/>
              <a:chExt cx="196983" cy="191425"/>
            </a:xfrm>
          </p:grpSpPr>
          <p:sp>
            <p:nvSpPr>
              <p:cNvPr id="1316" name="Elipse 692">
                <a:extLst>
                  <a:ext uri="{FF2B5EF4-FFF2-40B4-BE49-F238E27FC236}">
                    <a16:creationId xmlns:a16="http://schemas.microsoft.com/office/drawing/2014/main" xmlns="" id="{A601C741-1166-4F84-BF89-CAED5E71D98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7" name="Elipse 693">
                <a:extLst>
                  <a:ext uri="{FF2B5EF4-FFF2-40B4-BE49-F238E27FC236}">
                    <a16:creationId xmlns:a16="http://schemas.microsoft.com/office/drawing/2014/main" xmlns="" id="{1208EE5C-D36F-4DBF-8367-02AE6AAA0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8" name="Elipse 694">
                <a:extLst>
                  <a:ext uri="{FF2B5EF4-FFF2-40B4-BE49-F238E27FC236}">
                    <a16:creationId xmlns:a16="http://schemas.microsoft.com/office/drawing/2014/main" xmlns="" id="{D9522283-0E33-4ADA-9FA6-61F65B7986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9" name="Elipse 695">
                <a:extLst>
                  <a:ext uri="{FF2B5EF4-FFF2-40B4-BE49-F238E27FC236}">
                    <a16:creationId xmlns:a16="http://schemas.microsoft.com/office/drawing/2014/main" xmlns="" id="{CCA4D6F6-F884-4DB6-A55B-828CB2CC7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0" name="Elipse 696">
                <a:extLst>
                  <a:ext uri="{FF2B5EF4-FFF2-40B4-BE49-F238E27FC236}">
                    <a16:creationId xmlns:a16="http://schemas.microsoft.com/office/drawing/2014/main" xmlns="" id="{11526424-A3BD-4B86-B677-A9944577A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1" name="Elipse 697">
                <a:extLst>
                  <a:ext uri="{FF2B5EF4-FFF2-40B4-BE49-F238E27FC236}">
                    <a16:creationId xmlns:a16="http://schemas.microsoft.com/office/drawing/2014/main" xmlns="" id="{FCC110FA-D7AC-4CF1-AA93-4D44DAA09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2" name="Elipse 698">
                <a:extLst>
                  <a:ext uri="{FF2B5EF4-FFF2-40B4-BE49-F238E27FC236}">
                    <a16:creationId xmlns:a16="http://schemas.microsoft.com/office/drawing/2014/main" xmlns="" id="{67B86FD9-C768-4F38-B225-B5BDF50D8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3" name="Elipse 699">
                <a:extLst>
                  <a:ext uri="{FF2B5EF4-FFF2-40B4-BE49-F238E27FC236}">
                    <a16:creationId xmlns:a16="http://schemas.microsoft.com/office/drawing/2014/main" xmlns="" id="{6FE80A98-4281-4444-AC38-994F0E97D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0" name="Grupo 8">
              <a:extLst>
                <a:ext uri="{FF2B5EF4-FFF2-40B4-BE49-F238E27FC236}">
                  <a16:creationId xmlns:a16="http://schemas.microsoft.com/office/drawing/2014/main" xmlns="" id="{3DD1CF2B-C591-45B4-898F-2CF4D35C893C}"/>
                </a:ext>
              </a:extLst>
            </p:cNvPr>
            <p:cNvGrpSpPr/>
            <p:nvPr/>
          </p:nvGrpSpPr>
          <p:grpSpPr>
            <a:xfrm>
              <a:off x="3745528" y="5450920"/>
              <a:ext cx="196983" cy="191425"/>
              <a:chOff x="3607065" y="4589645"/>
              <a:chExt cx="196983" cy="191425"/>
            </a:xfrm>
          </p:grpSpPr>
          <p:sp>
            <p:nvSpPr>
              <p:cNvPr id="1308" name="Elipse 684">
                <a:extLst>
                  <a:ext uri="{FF2B5EF4-FFF2-40B4-BE49-F238E27FC236}">
                    <a16:creationId xmlns:a16="http://schemas.microsoft.com/office/drawing/2014/main" xmlns="" id="{69B73C57-812B-44CD-B6C6-9D4AE5B2B1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9" name="Elipse 685">
                <a:extLst>
                  <a:ext uri="{FF2B5EF4-FFF2-40B4-BE49-F238E27FC236}">
                    <a16:creationId xmlns:a16="http://schemas.microsoft.com/office/drawing/2014/main" xmlns="" id="{33080F0F-8304-4FB2-ACB3-4742CF7B02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0" name="Elipse 686">
                <a:extLst>
                  <a:ext uri="{FF2B5EF4-FFF2-40B4-BE49-F238E27FC236}">
                    <a16:creationId xmlns:a16="http://schemas.microsoft.com/office/drawing/2014/main" xmlns="" id="{CBB50361-F378-4142-9CC8-66D3EBC0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1" name="Elipse 687">
                <a:extLst>
                  <a:ext uri="{FF2B5EF4-FFF2-40B4-BE49-F238E27FC236}">
                    <a16:creationId xmlns:a16="http://schemas.microsoft.com/office/drawing/2014/main" xmlns="" id="{7A681B48-75DE-481C-8EEC-A7F1E68197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2" name="Elipse 688">
                <a:extLst>
                  <a:ext uri="{FF2B5EF4-FFF2-40B4-BE49-F238E27FC236}">
                    <a16:creationId xmlns:a16="http://schemas.microsoft.com/office/drawing/2014/main" xmlns="" id="{89E89A2B-998E-4734-97F5-1EF6D79C4D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3" name="Elipse 689">
                <a:extLst>
                  <a:ext uri="{FF2B5EF4-FFF2-40B4-BE49-F238E27FC236}">
                    <a16:creationId xmlns:a16="http://schemas.microsoft.com/office/drawing/2014/main" xmlns="" id="{325E37FD-9CEF-420C-A1A6-FB3275ACD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4" name="Elipse 690">
                <a:extLst>
                  <a:ext uri="{FF2B5EF4-FFF2-40B4-BE49-F238E27FC236}">
                    <a16:creationId xmlns:a16="http://schemas.microsoft.com/office/drawing/2014/main" xmlns="" id="{B9B8AC9D-106D-4140-955C-CBBC8E0F0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5" name="Elipse 691">
                <a:extLst>
                  <a:ext uri="{FF2B5EF4-FFF2-40B4-BE49-F238E27FC236}">
                    <a16:creationId xmlns:a16="http://schemas.microsoft.com/office/drawing/2014/main" xmlns="" id="{F21BBDE0-DD9F-4B7F-A2C6-E8834F9DD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1" name="Grupo 9">
              <a:extLst>
                <a:ext uri="{FF2B5EF4-FFF2-40B4-BE49-F238E27FC236}">
                  <a16:creationId xmlns:a16="http://schemas.microsoft.com/office/drawing/2014/main" xmlns="" id="{FF8D5E6D-9E3B-4AD8-9C90-1D1A2149C67E}"/>
                </a:ext>
              </a:extLst>
            </p:cNvPr>
            <p:cNvGrpSpPr/>
            <p:nvPr/>
          </p:nvGrpSpPr>
          <p:grpSpPr>
            <a:xfrm>
              <a:off x="3464608" y="5487466"/>
              <a:ext cx="196983" cy="191425"/>
              <a:chOff x="3607065" y="4589645"/>
              <a:chExt cx="196983" cy="191425"/>
            </a:xfrm>
          </p:grpSpPr>
          <p:sp>
            <p:nvSpPr>
              <p:cNvPr id="1300" name="Elipse 676">
                <a:extLst>
                  <a:ext uri="{FF2B5EF4-FFF2-40B4-BE49-F238E27FC236}">
                    <a16:creationId xmlns:a16="http://schemas.microsoft.com/office/drawing/2014/main" xmlns="" id="{60625A1E-C45A-49F7-93BD-01914D46E36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1" name="Elipse 677">
                <a:extLst>
                  <a:ext uri="{FF2B5EF4-FFF2-40B4-BE49-F238E27FC236}">
                    <a16:creationId xmlns:a16="http://schemas.microsoft.com/office/drawing/2014/main" xmlns="" id="{2B7FC836-4880-47B9-A2F4-7C2D33F3EE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2" name="Elipse 678">
                <a:extLst>
                  <a:ext uri="{FF2B5EF4-FFF2-40B4-BE49-F238E27FC236}">
                    <a16:creationId xmlns:a16="http://schemas.microsoft.com/office/drawing/2014/main" xmlns="" id="{1BD86959-EBD9-43C5-AB07-6A93B49AC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3" name="Elipse 679">
                <a:extLst>
                  <a:ext uri="{FF2B5EF4-FFF2-40B4-BE49-F238E27FC236}">
                    <a16:creationId xmlns:a16="http://schemas.microsoft.com/office/drawing/2014/main" xmlns="" id="{F9B3515A-4348-4385-819C-D1D08135B9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4" name="Elipse 680">
                <a:extLst>
                  <a:ext uri="{FF2B5EF4-FFF2-40B4-BE49-F238E27FC236}">
                    <a16:creationId xmlns:a16="http://schemas.microsoft.com/office/drawing/2014/main" xmlns="" id="{A7162D7A-E23A-4E1C-B0F7-F19EDB1E44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5" name="Elipse 681">
                <a:extLst>
                  <a:ext uri="{FF2B5EF4-FFF2-40B4-BE49-F238E27FC236}">
                    <a16:creationId xmlns:a16="http://schemas.microsoft.com/office/drawing/2014/main" xmlns="" id="{EC9B8021-C50B-4F27-9C5B-1EF640E08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6" name="Elipse 682">
                <a:extLst>
                  <a:ext uri="{FF2B5EF4-FFF2-40B4-BE49-F238E27FC236}">
                    <a16:creationId xmlns:a16="http://schemas.microsoft.com/office/drawing/2014/main" xmlns="" id="{DFB9ADAD-31FD-4772-B766-8B6223758E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7" name="Elipse 683">
                <a:extLst>
                  <a:ext uri="{FF2B5EF4-FFF2-40B4-BE49-F238E27FC236}">
                    <a16:creationId xmlns:a16="http://schemas.microsoft.com/office/drawing/2014/main" xmlns="" id="{B1BFEFCD-DA45-4255-B164-26787D2643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2" name="Grupo 10">
              <a:extLst>
                <a:ext uri="{FF2B5EF4-FFF2-40B4-BE49-F238E27FC236}">
                  <a16:creationId xmlns:a16="http://schemas.microsoft.com/office/drawing/2014/main" xmlns="" id="{66258551-3F2D-4B8C-A206-64A0A397F4C5}"/>
                </a:ext>
              </a:extLst>
            </p:cNvPr>
            <p:cNvGrpSpPr/>
            <p:nvPr/>
          </p:nvGrpSpPr>
          <p:grpSpPr>
            <a:xfrm>
              <a:off x="3596470" y="5563629"/>
              <a:ext cx="196983" cy="191425"/>
              <a:chOff x="3607065" y="4589645"/>
              <a:chExt cx="196983" cy="191425"/>
            </a:xfrm>
          </p:grpSpPr>
          <p:sp>
            <p:nvSpPr>
              <p:cNvPr id="1292" name="Elipse 668">
                <a:extLst>
                  <a:ext uri="{FF2B5EF4-FFF2-40B4-BE49-F238E27FC236}">
                    <a16:creationId xmlns:a16="http://schemas.microsoft.com/office/drawing/2014/main" xmlns="" id="{1214C8FE-DD64-4487-A788-798BC593B99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3" name="Elipse 669">
                <a:extLst>
                  <a:ext uri="{FF2B5EF4-FFF2-40B4-BE49-F238E27FC236}">
                    <a16:creationId xmlns:a16="http://schemas.microsoft.com/office/drawing/2014/main" xmlns="" id="{B60A979D-F956-4C5D-8ED7-E5B1D7CE6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4" name="Elipse 670">
                <a:extLst>
                  <a:ext uri="{FF2B5EF4-FFF2-40B4-BE49-F238E27FC236}">
                    <a16:creationId xmlns:a16="http://schemas.microsoft.com/office/drawing/2014/main" xmlns="" id="{4CBE3170-02D5-4AE2-9121-E5638ECEE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5" name="Elipse 671">
                <a:extLst>
                  <a:ext uri="{FF2B5EF4-FFF2-40B4-BE49-F238E27FC236}">
                    <a16:creationId xmlns:a16="http://schemas.microsoft.com/office/drawing/2014/main" xmlns="" id="{5D34D0B9-C143-450F-896C-35417BE0B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6" name="Elipse 672">
                <a:extLst>
                  <a:ext uri="{FF2B5EF4-FFF2-40B4-BE49-F238E27FC236}">
                    <a16:creationId xmlns:a16="http://schemas.microsoft.com/office/drawing/2014/main" xmlns="" id="{23572A1E-1846-4868-B940-F994D6E872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7" name="Elipse 673">
                <a:extLst>
                  <a:ext uri="{FF2B5EF4-FFF2-40B4-BE49-F238E27FC236}">
                    <a16:creationId xmlns:a16="http://schemas.microsoft.com/office/drawing/2014/main" xmlns="" id="{7EC1495D-65DF-41D8-AB0F-C2167F3FEC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8" name="Elipse 674">
                <a:extLst>
                  <a:ext uri="{FF2B5EF4-FFF2-40B4-BE49-F238E27FC236}">
                    <a16:creationId xmlns:a16="http://schemas.microsoft.com/office/drawing/2014/main" xmlns="" id="{EFEF844B-EDF1-4DFC-B720-9BCAED0185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9" name="Elipse 675">
                <a:extLst>
                  <a:ext uri="{FF2B5EF4-FFF2-40B4-BE49-F238E27FC236}">
                    <a16:creationId xmlns:a16="http://schemas.microsoft.com/office/drawing/2014/main" xmlns="" id="{3E2CE1B8-D47A-4485-8EAC-0DD1A9745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3" name="Grupo 11">
              <a:extLst>
                <a:ext uri="{FF2B5EF4-FFF2-40B4-BE49-F238E27FC236}">
                  <a16:creationId xmlns:a16="http://schemas.microsoft.com/office/drawing/2014/main" xmlns="" id="{D085316C-6B15-4103-990E-CD26427EC0DE}"/>
                </a:ext>
              </a:extLst>
            </p:cNvPr>
            <p:cNvGrpSpPr/>
            <p:nvPr/>
          </p:nvGrpSpPr>
          <p:grpSpPr>
            <a:xfrm>
              <a:off x="3894667" y="5436455"/>
              <a:ext cx="196983" cy="191425"/>
              <a:chOff x="3607065" y="4589645"/>
              <a:chExt cx="196983" cy="191425"/>
            </a:xfrm>
          </p:grpSpPr>
          <p:sp>
            <p:nvSpPr>
              <p:cNvPr id="1284" name="Elipse 660">
                <a:extLst>
                  <a:ext uri="{FF2B5EF4-FFF2-40B4-BE49-F238E27FC236}">
                    <a16:creationId xmlns:a16="http://schemas.microsoft.com/office/drawing/2014/main" xmlns="" id="{9D5FF49C-5CAF-4646-9B69-B5A89A7D7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5" name="Elipse 661">
                <a:extLst>
                  <a:ext uri="{FF2B5EF4-FFF2-40B4-BE49-F238E27FC236}">
                    <a16:creationId xmlns:a16="http://schemas.microsoft.com/office/drawing/2014/main" xmlns="" id="{4E368C80-21A6-496C-87A5-A7D07B8E11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6" name="Elipse 662">
                <a:extLst>
                  <a:ext uri="{FF2B5EF4-FFF2-40B4-BE49-F238E27FC236}">
                    <a16:creationId xmlns:a16="http://schemas.microsoft.com/office/drawing/2014/main" xmlns="" id="{F5E5B98F-4F99-4CF2-A88E-661A0BA9D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7" name="Elipse 663">
                <a:extLst>
                  <a:ext uri="{FF2B5EF4-FFF2-40B4-BE49-F238E27FC236}">
                    <a16:creationId xmlns:a16="http://schemas.microsoft.com/office/drawing/2014/main" xmlns="" id="{466BA9C3-0750-4E57-8650-930457039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8" name="Elipse 664">
                <a:extLst>
                  <a:ext uri="{FF2B5EF4-FFF2-40B4-BE49-F238E27FC236}">
                    <a16:creationId xmlns:a16="http://schemas.microsoft.com/office/drawing/2014/main" xmlns="" id="{126F3E95-C083-49C3-B208-A147CDA58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9" name="Elipse 665">
                <a:extLst>
                  <a:ext uri="{FF2B5EF4-FFF2-40B4-BE49-F238E27FC236}">
                    <a16:creationId xmlns:a16="http://schemas.microsoft.com/office/drawing/2014/main" xmlns="" id="{39A9919A-9427-4DD7-BE06-FB80850E8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0" name="Elipse 666">
                <a:extLst>
                  <a:ext uri="{FF2B5EF4-FFF2-40B4-BE49-F238E27FC236}">
                    <a16:creationId xmlns:a16="http://schemas.microsoft.com/office/drawing/2014/main" xmlns="" id="{025FABDB-40B9-4D27-8DA2-0C05D5C01D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1" name="Elipse 667">
                <a:extLst>
                  <a:ext uri="{FF2B5EF4-FFF2-40B4-BE49-F238E27FC236}">
                    <a16:creationId xmlns:a16="http://schemas.microsoft.com/office/drawing/2014/main" xmlns="" id="{5C330ADF-795C-4C98-9A9B-D3C2ED4E8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4" name="Grupo 12">
              <a:extLst>
                <a:ext uri="{FF2B5EF4-FFF2-40B4-BE49-F238E27FC236}">
                  <a16:creationId xmlns:a16="http://schemas.microsoft.com/office/drawing/2014/main" xmlns="" id="{F1754258-F48E-4CE7-B3CC-E523EF49E5EC}"/>
                </a:ext>
              </a:extLst>
            </p:cNvPr>
            <p:cNvGrpSpPr/>
            <p:nvPr/>
          </p:nvGrpSpPr>
          <p:grpSpPr>
            <a:xfrm>
              <a:off x="4988254" y="5463451"/>
              <a:ext cx="196983" cy="191425"/>
              <a:chOff x="3607065" y="4589645"/>
              <a:chExt cx="196983" cy="191425"/>
            </a:xfrm>
          </p:grpSpPr>
          <p:sp>
            <p:nvSpPr>
              <p:cNvPr id="1276" name="Elipse 652">
                <a:extLst>
                  <a:ext uri="{FF2B5EF4-FFF2-40B4-BE49-F238E27FC236}">
                    <a16:creationId xmlns:a16="http://schemas.microsoft.com/office/drawing/2014/main" xmlns="" id="{4CBC8EA2-BCAB-431C-9B3C-8FAA6DDD7CB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7" name="Elipse 653">
                <a:extLst>
                  <a:ext uri="{FF2B5EF4-FFF2-40B4-BE49-F238E27FC236}">
                    <a16:creationId xmlns:a16="http://schemas.microsoft.com/office/drawing/2014/main" xmlns="" id="{2F1B5640-3DC2-4A69-9C65-D205A6B234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8" name="Elipse 654">
                <a:extLst>
                  <a:ext uri="{FF2B5EF4-FFF2-40B4-BE49-F238E27FC236}">
                    <a16:creationId xmlns:a16="http://schemas.microsoft.com/office/drawing/2014/main" xmlns="" id="{9F0D0130-35DB-4602-B093-84CE303D6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9" name="Elipse 655">
                <a:extLst>
                  <a:ext uri="{FF2B5EF4-FFF2-40B4-BE49-F238E27FC236}">
                    <a16:creationId xmlns:a16="http://schemas.microsoft.com/office/drawing/2014/main" xmlns="" id="{5EC9B9E3-6174-489F-AA4E-01681BFC8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0" name="Elipse 656">
                <a:extLst>
                  <a:ext uri="{FF2B5EF4-FFF2-40B4-BE49-F238E27FC236}">
                    <a16:creationId xmlns:a16="http://schemas.microsoft.com/office/drawing/2014/main" xmlns="" id="{821AF731-6734-4BF6-80A3-03D75B94D9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1" name="Elipse 657">
                <a:extLst>
                  <a:ext uri="{FF2B5EF4-FFF2-40B4-BE49-F238E27FC236}">
                    <a16:creationId xmlns:a16="http://schemas.microsoft.com/office/drawing/2014/main" xmlns="" id="{E3633059-0A32-47A8-892D-BBF342C91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2" name="Elipse 658">
                <a:extLst>
                  <a:ext uri="{FF2B5EF4-FFF2-40B4-BE49-F238E27FC236}">
                    <a16:creationId xmlns:a16="http://schemas.microsoft.com/office/drawing/2014/main" xmlns="" id="{6C823A90-66B5-4AF2-A5A2-94744D5A0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3" name="Elipse 659">
                <a:extLst>
                  <a:ext uri="{FF2B5EF4-FFF2-40B4-BE49-F238E27FC236}">
                    <a16:creationId xmlns:a16="http://schemas.microsoft.com/office/drawing/2014/main" xmlns="" id="{6AFC0A9D-123D-4265-913C-B9A6A958EA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5" name="Grupo 13">
              <a:extLst>
                <a:ext uri="{FF2B5EF4-FFF2-40B4-BE49-F238E27FC236}">
                  <a16:creationId xmlns:a16="http://schemas.microsoft.com/office/drawing/2014/main" xmlns="" id="{EAF3862F-5CF6-4BCE-B63F-DF03169A53E5}"/>
                </a:ext>
              </a:extLst>
            </p:cNvPr>
            <p:cNvGrpSpPr/>
            <p:nvPr/>
          </p:nvGrpSpPr>
          <p:grpSpPr>
            <a:xfrm>
              <a:off x="5121120" y="5471444"/>
              <a:ext cx="196983" cy="191425"/>
              <a:chOff x="3607065" y="4589645"/>
              <a:chExt cx="196983" cy="191425"/>
            </a:xfrm>
          </p:grpSpPr>
          <p:sp>
            <p:nvSpPr>
              <p:cNvPr id="1268" name="Elipse 644">
                <a:extLst>
                  <a:ext uri="{FF2B5EF4-FFF2-40B4-BE49-F238E27FC236}">
                    <a16:creationId xmlns:a16="http://schemas.microsoft.com/office/drawing/2014/main" xmlns="" id="{C431B709-1800-493B-95F9-FF21075273C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9" name="Elipse 645">
                <a:extLst>
                  <a:ext uri="{FF2B5EF4-FFF2-40B4-BE49-F238E27FC236}">
                    <a16:creationId xmlns:a16="http://schemas.microsoft.com/office/drawing/2014/main" xmlns="" id="{2B50807C-6B3C-4E57-9BF8-BF682E29D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0" name="Elipse 646">
                <a:extLst>
                  <a:ext uri="{FF2B5EF4-FFF2-40B4-BE49-F238E27FC236}">
                    <a16:creationId xmlns:a16="http://schemas.microsoft.com/office/drawing/2014/main" xmlns="" id="{A3D8975D-607D-4159-BD5A-8A9844DEC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1" name="Elipse 647">
                <a:extLst>
                  <a:ext uri="{FF2B5EF4-FFF2-40B4-BE49-F238E27FC236}">
                    <a16:creationId xmlns:a16="http://schemas.microsoft.com/office/drawing/2014/main" xmlns="" id="{9E196F52-5F24-4D65-B9A6-AB4437709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2" name="Elipse 648">
                <a:extLst>
                  <a:ext uri="{FF2B5EF4-FFF2-40B4-BE49-F238E27FC236}">
                    <a16:creationId xmlns:a16="http://schemas.microsoft.com/office/drawing/2014/main" xmlns="" id="{82373ECB-DD44-4E65-976F-4D616E721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3" name="Elipse 649">
                <a:extLst>
                  <a:ext uri="{FF2B5EF4-FFF2-40B4-BE49-F238E27FC236}">
                    <a16:creationId xmlns:a16="http://schemas.microsoft.com/office/drawing/2014/main" xmlns="" id="{32DDCCC7-A026-4A73-AE89-565312D4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4" name="Elipse 650">
                <a:extLst>
                  <a:ext uri="{FF2B5EF4-FFF2-40B4-BE49-F238E27FC236}">
                    <a16:creationId xmlns:a16="http://schemas.microsoft.com/office/drawing/2014/main" xmlns="" id="{85066134-A890-40FB-8515-1DD0B5116A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5" name="Elipse 651">
                <a:extLst>
                  <a:ext uri="{FF2B5EF4-FFF2-40B4-BE49-F238E27FC236}">
                    <a16:creationId xmlns:a16="http://schemas.microsoft.com/office/drawing/2014/main" xmlns="" id="{2F07443A-A7BA-4C0D-9716-740CB40F1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6" name="Grupo 14">
              <a:extLst>
                <a:ext uri="{FF2B5EF4-FFF2-40B4-BE49-F238E27FC236}">
                  <a16:creationId xmlns:a16="http://schemas.microsoft.com/office/drawing/2014/main" xmlns="" id="{4A5E7441-B2C7-4BF7-B2F3-802076632F62}"/>
                </a:ext>
              </a:extLst>
            </p:cNvPr>
            <p:cNvGrpSpPr/>
            <p:nvPr/>
          </p:nvGrpSpPr>
          <p:grpSpPr>
            <a:xfrm>
              <a:off x="5282685" y="5460805"/>
              <a:ext cx="196983" cy="191425"/>
              <a:chOff x="3607065" y="4589645"/>
              <a:chExt cx="196983" cy="191425"/>
            </a:xfrm>
          </p:grpSpPr>
          <p:sp>
            <p:nvSpPr>
              <p:cNvPr id="1260" name="Elipse 636">
                <a:extLst>
                  <a:ext uri="{FF2B5EF4-FFF2-40B4-BE49-F238E27FC236}">
                    <a16:creationId xmlns:a16="http://schemas.microsoft.com/office/drawing/2014/main" xmlns="" id="{B6D133FD-E8AF-4B12-8FC3-BC0CAB4A42F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1" name="Elipse 637">
                <a:extLst>
                  <a:ext uri="{FF2B5EF4-FFF2-40B4-BE49-F238E27FC236}">
                    <a16:creationId xmlns:a16="http://schemas.microsoft.com/office/drawing/2014/main" xmlns="" id="{57FE4702-6DC7-4BAB-8600-07FC901C2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2" name="Elipse 638">
                <a:extLst>
                  <a:ext uri="{FF2B5EF4-FFF2-40B4-BE49-F238E27FC236}">
                    <a16:creationId xmlns:a16="http://schemas.microsoft.com/office/drawing/2014/main" xmlns="" id="{1BA9E237-8B1D-4BAC-8CB7-CCD6AF52B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3" name="Elipse 639">
                <a:extLst>
                  <a:ext uri="{FF2B5EF4-FFF2-40B4-BE49-F238E27FC236}">
                    <a16:creationId xmlns:a16="http://schemas.microsoft.com/office/drawing/2014/main" xmlns="" id="{2683FB96-79A0-4E1B-95BA-89F21BF81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4" name="Elipse 640">
                <a:extLst>
                  <a:ext uri="{FF2B5EF4-FFF2-40B4-BE49-F238E27FC236}">
                    <a16:creationId xmlns:a16="http://schemas.microsoft.com/office/drawing/2014/main" xmlns="" id="{73480888-30AD-49AD-95D1-09DC5555E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5" name="Elipse 641">
                <a:extLst>
                  <a:ext uri="{FF2B5EF4-FFF2-40B4-BE49-F238E27FC236}">
                    <a16:creationId xmlns:a16="http://schemas.microsoft.com/office/drawing/2014/main" xmlns="" id="{6CCB58C3-E686-4EAA-A029-62C022283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6" name="Elipse 642">
                <a:extLst>
                  <a:ext uri="{FF2B5EF4-FFF2-40B4-BE49-F238E27FC236}">
                    <a16:creationId xmlns:a16="http://schemas.microsoft.com/office/drawing/2014/main" xmlns="" id="{285F06B7-D6B0-49F3-A61A-F79586E01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7" name="Elipse 643">
                <a:extLst>
                  <a:ext uri="{FF2B5EF4-FFF2-40B4-BE49-F238E27FC236}">
                    <a16:creationId xmlns:a16="http://schemas.microsoft.com/office/drawing/2014/main" xmlns="" id="{E04FB7BE-FCB6-4602-BBF4-E4D1CE3E4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7" name="Grupo 15">
              <a:extLst>
                <a:ext uri="{FF2B5EF4-FFF2-40B4-BE49-F238E27FC236}">
                  <a16:creationId xmlns:a16="http://schemas.microsoft.com/office/drawing/2014/main" xmlns="" id="{85DE5DA7-2710-42E6-B305-EE2D8004F610}"/>
                </a:ext>
              </a:extLst>
            </p:cNvPr>
            <p:cNvGrpSpPr/>
            <p:nvPr/>
          </p:nvGrpSpPr>
          <p:grpSpPr>
            <a:xfrm>
              <a:off x="5456153" y="5477916"/>
              <a:ext cx="196983" cy="191425"/>
              <a:chOff x="3607065" y="4589645"/>
              <a:chExt cx="196983" cy="191425"/>
            </a:xfrm>
          </p:grpSpPr>
          <p:sp>
            <p:nvSpPr>
              <p:cNvPr id="1252" name="Elipse 628">
                <a:extLst>
                  <a:ext uri="{FF2B5EF4-FFF2-40B4-BE49-F238E27FC236}">
                    <a16:creationId xmlns:a16="http://schemas.microsoft.com/office/drawing/2014/main" xmlns="" id="{B8355C1A-7021-491A-B242-A15D2277905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3" name="Elipse 629">
                <a:extLst>
                  <a:ext uri="{FF2B5EF4-FFF2-40B4-BE49-F238E27FC236}">
                    <a16:creationId xmlns:a16="http://schemas.microsoft.com/office/drawing/2014/main" xmlns="" id="{2DC90509-0467-41F3-B754-14FC86F30D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4" name="Elipse 630">
                <a:extLst>
                  <a:ext uri="{FF2B5EF4-FFF2-40B4-BE49-F238E27FC236}">
                    <a16:creationId xmlns:a16="http://schemas.microsoft.com/office/drawing/2014/main" xmlns="" id="{734CF372-B724-4225-8EDC-1E3922286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5" name="Elipse 631">
                <a:extLst>
                  <a:ext uri="{FF2B5EF4-FFF2-40B4-BE49-F238E27FC236}">
                    <a16:creationId xmlns:a16="http://schemas.microsoft.com/office/drawing/2014/main" xmlns="" id="{F31E4F2F-AC9A-4695-8CB1-15F1C448B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6" name="Elipse 632">
                <a:extLst>
                  <a:ext uri="{FF2B5EF4-FFF2-40B4-BE49-F238E27FC236}">
                    <a16:creationId xmlns:a16="http://schemas.microsoft.com/office/drawing/2014/main" xmlns="" id="{DB32C7BA-144D-4EB3-BB8E-C1C512B99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7" name="Elipse 633">
                <a:extLst>
                  <a:ext uri="{FF2B5EF4-FFF2-40B4-BE49-F238E27FC236}">
                    <a16:creationId xmlns:a16="http://schemas.microsoft.com/office/drawing/2014/main" xmlns="" id="{5CC5B797-848C-4EC9-BF2E-59F575143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8" name="Elipse 634">
                <a:extLst>
                  <a:ext uri="{FF2B5EF4-FFF2-40B4-BE49-F238E27FC236}">
                    <a16:creationId xmlns:a16="http://schemas.microsoft.com/office/drawing/2014/main" xmlns="" id="{B7608408-AF6D-486F-BEE4-F1EABAE3C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9" name="Elipse 635">
                <a:extLst>
                  <a:ext uri="{FF2B5EF4-FFF2-40B4-BE49-F238E27FC236}">
                    <a16:creationId xmlns:a16="http://schemas.microsoft.com/office/drawing/2014/main" xmlns="" id="{2CB92F1D-6462-4C80-8F85-59C984594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8" name="Grupo 16">
              <a:extLst>
                <a:ext uri="{FF2B5EF4-FFF2-40B4-BE49-F238E27FC236}">
                  <a16:creationId xmlns:a16="http://schemas.microsoft.com/office/drawing/2014/main" xmlns="" id="{801922E6-EF8C-4D44-B8EE-C2303B4E0A9D}"/>
                </a:ext>
              </a:extLst>
            </p:cNvPr>
            <p:cNvGrpSpPr/>
            <p:nvPr/>
          </p:nvGrpSpPr>
          <p:grpSpPr>
            <a:xfrm>
              <a:off x="5175233" y="5514462"/>
              <a:ext cx="196983" cy="191425"/>
              <a:chOff x="3607065" y="4589645"/>
              <a:chExt cx="196983" cy="191425"/>
            </a:xfrm>
          </p:grpSpPr>
          <p:sp>
            <p:nvSpPr>
              <p:cNvPr id="1244" name="Elipse 620">
                <a:extLst>
                  <a:ext uri="{FF2B5EF4-FFF2-40B4-BE49-F238E27FC236}">
                    <a16:creationId xmlns:a16="http://schemas.microsoft.com/office/drawing/2014/main" xmlns="" id="{6646E725-92D0-4023-978E-03C21A65E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5" name="Elipse 621">
                <a:extLst>
                  <a:ext uri="{FF2B5EF4-FFF2-40B4-BE49-F238E27FC236}">
                    <a16:creationId xmlns:a16="http://schemas.microsoft.com/office/drawing/2014/main" xmlns="" id="{0FDE376C-B1F1-472F-ABD8-DE0B785575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6" name="Elipse 622">
                <a:extLst>
                  <a:ext uri="{FF2B5EF4-FFF2-40B4-BE49-F238E27FC236}">
                    <a16:creationId xmlns:a16="http://schemas.microsoft.com/office/drawing/2014/main" xmlns="" id="{E118EC42-3916-456B-8C42-298025B84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7" name="Elipse 623">
                <a:extLst>
                  <a:ext uri="{FF2B5EF4-FFF2-40B4-BE49-F238E27FC236}">
                    <a16:creationId xmlns:a16="http://schemas.microsoft.com/office/drawing/2014/main" xmlns="" id="{30208F73-8AAC-45B4-BD4E-8BE4A22E7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8" name="Elipse 624">
                <a:extLst>
                  <a:ext uri="{FF2B5EF4-FFF2-40B4-BE49-F238E27FC236}">
                    <a16:creationId xmlns:a16="http://schemas.microsoft.com/office/drawing/2014/main" xmlns="" id="{1B61D8C2-3200-4415-A531-6DB1AB7A7F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9" name="Elipse 625">
                <a:extLst>
                  <a:ext uri="{FF2B5EF4-FFF2-40B4-BE49-F238E27FC236}">
                    <a16:creationId xmlns:a16="http://schemas.microsoft.com/office/drawing/2014/main" xmlns="" id="{C86C06D5-F2CA-48EA-9956-9A8C95FBD6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0" name="Elipse 626">
                <a:extLst>
                  <a:ext uri="{FF2B5EF4-FFF2-40B4-BE49-F238E27FC236}">
                    <a16:creationId xmlns:a16="http://schemas.microsoft.com/office/drawing/2014/main" xmlns="" id="{22BD153F-45EB-4B1F-B3F6-227D6BFFF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1" name="Elipse 627">
                <a:extLst>
                  <a:ext uri="{FF2B5EF4-FFF2-40B4-BE49-F238E27FC236}">
                    <a16:creationId xmlns:a16="http://schemas.microsoft.com/office/drawing/2014/main" xmlns="" id="{E9CB08A4-D8D4-4816-8368-ECBAD2858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9" name="Grupo 17">
              <a:extLst>
                <a:ext uri="{FF2B5EF4-FFF2-40B4-BE49-F238E27FC236}">
                  <a16:creationId xmlns:a16="http://schemas.microsoft.com/office/drawing/2014/main" xmlns="" id="{9B5C4A18-71F2-4F6C-B3E6-38B8AD6FD852}"/>
                </a:ext>
              </a:extLst>
            </p:cNvPr>
            <p:cNvGrpSpPr/>
            <p:nvPr/>
          </p:nvGrpSpPr>
          <p:grpSpPr>
            <a:xfrm>
              <a:off x="5307095" y="5590625"/>
              <a:ext cx="196983" cy="191425"/>
              <a:chOff x="3607065" y="4589645"/>
              <a:chExt cx="196983" cy="191425"/>
            </a:xfrm>
          </p:grpSpPr>
          <p:sp>
            <p:nvSpPr>
              <p:cNvPr id="1236" name="Elipse 612">
                <a:extLst>
                  <a:ext uri="{FF2B5EF4-FFF2-40B4-BE49-F238E27FC236}">
                    <a16:creationId xmlns:a16="http://schemas.microsoft.com/office/drawing/2014/main" xmlns="" id="{8764F2BD-47E5-40A0-AFC1-532719B353A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7" name="Elipse 613">
                <a:extLst>
                  <a:ext uri="{FF2B5EF4-FFF2-40B4-BE49-F238E27FC236}">
                    <a16:creationId xmlns:a16="http://schemas.microsoft.com/office/drawing/2014/main" xmlns="" id="{1413C92B-04A7-4F28-9F71-2A139611F6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8" name="Elipse 614">
                <a:extLst>
                  <a:ext uri="{FF2B5EF4-FFF2-40B4-BE49-F238E27FC236}">
                    <a16:creationId xmlns:a16="http://schemas.microsoft.com/office/drawing/2014/main" xmlns="" id="{4708A939-5C13-41CD-90D0-8A7CAD62EA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9" name="Elipse 615">
                <a:extLst>
                  <a:ext uri="{FF2B5EF4-FFF2-40B4-BE49-F238E27FC236}">
                    <a16:creationId xmlns:a16="http://schemas.microsoft.com/office/drawing/2014/main" xmlns="" id="{36AC43BC-6137-4044-ADD9-45C57F8C5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0" name="Elipse 616">
                <a:extLst>
                  <a:ext uri="{FF2B5EF4-FFF2-40B4-BE49-F238E27FC236}">
                    <a16:creationId xmlns:a16="http://schemas.microsoft.com/office/drawing/2014/main" xmlns="" id="{8DBD87A4-D41D-4ADC-B622-545DF4DEB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1" name="Elipse 617">
                <a:extLst>
                  <a:ext uri="{FF2B5EF4-FFF2-40B4-BE49-F238E27FC236}">
                    <a16:creationId xmlns:a16="http://schemas.microsoft.com/office/drawing/2014/main" xmlns="" id="{DCD11CA2-26F6-4ACF-8B59-A1594AA3D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2" name="Elipse 618">
                <a:extLst>
                  <a:ext uri="{FF2B5EF4-FFF2-40B4-BE49-F238E27FC236}">
                    <a16:creationId xmlns:a16="http://schemas.microsoft.com/office/drawing/2014/main" xmlns="" id="{DF8FA42E-F528-4615-9A09-D398DC83B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3" name="Elipse 619">
                <a:extLst>
                  <a:ext uri="{FF2B5EF4-FFF2-40B4-BE49-F238E27FC236}">
                    <a16:creationId xmlns:a16="http://schemas.microsoft.com/office/drawing/2014/main" xmlns="" id="{0018F07E-A330-4965-918C-A9AB780AB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0" name="Grupo 18">
              <a:extLst>
                <a:ext uri="{FF2B5EF4-FFF2-40B4-BE49-F238E27FC236}">
                  <a16:creationId xmlns:a16="http://schemas.microsoft.com/office/drawing/2014/main" xmlns="" id="{EEC7AC2C-9B23-4E73-B2EB-712E027199AF}"/>
                </a:ext>
              </a:extLst>
            </p:cNvPr>
            <p:cNvGrpSpPr/>
            <p:nvPr/>
          </p:nvGrpSpPr>
          <p:grpSpPr>
            <a:xfrm>
              <a:off x="5605292" y="5463451"/>
              <a:ext cx="196983" cy="191425"/>
              <a:chOff x="3607065" y="4589645"/>
              <a:chExt cx="196983" cy="191425"/>
            </a:xfrm>
          </p:grpSpPr>
          <p:sp>
            <p:nvSpPr>
              <p:cNvPr id="1228" name="Elipse 604">
                <a:extLst>
                  <a:ext uri="{FF2B5EF4-FFF2-40B4-BE49-F238E27FC236}">
                    <a16:creationId xmlns:a16="http://schemas.microsoft.com/office/drawing/2014/main" xmlns="" id="{6C529F0C-9639-4A50-B519-20AEBA23885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9" name="Elipse 605">
                <a:extLst>
                  <a:ext uri="{FF2B5EF4-FFF2-40B4-BE49-F238E27FC236}">
                    <a16:creationId xmlns:a16="http://schemas.microsoft.com/office/drawing/2014/main" xmlns="" id="{F16B351C-2CA7-4D48-A776-151118BFFA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0" name="Elipse 606">
                <a:extLst>
                  <a:ext uri="{FF2B5EF4-FFF2-40B4-BE49-F238E27FC236}">
                    <a16:creationId xmlns:a16="http://schemas.microsoft.com/office/drawing/2014/main" xmlns="" id="{C4F1105F-B34F-4479-AD49-9F0EF9F625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1" name="Elipse 607">
                <a:extLst>
                  <a:ext uri="{FF2B5EF4-FFF2-40B4-BE49-F238E27FC236}">
                    <a16:creationId xmlns:a16="http://schemas.microsoft.com/office/drawing/2014/main" xmlns="" id="{BBC93660-E751-4D11-AE23-9CDACE430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2" name="Elipse 608">
                <a:extLst>
                  <a:ext uri="{FF2B5EF4-FFF2-40B4-BE49-F238E27FC236}">
                    <a16:creationId xmlns:a16="http://schemas.microsoft.com/office/drawing/2014/main" xmlns="" id="{D1155C5E-C000-4ED0-ABEA-F803C6434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3" name="Elipse 609">
                <a:extLst>
                  <a:ext uri="{FF2B5EF4-FFF2-40B4-BE49-F238E27FC236}">
                    <a16:creationId xmlns:a16="http://schemas.microsoft.com/office/drawing/2014/main" xmlns="" id="{51892073-6CCE-4FC7-A16F-CE713B893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4" name="Elipse 610">
                <a:extLst>
                  <a:ext uri="{FF2B5EF4-FFF2-40B4-BE49-F238E27FC236}">
                    <a16:creationId xmlns:a16="http://schemas.microsoft.com/office/drawing/2014/main" xmlns="" id="{EF74A90E-5209-400D-90F7-BE3DED18C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5" name="Elipse 611">
                <a:extLst>
                  <a:ext uri="{FF2B5EF4-FFF2-40B4-BE49-F238E27FC236}">
                    <a16:creationId xmlns:a16="http://schemas.microsoft.com/office/drawing/2014/main" xmlns="" id="{E70EDFDF-A6AD-42D3-A6FA-0AF4C16CF5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1" name="Grupo 20">
              <a:extLst>
                <a:ext uri="{FF2B5EF4-FFF2-40B4-BE49-F238E27FC236}">
                  <a16:creationId xmlns:a16="http://schemas.microsoft.com/office/drawing/2014/main" xmlns="" id="{D5A65B29-06D4-43AF-A97C-94A554391FDC}"/>
                </a:ext>
              </a:extLst>
            </p:cNvPr>
            <p:cNvGrpSpPr/>
            <p:nvPr/>
          </p:nvGrpSpPr>
          <p:grpSpPr>
            <a:xfrm>
              <a:off x="6786934" y="5431452"/>
              <a:ext cx="196983" cy="191425"/>
              <a:chOff x="3607065" y="4589645"/>
              <a:chExt cx="196983" cy="191425"/>
            </a:xfrm>
          </p:grpSpPr>
          <p:sp>
            <p:nvSpPr>
              <p:cNvPr id="1220" name="Elipse 588">
                <a:extLst>
                  <a:ext uri="{FF2B5EF4-FFF2-40B4-BE49-F238E27FC236}">
                    <a16:creationId xmlns:a16="http://schemas.microsoft.com/office/drawing/2014/main" xmlns="" id="{8ED8BF5B-1F36-4DD8-8433-8B11097DB0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1" name="Elipse 589">
                <a:extLst>
                  <a:ext uri="{FF2B5EF4-FFF2-40B4-BE49-F238E27FC236}">
                    <a16:creationId xmlns:a16="http://schemas.microsoft.com/office/drawing/2014/main" xmlns="" id="{FC857F9E-1E5F-49B6-975D-D46C1BA460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2" name="Elipse 590">
                <a:extLst>
                  <a:ext uri="{FF2B5EF4-FFF2-40B4-BE49-F238E27FC236}">
                    <a16:creationId xmlns:a16="http://schemas.microsoft.com/office/drawing/2014/main" xmlns="" id="{EFC19281-AA9B-4E51-AF87-34BEF096E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3" name="Elipse 591">
                <a:extLst>
                  <a:ext uri="{FF2B5EF4-FFF2-40B4-BE49-F238E27FC236}">
                    <a16:creationId xmlns:a16="http://schemas.microsoft.com/office/drawing/2014/main" xmlns="" id="{38882E5E-1456-483A-B548-9789DA569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4" name="Elipse 592">
                <a:extLst>
                  <a:ext uri="{FF2B5EF4-FFF2-40B4-BE49-F238E27FC236}">
                    <a16:creationId xmlns:a16="http://schemas.microsoft.com/office/drawing/2014/main" xmlns="" id="{D62D9DA6-15B0-4C58-A3A2-04CD147D53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5" name="Elipse 593">
                <a:extLst>
                  <a:ext uri="{FF2B5EF4-FFF2-40B4-BE49-F238E27FC236}">
                    <a16:creationId xmlns:a16="http://schemas.microsoft.com/office/drawing/2014/main" xmlns="" id="{5881E107-5054-4DAF-A664-83AB4742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6" name="Elipse 594">
                <a:extLst>
                  <a:ext uri="{FF2B5EF4-FFF2-40B4-BE49-F238E27FC236}">
                    <a16:creationId xmlns:a16="http://schemas.microsoft.com/office/drawing/2014/main" xmlns="" id="{EA87B13C-4103-42F5-B4B5-2EE289626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7" name="Elipse 595">
                <a:extLst>
                  <a:ext uri="{FF2B5EF4-FFF2-40B4-BE49-F238E27FC236}">
                    <a16:creationId xmlns:a16="http://schemas.microsoft.com/office/drawing/2014/main" xmlns="" id="{597B52F2-8E8F-4147-8848-75C4EB10A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2" name="Grupo 22">
              <a:extLst>
                <a:ext uri="{FF2B5EF4-FFF2-40B4-BE49-F238E27FC236}">
                  <a16:creationId xmlns:a16="http://schemas.microsoft.com/office/drawing/2014/main" xmlns="" id="{A4680F51-5A20-47C9-997D-F51775AFEFF4}"/>
                </a:ext>
              </a:extLst>
            </p:cNvPr>
            <p:cNvGrpSpPr/>
            <p:nvPr/>
          </p:nvGrpSpPr>
          <p:grpSpPr>
            <a:xfrm>
              <a:off x="7121967" y="5437924"/>
              <a:ext cx="196983" cy="191425"/>
              <a:chOff x="3607065" y="4589645"/>
              <a:chExt cx="196983" cy="191425"/>
            </a:xfrm>
          </p:grpSpPr>
          <p:sp>
            <p:nvSpPr>
              <p:cNvPr id="1212" name="Elipse 572">
                <a:extLst>
                  <a:ext uri="{FF2B5EF4-FFF2-40B4-BE49-F238E27FC236}">
                    <a16:creationId xmlns:a16="http://schemas.microsoft.com/office/drawing/2014/main" xmlns="" id="{CCE901E6-0866-4D9C-965E-BA9C37FC160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3" name="Elipse 573">
                <a:extLst>
                  <a:ext uri="{FF2B5EF4-FFF2-40B4-BE49-F238E27FC236}">
                    <a16:creationId xmlns:a16="http://schemas.microsoft.com/office/drawing/2014/main" xmlns="" id="{08C4930D-F2D8-4F53-90BE-4A055F04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4" name="Elipse 574">
                <a:extLst>
                  <a:ext uri="{FF2B5EF4-FFF2-40B4-BE49-F238E27FC236}">
                    <a16:creationId xmlns:a16="http://schemas.microsoft.com/office/drawing/2014/main" xmlns="" id="{109C24AE-2F85-4F10-93D0-D8E505E48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5" name="Elipse 575">
                <a:extLst>
                  <a:ext uri="{FF2B5EF4-FFF2-40B4-BE49-F238E27FC236}">
                    <a16:creationId xmlns:a16="http://schemas.microsoft.com/office/drawing/2014/main" xmlns="" id="{913D17AD-343D-459B-A58B-B020B6141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6" name="Elipse 576">
                <a:extLst>
                  <a:ext uri="{FF2B5EF4-FFF2-40B4-BE49-F238E27FC236}">
                    <a16:creationId xmlns:a16="http://schemas.microsoft.com/office/drawing/2014/main" xmlns="" id="{58186FB0-888F-459B-B8B2-BBEE080F3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7" name="Elipse 577">
                <a:extLst>
                  <a:ext uri="{FF2B5EF4-FFF2-40B4-BE49-F238E27FC236}">
                    <a16:creationId xmlns:a16="http://schemas.microsoft.com/office/drawing/2014/main" xmlns="" id="{E5581035-37B8-4A90-9D29-B54B2BB68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8" name="Elipse 578">
                <a:extLst>
                  <a:ext uri="{FF2B5EF4-FFF2-40B4-BE49-F238E27FC236}">
                    <a16:creationId xmlns:a16="http://schemas.microsoft.com/office/drawing/2014/main" xmlns="" id="{A120C03F-E241-499F-8822-10F1712BF3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9" name="Elipse 579">
                <a:extLst>
                  <a:ext uri="{FF2B5EF4-FFF2-40B4-BE49-F238E27FC236}">
                    <a16:creationId xmlns:a16="http://schemas.microsoft.com/office/drawing/2014/main" xmlns="" id="{B271C475-DB44-4F4B-8060-FE47F71AB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3" name="Grupo 23">
              <a:extLst>
                <a:ext uri="{FF2B5EF4-FFF2-40B4-BE49-F238E27FC236}">
                  <a16:creationId xmlns:a16="http://schemas.microsoft.com/office/drawing/2014/main" xmlns="" id="{9AA4C5F4-AE52-4880-9670-4FD593368A83}"/>
                </a:ext>
              </a:extLst>
            </p:cNvPr>
            <p:cNvGrpSpPr/>
            <p:nvPr/>
          </p:nvGrpSpPr>
          <p:grpSpPr>
            <a:xfrm>
              <a:off x="6841047" y="5474470"/>
              <a:ext cx="196983" cy="191425"/>
              <a:chOff x="3607065" y="4589645"/>
              <a:chExt cx="196983" cy="191425"/>
            </a:xfrm>
          </p:grpSpPr>
          <p:sp>
            <p:nvSpPr>
              <p:cNvPr id="1204" name="Elipse 564">
                <a:extLst>
                  <a:ext uri="{FF2B5EF4-FFF2-40B4-BE49-F238E27FC236}">
                    <a16:creationId xmlns:a16="http://schemas.microsoft.com/office/drawing/2014/main" xmlns="" id="{184812CE-1698-4D25-B7F2-40015088AB9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5" name="Elipse 565">
                <a:extLst>
                  <a:ext uri="{FF2B5EF4-FFF2-40B4-BE49-F238E27FC236}">
                    <a16:creationId xmlns:a16="http://schemas.microsoft.com/office/drawing/2014/main" xmlns="" id="{19576485-A63E-4BB3-ABA6-AEC30EAAA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6" name="Elipse 566">
                <a:extLst>
                  <a:ext uri="{FF2B5EF4-FFF2-40B4-BE49-F238E27FC236}">
                    <a16:creationId xmlns:a16="http://schemas.microsoft.com/office/drawing/2014/main" xmlns="" id="{54A9C03A-141F-4879-A0CD-67318E3C3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7" name="Elipse 567">
                <a:extLst>
                  <a:ext uri="{FF2B5EF4-FFF2-40B4-BE49-F238E27FC236}">
                    <a16:creationId xmlns:a16="http://schemas.microsoft.com/office/drawing/2014/main" xmlns="" id="{0B823E99-2D7E-465C-945F-65999194E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8" name="Elipse 568">
                <a:extLst>
                  <a:ext uri="{FF2B5EF4-FFF2-40B4-BE49-F238E27FC236}">
                    <a16:creationId xmlns:a16="http://schemas.microsoft.com/office/drawing/2014/main" xmlns="" id="{17CC37DB-98F4-4E0B-9E83-49B10D39F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9" name="Elipse 569">
                <a:extLst>
                  <a:ext uri="{FF2B5EF4-FFF2-40B4-BE49-F238E27FC236}">
                    <a16:creationId xmlns:a16="http://schemas.microsoft.com/office/drawing/2014/main" xmlns="" id="{0BE649CF-9F9B-4ABC-A29E-5082A24D7D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0" name="Elipse 570">
                <a:extLst>
                  <a:ext uri="{FF2B5EF4-FFF2-40B4-BE49-F238E27FC236}">
                    <a16:creationId xmlns:a16="http://schemas.microsoft.com/office/drawing/2014/main" xmlns="" id="{DF772E74-B3C1-4598-83B8-6203DBA59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1" name="Elipse 571">
                <a:extLst>
                  <a:ext uri="{FF2B5EF4-FFF2-40B4-BE49-F238E27FC236}">
                    <a16:creationId xmlns:a16="http://schemas.microsoft.com/office/drawing/2014/main" xmlns="" id="{2ACE397B-3389-426D-B36C-32731A9C1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4" name="Grupo 24">
              <a:extLst>
                <a:ext uri="{FF2B5EF4-FFF2-40B4-BE49-F238E27FC236}">
                  <a16:creationId xmlns:a16="http://schemas.microsoft.com/office/drawing/2014/main" xmlns="" id="{F069A4EF-81F2-4943-83CE-F5131BD71834}"/>
                </a:ext>
              </a:extLst>
            </p:cNvPr>
            <p:cNvGrpSpPr/>
            <p:nvPr/>
          </p:nvGrpSpPr>
          <p:grpSpPr>
            <a:xfrm>
              <a:off x="6972909" y="5550633"/>
              <a:ext cx="196983" cy="191425"/>
              <a:chOff x="3607065" y="4589645"/>
              <a:chExt cx="196983" cy="191425"/>
            </a:xfrm>
          </p:grpSpPr>
          <p:sp>
            <p:nvSpPr>
              <p:cNvPr id="1196" name="Elipse 556">
                <a:extLst>
                  <a:ext uri="{FF2B5EF4-FFF2-40B4-BE49-F238E27FC236}">
                    <a16:creationId xmlns:a16="http://schemas.microsoft.com/office/drawing/2014/main" xmlns="" id="{F5E4D060-1BDE-4697-9F3D-264CEF3C4E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7" name="Elipse 557">
                <a:extLst>
                  <a:ext uri="{FF2B5EF4-FFF2-40B4-BE49-F238E27FC236}">
                    <a16:creationId xmlns:a16="http://schemas.microsoft.com/office/drawing/2014/main" xmlns="" id="{92842A10-E8C4-4747-8630-9E9F4516D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8" name="Elipse 558">
                <a:extLst>
                  <a:ext uri="{FF2B5EF4-FFF2-40B4-BE49-F238E27FC236}">
                    <a16:creationId xmlns:a16="http://schemas.microsoft.com/office/drawing/2014/main" xmlns="" id="{0B134797-1395-4C32-AE56-7CDEAB74B1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9" name="Elipse 559">
                <a:extLst>
                  <a:ext uri="{FF2B5EF4-FFF2-40B4-BE49-F238E27FC236}">
                    <a16:creationId xmlns:a16="http://schemas.microsoft.com/office/drawing/2014/main" xmlns="" id="{74CCA085-D946-4D40-90E2-5E539EE736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0" name="Elipse 560">
                <a:extLst>
                  <a:ext uri="{FF2B5EF4-FFF2-40B4-BE49-F238E27FC236}">
                    <a16:creationId xmlns:a16="http://schemas.microsoft.com/office/drawing/2014/main" xmlns="" id="{C79E42F9-12EF-4954-81FE-4FF39193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1" name="Elipse 561">
                <a:extLst>
                  <a:ext uri="{FF2B5EF4-FFF2-40B4-BE49-F238E27FC236}">
                    <a16:creationId xmlns:a16="http://schemas.microsoft.com/office/drawing/2014/main" xmlns="" id="{910C5D8C-2438-4690-8FD2-3BE2BA3A09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2" name="Elipse 562">
                <a:extLst>
                  <a:ext uri="{FF2B5EF4-FFF2-40B4-BE49-F238E27FC236}">
                    <a16:creationId xmlns:a16="http://schemas.microsoft.com/office/drawing/2014/main" xmlns="" id="{65F8D913-9D74-4C88-8BCA-98D34FFF91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3" name="Elipse 563">
                <a:extLst>
                  <a:ext uri="{FF2B5EF4-FFF2-40B4-BE49-F238E27FC236}">
                    <a16:creationId xmlns:a16="http://schemas.microsoft.com/office/drawing/2014/main" xmlns="" id="{F5A7E337-2865-4DB6-8724-0C822CEAB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5" name="Grupo 33">
              <a:extLst>
                <a:ext uri="{FF2B5EF4-FFF2-40B4-BE49-F238E27FC236}">
                  <a16:creationId xmlns:a16="http://schemas.microsoft.com/office/drawing/2014/main" xmlns="" id="{D7B634EC-C761-4C3A-8792-7EFD0D63ED85}"/>
                </a:ext>
              </a:extLst>
            </p:cNvPr>
            <p:cNvGrpSpPr/>
            <p:nvPr/>
          </p:nvGrpSpPr>
          <p:grpSpPr>
            <a:xfrm>
              <a:off x="5841461" y="5468393"/>
              <a:ext cx="196983" cy="191425"/>
              <a:chOff x="3607065" y="4589645"/>
              <a:chExt cx="196983" cy="191425"/>
            </a:xfrm>
          </p:grpSpPr>
          <p:sp>
            <p:nvSpPr>
              <p:cNvPr id="1188" name="Elipse 484">
                <a:extLst>
                  <a:ext uri="{FF2B5EF4-FFF2-40B4-BE49-F238E27FC236}">
                    <a16:creationId xmlns:a16="http://schemas.microsoft.com/office/drawing/2014/main" xmlns="" id="{CDC72160-7149-4C8C-B884-6738B9E2AD4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9" name="Elipse 485">
                <a:extLst>
                  <a:ext uri="{FF2B5EF4-FFF2-40B4-BE49-F238E27FC236}">
                    <a16:creationId xmlns:a16="http://schemas.microsoft.com/office/drawing/2014/main" xmlns="" id="{C3DBA6DE-0C70-4062-9E48-3D09A17B3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0" name="Elipse 486">
                <a:extLst>
                  <a:ext uri="{FF2B5EF4-FFF2-40B4-BE49-F238E27FC236}">
                    <a16:creationId xmlns:a16="http://schemas.microsoft.com/office/drawing/2014/main" xmlns="" id="{4778CBFF-019C-4B5D-ACE7-09A99584B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1" name="Elipse 487">
                <a:extLst>
                  <a:ext uri="{FF2B5EF4-FFF2-40B4-BE49-F238E27FC236}">
                    <a16:creationId xmlns:a16="http://schemas.microsoft.com/office/drawing/2014/main" xmlns="" id="{632851B2-7EAE-4359-AB64-10E83DD5B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2" name="Elipse 488">
                <a:extLst>
                  <a:ext uri="{FF2B5EF4-FFF2-40B4-BE49-F238E27FC236}">
                    <a16:creationId xmlns:a16="http://schemas.microsoft.com/office/drawing/2014/main" xmlns="" id="{DB03C7B9-19DA-4424-AB04-55242552D1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3" name="Elipse 489">
                <a:extLst>
                  <a:ext uri="{FF2B5EF4-FFF2-40B4-BE49-F238E27FC236}">
                    <a16:creationId xmlns:a16="http://schemas.microsoft.com/office/drawing/2014/main" xmlns="" id="{B52D14FA-3627-48D8-8B4E-94E410BF6D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4" name="Elipse 490">
                <a:extLst>
                  <a:ext uri="{FF2B5EF4-FFF2-40B4-BE49-F238E27FC236}">
                    <a16:creationId xmlns:a16="http://schemas.microsoft.com/office/drawing/2014/main" xmlns="" id="{8126F586-29C5-46FD-922E-3CA2A44C84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5" name="Elipse 491">
                <a:extLst>
                  <a:ext uri="{FF2B5EF4-FFF2-40B4-BE49-F238E27FC236}">
                    <a16:creationId xmlns:a16="http://schemas.microsoft.com/office/drawing/2014/main" xmlns="" id="{F1DB7EEF-6B80-43E8-8D1A-383DABD2E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6" name="Grupo 34">
              <a:extLst>
                <a:ext uri="{FF2B5EF4-FFF2-40B4-BE49-F238E27FC236}">
                  <a16:creationId xmlns:a16="http://schemas.microsoft.com/office/drawing/2014/main" xmlns="" id="{8A4050B4-471F-489D-BDC7-F219A14C3C39}"/>
                </a:ext>
              </a:extLst>
            </p:cNvPr>
            <p:cNvGrpSpPr/>
            <p:nvPr/>
          </p:nvGrpSpPr>
          <p:grpSpPr>
            <a:xfrm>
              <a:off x="5974327" y="5476386"/>
              <a:ext cx="196983" cy="191425"/>
              <a:chOff x="3607065" y="4589645"/>
              <a:chExt cx="196983" cy="191425"/>
            </a:xfrm>
          </p:grpSpPr>
          <p:sp>
            <p:nvSpPr>
              <p:cNvPr id="1180" name="Elipse 476">
                <a:extLst>
                  <a:ext uri="{FF2B5EF4-FFF2-40B4-BE49-F238E27FC236}">
                    <a16:creationId xmlns:a16="http://schemas.microsoft.com/office/drawing/2014/main" xmlns="" id="{BF8D91D9-6140-4B55-9BCD-276093369E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1" name="Elipse 477">
                <a:extLst>
                  <a:ext uri="{FF2B5EF4-FFF2-40B4-BE49-F238E27FC236}">
                    <a16:creationId xmlns:a16="http://schemas.microsoft.com/office/drawing/2014/main" xmlns="" id="{89020EB4-13C3-49F6-9D50-54DCD6CC2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2" name="Elipse 478">
                <a:extLst>
                  <a:ext uri="{FF2B5EF4-FFF2-40B4-BE49-F238E27FC236}">
                    <a16:creationId xmlns:a16="http://schemas.microsoft.com/office/drawing/2014/main" xmlns="" id="{BA0B660E-B646-470C-83A4-9C8D885807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3" name="Elipse 479">
                <a:extLst>
                  <a:ext uri="{FF2B5EF4-FFF2-40B4-BE49-F238E27FC236}">
                    <a16:creationId xmlns:a16="http://schemas.microsoft.com/office/drawing/2014/main" xmlns="" id="{BACA80FA-11A1-41D9-A3CF-7B1AFA500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4" name="Elipse 480">
                <a:extLst>
                  <a:ext uri="{FF2B5EF4-FFF2-40B4-BE49-F238E27FC236}">
                    <a16:creationId xmlns:a16="http://schemas.microsoft.com/office/drawing/2014/main" xmlns="" id="{BCBFC18B-E01F-49BE-8066-38C6C80C8E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5" name="Elipse 481">
                <a:extLst>
                  <a:ext uri="{FF2B5EF4-FFF2-40B4-BE49-F238E27FC236}">
                    <a16:creationId xmlns:a16="http://schemas.microsoft.com/office/drawing/2014/main" xmlns="" id="{7503C98A-18D4-432C-AB43-57CDE3F48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6" name="Elipse 482">
                <a:extLst>
                  <a:ext uri="{FF2B5EF4-FFF2-40B4-BE49-F238E27FC236}">
                    <a16:creationId xmlns:a16="http://schemas.microsoft.com/office/drawing/2014/main" xmlns="" id="{7C809AC2-1A6D-43BE-9672-D1DBBFE10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7" name="Elipse 483">
                <a:extLst>
                  <a:ext uri="{FF2B5EF4-FFF2-40B4-BE49-F238E27FC236}">
                    <a16:creationId xmlns:a16="http://schemas.microsoft.com/office/drawing/2014/main" xmlns="" id="{8CED824A-2675-4121-BC41-5B83CB23EF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7" name="Grupo 35">
              <a:extLst>
                <a:ext uri="{FF2B5EF4-FFF2-40B4-BE49-F238E27FC236}">
                  <a16:creationId xmlns:a16="http://schemas.microsoft.com/office/drawing/2014/main" xmlns="" id="{0BA9AF44-331C-4DDE-B58E-28E7DEFF9ABA}"/>
                </a:ext>
              </a:extLst>
            </p:cNvPr>
            <p:cNvGrpSpPr/>
            <p:nvPr/>
          </p:nvGrpSpPr>
          <p:grpSpPr>
            <a:xfrm>
              <a:off x="6135892" y="5465747"/>
              <a:ext cx="196983" cy="191425"/>
              <a:chOff x="3607065" y="4589645"/>
              <a:chExt cx="196983" cy="191425"/>
            </a:xfrm>
          </p:grpSpPr>
          <p:sp>
            <p:nvSpPr>
              <p:cNvPr id="1172" name="Elipse 468">
                <a:extLst>
                  <a:ext uri="{FF2B5EF4-FFF2-40B4-BE49-F238E27FC236}">
                    <a16:creationId xmlns:a16="http://schemas.microsoft.com/office/drawing/2014/main" xmlns="" id="{46E19E10-74AA-418E-AFC4-DF6AB342A9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3" name="Elipse 469">
                <a:extLst>
                  <a:ext uri="{FF2B5EF4-FFF2-40B4-BE49-F238E27FC236}">
                    <a16:creationId xmlns:a16="http://schemas.microsoft.com/office/drawing/2014/main" xmlns="" id="{608C9EB5-FA72-4F97-B8DD-9725677F3C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4" name="Elipse 470">
                <a:extLst>
                  <a:ext uri="{FF2B5EF4-FFF2-40B4-BE49-F238E27FC236}">
                    <a16:creationId xmlns:a16="http://schemas.microsoft.com/office/drawing/2014/main" xmlns="" id="{9CC7DB41-3D7B-491B-AF13-D0DF4E895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5" name="Elipse 471">
                <a:extLst>
                  <a:ext uri="{FF2B5EF4-FFF2-40B4-BE49-F238E27FC236}">
                    <a16:creationId xmlns:a16="http://schemas.microsoft.com/office/drawing/2014/main" xmlns="" id="{8D2581F5-45C6-4B06-BB5E-D785347D9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6" name="Elipse 472">
                <a:extLst>
                  <a:ext uri="{FF2B5EF4-FFF2-40B4-BE49-F238E27FC236}">
                    <a16:creationId xmlns:a16="http://schemas.microsoft.com/office/drawing/2014/main" xmlns="" id="{A21BD784-D04B-4489-B51D-84892CD850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7" name="Elipse 473">
                <a:extLst>
                  <a:ext uri="{FF2B5EF4-FFF2-40B4-BE49-F238E27FC236}">
                    <a16:creationId xmlns:a16="http://schemas.microsoft.com/office/drawing/2014/main" xmlns="" id="{7E03B194-9200-46CC-B072-41C476A04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8" name="Elipse 474">
                <a:extLst>
                  <a:ext uri="{FF2B5EF4-FFF2-40B4-BE49-F238E27FC236}">
                    <a16:creationId xmlns:a16="http://schemas.microsoft.com/office/drawing/2014/main" xmlns="" id="{36BAB4A8-BBC9-462B-AEA1-7FCD3C393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9" name="Elipse 475">
                <a:extLst>
                  <a:ext uri="{FF2B5EF4-FFF2-40B4-BE49-F238E27FC236}">
                    <a16:creationId xmlns:a16="http://schemas.microsoft.com/office/drawing/2014/main" xmlns="" id="{49D08068-BDF3-464E-8282-020F1C711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8" name="Grupo 36">
              <a:extLst>
                <a:ext uri="{FF2B5EF4-FFF2-40B4-BE49-F238E27FC236}">
                  <a16:creationId xmlns:a16="http://schemas.microsoft.com/office/drawing/2014/main" xmlns="" id="{B096C603-CA8E-4E50-A83D-5E01911DC41D}"/>
                </a:ext>
              </a:extLst>
            </p:cNvPr>
            <p:cNvGrpSpPr/>
            <p:nvPr/>
          </p:nvGrpSpPr>
          <p:grpSpPr>
            <a:xfrm>
              <a:off x="6309360" y="5482858"/>
              <a:ext cx="196983" cy="191425"/>
              <a:chOff x="3607065" y="4589645"/>
              <a:chExt cx="196983" cy="191425"/>
            </a:xfrm>
          </p:grpSpPr>
          <p:sp>
            <p:nvSpPr>
              <p:cNvPr id="1164" name="Elipse 460">
                <a:extLst>
                  <a:ext uri="{FF2B5EF4-FFF2-40B4-BE49-F238E27FC236}">
                    <a16:creationId xmlns:a16="http://schemas.microsoft.com/office/drawing/2014/main" xmlns="" id="{31296424-C3E9-42F0-A37B-3B3298EE2D8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5" name="Elipse 461">
                <a:extLst>
                  <a:ext uri="{FF2B5EF4-FFF2-40B4-BE49-F238E27FC236}">
                    <a16:creationId xmlns:a16="http://schemas.microsoft.com/office/drawing/2014/main" xmlns="" id="{4395CF36-917C-4F28-9DBB-01C6A9BF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6" name="Elipse 462">
                <a:extLst>
                  <a:ext uri="{FF2B5EF4-FFF2-40B4-BE49-F238E27FC236}">
                    <a16:creationId xmlns:a16="http://schemas.microsoft.com/office/drawing/2014/main" xmlns="" id="{166D8F90-433D-42E0-87F0-0FB8DDD17C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7" name="Elipse 463">
                <a:extLst>
                  <a:ext uri="{FF2B5EF4-FFF2-40B4-BE49-F238E27FC236}">
                    <a16:creationId xmlns:a16="http://schemas.microsoft.com/office/drawing/2014/main" xmlns="" id="{3AEEA6D0-2262-435E-94BF-6943080C8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8" name="Elipse 464">
                <a:extLst>
                  <a:ext uri="{FF2B5EF4-FFF2-40B4-BE49-F238E27FC236}">
                    <a16:creationId xmlns:a16="http://schemas.microsoft.com/office/drawing/2014/main" xmlns="" id="{9F118781-C950-4333-BDFD-9C4A50FE5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9" name="Elipse 465">
                <a:extLst>
                  <a:ext uri="{FF2B5EF4-FFF2-40B4-BE49-F238E27FC236}">
                    <a16:creationId xmlns:a16="http://schemas.microsoft.com/office/drawing/2014/main" xmlns="" id="{422AF733-F5F7-415C-AFD1-F99C855CBC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0" name="Elipse 466">
                <a:extLst>
                  <a:ext uri="{FF2B5EF4-FFF2-40B4-BE49-F238E27FC236}">
                    <a16:creationId xmlns:a16="http://schemas.microsoft.com/office/drawing/2014/main" xmlns="" id="{6D55A743-964A-4F89-B668-54432A5A6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1" name="Elipse 467">
                <a:extLst>
                  <a:ext uri="{FF2B5EF4-FFF2-40B4-BE49-F238E27FC236}">
                    <a16:creationId xmlns:a16="http://schemas.microsoft.com/office/drawing/2014/main" xmlns="" id="{558D162A-B948-47A4-B344-89FB8E36A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9" name="Grupo 37">
              <a:extLst>
                <a:ext uri="{FF2B5EF4-FFF2-40B4-BE49-F238E27FC236}">
                  <a16:creationId xmlns:a16="http://schemas.microsoft.com/office/drawing/2014/main" xmlns="" id="{46D0E63C-9CAA-4CC5-B4A5-FC3AB8DD4756}"/>
                </a:ext>
              </a:extLst>
            </p:cNvPr>
            <p:cNvGrpSpPr/>
            <p:nvPr/>
          </p:nvGrpSpPr>
          <p:grpSpPr>
            <a:xfrm>
              <a:off x="6028440" y="5519404"/>
              <a:ext cx="196983" cy="191425"/>
              <a:chOff x="3607065" y="4589645"/>
              <a:chExt cx="196983" cy="191425"/>
            </a:xfrm>
          </p:grpSpPr>
          <p:sp>
            <p:nvSpPr>
              <p:cNvPr id="1156" name="Elipse 452">
                <a:extLst>
                  <a:ext uri="{FF2B5EF4-FFF2-40B4-BE49-F238E27FC236}">
                    <a16:creationId xmlns:a16="http://schemas.microsoft.com/office/drawing/2014/main" xmlns="" id="{92261165-C244-4766-BEC0-3FAA42B0D2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7" name="Elipse 453">
                <a:extLst>
                  <a:ext uri="{FF2B5EF4-FFF2-40B4-BE49-F238E27FC236}">
                    <a16:creationId xmlns:a16="http://schemas.microsoft.com/office/drawing/2014/main" xmlns="" id="{714CEBAC-8C68-45AC-80B5-E41B58E43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8" name="Elipse 454">
                <a:extLst>
                  <a:ext uri="{FF2B5EF4-FFF2-40B4-BE49-F238E27FC236}">
                    <a16:creationId xmlns:a16="http://schemas.microsoft.com/office/drawing/2014/main" xmlns="" id="{09D86956-15F9-4A43-8768-E8FAB6F2A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9" name="Elipse 455">
                <a:extLst>
                  <a:ext uri="{FF2B5EF4-FFF2-40B4-BE49-F238E27FC236}">
                    <a16:creationId xmlns:a16="http://schemas.microsoft.com/office/drawing/2014/main" xmlns="" id="{EA078856-1A2F-4F08-8297-EF8CE4ECD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0" name="Elipse 456">
                <a:extLst>
                  <a:ext uri="{FF2B5EF4-FFF2-40B4-BE49-F238E27FC236}">
                    <a16:creationId xmlns:a16="http://schemas.microsoft.com/office/drawing/2014/main" xmlns="" id="{5EA4FC34-D9DF-4ED5-A228-8A1459070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1" name="Elipse 457">
                <a:extLst>
                  <a:ext uri="{FF2B5EF4-FFF2-40B4-BE49-F238E27FC236}">
                    <a16:creationId xmlns:a16="http://schemas.microsoft.com/office/drawing/2014/main" xmlns="" id="{06049619-1104-4354-A7B3-453DB6C92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2" name="Elipse 458">
                <a:extLst>
                  <a:ext uri="{FF2B5EF4-FFF2-40B4-BE49-F238E27FC236}">
                    <a16:creationId xmlns:a16="http://schemas.microsoft.com/office/drawing/2014/main" xmlns="" id="{D6E5297E-E11F-49DE-A7DC-C3B6F1ACF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3" name="Elipse 459">
                <a:extLst>
                  <a:ext uri="{FF2B5EF4-FFF2-40B4-BE49-F238E27FC236}">
                    <a16:creationId xmlns:a16="http://schemas.microsoft.com/office/drawing/2014/main" xmlns="" id="{1EB98031-9784-4FCD-8B55-31BB20CA2F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0" name="Grupo 38">
              <a:extLst>
                <a:ext uri="{FF2B5EF4-FFF2-40B4-BE49-F238E27FC236}">
                  <a16:creationId xmlns:a16="http://schemas.microsoft.com/office/drawing/2014/main" xmlns="" id="{6A61392B-C7D0-4F87-BB6B-75DE3673E920}"/>
                </a:ext>
              </a:extLst>
            </p:cNvPr>
            <p:cNvGrpSpPr/>
            <p:nvPr/>
          </p:nvGrpSpPr>
          <p:grpSpPr>
            <a:xfrm>
              <a:off x="6160302" y="5595567"/>
              <a:ext cx="196983" cy="191425"/>
              <a:chOff x="3607065" y="4589645"/>
              <a:chExt cx="196983" cy="191425"/>
            </a:xfrm>
          </p:grpSpPr>
          <p:sp>
            <p:nvSpPr>
              <p:cNvPr id="1148" name="Elipse 444">
                <a:extLst>
                  <a:ext uri="{FF2B5EF4-FFF2-40B4-BE49-F238E27FC236}">
                    <a16:creationId xmlns:a16="http://schemas.microsoft.com/office/drawing/2014/main" xmlns="" id="{A9F6E88D-4FFF-4B86-AB14-FE3A7B678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9" name="Elipse 445">
                <a:extLst>
                  <a:ext uri="{FF2B5EF4-FFF2-40B4-BE49-F238E27FC236}">
                    <a16:creationId xmlns:a16="http://schemas.microsoft.com/office/drawing/2014/main" xmlns="" id="{88B349EA-E8AE-4E23-B038-349B58458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0" name="Elipse 446">
                <a:extLst>
                  <a:ext uri="{FF2B5EF4-FFF2-40B4-BE49-F238E27FC236}">
                    <a16:creationId xmlns:a16="http://schemas.microsoft.com/office/drawing/2014/main" xmlns="" id="{2414671F-127E-4A62-A809-F64D9A6D9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1" name="Elipse 447">
                <a:extLst>
                  <a:ext uri="{FF2B5EF4-FFF2-40B4-BE49-F238E27FC236}">
                    <a16:creationId xmlns:a16="http://schemas.microsoft.com/office/drawing/2014/main" xmlns="" id="{231CFCE7-44DF-4721-9209-290F6FDD15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2" name="Elipse 448">
                <a:extLst>
                  <a:ext uri="{FF2B5EF4-FFF2-40B4-BE49-F238E27FC236}">
                    <a16:creationId xmlns:a16="http://schemas.microsoft.com/office/drawing/2014/main" xmlns="" id="{C86BE51A-3B3E-43BE-B782-A239D9242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3" name="Elipse 449">
                <a:extLst>
                  <a:ext uri="{FF2B5EF4-FFF2-40B4-BE49-F238E27FC236}">
                    <a16:creationId xmlns:a16="http://schemas.microsoft.com/office/drawing/2014/main" xmlns="" id="{6E4BFFC5-A566-4395-BF8A-C5F2781F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4" name="Elipse 450">
                <a:extLst>
                  <a:ext uri="{FF2B5EF4-FFF2-40B4-BE49-F238E27FC236}">
                    <a16:creationId xmlns:a16="http://schemas.microsoft.com/office/drawing/2014/main" xmlns="" id="{1A8C56D0-E13F-49A4-94C6-4121D1B3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5" name="Elipse 451">
                <a:extLst>
                  <a:ext uri="{FF2B5EF4-FFF2-40B4-BE49-F238E27FC236}">
                    <a16:creationId xmlns:a16="http://schemas.microsoft.com/office/drawing/2014/main" xmlns="" id="{F5B4B78A-8A5F-4374-BD4D-ED3F75C7AF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1" name="Grupo 39">
              <a:extLst>
                <a:ext uri="{FF2B5EF4-FFF2-40B4-BE49-F238E27FC236}">
                  <a16:creationId xmlns:a16="http://schemas.microsoft.com/office/drawing/2014/main" xmlns="" id="{0D88967E-C46B-43CB-A4BC-654E29E357BB}"/>
                </a:ext>
              </a:extLst>
            </p:cNvPr>
            <p:cNvGrpSpPr/>
            <p:nvPr/>
          </p:nvGrpSpPr>
          <p:grpSpPr>
            <a:xfrm>
              <a:off x="6458499" y="5468393"/>
              <a:ext cx="196983" cy="191425"/>
              <a:chOff x="3607065" y="4589645"/>
              <a:chExt cx="196983" cy="191425"/>
            </a:xfrm>
          </p:grpSpPr>
          <p:sp>
            <p:nvSpPr>
              <p:cNvPr id="1140" name="Elipse 436">
                <a:extLst>
                  <a:ext uri="{FF2B5EF4-FFF2-40B4-BE49-F238E27FC236}">
                    <a16:creationId xmlns:a16="http://schemas.microsoft.com/office/drawing/2014/main" xmlns="" id="{D0E31953-D66E-4E64-8E7E-379A8CCF4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1" name="Elipse 437">
                <a:extLst>
                  <a:ext uri="{FF2B5EF4-FFF2-40B4-BE49-F238E27FC236}">
                    <a16:creationId xmlns:a16="http://schemas.microsoft.com/office/drawing/2014/main" xmlns="" id="{EAF22EDA-AE53-41EE-8D82-D6476BD185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2" name="Elipse 438">
                <a:extLst>
                  <a:ext uri="{FF2B5EF4-FFF2-40B4-BE49-F238E27FC236}">
                    <a16:creationId xmlns:a16="http://schemas.microsoft.com/office/drawing/2014/main" xmlns="" id="{3C21A5AD-13C7-48E1-B64E-58A670918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3" name="Elipse 439">
                <a:extLst>
                  <a:ext uri="{FF2B5EF4-FFF2-40B4-BE49-F238E27FC236}">
                    <a16:creationId xmlns:a16="http://schemas.microsoft.com/office/drawing/2014/main" xmlns="" id="{E62D276A-ABC8-4DDA-9E8B-74D386861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4" name="Elipse 440">
                <a:extLst>
                  <a:ext uri="{FF2B5EF4-FFF2-40B4-BE49-F238E27FC236}">
                    <a16:creationId xmlns:a16="http://schemas.microsoft.com/office/drawing/2014/main" xmlns="" id="{A64FDD08-4B2C-4676-B661-8110489621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5" name="Elipse 441">
                <a:extLst>
                  <a:ext uri="{FF2B5EF4-FFF2-40B4-BE49-F238E27FC236}">
                    <a16:creationId xmlns:a16="http://schemas.microsoft.com/office/drawing/2014/main" xmlns="" id="{7BC60879-2FBD-4DEF-AAF6-736FD340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6" name="Elipse 442">
                <a:extLst>
                  <a:ext uri="{FF2B5EF4-FFF2-40B4-BE49-F238E27FC236}">
                    <a16:creationId xmlns:a16="http://schemas.microsoft.com/office/drawing/2014/main" xmlns="" id="{D8A121DA-B1B5-4D2B-B31C-B97240DDE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7" name="Elipse 443">
                <a:extLst>
                  <a:ext uri="{FF2B5EF4-FFF2-40B4-BE49-F238E27FC236}">
                    <a16:creationId xmlns:a16="http://schemas.microsoft.com/office/drawing/2014/main" xmlns="" id="{17076A9A-67A7-4880-BECF-42A5F9EFA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2" name="Grupo 40">
              <a:extLst>
                <a:ext uri="{FF2B5EF4-FFF2-40B4-BE49-F238E27FC236}">
                  <a16:creationId xmlns:a16="http://schemas.microsoft.com/office/drawing/2014/main" xmlns="" id="{0FB20913-79FD-42D5-BFE1-1F8ADDF1CEC0}"/>
                </a:ext>
              </a:extLst>
            </p:cNvPr>
            <p:cNvGrpSpPr/>
            <p:nvPr/>
          </p:nvGrpSpPr>
          <p:grpSpPr>
            <a:xfrm>
              <a:off x="5419323" y="5564652"/>
              <a:ext cx="196983" cy="191425"/>
              <a:chOff x="3607065" y="4589645"/>
              <a:chExt cx="196983" cy="191425"/>
            </a:xfrm>
          </p:grpSpPr>
          <p:sp>
            <p:nvSpPr>
              <p:cNvPr id="1132" name="Elipse 428">
                <a:extLst>
                  <a:ext uri="{FF2B5EF4-FFF2-40B4-BE49-F238E27FC236}">
                    <a16:creationId xmlns:a16="http://schemas.microsoft.com/office/drawing/2014/main" xmlns="" id="{C7956A17-0B60-41D5-A7C5-294FBBEB1D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3" name="Elipse 429">
                <a:extLst>
                  <a:ext uri="{FF2B5EF4-FFF2-40B4-BE49-F238E27FC236}">
                    <a16:creationId xmlns:a16="http://schemas.microsoft.com/office/drawing/2014/main" xmlns="" id="{F80DA685-99F9-45CC-85FB-EE6A543784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4" name="Elipse 430">
                <a:extLst>
                  <a:ext uri="{FF2B5EF4-FFF2-40B4-BE49-F238E27FC236}">
                    <a16:creationId xmlns:a16="http://schemas.microsoft.com/office/drawing/2014/main" xmlns="" id="{0992860B-C647-48DB-8E80-BA163FE79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5" name="Elipse 431">
                <a:extLst>
                  <a:ext uri="{FF2B5EF4-FFF2-40B4-BE49-F238E27FC236}">
                    <a16:creationId xmlns:a16="http://schemas.microsoft.com/office/drawing/2014/main" xmlns="" id="{1B266DB1-E1EC-4931-94ED-013A96F2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6" name="Elipse 432">
                <a:extLst>
                  <a:ext uri="{FF2B5EF4-FFF2-40B4-BE49-F238E27FC236}">
                    <a16:creationId xmlns:a16="http://schemas.microsoft.com/office/drawing/2014/main" xmlns="" id="{D8779525-A51B-435D-A469-200BE8168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7" name="Elipse 433">
                <a:extLst>
                  <a:ext uri="{FF2B5EF4-FFF2-40B4-BE49-F238E27FC236}">
                    <a16:creationId xmlns:a16="http://schemas.microsoft.com/office/drawing/2014/main" xmlns="" id="{754274A8-34DF-49B5-B702-FF75979EB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8" name="Elipse 434">
                <a:extLst>
                  <a:ext uri="{FF2B5EF4-FFF2-40B4-BE49-F238E27FC236}">
                    <a16:creationId xmlns:a16="http://schemas.microsoft.com/office/drawing/2014/main" xmlns="" id="{DE259CAF-A028-4018-A97E-6117DBD88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9" name="Elipse 435">
                <a:extLst>
                  <a:ext uri="{FF2B5EF4-FFF2-40B4-BE49-F238E27FC236}">
                    <a16:creationId xmlns:a16="http://schemas.microsoft.com/office/drawing/2014/main" xmlns="" id="{AA148564-E673-491B-954E-6489B6205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3" name="Grupo 41">
              <a:extLst>
                <a:ext uri="{FF2B5EF4-FFF2-40B4-BE49-F238E27FC236}">
                  <a16:creationId xmlns:a16="http://schemas.microsoft.com/office/drawing/2014/main" xmlns="" id="{5A42061E-612F-4E35-929D-17637BD711EA}"/>
                </a:ext>
              </a:extLst>
            </p:cNvPr>
            <p:cNvGrpSpPr/>
            <p:nvPr/>
          </p:nvGrpSpPr>
          <p:grpSpPr>
            <a:xfrm>
              <a:off x="5552189" y="5572645"/>
              <a:ext cx="196983" cy="191425"/>
              <a:chOff x="3607065" y="4589645"/>
              <a:chExt cx="196983" cy="191425"/>
            </a:xfrm>
          </p:grpSpPr>
          <p:sp>
            <p:nvSpPr>
              <p:cNvPr id="1124" name="Elipse 420">
                <a:extLst>
                  <a:ext uri="{FF2B5EF4-FFF2-40B4-BE49-F238E27FC236}">
                    <a16:creationId xmlns:a16="http://schemas.microsoft.com/office/drawing/2014/main" xmlns="" id="{FF08BFE5-87E2-494E-889F-CAA339898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5" name="Elipse 421">
                <a:extLst>
                  <a:ext uri="{FF2B5EF4-FFF2-40B4-BE49-F238E27FC236}">
                    <a16:creationId xmlns:a16="http://schemas.microsoft.com/office/drawing/2014/main" xmlns="" id="{52CC3CAF-1DE5-4FBE-A558-545976393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6" name="Elipse 422">
                <a:extLst>
                  <a:ext uri="{FF2B5EF4-FFF2-40B4-BE49-F238E27FC236}">
                    <a16:creationId xmlns:a16="http://schemas.microsoft.com/office/drawing/2014/main" xmlns="" id="{D058EE1C-F185-4B6A-AB38-19F121121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7" name="Elipse 423">
                <a:extLst>
                  <a:ext uri="{FF2B5EF4-FFF2-40B4-BE49-F238E27FC236}">
                    <a16:creationId xmlns:a16="http://schemas.microsoft.com/office/drawing/2014/main" xmlns="" id="{34FE17D3-684A-4BDF-AC80-A90517B30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8" name="Elipse 424">
                <a:extLst>
                  <a:ext uri="{FF2B5EF4-FFF2-40B4-BE49-F238E27FC236}">
                    <a16:creationId xmlns:a16="http://schemas.microsoft.com/office/drawing/2014/main" xmlns="" id="{542E5C9E-3E9A-4D3F-AAFD-A6A6546E6C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9" name="Elipse 425">
                <a:extLst>
                  <a:ext uri="{FF2B5EF4-FFF2-40B4-BE49-F238E27FC236}">
                    <a16:creationId xmlns:a16="http://schemas.microsoft.com/office/drawing/2014/main" xmlns="" id="{B85F742E-FCDF-4370-9E2C-0C752682F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0" name="Elipse 426">
                <a:extLst>
                  <a:ext uri="{FF2B5EF4-FFF2-40B4-BE49-F238E27FC236}">
                    <a16:creationId xmlns:a16="http://schemas.microsoft.com/office/drawing/2014/main" xmlns="" id="{87874A0B-7527-4652-8CCE-946E4DE92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1" name="Elipse 427">
                <a:extLst>
                  <a:ext uri="{FF2B5EF4-FFF2-40B4-BE49-F238E27FC236}">
                    <a16:creationId xmlns:a16="http://schemas.microsoft.com/office/drawing/2014/main" xmlns="" id="{3140D732-05A1-4E4F-A8F6-0F8440599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4" name="Grupo 42">
              <a:extLst>
                <a:ext uri="{FF2B5EF4-FFF2-40B4-BE49-F238E27FC236}">
                  <a16:creationId xmlns:a16="http://schemas.microsoft.com/office/drawing/2014/main" xmlns="" id="{8DA4E39B-125E-4A97-9A92-BFB293EFDFB5}"/>
                </a:ext>
              </a:extLst>
            </p:cNvPr>
            <p:cNvGrpSpPr/>
            <p:nvPr/>
          </p:nvGrpSpPr>
          <p:grpSpPr>
            <a:xfrm>
              <a:off x="5713754" y="5562006"/>
              <a:ext cx="196983" cy="191425"/>
              <a:chOff x="3607065" y="4589645"/>
              <a:chExt cx="196983" cy="191425"/>
            </a:xfrm>
          </p:grpSpPr>
          <p:sp>
            <p:nvSpPr>
              <p:cNvPr id="1116" name="Elipse 412">
                <a:extLst>
                  <a:ext uri="{FF2B5EF4-FFF2-40B4-BE49-F238E27FC236}">
                    <a16:creationId xmlns:a16="http://schemas.microsoft.com/office/drawing/2014/main" xmlns="" id="{B97A6BBB-B847-4593-9872-EDDCD9B231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7" name="Elipse 413">
                <a:extLst>
                  <a:ext uri="{FF2B5EF4-FFF2-40B4-BE49-F238E27FC236}">
                    <a16:creationId xmlns:a16="http://schemas.microsoft.com/office/drawing/2014/main" xmlns="" id="{F3BEC424-972D-4263-B605-F3190FB3B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8" name="Elipse 414">
                <a:extLst>
                  <a:ext uri="{FF2B5EF4-FFF2-40B4-BE49-F238E27FC236}">
                    <a16:creationId xmlns:a16="http://schemas.microsoft.com/office/drawing/2014/main" xmlns="" id="{458DDEC4-BCD7-4A77-A86D-53366D50C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9" name="Elipse 415">
                <a:extLst>
                  <a:ext uri="{FF2B5EF4-FFF2-40B4-BE49-F238E27FC236}">
                    <a16:creationId xmlns:a16="http://schemas.microsoft.com/office/drawing/2014/main" xmlns="" id="{829AC657-1D67-405E-8BCD-B976E0CAB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0" name="Elipse 416">
                <a:extLst>
                  <a:ext uri="{FF2B5EF4-FFF2-40B4-BE49-F238E27FC236}">
                    <a16:creationId xmlns:a16="http://schemas.microsoft.com/office/drawing/2014/main" xmlns="" id="{8C70303E-EFD9-4CA7-99F4-9037F8525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1" name="Elipse 417">
                <a:extLst>
                  <a:ext uri="{FF2B5EF4-FFF2-40B4-BE49-F238E27FC236}">
                    <a16:creationId xmlns:a16="http://schemas.microsoft.com/office/drawing/2014/main" xmlns="" id="{93C7725B-42D2-4C25-83FD-A05D62C58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2" name="Elipse 418">
                <a:extLst>
                  <a:ext uri="{FF2B5EF4-FFF2-40B4-BE49-F238E27FC236}">
                    <a16:creationId xmlns:a16="http://schemas.microsoft.com/office/drawing/2014/main" xmlns="" id="{A1114A0E-71A3-4C44-AC58-F92DF06D4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3" name="Elipse 419">
                <a:extLst>
                  <a:ext uri="{FF2B5EF4-FFF2-40B4-BE49-F238E27FC236}">
                    <a16:creationId xmlns:a16="http://schemas.microsoft.com/office/drawing/2014/main" xmlns="" id="{D03B5976-1F7E-48CF-9C22-C0C95FF59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5" name="Grupo 43">
              <a:extLst>
                <a:ext uri="{FF2B5EF4-FFF2-40B4-BE49-F238E27FC236}">
                  <a16:creationId xmlns:a16="http://schemas.microsoft.com/office/drawing/2014/main" xmlns="" id="{58ACD6B1-5AE1-4B93-9D93-15F00EE659AC}"/>
                </a:ext>
              </a:extLst>
            </p:cNvPr>
            <p:cNvGrpSpPr/>
            <p:nvPr/>
          </p:nvGrpSpPr>
          <p:grpSpPr>
            <a:xfrm>
              <a:off x="5887222" y="5579117"/>
              <a:ext cx="196983" cy="191425"/>
              <a:chOff x="3607065" y="4589645"/>
              <a:chExt cx="196983" cy="191425"/>
            </a:xfrm>
          </p:grpSpPr>
          <p:sp>
            <p:nvSpPr>
              <p:cNvPr id="1108" name="Elipse 404">
                <a:extLst>
                  <a:ext uri="{FF2B5EF4-FFF2-40B4-BE49-F238E27FC236}">
                    <a16:creationId xmlns:a16="http://schemas.microsoft.com/office/drawing/2014/main" xmlns="" id="{508C4EDF-AB1B-4B90-925E-B185E850A7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9" name="Elipse 405">
                <a:extLst>
                  <a:ext uri="{FF2B5EF4-FFF2-40B4-BE49-F238E27FC236}">
                    <a16:creationId xmlns:a16="http://schemas.microsoft.com/office/drawing/2014/main" xmlns="" id="{206D2D08-8155-4B92-B6FA-2CD287B92B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0" name="Elipse 406">
                <a:extLst>
                  <a:ext uri="{FF2B5EF4-FFF2-40B4-BE49-F238E27FC236}">
                    <a16:creationId xmlns:a16="http://schemas.microsoft.com/office/drawing/2014/main" xmlns="" id="{C63E2071-239F-4898-9110-DB0D15DFE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1" name="Elipse 407">
                <a:extLst>
                  <a:ext uri="{FF2B5EF4-FFF2-40B4-BE49-F238E27FC236}">
                    <a16:creationId xmlns:a16="http://schemas.microsoft.com/office/drawing/2014/main" xmlns="" id="{3FFED358-D543-4010-B298-39C61C1731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2" name="Elipse 408">
                <a:extLst>
                  <a:ext uri="{FF2B5EF4-FFF2-40B4-BE49-F238E27FC236}">
                    <a16:creationId xmlns:a16="http://schemas.microsoft.com/office/drawing/2014/main" xmlns="" id="{D2F26431-6F94-49C7-A394-E853C118B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3" name="Elipse 409">
                <a:extLst>
                  <a:ext uri="{FF2B5EF4-FFF2-40B4-BE49-F238E27FC236}">
                    <a16:creationId xmlns:a16="http://schemas.microsoft.com/office/drawing/2014/main" xmlns="" id="{BDB3FB16-F028-479E-BD66-5F342B116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4" name="Elipse 410">
                <a:extLst>
                  <a:ext uri="{FF2B5EF4-FFF2-40B4-BE49-F238E27FC236}">
                    <a16:creationId xmlns:a16="http://schemas.microsoft.com/office/drawing/2014/main" xmlns="" id="{086A7D49-8AD8-402A-92F5-2C5D5120E6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5" name="Elipse 411">
                <a:extLst>
                  <a:ext uri="{FF2B5EF4-FFF2-40B4-BE49-F238E27FC236}">
                    <a16:creationId xmlns:a16="http://schemas.microsoft.com/office/drawing/2014/main" xmlns="" id="{8A7B6E23-AA25-4375-A2A6-0049567A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6" name="Grupo 44">
              <a:extLst>
                <a:ext uri="{FF2B5EF4-FFF2-40B4-BE49-F238E27FC236}">
                  <a16:creationId xmlns:a16="http://schemas.microsoft.com/office/drawing/2014/main" xmlns="" id="{11D4372F-0C66-4C02-872D-F04DD9020479}"/>
                </a:ext>
              </a:extLst>
            </p:cNvPr>
            <p:cNvGrpSpPr/>
            <p:nvPr/>
          </p:nvGrpSpPr>
          <p:grpSpPr>
            <a:xfrm>
              <a:off x="5606302" y="5615663"/>
              <a:ext cx="196983" cy="191425"/>
              <a:chOff x="3607065" y="4589645"/>
              <a:chExt cx="196983" cy="191425"/>
            </a:xfrm>
          </p:grpSpPr>
          <p:sp>
            <p:nvSpPr>
              <p:cNvPr id="1100" name="Elipse 396">
                <a:extLst>
                  <a:ext uri="{FF2B5EF4-FFF2-40B4-BE49-F238E27FC236}">
                    <a16:creationId xmlns:a16="http://schemas.microsoft.com/office/drawing/2014/main" xmlns="" id="{BCBD5462-4728-4636-9367-CF359373F7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1" name="Elipse 397">
                <a:extLst>
                  <a:ext uri="{FF2B5EF4-FFF2-40B4-BE49-F238E27FC236}">
                    <a16:creationId xmlns:a16="http://schemas.microsoft.com/office/drawing/2014/main" xmlns="" id="{BC474135-531A-461C-8E4D-AD764D77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2" name="Elipse 398">
                <a:extLst>
                  <a:ext uri="{FF2B5EF4-FFF2-40B4-BE49-F238E27FC236}">
                    <a16:creationId xmlns:a16="http://schemas.microsoft.com/office/drawing/2014/main" xmlns="" id="{E7E7E61F-1B6A-4EFD-AC9D-E76EA72C8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3" name="Elipse 399">
                <a:extLst>
                  <a:ext uri="{FF2B5EF4-FFF2-40B4-BE49-F238E27FC236}">
                    <a16:creationId xmlns:a16="http://schemas.microsoft.com/office/drawing/2014/main" xmlns="" id="{1BCB6381-31C5-4CF2-8F7B-C5BCCE6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4" name="Elipse 400">
                <a:extLst>
                  <a:ext uri="{FF2B5EF4-FFF2-40B4-BE49-F238E27FC236}">
                    <a16:creationId xmlns:a16="http://schemas.microsoft.com/office/drawing/2014/main" xmlns="" id="{0C0EA622-F9F7-422A-BDA7-28BBDFE42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5" name="Elipse 401">
                <a:extLst>
                  <a:ext uri="{FF2B5EF4-FFF2-40B4-BE49-F238E27FC236}">
                    <a16:creationId xmlns:a16="http://schemas.microsoft.com/office/drawing/2014/main" xmlns="" id="{2EE3B290-4528-4A0F-87D3-7DF1640E19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6" name="Elipse 402">
                <a:extLst>
                  <a:ext uri="{FF2B5EF4-FFF2-40B4-BE49-F238E27FC236}">
                    <a16:creationId xmlns:a16="http://schemas.microsoft.com/office/drawing/2014/main" xmlns="" id="{865A5B86-34EF-4659-960D-C445816E8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7" name="Elipse 403">
                <a:extLst>
                  <a:ext uri="{FF2B5EF4-FFF2-40B4-BE49-F238E27FC236}">
                    <a16:creationId xmlns:a16="http://schemas.microsoft.com/office/drawing/2014/main" xmlns="" id="{DCFC064C-067E-4D09-AEA7-D4DAF9940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7" name="Grupo 45">
              <a:extLst>
                <a:ext uri="{FF2B5EF4-FFF2-40B4-BE49-F238E27FC236}">
                  <a16:creationId xmlns:a16="http://schemas.microsoft.com/office/drawing/2014/main" xmlns="" id="{DF515DE7-5C54-485A-93F5-A608766B495A}"/>
                </a:ext>
              </a:extLst>
            </p:cNvPr>
            <p:cNvGrpSpPr/>
            <p:nvPr/>
          </p:nvGrpSpPr>
          <p:grpSpPr>
            <a:xfrm>
              <a:off x="5738164" y="5691826"/>
              <a:ext cx="196983" cy="191425"/>
              <a:chOff x="3607065" y="4589645"/>
              <a:chExt cx="196983" cy="191425"/>
            </a:xfrm>
          </p:grpSpPr>
          <p:sp>
            <p:nvSpPr>
              <p:cNvPr id="1092" name="Elipse 388">
                <a:extLst>
                  <a:ext uri="{FF2B5EF4-FFF2-40B4-BE49-F238E27FC236}">
                    <a16:creationId xmlns:a16="http://schemas.microsoft.com/office/drawing/2014/main" xmlns="" id="{044B542B-4076-46E0-A6CF-AAE7DC93E8D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3" name="Elipse 389">
                <a:extLst>
                  <a:ext uri="{FF2B5EF4-FFF2-40B4-BE49-F238E27FC236}">
                    <a16:creationId xmlns:a16="http://schemas.microsoft.com/office/drawing/2014/main" xmlns="" id="{FE686496-35D9-4AD5-8EAE-88DF733C86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4" name="Elipse 390">
                <a:extLst>
                  <a:ext uri="{FF2B5EF4-FFF2-40B4-BE49-F238E27FC236}">
                    <a16:creationId xmlns:a16="http://schemas.microsoft.com/office/drawing/2014/main" xmlns="" id="{5C65B6D5-63FF-4954-8C12-1C69D241E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5" name="Elipse 391">
                <a:extLst>
                  <a:ext uri="{FF2B5EF4-FFF2-40B4-BE49-F238E27FC236}">
                    <a16:creationId xmlns:a16="http://schemas.microsoft.com/office/drawing/2014/main" xmlns="" id="{FF18447D-FEF5-4641-829B-1272B9D1C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6" name="Elipse 392">
                <a:extLst>
                  <a:ext uri="{FF2B5EF4-FFF2-40B4-BE49-F238E27FC236}">
                    <a16:creationId xmlns:a16="http://schemas.microsoft.com/office/drawing/2014/main" xmlns="" id="{B80DB370-D2D4-4127-8359-6C4B752AF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7" name="Elipse 393">
                <a:extLst>
                  <a:ext uri="{FF2B5EF4-FFF2-40B4-BE49-F238E27FC236}">
                    <a16:creationId xmlns:a16="http://schemas.microsoft.com/office/drawing/2014/main" xmlns="" id="{58C03A51-EE7A-4FA7-AE7F-6D387B5B7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8" name="Elipse 394">
                <a:extLst>
                  <a:ext uri="{FF2B5EF4-FFF2-40B4-BE49-F238E27FC236}">
                    <a16:creationId xmlns:a16="http://schemas.microsoft.com/office/drawing/2014/main" xmlns="" id="{40FFA411-42AC-4279-9220-E57CC3A54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9" name="Elipse 395">
                <a:extLst>
                  <a:ext uri="{FF2B5EF4-FFF2-40B4-BE49-F238E27FC236}">
                    <a16:creationId xmlns:a16="http://schemas.microsoft.com/office/drawing/2014/main" xmlns="" id="{D96B5ACE-F745-48AC-9DD2-888BB4D05C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8" name="Grupo 46">
              <a:extLst>
                <a:ext uri="{FF2B5EF4-FFF2-40B4-BE49-F238E27FC236}">
                  <a16:creationId xmlns:a16="http://schemas.microsoft.com/office/drawing/2014/main" xmlns="" id="{5FDD1097-BF6B-44E9-B233-8F9CB6492373}"/>
                </a:ext>
              </a:extLst>
            </p:cNvPr>
            <p:cNvGrpSpPr/>
            <p:nvPr/>
          </p:nvGrpSpPr>
          <p:grpSpPr>
            <a:xfrm>
              <a:off x="6036361" y="5564652"/>
              <a:ext cx="196983" cy="191425"/>
              <a:chOff x="3607065" y="4589645"/>
              <a:chExt cx="196983" cy="191425"/>
            </a:xfrm>
          </p:grpSpPr>
          <p:sp>
            <p:nvSpPr>
              <p:cNvPr id="1084" name="Elipse 380">
                <a:extLst>
                  <a:ext uri="{FF2B5EF4-FFF2-40B4-BE49-F238E27FC236}">
                    <a16:creationId xmlns:a16="http://schemas.microsoft.com/office/drawing/2014/main" xmlns="" id="{F410F6D9-4494-43B4-9758-981538164ED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5" name="Elipse 381">
                <a:extLst>
                  <a:ext uri="{FF2B5EF4-FFF2-40B4-BE49-F238E27FC236}">
                    <a16:creationId xmlns:a16="http://schemas.microsoft.com/office/drawing/2014/main" xmlns="" id="{10435D49-0327-43A0-918A-ACE9F626A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6" name="Elipse 382">
                <a:extLst>
                  <a:ext uri="{FF2B5EF4-FFF2-40B4-BE49-F238E27FC236}">
                    <a16:creationId xmlns:a16="http://schemas.microsoft.com/office/drawing/2014/main" xmlns="" id="{29C6170B-B39C-41B5-8368-331EC0FF1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7" name="Elipse 383">
                <a:extLst>
                  <a:ext uri="{FF2B5EF4-FFF2-40B4-BE49-F238E27FC236}">
                    <a16:creationId xmlns:a16="http://schemas.microsoft.com/office/drawing/2014/main" xmlns="" id="{42222609-70DC-43B3-A0B2-846C9467F7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8" name="Elipse 384">
                <a:extLst>
                  <a:ext uri="{FF2B5EF4-FFF2-40B4-BE49-F238E27FC236}">
                    <a16:creationId xmlns:a16="http://schemas.microsoft.com/office/drawing/2014/main" xmlns="" id="{2036A9C2-1435-4CA3-AFAE-29D19949F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9" name="Elipse 385">
                <a:extLst>
                  <a:ext uri="{FF2B5EF4-FFF2-40B4-BE49-F238E27FC236}">
                    <a16:creationId xmlns:a16="http://schemas.microsoft.com/office/drawing/2014/main" xmlns="" id="{E16E02F2-B93C-4E72-8432-D2F8E2A93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0" name="Elipse 386">
                <a:extLst>
                  <a:ext uri="{FF2B5EF4-FFF2-40B4-BE49-F238E27FC236}">
                    <a16:creationId xmlns:a16="http://schemas.microsoft.com/office/drawing/2014/main" xmlns="" id="{7A77F7B2-BB92-49B8-8914-6723D0CAE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1" name="Elipse 387">
                <a:extLst>
                  <a:ext uri="{FF2B5EF4-FFF2-40B4-BE49-F238E27FC236}">
                    <a16:creationId xmlns:a16="http://schemas.microsoft.com/office/drawing/2014/main" xmlns="" id="{AD3C5944-EB80-403C-836E-A666D8AA28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9" name="Grupo 47">
              <a:extLst>
                <a:ext uri="{FF2B5EF4-FFF2-40B4-BE49-F238E27FC236}">
                  <a16:creationId xmlns:a16="http://schemas.microsoft.com/office/drawing/2014/main" xmlns="" id="{72F564F3-1F2C-4C0E-B4C7-DD145AC2B803}"/>
                </a:ext>
              </a:extLst>
            </p:cNvPr>
            <p:cNvGrpSpPr/>
            <p:nvPr/>
          </p:nvGrpSpPr>
          <p:grpSpPr>
            <a:xfrm>
              <a:off x="7486720" y="5468393"/>
              <a:ext cx="196983" cy="191425"/>
              <a:chOff x="3607065" y="4589645"/>
              <a:chExt cx="196983" cy="191425"/>
            </a:xfrm>
          </p:grpSpPr>
          <p:sp>
            <p:nvSpPr>
              <p:cNvPr id="1076" name="Elipse 372">
                <a:extLst>
                  <a:ext uri="{FF2B5EF4-FFF2-40B4-BE49-F238E27FC236}">
                    <a16:creationId xmlns:a16="http://schemas.microsoft.com/office/drawing/2014/main" xmlns="" id="{AE19F9CD-873E-4169-ABDB-D3DEE03EDF2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7" name="Elipse 373">
                <a:extLst>
                  <a:ext uri="{FF2B5EF4-FFF2-40B4-BE49-F238E27FC236}">
                    <a16:creationId xmlns:a16="http://schemas.microsoft.com/office/drawing/2014/main" xmlns="" id="{616FF56C-90C3-4136-A601-F296F02D9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8" name="Elipse 374">
                <a:extLst>
                  <a:ext uri="{FF2B5EF4-FFF2-40B4-BE49-F238E27FC236}">
                    <a16:creationId xmlns:a16="http://schemas.microsoft.com/office/drawing/2014/main" xmlns="" id="{F970C3EF-1941-4A09-BFBE-DBD89F8AA6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9" name="Elipse 375">
                <a:extLst>
                  <a:ext uri="{FF2B5EF4-FFF2-40B4-BE49-F238E27FC236}">
                    <a16:creationId xmlns:a16="http://schemas.microsoft.com/office/drawing/2014/main" xmlns="" id="{93F912F9-F8A4-4F66-848C-6DFB93C7F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0" name="Elipse 376">
                <a:extLst>
                  <a:ext uri="{FF2B5EF4-FFF2-40B4-BE49-F238E27FC236}">
                    <a16:creationId xmlns:a16="http://schemas.microsoft.com/office/drawing/2014/main" xmlns="" id="{F79873B6-8711-45E8-8BFA-4A4E5B301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1" name="Elipse 377">
                <a:extLst>
                  <a:ext uri="{FF2B5EF4-FFF2-40B4-BE49-F238E27FC236}">
                    <a16:creationId xmlns:a16="http://schemas.microsoft.com/office/drawing/2014/main" xmlns="" id="{AD4655B9-42B6-49F2-B904-5597507B3A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2" name="Elipse 378">
                <a:extLst>
                  <a:ext uri="{FF2B5EF4-FFF2-40B4-BE49-F238E27FC236}">
                    <a16:creationId xmlns:a16="http://schemas.microsoft.com/office/drawing/2014/main" xmlns="" id="{B3438CA4-6FDE-4E00-94F5-F86938C8B6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3" name="Elipse 379">
                <a:extLst>
                  <a:ext uri="{FF2B5EF4-FFF2-40B4-BE49-F238E27FC236}">
                    <a16:creationId xmlns:a16="http://schemas.microsoft.com/office/drawing/2014/main" xmlns="" id="{DA000B0E-4C2C-476C-A860-FDE00026E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0" name="Grupo 61">
              <a:extLst>
                <a:ext uri="{FF2B5EF4-FFF2-40B4-BE49-F238E27FC236}">
                  <a16:creationId xmlns:a16="http://schemas.microsoft.com/office/drawing/2014/main" xmlns="" id="{E0761277-A9E1-4B3A-B768-967757272CE0}"/>
                </a:ext>
              </a:extLst>
            </p:cNvPr>
            <p:cNvGrpSpPr/>
            <p:nvPr/>
          </p:nvGrpSpPr>
          <p:grpSpPr>
            <a:xfrm>
              <a:off x="3908923" y="5429791"/>
              <a:ext cx="196983" cy="191425"/>
              <a:chOff x="3607065" y="4589645"/>
              <a:chExt cx="196983" cy="191425"/>
            </a:xfrm>
          </p:grpSpPr>
          <p:sp>
            <p:nvSpPr>
              <p:cNvPr id="1068" name="Elipse 260">
                <a:extLst>
                  <a:ext uri="{FF2B5EF4-FFF2-40B4-BE49-F238E27FC236}">
                    <a16:creationId xmlns:a16="http://schemas.microsoft.com/office/drawing/2014/main" xmlns="" id="{952D89B6-CDAB-46A6-A909-581C77B1313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9" name="Elipse 261">
                <a:extLst>
                  <a:ext uri="{FF2B5EF4-FFF2-40B4-BE49-F238E27FC236}">
                    <a16:creationId xmlns:a16="http://schemas.microsoft.com/office/drawing/2014/main" xmlns="" id="{2CA804BF-3C6A-4EAF-94E7-A6F4016C5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0" name="Elipse 262">
                <a:extLst>
                  <a:ext uri="{FF2B5EF4-FFF2-40B4-BE49-F238E27FC236}">
                    <a16:creationId xmlns:a16="http://schemas.microsoft.com/office/drawing/2014/main" xmlns="" id="{0D176668-87C7-40C7-8194-E79D4840B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1" name="Elipse 263">
                <a:extLst>
                  <a:ext uri="{FF2B5EF4-FFF2-40B4-BE49-F238E27FC236}">
                    <a16:creationId xmlns:a16="http://schemas.microsoft.com/office/drawing/2014/main" xmlns="" id="{755B618B-C50E-4BD1-BCC5-504302BAB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2" name="Elipse 264">
                <a:extLst>
                  <a:ext uri="{FF2B5EF4-FFF2-40B4-BE49-F238E27FC236}">
                    <a16:creationId xmlns:a16="http://schemas.microsoft.com/office/drawing/2014/main" xmlns="" id="{4DD9EF4E-8242-40E8-9620-E76E11EE8A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3" name="Elipse 265">
                <a:extLst>
                  <a:ext uri="{FF2B5EF4-FFF2-40B4-BE49-F238E27FC236}">
                    <a16:creationId xmlns:a16="http://schemas.microsoft.com/office/drawing/2014/main" xmlns="" id="{0C33B058-3034-4E62-9023-CCF3AB400D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4" name="Elipse 266">
                <a:extLst>
                  <a:ext uri="{FF2B5EF4-FFF2-40B4-BE49-F238E27FC236}">
                    <a16:creationId xmlns:a16="http://schemas.microsoft.com/office/drawing/2014/main" xmlns="" id="{A1D50B57-EB86-4B4E-AC5D-82BB28F777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5" name="Elipse 267">
                <a:extLst>
                  <a:ext uri="{FF2B5EF4-FFF2-40B4-BE49-F238E27FC236}">
                    <a16:creationId xmlns:a16="http://schemas.microsoft.com/office/drawing/2014/main" xmlns="" id="{2DF50460-B34A-408D-A9EE-2EE36CB9A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1" name="Grupo 62">
              <a:extLst>
                <a:ext uri="{FF2B5EF4-FFF2-40B4-BE49-F238E27FC236}">
                  <a16:creationId xmlns:a16="http://schemas.microsoft.com/office/drawing/2014/main" xmlns="" id="{7C39D8C6-843E-430B-B8B9-57B83A867691}"/>
                </a:ext>
              </a:extLst>
            </p:cNvPr>
            <p:cNvGrpSpPr/>
            <p:nvPr/>
          </p:nvGrpSpPr>
          <p:grpSpPr>
            <a:xfrm>
              <a:off x="4041789" y="5437784"/>
              <a:ext cx="196983" cy="191425"/>
              <a:chOff x="3607065" y="4589645"/>
              <a:chExt cx="196983" cy="191425"/>
            </a:xfrm>
          </p:grpSpPr>
          <p:sp>
            <p:nvSpPr>
              <p:cNvPr id="1060" name="Elipse 252">
                <a:extLst>
                  <a:ext uri="{FF2B5EF4-FFF2-40B4-BE49-F238E27FC236}">
                    <a16:creationId xmlns:a16="http://schemas.microsoft.com/office/drawing/2014/main" xmlns="" id="{40257B0F-469F-40CA-A7EE-1C3B4B5AD72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1" name="Elipse 253">
                <a:extLst>
                  <a:ext uri="{FF2B5EF4-FFF2-40B4-BE49-F238E27FC236}">
                    <a16:creationId xmlns:a16="http://schemas.microsoft.com/office/drawing/2014/main" xmlns="" id="{AD8C2607-05F8-4A3B-B381-E8258D3175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2" name="Elipse 254">
                <a:extLst>
                  <a:ext uri="{FF2B5EF4-FFF2-40B4-BE49-F238E27FC236}">
                    <a16:creationId xmlns:a16="http://schemas.microsoft.com/office/drawing/2014/main" xmlns="" id="{7D08C9CD-296D-449E-98E5-C621577B0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3" name="Elipse 255">
                <a:extLst>
                  <a:ext uri="{FF2B5EF4-FFF2-40B4-BE49-F238E27FC236}">
                    <a16:creationId xmlns:a16="http://schemas.microsoft.com/office/drawing/2014/main" xmlns="" id="{84C9698D-D17B-4EF6-8673-F9331AC19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4" name="Elipse 256">
                <a:extLst>
                  <a:ext uri="{FF2B5EF4-FFF2-40B4-BE49-F238E27FC236}">
                    <a16:creationId xmlns:a16="http://schemas.microsoft.com/office/drawing/2014/main" xmlns="" id="{10B59187-A257-4356-87E4-C8A22310F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5" name="Elipse 257">
                <a:extLst>
                  <a:ext uri="{FF2B5EF4-FFF2-40B4-BE49-F238E27FC236}">
                    <a16:creationId xmlns:a16="http://schemas.microsoft.com/office/drawing/2014/main" xmlns="" id="{46B8A5F7-082F-4F72-8CC7-DB17434CC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6" name="Elipse 258">
                <a:extLst>
                  <a:ext uri="{FF2B5EF4-FFF2-40B4-BE49-F238E27FC236}">
                    <a16:creationId xmlns:a16="http://schemas.microsoft.com/office/drawing/2014/main" xmlns="" id="{2192433F-2665-42D5-9AAB-8D5504619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7" name="Elipse 259">
                <a:extLst>
                  <a:ext uri="{FF2B5EF4-FFF2-40B4-BE49-F238E27FC236}">
                    <a16:creationId xmlns:a16="http://schemas.microsoft.com/office/drawing/2014/main" xmlns="" id="{D5222574-04DB-4BDE-A724-75CB4D20D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2" name="Grupo 64">
              <a:extLst>
                <a:ext uri="{FF2B5EF4-FFF2-40B4-BE49-F238E27FC236}">
                  <a16:creationId xmlns:a16="http://schemas.microsoft.com/office/drawing/2014/main" xmlns="" id="{A4F2DF3E-15BE-44AC-8771-3E9DE6514573}"/>
                </a:ext>
              </a:extLst>
            </p:cNvPr>
            <p:cNvGrpSpPr/>
            <p:nvPr/>
          </p:nvGrpSpPr>
          <p:grpSpPr>
            <a:xfrm>
              <a:off x="4376822" y="5444256"/>
              <a:ext cx="196983" cy="191425"/>
              <a:chOff x="3607065" y="4589645"/>
              <a:chExt cx="196983" cy="191425"/>
            </a:xfrm>
          </p:grpSpPr>
          <p:sp>
            <p:nvSpPr>
              <p:cNvPr id="1052" name="Elipse 236">
                <a:extLst>
                  <a:ext uri="{FF2B5EF4-FFF2-40B4-BE49-F238E27FC236}">
                    <a16:creationId xmlns:a16="http://schemas.microsoft.com/office/drawing/2014/main" xmlns="" id="{4C3CAA87-73F8-40C3-8668-A5D476C37A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3" name="Elipse 237">
                <a:extLst>
                  <a:ext uri="{FF2B5EF4-FFF2-40B4-BE49-F238E27FC236}">
                    <a16:creationId xmlns:a16="http://schemas.microsoft.com/office/drawing/2014/main" xmlns="" id="{98CF47F4-08B3-4E9A-B647-70B5A29D5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4" name="Elipse 238">
                <a:extLst>
                  <a:ext uri="{FF2B5EF4-FFF2-40B4-BE49-F238E27FC236}">
                    <a16:creationId xmlns:a16="http://schemas.microsoft.com/office/drawing/2014/main" xmlns="" id="{1359C5BC-C5C2-4861-ACCC-1B8DEFCB4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5" name="Elipse 239">
                <a:extLst>
                  <a:ext uri="{FF2B5EF4-FFF2-40B4-BE49-F238E27FC236}">
                    <a16:creationId xmlns:a16="http://schemas.microsoft.com/office/drawing/2014/main" xmlns="" id="{38D7B2A1-9BF3-4872-A37A-62EEDFF9E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6" name="Elipse 240">
                <a:extLst>
                  <a:ext uri="{FF2B5EF4-FFF2-40B4-BE49-F238E27FC236}">
                    <a16:creationId xmlns:a16="http://schemas.microsoft.com/office/drawing/2014/main" xmlns="" id="{32141A61-3455-4DDA-852B-F429EDF46A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7" name="Elipse 241">
                <a:extLst>
                  <a:ext uri="{FF2B5EF4-FFF2-40B4-BE49-F238E27FC236}">
                    <a16:creationId xmlns:a16="http://schemas.microsoft.com/office/drawing/2014/main" xmlns="" id="{297F10D7-7148-4A77-AD8E-152FE3AC10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8" name="Elipse 242">
                <a:extLst>
                  <a:ext uri="{FF2B5EF4-FFF2-40B4-BE49-F238E27FC236}">
                    <a16:creationId xmlns:a16="http://schemas.microsoft.com/office/drawing/2014/main" xmlns="" id="{BB2A1AA9-D9BF-4846-BF98-4539AB2D51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9" name="Elipse 243">
                <a:extLst>
                  <a:ext uri="{FF2B5EF4-FFF2-40B4-BE49-F238E27FC236}">
                    <a16:creationId xmlns:a16="http://schemas.microsoft.com/office/drawing/2014/main" xmlns="" id="{C98BFE7C-55B8-476A-8286-E29F8BF52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3" name="Grupo 65">
              <a:extLst>
                <a:ext uri="{FF2B5EF4-FFF2-40B4-BE49-F238E27FC236}">
                  <a16:creationId xmlns:a16="http://schemas.microsoft.com/office/drawing/2014/main" xmlns="" id="{517B29E1-13FE-4E3B-9E2E-8DBF58BFCA87}"/>
                </a:ext>
              </a:extLst>
            </p:cNvPr>
            <p:cNvGrpSpPr/>
            <p:nvPr/>
          </p:nvGrpSpPr>
          <p:grpSpPr>
            <a:xfrm>
              <a:off x="4095902" y="5480802"/>
              <a:ext cx="196983" cy="191425"/>
              <a:chOff x="3607065" y="4589645"/>
              <a:chExt cx="196983" cy="191425"/>
            </a:xfrm>
          </p:grpSpPr>
          <p:sp>
            <p:nvSpPr>
              <p:cNvPr id="1044" name="Elipse 228">
                <a:extLst>
                  <a:ext uri="{FF2B5EF4-FFF2-40B4-BE49-F238E27FC236}">
                    <a16:creationId xmlns:a16="http://schemas.microsoft.com/office/drawing/2014/main" xmlns="" id="{BDFAEF30-7071-406E-B768-4BEE6F2EF8E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5" name="Elipse 229">
                <a:extLst>
                  <a:ext uri="{FF2B5EF4-FFF2-40B4-BE49-F238E27FC236}">
                    <a16:creationId xmlns:a16="http://schemas.microsoft.com/office/drawing/2014/main" xmlns="" id="{E9F3D855-6B3F-4287-B25C-7412DFAB3C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6" name="Elipse 230">
                <a:extLst>
                  <a:ext uri="{FF2B5EF4-FFF2-40B4-BE49-F238E27FC236}">
                    <a16:creationId xmlns:a16="http://schemas.microsoft.com/office/drawing/2014/main" xmlns="" id="{84459C38-792C-43B2-8EDE-6A5D505B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7" name="Elipse 231">
                <a:extLst>
                  <a:ext uri="{FF2B5EF4-FFF2-40B4-BE49-F238E27FC236}">
                    <a16:creationId xmlns:a16="http://schemas.microsoft.com/office/drawing/2014/main" xmlns="" id="{49225B58-0E90-4468-8B6A-1C0DD69E7C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8" name="Elipse 232">
                <a:extLst>
                  <a:ext uri="{FF2B5EF4-FFF2-40B4-BE49-F238E27FC236}">
                    <a16:creationId xmlns:a16="http://schemas.microsoft.com/office/drawing/2014/main" xmlns="" id="{3BB6301F-3513-45CA-B868-C2725B90F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9" name="Elipse 233">
                <a:extLst>
                  <a:ext uri="{FF2B5EF4-FFF2-40B4-BE49-F238E27FC236}">
                    <a16:creationId xmlns:a16="http://schemas.microsoft.com/office/drawing/2014/main" xmlns="" id="{737AD5F1-E4FE-4DD4-A3D9-9A51C5665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0" name="Elipse 234">
                <a:extLst>
                  <a:ext uri="{FF2B5EF4-FFF2-40B4-BE49-F238E27FC236}">
                    <a16:creationId xmlns:a16="http://schemas.microsoft.com/office/drawing/2014/main" xmlns="" id="{A38F4C83-C121-475D-8AF5-9E14D02ED6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1" name="Elipse 235">
                <a:extLst>
                  <a:ext uri="{FF2B5EF4-FFF2-40B4-BE49-F238E27FC236}">
                    <a16:creationId xmlns:a16="http://schemas.microsoft.com/office/drawing/2014/main" xmlns="" id="{211D491E-3AF9-4ADB-B3A4-EAE51CF25D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4" name="Grupo 66">
              <a:extLst>
                <a:ext uri="{FF2B5EF4-FFF2-40B4-BE49-F238E27FC236}">
                  <a16:creationId xmlns:a16="http://schemas.microsoft.com/office/drawing/2014/main" xmlns="" id="{CB69515D-82DB-4B0F-B824-E03C4979A37D}"/>
                </a:ext>
              </a:extLst>
            </p:cNvPr>
            <p:cNvGrpSpPr/>
            <p:nvPr/>
          </p:nvGrpSpPr>
          <p:grpSpPr>
            <a:xfrm>
              <a:off x="4227764" y="5556965"/>
              <a:ext cx="196983" cy="191425"/>
              <a:chOff x="3607065" y="4589645"/>
              <a:chExt cx="196983" cy="191425"/>
            </a:xfrm>
          </p:grpSpPr>
          <p:sp>
            <p:nvSpPr>
              <p:cNvPr id="1036" name="Elipse 220">
                <a:extLst>
                  <a:ext uri="{FF2B5EF4-FFF2-40B4-BE49-F238E27FC236}">
                    <a16:creationId xmlns:a16="http://schemas.microsoft.com/office/drawing/2014/main" xmlns="" id="{283FD5C7-D761-43F8-A15B-C80069FF9A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7" name="Elipse 221">
                <a:extLst>
                  <a:ext uri="{FF2B5EF4-FFF2-40B4-BE49-F238E27FC236}">
                    <a16:creationId xmlns:a16="http://schemas.microsoft.com/office/drawing/2014/main" xmlns="" id="{D5B0594F-688F-4551-81B3-404B8FB7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8" name="Elipse 222">
                <a:extLst>
                  <a:ext uri="{FF2B5EF4-FFF2-40B4-BE49-F238E27FC236}">
                    <a16:creationId xmlns:a16="http://schemas.microsoft.com/office/drawing/2014/main" xmlns="" id="{4F50A650-5BC1-43FC-918A-D75E002214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9" name="Elipse 223">
                <a:extLst>
                  <a:ext uri="{FF2B5EF4-FFF2-40B4-BE49-F238E27FC236}">
                    <a16:creationId xmlns:a16="http://schemas.microsoft.com/office/drawing/2014/main" xmlns="" id="{2ACFCEE4-2F62-4818-849C-9C5AF669C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0" name="Elipse 224">
                <a:extLst>
                  <a:ext uri="{FF2B5EF4-FFF2-40B4-BE49-F238E27FC236}">
                    <a16:creationId xmlns:a16="http://schemas.microsoft.com/office/drawing/2014/main" xmlns="" id="{762E9CD9-0633-4110-B470-4458CE205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1" name="Elipse 225">
                <a:extLst>
                  <a:ext uri="{FF2B5EF4-FFF2-40B4-BE49-F238E27FC236}">
                    <a16:creationId xmlns:a16="http://schemas.microsoft.com/office/drawing/2014/main" xmlns="" id="{5133ADDD-D421-4C2B-9881-5A658A9906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2" name="Elipse 226">
                <a:extLst>
                  <a:ext uri="{FF2B5EF4-FFF2-40B4-BE49-F238E27FC236}">
                    <a16:creationId xmlns:a16="http://schemas.microsoft.com/office/drawing/2014/main" xmlns="" id="{98BDF4E7-911E-4669-B93D-A83B15277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3" name="Elipse 227">
                <a:extLst>
                  <a:ext uri="{FF2B5EF4-FFF2-40B4-BE49-F238E27FC236}">
                    <a16:creationId xmlns:a16="http://schemas.microsoft.com/office/drawing/2014/main" xmlns="" id="{976AAFFC-4D67-4C82-90D8-43974654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5" name="Grupo 67">
              <a:extLst>
                <a:ext uri="{FF2B5EF4-FFF2-40B4-BE49-F238E27FC236}">
                  <a16:creationId xmlns:a16="http://schemas.microsoft.com/office/drawing/2014/main" xmlns="" id="{5CCE665A-3DA1-400E-A38B-D2639657A7BC}"/>
                </a:ext>
              </a:extLst>
            </p:cNvPr>
            <p:cNvGrpSpPr/>
            <p:nvPr/>
          </p:nvGrpSpPr>
          <p:grpSpPr>
            <a:xfrm>
              <a:off x="4525961" y="5429791"/>
              <a:ext cx="196983" cy="191425"/>
              <a:chOff x="3607065" y="4589645"/>
              <a:chExt cx="196983" cy="191425"/>
            </a:xfrm>
          </p:grpSpPr>
          <p:sp>
            <p:nvSpPr>
              <p:cNvPr id="1028" name="Elipse 212">
                <a:extLst>
                  <a:ext uri="{FF2B5EF4-FFF2-40B4-BE49-F238E27FC236}">
                    <a16:creationId xmlns:a16="http://schemas.microsoft.com/office/drawing/2014/main" xmlns="" id="{BEBCC0C8-8803-4351-B0F9-02343D699E6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9" name="Elipse 213">
                <a:extLst>
                  <a:ext uri="{FF2B5EF4-FFF2-40B4-BE49-F238E27FC236}">
                    <a16:creationId xmlns:a16="http://schemas.microsoft.com/office/drawing/2014/main" xmlns="" id="{4FC6C041-C2AA-4CC2-92FE-195E49D7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0" name="Elipse 214">
                <a:extLst>
                  <a:ext uri="{FF2B5EF4-FFF2-40B4-BE49-F238E27FC236}">
                    <a16:creationId xmlns:a16="http://schemas.microsoft.com/office/drawing/2014/main" xmlns="" id="{E6E6C6DD-E5A6-43C4-88AF-5560684DC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1" name="Elipse 215">
                <a:extLst>
                  <a:ext uri="{FF2B5EF4-FFF2-40B4-BE49-F238E27FC236}">
                    <a16:creationId xmlns:a16="http://schemas.microsoft.com/office/drawing/2014/main" xmlns="" id="{DDEA19A0-824B-4B3F-8347-5422A858AB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2" name="Elipse 216">
                <a:extLst>
                  <a:ext uri="{FF2B5EF4-FFF2-40B4-BE49-F238E27FC236}">
                    <a16:creationId xmlns:a16="http://schemas.microsoft.com/office/drawing/2014/main" xmlns="" id="{E6F393E1-1A8C-482F-A695-D08BF3A04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3" name="Elipse 217">
                <a:extLst>
                  <a:ext uri="{FF2B5EF4-FFF2-40B4-BE49-F238E27FC236}">
                    <a16:creationId xmlns:a16="http://schemas.microsoft.com/office/drawing/2014/main" xmlns="" id="{31845494-E671-4B20-B679-9028573936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4" name="Elipse 218">
                <a:extLst>
                  <a:ext uri="{FF2B5EF4-FFF2-40B4-BE49-F238E27FC236}">
                    <a16:creationId xmlns:a16="http://schemas.microsoft.com/office/drawing/2014/main" xmlns="" id="{DA510FA2-CFE5-4FCD-AE08-FDC49F116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5" name="Elipse 219">
                <a:extLst>
                  <a:ext uri="{FF2B5EF4-FFF2-40B4-BE49-F238E27FC236}">
                    <a16:creationId xmlns:a16="http://schemas.microsoft.com/office/drawing/2014/main" xmlns="" id="{E4E272C4-0FC5-4825-B1B4-74AB40D6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6" name="Grupo 75">
              <a:extLst>
                <a:ext uri="{FF2B5EF4-FFF2-40B4-BE49-F238E27FC236}">
                  <a16:creationId xmlns:a16="http://schemas.microsoft.com/office/drawing/2014/main" xmlns="" id="{863D5C9D-826D-43A5-9E3D-12A6F521EEB7}"/>
                </a:ext>
              </a:extLst>
            </p:cNvPr>
            <p:cNvGrpSpPr/>
            <p:nvPr/>
          </p:nvGrpSpPr>
          <p:grpSpPr>
            <a:xfrm>
              <a:off x="4397437" y="5534161"/>
              <a:ext cx="196983" cy="191425"/>
              <a:chOff x="3607065" y="4589645"/>
              <a:chExt cx="196983" cy="191425"/>
            </a:xfrm>
          </p:grpSpPr>
          <p:sp>
            <p:nvSpPr>
              <p:cNvPr id="1020" name="Elipse 148">
                <a:extLst>
                  <a:ext uri="{FF2B5EF4-FFF2-40B4-BE49-F238E27FC236}">
                    <a16:creationId xmlns:a16="http://schemas.microsoft.com/office/drawing/2014/main" xmlns="" id="{3B8C03F7-8E8B-430D-84B4-0593CE65F7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1" name="Elipse 149">
                <a:extLst>
                  <a:ext uri="{FF2B5EF4-FFF2-40B4-BE49-F238E27FC236}">
                    <a16:creationId xmlns:a16="http://schemas.microsoft.com/office/drawing/2014/main" xmlns="" id="{C2EF0B94-39CB-415D-B3E1-FA4B77E8C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2" name="Elipse 150">
                <a:extLst>
                  <a:ext uri="{FF2B5EF4-FFF2-40B4-BE49-F238E27FC236}">
                    <a16:creationId xmlns:a16="http://schemas.microsoft.com/office/drawing/2014/main" xmlns="" id="{6B20CA36-4D6A-4EF8-90FF-E18696826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3" name="Elipse 151">
                <a:extLst>
                  <a:ext uri="{FF2B5EF4-FFF2-40B4-BE49-F238E27FC236}">
                    <a16:creationId xmlns:a16="http://schemas.microsoft.com/office/drawing/2014/main" xmlns="" id="{BFF8C305-202F-4C78-A01F-408CEF9835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4" name="Elipse 152">
                <a:extLst>
                  <a:ext uri="{FF2B5EF4-FFF2-40B4-BE49-F238E27FC236}">
                    <a16:creationId xmlns:a16="http://schemas.microsoft.com/office/drawing/2014/main" xmlns="" id="{31938072-2AF4-497B-B5BF-224D5776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5" name="Elipse 153">
                <a:extLst>
                  <a:ext uri="{FF2B5EF4-FFF2-40B4-BE49-F238E27FC236}">
                    <a16:creationId xmlns:a16="http://schemas.microsoft.com/office/drawing/2014/main" xmlns="" id="{77984F87-33A3-427A-AD16-427D665EB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6" name="Elipse 154">
                <a:extLst>
                  <a:ext uri="{FF2B5EF4-FFF2-40B4-BE49-F238E27FC236}">
                    <a16:creationId xmlns:a16="http://schemas.microsoft.com/office/drawing/2014/main" xmlns="" id="{A5BC931F-F674-46B8-87C0-842436491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7" name="Elipse 155">
                <a:extLst>
                  <a:ext uri="{FF2B5EF4-FFF2-40B4-BE49-F238E27FC236}">
                    <a16:creationId xmlns:a16="http://schemas.microsoft.com/office/drawing/2014/main" xmlns="" id="{896FADFD-6FA5-45CD-AA99-880120176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7" name="Grupo 76">
              <a:extLst>
                <a:ext uri="{FF2B5EF4-FFF2-40B4-BE49-F238E27FC236}">
                  <a16:creationId xmlns:a16="http://schemas.microsoft.com/office/drawing/2014/main" xmlns="" id="{994DE6C4-1CF1-430A-A724-300D91E8ACDB}"/>
                </a:ext>
              </a:extLst>
            </p:cNvPr>
            <p:cNvGrpSpPr/>
            <p:nvPr/>
          </p:nvGrpSpPr>
          <p:grpSpPr>
            <a:xfrm>
              <a:off x="4530303" y="5542154"/>
              <a:ext cx="196983" cy="191425"/>
              <a:chOff x="3607065" y="4589645"/>
              <a:chExt cx="196983" cy="191425"/>
            </a:xfrm>
          </p:grpSpPr>
          <p:sp>
            <p:nvSpPr>
              <p:cNvPr id="1012" name="Elipse 140">
                <a:extLst>
                  <a:ext uri="{FF2B5EF4-FFF2-40B4-BE49-F238E27FC236}">
                    <a16:creationId xmlns:a16="http://schemas.microsoft.com/office/drawing/2014/main" xmlns="" id="{F2B064A1-F3F1-417D-8455-74EDED4334F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3" name="Elipse 141">
                <a:extLst>
                  <a:ext uri="{FF2B5EF4-FFF2-40B4-BE49-F238E27FC236}">
                    <a16:creationId xmlns:a16="http://schemas.microsoft.com/office/drawing/2014/main" xmlns="" id="{DDD2C265-B064-4197-AEF7-0B38907639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4" name="Elipse 142">
                <a:extLst>
                  <a:ext uri="{FF2B5EF4-FFF2-40B4-BE49-F238E27FC236}">
                    <a16:creationId xmlns:a16="http://schemas.microsoft.com/office/drawing/2014/main" xmlns="" id="{96531708-7CD4-409B-BD4B-9C4024FC42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5" name="Elipse 143">
                <a:extLst>
                  <a:ext uri="{FF2B5EF4-FFF2-40B4-BE49-F238E27FC236}">
                    <a16:creationId xmlns:a16="http://schemas.microsoft.com/office/drawing/2014/main" xmlns="" id="{30AFC953-5BD5-441B-8EB0-37991F648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6" name="Elipse 144">
                <a:extLst>
                  <a:ext uri="{FF2B5EF4-FFF2-40B4-BE49-F238E27FC236}">
                    <a16:creationId xmlns:a16="http://schemas.microsoft.com/office/drawing/2014/main" xmlns="" id="{8CB94ACF-15B9-4E3A-BAA2-0F86C07E99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7" name="Elipse 145">
                <a:extLst>
                  <a:ext uri="{FF2B5EF4-FFF2-40B4-BE49-F238E27FC236}">
                    <a16:creationId xmlns:a16="http://schemas.microsoft.com/office/drawing/2014/main" xmlns="" id="{80BFE199-4D45-4492-B47D-D68DC6DDE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8" name="Elipse 146">
                <a:extLst>
                  <a:ext uri="{FF2B5EF4-FFF2-40B4-BE49-F238E27FC236}">
                    <a16:creationId xmlns:a16="http://schemas.microsoft.com/office/drawing/2014/main" xmlns="" id="{E11A8DF8-9D8D-4F5B-A10F-151E73A41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9" name="Elipse 147">
                <a:extLst>
                  <a:ext uri="{FF2B5EF4-FFF2-40B4-BE49-F238E27FC236}">
                    <a16:creationId xmlns:a16="http://schemas.microsoft.com/office/drawing/2014/main" xmlns="" id="{1EAEB5D1-99A4-46EB-93DF-376A6446E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8" name="Grupo 77">
              <a:extLst>
                <a:ext uri="{FF2B5EF4-FFF2-40B4-BE49-F238E27FC236}">
                  <a16:creationId xmlns:a16="http://schemas.microsoft.com/office/drawing/2014/main" xmlns="" id="{303D93D1-F4C5-4ABA-A5C8-5C8068EF9B8D}"/>
                </a:ext>
              </a:extLst>
            </p:cNvPr>
            <p:cNvGrpSpPr/>
            <p:nvPr/>
          </p:nvGrpSpPr>
          <p:grpSpPr>
            <a:xfrm>
              <a:off x="4691868" y="5531515"/>
              <a:ext cx="196983" cy="191425"/>
              <a:chOff x="3607065" y="4589645"/>
              <a:chExt cx="196983" cy="191425"/>
            </a:xfrm>
          </p:grpSpPr>
          <p:sp>
            <p:nvSpPr>
              <p:cNvPr id="1004" name="Elipse 132">
                <a:extLst>
                  <a:ext uri="{FF2B5EF4-FFF2-40B4-BE49-F238E27FC236}">
                    <a16:creationId xmlns:a16="http://schemas.microsoft.com/office/drawing/2014/main" xmlns="" id="{0D9BA1DE-5002-4F31-9C2A-F9F99137F6B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5" name="Elipse 133">
                <a:extLst>
                  <a:ext uri="{FF2B5EF4-FFF2-40B4-BE49-F238E27FC236}">
                    <a16:creationId xmlns:a16="http://schemas.microsoft.com/office/drawing/2014/main" xmlns="" id="{8C2369F6-036B-46E2-BC0F-DC48F0F7E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6" name="Elipse 134">
                <a:extLst>
                  <a:ext uri="{FF2B5EF4-FFF2-40B4-BE49-F238E27FC236}">
                    <a16:creationId xmlns:a16="http://schemas.microsoft.com/office/drawing/2014/main" xmlns="" id="{E65FE8D2-8B0F-4B77-82BA-21EB00452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7" name="Elipse 135">
                <a:extLst>
                  <a:ext uri="{FF2B5EF4-FFF2-40B4-BE49-F238E27FC236}">
                    <a16:creationId xmlns:a16="http://schemas.microsoft.com/office/drawing/2014/main" xmlns="" id="{D6E54B8F-CD59-413A-96D1-A6B791FB5E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8" name="Elipse 136">
                <a:extLst>
                  <a:ext uri="{FF2B5EF4-FFF2-40B4-BE49-F238E27FC236}">
                    <a16:creationId xmlns:a16="http://schemas.microsoft.com/office/drawing/2014/main" xmlns="" id="{B62FEA70-9537-4884-B528-FBB252C883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9" name="Elipse 137">
                <a:extLst>
                  <a:ext uri="{FF2B5EF4-FFF2-40B4-BE49-F238E27FC236}">
                    <a16:creationId xmlns:a16="http://schemas.microsoft.com/office/drawing/2014/main" xmlns="" id="{E8F99139-A475-42C3-92E4-560ADC9B01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0" name="Elipse 138">
                <a:extLst>
                  <a:ext uri="{FF2B5EF4-FFF2-40B4-BE49-F238E27FC236}">
                    <a16:creationId xmlns:a16="http://schemas.microsoft.com/office/drawing/2014/main" xmlns="" id="{00D280D7-509A-4BE0-91CC-730C491013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1" name="Elipse 139">
                <a:extLst>
                  <a:ext uri="{FF2B5EF4-FFF2-40B4-BE49-F238E27FC236}">
                    <a16:creationId xmlns:a16="http://schemas.microsoft.com/office/drawing/2014/main" xmlns="" id="{2AE134A2-3C50-480D-96B4-AAB611765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9" name="Grupo 78">
              <a:extLst>
                <a:ext uri="{FF2B5EF4-FFF2-40B4-BE49-F238E27FC236}">
                  <a16:creationId xmlns:a16="http://schemas.microsoft.com/office/drawing/2014/main" xmlns="" id="{01028E78-3917-47D3-AC11-F8B6350DCB7E}"/>
                </a:ext>
              </a:extLst>
            </p:cNvPr>
            <p:cNvGrpSpPr/>
            <p:nvPr/>
          </p:nvGrpSpPr>
          <p:grpSpPr>
            <a:xfrm>
              <a:off x="4865336" y="5548626"/>
              <a:ext cx="196983" cy="191425"/>
              <a:chOff x="3607065" y="4589645"/>
              <a:chExt cx="196983" cy="191425"/>
            </a:xfrm>
          </p:grpSpPr>
          <p:sp>
            <p:nvSpPr>
              <p:cNvPr id="996" name="Elipse 124">
                <a:extLst>
                  <a:ext uri="{FF2B5EF4-FFF2-40B4-BE49-F238E27FC236}">
                    <a16:creationId xmlns:a16="http://schemas.microsoft.com/office/drawing/2014/main" xmlns="" id="{FC321DFD-F1FA-4CAA-99E7-3718A8EB2F5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7" name="Elipse 125">
                <a:extLst>
                  <a:ext uri="{FF2B5EF4-FFF2-40B4-BE49-F238E27FC236}">
                    <a16:creationId xmlns:a16="http://schemas.microsoft.com/office/drawing/2014/main" xmlns="" id="{2DFA53FF-CE4C-4634-ADDE-E2E583E05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8" name="Elipse 126">
                <a:extLst>
                  <a:ext uri="{FF2B5EF4-FFF2-40B4-BE49-F238E27FC236}">
                    <a16:creationId xmlns:a16="http://schemas.microsoft.com/office/drawing/2014/main" xmlns="" id="{F1779548-10A0-4688-8066-1CF101093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9" name="Elipse 127">
                <a:extLst>
                  <a:ext uri="{FF2B5EF4-FFF2-40B4-BE49-F238E27FC236}">
                    <a16:creationId xmlns:a16="http://schemas.microsoft.com/office/drawing/2014/main" xmlns="" id="{5B17A49B-0240-4A2B-8083-A99C4FCC4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0" name="Elipse 128">
                <a:extLst>
                  <a:ext uri="{FF2B5EF4-FFF2-40B4-BE49-F238E27FC236}">
                    <a16:creationId xmlns:a16="http://schemas.microsoft.com/office/drawing/2014/main" xmlns="" id="{86B9C940-A991-46D1-9537-1B3877BAE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1" name="Elipse 129">
                <a:extLst>
                  <a:ext uri="{FF2B5EF4-FFF2-40B4-BE49-F238E27FC236}">
                    <a16:creationId xmlns:a16="http://schemas.microsoft.com/office/drawing/2014/main" xmlns="" id="{B3FA4F52-D9EA-4988-BF57-CC1603E6C6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2" name="Elipse 130">
                <a:extLst>
                  <a:ext uri="{FF2B5EF4-FFF2-40B4-BE49-F238E27FC236}">
                    <a16:creationId xmlns:a16="http://schemas.microsoft.com/office/drawing/2014/main" xmlns="" id="{EBC6D488-3D30-436D-B6D0-6A820B160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3" name="Elipse 131">
                <a:extLst>
                  <a:ext uri="{FF2B5EF4-FFF2-40B4-BE49-F238E27FC236}">
                    <a16:creationId xmlns:a16="http://schemas.microsoft.com/office/drawing/2014/main" xmlns="" id="{F2BF1CD4-E63C-4E5D-8501-265F3D0F9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0" name="Grupo 79">
              <a:extLst>
                <a:ext uri="{FF2B5EF4-FFF2-40B4-BE49-F238E27FC236}">
                  <a16:creationId xmlns:a16="http://schemas.microsoft.com/office/drawing/2014/main" xmlns="" id="{6BC40E74-0423-4243-A204-56A881D39BA1}"/>
                </a:ext>
              </a:extLst>
            </p:cNvPr>
            <p:cNvGrpSpPr/>
            <p:nvPr/>
          </p:nvGrpSpPr>
          <p:grpSpPr>
            <a:xfrm>
              <a:off x="4584416" y="5585172"/>
              <a:ext cx="196983" cy="191425"/>
              <a:chOff x="3607065" y="4589645"/>
              <a:chExt cx="196983" cy="191425"/>
            </a:xfrm>
          </p:grpSpPr>
          <p:sp>
            <p:nvSpPr>
              <p:cNvPr id="988" name="Elipse 116">
                <a:extLst>
                  <a:ext uri="{FF2B5EF4-FFF2-40B4-BE49-F238E27FC236}">
                    <a16:creationId xmlns:a16="http://schemas.microsoft.com/office/drawing/2014/main" xmlns="" id="{AC3D76AA-4E00-416C-BBCD-0288A7B51B4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9" name="Elipse 117">
                <a:extLst>
                  <a:ext uri="{FF2B5EF4-FFF2-40B4-BE49-F238E27FC236}">
                    <a16:creationId xmlns:a16="http://schemas.microsoft.com/office/drawing/2014/main" xmlns="" id="{F354F677-0956-4F88-A8FA-1D06ACD964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0" name="Elipse 118">
                <a:extLst>
                  <a:ext uri="{FF2B5EF4-FFF2-40B4-BE49-F238E27FC236}">
                    <a16:creationId xmlns:a16="http://schemas.microsoft.com/office/drawing/2014/main" xmlns="" id="{32C1BE6D-3856-40F2-A4D5-57343372B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1" name="Elipse 119">
                <a:extLst>
                  <a:ext uri="{FF2B5EF4-FFF2-40B4-BE49-F238E27FC236}">
                    <a16:creationId xmlns:a16="http://schemas.microsoft.com/office/drawing/2014/main" xmlns="" id="{15B8A5AA-EA5B-4AF2-8625-BA9F53C7E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2" name="Elipse 120">
                <a:extLst>
                  <a:ext uri="{FF2B5EF4-FFF2-40B4-BE49-F238E27FC236}">
                    <a16:creationId xmlns:a16="http://schemas.microsoft.com/office/drawing/2014/main" xmlns="" id="{5F31BA41-06DE-42F7-8661-7555B05AF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3" name="Elipse 121">
                <a:extLst>
                  <a:ext uri="{FF2B5EF4-FFF2-40B4-BE49-F238E27FC236}">
                    <a16:creationId xmlns:a16="http://schemas.microsoft.com/office/drawing/2014/main" xmlns="" id="{5D20BACE-CC2E-4B5E-A9B2-DA04FA3F7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4" name="Elipse 122">
                <a:extLst>
                  <a:ext uri="{FF2B5EF4-FFF2-40B4-BE49-F238E27FC236}">
                    <a16:creationId xmlns:a16="http://schemas.microsoft.com/office/drawing/2014/main" xmlns="" id="{3C623584-875F-4C6F-ACEC-3E7183DD0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5" name="Elipse 123">
                <a:extLst>
                  <a:ext uri="{FF2B5EF4-FFF2-40B4-BE49-F238E27FC236}">
                    <a16:creationId xmlns:a16="http://schemas.microsoft.com/office/drawing/2014/main" xmlns="" id="{6B46E3E1-3BF8-4ABB-AB39-F014B0DC2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1" name="Grupo 80">
              <a:extLst>
                <a:ext uri="{FF2B5EF4-FFF2-40B4-BE49-F238E27FC236}">
                  <a16:creationId xmlns:a16="http://schemas.microsoft.com/office/drawing/2014/main" xmlns="" id="{7AD76D55-2BE9-4093-AB4C-93A008724E27}"/>
                </a:ext>
              </a:extLst>
            </p:cNvPr>
            <p:cNvGrpSpPr/>
            <p:nvPr/>
          </p:nvGrpSpPr>
          <p:grpSpPr>
            <a:xfrm>
              <a:off x="4716278" y="5661335"/>
              <a:ext cx="196983" cy="191425"/>
              <a:chOff x="3607065" y="4589645"/>
              <a:chExt cx="196983" cy="191425"/>
            </a:xfrm>
          </p:grpSpPr>
          <p:sp>
            <p:nvSpPr>
              <p:cNvPr id="980" name="Elipse 108">
                <a:extLst>
                  <a:ext uri="{FF2B5EF4-FFF2-40B4-BE49-F238E27FC236}">
                    <a16:creationId xmlns:a16="http://schemas.microsoft.com/office/drawing/2014/main" xmlns="" id="{53E20B4C-166E-4EFF-BA97-EA16D7A03E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1" name="Elipse 109">
                <a:extLst>
                  <a:ext uri="{FF2B5EF4-FFF2-40B4-BE49-F238E27FC236}">
                    <a16:creationId xmlns:a16="http://schemas.microsoft.com/office/drawing/2014/main" xmlns="" id="{7AB21DE1-AC41-4380-9DBF-7F9192507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2" name="Elipse 110">
                <a:extLst>
                  <a:ext uri="{FF2B5EF4-FFF2-40B4-BE49-F238E27FC236}">
                    <a16:creationId xmlns:a16="http://schemas.microsoft.com/office/drawing/2014/main" xmlns="" id="{B285262F-EFF4-4E19-B3B9-B05AD21DA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3" name="Elipse 111">
                <a:extLst>
                  <a:ext uri="{FF2B5EF4-FFF2-40B4-BE49-F238E27FC236}">
                    <a16:creationId xmlns:a16="http://schemas.microsoft.com/office/drawing/2014/main" xmlns="" id="{4B32517E-793F-4C34-87AC-48FFFDB195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4" name="Elipse 112">
                <a:extLst>
                  <a:ext uri="{FF2B5EF4-FFF2-40B4-BE49-F238E27FC236}">
                    <a16:creationId xmlns:a16="http://schemas.microsoft.com/office/drawing/2014/main" xmlns="" id="{C9D89DC8-81A7-47C3-9FB7-35C675ECD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5" name="Elipse 113">
                <a:extLst>
                  <a:ext uri="{FF2B5EF4-FFF2-40B4-BE49-F238E27FC236}">
                    <a16:creationId xmlns:a16="http://schemas.microsoft.com/office/drawing/2014/main" xmlns="" id="{8F93B964-B286-404C-9877-49EA1863D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6" name="Elipse 114">
                <a:extLst>
                  <a:ext uri="{FF2B5EF4-FFF2-40B4-BE49-F238E27FC236}">
                    <a16:creationId xmlns:a16="http://schemas.microsoft.com/office/drawing/2014/main" xmlns="" id="{689557A6-E595-4171-8863-C273D6A5C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7" name="Elipse 115">
                <a:extLst>
                  <a:ext uri="{FF2B5EF4-FFF2-40B4-BE49-F238E27FC236}">
                    <a16:creationId xmlns:a16="http://schemas.microsoft.com/office/drawing/2014/main" xmlns="" id="{427D71D8-766F-4116-9C8C-D67C14E5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2" name="Grupo 81">
              <a:extLst>
                <a:ext uri="{FF2B5EF4-FFF2-40B4-BE49-F238E27FC236}">
                  <a16:creationId xmlns:a16="http://schemas.microsoft.com/office/drawing/2014/main" xmlns="" id="{DF94B3BB-224E-49A0-9955-9A8205341BD4}"/>
                </a:ext>
              </a:extLst>
            </p:cNvPr>
            <p:cNvGrpSpPr/>
            <p:nvPr/>
          </p:nvGrpSpPr>
          <p:grpSpPr>
            <a:xfrm>
              <a:off x="5014475" y="5534161"/>
              <a:ext cx="196983" cy="191425"/>
              <a:chOff x="3607065" y="4589645"/>
              <a:chExt cx="196983" cy="191425"/>
            </a:xfrm>
          </p:grpSpPr>
          <p:sp>
            <p:nvSpPr>
              <p:cNvPr id="972" name="Elipse 100">
                <a:extLst>
                  <a:ext uri="{FF2B5EF4-FFF2-40B4-BE49-F238E27FC236}">
                    <a16:creationId xmlns:a16="http://schemas.microsoft.com/office/drawing/2014/main" xmlns="" id="{F8AA17EC-1794-4685-BAC9-3ABFDD1F6F5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3" name="Elipse 101">
                <a:extLst>
                  <a:ext uri="{FF2B5EF4-FFF2-40B4-BE49-F238E27FC236}">
                    <a16:creationId xmlns:a16="http://schemas.microsoft.com/office/drawing/2014/main" xmlns="" id="{82672954-843A-4463-84CC-2E9CF511D4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4" name="Elipse 102">
                <a:extLst>
                  <a:ext uri="{FF2B5EF4-FFF2-40B4-BE49-F238E27FC236}">
                    <a16:creationId xmlns:a16="http://schemas.microsoft.com/office/drawing/2014/main" xmlns="" id="{2694C80C-D4E1-4955-BFAC-3B59B3E23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5" name="Elipse 103">
                <a:extLst>
                  <a:ext uri="{FF2B5EF4-FFF2-40B4-BE49-F238E27FC236}">
                    <a16:creationId xmlns:a16="http://schemas.microsoft.com/office/drawing/2014/main" xmlns="" id="{D6E8AE49-896D-4698-9E53-1883F2E731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6" name="Elipse 104">
                <a:extLst>
                  <a:ext uri="{FF2B5EF4-FFF2-40B4-BE49-F238E27FC236}">
                    <a16:creationId xmlns:a16="http://schemas.microsoft.com/office/drawing/2014/main" xmlns="" id="{8CA6A37A-CEFC-4D30-A16F-1834F1F3A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7" name="Elipse 105">
                <a:extLst>
                  <a:ext uri="{FF2B5EF4-FFF2-40B4-BE49-F238E27FC236}">
                    <a16:creationId xmlns:a16="http://schemas.microsoft.com/office/drawing/2014/main" xmlns="" id="{A61C43F7-6D24-40E8-BE8E-CF62DD6EE6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8" name="Elipse 106">
                <a:extLst>
                  <a:ext uri="{FF2B5EF4-FFF2-40B4-BE49-F238E27FC236}">
                    <a16:creationId xmlns:a16="http://schemas.microsoft.com/office/drawing/2014/main" xmlns="" id="{0AD925BB-F66A-45F4-8B78-7BE8B5F398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9" name="Elipse 107">
                <a:extLst>
                  <a:ext uri="{FF2B5EF4-FFF2-40B4-BE49-F238E27FC236}">
                    <a16:creationId xmlns:a16="http://schemas.microsoft.com/office/drawing/2014/main" xmlns="" id="{3EB5B1C1-165B-486D-9F44-DCBEF5579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3" name="Grupo 83">
              <a:extLst>
                <a:ext uri="{FF2B5EF4-FFF2-40B4-BE49-F238E27FC236}">
                  <a16:creationId xmlns:a16="http://schemas.microsoft.com/office/drawing/2014/main" xmlns="" id="{DC829204-9EAC-4AD8-A601-9E8B087798C1}"/>
                </a:ext>
              </a:extLst>
            </p:cNvPr>
            <p:cNvGrpSpPr/>
            <p:nvPr/>
          </p:nvGrpSpPr>
          <p:grpSpPr>
            <a:xfrm>
              <a:off x="4866281" y="5449591"/>
              <a:ext cx="196983" cy="191425"/>
              <a:chOff x="3607065" y="4589645"/>
              <a:chExt cx="196983" cy="191425"/>
            </a:xfrm>
          </p:grpSpPr>
          <p:sp>
            <p:nvSpPr>
              <p:cNvPr id="964" name="Elipse 84">
                <a:extLst>
                  <a:ext uri="{FF2B5EF4-FFF2-40B4-BE49-F238E27FC236}">
                    <a16:creationId xmlns:a16="http://schemas.microsoft.com/office/drawing/2014/main" xmlns="" id="{DA0398B0-15DD-4C6C-A415-95778C34BC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5" name="Elipse 85">
                <a:extLst>
                  <a:ext uri="{FF2B5EF4-FFF2-40B4-BE49-F238E27FC236}">
                    <a16:creationId xmlns:a16="http://schemas.microsoft.com/office/drawing/2014/main" xmlns="" id="{C166C325-66A6-409B-B7F4-9776985F79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6" name="Elipse 86">
                <a:extLst>
                  <a:ext uri="{FF2B5EF4-FFF2-40B4-BE49-F238E27FC236}">
                    <a16:creationId xmlns:a16="http://schemas.microsoft.com/office/drawing/2014/main" xmlns="" id="{BBC9FF66-A1A2-4F93-9FAF-0ED0B5BFAD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7" name="Elipse 87">
                <a:extLst>
                  <a:ext uri="{FF2B5EF4-FFF2-40B4-BE49-F238E27FC236}">
                    <a16:creationId xmlns:a16="http://schemas.microsoft.com/office/drawing/2014/main" xmlns="" id="{821D89CB-4207-48F7-BB0E-5AF701374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8" name="Elipse 88">
                <a:extLst>
                  <a:ext uri="{FF2B5EF4-FFF2-40B4-BE49-F238E27FC236}">
                    <a16:creationId xmlns:a16="http://schemas.microsoft.com/office/drawing/2014/main" xmlns="" id="{2958FB96-5CB4-4BB6-967C-0011270BE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9" name="Elipse 89">
                <a:extLst>
                  <a:ext uri="{FF2B5EF4-FFF2-40B4-BE49-F238E27FC236}">
                    <a16:creationId xmlns:a16="http://schemas.microsoft.com/office/drawing/2014/main" xmlns="" id="{892A2CC9-2BF1-4351-A14E-387A58DF6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0" name="Elipse 90">
                <a:extLst>
                  <a:ext uri="{FF2B5EF4-FFF2-40B4-BE49-F238E27FC236}">
                    <a16:creationId xmlns:a16="http://schemas.microsoft.com/office/drawing/2014/main" xmlns="" id="{5F5F31F4-2EC5-4FF3-A15B-C515480D1B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1" name="Elipse 91">
                <a:extLst>
                  <a:ext uri="{FF2B5EF4-FFF2-40B4-BE49-F238E27FC236}">
                    <a16:creationId xmlns:a16="http://schemas.microsoft.com/office/drawing/2014/main" xmlns="" id="{5F9C4903-77FF-4975-9344-946B3AEFA1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8" name="Grupo 865">
            <a:extLst>
              <a:ext uri="{FF2B5EF4-FFF2-40B4-BE49-F238E27FC236}">
                <a16:creationId xmlns:a16="http://schemas.microsoft.com/office/drawing/2014/main" xmlns="" id="{D81E1E07-BE61-4E3F-99B2-B07C71B47223}"/>
              </a:ext>
            </a:extLst>
          </p:cNvPr>
          <p:cNvGrpSpPr/>
          <p:nvPr/>
        </p:nvGrpSpPr>
        <p:grpSpPr>
          <a:xfrm>
            <a:off x="5413965" y="5536717"/>
            <a:ext cx="161099" cy="151786"/>
            <a:chOff x="3607065" y="4589645"/>
            <a:chExt cx="196983" cy="191425"/>
          </a:xfrm>
        </p:grpSpPr>
        <p:sp>
          <p:nvSpPr>
            <p:cNvPr id="909" name="Elipse 938">
              <a:extLst>
                <a:ext uri="{FF2B5EF4-FFF2-40B4-BE49-F238E27FC236}">
                  <a16:creationId xmlns:a16="http://schemas.microsoft.com/office/drawing/2014/main" xmlns="" id="{9EC9A0C7-D03A-4ADC-95E9-2565B59A4430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0" name="Elipse 939">
              <a:extLst>
                <a:ext uri="{FF2B5EF4-FFF2-40B4-BE49-F238E27FC236}">
                  <a16:creationId xmlns:a16="http://schemas.microsoft.com/office/drawing/2014/main" xmlns="" id="{B3D6AD70-D795-496D-BD67-F649F6E88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1" name="Elipse 940">
              <a:extLst>
                <a:ext uri="{FF2B5EF4-FFF2-40B4-BE49-F238E27FC236}">
                  <a16:creationId xmlns:a16="http://schemas.microsoft.com/office/drawing/2014/main" xmlns="" id="{C4E21D0C-DB17-4987-B67A-0E0372638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2" name="Elipse 941">
              <a:extLst>
                <a:ext uri="{FF2B5EF4-FFF2-40B4-BE49-F238E27FC236}">
                  <a16:creationId xmlns:a16="http://schemas.microsoft.com/office/drawing/2014/main" xmlns="" id="{37786FB6-1116-404E-BB92-113832D67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3" name="Elipse 942">
              <a:extLst>
                <a:ext uri="{FF2B5EF4-FFF2-40B4-BE49-F238E27FC236}">
                  <a16:creationId xmlns:a16="http://schemas.microsoft.com/office/drawing/2014/main" xmlns="" id="{D641EF70-7F72-4586-A50A-2B5B93935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4" name="Elipse 943">
              <a:extLst>
                <a:ext uri="{FF2B5EF4-FFF2-40B4-BE49-F238E27FC236}">
                  <a16:creationId xmlns:a16="http://schemas.microsoft.com/office/drawing/2014/main" xmlns="" id="{C609FA17-BA0A-452F-BC89-5294A167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5" name="Elipse 944">
              <a:extLst>
                <a:ext uri="{FF2B5EF4-FFF2-40B4-BE49-F238E27FC236}">
                  <a16:creationId xmlns:a16="http://schemas.microsoft.com/office/drawing/2014/main" xmlns="" id="{B453231A-4313-4EA0-98C7-925880858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6" name="Elipse 945">
              <a:extLst>
                <a:ext uri="{FF2B5EF4-FFF2-40B4-BE49-F238E27FC236}">
                  <a16:creationId xmlns:a16="http://schemas.microsoft.com/office/drawing/2014/main" xmlns="" id="{BBD59AE3-DF62-4A36-97F1-3476598DF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871">
            <a:extLst>
              <a:ext uri="{FF2B5EF4-FFF2-40B4-BE49-F238E27FC236}">
                <a16:creationId xmlns:a16="http://schemas.microsoft.com/office/drawing/2014/main" xmlns="" id="{1704941F-2E59-4B9F-BB11-6BA43C0029D0}"/>
              </a:ext>
            </a:extLst>
          </p:cNvPr>
          <p:cNvGrpSpPr/>
          <p:nvPr/>
        </p:nvGrpSpPr>
        <p:grpSpPr>
          <a:xfrm>
            <a:off x="7238578" y="4540499"/>
            <a:ext cx="161099" cy="151786"/>
            <a:chOff x="3607065" y="4589645"/>
            <a:chExt cx="196983" cy="191425"/>
          </a:xfrm>
        </p:grpSpPr>
        <p:sp>
          <p:nvSpPr>
            <p:cNvPr id="901" name="Elipse 890">
              <a:extLst>
                <a:ext uri="{FF2B5EF4-FFF2-40B4-BE49-F238E27FC236}">
                  <a16:creationId xmlns:a16="http://schemas.microsoft.com/office/drawing/2014/main" xmlns="" id="{B63BEDE6-9029-48E4-9B43-BFB1208E63A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2" name="Elipse 891">
              <a:extLst>
                <a:ext uri="{FF2B5EF4-FFF2-40B4-BE49-F238E27FC236}">
                  <a16:creationId xmlns:a16="http://schemas.microsoft.com/office/drawing/2014/main" xmlns="" id="{BF988EEB-5844-4313-9011-A38C7C52B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3" name="Elipse 892">
              <a:extLst>
                <a:ext uri="{FF2B5EF4-FFF2-40B4-BE49-F238E27FC236}">
                  <a16:creationId xmlns:a16="http://schemas.microsoft.com/office/drawing/2014/main" xmlns="" id="{53FA34DE-8AF6-48DF-BD9A-76E73F159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4" name="Elipse 893">
              <a:extLst>
                <a:ext uri="{FF2B5EF4-FFF2-40B4-BE49-F238E27FC236}">
                  <a16:creationId xmlns:a16="http://schemas.microsoft.com/office/drawing/2014/main" xmlns="" id="{CD284C7E-13AA-4CCA-941F-055E1BF76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5" name="Elipse 894">
              <a:extLst>
                <a:ext uri="{FF2B5EF4-FFF2-40B4-BE49-F238E27FC236}">
                  <a16:creationId xmlns:a16="http://schemas.microsoft.com/office/drawing/2014/main" xmlns="" id="{A63A36C1-10A8-451D-A422-B0832D200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6" name="Elipse 895">
              <a:extLst>
                <a:ext uri="{FF2B5EF4-FFF2-40B4-BE49-F238E27FC236}">
                  <a16:creationId xmlns:a16="http://schemas.microsoft.com/office/drawing/2014/main" xmlns="" id="{079D4897-17F7-45DC-9652-AFB20882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7" name="Elipse 896">
              <a:extLst>
                <a:ext uri="{FF2B5EF4-FFF2-40B4-BE49-F238E27FC236}">
                  <a16:creationId xmlns:a16="http://schemas.microsoft.com/office/drawing/2014/main" xmlns="" id="{F08495CC-4177-4149-BEEF-C628940AB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8" name="Elipse 897">
              <a:extLst>
                <a:ext uri="{FF2B5EF4-FFF2-40B4-BE49-F238E27FC236}">
                  <a16:creationId xmlns:a16="http://schemas.microsoft.com/office/drawing/2014/main" xmlns="" id="{47722817-E185-455F-9163-A950CA44F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955">
            <a:extLst>
              <a:ext uri="{FF2B5EF4-FFF2-40B4-BE49-F238E27FC236}">
                <a16:creationId xmlns:a16="http://schemas.microsoft.com/office/drawing/2014/main" xmlns="" id="{CBE267DE-D74B-4848-8C51-5BA420F558EC}"/>
              </a:ext>
            </a:extLst>
          </p:cNvPr>
          <p:cNvGrpSpPr/>
          <p:nvPr/>
        </p:nvGrpSpPr>
        <p:grpSpPr>
          <a:xfrm>
            <a:off x="6988549" y="4451914"/>
            <a:ext cx="161099" cy="151786"/>
            <a:chOff x="3607065" y="4589645"/>
            <a:chExt cx="196983" cy="191425"/>
          </a:xfrm>
        </p:grpSpPr>
        <p:sp>
          <p:nvSpPr>
            <p:cNvPr id="893" name="Elipse 1037">
              <a:extLst>
                <a:ext uri="{FF2B5EF4-FFF2-40B4-BE49-F238E27FC236}">
                  <a16:creationId xmlns:a16="http://schemas.microsoft.com/office/drawing/2014/main" xmlns="" id="{267AE232-D507-4823-876B-B5932255C42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4" name="Elipse 1038">
              <a:extLst>
                <a:ext uri="{FF2B5EF4-FFF2-40B4-BE49-F238E27FC236}">
                  <a16:creationId xmlns:a16="http://schemas.microsoft.com/office/drawing/2014/main" xmlns="" id="{B32FB96C-3792-4102-96DA-8F477CB3B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5" name="Elipse 1039">
              <a:extLst>
                <a:ext uri="{FF2B5EF4-FFF2-40B4-BE49-F238E27FC236}">
                  <a16:creationId xmlns:a16="http://schemas.microsoft.com/office/drawing/2014/main" xmlns="" id="{FDB09F16-C330-480D-B99E-9AD57B1E2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6" name="Elipse 1040">
              <a:extLst>
                <a:ext uri="{FF2B5EF4-FFF2-40B4-BE49-F238E27FC236}">
                  <a16:creationId xmlns:a16="http://schemas.microsoft.com/office/drawing/2014/main" xmlns="" id="{236CCE0B-C684-4466-A455-19CAA321C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7" name="Elipse 1041">
              <a:extLst>
                <a:ext uri="{FF2B5EF4-FFF2-40B4-BE49-F238E27FC236}">
                  <a16:creationId xmlns:a16="http://schemas.microsoft.com/office/drawing/2014/main" xmlns="" id="{9E76E385-003D-41AC-A093-194FD7E7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8" name="Elipse 1042">
              <a:extLst>
                <a:ext uri="{FF2B5EF4-FFF2-40B4-BE49-F238E27FC236}">
                  <a16:creationId xmlns:a16="http://schemas.microsoft.com/office/drawing/2014/main" xmlns="" id="{C9BF5E1E-C7F2-4E3D-B96E-B5D064363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9" name="Elipse 1043">
              <a:extLst>
                <a:ext uri="{FF2B5EF4-FFF2-40B4-BE49-F238E27FC236}">
                  <a16:creationId xmlns:a16="http://schemas.microsoft.com/office/drawing/2014/main" xmlns="" id="{C22FE38C-C871-4CEF-A029-2652249B4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0" name="Elipse 1044">
              <a:extLst>
                <a:ext uri="{FF2B5EF4-FFF2-40B4-BE49-F238E27FC236}">
                  <a16:creationId xmlns:a16="http://schemas.microsoft.com/office/drawing/2014/main" xmlns="" id="{03650060-BD81-40F6-A09B-87BC79904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Grupo 956">
            <a:extLst>
              <a:ext uri="{FF2B5EF4-FFF2-40B4-BE49-F238E27FC236}">
                <a16:creationId xmlns:a16="http://schemas.microsoft.com/office/drawing/2014/main" xmlns="" id="{86726FDC-45F0-43F2-9914-B42B97616627}"/>
              </a:ext>
            </a:extLst>
          </p:cNvPr>
          <p:cNvGrpSpPr/>
          <p:nvPr/>
        </p:nvGrpSpPr>
        <p:grpSpPr>
          <a:xfrm>
            <a:off x="6939947" y="4404784"/>
            <a:ext cx="161099" cy="151786"/>
            <a:chOff x="3607065" y="4589645"/>
            <a:chExt cx="196983" cy="191425"/>
          </a:xfrm>
        </p:grpSpPr>
        <p:sp>
          <p:nvSpPr>
            <p:cNvPr id="885" name="Elipse 1029">
              <a:extLst>
                <a:ext uri="{FF2B5EF4-FFF2-40B4-BE49-F238E27FC236}">
                  <a16:creationId xmlns:a16="http://schemas.microsoft.com/office/drawing/2014/main" xmlns="" id="{56E2649D-DFDF-44B4-9454-24600DC5E4D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6" name="Elipse 1030">
              <a:extLst>
                <a:ext uri="{FF2B5EF4-FFF2-40B4-BE49-F238E27FC236}">
                  <a16:creationId xmlns:a16="http://schemas.microsoft.com/office/drawing/2014/main" xmlns="" id="{6EE809D1-9D8B-4781-AC6C-EBA5386C3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7" name="Elipse 1031">
              <a:extLst>
                <a:ext uri="{FF2B5EF4-FFF2-40B4-BE49-F238E27FC236}">
                  <a16:creationId xmlns:a16="http://schemas.microsoft.com/office/drawing/2014/main" xmlns="" id="{42C9125E-B3CB-4D9E-9705-4855B44D5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8" name="Elipse 1032">
              <a:extLst>
                <a:ext uri="{FF2B5EF4-FFF2-40B4-BE49-F238E27FC236}">
                  <a16:creationId xmlns:a16="http://schemas.microsoft.com/office/drawing/2014/main" xmlns="" id="{E93544B9-6503-4D39-BC3E-FDDE867E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9" name="Elipse 1033">
              <a:extLst>
                <a:ext uri="{FF2B5EF4-FFF2-40B4-BE49-F238E27FC236}">
                  <a16:creationId xmlns:a16="http://schemas.microsoft.com/office/drawing/2014/main" xmlns="" id="{80AD9DFF-80D7-4B7E-815F-FB2F83035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0" name="Elipse 1034">
              <a:extLst>
                <a:ext uri="{FF2B5EF4-FFF2-40B4-BE49-F238E27FC236}">
                  <a16:creationId xmlns:a16="http://schemas.microsoft.com/office/drawing/2014/main" xmlns="" id="{5A2F96B7-1E4A-4FC8-B990-1DACF2C2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1" name="Elipse 1035">
              <a:extLst>
                <a:ext uri="{FF2B5EF4-FFF2-40B4-BE49-F238E27FC236}">
                  <a16:creationId xmlns:a16="http://schemas.microsoft.com/office/drawing/2014/main" xmlns="" id="{6A6C661A-969A-4812-931E-1585C598A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2" name="Elipse 1036">
              <a:extLst>
                <a:ext uri="{FF2B5EF4-FFF2-40B4-BE49-F238E27FC236}">
                  <a16:creationId xmlns:a16="http://schemas.microsoft.com/office/drawing/2014/main" xmlns="" id="{6CC28F78-F87C-45CE-B3A1-A6886B1A7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957">
            <a:extLst>
              <a:ext uri="{FF2B5EF4-FFF2-40B4-BE49-F238E27FC236}">
                <a16:creationId xmlns:a16="http://schemas.microsoft.com/office/drawing/2014/main" xmlns="" id="{353711AC-F8AD-49C7-8CFB-AC75ED9FBEF8}"/>
              </a:ext>
            </a:extLst>
          </p:cNvPr>
          <p:cNvGrpSpPr/>
          <p:nvPr/>
        </p:nvGrpSpPr>
        <p:grpSpPr>
          <a:xfrm>
            <a:off x="6851513" y="4350676"/>
            <a:ext cx="161099" cy="151786"/>
            <a:chOff x="3607065" y="4589645"/>
            <a:chExt cx="196983" cy="191425"/>
          </a:xfrm>
        </p:grpSpPr>
        <p:sp>
          <p:nvSpPr>
            <p:cNvPr id="877" name="Elipse 1021">
              <a:extLst>
                <a:ext uri="{FF2B5EF4-FFF2-40B4-BE49-F238E27FC236}">
                  <a16:creationId xmlns:a16="http://schemas.microsoft.com/office/drawing/2014/main" xmlns="" id="{9BD54501-5E46-442E-9C19-E1644E7D6D8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8" name="Elipse 1022">
              <a:extLst>
                <a:ext uri="{FF2B5EF4-FFF2-40B4-BE49-F238E27FC236}">
                  <a16:creationId xmlns:a16="http://schemas.microsoft.com/office/drawing/2014/main" xmlns="" id="{F798C333-45EA-4312-A903-F25AF0F7A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9" name="Elipse 1023">
              <a:extLst>
                <a:ext uri="{FF2B5EF4-FFF2-40B4-BE49-F238E27FC236}">
                  <a16:creationId xmlns:a16="http://schemas.microsoft.com/office/drawing/2014/main" xmlns="" id="{D26E6C9D-0252-41F0-B75D-605C6D64E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0" name="Elipse 1024">
              <a:extLst>
                <a:ext uri="{FF2B5EF4-FFF2-40B4-BE49-F238E27FC236}">
                  <a16:creationId xmlns:a16="http://schemas.microsoft.com/office/drawing/2014/main" xmlns="" id="{80F02716-592C-4871-96DE-5BE07BAD5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1" name="Elipse 1025">
              <a:extLst>
                <a:ext uri="{FF2B5EF4-FFF2-40B4-BE49-F238E27FC236}">
                  <a16:creationId xmlns:a16="http://schemas.microsoft.com/office/drawing/2014/main" xmlns="" id="{07836374-E286-4EFB-B38E-7BE70F61D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2" name="Elipse 1026">
              <a:extLst>
                <a:ext uri="{FF2B5EF4-FFF2-40B4-BE49-F238E27FC236}">
                  <a16:creationId xmlns:a16="http://schemas.microsoft.com/office/drawing/2014/main" xmlns="" id="{A9D5D322-8D85-4762-98F2-398B91287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3" name="Elipse 1027">
              <a:extLst>
                <a:ext uri="{FF2B5EF4-FFF2-40B4-BE49-F238E27FC236}">
                  <a16:creationId xmlns:a16="http://schemas.microsoft.com/office/drawing/2014/main" xmlns="" id="{45294804-C83D-4438-80A6-411C27BA4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4" name="Elipse 1028">
              <a:extLst>
                <a:ext uri="{FF2B5EF4-FFF2-40B4-BE49-F238E27FC236}">
                  <a16:creationId xmlns:a16="http://schemas.microsoft.com/office/drawing/2014/main" xmlns="" id="{CD282BE3-A358-40EE-A449-92ABA0C2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958">
            <a:extLst>
              <a:ext uri="{FF2B5EF4-FFF2-40B4-BE49-F238E27FC236}">
                <a16:creationId xmlns:a16="http://schemas.microsoft.com/office/drawing/2014/main" xmlns="" id="{E110BB84-D981-4359-A91A-AD808D446AFB}"/>
              </a:ext>
            </a:extLst>
          </p:cNvPr>
          <p:cNvGrpSpPr/>
          <p:nvPr/>
        </p:nvGrpSpPr>
        <p:grpSpPr>
          <a:xfrm>
            <a:off x="7362995" y="4471149"/>
            <a:ext cx="161099" cy="151786"/>
            <a:chOff x="3607065" y="4589645"/>
            <a:chExt cx="196983" cy="191425"/>
          </a:xfrm>
        </p:grpSpPr>
        <p:sp>
          <p:nvSpPr>
            <p:cNvPr id="869" name="Elipse 1013">
              <a:extLst>
                <a:ext uri="{FF2B5EF4-FFF2-40B4-BE49-F238E27FC236}">
                  <a16:creationId xmlns:a16="http://schemas.microsoft.com/office/drawing/2014/main" xmlns="" id="{21CDBBD1-17FE-4012-B877-279AF40CC6F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0" name="Elipse 1014">
              <a:extLst>
                <a:ext uri="{FF2B5EF4-FFF2-40B4-BE49-F238E27FC236}">
                  <a16:creationId xmlns:a16="http://schemas.microsoft.com/office/drawing/2014/main" xmlns="" id="{84ED47F6-9823-4923-9E31-D488237B8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1" name="Elipse 1015">
              <a:extLst>
                <a:ext uri="{FF2B5EF4-FFF2-40B4-BE49-F238E27FC236}">
                  <a16:creationId xmlns:a16="http://schemas.microsoft.com/office/drawing/2014/main" xmlns="" id="{A0A1EA65-10DC-4A53-A79A-8AE201AB6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2" name="Elipse 1016">
              <a:extLst>
                <a:ext uri="{FF2B5EF4-FFF2-40B4-BE49-F238E27FC236}">
                  <a16:creationId xmlns:a16="http://schemas.microsoft.com/office/drawing/2014/main" xmlns="" id="{EF944727-D217-4FE8-8491-220EE573D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3" name="Elipse 1017">
              <a:extLst>
                <a:ext uri="{FF2B5EF4-FFF2-40B4-BE49-F238E27FC236}">
                  <a16:creationId xmlns:a16="http://schemas.microsoft.com/office/drawing/2014/main" xmlns="" id="{10E43F92-0F9C-478E-B34D-A125A7EF8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4" name="Elipse 1018">
              <a:extLst>
                <a:ext uri="{FF2B5EF4-FFF2-40B4-BE49-F238E27FC236}">
                  <a16:creationId xmlns:a16="http://schemas.microsoft.com/office/drawing/2014/main" xmlns="" id="{AF020C35-FE49-4065-A6AA-AA9E8FD7C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5" name="Elipse 1019">
              <a:extLst>
                <a:ext uri="{FF2B5EF4-FFF2-40B4-BE49-F238E27FC236}">
                  <a16:creationId xmlns:a16="http://schemas.microsoft.com/office/drawing/2014/main" xmlns="" id="{535F6B41-4B19-47E0-BB06-21B18FCDA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6" name="Elipse 1020">
              <a:extLst>
                <a:ext uri="{FF2B5EF4-FFF2-40B4-BE49-F238E27FC236}">
                  <a16:creationId xmlns:a16="http://schemas.microsoft.com/office/drawing/2014/main" xmlns="" id="{27B061E4-A485-4190-A04D-3FC7096D3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Grupo 959">
            <a:extLst>
              <a:ext uri="{FF2B5EF4-FFF2-40B4-BE49-F238E27FC236}">
                <a16:creationId xmlns:a16="http://schemas.microsoft.com/office/drawing/2014/main" xmlns="" id="{99CB222E-70FE-419A-BF38-F372C9277639}"/>
              </a:ext>
            </a:extLst>
          </p:cNvPr>
          <p:cNvGrpSpPr/>
          <p:nvPr/>
        </p:nvGrpSpPr>
        <p:grpSpPr>
          <a:xfrm>
            <a:off x="7826403" y="4316814"/>
            <a:ext cx="161099" cy="151786"/>
            <a:chOff x="3607065" y="4589645"/>
            <a:chExt cx="196983" cy="191425"/>
          </a:xfrm>
        </p:grpSpPr>
        <p:sp>
          <p:nvSpPr>
            <p:cNvPr id="861" name="Elipse 1005">
              <a:extLst>
                <a:ext uri="{FF2B5EF4-FFF2-40B4-BE49-F238E27FC236}">
                  <a16:creationId xmlns:a16="http://schemas.microsoft.com/office/drawing/2014/main" xmlns="" id="{C0F77AA5-CACF-4793-960E-06FB095ACF1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2" name="Elipse 1006">
              <a:extLst>
                <a:ext uri="{FF2B5EF4-FFF2-40B4-BE49-F238E27FC236}">
                  <a16:creationId xmlns:a16="http://schemas.microsoft.com/office/drawing/2014/main" xmlns="" id="{0A213442-4B08-4005-AAB4-B4D11AC2A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3" name="Elipse 1007">
              <a:extLst>
                <a:ext uri="{FF2B5EF4-FFF2-40B4-BE49-F238E27FC236}">
                  <a16:creationId xmlns:a16="http://schemas.microsoft.com/office/drawing/2014/main" xmlns="" id="{576EC96B-0D9E-4DF3-B5BC-386676938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4" name="Elipse 1008">
              <a:extLst>
                <a:ext uri="{FF2B5EF4-FFF2-40B4-BE49-F238E27FC236}">
                  <a16:creationId xmlns:a16="http://schemas.microsoft.com/office/drawing/2014/main" xmlns="" id="{D5C53EA6-F8B5-4DCC-B006-64ECE1E4A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5" name="Elipse 1009">
              <a:extLst>
                <a:ext uri="{FF2B5EF4-FFF2-40B4-BE49-F238E27FC236}">
                  <a16:creationId xmlns:a16="http://schemas.microsoft.com/office/drawing/2014/main" xmlns="" id="{BCF8EAF9-51B6-43B7-AB06-7B4B56BB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6" name="Elipse 1010">
              <a:extLst>
                <a:ext uri="{FF2B5EF4-FFF2-40B4-BE49-F238E27FC236}">
                  <a16:creationId xmlns:a16="http://schemas.microsoft.com/office/drawing/2014/main" xmlns="" id="{DA1D6279-A144-46EA-A11B-3A4B07216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7" name="Elipse 1011">
              <a:extLst>
                <a:ext uri="{FF2B5EF4-FFF2-40B4-BE49-F238E27FC236}">
                  <a16:creationId xmlns:a16="http://schemas.microsoft.com/office/drawing/2014/main" xmlns="" id="{83FD654B-F996-4B91-BD0B-373481CE4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8" name="Elipse 1012">
              <a:extLst>
                <a:ext uri="{FF2B5EF4-FFF2-40B4-BE49-F238E27FC236}">
                  <a16:creationId xmlns:a16="http://schemas.microsoft.com/office/drawing/2014/main" xmlns="" id="{7435ED70-71BB-4777-8B6A-605A1445E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960">
            <a:extLst>
              <a:ext uri="{FF2B5EF4-FFF2-40B4-BE49-F238E27FC236}">
                <a16:creationId xmlns:a16="http://schemas.microsoft.com/office/drawing/2014/main" xmlns="" id="{BA1DBFC5-1053-4173-B9B8-ED0B1D11B709}"/>
              </a:ext>
            </a:extLst>
          </p:cNvPr>
          <p:cNvGrpSpPr/>
          <p:nvPr/>
        </p:nvGrpSpPr>
        <p:grpSpPr>
          <a:xfrm>
            <a:off x="7115578" y="4529904"/>
            <a:ext cx="161099" cy="151786"/>
            <a:chOff x="3607065" y="4589645"/>
            <a:chExt cx="196983" cy="191425"/>
          </a:xfrm>
        </p:grpSpPr>
        <p:sp>
          <p:nvSpPr>
            <p:cNvPr id="853" name="Elipse 997">
              <a:extLst>
                <a:ext uri="{FF2B5EF4-FFF2-40B4-BE49-F238E27FC236}">
                  <a16:creationId xmlns:a16="http://schemas.microsoft.com/office/drawing/2014/main" xmlns="" id="{21CF2D8D-B4F8-4FF2-9CDE-14D9A132F06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4" name="Elipse 998">
              <a:extLst>
                <a:ext uri="{FF2B5EF4-FFF2-40B4-BE49-F238E27FC236}">
                  <a16:creationId xmlns:a16="http://schemas.microsoft.com/office/drawing/2014/main" xmlns="" id="{B76DB5DE-00F7-4E8B-9B99-EE54CCCCB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5" name="Elipse 999">
              <a:extLst>
                <a:ext uri="{FF2B5EF4-FFF2-40B4-BE49-F238E27FC236}">
                  <a16:creationId xmlns:a16="http://schemas.microsoft.com/office/drawing/2014/main" xmlns="" id="{10588573-2045-4A35-8DE0-1B07E2907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6" name="Elipse 1000">
              <a:extLst>
                <a:ext uri="{FF2B5EF4-FFF2-40B4-BE49-F238E27FC236}">
                  <a16:creationId xmlns:a16="http://schemas.microsoft.com/office/drawing/2014/main" xmlns="" id="{12279DF8-937B-4CC9-AC47-6706064A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7" name="Elipse 1001">
              <a:extLst>
                <a:ext uri="{FF2B5EF4-FFF2-40B4-BE49-F238E27FC236}">
                  <a16:creationId xmlns:a16="http://schemas.microsoft.com/office/drawing/2014/main" xmlns="" id="{471C5B47-F2AD-469A-9EA9-5D15396C9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8" name="Elipse 1002">
              <a:extLst>
                <a:ext uri="{FF2B5EF4-FFF2-40B4-BE49-F238E27FC236}">
                  <a16:creationId xmlns:a16="http://schemas.microsoft.com/office/drawing/2014/main" xmlns="" id="{6D3F4501-96D0-4A37-89A6-9988DB546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9" name="Elipse 1003">
              <a:extLst>
                <a:ext uri="{FF2B5EF4-FFF2-40B4-BE49-F238E27FC236}">
                  <a16:creationId xmlns:a16="http://schemas.microsoft.com/office/drawing/2014/main" xmlns="" id="{84453A43-A02E-4367-858E-C4E05789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0" name="Elipse 1004">
              <a:extLst>
                <a:ext uri="{FF2B5EF4-FFF2-40B4-BE49-F238E27FC236}">
                  <a16:creationId xmlns:a16="http://schemas.microsoft.com/office/drawing/2014/main" xmlns="" id="{F8A03B42-963A-4C81-A451-748456382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Grupo 961">
            <a:extLst>
              <a:ext uri="{FF2B5EF4-FFF2-40B4-BE49-F238E27FC236}">
                <a16:creationId xmlns:a16="http://schemas.microsoft.com/office/drawing/2014/main" xmlns="" id="{7C311835-B3D3-489F-8FAC-25D100252DA8}"/>
              </a:ext>
            </a:extLst>
          </p:cNvPr>
          <p:cNvGrpSpPr/>
          <p:nvPr/>
        </p:nvGrpSpPr>
        <p:grpSpPr>
          <a:xfrm>
            <a:off x="6572203" y="4268636"/>
            <a:ext cx="161099" cy="151786"/>
            <a:chOff x="3607065" y="4589645"/>
            <a:chExt cx="196983" cy="191425"/>
          </a:xfrm>
        </p:grpSpPr>
        <p:sp>
          <p:nvSpPr>
            <p:cNvPr id="845" name="Elipse 989">
              <a:extLst>
                <a:ext uri="{FF2B5EF4-FFF2-40B4-BE49-F238E27FC236}">
                  <a16:creationId xmlns:a16="http://schemas.microsoft.com/office/drawing/2014/main" xmlns="" id="{9326E8D5-790A-4608-A27A-5EE8AAABEB7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6" name="Elipse 990">
              <a:extLst>
                <a:ext uri="{FF2B5EF4-FFF2-40B4-BE49-F238E27FC236}">
                  <a16:creationId xmlns:a16="http://schemas.microsoft.com/office/drawing/2014/main" xmlns="" id="{D298514A-0AF4-4376-A8A9-BFCFAD4DB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7" name="Elipse 991">
              <a:extLst>
                <a:ext uri="{FF2B5EF4-FFF2-40B4-BE49-F238E27FC236}">
                  <a16:creationId xmlns:a16="http://schemas.microsoft.com/office/drawing/2014/main" xmlns="" id="{86D699A4-068D-450E-9634-4BBAE710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8" name="Elipse 992">
              <a:extLst>
                <a:ext uri="{FF2B5EF4-FFF2-40B4-BE49-F238E27FC236}">
                  <a16:creationId xmlns:a16="http://schemas.microsoft.com/office/drawing/2014/main" xmlns="" id="{C5F49C2F-F80A-4212-9118-CD29EA273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9" name="Elipse 993">
              <a:extLst>
                <a:ext uri="{FF2B5EF4-FFF2-40B4-BE49-F238E27FC236}">
                  <a16:creationId xmlns:a16="http://schemas.microsoft.com/office/drawing/2014/main" xmlns="" id="{11B265AE-7494-4145-B896-1923C3BB8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0" name="Elipse 994">
              <a:extLst>
                <a:ext uri="{FF2B5EF4-FFF2-40B4-BE49-F238E27FC236}">
                  <a16:creationId xmlns:a16="http://schemas.microsoft.com/office/drawing/2014/main" xmlns="" id="{27D69DF1-0F29-49FE-823B-608F4212F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1" name="Elipse 995">
              <a:extLst>
                <a:ext uri="{FF2B5EF4-FFF2-40B4-BE49-F238E27FC236}">
                  <a16:creationId xmlns:a16="http://schemas.microsoft.com/office/drawing/2014/main" xmlns="" id="{CBFD9BFB-A373-4366-8C6D-0307537D8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2" name="Elipse 996">
              <a:extLst>
                <a:ext uri="{FF2B5EF4-FFF2-40B4-BE49-F238E27FC236}">
                  <a16:creationId xmlns:a16="http://schemas.microsoft.com/office/drawing/2014/main" xmlns="" id="{34B88304-377F-4A75-8B07-94582907A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" name="Grupo 962">
            <a:extLst>
              <a:ext uri="{FF2B5EF4-FFF2-40B4-BE49-F238E27FC236}">
                <a16:creationId xmlns:a16="http://schemas.microsoft.com/office/drawing/2014/main" xmlns="" id="{797DEC28-6E08-4FD2-8E06-3D8D20020EB0}"/>
              </a:ext>
            </a:extLst>
          </p:cNvPr>
          <p:cNvGrpSpPr/>
          <p:nvPr/>
        </p:nvGrpSpPr>
        <p:grpSpPr>
          <a:xfrm>
            <a:off x="7496303" y="4378119"/>
            <a:ext cx="161099" cy="151786"/>
            <a:chOff x="3607065" y="4589645"/>
            <a:chExt cx="196983" cy="191425"/>
          </a:xfrm>
        </p:grpSpPr>
        <p:sp>
          <p:nvSpPr>
            <p:cNvPr id="837" name="Elipse 981">
              <a:extLst>
                <a:ext uri="{FF2B5EF4-FFF2-40B4-BE49-F238E27FC236}">
                  <a16:creationId xmlns:a16="http://schemas.microsoft.com/office/drawing/2014/main" xmlns="" id="{E62C8517-86E1-49E1-A394-34B45511587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8" name="Elipse 982">
              <a:extLst>
                <a:ext uri="{FF2B5EF4-FFF2-40B4-BE49-F238E27FC236}">
                  <a16:creationId xmlns:a16="http://schemas.microsoft.com/office/drawing/2014/main" xmlns="" id="{9CC178B9-9F84-4EDD-AA34-C2BB64F94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9" name="Elipse 983">
              <a:extLst>
                <a:ext uri="{FF2B5EF4-FFF2-40B4-BE49-F238E27FC236}">
                  <a16:creationId xmlns:a16="http://schemas.microsoft.com/office/drawing/2014/main" xmlns="" id="{FD8DB225-0B31-4ECC-A509-C807C9E3A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0" name="Elipse 984">
              <a:extLst>
                <a:ext uri="{FF2B5EF4-FFF2-40B4-BE49-F238E27FC236}">
                  <a16:creationId xmlns:a16="http://schemas.microsoft.com/office/drawing/2014/main" xmlns="" id="{D5FBB7B4-26D3-4285-B146-0A7057E6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1" name="Elipse 985">
              <a:extLst>
                <a:ext uri="{FF2B5EF4-FFF2-40B4-BE49-F238E27FC236}">
                  <a16:creationId xmlns:a16="http://schemas.microsoft.com/office/drawing/2014/main" xmlns="" id="{41F0FFD5-AD9D-4DF2-A4F3-43DF2A787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2" name="Elipse 986">
              <a:extLst>
                <a:ext uri="{FF2B5EF4-FFF2-40B4-BE49-F238E27FC236}">
                  <a16:creationId xmlns:a16="http://schemas.microsoft.com/office/drawing/2014/main" xmlns="" id="{32A27135-3508-440C-ACAE-DBB24FA22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3" name="Elipse 987">
              <a:extLst>
                <a:ext uri="{FF2B5EF4-FFF2-40B4-BE49-F238E27FC236}">
                  <a16:creationId xmlns:a16="http://schemas.microsoft.com/office/drawing/2014/main" xmlns="" id="{D7BE55F7-1BC2-4C3E-8CD4-454528CD6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4" name="Elipse 988">
              <a:extLst>
                <a:ext uri="{FF2B5EF4-FFF2-40B4-BE49-F238E27FC236}">
                  <a16:creationId xmlns:a16="http://schemas.microsoft.com/office/drawing/2014/main" xmlns="" id="{2B6DEF96-8B3C-4AEB-84A5-E6FCBE08C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963">
            <a:extLst>
              <a:ext uri="{FF2B5EF4-FFF2-40B4-BE49-F238E27FC236}">
                <a16:creationId xmlns:a16="http://schemas.microsoft.com/office/drawing/2014/main" xmlns="" id="{FF376752-8D97-4CC1-85DD-C4C8EE692399}"/>
              </a:ext>
            </a:extLst>
          </p:cNvPr>
          <p:cNvGrpSpPr/>
          <p:nvPr/>
        </p:nvGrpSpPr>
        <p:grpSpPr>
          <a:xfrm>
            <a:off x="7665304" y="4313331"/>
            <a:ext cx="161099" cy="151786"/>
            <a:chOff x="3607065" y="4589645"/>
            <a:chExt cx="196983" cy="191425"/>
          </a:xfrm>
        </p:grpSpPr>
        <p:sp>
          <p:nvSpPr>
            <p:cNvPr id="829" name="Elipse 973">
              <a:extLst>
                <a:ext uri="{FF2B5EF4-FFF2-40B4-BE49-F238E27FC236}">
                  <a16:creationId xmlns:a16="http://schemas.microsoft.com/office/drawing/2014/main" xmlns="" id="{F1E07727-BB05-4447-85CE-8418DABE0F2E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0" name="Elipse 974">
              <a:extLst>
                <a:ext uri="{FF2B5EF4-FFF2-40B4-BE49-F238E27FC236}">
                  <a16:creationId xmlns:a16="http://schemas.microsoft.com/office/drawing/2014/main" xmlns="" id="{82B1780A-B1B8-4240-83C3-1C4264CBD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1" name="Elipse 975">
              <a:extLst>
                <a:ext uri="{FF2B5EF4-FFF2-40B4-BE49-F238E27FC236}">
                  <a16:creationId xmlns:a16="http://schemas.microsoft.com/office/drawing/2014/main" xmlns="" id="{2F9D358A-9212-480A-8133-CF48E305F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2" name="Elipse 976">
              <a:extLst>
                <a:ext uri="{FF2B5EF4-FFF2-40B4-BE49-F238E27FC236}">
                  <a16:creationId xmlns:a16="http://schemas.microsoft.com/office/drawing/2014/main" xmlns="" id="{F805201F-E0AC-496E-83F6-E9E075BF5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3" name="Elipse 977">
              <a:extLst>
                <a:ext uri="{FF2B5EF4-FFF2-40B4-BE49-F238E27FC236}">
                  <a16:creationId xmlns:a16="http://schemas.microsoft.com/office/drawing/2014/main" xmlns="" id="{88870AB0-A5E0-403D-AFD8-F9E02A2B3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4" name="Elipse 978">
              <a:extLst>
                <a:ext uri="{FF2B5EF4-FFF2-40B4-BE49-F238E27FC236}">
                  <a16:creationId xmlns:a16="http://schemas.microsoft.com/office/drawing/2014/main" xmlns="" id="{11D3853A-9E65-446D-A1C7-A8B6124FC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5" name="Elipse 979">
              <a:extLst>
                <a:ext uri="{FF2B5EF4-FFF2-40B4-BE49-F238E27FC236}">
                  <a16:creationId xmlns:a16="http://schemas.microsoft.com/office/drawing/2014/main" xmlns="" id="{A7F7EAB5-878A-4487-9FFD-AF2B5866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6" name="Elipse 980">
              <a:extLst>
                <a:ext uri="{FF2B5EF4-FFF2-40B4-BE49-F238E27FC236}">
                  <a16:creationId xmlns:a16="http://schemas.microsoft.com/office/drawing/2014/main" xmlns="" id="{DFEC925A-A298-4088-B3CA-644F94CFAA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Grupo 964">
            <a:extLst>
              <a:ext uri="{FF2B5EF4-FFF2-40B4-BE49-F238E27FC236}">
                <a16:creationId xmlns:a16="http://schemas.microsoft.com/office/drawing/2014/main" xmlns="" id="{C43C4973-E2C9-43A8-B004-9CA66212BA18}"/>
              </a:ext>
            </a:extLst>
          </p:cNvPr>
          <p:cNvGrpSpPr/>
          <p:nvPr/>
        </p:nvGrpSpPr>
        <p:grpSpPr>
          <a:xfrm>
            <a:off x="6719568" y="4290450"/>
            <a:ext cx="161099" cy="151786"/>
            <a:chOff x="3607065" y="4589645"/>
            <a:chExt cx="196983" cy="191425"/>
          </a:xfrm>
        </p:grpSpPr>
        <p:sp>
          <p:nvSpPr>
            <p:cNvPr id="821" name="Elipse 965">
              <a:extLst>
                <a:ext uri="{FF2B5EF4-FFF2-40B4-BE49-F238E27FC236}">
                  <a16:creationId xmlns:a16="http://schemas.microsoft.com/office/drawing/2014/main" xmlns="" id="{3642A20F-FA5D-445A-8B85-8E752C1595E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2" name="Elipse 966">
              <a:extLst>
                <a:ext uri="{FF2B5EF4-FFF2-40B4-BE49-F238E27FC236}">
                  <a16:creationId xmlns:a16="http://schemas.microsoft.com/office/drawing/2014/main" xmlns="" id="{5A38460D-721B-4F54-84A4-DD44CBC5D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3" name="Elipse 967">
              <a:extLst>
                <a:ext uri="{FF2B5EF4-FFF2-40B4-BE49-F238E27FC236}">
                  <a16:creationId xmlns:a16="http://schemas.microsoft.com/office/drawing/2014/main" xmlns="" id="{9FEF61BB-BD9C-4B20-A2C6-AEC94BAF8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4" name="Elipse 968">
              <a:extLst>
                <a:ext uri="{FF2B5EF4-FFF2-40B4-BE49-F238E27FC236}">
                  <a16:creationId xmlns:a16="http://schemas.microsoft.com/office/drawing/2014/main" xmlns="" id="{F4F82526-9173-4CB9-B64C-AF0969772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5" name="Elipse 969">
              <a:extLst>
                <a:ext uri="{FF2B5EF4-FFF2-40B4-BE49-F238E27FC236}">
                  <a16:creationId xmlns:a16="http://schemas.microsoft.com/office/drawing/2014/main" xmlns="" id="{44751585-4D61-43D9-A7A2-F45416A18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6" name="Elipse 970">
              <a:extLst>
                <a:ext uri="{FF2B5EF4-FFF2-40B4-BE49-F238E27FC236}">
                  <a16:creationId xmlns:a16="http://schemas.microsoft.com/office/drawing/2014/main" xmlns="" id="{A944DCED-3B7C-48FA-83E2-E8336ED575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7" name="Elipse 971">
              <a:extLst>
                <a:ext uri="{FF2B5EF4-FFF2-40B4-BE49-F238E27FC236}">
                  <a16:creationId xmlns:a16="http://schemas.microsoft.com/office/drawing/2014/main" xmlns="" id="{3CE91896-9DAD-44F6-A692-0BFF39B24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8" name="Elipse 972">
              <a:extLst>
                <a:ext uri="{FF2B5EF4-FFF2-40B4-BE49-F238E27FC236}">
                  <a16:creationId xmlns:a16="http://schemas.microsoft.com/office/drawing/2014/main" xmlns="" id="{22333582-86E7-403B-84EE-BF66B96E8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1045">
            <a:extLst>
              <a:ext uri="{FF2B5EF4-FFF2-40B4-BE49-F238E27FC236}">
                <a16:creationId xmlns:a16="http://schemas.microsoft.com/office/drawing/2014/main" xmlns="" id="{1A2B8897-DB40-42CF-96D8-E3D79346F85A}"/>
              </a:ext>
            </a:extLst>
          </p:cNvPr>
          <p:cNvGrpSpPr/>
          <p:nvPr/>
        </p:nvGrpSpPr>
        <p:grpSpPr>
          <a:xfrm>
            <a:off x="5826093" y="4287299"/>
            <a:ext cx="780161" cy="274725"/>
            <a:chOff x="9206378" y="2491497"/>
            <a:chExt cx="953937" cy="346471"/>
          </a:xfrm>
        </p:grpSpPr>
        <p:grpSp>
          <p:nvGrpSpPr>
            <p:cNvPr id="731" name="Grupo 1046">
              <a:extLst>
                <a:ext uri="{FF2B5EF4-FFF2-40B4-BE49-F238E27FC236}">
                  <a16:creationId xmlns:a16="http://schemas.microsoft.com/office/drawing/2014/main" xmlns="" id="{B8E0A9F6-2ED2-4094-9690-55FE26F75230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813" name="Elipse 1128">
                <a:extLst>
                  <a:ext uri="{FF2B5EF4-FFF2-40B4-BE49-F238E27FC236}">
                    <a16:creationId xmlns:a16="http://schemas.microsoft.com/office/drawing/2014/main" xmlns="" id="{65D834D3-9A19-46A7-828E-40C2D609C77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4" name="Elipse 1129">
                <a:extLst>
                  <a:ext uri="{FF2B5EF4-FFF2-40B4-BE49-F238E27FC236}">
                    <a16:creationId xmlns:a16="http://schemas.microsoft.com/office/drawing/2014/main" xmlns="" id="{DC522542-1766-48E0-9954-834CB5C07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5" name="Elipse 1130">
                <a:extLst>
                  <a:ext uri="{FF2B5EF4-FFF2-40B4-BE49-F238E27FC236}">
                    <a16:creationId xmlns:a16="http://schemas.microsoft.com/office/drawing/2014/main" xmlns="" id="{4D46378A-6D5B-46E7-A733-A8FA2AF5D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6" name="Elipse 1131">
                <a:extLst>
                  <a:ext uri="{FF2B5EF4-FFF2-40B4-BE49-F238E27FC236}">
                    <a16:creationId xmlns:a16="http://schemas.microsoft.com/office/drawing/2014/main" xmlns="" id="{4961BE2D-699A-4AB0-8314-602DA83FCD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7" name="Elipse 1132">
                <a:extLst>
                  <a:ext uri="{FF2B5EF4-FFF2-40B4-BE49-F238E27FC236}">
                    <a16:creationId xmlns:a16="http://schemas.microsoft.com/office/drawing/2014/main" xmlns="" id="{9428263C-8DEA-4CB9-A385-2327F8967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8" name="Elipse 1133">
                <a:extLst>
                  <a:ext uri="{FF2B5EF4-FFF2-40B4-BE49-F238E27FC236}">
                    <a16:creationId xmlns:a16="http://schemas.microsoft.com/office/drawing/2014/main" xmlns="" id="{93298D4B-F05B-4272-9361-4C400C8CB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9" name="Elipse 1134">
                <a:extLst>
                  <a:ext uri="{FF2B5EF4-FFF2-40B4-BE49-F238E27FC236}">
                    <a16:creationId xmlns:a16="http://schemas.microsoft.com/office/drawing/2014/main" xmlns="" id="{812DA472-C909-4FDE-A230-9DE30A8F05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20" name="Elipse 1135">
                <a:extLst>
                  <a:ext uri="{FF2B5EF4-FFF2-40B4-BE49-F238E27FC236}">
                    <a16:creationId xmlns:a16="http://schemas.microsoft.com/office/drawing/2014/main" xmlns="" id="{6E401BD3-7FAA-49EA-A769-AA603CBD6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2" name="Grupo 1047">
              <a:extLst>
                <a:ext uri="{FF2B5EF4-FFF2-40B4-BE49-F238E27FC236}">
                  <a16:creationId xmlns:a16="http://schemas.microsoft.com/office/drawing/2014/main" xmlns="" id="{B28F30E5-3F8D-48C7-B20B-217B73C14643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805" name="Elipse 1120">
                <a:extLst>
                  <a:ext uri="{FF2B5EF4-FFF2-40B4-BE49-F238E27FC236}">
                    <a16:creationId xmlns:a16="http://schemas.microsoft.com/office/drawing/2014/main" xmlns="" id="{60FC7683-FB6A-4910-A900-8C0D3905D8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6" name="Elipse 1121">
                <a:extLst>
                  <a:ext uri="{FF2B5EF4-FFF2-40B4-BE49-F238E27FC236}">
                    <a16:creationId xmlns:a16="http://schemas.microsoft.com/office/drawing/2014/main" xmlns="" id="{F4A2D201-A3B5-4177-ABA8-7BDD93A9D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7" name="Elipse 1122">
                <a:extLst>
                  <a:ext uri="{FF2B5EF4-FFF2-40B4-BE49-F238E27FC236}">
                    <a16:creationId xmlns:a16="http://schemas.microsoft.com/office/drawing/2014/main" xmlns="" id="{B31A1E15-8282-4DF5-90D4-BD068131AA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8" name="Elipse 1123">
                <a:extLst>
                  <a:ext uri="{FF2B5EF4-FFF2-40B4-BE49-F238E27FC236}">
                    <a16:creationId xmlns:a16="http://schemas.microsoft.com/office/drawing/2014/main" xmlns="" id="{8FF8BC95-7190-455E-AEE7-1BBA40C54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9" name="Elipse 1124">
                <a:extLst>
                  <a:ext uri="{FF2B5EF4-FFF2-40B4-BE49-F238E27FC236}">
                    <a16:creationId xmlns:a16="http://schemas.microsoft.com/office/drawing/2014/main" xmlns="" id="{0F0F6F34-17FC-4197-A30B-3AD9B1461F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0" name="Elipse 1125">
                <a:extLst>
                  <a:ext uri="{FF2B5EF4-FFF2-40B4-BE49-F238E27FC236}">
                    <a16:creationId xmlns:a16="http://schemas.microsoft.com/office/drawing/2014/main" xmlns="" id="{43669C1E-9339-4313-9F93-09FE83DD8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1" name="Elipse 1126">
                <a:extLst>
                  <a:ext uri="{FF2B5EF4-FFF2-40B4-BE49-F238E27FC236}">
                    <a16:creationId xmlns:a16="http://schemas.microsoft.com/office/drawing/2014/main" xmlns="" id="{EB47C0FB-639C-4473-ADA8-3031DFBA1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2" name="Elipse 1127">
                <a:extLst>
                  <a:ext uri="{FF2B5EF4-FFF2-40B4-BE49-F238E27FC236}">
                    <a16:creationId xmlns:a16="http://schemas.microsoft.com/office/drawing/2014/main" xmlns="" id="{710FFAA4-E31E-4E01-8E10-F38C3FE5A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3" name="Grupo 1048">
              <a:extLst>
                <a:ext uri="{FF2B5EF4-FFF2-40B4-BE49-F238E27FC236}">
                  <a16:creationId xmlns:a16="http://schemas.microsoft.com/office/drawing/2014/main" xmlns="" id="{1314D57B-C66C-4A02-A97F-C844422BB0D6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97" name="Elipse 1112">
                <a:extLst>
                  <a:ext uri="{FF2B5EF4-FFF2-40B4-BE49-F238E27FC236}">
                    <a16:creationId xmlns:a16="http://schemas.microsoft.com/office/drawing/2014/main" xmlns="" id="{2B630BBA-2496-4C82-AB0F-B533D9914D8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8" name="Elipse 1113">
                <a:extLst>
                  <a:ext uri="{FF2B5EF4-FFF2-40B4-BE49-F238E27FC236}">
                    <a16:creationId xmlns:a16="http://schemas.microsoft.com/office/drawing/2014/main" xmlns="" id="{4709A534-F219-477E-9F36-DF77BA5E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9" name="Elipse 1114">
                <a:extLst>
                  <a:ext uri="{FF2B5EF4-FFF2-40B4-BE49-F238E27FC236}">
                    <a16:creationId xmlns:a16="http://schemas.microsoft.com/office/drawing/2014/main" xmlns="" id="{655DD857-F30E-46C2-BB7C-B2C3CEE49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0" name="Elipse 1115">
                <a:extLst>
                  <a:ext uri="{FF2B5EF4-FFF2-40B4-BE49-F238E27FC236}">
                    <a16:creationId xmlns:a16="http://schemas.microsoft.com/office/drawing/2014/main" xmlns="" id="{9D63F0D7-DBB2-4E7E-8E5D-2A2B59868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1" name="Elipse 1116">
                <a:extLst>
                  <a:ext uri="{FF2B5EF4-FFF2-40B4-BE49-F238E27FC236}">
                    <a16:creationId xmlns:a16="http://schemas.microsoft.com/office/drawing/2014/main" xmlns="" id="{88078A44-8D4E-4304-A63A-5A2CA8EA0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2" name="Elipse 1117">
                <a:extLst>
                  <a:ext uri="{FF2B5EF4-FFF2-40B4-BE49-F238E27FC236}">
                    <a16:creationId xmlns:a16="http://schemas.microsoft.com/office/drawing/2014/main" xmlns="" id="{DEDD46D4-92F7-4AD5-80F4-10418F08A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3" name="Elipse 1118">
                <a:extLst>
                  <a:ext uri="{FF2B5EF4-FFF2-40B4-BE49-F238E27FC236}">
                    <a16:creationId xmlns:a16="http://schemas.microsoft.com/office/drawing/2014/main" xmlns="" id="{2014C32C-72CE-4840-BCCE-94CFFFFF9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4" name="Elipse 1119">
                <a:extLst>
                  <a:ext uri="{FF2B5EF4-FFF2-40B4-BE49-F238E27FC236}">
                    <a16:creationId xmlns:a16="http://schemas.microsoft.com/office/drawing/2014/main" xmlns="" id="{E6F156E5-9011-46F4-93FF-FEBDEA747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4" name="Grupo 1049">
              <a:extLst>
                <a:ext uri="{FF2B5EF4-FFF2-40B4-BE49-F238E27FC236}">
                  <a16:creationId xmlns:a16="http://schemas.microsoft.com/office/drawing/2014/main" xmlns="" id="{675F1B94-CCF6-4C8C-8526-608B97616BBF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789" name="Elipse 1104">
                <a:extLst>
                  <a:ext uri="{FF2B5EF4-FFF2-40B4-BE49-F238E27FC236}">
                    <a16:creationId xmlns:a16="http://schemas.microsoft.com/office/drawing/2014/main" xmlns="" id="{49F787AD-FC8E-4640-9DA4-202C734F299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0" name="Elipse 1105">
                <a:extLst>
                  <a:ext uri="{FF2B5EF4-FFF2-40B4-BE49-F238E27FC236}">
                    <a16:creationId xmlns:a16="http://schemas.microsoft.com/office/drawing/2014/main" xmlns="" id="{3D408668-A89D-490D-9B9D-1F6DBB91C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1" name="Elipse 1106">
                <a:extLst>
                  <a:ext uri="{FF2B5EF4-FFF2-40B4-BE49-F238E27FC236}">
                    <a16:creationId xmlns:a16="http://schemas.microsoft.com/office/drawing/2014/main" xmlns="" id="{2AFA74FD-5A64-4D39-AF51-313F586E6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2" name="Elipse 1107">
                <a:extLst>
                  <a:ext uri="{FF2B5EF4-FFF2-40B4-BE49-F238E27FC236}">
                    <a16:creationId xmlns:a16="http://schemas.microsoft.com/office/drawing/2014/main" xmlns="" id="{D9E6987B-1110-429D-98D2-1AF681F7D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3" name="Elipse 1108">
                <a:extLst>
                  <a:ext uri="{FF2B5EF4-FFF2-40B4-BE49-F238E27FC236}">
                    <a16:creationId xmlns:a16="http://schemas.microsoft.com/office/drawing/2014/main" xmlns="" id="{286DC0A5-0921-47B8-B604-B07DA0D105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4" name="Elipse 1109">
                <a:extLst>
                  <a:ext uri="{FF2B5EF4-FFF2-40B4-BE49-F238E27FC236}">
                    <a16:creationId xmlns:a16="http://schemas.microsoft.com/office/drawing/2014/main" xmlns="" id="{7817BDD5-94DD-4F1B-ADEA-147A4EF0D8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5" name="Elipse 1110">
                <a:extLst>
                  <a:ext uri="{FF2B5EF4-FFF2-40B4-BE49-F238E27FC236}">
                    <a16:creationId xmlns:a16="http://schemas.microsoft.com/office/drawing/2014/main" xmlns="" id="{416185C3-DFA3-4CDD-A71D-9B5C2EAA9F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6" name="Elipse 1111">
                <a:extLst>
                  <a:ext uri="{FF2B5EF4-FFF2-40B4-BE49-F238E27FC236}">
                    <a16:creationId xmlns:a16="http://schemas.microsoft.com/office/drawing/2014/main" xmlns="" id="{F9DFBBB5-2FEE-4D87-B594-3D1BD304D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5" name="Grupo 1050">
              <a:extLst>
                <a:ext uri="{FF2B5EF4-FFF2-40B4-BE49-F238E27FC236}">
                  <a16:creationId xmlns:a16="http://schemas.microsoft.com/office/drawing/2014/main" xmlns="" id="{F2A61D41-4A64-4074-B28F-5A5C909A9956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781" name="Elipse 1096">
                <a:extLst>
                  <a:ext uri="{FF2B5EF4-FFF2-40B4-BE49-F238E27FC236}">
                    <a16:creationId xmlns:a16="http://schemas.microsoft.com/office/drawing/2014/main" xmlns="" id="{0F9649AA-F9B3-47A6-A203-E93C3E9BE07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2" name="Elipse 1097">
                <a:extLst>
                  <a:ext uri="{FF2B5EF4-FFF2-40B4-BE49-F238E27FC236}">
                    <a16:creationId xmlns:a16="http://schemas.microsoft.com/office/drawing/2014/main" xmlns="" id="{75146237-6F85-4FAC-8710-D14367311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3" name="Elipse 1098">
                <a:extLst>
                  <a:ext uri="{FF2B5EF4-FFF2-40B4-BE49-F238E27FC236}">
                    <a16:creationId xmlns:a16="http://schemas.microsoft.com/office/drawing/2014/main" xmlns="" id="{5CFA4BC6-AC74-4E5D-8096-D5BA7C37C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4" name="Elipse 1099">
                <a:extLst>
                  <a:ext uri="{FF2B5EF4-FFF2-40B4-BE49-F238E27FC236}">
                    <a16:creationId xmlns:a16="http://schemas.microsoft.com/office/drawing/2014/main" xmlns="" id="{B2235E1F-F5E2-4083-B46C-D8A4BE8FC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5" name="Elipse 1100">
                <a:extLst>
                  <a:ext uri="{FF2B5EF4-FFF2-40B4-BE49-F238E27FC236}">
                    <a16:creationId xmlns:a16="http://schemas.microsoft.com/office/drawing/2014/main" xmlns="" id="{F44A56A4-881C-4635-8A73-43D52333A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6" name="Elipse 1101">
                <a:extLst>
                  <a:ext uri="{FF2B5EF4-FFF2-40B4-BE49-F238E27FC236}">
                    <a16:creationId xmlns:a16="http://schemas.microsoft.com/office/drawing/2014/main" xmlns="" id="{D877F417-1613-47F9-8606-AE3D63CE5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7" name="Elipse 1102">
                <a:extLst>
                  <a:ext uri="{FF2B5EF4-FFF2-40B4-BE49-F238E27FC236}">
                    <a16:creationId xmlns:a16="http://schemas.microsoft.com/office/drawing/2014/main" xmlns="" id="{0C6505A3-2FB9-430D-966C-56A49F7F8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8" name="Elipse 1103">
                <a:extLst>
                  <a:ext uri="{FF2B5EF4-FFF2-40B4-BE49-F238E27FC236}">
                    <a16:creationId xmlns:a16="http://schemas.microsoft.com/office/drawing/2014/main" xmlns="" id="{D9B5B0EE-3530-40A4-9151-69A635B41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6" name="Grupo 1051">
              <a:extLst>
                <a:ext uri="{FF2B5EF4-FFF2-40B4-BE49-F238E27FC236}">
                  <a16:creationId xmlns:a16="http://schemas.microsoft.com/office/drawing/2014/main" xmlns="" id="{E36CB63A-B598-4EB9-AE32-8AC5565D7000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773" name="Elipse 1088">
                <a:extLst>
                  <a:ext uri="{FF2B5EF4-FFF2-40B4-BE49-F238E27FC236}">
                    <a16:creationId xmlns:a16="http://schemas.microsoft.com/office/drawing/2014/main" xmlns="" id="{C8F90488-3E8B-4896-8655-20634F4C149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4" name="Elipse 1089">
                <a:extLst>
                  <a:ext uri="{FF2B5EF4-FFF2-40B4-BE49-F238E27FC236}">
                    <a16:creationId xmlns:a16="http://schemas.microsoft.com/office/drawing/2014/main" xmlns="" id="{51338514-5AC9-48CB-ACAE-D6ED54DC7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5" name="Elipse 1090">
                <a:extLst>
                  <a:ext uri="{FF2B5EF4-FFF2-40B4-BE49-F238E27FC236}">
                    <a16:creationId xmlns:a16="http://schemas.microsoft.com/office/drawing/2014/main" xmlns="" id="{E57382E4-0D8F-410D-BF21-7A8095563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6" name="Elipse 1091">
                <a:extLst>
                  <a:ext uri="{FF2B5EF4-FFF2-40B4-BE49-F238E27FC236}">
                    <a16:creationId xmlns:a16="http://schemas.microsoft.com/office/drawing/2014/main" xmlns="" id="{084E6F0F-CCD3-48B1-A14E-42D9F3A90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7" name="Elipse 1092">
                <a:extLst>
                  <a:ext uri="{FF2B5EF4-FFF2-40B4-BE49-F238E27FC236}">
                    <a16:creationId xmlns:a16="http://schemas.microsoft.com/office/drawing/2014/main" xmlns="" id="{D1119683-07E9-4FE8-9163-4C4539B54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8" name="Elipse 1093">
                <a:extLst>
                  <a:ext uri="{FF2B5EF4-FFF2-40B4-BE49-F238E27FC236}">
                    <a16:creationId xmlns:a16="http://schemas.microsoft.com/office/drawing/2014/main" xmlns="" id="{E0B6C824-EABF-49B0-9FC0-B6A9FCF26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9" name="Elipse 1094">
                <a:extLst>
                  <a:ext uri="{FF2B5EF4-FFF2-40B4-BE49-F238E27FC236}">
                    <a16:creationId xmlns:a16="http://schemas.microsoft.com/office/drawing/2014/main" xmlns="" id="{1EA02420-DF56-47C4-A932-0D1D51A78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0" name="Elipse 1095">
                <a:extLst>
                  <a:ext uri="{FF2B5EF4-FFF2-40B4-BE49-F238E27FC236}">
                    <a16:creationId xmlns:a16="http://schemas.microsoft.com/office/drawing/2014/main" xmlns="" id="{48AC8A70-0C0C-4CAC-BCBC-CE99B64FB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7" name="Grupo 1052">
              <a:extLst>
                <a:ext uri="{FF2B5EF4-FFF2-40B4-BE49-F238E27FC236}">
                  <a16:creationId xmlns:a16="http://schemas.microsoft.com/office/drawing/2014/main" xmlns="" id="{D1ECB2A0-642A-4F5F-8B2A-52527F7BD4D4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765" name="Elipse 1080">
                <a:extLst>
                  <a:ext uri="{FF2B5EF4-FFF2-40B4-BE49-F238E27FC236}">
                    <a16:creationId xmlns:a16="http://schemas.microsoft.com/office/drawing/2014/main" xmlns="" id="{80288F6F-115A-423B-A584-02F91842A88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6" name="Elipse 1081">
                <a:extLst>
                  <a:ext uri="{FF2B5EF4-FFF2-40B4-BE49-F238E27FC236}">
                    <a16:creationId xmlns:a16="http://schemas.microsoft.com/office/drawing/2014/main" xmlns="" id="{CE1414F0-5290-411D-8955-64001C7FF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7" name="Elipse 1082">
                <a:extLst>
                  <a:ext uri="{FF2B5EF4-FFF2-40B4-BE49-F238E27FC236}">
                    <a16:creationId xmlns:a16="http://schemas.microsoft.com/office/drawing/2014/main" xmlns="" id="{5000C369-F878-473E-B389-62B895C17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8" name="Elipse 1083">
                <a:extLst>
                  <a:ext uri="{FF2B5EF4-FFF2-40B4-BE49-F238E27FC236}">
                    <a16:creationId xmlns:a16="http://schemas.microsoft.com/office/drawing/2014/main" xmlns="" id="{EBBF7DA7-486B-4C83-8672-95171C904B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9" name="Elipse 1084">
                <a:extLst>
                  <a:ext uri="{FF2B5EF4-FFF2-40B4-BE49-F238E27FC236}">
                    <a16:creationId xmlns:a16="http://schemas.microsoft.com/office/drawing/2014/main" xmlns="" id="{36CF2B1C-AD3C-4AA8-A1F5-33BBA687B7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0" name="Elipse 1085">
                <a:extLst>
                  <a:ext uri="{FF2B5EF4-FFF2-40B4-BE49-F238E27FC236}">
                    <a16:creationId xmlns:a16="http://schemas.microsoft.com/office/drawing/2014/main" xmlns="" id="{A2EF58E7-9022-4E87-9273-9A5025381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1" name="Elipse 1086">
                <a:extLst>
                  <a:ext uri="{FF2B5EF4-FFF2-40B4-BE49-F238E27FC236}">
                    <a16:creationId xmlns:a16="http://schemas.microsoft.com/office/drawing/2014/main" xmlns="" id="{3E0A648C-5DDB-43B2-9649-083ADEFC0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2" name="Elipse 1087">
                <a:extLst>
                  <a:ext uri="{FF2B5EF4-FFF2-40B4-BE49-F238E27FC236}">
                    <a16:creationId xmlns:a16="http://schemas.microsoft.com/office/drawing/2014/main" xmlns="" id="{509FD190-421C-4032-9921-7230C0F903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8" name="Grupo 1053">
              <a:extLst>
                <a:ext uri="{FF2B5EF4-FFF2-40B4-BE49-F238E27FC236}">
                  <a16:creationId xmlns:a16="http://schemas.microsoft.com/office/drawing/2014/main" xmlns="" id="{C165F5CE-043D-420C-96FD-C8C355FC613F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757" name="Elipse 1072">
                <a:extLst>
                  <a:ext uri="{FF2B5EF4-FFF2-40B4-BE49-F238E27FC236}">
                    <a16:creationId xmlns:a16="http://schemas.microsoft.com/office/drawing/2014/main" xmlns="" id="{A731CA7A-8073-4FAD-BF13-0691246286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8" name="Elipse 1073">
                <a:extLst>
                  <a:ext uri="{FF2B5EF4-FFF2-40B4-BE49-F238E27FC236}">
                    <a16:creationId xmlns:a16="http://schemas.microsoft.com/office/drawing/2014/main" xmlns="" id="{6657F534-C627-4841-A38E-DC012B1FA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9" name="Elipse 1074">
                <a:extLst>
                  <a:ext uri="{FF2B5EF4-FFF2-40B4-BE49-F238E27FC236}">
                    <a16:creationId xmlns:a16="http://schemas.microsoft.com/office/drawing/2014/main" xmlns="" id="{355EE9DB-94FB-431E-A54A-359F1C9BB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0" name="Elipse 1075">
                <a:extLst>
                  <a:ext uri="{FF2B5EF4-FFF2-40B4-BE49-F238E27FC236}">
                    <a16:creationId xmlns:a16="http://schemas.microsoft.com/office/drawing/2014/main" xmlns="" id="{347CE135-D183-48C4-AD01-F32DF4E223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1" name="Elipse 1076">
                <a:extLst>
                  <a:ext uri="{FF2B5EF4-FFF2-40B4-BE49-F238E27FC236}">
                    <a16:creationId xmlns:a16="http://schemas.microsoft.com/office/drawing/2014/main" xmlns="" id="{101E8A82-42E0-4D3F-BC9E-98F4559B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2" name="Elipse 1077">
                <a:extLst>
                  <a:ext uri="{FF2B5EF4-FFF2-40B4-BE49-F238E27FC236}">
                    <a16:creationId xmlns:a16="http://schemas.microsoft.com/office/drawing/2014/main" xmlns="" id="{7C21699F-0764-4772-8ACD-638D27A52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3" name="Elipse 1078">
                <a:extLst>
                  <a:ext uri="{FF2B5EF4-FFF2-40B4-BE49-F238E27FC236}">
                    <a16:creationId xmlns:a16="http://schemas.microsoft.com/office/drawing/2014/main" xmlns="" id="{5EBAF667-B93B-4EAC-8F36-B9C38B77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4" name="Elipse 1079">
                <a:extLst>
                  <a:ext uri="{FF2B5EF4-FFF2-40B4-BE49-F238E27FC236}">
                    <a16:creationId xmlns:a16="http://schemas.microsoft.com/office/drawing/2014/main" xmlns="" id="{61E8DA67-F28F-48D0-9824-807DB808DC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9" name="Grupo 1054">
              <a:extLst>
                <a:ext uri="{FF2B5EF4-FFF2-40B4-BE49-F238E27FC236}">
                  <a16:creationId xmlns:a16="http://schemas.microsoft.com/office/drawing/2014/main" xmlns="" id="{4467059B-2DF5-4FE9-8F5B-860FB391046B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749" name="Elipse 1064">
                <a:extLst>
                  <a:ext uri="{FF2B5EF4-FFF2-40B4-BE49-F238E27FC236}">
                    <a16:creationId xmlns:a16="http://schemas.microsoft.com/office/drawing/2014/main" xmlns="" id="{0F4E2049-45A9-4A0E-9BAF-5E6996BE790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0" name="Elipse 1065">
                <a:extLst>
                  <a:ext uri="{FF2B5EF4-FFF2-40B4-BE49-F238E27FC236}">
                    <a16:creationId xmlns:a16="http://schemas.microsoft.com/office/drawing/2014/main" xmlns="" id="{4D63D4BC-ECC4-4072-A20D-DAEBE09C4E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1" name="Elipse 1066">
                <a:extLst>
                  <a:ext uri="{FF2B5EF4-FFF2-40B4-BE49-F238E27FC236}">
                    <a16:creationId xmlns:a16="http://schemas.microsoft.com/office/drawing/2014/main" xmlns="" id="{66D78992-3306-472B-8A5A-214DB17DD0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2" name="Elipse 1067">
                <a:extLst>
                  <a:ext uri="{FF2B5EF4-FFF2-40B4-BE49-F238E27FC236}">
                    <a16:creationId xmlns:a16="http://schemas.microsoft.com/office/drawing/2014/main" xmlns="" id="{02A96297-6FAC-411F-A4C0-CA330FD03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3" name="Elipse 1068">
                <a:extLst>
                  <a:ext uri="{FF2B5EF4-FFF2-40B4-BE49-F238E27FC236}">
                    <a16:creationId xmlns:a16="http://schemas.microsoft.com/office/drawing/2014/main" xmlns="" id="{31BA94DE-F3AC-4E2E-98BC-8B3BF0AA8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4" name="Elipse 1069">
                <a:extLst>
                  <a:ext uri="{FF2B5EF4-FFF2-40B4-BE49-F238E27FC236}">
                    <a16:creationId xmlns:a16="http://schemas.microsoft.com/office/drawing/2014/main" xmlns="" id="{32E2BA4C-89BC-4689-857A-09072CABC0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5" name="Elipse 1070">
                <a:extLst>
                  <a:ext uri="{FF2B5EF4-FFF2-40B4-BE49-F238E27FC236}">
                    <a16:creationId xmlns:a16="http://schemas.microsoft.com/office/drawing/2014/main" xmlns="" id="{9260193B-2EC5-4F00-8C12-E4496550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6" name="Elipse 1071">
                <a:extLst>
                  <a:ext uri="{FF2B5EF4-FFF2-40B4-BE49-F238E27FC236}">
                    <a16:creationId xmlns:a16="http://schemas.microsoft.com/office/drawing/2014/main" xmlns="" id="{97E30BBE-CC0B-44A7-9BEA-948477067A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40" name="Grupo 1055">
              <a:extLst>
                <a:ext uri="{FF2B5EF4-FFF2-40B4-BE49-F238E27FC236}">
                  <a16:creationId xmlns:a16="http://schemas.microsoft.com/office/drawing/2014/main" xmlns="" id="{843A9E19-5E9E-43CD-BAF7-891756E1BDB3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741" name="Elipse 1056">
                <a:extLst>
                  <a:ext uri="{FF2B5EF4-FFF2-40B4-BE49-F238E27FC236}">
                    <a16:creationId xmlns:a16="http://schemas.microsoft.com/office/drawing/2014/main" xmlns="" id="{E450E7F4-8009-44FB-A845-9BBBC7442A3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2" name="Elipse 1057">
                <a:extLst>
                  <a:ext uri="{FF2B5EF4-FFF2-40B4-BE49-F238E27FC236}">
                    <a16:creationId xmlns:a16="http://schemas.microsoft.com/office/drawing/2014/main" xmlns="" id="{DF7D79A2-14EF-4866-A8E9-D08BCC9A2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3" name="Elipse 1058">
                <a:extLst>
                  <a:ext uri="{FF2B5EF4-FFF2-40B4-BE49-F238E27FC236}">
                    <a16:creationId xmlns:a16="http://schemas.microsoft.com/office/drawing/2014/main" xmlns="" id="{1AF5FD1D-9DED-49DD-9624-0959827F7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4" name="Elipse 1059">
                <a:extLst>
                  <a:ext uri="{FF2B5EF4-FFF2-40B4-BE49-F238E27FC236}">
                    <a16:creationId xmlns:a16="http://schemas.microsoft.com/office/drawing/2014/main" xmlns="" id="{75AB4E33-1589-4721-8B52-B283C3905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5" name="Elipse 1060">
                <a:extLst>
                  <a:ext uri="{FF2B5EF4-FFF2-40B4-BE49-F238E27FC236}">
                    <a16:creationId xmlns:a16="http://schemas.microsoft.com/office/drawing/2014/main" xmlns="" id="{291A91C9-4B53-4965-A5F6-A7997DB60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6" name="Elipse 1061">
                <a:extLst>
                  <a:ext uri="{FF2B5EF4-FFF2-40B4-BE49-F238E27FC236}">
                    <a16:creationId xmlns:a16="http://schemas.microsoft.com/office/drawing/2014/main" xmlns="" id="{85A3FE08-0272-44F2-8B01-B7125B1E9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7" name="Elipse 1062">
                <a:extLst>
                  <a:ext uri="{FF2B5EF4-FFF2-40B4-BE49-F238E27FC236}">
                    <a16:creationId xmlns:a16="http://schemas.microsoft.com/office/drawing/2014/main" xmlns="" id="{6699878C-D42D-48BD-8CDD-47AF53831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8" name="Elipse 1063">
                <a:extLst>
                  <a:ext uri="{FF2B5EF4-FFF2-40B4-BE49-F238E27FC236}">
                    <a16:creationId xmlns:a16="http://schemas.microsoft.com/office/drawing/2014/main" xmlns="" id="{F55947B4-2C6C-42CE-ADD9-6778C7542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" name="Grupo 1136">
            <a:extLst>
              <a:ext uri="{FF2B5EF4-FFF2-40B4-BE49-F238E27FC236}">
                <a16:creationId xmlns:a16="http://schemas.microsoft.com/office/drawing/2014/main" xmlns="" id="{6659D012-13EE-44F0-B849-2954CD472686}"/>
              </a:ext>
            </a:extLst>
          </p:cNvPr>
          <p:cNvGrpSpPr/>
          <p:nvPr/>
        </p:nvGrpSpPr>
        <p:grpSpPr>
          <a:xfrm>
            <a:off x="7981879" y="4308632"/>
            <a:ext cx="780161" cy="274725"/>
            <a:chOff x="9206378" y="2491497"/>
            <a:chExt cx="953937" cy="346471"/>
          </a:xfrm>
        </p:grpSpPr>
        <p:grpSp>
          <p:nvGrpSpPr>
            <p:cNvPr id="641" name="Grupo 1137">
              <a:extLst>
                <a:ext uri="{FF2B5EF4-FFF2-40B4-BE49-F238E27FC236}">
                  <a16:creationId xmlns:a16="http://schemas.microsoft.com/office/drawing/2014/main" xmlns="" id="{E2F6F10F-9599-4910-B8EB-D97DCC6F0A0A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723" name="Elipse 1219">
                <a:extLst>
                  <a:ext uri="{FF2B5EF4-FFF2-40B4-BE49-F238E27FC236}">
                    <a16:creationId xmlns:a16="http://schemas.microsoft.com/office/drawing/2014/main" xmlns="" id="{6B60994E-D243-4CD3-AF43-D28338A3448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4" name="Elipse 1220">
                <a:extLst>
                  <a:ext uri="{FF2B5EF4-FFF2-40B4-BE49-F238E27FC236}">
                    <a16:creationId xmlns:a16="http://schemas.microsoft.com/office/drawing/2014/main" xmlns="" id="{9505BF18-8760-4314-8AA7-23AC3756F6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5" name="Elipse 1221">
                <a:extLst>
                  <a:ext uri="{FF2B5EF4-FFF2-40B4-BE49-F238E27FC236}">
                    <a16:creationId xmlns:a16="http://schemas.microsoft.com/office/drawing/2014/main" xmlns="" id="{A9B52BF2-6476-4E13-AB68-28144DC845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6" name="Elipse 1222">
                <a:extLst>
                  <a:ext uri="{FF2B5EF4-FFF2-40B4-BE49-F238E27FC236}">
                    <a16:creationId xmlns:a16="http://schemas.microsoft.com/office/drawing/2014/main" xmlns="" id="{BBC8522C-A49F-4A63-A48F-E99C2E315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7" name="Elipse 1223">
                <a:extLst>
                  <a:ext uri="{FF2B5EF4-FFF2-40B4-BE49-F238E27FC236}">
                    <a16:creationId xmlns:a16="http://schemas.microsoft.com/office/drawing/2014/main" xmlns="" id="{70F2BD30-188B-411F-9FF8-1AA5A7CB9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8" name="Elipse 1224">
                <a:extLst>
                  <a:ext uri="{FF2B5EF4-FFF2-40B4-BE49-F238E27FC236}">
                    <a16:creationId xmlns:a16="http://schemas.microsoft.com/office/drawing/2014/main" xmlns="" id="{B742A971-AF36-4DCE-B006-CEB9B8019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9" name="Elipse 1225">
                <a:extLst>
                  <a:ext uri="{FF2B5EF4-FFF2-40B4-BE49-F238E27FC236}">
                    <a16:creationId xmlns:a16="http://schemas.microsoft.com/office/drawing/2014/main" xmlns="" id="{D75C3EC2-1C6B-4609-8AAC-3C47DCCBA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0" name="Elipse 1226">
                <a:extLst>
                  <a:ext uri="{FF2B5EF4-FFF2-40B4-BE49-F238E27FC236}">
                    <a16:creationId xmlns:a16="http://schemas.microsoft.com/office/drawing/2014/main" xmlns="" id="{3A08964D-1698-4C31-A5AB-81E717F41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2" name="Grupo 1138">
              <a:extLst>
                <a:ext uri="{FF2B5EF4-FFF2-40B4-BE49-F238E27FC236}">
                  <a16:creationId xmlns:a16="http://schemas.microsoft.com/office/drawing/2014/main" xmlns="" id="{793E64A0-A61C-4A59-A825-37B2ADC213EF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715" name="Elipse 1211">
                <a:extLst>
                  <a:ext uri="{FF2B5EF4-FFF2-40B4-BE49-F238E27FC236}">
                    <a16:creationId xmlns:a16="http://schemas.microsoft.com/office/drawing/2014/main" xmlns="" id="{633E85B4-33C7-434D-B0AD-CF81C2A3C48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6" name="Elipse 1212">
                <a:extLst>
                  <a:ext uri="{FF2B5EF4-FFF2-40B4-BE49-F238E27FC236}">
                    <a16:creationId xmlns:a16="http://schemas.microsoft.com/office/drawing/2014/main" xmlns="" id="{87156175-21AC-42D6-A7C8-8963681A6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7" name="Elipse 1213">
                <a:extLst>
                  <a:ext uri="{FF2B5EF4-FFF2-40B4-BE49-F238E27FC236}">
                    <a16:creationId xmlns:a16="http://schemas.microsoft.com/office/drawing/2014/main" xmlns="" id="{67CB4C08-0A07-4993-8DE6-9B158AFB0A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Elipse 1214">
                <a:extLst>
                  <a:ext uri="{FF2B5EF4-FFF2-40B4-BE49-F238E27FC236}">
                    <a16:creationId xmlns:a16="http://schemas.microsoft.com/office/drawing/2014/main" xmlns="" id="{13B2C567-404E-4394-A2F0-CA327CB4B9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9" name="Elipse 1215">
                <a:extLst>
                  <a:ext uri="{FF2B5EF4-FFF2-40B4-BE49-F238E27FC236}">
                    <a16:creationId xmlns:a16="http://schemas.microsoft.com/office/drawing/2014/main" xmlns="" id="{F222ACF9-863C-4D1B-8967-918FE7374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0" name="Elipse 1216">
                <a:extLst>
                  <a:ext uri="{FF2B5EF4-FFF2-40B4-BE49-F238E27FC236}">
                    <a16:creationId xmlns:a16="http://schemas.microsoft.com/office/drawing/2014/main" xmlns="" id="{50465564-14E5-478E-95EE-B17F5B33D7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1" name="Elipse 1217">
                <a:extLst>
                  <a:ext uri="{FF2B5EF4-FFF2-40B4-BE49-F238E27FC236}">
                    <a16:creationId xmlns:a16="http://schemas.microsoft.com/office/drawing/2014/main" xmlns="" id="{B2039BEA-A46C-4748-8929-101F18201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2" name="Elipse 1218">
                <a:extLst>
                  <a:ext uri="{FF2B5EF4-FFF2-40B4-BE49-F238E27FC236}">
                    <a16:creationId xmlns:a16="http://schemas.microsoft.com/office/drawing/2014/main" xmlns="" id="{16DCA77C-A095-45D9-947D-F6DEC3EBE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3" name="Grupo 1139">
              <a:extLst>
                <a:ext uri="{FF2B5EF4-FFF2-40B4-BE49-F238E27FC236}">
                  <a16:creationId xmlns:a16="http://schemas.microsoft.com/office/drawing/2014/main" xmlns="" id="{D123655B-E1D0-4BAC-8CEE-562CACA541E5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07" name="Elipse 1203">
                <a:extLst>
                  <a:ext uri="{FF2B5EF4-FFF2-40B4-BE49-F238E27FC236}">
                    <a16:creationId xmlns:a16="http://schemas.microsoft.com/office/drawing/2014/main" xmlns="" id="{7B2DB46D-482D-46D3-AF16-C5D5C78C69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8" name="Elipse 1204">
                <a:extLst>
                  <a:ext uri="{FF2B5EF4-FFF2-40B4-BE49-F238E27FC236}">
                    <a16:creationId xmlns:a16="http://schemas.microsoft.com/office/drawing/2014/main" xmlns="" id="{5B43A635-0401-41A9-95CD-659C01032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9" name="Elipse 1205">
                <a:extLst>
                  <a:ext uri="{FF2B5EF4-FFF2-40B4-BE49-F238E27FC236}">
                    <a16:creationId xmlns:a16="http://schemas.microsoft.com/office/drawing/2014/main" xmlns="" id="{FCA6ECF1-5F12-4FCC-A744-51790F878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0" name="Elipse 1206">
                <a:extLst>
                  <a:ext uri="{FF2B5EF4-FFF2-40B4-BE49-F238E27FC236}">
                    <a16:creationId xmlns:a16="http://schemas.microsoft.com/office/drawing/2014/main" xmlns="" id="{A26EFED6-1721-47B4-8D77-48E06A034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1" name="Elipse 1207">
                <a:extLst>
                  <a:ext uri="{FF2B5EF4-FFF2-40B4-BE49-F238E27FC236}">
                    <a16:creationId xmlns:a16="http://schemas.microsoft.com/office/drawing/2014/main" xmlns="" id="{FAC7C489-C15B-483C-B842-286A7DC06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2" name="Elipse 1208">
                <a:extLst>
                  <a:ext uri="{FF2B5EF4-FFF2-40B4-BE49-F238E27FC236}">
                    <a16:creationId xmlns:a16="http://schemas.microsoft.com/office/drawing/2014/main" xmlns="" id="{F82BC4A5-9EED-4525-9BE8-1DB75DAC0F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3" name="Elipse 1209">
                <a:extLst>
                  <a:ext uri="{FF2B5EF4-FFF2-40B4-BE49-F238E27FC236}">
                    <a16:creationId xmlns:a16="http://schemas.microsoft.com/office/drawing/2014/main" xmlns="" id="{B44FB9A3-142B-4723-B10B-D8B12111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4" name="Elipse 1210">
                <a:extLst>
                  <a:ext uri="{FF2B5EF4-FFF2-40B4-BE49-F238E27FC236}">
                    <a16:creationId xmlns:a16="http://schemas.microsoft.com/office/drawing/2014/main" xmlns="" id="{62375A54-D7C9-4B58-999A-B0A53F1BD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4" name="Grupo 1140">
              <a:extLst>
                <a:ext uri="{FF2B5EF4-FFF2-40B4-BE49-F238E27FC236}">
                  <a16:creationId xmlns:a16="http://schemas.microsoft.com/office/drawing/2014/main" xmlns="" id="{1C84D1DF-8DA6-40F0-899B-773784625B8B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699" name="Elipse 1195">
                <a:extLst>
                  <a:ext uri="{FF2B5EF4-FFF2-40B4-BE49-F238E27FC236}">
                    <a16:creationId xmlns:a16="http://schemas.microsoft.com/office/drawing/2014/main" xmlns="" id="{F849C7BC-5C6C-4332-92AE-0436BD0308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0" name="Elipse 1196">
                <a:extLst>
                  <a:ext uri="{FF2B5EF4-FFF2-40B4-BE49-F238E27FC236}">
                    <a16:creationId xmlns:a16="http://schemas.microsoft.com/office/drawing/2014/main" xmlns="" id="{B7BDE7CB-957D-408F-8FD2-06CCE5A5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Elipse 1197">
                <a:extLst>
                  <a:ext uri="{FF2B5EF4-FFF2-40B4-BE49-F238E27FC236}">
                    <a16:creationId xmlns:a16="http://schemas.microsoft.com/office/drawing/2014/main" xmlns="" id="{5EC000CF-D388-49D3-BA7D-A29F8D41D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Elipse 1198">
                <a:extLst>
                  <a:ext uri="{FF2B5EF4-FFF2-40B4-BE49-F238E27FC236}">
                    <a16:creationId xmlns:a16="http://schemas.microsoft.com/office/drawing/2014/main" xmlns="" id="{81D7FECE-E8FB-4369-8F3B-48AA621A8C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Elipse 1199">
                <a:extLst>
                  <a:ext uri="{FF2B5EF4-FFF2-40B4-BE49-F238E27FC236}">
                    <a16:creationId xmlns:a16="http://schemas.microsoft.com/office/drawing/2014/main" xmlns="" id="{AF5F5A3B-19DD-45C7-AA60-90945456DC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Elipse 1200">
                <a:extLst>
                  <a:ext uri="{FF2B5EF4-FFF2-40B4-BE49-F238E27FC236}">
                    <a16:creationId xmlns:a16="http://schemas.microsoft.com/office/drawing/2014/main" xmlns="" id="{0F599988-AFEE-4459-A3FA-1FE26E1A37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5" name="Elipse 1201">
                <a:extLst>
                  <a:ext uri="{FF2B5EF4-FFF2-40B4-BE49-F238E27FC236}">
                    <a16:creationId xmlns:a16="http://schemas.microsoft.com/office/drawing/2014/main" xmlns="" id="{2FB7B7DA-E360-4DDC-9E20-3917A2881B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6" name="Elipse 1202">
                <a:extLst>
                  <a:ext uri="{FF2B5EF4-FFF2-40B4-BE49-F238E27FC236}">
                    <a16:creationId xmlns:a16="http://schemas.microsoft.com/office/drawing/2014/main" xmlns="" id="{E74CCBC2-1193-44BF-B9C3-D0F62123A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5" name="Grupo 1141">
              <a:extLst>
                <a:ext uri="{FF2B5EF4-FFF2-40B4-BE49-F238E27FC236}">
                  <a16:creationId xmlns:a16="http://schemas.microsoft.com/office/drawing/2014/main" xmlns="" id="{B916FFA3-FEB9-409E-A225-14108548C62F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691" name="Elipse 1187">
                <a:extLst>
                  <a:ext uri="{FF2B5EF4-FFF2-40B4-BE49-F238E27FC236}">
                    <a16:creationId xmlns:a16="http://schemas.microsoft.com/office/drawing/2014/main" xmlns="" id="{D1052686-73A7-4BDC-B13A-60F89B88AA7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Elipse 1188">
                <a:extLst>
                  <a:ext uri="{FF2B5EF4-FFF2-40B4-BE49-F238E27FC236}">
                    <a16:creationId xmlns:a16="http://schemas.microsoft.com/office/drawing/2014/main" xmlns="" id="{B66432E3-B1C4-44A2-B0B0-B2F952F53F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3" name="Elipse 1189">
                <a:extLst>
                  <a:ext uri="{FF2B5EF4-FFF2-40B4-BE49-F238E27FC236}">
                    <a16:creationId xmlns:a16="http://schemas.microsoft.com/office/drawing/2014/main" xmlns="" id="{B7263875-1951-4E80-9769-40BF86160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Elipse 1190">
                <a:extLst>
                  <a:ext uri="{FF2B5EF4-FFF2-40B4-BE49-F238E27FC236}">
                    <a16:creationId xmlns:a16="http://schemas.microsoft.com/office/drawing/2014/main" xmlns="" id="{52C04AB1-A16C-4784-83DD-32EC5AF9DC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Elipse 1191">
                <a:extLst>
                  <a:ext uri="{FF2B5EF4-FFF2-40B4-BE49-F238E27FC236}">
                    <a16:creationId xmlns:a16="http://schemas.microsoft.com/office/drawing/2014/main" xmlns="" id="{714845A7-3437-4901-8EE2-95570955D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6" name="Elipse 1192">
                <a:extLst>
                  <a:ext uri="{FF2B5EF4-FFF2-40B4-BE49-F238E27FC236}">
                    <a16:creationId xmlns:a16="http://schemas.microsoft.com/office/drawing/2014/main" xmlns="" id="{1E6F187F-BEDD-4ED0-BB03-A5CCCFCBB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Elipse 1193">
                <a:extLst>
                  <a:ext uri="{FF2B5EF4-FFF2-40B4-BE49-F238E27FC236}">
                    <a16:creationId xmlns:a16="http://schemas.microsoft.com/office/drawing/2014/main" xmlns="" id="{E5D167D6-460B-4F1C-9820-0D41DC940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Elipse 1194">
                <a:extLst>
                  <a:ext uri="{FF2B5EF4-FFF2-40B4-BE49-F238E27FC236}">
                    <a16:creationId xmlns:a16="http://schemas.microsoft.com/office/drawing/2014/main" xmlns="" id="{EB6B7652-4553-482F-9E35-7C3ED6F8F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6" name="Grupo 1142">
              <a:extLst>
                <a:ext uri="{FF2B5EF4-FFF2-40B4-BE49-F238E27FC236}">
                  <a16:creationId xmlns:a16="http://schemas.microsoft.com/office/drawing/2014/main" xmlns="" id="{C5D31E6E-7419-44C9-BDA0-ECCD9CE49006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683" name="Elipse 1179">
                <a:extLst>
                  <a:ext uri="{FF2B5EF4-FFF2-40B4-BE49-F238E27FC236}">
                    <a16:creationId xmlns:a16="http://schemas.microsoft.com/office/drawing/2014/main" xmlns="" id="{66B10A58-682D-4FEE-B31D-1C5ED5647AE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Elipse 1180">
                <a:extLst>
                  <a:ext uri="{FF2B5EF4-FFF2-40B4-BE49-F238E27FC236}">
                    <a16:creationId xmlns:a16="http://schemas.microsoft.com/office/drawing/2014/main" xmlns="" id="{3356713A-74E1-4407-9EF0-AC447641D5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5" name="Elipse 1181">
                <a:extLst>
                  <a:ext uri="{FF2B5EF4-FFF2-40B4-BE49-F238E27FC236}">
                    <a16:creationId xmlns:a16="http://schemas.microsoft.com/office/drawing/2014/main" xmlns="" id="{794108C3-8BA6-4ED3-AA71-5551E78E78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6" name="Elipse 1182">
                <a:extLst>
                  <a:ext uri="{FF2B5EF4-FFF2-40B4-BE49-F238E27FC236}">
                    <a16:creationId xmlns:a16="http://schemas.microsoft.com/office/drawing/2014/main" xmlns="" id="{E3AB547D-5BCF-4A6B-9282-075BAA6E5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7" name="Elipse 1183">
                <a:extLst>
                  <a:ext uri="{FF2B5EF4-FFF2-40B4-BE49-F238E27FC236}">
                    <a16:creationId xmlns:a16="http://schemas.microsoft.com/office/drawing/2014/main" xmlns="" id="{3AEB5B00-E909-4076-8950-2463E87D6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8" name="Elipse 1184">
                <a:extLst>
                  <a:ext uri="{FF2B5EF4-FFF2-40B4-BE49-F238E27FC236}">
                    <a16:creationId xmlns:a16="http://schemas.microsoft.com/office/drawing/2014/main" xmlns="" id="{FD7E6C81-C0B2-48ED-B63F-343D8D4EF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9" name="Elipse 1185">
                <a:extLst>
                  <a:ext uri="{FF2B5EF4-FFF2-40B4-BE49-F238E27FC236}">
                    <a16:creationId xmlns:a16="http://schemas.microsoft.com/office/drawing/2014/main" xmlns="" id="{C8F2A09E-FEC6-4D26-9043-2E6CDCF95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0" name="Elipse 1186">
                <a:extLst>
                  <a:ext uri="{FF2B5EF4-FFF2-40B4-BE49-F238E27FC236}">
                    <a16:creationId xmlns:a16="http://schemas.microsoft.com/office/drawing/2014/main" xmlns="" id="{D59D406A-EC75-4053-A8F4-94DD9824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7" name="Grupo 1143">
              <a:extLst>
                <a:ext uri="{FF2B5EF4-FFF2-40B4-BE49-F238E27FC236}">
                  <a16:creationId xmlns:a16="http://schemas.microsoft.com/office/drawing/2014/main" xmlns="" id="{0E4C7C38-2477-4D4D-91C5-21A185D8A019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675" name="Elipse 1171">
                <a:extLst>
                  <a:ext uri="{FF2B5EF4-FFF2-40B4-BE49-F238E27FC236}">
                    <a16:creationId xmlns:a16="http://schemas.microsoft.com/office/drawing/2014/main" xmlns="" id="{1CAAC54A-3000-4867-9A1A-9C9FF45000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6" name="Elipse 1172">
                <a:extLst>
                  <a:ext uri="{FF2B5EF4-FFF2-40B4-BE49-F238E27FC236}">
                    <a16:creationId xmlns:a16="http://schemas.microsoft.com/office/drawing/2014/main" xmlns="" id="{1F0B4BFE-2628-4A2C-A2AA-06C1B3197B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Elipse 1173">
                <a:extLst>
                  <a:ext uri="{FF2B5EF4-FFF2-40B4-BE49-F238E27FC236}">
                    <a16:creationId xmlns:a16="http://schemas.microsoft.com/office/drawing/2014/main" xmlns="" id="{83AB59A7-2F81-48D0-A290-DA8B48529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Elipse 1174">
                <a:extLst>
                  <a:ext uri="{FF2B5EF4-FFF2-40B4-BE49-F238E27FC236}">
                    <a16:creationId xmlns:a16="http://schemas.microsoft.com/office/drawing/2014/main" xmlns="" id="{36D37860-14DF-4597-B2A7-AF3BB14634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Elipse 1175">
                <a:extLst>
                  <a:ext uri="{FF2B5EF4-FFF2-40B4-BE49-F238E27FC236}">
                    <a16:creationId xmlns:a16="http://schemas.microsoft.com/office/drawing/2014/main" xmlns="" id="{0E8095E7-A10D-40C5-BC29-5746A66BD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0" name="Elipse 1176">
                <a:extLst>
                  <a:ext uri="{FF2B5EF4-FFF2-40B4-BE49-F238E27FC236}">
                    <a16:creationId xmlns:a16="http://schemas.microsoft.com/office/drawing/2014/main" xmlns="" id="{82F496BA-64D9-441E-9D81-8E348F8DF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Elipse 1177">
                <a:extLst>
                  <a:ext uri="{FF2B5EF4-FFF2-40B4-BE49-F238E27FC236}">
                    <a16:creationId xmlns:a16="http://schemas.microsoft.com/office/drawing/2014/main" xmlns="" id="{361C07F8-9CA1-408F-9D7E-F683112E0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Elipse 1178">
                <a:extLst>
                  <a:ext uri="{FF2B5EF4-FFF2-40B4-BE49-F238E27FC236}">
                    <a16:creationId xmlns:a16="http://schemas.microsoft.com/office/drawing/2014/main" xmlns="" id="{3A6FD2D7-73F0-4F48-878E-34216E9669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8" name="Grupo 1144">
              <a:extLst>
                <a:ext uri="{FF2B5EF4-FFF2-40B4-BE49-F238E27FC236}">
                  <a16:creationId xmlns:a16="http://schemas.microsoft.com/office/drawing/2014/main" xmlns="" id="{810A0535-EAD5-4994-9BC0-BC58DB158C64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667" name="Elipse 1163">
                <a:extLst>
                  <a:ext uri="{FF2B5EF4-FFF2-40B4-BE49-F238E27FC236}">
                    <a16:creationId xmlns:a16="http://schemas.microsoft.com/office/drawing/2014/main" xmlns="" id="{1382A898-30A6-46D7-8305-6FF0DB6BCD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8" name="Elipse 1164">
                <a:extLst>
                  <a:ext uri="{FF2B5EF4-FFF2-40B4-BE49-F238E27FC236}">
                    <a16:creationId xmlns:a16="http://schemas.microsoft.com/office/drawing/2014/main" xmlns="" id="{92580D31-512C-4879-B009-D6EC56EA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9" name="Elipse 1165">
                <a:extLst>
                  <a:ext uri="{FF2B5EF4-FFF2-40B4-BE49-F238E27FC236}">
                    <a16:creationId xmlns:a16="http://schemas.microsoft.com/office/drawing/2014/main" xmlns="" id="{94FF5C38-36AE-408F-978F-C84B884DF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0" name="Elipse 1166">
                <a:extLst>
                  <a:ext uri="{FF2B5EF4-FFF2-40B4-BE49-F238E27FC236}">
                    <a16:creationId xmlns:a16="http://schemas.microsoft.com/office/drawing/2014/main" xmlns="" id="{001C92B5-A3E3-4D57-B62A-1AE6437353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Elipse 1167">
                <a:extLst>
                  <a:ext uri="{FF2B5EF4-FFF2-40B4-BE49-F238E27FC236}">
                    <a16:creationId xmlns:a16="http://schemas.microsoft.com/office/drawing/2014/main" xmlns="" id="{3EDC28BF-970A-4560-8DD5-8038D90F51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Elipse 1168">
                <a:extLst>
                  <a:ext uri="{FF2B5EF4-FFF2-40B4-BE49-F238E27FC236}">
                    <a16:creationId xmlns:a16="http://schemas.microsoft.com/office/drawing/2014/main" xmlns="" id="{90CE1397-68E7-40F9-AE7A-FD3BD45A6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3" name="Elipse 1169">
                <a:extLst>
                  <a:ext uri="{FF2B5EF4-FFF2-40B4-BE49-F238E27FC236}">
                    <a16:creationId xmlns:a16="http://schemas.microsoft.com/office/drawing/2014/main" xmlns="" id="{965030E8-2035-4330-8305-F845E54CF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Elipse 1170">
                <a:extLst>
                  <a:ext uri="{FF2B5EF4-FFF2-40B4-BE49-F238E27FC236}">
                    <a16:creationId xmlns:a16="http://schemas.microsoft.com/office/drawing/2014/main" xmlns="" id="{34A5B11B-2808-41BA-9419-7D8645351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9" name="Grupo 1145">
              <a:extLst>
                <a:ext uri="{FF2B5EF4-FFF2-40B4-BE49-F238E27FC236}">
                  <a16:creationId xmlns:a16="http://schemas.microsoft.com/office/drawing/2014/main" xmlns="" id="{2E1F3571-1A7E-4142-B311-D9126A667814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659" name="Elipse 1155">
                <a:extLst>
                  <a:ext uri="{FF2B5EF4-FFF2-40B4-BE49-F238E27FC236}">
                    <a16:creationId xmlns:a16="http://schemas.microsoft.com/office/drawing/2014/main" xmlns="" id="{8E506A85-A28B-46D2-9405-C3EC7E544A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Elipse 1156">
                <a:extLst>
                  <a:ext uri="{FF2B5EF4-FFF2-40B4-BE49-F238E27FC236}">
                    <a16:creationId xmlns:a16="http://schemas.microsoft.com/office/drawing/2014/main" xmlns="" id="{4A0D1398-A9A7-4896-9BD2-A0A8D0922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1" name="Elipse 1157">
                <a:extLst>
                  <a:ext uri="{FF2B5EF4-FFF2-40B4-BE49-F238E27FC236}">
                    <a16:creationId xmlns:a16="http://schemas.microsoft.com/office/drawing/2014/main" xmlns="" id="{D7069937-6A4E-442C-8D9C-5C22CCE9B0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2" name="Elipse 1158">
                <a:extLst>
                  <a:ext uri="{FF2B5EF4-FFF2-40B4-BE49-F238E27FC236}">
                    <a16:creationId xmlns:a16="http://schemas.microsoft.com/office/drawing/2014/main" xmlns="" id="{9C7D12CB-8C6A-49BA-AF28-A7AD89E23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3" name="Elipse 1159">
                <a:extLst>
                  <a:ext uri="{FF2B5EF4-FFF2-40B4-BE49-F238E27FC236}">
                    <a16:creationId xmlns:a16="http://schemas.microsoft.com/office/drawing/2014/main" xmlns="" id="{B2139EEF-C122-4B1A-B0B7-9B2ACE028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4" name="Elipse 1160">
                <a:extLst>
                  <a:ext uri="{FF2B5EF4-FFF2-40B4-BE49-F238E27FC236}">
                    <a16:creationId xmlns:a16="http://schemas.microsoft.com/office/drawing/2014/main" xmlns="" id="{6CC43BEF-B43D-43C0-9587-54ECA7FE46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5" name="Elipse 1161">
                <a:extLst>
                  <a:ext uri="{FF2B5EF4-FFF2-40B4-BE49-F238E27FC236}">
                    <a16:creationId xmlns:a16="http://schemas.microsoft.com/office/drawing/2014/main" xmlns="" id="{CFB6FB71-15E0-40D8-B561-95DC752AF5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6" name="Elipse 1162">
                <a:extLst>
                  <a:ext uri="{FF2B5EF4-FFF2-40B4-BE49-F238E27FC236}">
                    <a16:creationId xmlns:a16="http://schemas.microsoft.com/office/drawing/2014/main" xmlns="" id="{C11F3765-FB63-46D8-A3BE-9D7B99DE0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50" name="Grupo 1146">
              <a:extLst>
                <a:ext uri="{FF2B5EF4-FFF2-40B4-BE49-F238E27FC236}">
                  <a16:creationId xmlns:a16="http://schemas.microsoft.com/office/drawing/2014/main" xmlns="" id="{0591D42E-BDEF-419D-96EB-D8B35473AAAB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651" name="Elipse 1147">
                <a:extLst>
                  <a:ext uri="{FF2B5EF4-FFF2-40B4-BE49-F238E27FC236}">
                    <a16:creationId xmlns:a16="http://schemas.microsoft.com/office/drawing/2014/main" xmlns="" id="{F77E746B-1E04-4944-AB3E-35CED68E610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2" name="Elipse 1148">
                <a:extLst>
                  <a:ext uri="{FF2B5EF4-FFF2-40B4-BE49-F238E27FC236}">
                    <a16:creationId xmlns:a16="http://schemas.microsoft.com/office/drawing/2014/main" xmlns="" id="{FE3D8BF6-DC4A-4336-A11E-A0ED27E5B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3" name="Elipse 1149">
                <a:extLst>
                  <a:ext uri="{FF2B5EF4-FFF2-40B4-BE49-F238E27FC236}">
                    <a16:creationId xmlns:a16="http://schemas.microsoft.com/office/drawing/2014/main" xmlns="" id="{7B61C7B7-DE59-490F-80FE-AEF2BBB37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4" name="Elipse 1150">
                <a:extLst>
                  <a:ext uri="{FF2B5EF4-FFF2-40B4-BE49-F238E27FC236}">
                    <a16:creationId xmlns:a16="http://schemas.microsoft.com/office/drawing/2014/main" xmlns="" id="{D20BFA15-E765-4E10-9C9C-974DB0F4C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5" name="Elipse 1151">
                <a:extLst>
                  <a:ext uri="{FF2B5EF4-FFF2-40B4-BE49-F238E27FC236}">
                    <a16:creationId xmlns:a16="http://schemas.microsoft.com/office/drawing/2014/main" xmlns="" id="{0FA49F6C-7427-4C7B-A21A-7E18F74FE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Elipse 1152">
                <a:extLst>
                  <a:ext uri="{FF2B5EF4-FFF2-40B4-BE49-F238E27FC236}">
                    <a16:creationId xmlns:a16="http://schemas.microsoft.com/office/drawing/2014/main" xmlns="" id="{20769B71-4032-4141-AD81-C0A4B2738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7" name="Elipse 1153">
                <a:extLst>
                  <a:ext uri="{FF2B5EF4-FFF2-40B4-BE49-F238E27FC236}">
                    <a16:creationId xmlns:a16="http://schemas.microsoft.com/office/drawing/2014/main" xmlns="" id="{FAE53096-D8C1-4FEE-B5E5-469D218CE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8" name="Elipse 1154">
                <a:extLst>
                  <a:ext uri="{FF2B5EF4-FFF2-40B4-BE49-F238E27FC236}">
                    <a16:creationId xmlns:a16="http://schemas.microsoft.com/office/drawing/2014/main" xmlns="" id="{E16ED64F-4A2C-4FD5-B145-555CE329D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" name="Grupo 1318">
            <a:extLst>
              <a:ext uri="{FF2B5EF4-FFF2-40B4-BE49-F238E27FC236}">
                <a16:creationId xmlns:a16="http://schemas.microsoft.com/office/drawing/2014/main" xmlns="" id="{1A0936CF-5262-490C-8192-397C715817A6}"/>
              </a:ext>
            </a:extLst>
          </p:cNvPr>
          <p:cNvGrpSpPr/>
          <p:nvPr/>
        </p:nvGrpSpPr>
        <p:grpSpPr>
          <a:xfrm>
            <a:off x="5249028" y="3246460"/>
            <a:ext cx="687268" cy="122856"/>
            <a:chOff x="3356020" y="2597657"/>
            <a:chExt cx="953937" cy="245082"/>
          </a:xfrm>
        </p:grpSpPr>
        <p:grpSp>
          <p:nvGrpSpPr>
            <p:cNvPr id="569" name="Grupo 1228">
              <a:extLst>
                <a:ext uri="{FF2B5EF4-FFF2-40B4-BE49-F238E27FC236}">
                  <a16:creationId xmlns:a16="http://schemas.microsoft.com/office/drawing/2014/main" xmlns="" id="{11AE9AB4-C166-4A66-AAC7-7FB9A189E1D5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633" name="Elipse 1310">
                <a:extLst>
                  <a:ext uri="{FF2B5EF4-FFF2-40B4-BE49-F238E27FC236}">
                    <a16:creationId xmlns:a16="http://schemas.microsoft.com/office/drawing/2014/main" xmlns="" id="{9F60D476-C2CE-48D6-B490-6BCFCE18BA1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4" name="Elipse 1311">
                <a:extLst>
                  <a:ext uri="{FF2B5EF4-FFF2-40B4-BE49-F238E27FC236}">
                    <a16:creationId xmlns:a16="http://schemas.microsoft.com/office/drawing/2014/main" xmlns="" id="{8028C8EC-0938-42B6-AFE0-3F48CCEA1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5" name="Elipse 1312">
                <a:extLst>
                  <a:ext uri="{FF2B5EF4-FFF2-40B4-BE49-F238E27FC236}">
                    <a16:creationId xmlns:a16="http://schemas.microsoft.com/office/drawing/2014/main" xmlns="" id="{FAB5DFC2-8280-4F0C-A3D9-5BD18F9AF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6" name="Elipse 1313">
                <a:extLst>
                  <a:ext uri="{FF2B5EF4-FFF2-40B4-BE49-F238E27FC236}">
                    <a16:creationId xmlns:a16="http://schemas.microsoft.com/office/drawing/2014/main" xmlns="" id="{D8A2120E-2959-4311-8CDE-675957646A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7" name="Elipse 1314">
                <a:extLst>
                  <a:ext uri="{FF2B5EF4-FFF2-40B4-BE49-F238E27FC236}">
                    <a16:creationId xmlns:a16="http://schemas.microsoft.com/office/drawing/2014/main" xmlns="" id="{861ABA3C-C76C-4CB3-90C1-C74C186011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8" name="Elipse 1315">
                <a:extLst>
                  <a:ext uri="{FF2B5EF4-FFF2-40B4-BE49-F238E27FC236}">
                    <a16:creationId xmlns:a16="http://schemas.microsoft.com/office/drawing/2014/main" xmlns="" id="{4621FD3E-1FA1-4243-84B8-1BF3D7F3CC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9" name="Elipse 1316">
                <a:extLst>
                  <a:ext uri="{FF2B5EF4-FFF2-40B4-BE49-F238E27FC236}">
                    <a16:creationId xmlns:a16="http://schemas.microsoft.com/office/drawing/2014/main" xmlns="" id="{0D093B95-8DE9-4BF5-B9BC-859BDAFE5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0" name="Elipse 1317">
                <a:extLst>
                  <a:ext uri="{FF2B5EF4-FFF2-40B4-BE49-F238E27FC236}">
                    <a16:creationId xmlns:a16="http://schemas.microsoft.com/office/drawing/2014/main" xmlns="" id="{AF2C213B-999D-404B-87E2-F8CEBC4F3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0" name="Grupo 1229">
              <a:extLst>
                <a:ext uri="{FF2B5EF4-FFF2-40B4-BE49-F238E27FC236}">
                  <a16:creationId xmlns:a16="http://schemas.microsoft.com/office/drawing/2014/main" xmlns="" id="{D76949CE-C101-4A72-8093-022D0FACCC8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625" name="Elipse 1302">
                <a:extLst>
                  <a:ext uri="{FF2B5EF4-FFF2-40B4-BE49-F238E27FC236}">
                    <a16:creationId xmlns:a16="http://schemas.microsoft.com/office/drawing/2014/main" xmlns="" id="{03813B02-2959-4E24-B3A8-4B768C6E8DB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6" name="Elipse 1303">
                <a:extLst>
                  <a:ext uri="{FF2B5EF4-FFF2-40B4-BE49-F238E27FC236}">
                    <a16:creationId xmlns:a16="http://schemas.microsoft.com/office/drawing/2014/main" xmlns="" id="{17C58BA4-2A83-4F63-8904-AB2DA3A8E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7" name="Elipse 1304">
                <a:extLst>
                  <a:ext uri="{FF2B5EF4-FFF2-40B4-BE49-F238E27FC236}">
                    <a16:creationId xmlns:a16="http://schemas.microsoft.com/office/drawing/2014/main" xmlns="" id="{D47A5704-A474-414C-A93F-7B7CAEC17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8" name="Elipse 1305">
                <a:extLst>
                  <a:ext uri="{FF2B5EF4-FFF2-40B4-BE49-F238E27FC236}">
                    <a16:creationId xmlns:a16="http://schemas.microsoft.com/office/drawing/2014/main" xmlns="" id="{98C2846F-9B4C-4714-AA55-94D82431A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9" name="Elipse 1306">
                <a:extLst>
                  <a:ext uri="{FF2B5EF4-FFF2-40B4-BE49-F238E27FC236}">
                    <a16:creationId xmlns:a16="http://schemas.microsoft.com/office/drawing/2014/main" xmlns="" id="{879E8EAD-F634-40F0-8806-B16107059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0" name="Elipse 1307">
                <a:extLst>
                  <a:ext uri="{FF2B5EF4-FFF2-40B4-BE49-F238E27FC236}">
                    <a16:creationId xmlns:a16="http://schemas.microsoft.com/office/drawing/2014/main" xmlns="" id="{1A7C3AFD-B9DA-4F7C-B7B6-939607AB59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1" name="Elipse 1308">
                <a:extLst>
                  <a:ext uri="{FF2B5EF4-FFF2-40B4-BE49-F238E27FC236}">
                    <a16:creationId xmlns:a16="http://schemas.microsoft.com/office/drawing/2014/main" xmlns="" id="{03CBCE9E-8CE8-4BDF-BF1E-885837DEA3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2" name="Elipse 1309">
                <a:extLst>
                  <a:ext uri="{FF2B5EF4-FFF2-40B4-BE49-F238E27FC236}">
                    <a16:creationId xmlns:a16="http://schemas.microsoft.com/office/drawing/2014/main" xmlns="" id="{FA8D962B-3C20-4ADF-AACF-6EF0D4C51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1" name="Grupo 1230">
              <a:extLst>
                <a:ext uri="{FF2B5EF4-FFF2-40B4-BE49-F238E27FC236}">
                  <a16:creationId xmlns:a16="http://schemas.microsoft.com/office/drawing/2014/main" xmlns="" id="{6D25515A-E724-46DF-A86C-81FF55AE0AEC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617" name="Elipse 1294">
                <a:extLst>
                  <a:ext uri="{FF2B5EF4-FFF2-40B4-BE49-F238E27FC236}">
                    <a16:creationId xmlns:a16="http://schemas.microsoft.com/office/drawing/2014/main" xmlns="" id="{A90C5E2C-F0CA-4BB2-9DE5-A6919BC31E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8" name="Elipse 1295">
                <a:extLst>
                  <a:ext uri="{FF2B5EF4-FFF2-40B4-BE49-F238E27FC236}">
                    <a16:creationId xmlns:a16="http://schemas.microsoft.com/office/drawing/2014/main" xmlns="" id="{289358EB-E87C-4DDE-8D1D-867B245C2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9" name="Elipse 1296">
                <a:extLst>
                  <a:ext uri="{FF2B5EF4-FFF2-40B4-BE49-F238E27FC236}">
                    <a16:creationId xmlns:a16="http://schemas.microsoft.com/office/drawing/2014/main" xmlns="" id="{96BF442A-5DCA-41DF-8D6D-7B0CB2729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0" name="Elipse 1297">
                <a:extLst>
                  <a:ext uri="{FF2B5EF4-FFF2-40B4-BE49-F238E27FC236}">
                    <a16:creationId xmlns:a16="http://schemas.microsoft.com/office/drawing/2014/main" xmlns="" id="{9CA3436E-F547-4C2D-92D2-0A024EAC50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1" name="Elipse 1298">
                <a:extLst>
                  <a:ext uri="{FF2B5EF4-FFF2-40B4-BE49-F238E27FC236}">
                    <a16:creationId xmlns:a16="http://schemas.microsoft.com/office/drawing/2014/main" xmlns="" id="{81499702-6580-474E-AEFA-B4662BA77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2" name="Elipse 1299">
                <a:extLst>
                  <a:ext uri="{FF2B5EF4-FFF2-40B4-BE49-F238E27FC236}">
                    <a16:creationId xmlns:a16="http://schemas.microsoft.com/office/drawing/2014/main" xmlns="" id="{60CCA32C-E6EB-471B-9554-5C68E6165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3" name="Elipse 1300">
                <a:extLst>
                  <a:ext uri="{FF2B5EF4-FFF2-40B4-BE49-F238E27FC236}">
                    <a16:creationId xmlns:a16="http://schemas.microsoft.com/office/drawing/2014/main" xmlns="" id="{A794F357-63EA-4328-91DE-6B6F03C5B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4" name="Elipse 1301">
                <a:extLst>
                  <a:ext uri="{FF2B5EF4-FFF2-40B4-BE49-F238E27FC236}">
                    <a16:creationId xmlns:a16="http://schemas.microsoft.com/office/drawing/2014/main" xmlns="" id="{51436452-DC47-4C61-8A73-30616AC8EA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2" name="Grupo 1231">
              <a:extLst>
                <a:ext uri="{FF2B5EF4-FFF2-40B4-BE49-F238E27FC236}">
                  <a16:creationId xmlns:a16="http://schemas.microsoft.com/office/drawing/2014/main" xmlns="" id="{95A41100-D314-4376-8DD9-7086983A38DA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609" name="Elipse 1286">
                <a:extLst>
                  <a:ext uri="{FF2B5EF4-FFF2-40B4-BE49-F238E27FC236}">
                    <a16:creationId xmlns:a16="http://schemas.microsoft.com/office/drawing/2014/main" xmlns="" id="{F0401E27-BD39-48BC-9ECA-F9FC85CB26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0" name="Elipse 1287">
                <a:extLst>
                  <a:ext uri="{FF2B5EF4-FFF2-40B4-BE49-F238E27FC236}">
                    <a16:creationId xmlns:a16="http://schemas.microsoft.com/office/drawing/2014/main" xmlns="" id="{BEAD5FF1-30B4-42CB-A5BE-BBB8CC77B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1" name="Elipse 1288">
                <a:extLst>
                  <a:ext uri="{FF2B5EF4-FFF2-40B4-BE49-F238E27FC236}">
                    <a16:creationId xmlns:a16="http://schemas.microsoft.com/office/drawing/2014/main" xmlns="" id="{3E67F533-049A-4D79-AD4A-511558F2C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2" name="Elipse 1289">
                <a:extLst>
                  <a:ext uri="{FF2B5EF4-FFF2-40B4-BE49-F238E27FC236}">
                    <a16:creationId xmlns:a16="http://schemas.microsoft.com/office/drawing/2014/main" xmlns="" id="{3BC42356-328C-4C3F-B209-33D1BEAF0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3" name="Elipse 1290">
                <a:extLst>
                  <a:ext uri="{FF2B5EF4-FFF2-40B4-BE49-F238E27FC236}">
                    <a16:creationId xmlns:a16="http://schemas.microsoft.com/office/drawing/2014/main" xmlns="" id="{BBB28B79-526A-4AC2-B270-369B0A404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4" name="Elipse 1291">
                <a:extLst>
                  <a:ext uri="{FF2B5EF4-FFF2-40B4-BE49-F238E27FC236}">
                    <a16:creationId xmlns:a16="http://schemas.microsoft.com/office/drawing/2014/main" xmlns="" id="{8B82B97B-F6AE-4D8E-9586-E0A69CD4B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5" name="Elipse 1292">
                <a:extLst>
                  <a:ext uri="{FF2B5EF4-FFF2-40B4-BE49-F238E27FC236}">
                    <a16:creationId xmlns:a16="http://schemas.microsoft.com/office/drawing/2014/main" xmlns="" id="{EEC1AE40-8245-428F-8863-3D078B4F2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6" name="Elipse 1293">
                <a:extLst>
                  <a:ext uri="{FF2B5EF4-FFF2-40B4-BE49-F238E27FC236}">
                    <a16:creationId xmlns:a16="http://schemas.microsoft.com/office/drawing/2014/main" xmlns="" id="{5595F3FF-D565-4590-AEA7-EFE9F6AD5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3" name="Grupo 1232">
              <a:extLst>
                <a:ext uri="{FF2B5EF4-FFF2-40B4-BE49-F238E27FC236}">
                  <a16:creationId xmlns:a16="http://schemas.microsoft.com/office/drawing/2014/main" xmlns="" id="{88443E5C-247E-4B93-AA30-1655C928C64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601" name="Elipse 1278">
                <a:extLst>
                  <a:ext uri="{FF2B5EF4-FFF2-40B4-BE49-F238E27FC236}">
                    <a16:creationId xmlns:a16="http://schemas.microsoft.com/office/drawing/2014/main" xmlns="" id="{6543EDCD-58B1-45DB-A7D6-EFDFB6F484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2" name="Elipse 1279">
                <a:extLst>
                  <a:ext uri="{FF2B5EF4-FFF2-40B4-BE49-F238E27FC236}">
                    <a16:creationId xmlns:a16="http://schemas.microsoft.com/office/drawing/2014/main" xmlns="" id="{7EBA21C6-2709-40FF-AF6C-1B7A99664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3" name="Elipse 1280">
                <a:extLst>
                  <a:ext uri="{FF2B5EF4-FFF2-40B4-BE49-F238E27FC236}">
                    <a16:creationId xmlns:a16="http://schemas.microsoft.com/office/drawing/2014/main" xmlns="" id="{D1633318-6E28-47BF-8D26-B878D0B83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4" name="Elipse 1281">
                <a:extLst>
                  <a:ext uri="{FF2B5EF4-FFF2-40B4-BE49-F238E27FC236}">
                    <a16:creationId xmlns:a16="http://schemas.microsoft.com/office/drawing/2014/main" xmlns="" id="{1D2B92EF-7AA6-44E3-AC0E-1164A1B506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5" name="Elipse 1282">
                <a:extLst>
                  <a:ext uri="{FF2B5EF4-FFF2-40B4-BE49-F238E27FC236}">
                    <a16:creationId xmlns:a16="http://schemas.microsoft.com/office/drawing/2014/main" xmlns="" id="{0747165B-EFA2-411F-8CE7-FF66CD7D3C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6" name="Elipse 1283">
                <a:extLst>
                  <a:ext uri="{FF2B5EF4-FFF2-40B4-BE49-F238E27FC236}">
                    <a16:creationId xmlns:a16="http://schemas.microsoft.com/office/drawing/2014/main" xmlns="" id="{2785E775-156A-4B24-896D-0B656EBE8E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7" name="Elipse 1284">
                <a:extLst>
                  <a:ext uri="{FF2B5EF4-FFF2-40B4-BE49-F238E27FC236}">
                    <a16:creationId xmlns:a16="http://schemas.microsoft.com/office/drawing/2014/main" xmlns="" id="{5441CB2D-4709-4E2E-948A-F13A924C9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8" name="Elipse 1285">
                <a:extLst>
                  <a:ext uri="{FF2B5EF4-FFF2-40B4-BE49-F238E27FC236}">
                    <a16:creationId xmlns:a16="http://schemas.microsoft.com/office/drawing/2014/main" xmlns="" id="{8D71C54A-6858-4106-BE8C-5B3D7789F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4" name="Grupo 1234">
              <a:extLst>
                <a:ext uri="{FF2B5EF4-FFF2-40B4-BE49-F238E27FC236}">
                  <a16:creationId xmlns:a16="http://schemas.microsoft.com/office/drawing/2014/main" xmlns="" id="{844D9604-4C4F-4F00-AAF8-84DF86418696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93" name="Elipse 1262">
                <a:extLst>
                  <a:ext uri="{FF2B5EF4-FFF2-40B4-BE49-F238E27FC236}">
                    <a16:creationId xmlns:a16="http://schemas.microsoft.com/office/drawing/2014/main" xmlns="" id="{3320FA70-3B63-47BE-8581-20A0EBE825C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4" name="Elipse 1263">
                <a:extLst>
                  <a:ext uri="{FF2B5EF4-FFF2-40B4-BE49-F238E27FC236}">
                    <a16:creationId xmlns:a16="http://schemas.microsoft.com/office/drawing/2014/main" xmlns="" id="{430BBBE7-067F-45E3-8E48-0E3247F4A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5" name="Elipse 1264">
                <a:extLst>
                  <a:ext uri="{FF2B5EF4-FFF2-40B4-BE49-F238E27FC236}">
                    <a16:creationId xmlns:a16="http://schemas.microsoft.com/office/drawing/2014/main" xmlns="" id="{35A75B06-F7C3-4EBA-8480-FCD817B9B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6" name="Elipse 1265">
                <a:extLst>
                  <a:ext uri="{FF2B5EF4-FFF2-40B4-BE49-F238E27FC236}">
                    <a16:creationId xmlns:a16="http://schemas.microsoft.com/office/drawing/2014/main" xmlns="" id="{99B08577-4E26-42E2-A1CA-11AB6B3B78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7" name="Elipse 1266">
                <a:extLst>
                  <a:ext uri="{FF2B5EF4-FFF2-40B4-BE49-F238E27FC236}">
                    <a16:creationId xmlns:a16="http://schemas.microsoft.com/office/drawing/2014/main" xmlns="" id="{56CAE094-7D55-4852-BB46-D9A77EA249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8" name="Elipse 1267">
                <a:extLst>
                  <a:ext uri="{FF2B5EF4-FFF2-40B4-BE49-F238E27FC236}">
                    <a16:creationId xmlns:a16="http://schemas.microsoft.com/office/drawing/2014/main" xmlns="" id="{49DAFD77-12F0-4B18-8FD4-4353F360C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9" name="Elipse 1268">
                <a:extLst>
                  <a:ext uri="{FF2B5EF4-FFF2-40B4-BE49-F238E27FC236}">
                    <a16:creationId xmlns:a16="http://schemas.microsoft.com/office/drawing/2014/main" xmlns="" id="{8ACD7BAB-EDF9-426C-A5EA-7FF3FB1CEC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0" name="Elipse 1269">
                <a:extLst>
                  <a:ext uri="{FF2B5EF4-FFF2-40B4-BE49-F238E27FC236}">
                    <a16:creationId xmlns:a16="http://schemas.microsoft.com/office/drawing/2014/main" xmlns="" id="{8CEF52DB-ABCB-49ED-8705-93BA32C54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5" name="Grupo 1235">
              <a:extLst>
                <a:ext uri="{FF2B5EF4-FFF2-40B4-BE49-F238E27FC236}">
                  <a16:creationId xmlns:a16="http://schemas.microsoft.com/office/drawing/2014/main" xmlns="" id="{E0E328E8-FB0F-4DBA-8042-32F069A1C90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85" name="Elipse 1254">
                <a:extLst>
                  <a:ext uri="{FF2B5EF4-FFF2-40B4-BE49-F238E27FC236}">
                    <a16:creationId xmlns:a16="http://schemas.microsoft.com/office/drawing/2014/main" xmlns="" id="{45497A6E-18C9-4969-AC81-3B2109B6CA2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6" name="Elipse 1255">
                <a:extLst>
                  <a:ext uri="{FF2B5EF4-FFF2-40B4-BE49-F238E27FC236}">
                    <a16:creationId xmlns:a16="http://schemas.microsoft.com/office/drawing/2014/main" xmlns="" id="{C7198B5A-06AD-4719-9CBA-5EEC220507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7" name="Elipse 1256">
                <a:extLst>
                  <a:ext uri="{FF2B5EF4-FFF2-40B4-BE49-F238E27FC236}">
                    <a16:creationId xmlns:a16="http://schemas.microsoft.com/office/drawing/2014/main" xmlns="" id="{AFAA3979-84D0-4A2E-92B4-AF019F52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8" name="Elipse 1257">
                <a:extLst>
                  <a:ext uri="{FF2B5EF4-FFF2-40B4-BE49-F238E27FC236}">
                    <a16:creationId xmlns:a16="http://schemas.microsoft.com/office/drawing/2014/main" xmlns="" id="{3F571125-1749-4B01-9D13-7220D4D03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9" name="Elipse 1258">
                <a:extLst>
                  <a:ext uri="{FF2B5EF4-FFF2-40B4-BE49-F238E27FC236}">
                    <a16:creationId xmlns:a16="http://schemas.microsoft.com/office/drawing/2014/main" xmlns="" id="{1CD9956D-D12F-4984-B8AE-CA5A13C7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0" name="Elipse 1259">
                <a:extLst>
                  <a:ext uri="{FF2B5EF4-FFF2-40B4-BE49-F238E27FC236}">
                    <a16:creationId xmlns:a16="http://schemas.microsoft.com/office/drawing/2014/main" xmlns="" id="{936F800A-2164-4023-B1A8-6E4414A56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1" name="Elipse 1260">
                <a:extLst>
                  <a:ext uri="{FF2B5EF4-FFF2-40B4-BE49-F238E27FC236}">
                    <a16:creationId xmlns:a16="http://schemas.microsoft.com/office/drawing/2014/main" xmlns="" id="{9FB15439-E508-4F9B-A930-16DAFDBB6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Elipse 1261">
                <a:extLst>
                  <a:ext uri="{FF2B5EF4-FFF2-40B4-BE49-F238E27FC236}">
                    <a16:creationId xmlns:a16="http://schemas.microsoft.com/office/drawing/2014/main" xmlns="" id="{CAADD399-44EA-4D63-82DA-15312D4528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6" name="Grupo 1236">
              <a:extLst>
                <a:ext uri="{FF2B5EF4-FFF2-40B4-BE49-F238E27FC236}">
                  <a16:creationId xmlns:a16="http://schemas.microsoft.com/office/drawing/2014/main" xmlns="" id="{A81C01EF-D6AD-4CD3-ADE8-C5003FE1130D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77" name="Elipse 1246">
                <a:extLst>
                  <a:ext uri="{FF2B5EF4-FFF2-40B4-BE49-F238E27FC236}">
                    <a16:creationId xmlns:a16="http://schemas.microsoft.com/office/drawing/2014/main" xmlns="" id="{673AB8D4-EB2B-4D98-A55E-BB47A957B1E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8" name="Elipse 1247">
                <a:extLst>
                  <a:ext uri="{FF2B5EF4-FFF2-40B4-BE49-F238E27FC236}">
                    <a16:creationId xmlns:a16="http://schemas.microsoft.com/office/drawing/2014/main" xmlns="" id="{F34ED3FA-82D6-4923-B55F-6746A4257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9" name="Elipse 1248">
                <a:extLst>
                  <a:ext uri="{FF2B5EF4-FFF2-40B4-BE49-F238E27FC236}">
                    <a16:creationId xmlns:a16="http://schemas.microsoft.com/office/drawing/2014/main" xmlns="" id="{8FE67EC8-0795-4FF7-99EC-392F681A4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0" name="Elipse 1249">
                <a:extLst>
                  <a:ext uri="{FF2B5EF4-FFF2-40B4-BE49-F238E27FC236}">
                    <a16:creationId xmlns:a16="http://schemas.microsoft.com/office/drawing/2014/main" xmlns="" id="{9FDC9E4E-F6F7-404C-A039-B58A40F94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1" name="Elipse 1250">
                <a:extLst>
                  <a:ext uri="{FF2B5EF4-FFF2-40B4-BE49-F238E27FC236}">
                    <a16:creationId xmlns:a16="http://schemas.microsoft.com/office/drawing/2014/main" xmlns="" id="{A63568F8-91DD-4A50-9272-B5053B595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2" name="Elipse 1251">
                <a:extLst>
                  <a:ext uri="{FF2B5EF4-FFF2-40B4-BE49-F238E27FC236}">
                    <a16:creationId xmlns:a16="http://schemas.microsoft.com/office/drawing/2014/main" xmlns="" id="{42A79FC4-022C-46CB-A6AA-F752F7B45A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3" name="Elipse 1252">
                <a:extLst>
                  <a:ext uri="{FF2B5EF4-FFF2-40B4-BE49-F238E27FC236}">
                    <a16:creationId xmlns:a16="http://schemas.microsoft.com/office/drawing/2014/main" xmlns="" id="{DB79E95E-45FA-4036-912A-9B1649649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4" name="Elipse 1253">
                <a:extLst>
                  <a:ext uri="{FF2B5EF4-FFF2-40B4-BE49-F238E27FC236}">
                    <a16:creationId xmlns:a16="http://schemas.microsoft.com/office/drawing/2014/main" xmlns="" id="{38D8C368-63D5-4DE7-B83C-4BE020D6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3" name="Grupo 1319">
            <a:extLst>
              <a:ext uri="{FF2B5EF4-FFF2-40B4-BE49-F238E27FC236}">
                <a16:creationId xmlns:a16="http://schemas.microsoft.com/office/drawing/2014/main" xmlns="" id="{F5F599C5-8D8E-4633-9074-FDE8BFD5B770}"/>
              </a:ext>
            </a:extLst>
          </p:cNvPr>
          <p:cNvGrpSpPr/>
          <p:nvPr/>
        </p:nvGrpSpPr>
        <p:grpSpPr>
          <a:xfrm>
            <a:off x="6475867" y="3237522"/>
            <a:ext cx="687268" cy="122856"/>
            <a:chOff x="3356020" y="2597657"/>
            <a:chExt cx="953937" cy="245082"/>
          </a:xfrm>
        </p:grpSpPr>
        <p:grpSp>
          <p:nvGrpSpPr>
            <p:cNvPr id="497" name="Grupo 1320">
              <a:extLst>
                <a:ext uri="{FF2B5EF4-FFF2-40B4-BE49-F238E27FC236}">
                  <a16:creationId xmlns:a16="http://schemas.microsoft.com/office/drawing/2014/main" xmlns="" id="{B92B4490-C570-4AEB-8B5D-AFDA7AA12B4A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561" name="Elipse 1384">
                <a:extLst>
                  <a:ext uri="{FF2B5EF4-FFF2-40B4-BE49-F238E27FC236}">
                    <a16:creationId xmlns:a16="http://schemas.microsoft.com/office/drawing/2014/main" xmlns="" id="{BC90E010-061A-40D1-A389-CC27A60B358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2" name="Elipse 1385">
                <a:extLst>
                  <a:ext uri="{FF2B5EF4-FFF2-40B4-BE49-F238E27FC236}">
                    <a16:creationId xmlns:a16="http://schemas.microsoft.com/office/drawing/2014/main" xmlns="" id="{55A50149-5603-41FB-9220-009C732D3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3" name="Elipse 1386">
                <a:extLst>
                  <a:ext uri="{FF2B5EF4-FFF2-40B4-BE49-F238E27FC236}">
                    <a16:creationId xmlns:a16="http://schemas.microsoft.com/office/drawing/2014/main" xmlns="" id="{B1D9DA67-FD60-4539-BC77-D5846D626E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4" name="Elipse 1387">
                <a:extLst>
                  <a:ext uri="{FF2B5EF4-FFF2-40B4-BE49-F238E27FC236}">
                    <a16:creationId xmlns:a16="http://schemas.microsoft.com/office/drawing/2014/main" xmlns="" id="{A5F73F6D-BFBA-4364-95ED-D61A1E15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5" name="Elipse 1388">
                <a:extLst>
                  <a:ext uri="{FF2B5EF4-FFF2-40B4-BE49-F238E27FC236}">
                    <a16:creationId xmlns:a16="http://schemas.microsoft.com/office/drawing/2014/main" xmlns="" id="{3C2477CD-DEAD-4AEF-BF88-BE9DC735C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6" name="Elipse 1389">
                <a:extLst>
                  <a:ext uri="{FF2B5EF4-FFF2-40B4-BE49-F238E27FC236}">
                    <a16:creationId xmlns:a16="http://schemas.microsoft.com/office/drawing/2014/main" xmlns="" id="{FF24AE95-3C44-44EF-A569-C205E0F06F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7" name="Elipse 1390">
                <a:extLst>
                  <a:ext uri="{FF2B5EF4-FFF2-40B4-BE49-F238E27FC236}">
                    <a16:creationId xmlns:a16="http://schemas.microsoft.com/office/drawing/2014/main" xmlns="" id="{4B5E22EF-67B9-4A9E-8053-F29389CA7E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8" name="Elipse 1391">
                <a:extLst>
                  <a:ext uri="{FF2B5EF4-FFF2-40B4-BE49-F238E27FC236}">
                    <a16:creationId xmlns:a16="http://schemas.microsoft.com/office/drawing/2014/main" xmlns="" id="{2C58F479-C4FF-4452-A2F1-5671DB407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8" name="Grupo 1321">
              <a:extLst>
                <a:ext uri="{FF2B5EF4-FFF2-40B4-BE49-F238E27FC236}">
                  <a16:creationId xmlns:a16="http://schemas.microsoft.com/office/drawing/2014/main" xmlns="" id="{B0906849-24B2-4CDB-A249-E7806FC9AD08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553" name="Elipse 1376">
                <a:extLst>
                  <a:ext uri="{FF2B5EF4-FFF2-40B4-BE49-F238E27FC236}">
                    <a16:creationId xmlns:a16="http://schemas.microsoft.com/office/drawing/2014/main" xmlns="" id="{DF2BEF4E-30A4-4FF8-B5BE-D6C5B06D1F5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4" name="Elipse 1377">
                <a:extLst>
                  <a:ext uri="{FF2B5EF4-FFF2-40B4-BE49-F238E27FC236}">
                    <a16:creationId xmlns:a16="http://schemas.microsoft.com/office/drawing/2014/main" xmlns="" id="{F054F545-A940-4CAC-8095-66AF37FCC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5" name="Elipse 1378">
                <a:extLst>
                  <a:ext uri="{FF2B5EF4-FFF2-40B4-BE49-F238E27FC236}">
                    <a16:creationId xmlns:a16="http://schemas.microsoft.com/office/drawing/2014/main" xmlns="" id="{C63C6949-A6B4-489B-BEAB-AA08448631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6" name="Elipse 1379">
                <a:extLst>
                  <a:ext uri="{FF2B5EF4-FFF2-40B4-BE49-F238E27FC236}">
                    <a16:creationId xmlns:a16="http://schemas.microsoft.com/office/drawing/2014/main" xmlns="" id="{4DF1319F-CCE7-4C1E-A578-88C187ECC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7" name="Elipse 1380">
                <a:extLst>
                  <a:ext uri="{FF2B5EF4-FFF2-40B4-BE49-F238E27FC236}">
                    <a16:creationId xmlns:a16="http://schemas.microsoft.com/office/drawing/2014/main" xmlns="" id="{3715C3A4-4C7E-4FD2-AB07-B3BB5068B2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8" name="Elipse 1381">
                <a:extLst>
                  <a:ext uri="{FF2B5EF4-FFF2-40B4-BE49-F238E27FC236}">
                    <a16:creationId xmlns:a16="http://schemas.microsoft.com/office/drawing/2014/main" xmlns="" id="{3ED7AC38-A862-4901-8FE0-B023024E33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9" name="Elipse 1382">
                <a:extLst>
                  <a:ext uri="{FF2B5EF4-FFF2-40B4-BE49-F238E27FC236}">
                    <a16:creationId xmlns:a16="http://schemas.microsoft.com/office/drawing/2014/main" xmlns="" id="{B06CEBE0-ED6C-4153-A899-707DC2F5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0" name="Elipse 1383">
                <a:extLst>
                  <a:ext uri="{FF2B5EF4-FFF2-40B4-BE49-F238E27FC236}">
                    <a16:creationId xmlns:a16="http://schemas.microsoft.com/office/drawing/2014/main" xmlns="" id="{7DF04A0D-B6BA-44BA-86E5-7B11466E5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9" name="Grupo 1322">
              <a:extLst>
                <a:ext uri="{FF2B5EF4-FFF2-40B4-BE49-F238E27FC236}">
                  <a16:creationId xmlns:a16="http://schemas.microsoft.com/office/drawing/2014/main" xmlns="" id="{F8FBC206-9429-4BC8-AD17-31ECCA4500E0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545" name="Elipse 1368">
                <a:extLst>
                  <a:ext uri="{FF2B5EF4-FFF2-40B4-BE49-F238E27FC236}">
                    <a16:creationId xmlns:a16="http://schemas.microsoft.com/office/drawing/2014/main" xmlns="" id="{260B8743-4E16-4F9A-B4D2-1D6B48E0B39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Elipse 1369">
                <a:extLst>
                  <a:ext uri="{FF2B5EF4-FFF2-40B4-BE49-F238E27FC236}">
                    <a16:creationId xmlns:a16="http://schemas.microsoft.com/office/drawing/2014/main" xmlns="" id="{DC917020-7FBA-4740-A5BA-60DA13119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Elipse 1370">
                <a:extLst>
                  <a:ext uri="{FF2B5EF4-FFF2-40B4-BE49-F238E27FC236}">
                    <a16:creationId xmlns:a16="http://schemas.microsoft.com/office/drawing/2014/main" xmlns="" id="{D1992484-0325-40B4-B505-2E7D630D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8" name="Elipse 1371">
                <a:extLst>
                  <a:ext uri="{FF2B5EF4-FFF2-40B4-BE49-F238E27FC236}">
                    <a16:creationId xmlns:a16="http://schemas.microsoft.com/office/drawing/2014/main" xmlns="" id="{55272768-F05E-4F3F-B675-6E649BD03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Elipse 1372">
                <a:extLst>
                  <a:ext uri="{FF2B5EF4-FFF2-40B4-BE49-F238E27FC236}">
                    <a16:creationId xmlns:a16="http://schemas.microsoft.com/office/drawing/2014/main" xmlns="" id="{82DF73EA-94E4-4B51-8764-7A825242D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0" name="Elipse 1373">
                <a:extLst>
                  <a:ext uri="{FF2B5EF4-FFF2-40B4-BE49-F238E27FC236}">
                    <a16:creationId xmlns:a16="http://schemas.microsoft.com/office/drawing/2014/main" xmlns="" id="{C138F907-E30F-4C69-BEB9-8CB83C867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Elipse 1374">
                <a:extLst>
                  <a:ext uri="{FF2B5EF4-FFF2-40B4-BE49-F238E27FC236}">
                    <a16:creationId xmlns:a16="http://schemas.microsoft.com/office/drawing/2014/main" xmlns="" id="{404481B3-AEFC-4061-9596-07025A57A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2" name="Elipse 1375">
                <a:extLst>
                  <a:ext uri="{FF2B5EF4-FFF2-40B4-BE49-F238E27FC236}">
                    <a16:creationId xmlns:a16="http://schemas.microsoft.com/office/drawing/2014/main" xmlns="" id="{F142BDF3-1B54-40E8-95C0-F489AD854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0" name="Grupo 1323">
              <a:extLst>
                <a:ext uri="{FF2B5EF4-FFF2-40B4-BE49-F238E27FC236}">
                  <a16:creationId xmlns:a16="http://schemas.microsoft.com/office/drawing/2014/main" xmlns="" id="{445C1AC3-DC9C-4632-85DC-30C44E702233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537" name="Elipse 1360">
                <a:extLst>
                  <a:ext uri="{FF2B5EF4-FFF2-40B4-BE49-F238E27FC236}">
                    <a16:creationId xmlns:a16="http://schemas.microsoft.com/office/drawing/2014/main" xmlns="" id="{BA358CE4-15DA-4328-8F47-3BC14AAEFD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8" name="Elipse 1361">
                <a:extLst>
                  <a:ext uri="{FF2B5EF4-FFF2-40B4-BE49-F238E27FC236}">
                    <a16:creationId xmlns:a16="http://schemas.microsoft.com/office/drawing/2014/main" xmlns="" id="{7FF0C3EB-925C-4286-B015-C6D1F75A3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9" name="Elipse 1362">
                <a:extLst>
                  <a:ext uri="{FF2B5EF4-FFF2-40B4-BE49-F238E27FC236}">
                    <a16:creationId xmlns:a16="http://schemas.microsoft.com/office/drawing/2014/main" xmlns="" id="{425B9B99-5251-4A24-9B11-BDCA108DD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0" name="Elipse 1363">
                <a:extLst>
                  <a:ext uri="{FF2B5EF4-FFF2-40B4-BE49-F238E27FC236}">
                    <a16:creationId xmlns:a16="http://schemas.microsoft.com/office/drawing/2014/main" xmlns="" id="{229A00D6-0E35-4333-B05C-9F5EE29C2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1" name="Elipse 1364">
                <a:extLst>
                  <a:ext uri="{FF2B5EF4-FFF2-40B4-BE49-F238E27FC236}">
                    <a16:creationId xmlns:a16="http://schemas.microsoft.com/office/drawing/2014/main" xmlns="" id="{7612D054-C452-4B99-A71F-A49F4547F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2" name="Elipse 1365">
                <a:extLst>
                  <a:ext uri="{FF2B5EF4-FFF2-40B4-BE49-F238E27FC236}">
                    <a16:creationId xmlns:a16="http://schemas.microsoft.com/office/drawing/2014/main" xmlns="" id="{30C65B13-C2EF-4090-8F80-41F224B39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3" name="Elipse 1366">
                <a:extLst>
                  <a:ext uri="{FF2B5EF4-FFF2-40B4-BE49-F238E27FC236}">
                    <a16:creationId xmlns:a16="http://schemas.microsoft.com/office/drawing/2014/main" xmlns="" id="{06D01CD0-77BA-4B1C-B426-D52D7FEA79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4" name="Elipse 1367">
                <a:extLst>
                  <a:ext uri="{FF2B5EF4-FFF2-40B4-BE49-F238E27FC236}">
                    <a16:creationId xmlns:a16="http://schemas.microsoft.com/office/drawing/2014/main" xmlns="" id="{18D63028-9CCC-4E80-9DEC-6A2E01EEC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1" name="Grupo 1324">
              <a:extLst>
                <a:ext uri="{FF2B5EF4-FFF2-40B4-BE49-F238E27FC236}">
                  <a16:creationId xmlns:a16="http://schemas.microsoft.com/office/drawing/2014/main" xmlns="" id="{0382369A-9F7F-485C-80C3-5ADDB667D49F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529" name="Elipse 1352">
                <a:extLst>
                  <a:ext uri="{FF2B5EF4-FFF2-40B4-BE49-F238E27FC236}">
                    <a16:creationId xmlns:a16="http://schemas.microsoft.com/office/drawing/2014/main" xmlns="" id="{FB7BE211-AD59-4995-91E7-3B159071E6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0" name="Elipse 1353">
                <a:extLst>
                  <a:ext uri="{FF2B5EF4-FFF2-40B4-BE49-F238E27FC236}">
                    <a16:creationId xmlns:a16="http://schemas.microsoft.com/office/drawing/2014/main" xmlns="" id="{BDE806F1-9A75-42D7-84DD-406E04820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1" name="Elipse 1354">
                <a:extLst>
                  <a:ext uri="{FF2B5EF4-FFF2-40B4-BE49-F238E27FC236}">
                    <a16:creationId xmlns:a16="http://schemas.microsoft.com/office/drawing/2014/main" xmlns="" id="{C08E8E9F-1A7F-4A2E-9AE4-CC290C1C6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2" name="Elipse 1355">
                <a:extLst>
                  <a:ext uri="{FF2B5EF4-FFF2-40B4-BE49-F238E27FC236}">
                    <a16:creationId xmlns:a16="http://schemas.microsoft.com/office/drawing/2014/main" xmlns="" id="{D32E7F78-26C5-4737-9F4C-D5323E0710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3" name="Elipse 1356">
                <a:extLst>
                  <a:ext uri="{FF2B5EF4-FFF2-40B4-BE49-F238E27FC236}">
                    <a16:creationId xmlns:a16="http://schemas.microsoft.com/office/drawing/2014/main" xmlns="" id="{BC82CF65-8C0A-426D-B120-ADDF2584D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4" name="Elipse 1357">
                <a:extLst>
                  <a:ext uri="{FF2B5EF4-FFF2-40B4-BE49-F238E27FC236}">
                    <a16:creationId xmlns:a16="http://schemas.microsoft.com/office/drawing/2014/main" xmlns="" id="{CA1514EA-D6EC-42A0-983C-E12BD2836E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5" name="Elipse 1358">
                <a:extLst>
                  <a:ext uri="{FF2B5EF4-FFF2-40B4-BE49-F238E27FC236}">
                    <a16:creationId xmlns:a16="http://schemas.microsoft.com/office/drawing/2014/main" xmlns="" id="{E8574A7D-13F3-4F27-AB0C-92135415C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6" name="Elipse 1359">
                <a:extLst>
                  <a:ext uri="{FF2B5EF4-FFF2-40B4-BE49-F238E27FC236}">
                    <a16:creationId xmlns:a16="http://schemas.microsoft.com/office/drawing/2014/main" xmlns="" id="{E0B0C8E6-9DD8-4165-9064-9CB6C4B0F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2" name="Grupo 1325">
              <a:extLst>
                <a:ext uri="{FF2B5EF4-FFF2-40B4-BE49-F238E27FC236}">
                  <a16:creationId xmlns:a16="http://schemas.microsoft.com/office/drawing/2014/main" xmlns="" id="{4DE1C717-1BEA-426D-9F8C-657DAABC2731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21" name="Elipse 1344">
                <a:extLst>
                  <a:ext uri="{FF2B5EF4-FFF2-40B4-BE49-F238E27FC236}">
                    <a16:creationId xmlns:a16="http://schemas.microsoft.com/office/drawing/2014/main" xmlns="" id="{DBCAE730-3661-43FA-8A44-0C75993D86E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2" name="Elipse 1345">
                <a:extLst>
                  <a:ext uri="{FF2B5EF4-FFF2-40B4-BE49-F238E27FC236}">
                    <a16:creationId xmlns:a16="http://schemas.microsoft.com/office/drawing/2014/main" xmlns="" id="{E5A2B427-0B79-4CDE-AA9C-8C3C23980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3" name="Elipse 1346">
                <a:extLst>
                  <a:ext uri="{FF2B5EF4-FFF2-40B4-BE49-F238E27FC236}">
                    <a16:creationId xmlns:a16="http://schemas.microsoft.com/office/drawing/2014/main" xmlns="" id="{CBE76B58-BA9A-4FF4-98B3-93A5A2D09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4" name="Elipse 1347">
                <a:extLst>
                  <a:ext uri="{FF2B5EF4-FFF2-40B4-BE49-F238E27FC236}">
                    <a16:creationId xmlns:a16="http://schemas.microsoft.com/office/drawing/2014/main" xmlns="" id="{5C2A60B0-D229-4964-9879-FB66712F90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5" name="Elipse 1348">
                <a:extLst>
                  <a:ext uri="{FF2B5EF4-FFF2-40B4-BE49-F238E27FC236}">
                    <a16:creationId xmlns:a16="http://schemas.microsoft.com/office/drawing/2014/main" xmlns="" id="{B8C774FB-27A9-4623-8BEB-83B60A162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6" name="Elipse 1349">
                <a:extLst>
                  <a:ext uri="{FF2B5EF4-FFF2-40B4-BE49-F238E27FC236}">
                    <a16:creationId xmlns:a16="http://schemas.microsoft.com/office/drawing/2014/main" xmlns="" id="{71E98552-B5C9-4589-96A8-2C4F1321A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7" name="Elipse 1350">
                <a:extLst>
                  <a:ext uri="{FF2B5EF4-FFF2-40B4-BE49-F238E27FC236}">
                    <a16:creationId xmlns:a16="http://schemas.microsoft.com/office/drawing/2014/main" xmlns="" id="{98A67EDD-1304-440A-9AA1-34838F0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8" name="Elipse 1351">
                <a:extLst>
                  <a:ext uri="{FF2B5EF4-FFF2-40B4-BE49-F238E27FC236}">
                    <a16:creationId xmlns:a16="http://schemas.microsoft.com/office/drawing/2014/main" xmlns="" id="{594F7572-7046-4097-BCF1-18B273F467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3" name="Grupo 1326">
              <a:extLst>
                <a:ext uri="{FF2B5EF4-FFF2-40B4-BE49-F238E27FC236}">
                  <a16:creationId xmlns:a16="http://schemas.microsoft.com/office/drawing/2014/main" xmlns="" id="{AA649E81-77E0-4904-9698-BA233D230250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13" name="Elipse 1336">
                <a:extLst>
                  <a:ext uri="{FF2B5EF4-FFF2-40B4-BE49-F238E27FC236}">
                    <a16:creationId xmlns:a16="http://schemas.microsoft.com/office/drawing/2014/main" xmlns="" id="{D5EAAB1F-74D5-4260-83EA-F7AD9E3DF4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4" name="Elipse 1337">
                <a:extLst>
                  <a:ext uri="{FF2B5EF4-FFF2-40B4-BE49-F238E27FC236}">
                    <a16:creationId xmlns:a16="http://schemas.microsoft.com/office/drawing/2014/main" xmlns="" id="{4DFDCFFA-0B71-4849-958A-FCF3F43E0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5" name="Elipse 1338">
                <a:extLst>
                  <a:ext uri="{FF2B5EF4-FFF2-40B4-BE49-F238E27FC236}">
                    <a16:creationId xmlns:a16="http://schemas.microsoft.com/office/drawing/2014/main" xmlns="" id="{F9809565-9575-4B80-AB63-E9B33BDD8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6" name="Elipse 1339">
                <a:extLst>
                  <a:ext uri="{FF2B5EF4-FFF2-40B4-BE49-F238E27FC236}">
                    <a16:creationId xmlns:a16="http://schemas.microsoft.com/office/drawing/2014/main" xmlns="" id="{CBB9A01D-E72D-40A6-B2C0-47E426DDB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7" name="Elipse 1340">
                <a:extLst>
                  <a:ext uri="{FF2B5EF4-FFF2-40B4-BE49-F238E27FC236}">
                    <a16:creationId xmlns:a16="http://schemas.microsoft.com/office/drawing/2014/main" xmlns="" id="{EEC9B0E8-9E48-41B5-ADE8-5B1EFEBB78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8" name="Elipse 1341">
                <a:extLst>
                  <a:ext uri="{FF2B5EF4-FFF2-40B4-BE49-F238E27FC236}">
                    <a16:creationId xmlns:a16="http://schemas.microsoft.com/office/drawing/2014/main" xmlns="" id="{CE72D633-6BD4-4ED1-B643-C670AA20A3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9" name="Elipse 1342">
                <a:extLst>
                  <a:ext uri="{FF2B5EF4-FFF2-40B4-BE49-F238E27FC236}">
                    <a16:creationId xmlns:a16="http://schemas.microsoft.com/office/drawing/2014/main" xmlns="" id="{97FE162D-DF2C-460B-AD2A-DB89141071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0" name="Elipse 1343">
                <a:extLst>
                  <a:ext uri="{FF2B5EF4-FFF2-40B4-BE49-F238E27FC236}">
                    <a16:creationId xmlns:a16="http://schemas.microsoft.com/office/drawing/2014/main" xmlns="" id="{E1E9742F-4619-46E3-8854-9B649DA6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4" name="Grupo 1327">
              <a:extLst>
                <a:ext uri="{FF2B5EF4-FFF2-40B4-BE49-F238E27FC236}">
                  <a16:creationId xmlns:a16="http://schemas.microsoft.com/office/drawing/2014/main" xmlns="" id="{E78B9E6B-E7C7-433D-B34C-2D93ECC1E118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05" name="Elipse 1328">
                <a:extLst>
                  <a:ext uri="{FF2B5EF4-FFF2-40B4-BE49-F238E27FC236}">
                    <a16:creationId xmlns:a16="http://schemas.microsoft.com/office/drawing/2014/main" xmlns="" id="{6194EBDC-4E79-4B24-8454-A64D8896E55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6" name="Elipse 1329">
                <a:extLst>
                  <a:ext uri="{FF2B5EF4-FFF2-40B4-BE49-F238E27FC236}">
                    <a16:creationId xmlns:a16="http://schemas.microsoft.com/office/drawing/2014/main" xmlns="" id="{C6626224-4484-4AED-BE91-DD65958AB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7" name="Elipse 1330">
                <a:extLst>
                  <a:ext uri="{FF2B5EF4-FFF2-40B4-BE49-F238E27FC236}">
                    <a16:creationId xmlns:a16="http://schemas.microsoft.com/office/drawing/2014/main" xmlns="" id="{7DDAA654-6E47-42AD-8338-648825536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8" name="Elipse 1331">
                <a:extLst>
                  <a:ext uri="{FF2B5EF4-FFF2-40B4-BE49-F238E27FC236}">
                    <a16:creationId xmlns:a16="http://schemas.microsoft.com/office/drawing/2014/main" xmlns="" id="{6500D825-B316-45E4-9DF0-C82077519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9" name="Elipse 1332">
                <a:extLst>
                  <a:ext uri="{FF2B5EF4-FFF2-40B4-BE49-F238E27FC236}">
                    <a16:creationId xmlns:a16="http://schemas.microsoft.com/office/drawing/2014/main" xmlns="" id="{A8883FE0-B5D7-4E2B-BE42-C7C59973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0" name="Elipse 1333">
                <a:extLst>
                  <a:ext uri="{FF2B5EF4-FFF2-40B4-BE49-F238E27FC236}">
                    <a16:creationId xmlns:a16="http://schemas.microsoft.com/office/drawing/2014/main" xmlns="" id="{D9585B42-3669-4002-9993-9168BCE26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1" name="Elipse 1334">
                <a:extLst>
                  <a:ext uri="{FF2B5EF4-FFF2-40B4-BE49-F238E27FC236}">
                    <a16:creationId xmlns:a16="http://schemas.microsoft.com/office/drawing/2014/main" xmlns="" id="{FBA4A415-2A6E-4447-A09D-1DB3E675F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2" name="Elipse 1335">
                <a:extLst>
                  <a:ext uri="{FF2B5EF4-FFF2-40B4-BE49-F238E27FC236}">
                    <a16:creationId xmlns:a16="http://schemas.microsoft.com/office/drawing/2014/main" xmlns="" id="{61917929-0C7F-4B88-A1FD-B64EC27EE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" name="Grupo 1392">
            <a:extLst>
              <a:ext uri="{FF2B5EF4-FFF2-40B4-BE49-F238E27FC236}">
                <a16:creationId xmlns:a16="http://schemas.microsoft.com/office/drawing/2014/main" xmlns="" id="{454B9CE5-8068-407C-BC13-F5DE9E9876BE}"/>
              </a:ext>
            </a:extLst>
          </p:cNvPr>
          <p:cNvGrpSpPr/>
          <p:nvPr/>
        </p:nvGrpSpPr>
        <p:grpSpPr>
          <a:xfrm>
            <a:off x="5915482" y="3243942"/>
            <a:ext cx="687268" cy="122856"/>
            <a:chOff x="3356020" y="2597657"/>
            <a:chExt cx="953937" cy="245082"/>
          </a:xfrm>
        </p:grpSpPr>
        <p:grpSp>
          <p:nvGrpSpPr>
            <p:cNvPr id="425" name="Grupo 1393">
              <a:extLst>
                <a:ext uri="{FF2B5EF4-FFF2-40B4-BE49-F238E27FC236}">
                  <a16:creationId xmlns:a16="http://schemas.microsoft.com/office/drawing/2014/main" xmlns="" id="{E87E5CA1-2D16-47F1-BB25-91F113D31823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89" name="Elipse 1457">
                <a:extLst>
                  <a:ext uri="{FF2B5EF4-FFF2-40B4-BE49-F238E27FC236}">
                    <a16:creationId xmlns:a16="http://schemas.microsoft.com/office/drawing/2014/main" xmlns="" id="{89011516-C0C2-4E4A-AEE2-0CE51EE8315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0" name="Elipse 1458">
                <a:extLst>
                  <a:ext uri="{FF2B5EF4-FFF2-40B4-BE49-F238E27FC236}">
                    <a16:creationId xmlns:a16="http://schemas.microsoft.com/office/drawing/2014/main" xmlns="" id="{B9A18817-4CA3-41FC-A827-863F62F2FC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1" name="Elipse 1459">
                <a:extLst>
                  <a:ext uri="{FF2B5EF4-FFF2-40B4-BE49-F238E27FC236}">
                    <a16:creationId xmlns:a16="http://schemas.microsoft.com/office/drawing/2014/main" xmlns="" id="{D5C56E37-197B-4DC3-A958-0632A1F4D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2" name="Elipse 1460">
                <a:extLst>
                  <a:ext uri="{FF2B5EF4-FFF2-40B4-BE49-F238E27FC236}">
                    <a16:creationId xmlns:a16="http://schemas.microsoft.com/office/drawing/2014/main" xmlns="" id="{1EA3824E-A952-4C7C-B951-7F5705E448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3" name="Elipse 1461">
                <a:extLst>
                  <a:ext uri="{FF2B5EF4-FFF2-40B4-BE49-F238E27FC236}">
                    <a16:creationId xmlns:a16="http://schemas.microsoft.com/office/drawing/2014/main" xmlns="" id="{DDE01104-FF9E-43A6-9142-7D00078C0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4" name="Elipse 1462">
                <a:extLst>
                  <a:ext uri="{FF2B5EF4-FFF2-40B4-BE49-F238E27FC236}">
                    <a16:creationId xmlns:a16="http://schemas.microsoft.com/office/drawing/2014/main" xmlns="" id="{00E6EA1B-C664-4D74-A095-631FCD48D4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5" name="Elipse 1463">
                <a:extLst>
                  <a:ext uri="{FF2B5EF4-FFF2-40B4-BE49-F238E27FC236}">
                    <a16:creationId xmlns:a16="http://schemas.microsoft.com/office/drawing/2014/main" xmlns="" id="{D5487E6E-320F-4F16-93D3-B9C0B260D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6" name="Elipse 1464">
                <a:extLst>
                  <a:ext uri="{FF2B5EF4-FFF2-40B4-BE49-F238E27FC236}">
                    <a16:creationId xmlns:a16="http://schemas.microsoft.com/office/drawing/2014/main" xmlns="" id="{6601449E-A882-4251-AF0D-3DDA4F12A3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6" name="Grupo 1394">
              <a:extLst>
                <a:ext uri="{FF2B5EF4-FFF2-40B4-BE49-F238E27FC236}">
                  <a16:creationId xmlns:a16="http://schemas.microsoft.com/office/drawing/2014/main" xmlns="" id="{322CE4A1-3AB0-45DB-9E2E-C18CADAD4F9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81" name="Elipse 1449">
                <a:extLst>
                  <a:ext uri="{FF2B5EF4-FFF2-40B4-BE49-F238E27FC236}">
                    <a16:creationId xmlns:a16="http://schemas.microsoft.com/office/drawing/2014/main" xmlns="" id="{DD9DECE7-57A7-4758-80F6-A6026C1A2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2" name="Elipse 1450">
                <a:extLst>
                  <a:ext uri="{FF2B5EF4-FFF2-40B4-BE49-F238E27FC236}">
                    <a16:creationId xmlns:a16="http://schemas.microsoft.com/office/drawing/2014/main" xmlns="" id="{EAE3D04F-B299-4340-B7D0-B6BCC47F59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3" name="Elipse 1451">
                <a:extLst>
                  <a:ext uri="{FF2B5EF4-FFF2-40B4-BE49-F238E27FC236}">
                    <a16:creationId xmlns:a16="http://schemas.microsoft.com/office/drawing/2014/main" xmlns="" id="{B1EA825E-2265-4518-A606-3F7E16CF2F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4" name="Elipse 1452">
                <a:extLst>
                  <a:ext uri="{FF2B5EF4-FFF2-40B4-BE49-F238E27FC236}">
                    <a16:creationId xmlns:a16="http://schemas.microsoft.com/office/drawing/2014/main" xmlns="" id="{14633210-BD9A-4AC8-80A7-B0EC66936A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5" name="Elipse 1453">
                <a:extLst>
                  <a:ext uri="{FF2B5EF4-FFF2-40B4-BE49-F238E27FC236}">
                    <a16:creationId xmlns:a16="http://schemas.microsoft.com/office/drawing/2014/main" xmlns="" id="{FD90114A-8E98-4099-9225-8E125F3F5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6" name="Elipse 1454">
                <a:extLst>
                  <a:ext uri="{FF2B5EF4-FFF2-40B4-BE49-F238E27FC236}">
                    <a16:creationId xmlns:a16="http://schemas.microsoft.com/office/drawing/2014/main" xmlns="" id="{1EB2678B-A5F4-4BA5-9C94-CBFB710D5D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7" name="Elipse 1455">
                <a:extLst>
                  <a:ext uri="{FF2B5EF4-FFF2-40B4-BE49-F238E27FC236}">
                    <a16:creationId xmlns:a16="http://schemas.microsoft.com/office/drawing/2014/main" xmlns="" id="{9F15B892-91C6-44D9-BCCB-927AC0A3E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8" name="Elipse 1456">
                <a:extLst>
                  <a:ext uri="{FF2B5EF4-FFF2-40B4-BE49-F238E27FC236}">
                    <a16:creationId xmlns:a16="http://schemas.microsoft.com/office/drawing/2014/main" xmlns="" id="{0A320C2B-8F4B-431D-A6DE-FF3974D59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7" name="Grupo 1395">
              <a:extLst>
                <a:ext uri="{FF2B5EF4-FFF2-40B4-BE49-F238E27FC236}">
                  <a16:creationId xmlns:a16="http://schemas.microsoft.com/office/drawing/2014/main" xmlns="" id="{03A9AB4A-66D5-4EB3-A910-7B4BCEB14E01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73" name="Elipse 1441">
                <a:extLst>
                  <a:ext uri="{FF2B5EF4-FFF2-40B4-BE49-F238E27FC236}">
                    <a16:creationId xmlns:a16="http://schemas.microsoft.com/office/drawing/2014/main" xmlns="" id="{15943B70-E924-4102-B157-5010F12172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4" name="Elipse 1442">
                <a:extLst>
                  <a:ext uri="{FF2B5EF4-FFF2-40B4-BE49-F238E27FC236}">
                    <a16:creationId xmlns:a16="http://schemas.microsoft.com/office/drawing/2014/main" xmlns="" id="{77C3F784-A0E0-4EB8-AD6A-28AA45E82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5" name="Elipse 1443">
                <a:extLst>
                  <a:ext uri="{FF2B5EF4-FFF2-40B4-BE49-F238E27FC236}">
                    <a16:creationId xmlns:a16="http://schemas.microsoft.com/office/drawing/2014/main" xmlns="" id="{7368C141-A421-4E63-93B4-C870A3167D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6" name="Elipse 1444">
                <a:extLst>
                  <a:ext uri="{FF2B5EF4-FFF2-40B4-BE49-F238E27FC236}">
                    <a16:creationId xmlns:a16="http://schemas.microsoft.com/office/drawing/2014/main" xmlns="" id="{BBA923E3-580D-4C79-8633-CCFD98D91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7" name="Elipse 1445">
                <a:extLst>
                  <a:ext uri="{FF2B5EF4-FFF2-40B4-BE49-F238E27FC236}">
                    <a16:creationId xmlns:a16="http://schemas.microsoft.com/office/drawing/2014/main" xmlns="" id="{3E65C109-90F5-4D76-8E2F-43E5479D9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8" name="Elipse 1446">
                <a:extLst>
                  <a:ext uri="{FF2B5EF4-FFF2-40B4-BE49-F238E27FC236}">
                    <a16:creationId xmlns:a16="http://schemas.microsoft.com/office/drawing/2014/main" xmlns="" id="{060A915F-3D23-485B-B45A-F8B1FF80D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9" name="Elipse 1447">
                <a:extLst>
                  <a:ext uri="{FF2B5EF4-FFF2-40B4-BE49-F238E27FC236}">
                    <a16:creationId xmlns:a16="http://schemas.microsoft.com/office/drawing/2014/main" xmlns="" id="{81053F56-AAB8-4093-9D9F-E670341C3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0" name="Elipse 1448">
                <a:extLst>
                  <a:ext uri="{FF2B5EF4-FFF2-40B4-BE49-F238E27FC236}">
                    <a16:creationId xmlns:a16="http://schemas.microsoft.com/office/drawing/2014/main" xmlns="" id="{7CDCBC96-753A-419D-8C77-4AE9AB5AF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8" name="Grupo 1396">
              <a:extLst>
                <a:ext uri="{FF2B5EF4-FFF2-40B4-BE49-F238E27FC236}">
                  <a16:creationId xmlns:a16="http://schemas.microsoft.com/office/drawing/2014/main" xmlns="" id="{3177AC93-1727-4D2C-BB05-395936A0439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465" name="Elipse 1433">
                <a:extLst>
                  <a:ext uri="{FF2B5EF4-FFF2-40B4-BE49-F238E27FC236}">
                    <a16:creationId xmlns:a16="http://schemas.microsoft.com/office/drawing/2014/main" xmlns="" id="{7F68015A-5C7A-433E-9C1F-D9C801EF763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6" name="Elipse 1434">
                <a:extLst>
                  <a:ext uri="{FF2B5EF4-FFF2-40B4-BE49-F238E27FC236}">
                    <a16:creationId xmlns:a16="http://schemas.microsoft.com/office/drawing/2014/main" xmlns="" id="{880A575F-F1C2-4F65-AE36-8D11F9248E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7" name="Elipse 1435">
                <a:extLst>
                  <a:ext uri="{FF2B5EF4-FFF2-40B4-BE49-F238E27FC236}">
                    <a16:creationId xmlns:a16="http://schemas.microsoft.com/office/drawing/2014/main" xmlns="" id="{909395DF-375E-4347-A9FB-94935E28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8" name="Elipse 1436">
                <a:extLst>
                  <a:ext uri="{FF2B5EF4-FFF2-40B4-BE49-F238E27FC236}">
                    <a16:creationId xmlns:a16="http://schemas.microsoft.com/office/drawing/2014/main" xmlns="" id="{26D794C4-2429-4765-8FA1-04A4E2AE32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9" name="Elipse 1437">
                <a:extLst>
                  <a:ext uri="{FF2B5EF4-FFF2-40B4-BE49-F238E27FC236}">
                    <a16:creationId xmlns:a16="http://schemas.microsoft.com/office/drawing/2014/main" xmlns="" id="{8104BD10-8904-4203-9490-B4780352E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0" name="Elipse 1438">
                <a:extLst>
                  <a:ext uri="{FF2B5EF4-FFF2-40B4-BE49-F238E27FC236}">
                    <a16:creationId xmlns:a16="http://schemas.microsoft.com/office/drawing/2014/main" xmlns="" id="{FC8C954D-D682-4555-8872-4F66D0EC4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1" name="Elipse 1439">
                <a:extLst>
                  <a:ext uri="{FF2B5EF4-FFF2-40B4-BE49-F238E27FC236}">
                    <a16:creationId xmlns:a16="http://schemas.microsoft.com/office/drawing/2014/main" xmlns="" id="{E0614D16-5F5B-4C75-8552-247368031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2" name="Elipse 1440">
                <a:extLst>
                  <a:ext uri="{FF2B5EF4-FFF2-40B4-BE49-F238E27FC236}">
                    <a16:creationId xmlns:a16="http://schemas.microsoft.com/office/drawing/2014/main" xmlns="" id="{2AECE02B-61E1-4FBA-9873-8939877C5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Grupo 1397">
              <a:extLst>
                <a:ext uri="{FF2B5EF4-FFF2-40B4-BE49-F238E27FC236}">
                  <a16:creationId xmlns:a16="http://schemas.microsoft.com/office/drawing/2014/main" xmlns="" id="{FCF246D9-F9CD-4345-A8C1-C80347D57D5A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457" name="Elipse 1425">
                <a:extLst>
                  <a:ext uri="{FF2B5EF4-FFF2-40B4-BE49-F238E27FC236}">
                    <a16:creationId xmlns:a16="http://schemas.microsoft.com/office/drawing/2014/main" xmlns="" id="{63DB2B36-08C8-4741-AB44-13EC5911681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8" name="Elipse 1426">
                <a:extLst>
                  <a:ext uri="{FF2B5EF4-FFF2-40B4-BE49-F238E27FC236}">
                    <a16:creationId xmlns:a16="http://schemas.microsoft.com/office/drawing/2014/main" xmlns="" id="{18E63992-D4B1-43D4-82A6-379B0681C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9" name="Elipse 1427">
                <a:extLst>
                  <a:ext uri="{FF2B5EF4-FFF2-40B4-BE49-F238E27FC236}">
                    <a16:creationId xmlns:a16="http://schemas.microsoft.com/office/drawing/2014/main" xmlns="" id="{A27F57DE-4792-45E7-B6BD-C9D94CD7B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0" name="Elipse 1428">
                <a:extLst>
                  <a:ext uri="{FF2B5EF4-FFF2-40B4-BE49-F238E27FC236}">
                    <a16:creationId xmlns:a16="http://schemas.microsoft.com/office/drawing/2014/main" xmlns="" id="{050E8368-2329-4843-945C-E3DEA54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1" name="Elipse 1429">
                <a:extLst>
                  <a:ext uri="{FF2B5EF4-FFF2-40B4-BE49-F238E27FC236}">
                    <a16:creationId xmlns:a16="http://schemas.microsoft.com/office/drawing/2014/main" xmlns="" id="{FB7B26DE-8A50-4DFA-A891-D8C39ABB2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2" name="Elipse 1430">
                <a:extLst>
                  <a:ext uri="{FF2B5EF4-FFF2-40B4-BE49-F238E27FC236}">
                    <a16:creationId xmlns:a16="http://schemas.microsoft.com/office/drawing/2014/main" xmlns="" id="{97A91015-1686-461B-859D-BD782A452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3" name="Elipse 1431">
                <a:extLst>
                  <a:ext uri="{FF2B5EF4-FFF2-40B4-BE49-F238E27FC236}">
                    <a16:creationId xmlns:a16="http://schemas.microsoft.com/office/drawing/2014/main" xmlns="" id="{B5E900C9-8DD4-4840-B5A9-2F911D3D22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4" name="Elipse 1432">
                <a:extLst>
                  <a:ext uri="{FF2B5EF4-FFF2-40B4-BE49-F238E27FC236}">
                    <a16:creationId xmlns:a16="http://schemas.microsoft.com/office/drawing/2014/main" xmlns="" id="{08D7C05B-6F05-4D4A-A2EC-A6E62FB4A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Grupo 1398">
              <a:extLst>
                <a:ext uri="{FF2B5EF4-FFF2-40B4-BE49-F238E27FC236}">
                  <a16:creationId xmlns:a16="http://schemas.microsoft.com/office/drawing/2014/main" xmlns="" id="{7CE4F670-D72E-4345-A305-18E0F76E888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449" name="Elipse 1417">
                <a:extLst>
                  <a:ext uri="{FF2B5EF4-FFF2-40B4-BE49-F238E27FC236}">
                    <a16:creationId xmlns:a16="http://schemas.microsoft.com/office/drawing/2014/main" xmlns="" id="{84AC69C6-0A97-4D10-85B0-011034B1BE9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0" name="Elipse 1418">
                <a:extLst>
                  <a:ext uri="{FF2B5EF4-FFF2-40B4-BE49-F238E27FC236}">
                    <a16:creationId xmlns:a16="http://schemas.microsoft.com/office/drawing/2014/main" xmlns="" id="{345C28A9-568D-4A66-AC0B-29652C58EF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1" name="Elipse 1419">
                <a:extLst>
                  <a:ext uri="{FF2B5EF4-FFF2-40B4-BE49-F238E27FC236}">
                    <a16:creationId xmlns:a16="http://schemas.microsoft.com/office/drawing/2014/main" xmlns="" id="{5F336E49-EB58-4E8E-B4E9-9BE0F0741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2" name="Elipse 1420">
                <a:extLst>
                  <a:ext uri="{FF2B5EF4-FFF2-40B4-BE49-F238E27FC236}">
                    <a16:creationId xmlns:a16="http://schemas.microsoft.com/office/drawing/2014/main" xmlns="" id="{CA26841F-D7C8-49AB-9616-D04A98F64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3" name="Elipse 1421">
                <a:extLst>
                  <a:ext uri="{FF2B5EF4-FFF2-40B4-BE49-F238E27FC236}">
                    <a16:creationId xmlns:a16="http://schemas.microsoft.com/office/drawing/2014/main" xmlns="" id="{2D5C91D6-8955-4B55-B856-E1E7FA750A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4" name="Elipse 1422">
                <a:extLst>
                  <a:ext uri="{FF2B5EF4-FFF2-40B4-BE49-F238E27FC236}">
                    <a16:creationId xmlns:a16="http://schemas.microsoft.com/office/drawing/2014/main" xmlns="" id="{9C0D0C34-6F09-4541-ABA3-AC60DCA55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5" name="Elipse 1423">
                <a:extLst>
                  <a:ext uri="{FF2B5EF4-FFF2-40B4-BE49-F238E27FC236}">
                    <a16:creationId xmlns:a16="http://schemas.microsoft.com/office/drawing/2014/main" xmlns="" id="{BAFE77D1-D0B6-4DD3-99D1-8FB91D2F0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6" name="Elipse 1424">
                <a:extLst>
                  <a:ext uri="{FF2B5EF4-FFF2-40B4-BE49-F238E27FC236}">
                    <a16:creationId xmlns:a16="http://schemas.microsoft.com/office/drawing/2014/main" xmlns="" id="{19F0E58D-3098-47EF-95A2-67E95E3C9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Grupo 1399">
              <a:extLst>
                <a:ext uri="{FF2B5EF4-FFF2-40B4-BE49-F238E27FC236}">
                  <a16:creationId xmlns:a16="http://schemas.microsoft.com/office/drawing/2014/main" xmlns="" id="{5544DF70-B96E-4E9A-9150-DFE00B7E6A7F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441" name="Elipse 1409">
                <a:extLst>
                  <a:ext uri="{FF2B5EF4-FFF2-40B4-BE49-F238E27FC236}">
                    <a16:creationId xmlns:a16="http://schemas.microsoft.com/office/drawing/2014/main" xmlns="" id="{78179F9C-ACA1-4783-AA0B-15A95A4B63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2" name="Elipse 1410">
                <a:extLst>
                  <a:ext uri="{FF2B5EF4-FFF2-40B4-BE49-F238E27FC236}">
                    <a16:creationId xmlns:a16="http://schemas.microsoft.com/office/drawing/2014/main" xmlns="" id="{7325AAF0-8512-4134-85CE-BC521AF7D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3" name="Elipse 1411">
                <a:extLst>
                  <a:ext uri="{FF2B5EF4-FFF2-40B4-BE49-F238E27FC236}">
                    <a16:creationId xmlns:a16="http://schemas.microsoft.com/office/drawing/2014/main" xmlns="" id="{526F0B84-0BEB-4AC7-B634-9D060AD10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Elipse 1412">
                <a:extLst>
                  <a:ext uri="{FF2B5EF4-FFF2-40B4-BE49-F238E27FC236}">
                    <a16:creationId xmlns:a16="http://schemas.microsoft.com/office/drawing/2014/main" xmlns="" id="{F552C0E0-37D8-4506-9B3E-F63CB29A2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Elipse 1413">
                <a:extLst>
                  <a:ext uri="{FF2B5EF4-FFF2-40B4-BE49-F238E27FC236}">
                    <a16:creationId xmlns:a16="http://schemas.microsoft.com/office/drawing/2014/main" xmlns="" id="{747094A1-5C76-4907-86A2-F9C0C369B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6" name="Elipse 1414">
                <a:extLst>
                  <a:ext uri="{FF2B5EF4-FFF2-40B4-BE49-F238E27FC236}">
                    <a16:creationId xmlns:a16="http://schemas.microsoft.com/office/drawing/2014/main" xmlns="" id="{8DE30132-28E7-48BA-94B5-E8E705657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7" name="Elipse 1415">
                <a:extLst>
                  <a:ext uri="{FF2B5EF4-FFF2-40B4-BE49-F238E27FC236}">
                    <a16:creationId xmlns:a16="http://schemas.microsoft.com/office/drawing/2014/main" xmlns="" id="{5CF3790C-3B52-40C6-937E-9CE5FA753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8" name="Elipse 1416">
                <a:extLst>
                  <a:ext uri="{FF2B5EF4-FFF2-40B4-BE49-F238E27FC236}">
                    <a16:creationId xmlns:a16="http://schemas.microsoft.com/office/drawing/2014/main" xmlns="" id="{CDAA51BD-A0C4-49E7-97CD-049D45961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2" name="Grupo 1400">
              <a:extLst>
                <a:ext uri="{FF2B5EF4-FFF2-40B4-BE49-F238E27FC236}">
                  <a16:creationId xmlns:a16="http://schemas.microsoft.com/office/drawing/2014/main" xmlns="" id="{78E11A2D-E2C5-47F3-97DC-DDAA7B41DAB7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433" name="Elipse 1401">
                <a:extLst>
                  <a:ext uri="{FF2B5EF4-FFF2-40B4-BE49-F238E27FC236}">
                    <a16:creationId xmlns:a16="http://schemas.microsoft.com/office/drawing/2014/main" xmlns="" id="{C77ECFBC-AD68-443C-8809-388B662C1D7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Elipse 1402">
                <a:extLst>
                  <a:ext uri="{FF2B5EF4-FFF2-40B4-BE49-F238E27FC236}">
                    <a16:creationId xmlns:a16="http://schemas.microsoft.com/office/drawing/2014/main" xmlns="" id="{904AA7AF-9DB6-4322-8899-ED020347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5" name="Elipse 1403">
                <a:extLst>
                  <a:ext uri="{FF2B5EF4-FFF2-40B4-BE49-F238E27FC236}">
                    <a16:creationId xmlns:a16="http://schemas.microsoft.com/office/drawing/2014/main" xmlns="" id="{AD0E666C-08BA-4CA4-8BC5-170656FD1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Elipse 1404">
                <a:extLst>
                  <a:ext uri="{FF2B5EF4-FFF2-40B4-BE49-F238E27FC236}">
                    <a16:creationId xmlns:a16="http://schemas.microsoft.com/office/drawing/2014/main" xmlns="" id="{A98B47E6-9A81-4645-8379-921ADB1D55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7" name="Elipse 1405">
                <a:extLst>
                  <a:ext uri="{FF2B5EF4-FFF2-40B4-BE49-F238E27FC236}">
                    <a16:creationId xmlns:a16="http://schemas.microsoft.com/office/drawing/2014/main" xmlns="" id="{3BFFAD48-D443-4A78-ABAD-8A066F049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Elipse 1406">
                <a:extLst>
                  <a:ext uri="{FF2B5EF4-FFF2-40B4-BE49-F238E27FC236}">
                    <a16:creationId xmlns:a16="http://schemas.microsoft.com/office/drawing/2014/main" xmlns="" id="{3934DF61-9227-44FA-9E8F-D75A68ED4D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9" name="Elipse 1407">
                <a:extLst>
                  <a:ext uri="{FF2B5EF4-FFF2-40B4-BE49-F238E27FC236}">
                    <a16:creationId xmlns:a16="http://schemas.microsoft.com/office/drawing/2014/main" xmlns="" id="{9DCA5643-1015-4A2F-9274-34422EA272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Elipse 1408">
                <a:extLst>
                  <a:ext uri="{FF2B5EF4-FFF2-40B4-BE49-F238E27FC236}">
                    <a16:creationId xmlns:a16="http://schemas.microsoft.com/office/drawing/2014/main" xmlns="" id="{887C8E28-9E23-4294-A3F7-A9C1775815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Grupo 1465">
            <a:extLst>
              <a:ext uri="{FF2B5EF4-FFF2-40B4-BE49-F238E27FC236}">
                <a16:creationId xmlns:a16="http://schemas.microsoft.com/office/drawing/2014/main" xmlns="" id="{8CB92AD6-A57D-4402-B620-4A8F68B4B90E}"/>
              </a:ext>
            </a:extLst>
          </p:cNvPr>
          <p:cNvGrpSpPr/>
          <p:nvPr/>
        </p:nvGrpSpPr>
        <p:grpSpPr>
          <a:xfrm>
            <a:off x="7614532" y="3242655"/>
            <a:ext cx="687268" cy="122856"/>
            <a:chOff x="3356020" y="2597657"/>
            <a:chExt cx="953937" cy="245082"/>
          </a:xfrm>
        </p:grpSpPr>
        <p:grpSp>
          <p:nvGrpSpPr>
            <p:cNvPr id="353" name="Grupo 1466">
              <a:extLst>
                <a:ext uri="{FF2B5EF4-FFF2-40B4-BE49-F238E27FC236}">
                  <a16:creationId xmlns:a16="http://schemas.microsoft.com/office/drawing/2014/main" xmlns="" id="{4C99497D-5B64-4882-8688-09A2A0B1E9A4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17" name="Elipse 1530">
                <a:extLst>
                  <a:ext uri="{FF2B5EF4-FFF2-40B4-BE49-F238E27FC236}">
                    <a16:creationId xmlns:a16="http://schemas.microsoft.com/office/drawing/2014/main" xmlns="" id="{5B1BCD51-7EB1-400F-82AA-0C6AE76DD9C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Elipse 1531">
                <a:extLst>
                  <a:ext uri="{FF2B5EF4-FFF2-40B4-BE49-F238E27FC236}">
                    <a16:creationId xmlns:a16="http://schemas.microsoft.com/office/drawing/2014/main" xmlns="" id="{A011EE23-FF83-4F6F-9C4E-691FB484B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Elipse 1532">
                <a:extLst>
                  <a:ext uri="{FF2B5EF4-FFF2-40B4-BE49-F238E27FC236}">
                    <a16:creationId xmlns:a16="http://schemas.microsoft.com/office/drawing/2014/main" xmlns="" id="{F65ECB54-F02B-4442-A531-AAA5D1CE5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0" name="Elipse 1533">
                <a:extLst>
                  <a:ext uri="{FF2B5EF4-FFF2-40B4-BE49-F238E27FC236}">
                    <a16:creationId xmlns:a16="http://schemas.microsoft.com/office/drawing/2014/main" xmlns="" id="{8057077E-BC5D-4E01-A130-995907164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Elipse 1534">
                <a:extLst>
                  <a:ext uri="{FF2B5EF4-FFF2-40B4-BE49-F238E27FC236}">
                    <a16:creationId xmlns:a16="http://schemas.microsoft.com/office/drawing/2014/main" xmlns="" id="{DA4B03B3-DD1E-4F8F-9926-FD0894A4A9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2" name="Elipse 1535">
                <a:extLst>
                  <a:ext uri="{FF2B5EF4-FFF2-40B4-BE49-F238E27FC236}">
                    <a16:creationId xmlns:a16="http://schemas.microsoft.com/office/drawing/2014/main" xmlns="" id="{B62CAC23-B51D-40B0-A2FF-55B0D783E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Elipse 1536">
                <a:extLst>
                  <a:ext uri="{FF2B5EF4-FFF2-40B4-BE49-F238E27FC236}">
                    <a16:creationId xmlns:a16="http://schemas.microsoft.com/office/drawing/2014/main" xmlns="" id="{DBE20B6D-CF4D-49C7-B55C-3EB3ECFF3D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4" name="Elipse 1537">
                <a:extLst>
                  <a:ext uri="{FF2B5EF4-FFF2-40B4-BE49-F238E27FC236}">
                    <a16:creationId xmlns:a16="http://schemas.microsoft.com/office/drawing/2014/main" xmlns="" id="{4AA3DEB0-D190-411D-BB96-8FCD2AAF16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4" name="Grupo 1467">
              <a:extLst>
                <a:ext uri="{FF2B5EF4-FFF2-40B4-BE49-F238E27FC236}">
                  <a16:creationId xmlns:a16="http://schemas.microsoft.com/office/drawing/2014/main" xmlns="" id="{E51355F1-82ED-44C1-83CC-F7AC646F244E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09" name="Elipse 1522">
                <a:extLst>
                  <a:ext uri="{FF2B5EF4-FFF2-40B4-BE49-F238E27FC236}">
                    <a16:creationId xmlns:a16="http://schemas.microsoft.com/office/drawing/2014/main" xmlns="" id="{CB8150FF-3C95-46EC-B4BC-ACCAB5EB6F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Elipse 1523">
                <a:extLst>
                  <a:ext uri="{FF2B5EF4-FFF2-40B4-BE49-F238E27FC236}">
                    <a16:creationId xmlns:a16="http://schemas.microsoft.com/office/drawing/2014/main" xmlns="" id="{4297498B-E5B6-4363-936D-E92160D04F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1" name="Elipse 1524">
                <a:extLst>
                  <a:ext uri="{FF2B5EF4-FFF2-40B4-BE49-F238E27FC236}">
                    <a16:creationId xmlns:a16="http://schemas.microsoft.com/office/drawing/2014/main" xmlns="" id="{BDBBBF8A-99FA-4771-AA56-F12257F3D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2" name="Elipse 1525">
                <a:extLst>
                  <a:ext uri="{FF2B5EF4-FFF2-40B4-BE49-F238E27FC236}">
                    <a16:creationId xmlns:a16="http://schemas.microsoft.com/office/drawing/2014/main" xmlns="" id="{3271CDFD-FC1A-479E-805E-DAB90A737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3" name="Elipse 1526">
                <a:extLst>
                  <a:ext uri="{FF2B5EF4-FFF2-40B4-BE49-F238E27FC236}">
                    <a16:creationId xmlns:a16="http://schemas.microsoft.com/office/drawing/2014/main" xmlns="" id="{9863C79E-CE59-4A1C-97CC-64387C826D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4" name="Elipse 1527">
                <a:extLst>
                  <a:ext uri="{FF2B5EF4-FFF2-40B4-BE49-F238E27FC236}">
                    <a16:creationId xmlns:a16="http://schemas.microsoft.com/office/drawing/2014/main" xmlns="" id="{707CC21F-CA9E-4E4F-B151-EF8B5799A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5" name="Elipse 1528">
                <a:extLst>
                  <a:ext uri="{FF2B5EF4-FFF2-40B4-BE49-F238E27FC236}">
                    <a16:creationId xmlns:a16="http://schemas.microsoft.com/office/drawing/2014/main" xmlns="" id="{AF97D218-FB4E-4041-B96D-2931B1027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6" name="Elipse 1529">
                <a:extLst>
                  <a:ext uri="{FF2B5EF4-FFF2-40B4-BE49-F238E27FC236}">
                    <a16:creationId xmlns:a16="http://schemas.microsoft.com/office/drawing/2014/main" xmlns="" id="{69284C1E-2620-4AD1-A43A-25348D6C1A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5" name="Grupo 1468">
              <a:extLst>
                <a:ext uri="{FF2B5EF4-FFF2-40B4-BE49-F238E27FC236}">
                  <a16:creationId xmlns:a16="http://schemas.microsoft.com/office/drawing/2014/main" xmlns="" id="{828F39C8-1D7D-47AB-B586-66C562B29955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01" name="Elipse 1514">
                <a:extLst>
                  <a:ext uri="{FF2B5EF4-FFF2-40B4-BE49-F238E27FC236}">
                    <a16:creationId xmlns:a16="http://schemas.microsoft.com/office/drawing/2014/main" xmlns="" id="{1DD7A01A-4BA9-4F3F-841A-544DA0D9011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Elipse 1515">
                <a:extLst>
                  <a:ext uri="{FF2B5EF4-FFF2-40B4-BE49-F238E27FC236}">
                    <a16:creationId xmlns:a16="http://schemas.microsoft.com/office/drawing/2014/main" xmlns="" id="{E9631836-8DA0-4E43-816C-C28D268984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Elipse 1516">
                <a:extLst>
                  <a:ext uri="{FF2B5EF4-FFF2-40B4-BE49-F238E27FC236}">
                    <a16:creationId xmlns:a16="http://schemas.microsoft.com/office/drawing/2014/main" xmlns="" id="{9E043044-3183-47D9-9487-C9FF5BA44F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Elipse 1517">
                <a:extLst>
                  <a:ext uri="{FF2B5EF4-FFF2-40B4-BE49-F238E27FC236}">
                    <a16:creationId xmlns:a16="http://schemas.microsoft.com/office/drawing/2014/main" xmlns="" id="{B655DF6E-77B6-4AC9-875D-34CB42A37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Elipse 1518">
                <a:extLst>
                  <a:ext uri="{FF2B5EF4-FFF2-40B4-BE49-F238E27FC236}">
                    <a16:creationId xmlns:a16="http://schemas.microsoft.com/office/drawing/2014/main" xmlns="" id="{72FECCAA-99AC-41BC-BF77-B323E8E82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" name="Elipse 1519">
                <a:extLst>
                  <a:ext uri="{FF2B5EF4-FFF2-40B4-BE49-F238E27FC236}">
                    <a16:creationId xmlns:a16="http://schemas.microsoft.com/office/drawing/2014/main" xmlns="" id="{AE023D5B-13E2-431F-9C6C-A8352484A4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7" name="Elipse 1520">
                <a:extLst>
                  <a:ext uri="{FF2B5EF4-FFF2-40B4-BE49-F238E27FC236}">
                    <a16:creationId xmlns:a16="http://schemas.microsoft.com/office/drawing/2014/main" xmlns="" id="{1BA3C586-FFB1-4CBF-A3D1-BD64E5325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8" name="Elipse 1521">
                <a:extLst>
                  <a:ext uri="{FF2B5EF4-FFF2-40B4-BE49-F238E27FC236}">
                    <a16:creationId xmlns:a16="http://schemas.microsoft.com/office/drawing/2014/main" xmlns="" id="{F7C0CDAD-56EA-4DE8-A111-FBCCFBBF2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6" name="Grupo 1469">
              <a:extLst>
                <a:ext uri="{FF2B5EF4-FFF2-40B4-BE49-F238E27FC236}">
                  <a16:creationId xmlns:a16="http://schemas.microsoft.com/office/drawing/2014/main" xmlns="" id="{DACD8419-1CD6-4C29-A6D2-159FBF9256A9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93" name="Elipse 1506">
                <a:extLst>
                  <a:ext uri="{FF2B5EF4-FFF2-40B4-BE49-F238E27FC236}">
                    <a16:creationId xmlns:a16="http://schemas.microsoft.com/office/drawing/2014/main" xmlns="" id="{22E27F82-125F-41C9-97D4-1DB7F6AA56B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Elipse 1507">
                <a:extLst>
                  <a:ext uri="{FF2B5EF4-FFF2-40B4-BE49-F238E27FC236}">
                    <a16:creationId xmlns:a16="http://schemas.microsoft.com/office/drawing/2014/main" xmlns="" id="{8BDA45D4-ABFD-4E77-A941-6B31566EE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Elipse 1508">
                <a:extLst>
                  <a:ext uri="{FF2B5EF4-FFF2-40B4-BE49-F238E27FC236}">
                    <a16:creationId xmlns:a16="http://schemas.microsoft.com/office/drawing/2014/main" xmlns="" id="{CE2493BA-4DC0-4DE1-A37E-54EC7D4442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Elipse 1509">
                <a:extLst>
                  <a:ext uri="{FF2B5EF4-FFF2-40B4-BE49-F238E27FC236}">
                    <a16:creationId xmlns:a16="http://schemas.microsoft.com/office/drawing/2014/main" xmlns="" id="{9D321576-AF98-42E6-8187-7A63525CD9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Elipse 1510">
                <a:extLst>
                  <a:ext uri="{FF2B5EF4-FFF2-40B4-BE49-F238E27FC236}">
                    <a16:creationId xmlns:a16="http://schemas.microsoft.com/office/drawing/2014/main" xmlns="" id="{59B05D22-98AD-46B2-A537-6D53AAB77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Elipse 1511">
                <a:extLst>
                  <a:ext uri="{FF2B5EF4-FFF2-40B4-BE49-F238E27FC236}">
                    <a16:creationId xmlns:a16="http://schemas.microsoft.com/office/drawing/2014/main" xmlns="" id="{6F606658-FF38-4387-A728-E8A556290A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Elipse 1512">
                <a:extLst>
                  <a:ext uri="{FF2B5EF4-FFF2-40B4-BE49-F238E27FC236}">
                    <a16:creationId xmlns:a16="http://schemas.microsoft.com/office/drawing/2014/main" xmlns="" id="{7A693578-7704-4455-84F2-E06A3097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Elipse 1513">
                <a:extLst>
                  <a:ext uri="{FF2B5EF4-FFF2-40B4-BE49-F238E27FC236}">
                    <a16:creationId xmlns:a16="http://schemas.microsoft.com/office/drawing/2014/main" xmlns="" id="{C10007CD-F473-451D-8C0A-719291896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7" name="Grupo 1470">
              <a:extLst>
                <a:ext uri="{FF2B5EF4-FFF2-40B4-BE49-F238E27FC236}">
                  <a16:creationId xmlns:a16="http://schemas.microsoft.com/office/drawing/2014/main" xmlns="" id="{10BB7820-7428-4D19-891C-577E978B6337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85" name="Elipse 1498">
                <a:extLst>
                  <a:ext uri="{FF2B5EF4-FFF2-40B4-BE49-F238E27FC236}">
                    <a16:creationId xmlns:a16="http://schemas.microsoft.com/office/drawing/2014/main" xmlns="" id="{41D721A9-CC98-41D2-B6CE-16686BA1A94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Elipse 1499">
                <a:extLst>
                  <a:ext uri="{FF2B5EF4-FFF2-40B4-BE49-F238E27FC236}">
                    <a16:creationId xmlns:a16="http://schemas.microsoft.com/office/drawing/2014/main" xmlns="" id="{CF441FFA-7446-42B0-8CC1-0922D95C37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Elipse 1500">
                <a:extLst>
                  <a:ext uri="{FF2B5EF4-FFF2-40B4-BE49-F238E27FC236}">
                    <a16:creationId xmlns:a16="http://schemas.microsoft.com/office/drawing/2014/main" xmlns="" id="{A562BFD5-EBFE-4B59-82D1-D4662725B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Elipse 1501">
                <a:extLst>
                  <a:ext uri="{FF2B5EF4-FFF2-40B4-BE49-F238E27FC236}">
                    <a16:creationId xmlns:a16="http://schemas.microsoft.com/office/drawing/2014/main" xmlns="" id="{4031AC06-90E8-4C99-8125-215E4AB92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Elipse 1502">
                <a:extLst>
                  <a:ext uri="{FF2B5EF4-FFF2-40B4-BE49-F238E27FC236}">
                    <a16:creationId xmlns:a16="http://schemas.microsoft.com/office/drawing/2014/main" xmlns="" id="{EA0A3BA2-D2BE-4E0C-B0F9-2745EE15B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Elipse 1503">
                <a:extLst>
                  <a:ext uri="{FF2B5EF4-FFF2-40B4-BE49-F238E27FC236}">
                    <a16:creationId xmlns:a16="http://schemas.microsoft.com/office/drawing/2014/main" xmlns="" id="{1FFF657D-BA76-4A74-BC80-9B21D4A15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Elipse 1504">
                <a:extLst>
                  <a:ext uri="{FF2B5EF4-FFF2-40B4-BE49-F238E27FC236}">
                    <a16:creationId xmlns:a16="http://schemas.microsoft.com/office/drawing/2014/main" xmlns="" id="{0858E6C1-5CEA-4B44-80A5-B9013BF6A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Elipse 1505">
                <a:extLst>
                  <a:ext uri="{FF2B5EF4-FFF2-40B4-BE49-F238E27FC236}">
                    <a16:creationId xmlns:a16="http://schemas.microsoft.com/office/drawing/2014/main" xmlns="" id="{4DDD7893-A905-4432-942C-2AAC5C615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8" name="Grupo 1471">
              <a:extLst>
                <a:ext uri="{FF2B5EF4-FFF2-40B4-BE49-F238E27FC236}">
                  <a16:creationId xmlns:a16="http://schemas.microsoft.com/office/drawing/2014/main" xmlns="" id="{5A2C3203-318A-4D82-BD25-93DFE7CDF128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77" name="Elipse 1490">
                <a:extLst>
                  <a:ext uri="{FF2B5EF4-FFF2-40B4-BE49-F238E27FC236}">
                    <a16:creationId xmlns:a16="http://schemas.microsoft.com/office/drawing/2014/main" xmlns="" id="{0A710AF9-A836-45D7-B64F-B32D37B307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Elipse 1491">
                <a:extLst>
                  <a:ext uri="{FF2B5EF4-FFF2-40B4-BE49-F238E27FC236}">
                    <a16:creationId xmlns:a16="http://schemas.microsoft.com/office/drawing/2014/main" xmlns="" id="{C4476ADC-CF76-4F13-AEFD-41AADB42E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Elipse 1492">
                <a:extLst>
                  <a:ext uri="{FF2B5EF4-FFF2-40B4-BE49-F238E27FC236}">
                    <a16:creationId xmlns:a16="http://schemas.microsoft.com/office/drawing/2014/main" xmlns="" id="{22ADAF2F-04B2-4CE1-B3D5-E63A7EB7D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Elipse 1493">
                <a:extLst>
                  <a:ext uri="{FF2B5EF4-FFF2-40B4-BE49-F238E27FC236}">
                    <a16:creationId xmlns:a16="http://schemas.microsoft.com/office/drawing/2014/main" xmlns="" id="{9D2DA1B7-98BD-4A54-8801-8014AA80D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Elipse 1494">
                <a:extLst>
                  <a:ext uri="{FF2B5EF4-FFF2-40B4-BE49-F238E27FC236}">
                    <a16:creationId xmlns:a16="http://schemas.microsoft.com/office/drawing/2014/main" xmlns="" id="{A3544EAC-0B02-40F8-8DBC-6B6395010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Elipse 1495">
                <a:extLst>
                  <a:ext uri="{FF2B5EF4-FFF2-40B4-BE49-F238E27FC236}">
                    <a16:creationId xmlns:a16="http://schemas.microsoft.com/office/drawing/2014/main" xmlns="" id="{09D55A1A-580F-49A6-AEB3-40FE674CE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Elipse 1496">
                <a:extLst>
                  <a:ext uri="{FF2B5EF4-FFF2-40B4-BE49-F238E27FC236}">
                    <a16:creationId xmlns:a16="http://schemas.microsoft.com/office/drawing/2014/main" xmlns="" id="{718AB00A-221B-4987-AA0C-EFB00EF1B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Elipse 1497">
                <a:extLst>
                  <a:ext uri="{FF2B5EF4-FFF2-40B4-BE49-F238E27FC236}">
                    <a16:creationId xmlns:a16="http://schemas.microsoft.com/office/drawing/2014/main" xmlns="" id="{13CDB104-E9E8-4CA8-AA3E-C5BD37FA0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9" name="Grupo 1472">
              <a:extLst>
                <a:ext uri="{FF2B5EF4-FFF2-40B4-BE49-F238E27FC236}">
                  <a16:creationId xmlns:a16="http://schemas.microsoft.com/office/drawing/2014/main" xmlns="" id="{6C22B868-F78B-4428-8728-C4D98DA6E195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369" name="Elipse 1482">
                <a:extLst>
                  <a:ext uri="{FF2B5EF4-FFF2-40B4-BE49-F238E27FC236}">
                    <a16:creationId xmlns:a16="http://schemas.microsoft.com/office/drawing/2014/main" xmlns="" id="{D74358FD-8B27-415F-8ED8-B2186BCE93A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Elipse 1483">
                <a:extLst>
                  <a:ext uri="{FF2B5EF4-FFF2-40B4-BE49-F238E27FC236}">
                    <a16:creationId xmlns:a16="http://schemas.microsoft.com/office/drawing/2014/main" xmlns="" id="{7D0502B1-6724-4759-AF18-41930A237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Elipse 1484">
                <a:extLst>
                  <a:ext uri="{FF2B5EF4-FFF2-40B4-BE49-F238E27FC236}">
                    <a16:creationId xmlns:a16="http://schemas.microsoft.com/office/drawing/2014/main" xmlns="" id="{D5675BCB-968F-481D-B122-D27F11A56A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Elipse 1485">
                <a:extLst>
                  <a:ext uri="{FF2B5EF4-FFF2-40B4-BE49-F238E27FC236}">
                    <a16:creationId xmlns:a16="http://schemas.microsoft.com/office/drawing/2014/main" xmlns="" id="{FC300F4E-C52B-42ED-A022-3A35A2BF4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Elipse 1486">
                <a:extLst>
                  <a:ext uri="{FF2B5EF4-FFF2-40B4-BE49-F238E27FC236}">
                    <a16:creationId xmlns:a16="http://schemas.microsoft.com/office/drawing/2014/main" xmlns="" id="{11BC44CF-AB9D-4F97-AC17-81AC78D5F4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4" name="Elipse 1487">
                <a:extLst>
                  <a:ext uri="{FF2B5EF4-FFF2-40B4-BE49-F238E27FC236}">
                    <a16:creationId xmlns:a16="http://schemas.microsoft.com/office/drawing/2014/main" xmlns="" id="{08A7D9AF-771B-4DA2-B7A6-0809380A6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5" name="Elipse 1488">
                <a:extLst>
                  <a:ext uri="{FF2B5EF4-FFF2-40B4-BE49-F238E27FC236}">
                    <a16:creationId xmlns:a16="http://schemas.microsoft.com/office/drawing/2014/main" xmlns="" id="{2D37FD95-68A8-4F71-8844-322DB4DF2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6" name="Elipse 1489">
                <a:extLst>
                  <a:ext uri="{FF2B5EF4-FFF2-40B4-BE49-F238E27FC236}">
                    <a16:creationId xmlns:a16="http://schemas.microsoft.com/office/drawing/2014/main" xmlns="" id="{E9FD9ABA-FB26-4CB8-807E-B4D4D6605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60" name="Grupo 1473">
              <a:extLst>
                <a:ext uri="{FF2B5EF4-FFF2-40B4-BE49-F238E27FC236}">
                  <a16:creationId xmlns:a16="http://schemas.microsoft.com/office/drawing/2014/main" xmlns="" id="{5614638C-83EE-4A9F-B39E-ABF86128BC2F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361" name="Elipse 1474">
                <a:extLst>
                  <a:ext uri="{FF2B5EF4-FFF2-40B4-BE49-F238E27FC236}">
                    <a16:creationId xmlns:a16="http://schemas.microsoft.com/office/drawing/2014/main" xmlns="" id="{26D2E05B-9490-45F9-917E-262B5F25EC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Elipse 1475">
                <a:extLst>
                  <a:ext uri="{FF2B5EF4-FFF2-40B4-BE49-F238E27FC236}">
                    <a16:creationId xmlns:a16="http://schemas.microsoft.com/office/drawing/2014/main" xmlns="" id="{E54811E0-47A7-461E-ABAC-51F3DBD2B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Elipse 1476">
                <a:extLst>
                  <a:ext uri="{FF2B5EF4-FFF2-40B4-BE49-F238E27FC236}">
                    <a16:creationId xmlns:a16="http://schemas.microsoft.com/office/drawing/2014/main" xmlns="" id="{5E5442BF-12F9-4634-AAA2-0CC31C51A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Elipse 1477">
                <a:extLst>
                  <a:ext uri="{FF2B5EF4-FFF2-40B4-BE49-F238E27FC236}">
                    <a16:creationId xmlns:a16="http://schemas.microsoft.com/office/drawing/2014/main" xmlns="" id="{C3B8A477-95B0-4F4F-8C64-007E60549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Elipse 1478">
                <a:extLst>
                  <a:ext uri="{FF2B5EF4-FFF2-40B4-BE49-F238E27FC236}">
                    <a16:creationId xmlns:a16="http://schemas.microsoft.com/office/drawing/2014/main" xmlns="" id="{61375207-66B7-462C-AC75-0A8FE1A90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Elipse 1479">
                <a:extLst>
                  <a:ext uri="{FF2B5EF4-FFF2-40B4-BE49-F238E27FC236}">
                    <a16:creationId xmlns:a16="http://schemas.microsoft.com/office/drawing/2014/main" xmlns="" id="{7BE2B981-3378-4691-903B-8E05DB92D7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Elipse 1480">
                <a:extLst>
                  <a:ext uri="{FF2B5EF4-FFF2-40B4-BE49-F238E27FC236}">
                    <a16:creationId xmlns:a16="http://schemas.microsoft.com/office/drawing/2014/main" xmlns="" id="{FC82B31F-201E-4EDF-B9FD-C300261C9C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Elipse 1481">
                <a:extLst>
                  <a:ext uri="{FF2B5EF4-FFF2-40B4-BE49-F238E27FC236}">
                    <a16:creationId xmlns:a16="http://schemas.microsoft.com/office/drawing/2014/main" xmlns="" id="{DEED9411-23D3-419F-A4EF-3F022C5A4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1538">
            <a:extLst>
              <a:ext uri="{FF2B5EF4-FFF2-40B4-BE49-F238E27FC236}">
                <a16:creationId xmlns:a16="http://schemas.microsoft.com/office/drawing/2014/main" xmlns="" id="{0BC8C2BA-34B9-45D7-B28F-CA4A3334FE41}"/>
              </a:ext>
            </a:extLst>
          </p:cNvPr>
          <p:cNvGrpSpPr/>
          <p:nvPr/>
        </p:nvGrpSpPr>
        <p:grpSpPr>
          <a:xfrm>
            <a:off x="6927622" y="3241328"/>
            <a:ext cx="687268" cy="122856"/>
            <a:chOff x="3356020" y="2597657"/>
            <a:chExt cx="953937" cy="245082"/>
          </a:xfrm>
        </p:grpSpPr>
        <p:grpSp>
          <p:nvGrpSpPr>
            <p:cNvPr id="281" name="Grupo 1539">
              <a:extLst>
                <a:ext uri="{FF2B5EF4-FFF2-40B4-BE49-F238E27FC236}">
                  <a16:creationId xmlns:a16="http://schemas.microsoft.com/office/drawing/2014/main" xmlns="" id="{9CA42E5C-23B9-476C-A875-5B225537721F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345" name="Elipse 1603">
                <a:extLst>
                  <a:ext uri="{FF2B5EF4-FFF2-40B4-BE49-F238E27FC236}">
                    <a16:creationId xmlns:a16="http://schemas.microsoft.com/office/drawing/2014/main" xmlns="" id="{6DCACEB3-D4FE-4925-B710-A6CE1778CE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Elipse 1604">
                <a:extLst>
                  <a:ext uri="{FF2B5EF4-FFF2-40B4-BE49-F238E27FC236}">
                    <a16:creationId xmlns:a16="http://schemas.microsoft.com/office/drawing/2014/main" xmlns="" id="{A8872FFF-886E-4AAE-BBC6-8D5D3628F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Elipse 1605">
                <a:extLst>
                  <a:ext uri="{FF2B5EF4-FFF2-40B4-BE49-F238E27FC236}">
                    <a16:creationId xmlns:a16="http://schemas.microsoft.com/office/drawing/2014/main" xmlns="" id="{4A712546-6DC1-49EE-A7A7-D4C029358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Elipse 1606">
                <a:extLst>
                  <a:ext uri="{FF2B5EF4-FFF2-40B4-BE49-F238E27FC236}">
                    <a16:creationId xmlns:a16="http://schemas.microsoft.com/office/drawing/2014/main" xmlns="" id="{C35B65E7-46FC-4051-915C-076FAD188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Elipse 1607">
                <a:extLst>
                  <a:ext uri="{FF2B5EF4-FFF2-40B4-BE49-F238E27FC236}">
                    <a16:creationId xmlns:a16="http://schemas.microsoft.com/office/drawing/2014/main" xmlns="" id="{C8E170D5-C2F8-4E8F-BE3E-5333C72D8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Elipse 1608">
                <a:extLst>
                  <a:ext uri="{FF2B5EF4-FFF2-40B4-BE49-F238E27FC236}">
                    <a16:creationId xmlns:a16="http://schemas.microsoft.com/office/drawing/2014/main" xmlns="" id="{9E757290-46F5-4F98-A5F4-528656186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Elipse 1609">
                <a:extLst>
                  <a:ext uri="{FF2B5EF4-FFF2-40B4-BE49-F238E27FC236}">
                    <a16:creationId xmlns:a16="http://schemas.microsoft.com/office/drawing/2014/main" xmlns="" id="{61188620-34C0-4709-BAEF-FE500F36B4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Elipse 1610">
                <a:extLst>
                  <a:ext uri="{FF2B5EF4-FFF2-40B4-BE49-F238E27FC236}">
                    <a16:creationId xmlns:a16="http://schemas.microsoft.com/office/drawing/2014/main" xmlns="" id="{19C9600C-D723-42E3-B7EF-F1A13669B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2" name="Grupo 1540">
              <a:extLst>
                <a:ext uri="{FF2B5EF4-FFF2-40B4-BE49-F238E27FC236}">
                  <a16:creationId xmlns:a16="http://schemas.microsoft.com/office/drawing/2014/main" xmlns="" id="{53E77589-D728-4018-996D-CCDC2460E0DB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337" name="Elipse 1595">
                <a:extLst>
                  <a:ext uri="{FF2B5EF4-FFF2-40B4-BE49-F238E27FC236}">
                    <a16:creationId xmlns:a16="http://schemas.microsoft.com/office/drawing/2014/main" xmlns="" id="{1A2BA2CF-7633-420F-A265-713248749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8" name="Elipse 1596">
                <a:extLst>
                  <a:ext uri="{FF2B5EF4-FFF2-40B4-BE49-F238E27FC236}">
                    <a16:creationId xmlns:a16="http://schemas.microsoft.com/office/drawing/2014/main" xmlns="" id="{33EF94F1-D373-40BD-810F-7920AC6CB2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9" name="Elipse 1597">
                <a:extLst>
                  <a:ext uri="{FF2B5EF4-FFF2-40B4-BE49-F238E27FC236}">
                    <a16:creationId xmlns:a16="http://schemas.microsoft.com/office/drawing/2014/main" xmlns="" id="{150C8E78-D9EB-4BF4-B7AD-436075DFE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0" name="Elipse 1598">
                <a:extLst>
                  <a:ext uri="{FF2B5EF4-FFF2-40B4-BE49-F238E27FC236}">
                    <a16:creationId xmlns:a16="http://schemas.microsoft.com/office/drawing/2014/main" xmlns="" id="{7611BCD1-F369-4A54-8865-8A87B3E8D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1" name="Elipse 1599">
                <a:extLst>
                  <a:ext uri="{FF2B5EF4-FFF2-40B4-BE49-F238E27FC236}">
                    <a16:creationId xmlns:a16="http://schemas.microsoft.com/office/drawing/2014/main" xmlns="" id="{9FC71ADF-56DD-4F65-BDF5-A7BCCFA53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2" name="Elipse 1600">
                <a:extLst>
                  <a:ext uri="{FF2B5EF4-FFF2-40B4-BE49-F238E27FC236}">
                    <a16:creationId xmlns:a16="http://schemas.microsoft.com/office/drawing/2014/main" xmlns="" id="{8B4DBE81-07C6-411E-9EE8-74FE44476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3" name="Elipse 1601">
                <a:extLst>
                  <a:ext uri="{FF2B5EF4-FFF2-40B4-BE49-F238E27FC236}">
                    <a16:creationId xmlns:a16="http://schemas.microsoft.com/office/drawing/2014/main" xmlns="" id="{F9F5E720-08A4-4477-B44D-30AE0A7E18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4" name="Elipse 1602">
                <a:extLst>
                  <a:ext uri="{FF2B5EF4-FFF2-40B4-BE49-F238E27FC236}">
                    <a16:creationId xmlns:a16="http://schemas.microsoft.com/office/drawing/2014/main" xmlns="" id="{DD02964A-197F-4FF9-9EDB-4DBB10F19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3" name="Grupo 1541">
              <a:extLst>
                <a:ext uri="{FF2B5EF4-FFF2-40B4-BE49-F238E27FC236}">
                  <a16:creationId xmlns:a16="http://schemas.microsoft.com/office/drawing/2014/main" xmlns="" id="{D18C4172-AD93-41CB-8B7C-F7EA0792721B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329" name="Elipse 1587">
                <a:extLst>
                  <a:ext uri="{FF2B5EF4-FFF2-40B4-BE49-F238E27FC236}">
                    <a16:creationId xmlns:a16="http://schemas.microsoft.com/office/drawing/2014/main" xmlns="" id="{6CD19259-BA1B-42D1-A725-C381A4F8A9F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0" name="Elipse 1588">
                <a:extLst>
                  <a:ext uri="{FF2B5EF4-FFF2-40B4-BE49-F238E27FC236}">
                    <a16:creationId xmlns:a16="http://schemas.microsoft.com/office/drawing/2014/main" xmlns="" id="{B93F4523-4AFD-4FED-A7BA-22DF27762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1" name="Elipse 1589">
                <a:extLst>
                  <a:ext uri="{FF2B5EF4-FFF2-40B4-BE49-F238E27FC236}">
                    <a16:creationId xmlns:a16="http://schemas.microsoft.com/office/drawing/2014/main" xmlns="" id="{056115D3-B270-453E-A667-240E391C4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2" name="Elipse 1590">
                <a:extLst>
                  <a:ext uri="{FF2B5EF4-FFF2-40B4-BE49-F238E27FC236}">
                    <a16:creationId xmlns:a16="http://schemas.microsoft.com/office/drawing/2014/main" xmlns="" id="{B550B539-1D9B-4053-9725-55DB2C94EC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3" name="Elipse 1591">
                <a:extLst>
                  <a:ext uri="{FF2B5EF4-FFF2-40B4-BE49-F238E27FC236}">
                    <a16:creationId xmlns:a16="http://schemas.microsoft.com/office/drawing/2014/main" xmlns="" id="{CFB14200-7634-4810-B377-039647E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4" name="Elipse 1592">
                <a:extLst>
                  <a:ext uri="{FF2B5EF4-FFF2-40B4-BE49-F238E27FC236}">
                    <a16:creationId xmlns:a16="http://schemas.microsoft.com/office/drawing/2014/main" xmlns="" id="{1316CB70-9094-44FD-A185-A31C17AE9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5" name="Elipse 1593">
                <a:extLst>
                  <a:ext uri="{FF2B5EF4-FFF2-40B4-BE49-F238E27FC236}">
                    <a16:creationId xmlns:a16="http://schemas.microsoft.com/office/drawing/2014/main" xmlns="" id="{367E0BCB-2EC1-4851-A877-365EE0D44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6" name="Elipse 1594">
                <a:extLst>
                  <a:ext uri="{FF2B5EF4-FFF2-40B4-BE49-F238E27FC236}">
                    <a16:creationId xmlns:a16="http://schemas.microsoft.com/office/drawing/2014/main" xmlns="" id="{C6C3A8A4-ACA4-4A08-A9AA-258B6534B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4" name="Grupo 1542">
              <a:extLst>
                <a:ext uri="{FF2B5EF4-FFF2-40B4-BE49-F238E27FC236}">
                  <a16:creationId xmlns:a16="http://schemas.microsoft.com/office/drawing/2014/main" xmlns="" id="{F84B6D7E-5F2F-418D-90BA-C6F064288FB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21" name="Elipse 1579">
                <a:extLst>
                  <a:ext uri="{FF2B5EF4-FFF2-40B4-BE49-F238E27FC236}">
                    <a16:creationId xmlns:a16="http://schemas.microsoft.com/office/drawing/2014/main" xmlns="" id="{1E127C94-6C7F-4FCB-AE35-1ED889A3A21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2" name="Elipse 1580">
                <a:extLst>
                  <a:ext uri="{FF2B5EF4-FFF2-40B4-BE49-F238E27FC236}">
                    <a16:creationId xmlns:a16="http://schemas.microsoft.com/office/drawing/2014/main" xmlns="" id="{2EEA5E45-EBB2-49D5-AB25-BE22559C25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3" name="Elipse 1581">
                <a:extLst>
                  <a:ext uri="{FF2B5EF4-FFF2-40B4-BE49-F238E27FC236}">
                    <a16:creationId xmlns:a16="http://schemas.microsoft.com/office/drawing/2014/main" xmlns="" id="{0AECDC97-4779-4C82-8A4A-7D5444345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4" name="Elipse 1582">
                <a:extLst>
                  <a:ext uri="{FF2B5EF4-FFF2-40B4-BE49-F238E27FC236}">
                    <a16:creationId xmlns:a16="http://schemas.microsoft.com/office/drawing/2014/main" xmlns="" id="{B6204356-7BC8-431E-B4BF-C1B61D1A58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5" name="Elipse 1583">
                <a:extLst>
                  <a:ext uri="{FF2B5EF4-FFF2-40B4-BE49-F238E27FC236}">
                    <a16:creationId xmlns:a16="http://schemas.microsoft.com/office/drawing/2014/main" xmlns="" id="{D1928EEA-F6B3-47F9-865D-F62C78FB5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6" name="Elipse 1584">
                <a:extLst>
                  <a:ext uri="{FF2B5EF4-FFF2-40B4-BE49-F238E27FC236}">
                    <a16:creationId xmlns:a16="http://schemas.microsoft.com/office/drawing/2014/main" xmlns="" id="{70F7CE43-B42B-4BB5-B3C2-A01464FEE6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7" name="Elipse 1585">
                <a:extLst>
                  <a:ext uri="{FF2B5EF4-FFF2-40B4-BE49-F238E27FC236}">
                    <a16:creationId xmlns:a16="http://schemas.microsoft.com/office/drawing/2014/main" xmlns="" id="{1C96B9DD-F72A-4E28-8D18-71CF643CA4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8" name="Elipse 1586">
                <a:extLst>
                  <a:ext uri="{FF2B5EF4-FFF2-40B4-BE49-F238E27FC236}">
                    <a16:creationId xmlns:a16="http://schemas.microsoft.com/office/drawing/2014/main" xmlns="" id="{E00B64A6-D4AD-4DEF-891C-0EB93F683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5" name="Grupo 1543">
              <a:extLst>
                <a:ext uri="{FF2B5EF4-FFF2-40B4-BE49-F238E27FC236}">
                  <a16:creationId xmlns:a16="http://schemas.microsoft.com/office/drawing/2014/main" xmlns="" id="{3F2F7BA8-8F86-474A-B8E5-9BC5318FF71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13" name="Elipse 1571">
                <a:extLst>
                  <a:ext uri="{FF2B5EF4-FFF2-40B4-BE49-F238E27FC236}">
                    <a16:creationId xmlns:a16="http://schemas.microsoft.com/office/drawing/2014/main" xmlns="" id="{4125129E-0668-4208-A4B1-F34CDD2CA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4" name="Elipse 1572">
                <a:extLst>
                  <a:ext uri="{FF2B5EF4-FFF2-40B4-BE49-F238E27FC236}">
                    <a16:creationId xmlns:a16="http://schemas.microsoft.com/office/drawing/2014/main" xmlns="" id="{661A4F33-F67B-4C75-8CBC-11B41220D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5" name="Elipse 1573">
                <a:extLst>
                  <a:ext uri="{FF2B5EF4-FFF2-40B4-BE49-F238E27FC236}">
                    <a16:creationId xmlns:a16="http://schemas.microsoft.com/office/drawing/2014/main" xmlns="" id="{C1908D4D-D137-46C8-B842-0DF283D00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6" name="Elipse 1574">
                <a:extLst>
                  <a:ext uri="{FF2B5EF4-FFF2-40B4-BE49-F238E27FC236}">
                    <a16:creationId xmlns:a16="http://schemas.microsoft.com/office/drawing/2014/main" xmlns="" id="{7DB49968-F6A0-4B26-ACFD-E07A3C390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7" name="Elipse 1575">
                <a:extLst>
                  <a:ext uri="{FF2B5EF4-FFF2-40B4-BE49-F238E27FC236}">
                    <a16:creationId xmlns:a16="http://schemas.microsoft.com/office/drawing/2014/main" xmlns="" id="{419CF164-6F6C-42F9-AFCC-70E76BA94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8" name="Elipse 1576">
                <a:extLst>
                  <a:ext uri="{FF2B5EF4-FFF2-40B4-BE49-F238E27FC236}">
                    <a16:creationId xmlns:a16="http://schemas.microsoft.com/office/drawing/2014/main" xmlns="" id="{498A1338-0910-40DE-B9C8-F8CBE2350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9" name="Elipse 1577">
                <a:extLst>
                  <a:ext uri="{FF2B5EF4-FFF2-40B4-BE49-F238E27FC236}">
                    <a16:creationId xmlns:a16="http://schemas.microsoft.com/office/drawing/2014/main" xmlns="" id="{EC6E7E12-D470-4A57-B5D2-8DA18B5318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0" name="Elipse 1578">
                <a:extLst>
                  <a:ext uri="{FF2B5EF4-FFF2-40B4-BE49-F238E27FC236}">
                    <a16:creationId xmlns:a16="http://schemas.microsoft.com/office/drawing/2014/main" xmlns="" id="{B9ACEF72-E49E-42A5-BDBF-61868774B9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6" name="Grupo 1544">
              <a:extLst>
                <a:ext uri="{FF2B5EF4-FFF2-40B4-BE49-F238E27FC236}">
                  <a16:creationId xmlns:a16="http://schemas.microsoft.com/office/drawing/2014/main" xmlns="" id="{682C3BEE-6314-4888-815A-2646052D9DE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05" name="Elipse 1563">
                <a:extLst>
                  <a:ext uri="{FF2B5EF4-FFF2-40B4-BE49-F238E27FC236}">
                    <a16:creationId xmlns:a16="http://schemas.microsoft.com/office/drawing/2014/main" xmlns="" id="{CD1216A1-D199-4B9A-8D06-FFEDBAF7F60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6" name="Elipse 1564">
                <a:extLst>
                  <a:ext uri="{FF2B5EF4-FFF2-40B4-BE49-F238E27FC236}">
                    <a16:creationId xmlns:a16="http://schemas.microsoft.com/office/drawing/2014/main" xmlns="" id="{DE0D1CCB-7201-4EFE-8AC1-A8661C09EB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7" name="Elipse 1565">
                <a:extLst>
                  <a:ext uri="{FF2B5EF4-FFF2-40B4-BE49-F238E27FC236}">
                    <a16:creationId xmlns:a16="http://schemas.microsoft.com/office/drawing/2014/main" xmlns="" id="{6856DE0A-A73A-4004-982C-72B6A85555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8" name="Elipse 1566">
                <a:extLst>
                  <a:ext uri="{FF2B5EF4-FFF2-40B4-BE49-F238E27FC236}">
                    <a16:creationId xmlns:a16="http://schemas.microsoft.com/office/drawing/2014/main" xmlns="" id="{72C9D10F-CE10-4236-B59E-A1E3207F8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9" name="Elipse 1567">
                <a:extLst>
                  <a:ext uri="{FF2B5EF4-FFF2-40B4-BE49-F238E27FC236}">
                    <a16:creationId xmlns:a16="http://schemas.microsoft.com/office/drawing/2014/main" xmlns="" id="{A1C78958-D2C1-44D0-838E-BA678F44D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0" name="Elipse 1568">
                <a:extLst>
                  <a:ext uri="{FF2B5EF4-FFF2-40B4-BE49-F238E27FC236}">
                    <a16:creationId xmlns:a16="http://schemas.microsoft.com/office/drawing/2014/main" xmlns="" id="{DAAAC0F8-C08D-40B3-85ED-53D853CBA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1" name="Elipse 1569">
                <a:extLst>
                  <a:ext uri="{FF2B5EF4-FFF2-40B4-BE49-F238E27FC236}">
                    <a16:creationId xmlns:a16="http://schemas.microsoft.com/office/drawing/2014/main" xmlns="" id="{8E331216-F837-4536-9062-A44942ECC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2" name="Elipse 1570">
                <a:extLst>
                  <a:ext uri="{FF2B5EF4-FFF2-40B4-BE49-F238E27FC236}">
                    <a16:creationId xmlns:a16="http://schemas.microsoft.com/office/drawing/2014/main" xmlns="" id="{CACDFCEB-CEBC-4D74-A93B-DF2A68588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7" name="Grupo 1545">
              <a:extLst>
                <a:ext uri="{FF2B5EF4-FFF2-40B4-BE49-F238E27FC236}">
                  <a16:creationId xmlns:a16="http://schemas.microsoft.com/office/drawing/2014/main" xmlns="" id="{395CD056-AEB5-4566-82C6-FFE9CED49CA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297" name="Elipse 1555">
                <a:extLst>
                  <a:ext uri="{FF2B5EF4-FFF2-40B4-BE49-F238E27FC236}">
                    <a16:creationId xmlns:a16="http://schemas.microsoft.com/office/drawing/2014/main" xmlns="" id="{1D7E6D9F-2B43-419B-BBD6-8E7E23DDDA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8" name="Elipse 1556">
                <a:extLst>
                  <a:ext uri="{FF2B5EF4-FFF2-40B4-BE49-F238E27FC236}">
                    <a16:creationId xmlns:a16="http://schemas.microsoft.com/office/drawing/2014/main" xmlns="" id="{0AC20FAC-8495-4951-8065-6AD0F1F7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9" name="Elipse 1557">
                <a:extLst>
                  <a:ext uri="{FF2B5EF4-FFF2-40B4-BE49-F238E27FC236}">
                    <a16:creationId xmlns:a16="http://schemas.microsoft.com/office/drawing/2014/main" xmlns="" id="{5D053BC4-4B14-4811-B04C-341C3311A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0" name="Elipse 1558">
                <a:extLst>
                  <a:ext uri="{FF2B5EF4-FFF2-40B4-BE49-F238E27FC236}">
                    <a16:creationId xmlns:a16="http://schemas.microsoft.com/office/drawing/2014/main" xmlns="" id="{E65F9A56-F262-461F-A73D-446B14023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1" name="Elipse 1559">
                <a:extLst>
                  <a:ext uri="{FF2B5EF4-FFF2-40B4-BE49-F238E27FC236}">
                    <a16:creationId xmlns:a16="http://schemas.microsoft.com/office/drawing/2014/main" xmlns="" id="{C4BC7CDB-5776-4117-A42C-0FB0781AF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2" name="Elipse 1560">
                <a:extLst>
                  <a:ext uri="{FF2B5EF4-FFF2-40B4-BE49-F238E27FC236}">
                    <a16:creationId xmlns:a16="http://schemas.microsoft.com/office/drawing/2014/main" xmlns="" id="{8B791FD5-E088-4941-9826-724D858FD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3" name="Elipse 1561">
                <a:extLst>
                  <a:ext uri="{FF2B5EF4-FFF2-40B4-BE49-F238E27FC236}">
                    <a16:creationId xmlns:a16="http://schemas.microsoft.com/office/drawing/2014/main" xmlns="" id="{A76497B5-8FCD-4BE4-B879-D4FD47828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4" name="Elipse 1562">
                <a:extLst>
                  <a:ext uri="{FF2B5EF4-FFF2-40B4-BE49-F238E27FC236}">
                    <a16:creationId xmlns:a16="http://schemas.microsoft.com/office/drawing/2014/main" xmlns="" id="{1FD1A159-6042-4907-906C-E82C028489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8" name="Grupo 1546">
              <a:extLst>
                <a:ext uri="{FF2B5EF4-FFF2-40B4-BE49-F238E27FC236}">
                  <a16:creationId xmlns:a16="http://schemas.microsoft.com/office/drawing/2014/main" xmlns="" id="{72EEEEB2-8B89-466D-944A-7E8AE3A82132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289" name="Elipse 1547">
                <a:extLst>
                  <a:ext uri="{FF2B5EF4-FFF2-40B4-BE49-F238E27FC236}">
                    <a16:creationId xmlns:a16="http://schemas.microsoft.com/office/drawing/2014/main" xmlns="" id="{D5F99A00-7B1C-4627-BAD8-A07AF37A15F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Elipse 1548">
                <a:extLst>
                  <a:ext uri="{FF2B5EF4-FFF2-40B4-BE49-F238E27FC236}">
                    <a16:creationId xmlns:a16="http://schemas.microsoft.com/office/drawing/2014/main" xmlns="" id="{7DC8D93E-47AB-4A69-88F2-50F172C048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Elipse 1549">
                <a:extLst>
                  <a:ext uri="{FF2B5EF4-FFF2-40B4-BE49-F238E27FC236}">
                    <a16:creationId xmlns:a16="http://schemas.microsoft.com/office/drawing/2014/main" xmlns="" id="{63D10C6E-D9ED-442E-879C-5829F25DB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2" name="Elipse 1550">
                <a:extLst>
                  <a:ext uri="{FF2B5EF4-FFF2-40B4-BE49-F238E27FC236}">
                    <a16:creationId xmlns:a16="http://schemas.microsoft.com/office/drawing/2014/main" xmlns="" id="{95103B98-0469-4F20-BCCA-F6CC1A7F5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3" name="Elipse 1551">
                <a:extLst>
                  <a:ext uri="{FF2B5EF4-FFF2-40B4-BE49-F238E27FC236}">
                    <a16:creationId xmlns:a16="http://schemas.microsoft.com/office/drawing/2014/main" xmlns="" id="{05A5D647-439D-42E1-AE3C-8AE031C6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Elipse 1552">
                <a:extLst>
                  <a:ext uri="{FF2B5EF4-FFF2-40B4-BE49-F238E27FC236}">
                    <a16:creationId xmlns:a16="http://schemas.microsoft.com/office/drawing/2014/main" xmlns="" id="{265FDB2A-5B53-46EF-8AC7-F434DD611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Elipse 1553">
                <a:extLst>
                  <a:ext uri="{FF2B5EF4-FFF2-40B4-BE49-F238E27FC236}">
                    <a16:creationId xmlns:a16="http://schemas.microsoft.com/office/drawing/2014/main" xmlns="" id="{20F4238B-9F54-44EE-BCEC-1F3D8784E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6" name="Elipse 1554">
                <a:extLst>
                  <a:ext uri="{FF2B5EF4-FFF2-40B4-BE49-F238E27FC236}">
                    <a16:creationId xmlns:a16="http://schemas.microsoft.com/office/drawing/2014/main" xmlns="" id="{1F3ADC3E-8846-446D-9088-1FC8B8F10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7" name="Grupo 1612">
            <a:extLst>
              <a:ext uri="{FF2B5EF4-FFF2-40B4-BE49-F238E27FC236}">
                <a16:creationId xmlns:a16="http://schemas.microsoft.com/office/drawing/2014/main" xmlns="" id="{8A0D436B-F93C-48F8-B25E-8354C8656EA4}"/>
              </a:ext>
            </a:extLst>
          </p:cNvPr>
          <p:cNvGrpSpPr/>
          <p:nvPr/>
        </p:nvGrpSpPr>
        <p:grpSpPr>
          <a:xfrm>
            <a:off x="5449587" y="5462213"/>
            <a:ext cx="161099" cy="151786"/>
            <a:chOff x="3607065" y="4589645"/>
            <a:chExt cx="196983" cy="191425"/>
          </a:xfrm>
        </p:grpSpPr>
        <p:sp>
          <p:nvSpPr>
            <p:cNvPr id="273" name="Elipse 1613">
              <a:extLst>
                <a:ext uri="{FF2B5EF4-FFF2-40B4-BE49-F238E27FC236}">
                  <a16:creationId xmlns:a16="http://schemas.microsoft.com/office/drawing/2014/main" xmlns="" id="{6BA55179-25D4-4689-A27D-D36A1313539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Elipse 1614">
              <a:extLst>
                <a:ext uri="{FF2B5EF4-FFF2-40B4-BE49-F238E27FC236}">
                  <a16:creationId xmlns:a16="http://schemas.microsoft.com/office/drawing/2014/main" xmlns="" id="{DC13096C-33E9-497F-A537-56EBAF818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Elipse 1615">
              <a:extLst>
                <a:ext uri="{FF2B5EF4-FFF2-40B4-BE49-F238E27FC236}">
                  <a16:creationId xmlns:a16="http://schemas.microsoft.com/office/drawing/2014/main" xmlns="" id="{238D9DD6-D0C4-453D-BE64-696945259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Elipse 1616">
              <a:extLst>
                <a:ext uri="{FF2B5EF4-FFF2-40B4-BE49-F238E27FC236}">
                  <a16:creationId xmlns:a16="http://schemas.microsoft.com/office/drawing/2014/main" xmlns="" id="{83D2FC23-0060-4FEB-9DB2-B2B0FB50F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Elipse 1617">
              <a:extLst>
                <a:ext uri="{FF2B5EF4-FFF2-40B4-BE49-F238E27FC236}">
                  <a16:creationId xmlns:a16="http://schemas.microsoft.com/office/drawing/2014/main" xmlns="" id="{AED6536E-85EF-4864-BA74-ABF82913A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Elipse 1618">
              <a:extLst>
                <a:ext uri="{FF2B5EF4-FFF2-40B4-BE49-F238E27FC236}">
                  <a16:creationId xmlns:a16="http://schemas.microsoft.com/office/drawing/2014/main" xmlns="" id="{74D99709-4D0B-4F64-B262-04435FFDC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Elipse 1619">
              <a:extLst>
                <a:ext uri="{FF2B5EF4-FFF2-40B4-BE49-F238E27FC236}">
                  <a16:creationId xmlns:a16="http://schemas.microsoft.com/office/drawing/2014/main" xmlns="" id="{38729766-B127-4AC1-B433-E1AEC7535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Elipse 1620">
              <a:extLst>
                <a:ext uri="{FF2B5EF4-FFF2-40B4-BE49-F238E27FC236}">
                  <a16:creationId xmlns:a16="http://schemas.microsoft.com/office/drawing/2014/main" xmlns="" id="{32298AE0-D774-4F38-9230-CDA86F57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" name="Grupo 1621">
            <a:extLst>
              <a:ext uri="{FF2B5EF4-FFF2-40B4-BE49-F238E27FC236}">
                <a16:creationId xmlns:a16="http://schemas.microsoft.com/office/drawing/2014/main" xmlns="" id="{B6FA2A95-9E7B-4DE8-8F1A-0EC67DD74DE8}"/>
              </a:ext>
            </a:extLst>
          </p:cNvPr>
          <p:cNvGrpSpPr/>
          <p:nvPr/>
        </p:nvGrpSpPr>
        <p:grpSpPr>
          <a:xfrm>
            <a:off x="5574225" y="5583054"/>
            <a:ext cx="161099" cy="151786"/>
            <a:chOff x="3607065" y="4589645"/>
            <a:chExt cx="196983" cy="191425"/>
          </a:xfrm>
        </p:grpSpPr>
        <p:sp>
          <p:nvSpPr>
            <p:cNvPr id="265" name="Elipse 1622">
              <a:extLst>
                <a:ext uri="{FF2B5EF4-FFF2-40B4-BE49-F238E27FC236}">
                  <a16:creationId xmlns:a16="http://schemas.microsoft.com/office/drawing/2014/main" xmlns="" id="{25F07A55-0ECD-4B12-B3DE-0D20DBD11F8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6" name="Elipse 1623">
              <a:extLst>
                <a:ext uri="{FF2B5EF4-FFF2-40B4-BE49-F238E27FC236}">
                  <a16:creationId xmlns:a16="http://schemas.microsoft.com/office/drawing/2014/main" xmlns="" id="{BF5B9946-B3C7-47C5-BBD7-88A43AA08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Elipse 1624">
              <a:extLst>
                <a:ext uri="{FF2B5EF4-FFF2-40B4-BE49-F238E27FC236}">
                  <a16:creationId xmlns:a16="http://schemas.microsoft.com/office/drawing/2014/main" xmlns="" id="{DADCB7F8-CFE3-4735-AD36-7AB11C7DA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Elipse 1625">
              <a:extLst>
                <a:ext uri="{FF2B5EF4-FFF2-40B4-BE49-F238E27FC236}">
                  <a16:creationId xmlns:a16="http://schemas.microsoft.com/office/drawing/2014/main" xmlns="" id="{18D4DE29-2E12-4F7C-9A71-8A915D37B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Elipse 1626">
              <a:extLst>
                <a:ext uri="{FF2B5EF4-FFF2-40B4-BE49-F238E27FC236}">
                  <a16:creationId xmlns:a16="http://schemas.microsoft.com/office/drawing/2014/main" xmlns="" id="{3D708855-8221-420D-B557-4627A76CD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0" name="Elipse 1627">
              <a:extLst>
                <a:ext uri="{FF2B5EF4-FFF2-40B4-BE49-F238E27FC236}">
                  <a16:creationId xmlns:a16="http://schemas.microsoft.com/office/drawing/2014/main" xmlns="" id="{9D21E25E-E9E3-4563-9F1F-9DEE5712F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1" name="Elipse 1628">
              <a:extLst>
                <a:ext uri="{FF2B5EF4-FFF2-40B4-BE49-F238E27FC236}">
                  <a16:creationId xmlns:a16="http://schemas.microsoft.com/office/drawing/2014/main" xmlns="" id="{F14DA0C1-434C-43C9-BA1A-828CB55F2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Elipse 1629">
              <a:extLst>
                <a:ext uri="{FF2B5EF4-FFF2-40B4-BE49-F238E27FC236}">
                  <a16:creationId xmlns:a16="http://schemas.microsoft.com/office/drawing/2014/main" xmlns="" id="{06307BFC-9CBA-4728-8612-4423D46E4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Grupo 1630">
            <a:extLst>
              <a:ext uri="{FF2B5EF4-FFF2-40B4-BE49-F238E27FC236}">
                <a16:creationId xmlns:a16="http://schemas.microsoft.com/office/drawing/2014/main" xmlns="" id="{FB78BEB2-7CAE-4435-B03E-0FC07042079B}"/>
              </a:ext>
            </a:extLst>
          </p:cNvPr>
          <p:cNvGrpSpPr/>
          <p:nvPr/>
        </p:nvGrpSpPr>
        <p:grpSpPr>
          <a:xfrm>
            <a:off x="5297568" y="5429156"/>
            <a:ext cx="161099" cy="151786"/>
            <a:chOff x="3607065" y="4589645"/>
            <a:chExt cx="196983" cy="191425"/>
          </a:xfrm>
        </p:grpSpPr>
        <p:sp>
          <p:nvSpPr>
            <p:cNvPr id="257" name="Elipse 1631">
              <a:extLst>
                <a:ext uri="{FF2B5EF4-FFF2-40B4-BE49-F238E27FC236}">
                  <a16:creationId xmlns:a16="http://schemas.microsoft.com/office/drawing/2014/main" xmlns="" id="{DE445D83-96E2-4F82-8106-1D379663F541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Elipse 1632">
              <a:extLst>
                <a:ext uri="{FF2B5EF4-FFF2-40B4-BE49-F238E27FC236}">
                  <a16:creationId xmlns:a16="http://schemas.microsoft.com/office/drawing/2014/main" xmlns="" id="{0D49C147-6FC6-4DCA-95FF-D736D8F0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Elipse 1633">
              <a:extLst>
                <a:ext uri="{FF2B5EF4-FFF2-40B4-BE49-F238E27FC236}">
                  <a16:creationId xmlns:a16="http://schemas.microsoft.com/office/drawing/2014/main" xmlns="" id="{5CC1A51D-2AB5-4B46-B79B-494A9247F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0" name="Elipse 1634">
              <a:extLst>
                <a:ext uri="{FF2B5EF4-FFF2-40B4-BE49-F238E27FC236}">
                  <a16:creationId xmlns:a16="http://schemas.microsoft.com/office/drawing/2014/main" xmlns="" id="{144471AA-6451-44D9-80AB-D3690201A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1" name="Elipse 1635">
              <a:extLst>
                <a:ext uri="{FF2B5EF4-FFF2-40B4-BE49-F238E27FC236}">
                  <a16:creationId xmlns:a16="http://schemas.microsoft.com/office/drawing/2014/main" xmlns="" id="{C115732C-7268-49C5-AA72-FEF4359F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Elipse 1636">
              <a:extLst>
                <a:ext uri="{FF2B5EF4-FFF2-40B4-BE49-F238E27FC236}">
                  <a16:creationId xmlns:a16="http://schemas.microsoft.com/office/drawing/2014/main" xmlns="" id="{94C2292A-68A5-4150-BA33-7B13044E2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Elipse 1637">
              <a:extLst>
                <a:ext uri="{FF2B5EF4-FFF2-40B4-BE49-F238E27FC236}">
                  <a16:creationId xmlns:a16="http://schemas.microsoft.com/office/drawing/2014/main" xmlns="" id="{027D8597-3353-4E7C-907C-F8D1F50BF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Elipse 1638">
              <a:extLst>
                <a:ext uri="{FF2B5EF4-FFF2-40B4-BE49-F238E27FC236}">
                  <a16:creationId xmlns:a16="http://schemas.microsoft.com/office/drawing/2014/main" xmlns="" id="{B4E79F35-8AEE-42C2-B648-8B79FD43E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upo 1689">
            <a:extLst>
              <a:ext uri="{FF2B5EF4-FFF2-40B4-BE49-F238E27FC236}">
                <a16:creationId xmlns:a16="http://schemas.microsoft.com/office/drawing/2014/main" xmlns="" id="{35F05D89-FAF3-4787-A1A7-322BD9CA4C01}"/>
              </a:ext>
            </a:extLst>
          </p:cNvPr>
          <p:cNvGrpSpPr/>
          <p:nvPr/>
        </p:nvGrpSpPr>
        <p:grpSpPr>
          <a:xfrm>
            <a:off x="7617518" y="4710076"/>
            <a:ext cx="725870" cy="732409"/>
            <a:chOff x="6252076" y="4443501"/>
            <a:chExt cx="887553" cy="923680"/>
          </a:xfrm>
        </p:grpSpPr>
        <p:sp>
          <p:nvSpPr>
            <p:cNvPr id="234" name="Elipse 922">
              <a:extLst>
                <a:ext uri="{FF2B5EF4-FFF2-40B4-BE49-F238E27FC236}">
                  <a16:creationId xmlns:a16="http://schemas.microsoft.com/office/drawing/2014/main" xmlns="" id="{5B65592A-45FA-4618-AE0E-22C5EE752097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5" name="Elipse 923">
              <a:extLst>
                <a:ext uri="{FF2B5EF4-FFF2-40B4-BE49-F238E27FC236}">
                  <a16:creationId xmlns:a16="http://schemas.microsoft.com/office/drawing/2014/main" xmlns="" id="{E97FB9C7-C6F7-4776-BAED-BA354921D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6" name="Elipse 924">
              <a:extLst>
                <a:ext uri="{FF2B5EF4-FFF2-40B4-BE49-F238E27FC236}">
                  <a16:creationId xmlns:a16="http://schemas.microsoft.com/office/drawing/2014/main" xmlns="" id="{378F0257-CF8B-41B1-95E4-F7CA45CF4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" name="Elipse 925">
              <a:extLst>
                <a:ext uri="{FF2B5EF4-FFF2-40B4-BE49-F238E27FC236}">
                  <a16:creationId xmlns:a16="http://schemas.microsoft.com/office/drawing/2014/main" xmlns="" id="{CBA0426D-E44B-46B0-A11F-CA983784D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Elipse 926">
              <a:extLst>
                <a:ext uri="{FF2B5EF4-FFF2-40B4-BE49-F238E27FC236}">
                  <a16:creationId xmlns:a16="http://schemas.microsoft.com/office/drawing/2014/main" xmlns="" id="{B38AB512-5A49-412D-80C6-5C2AA959E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9" name="Elipse 927">
              <a:extLst>
                <a:ext uri="{FF2B5EF4-FFF2-40B4-BE49-F238E27FC236}">
                  <a16:creationId xmlns:a16="http://schemas.microsoft.com/office/drawing/2014/main" xmlns="" id="{631AC2E1-978C-4B8C-9899-8AA6E06C0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Elipse 928">
              <a:extLst>
                <a:ext uri="{FF2B5EF4-FFF2-40B4-BE49-F238E27FC236}">
                  <a16:creationId xmlns:a16="http://schemas.microsoft.com/office/drawing/2014/main" xmlns="" id="{A185E16E-9DF7-4D3F-A23F-8E9616E54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Elipse 929">
              <a:extLst>
                <a:ext uri="{FF2B5EF4-FFF2-40B4-BE49-F238E27FC236}">
                  <a16:creationId xmlns:a16="http://schemas.microsoft.com/office/drawing/2014/main" xmlns="" id="{A4DF566E-FB52-4FE4-8B95-63F34425E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42" name="Grupo 1639">
              <a:extLst>
                <a:ext uri="{FF2B5EF4-FFF2-40B4-BE49-F238E27FC236}">
                  <a16:creationId xmlns:a16="http://schemas.microsoft.com/office/drawing/2014/main" xmlns="" id="{B08221F9-8110-44BD-9776-EB682EBC17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253" name="Elipse 1640">
                <a:extLst>
                  <a:ext uri="{FF2B5EF4-FFF2-40B4-BE49-F238E27FC236}">
                    <a16:creationId xmlns:a16="http://schemas.microsoft.com/office/drawing/2014/main" xmlns="" id="{45CBE21B-9A42-4677-888E-A27C31FB0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4" name="Elipse 1641">
                <a:extLst>
                  <a:ext uri="{FF2B5EF4-FFF2-40B4-BE49-F238E27FC236}">
                    <a16:creationId xmlns:a16="http://schemas.microsoft.com/office/drawing/2014/main" xmlns="" id="{204E72EA-F52E-4320-9242-C71EF042C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5" name="Elipse 1642">
                <a:extLst>
                  <a:ext uri="{FF2B5EF4-FFF2-40B4-BE49-F238E27FC236}">
                    <a16:creationId xmlns:a16="http://schemas.microsoft.com/office/drawing/2014/main" xmlns="" id="{1F31B6CF-D17C-44B4-815B-5D7993B31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6" name="Elipse 1643">
                <a:extLst>
                  <a:ext uri="{FF2B5EF4-FFF2-40B4-BE49-F238E27FC236}">
                    <a16:creationId xmlns:a16="http://schemas.microsoft.com/office/drawing/2014/main" xmlns="" id="{38DF7354-485C-4507-BD58-FC20C0C84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3" name="Grupo 1644">
              <a:extLst>
                <a:ext uri="{FF2B5EF4-FFF2-40B4-BE49-F238E27FC236}">
                  <a16:creationId xmlns:a16="http://schemas.microsoft.com/office/drawing/2014/main" xmlns="" id="{AF7A74AC-122C-47F9-9612-CC0F6CB220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249" name="Elipse 1645">
                <a:extLst>
                  <a:ext uri="{FF2B5EF4-FFF2-40B4-BE49-F238E27FC236}">
                    <a16:creationId xmlns:a16="http://schemas.microsoft.com/office/drawing/2014/main" xmlns="" id="{3AF4C1B9-1551-42EC-AD4D-69C48ADB6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0" name="Elipse 1646">
                <a:extLst>
                  <a:ext uri="{FF2B5EF4-FFF2-40B4-BE49-F238E27FC236}">
                    <a16:creationId xmlns:a16="http://schemas.microsoft.com/office/drawing/2014/main" xmlns="" id="{554C4D1A-AFF3-4561-8948-EDF148398B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1" name="Elipse 1647">
                <a:extLst>
                  <a:ext uri="{FF2B5EF4-FFF2-40B4-BE49-F238E27FC236}">
                    <a16:creationId xmlns:a16="http://schemas.microsoft.com/office/drawing/2014/main" xmlns="" id="{C6AA42BF-3B5A-4D72-8DDA-2F829E73C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2" name="Elipse 1648">
                <a:extLst>
                  <a:ext uri="{FF2B5EF4-FFF2-40B4-BE49-F238E27FC236}">
                    <a16:creationId xmlns:a16="http://schemas.microsoft.com/office/drawing/2014/main" xmlns="" id="{4CD6BBCB-54C4-4957-BFBE-6617188C6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4" name="Grupo 1649">
              <a:extLst>
                <a:ext uri="{FF2B5EF4-FFF2-40B4-BE49-F238E27FC236}">
                  <a16:creationId xmlns:a16="http://schemas.microsoft.com/office/drawing/2014/main" xmlns="" id="{EC7AF396-6F4E-4132-81F5-2F04249D1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245" name="Elipse 1650">
                <a:extLst>
                  <a:ext uri="{FF2B5EF4-FFF2-40B4-BE49-F238E27FC236}">
                    <a16:creationId xmlns:a16="http://schemas.microsoft.com/office/drawing/2014/main" xmlns="" id="{CD551C8E-7554-466F-BBC4-7B54686ED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6" name="Elipse 1651">
                <a:extLst>
                  <a:ext uri="{FF2B5EF4-FFF2-40B4-BE49-F238E27FC236}">
                    <a16:creationId xmlns:a16="http://schemas.microsoft.com/office/drawing/2014/main" xmlns="" id="{B20EDD7D-F847-47CE-99D2-E88C69456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7" name="Elipse 1652">
                <a:extLst>
                  <a:ext uri="{FF2B5EF4-FFF2-40B4-BE49-F238E27FC236}">
                    <a16:creationId xmlns:a16="http://schemas.microsoft.com/office/drawing/2014/main" xmlns="" id="{A15DDEA9-55BA-4A3E-829F-D33E32DFA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8" name="Elipse 1653">
                <a:extLst>
                  <a:ext uri="{FF2B5EF4-FFF2-40B4-BE49-F238E27FC236}">
                    <a16:creationId xmlns:a16="http://schemas.microsoft.com/office/drawing/2014/main" xmlns="" id="{83F56B63-D82D-4840-99C2-416BA79B50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51" name="Grupo 1654">
            <a:extLst>
              <a:ext uri="{FF2B5EF4-FFF2-40B4-BE49-F238E27FC236}">
                <a16:creationId xmlns:a16="http://schemas.microsoft.com/office/drawing/2014/main" xmlns="" id="{4981BE7F-4E1A-46C1-AD7B-B10621B8A137}"/>
              </a:ext>
            </a:extLst>
          </p:cNvPr>
          <p:cNvGrpSpPr>
            <a:grpSpLocks noChangeAspect="1"/>
          </p:cNvGrpSpPr>
          <p:nvPr/>
        </p:nvGrpSpPr>
        <p:grpSpPr>
          <a:xfrm>
            <a:off x="7877853" y="2693006"/>
            <a:ext cx="283028" cy="228362"/>
            <a:chOff x="6590862" y="2119195"/>
            <a:chExt cx="232156" cy="193200"/>
          </a:xfrm>
        </p:grpSpPr>
        <p:sp>
          <p:nvSpPr>
            <p:cNvPr id="230" name="Elipse 1655">
              <a:extLst>
                <a:ext uri="{FF2B5EF4-FFF2-40B4-BE49-F238E27FC236}">
                  <a16:creationId xmlns:a16="http://schemas.microsoft.com/office/drawing/2014/main" xmlns="" id="{6C737FDE-A289-4856-90ED-0B95A125B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Elipse 1656">
              <a:extLst>
                <a:ext uri="{FF2B5EF4-FFF2-40B4-BE49-F238E27FC236}">
                  <a16:creationId xmlns:a16="http://schemas.microsoft.com/office/drawing/2014/main" xmlns="" id="{96991771-A2CE-4996-8EA5-AF6A6F2BB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2" name="Elipse 1657">
              <a:extLst>
                <a:ext uri="{FF2B5EF4-FFF2-40B4-BE49-F238E27FC236}">
                  <a16:creationId xmlns:a16="http://schemas.microsoft.com/office/drawing/2014/main" xmlns="" id="{F141469E-B3A8-44A9-9BEA-9FA673B5C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3" name="Elipse 1658">
              <a:extLst>
                <a:ext uri="{FF2B5EF4-FFF2-40B4-BE49-F238E27FC236}">
                  <a16:creationId xmlns:a16="http://schemas.microsoft.com/office/drawing/2014/main" xmlns="" id="{4E816B41-860C-4CB7-AA82-D18F48C16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1659">
            <a:extLst>
              <a:ext uri="{FF2B5EF4-FFF2-40B4-BE49-F238E27FC236}">
                <a16:creationId xmlns:a16="http://schemas.microsoft.com/office/drawing/2014/main" xmlns="" id="{96A5604F-7C6E-4928-B951-12D2F5ED7424}"/>
              </a:ext>
            </a:extLst>
          </p:cNvPr>
          <p:cNvGrpSpPr>
            <a:grpSpLocks noChangeAspect="1"/>
          </p:cNvGrpSpPr>
          <p:nvPr/>
        </p:nvGrpSpPr>
        <p:grpSpPr>
          <a:xfrm>
            <a:off x="7475560" y="2794837"/>
            <a:ext cx="283028" cy="228362"/>
            <a:chOff x="6590862" y="2119195"/>
            <a:chExt cx="232156" cy="193200"/>
          </a:xfrm>
        </p:grpSpPr>
        <p:sp>
          <p:nvSpPr>
            <p:cNvPr id="226" name="Elipse 1660">
              <a:extLst>
                <a:ext uri="{FF2B5EF4-FFF2-40B4-BE49-F238E27FC236}">
                  <a16:creationId xmlns:a16="http://schemas.microsoft.com/office/drawing/2014/main" xmlns="" id="{A1B5FBB0-0DF2-481E-88AA-BD6D7D85C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Elipse 1661">
              <a:extLst>
                <a:ext uri="{FF2B5EF4-FFF2-40B4-BE49-F238E27FC236}">
                  <a16:creationId xmlns:a16="http://schemas.microsoft.com/office/drawing/2014/main" xmlns="" id="{D15A5566-3790-4F5C-A1FA-EF62168E7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Elipse 1662">
              <a:extLst>
                <a:ext uri="{FF2B5EF4-FFF2-40B4-BE49-F238E27FC236}">
                  <a16:creationId xmlns:a16="http://schemas.microsoft.com/office/drawing/2014/main" xmlns="" id="{2A3148CE-4573-46C4-89A7-7C0C4CD57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Elipse 1663">
              <a:extLst>
                <a:ext uri="{FF2B5EF4-FFF2-40B4-BE49-F238E27FC236}">
                  <a16:creationId xmlns:a16="http://schemas.microsoft.com/office/drawing/2014/main" xmlns="" id="{060C72EF-A73B-4A6C-AB02-DFD04D68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" name="Grupo 1665">
            <a:extLst>
              <a:ext uri="{FF2B5EF4-FFF2-40B4-BE49-F238E27FC236}">
                <a16:creationId xmlns:a16="http://schemas.microsoft.com/office/drawing/2014/main" xmlns="" id="{E9E7C802-16A4-43D2-864B-460D0032E21A}"/>
              </a:ext>
            </a:extLst>
          </p:cNvPr>
          <p:cNvGrpSpPr/>
          <p:nvPr/>
        </p:nvGrpSpPr>
        <p:grpSpPr>
          <a:xfrm>
            <a:off x="5659233" y="5230920"/>
            <a:ext cx="217678" cy="229637"/>
            <a:chOff x="9459626" y="5071465"/>
            <a:chExt cx="266165" cy="28960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89" name="Elipse 1664">
              <a:extLst>
                <a:ext uri="{FF2B5EF4-FFF2-40B4-BE49-F238E27FC236}">
                  <a16:creationId xmlns:a16="http://schemas.microsoft.com/office/drawing/2014/main" xmlns="" id="{E8FB23F6-8622-4B9D-ACFE-E1D72798E5FF}"/>
                </a:ext>
              </a:extLst>
            </p:cNvPr>
            <p:cNvSpPr/>
            <p:nvPr/>
          </p:nvSpPr>
          <p:spPr>
            <a:xfrm>
              <a:off x="9461861" y="5071465"/>
              <a:ext cx="250485" cy="260553"/>
            </a:xfrm>
            <a:prstGeom prst="ellipse">
              <a:avLst/>
            </a:prstGeom>
            <a:solidFill>
              <a:schemeClr val="dk1">
                <a:alpha val="14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90" name="Grupo 864">
              <a:extLst>
                <a:ext uri="{FF2B5EF4-FFF2-40B4-BE49-F238E27FC236}">
                  <a16:creationId xmlns:a16="http://schemas.microsoft.com/office/drawing/2014/main" xmlns="" id="{1D858283-4697-48FC-9D81-5AE32CAC7540}"/>
                </a:ext>
              </a:extLst>
            </p:cNvPr>
            <p:cNvGrpSpPr/>
            <p:nvPr/>
          </p:nvGrpSpPr>
          <p:grpSpPr>
            <a:xfrm>
              <a:off x="9459626" y="5131710"/>
              <a:ext cx="196983" cy="191425"/>
              <a:chOff x="3607065" y="4589645"/>
              <a:chExt cx="196983" cy="191425"/>
            </a:xfrm>
          </p:grpSpPr>
          <p:sp>
            <p:nvSpPr>
              <p:cNvPr id="218" name="Elipse 946">
                <a:extLst>
                  <a:ext uri="{FF2B5EF4-FFF2-40B4-BE49-F238E27FC236}">
                    <a16:creationId xmlns:a16="http://schemas.microsoft.com/office/drawing/2014/main" xmlns="" id="{DC3A1939-9431-445D-8BCD-CD1C59B20EA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9" name="Elipse 947">
                <a:extLst>
                  <a:ext uri="{FF2B5EF4-FFF2-40B4-BE49-F238E27FC236}">
                    <a16:creationId xmlns:a16="http://schemas.microsoft.com/office/drawing/2014/main" xmlns="" id="{8963E594-0AF7-4846-960D-FBAEE5E19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0" name="Elipse 948">
                <a:extLst>
                  <a:ext uri="{FF2B5EF4-FFF2-40B4-BE49-F238E27FC236}">
                    <a16:creationId xmlns:a16="http://schemas.microsoft.com/office/drawing/2014/main" xmlns="" id="{4C623859-82D4-4F15-B550-750850F4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1" name="Elipse 949">
                <a:extLst>
                  <a:ext uri="{FF2B5EF4-FFF2-40B4-BE49-F238E27FC236}">
                    <a16:creationId xmlns:a16="http://schemas.microsoft.com/office/drawing/2014/main" xmlns="" id="{F1DA50E6-33D2-4193-8276-9961B6B026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2" name="Elipse 950">
                <a:extLst>
                  <a:ext uri="{FF2B5EF4-FFF2-40B4-BE49-F238E27FC236}">
                    <a16:creationId xmlns:a16="http://schemas.microsoft.com/office/drawing/2014/main" xmlns="" id="{9ADA45A2-A608-4953-AB7C-FC7E5B131F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3" name="Elipse 951">
                <a:extLst>
                  <a:ext uri="{FF2B5EF4-FFF2-40B4-BE49-F238E27FC236}">
                    <a16:creationId xmlns:a16="http://schemas.microsoft.com/office/drawing/2014/main" xmlns="" id="{957827EB-5BD3-4F6B-82FD-0E8CFE057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4" name="Elipse 952">
                <a:extLst>
                  <a:ext uri="{FF2B5EF4-FFF2-40B4-BE49-F238E27FC236}">
                    <a16:creationId xmlns:a16="http://schemas.microsoft.com/office/drawing/2014/main" xmlns="" id="{5E2EC3D6-ADCE-4FB8-8179-7E1083AB6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5" name="Elipse 953">
                <a:extLst>
                  <a:ext uri="{FF2B5EF4-FFF2-40B4-BE49-F238E27FC236}">
                    <a16:creationId xmlns:a16="http://schemas.microsoft.com/office/drawing/2014/main" xmlns="" id="{C5C190DB-68B6-40C1-A8EF-A4BFA3B9D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1" name="Grupo 868">
              <a:extLst>
                <a:ext uri="{FF2B5EF4-FFF2-40B4-BE49-F238E27FC236}">
                  <a16:creationId xmlns:a16="http://schemas.microsoft.com/office/drawing/2014/main" xmlns="" id="{B630CE30-8FC8-49AD-9C19-C3898ADF9CF8}"/>
                </a:ext>
              </a:extLst>
            </p:cNvPr>
            <p:cNvGrpSpPr/>
            <p:nvPr/>
          </p:nvGrpSpPr>
          <p:grpSpPr>
            <a:xfrm>
              <a:off x="9483678" y="5085706"/>
              <a:ext cx="196983" cy="191425"/>
              <a:chOff x="3607065" y="4589645"/>
              <a:chExt cx="196983" cy="191425"/>
            </a:xfrm>
          </p:grpSpPr>
          <p:sp>
            <p:nvSpPr>
              <p:cNvPr id="210" name="Elipse 914">
                <a:extLst>
                  <a:ext uri="{FF2B5EF4-FFF2-40B4-BE49-F238E27FC236}">
                    <a16:creationId xmlns:a16="http://schemas.microsoft.com/office/drawing/2014/main" xmlns="" id="{84D37257-BA70-4344-8E98-097B995B8C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1" name="Elipse 915">
                <a:extLst>
                  <a:ext uri="{FF2B5EF4-FFF2-40B4-BE49-F238E27FC236}">
                    <a16:creationId xmlns:a16="http://schemas.microsoft.com/office/drawing/2014/main" xmlns="" id="{0739A5BE-BFBE-4360-8A2C-F19264486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2" name="Elipse 916">
                <a:extLst>
                  <a:ext uri="{FF2B5EF4-FFF2-40B4-BE49-F238E27FC236}">
                    <a16:creationId xmlns:a16="http://schemas.microsoft.com/office/drawing/2014/main" xmlns="" id="{1BC9D2C6-E51C-4686-9008-810ED76919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3" name="Elipse 917">
                <a:extLst>
                  <a:ext uri="{FF2B5EF4-FFF2-40B4-BE49-F238E27FC236}">
                    <a16:creationId xmlns:a16="http://schemas.microsoft.com/office/drawing/2014/main" xmlns="" id="{F4588E39-DFE4-41AD-815A-7A09891EF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4" name="Elipse 918">
                <a:extLst>
                  <a:ext uri="{FF2B5EF4-FFF2-40B4-BE49-F238E27FC236}">
                    <a16:creationId xmlns:a16="http://schemas.microsoft.com/office/drawing/2014/main" xmlns="" id="{7390AFE0-9153-4BAA-88E5-D6045EDC6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5" name="Elipse 919">
                <a:extLst>
                  <a:ext uri="{FF2B5EF4-FFF2-40B4-BE49-F238E27FC236}">
                    <a16:creationId xmlns:a16="http://schemas.microsoft.com/office/drawing/2014/main" xmlns="" id="{C0D8A08E-3E7B-45AB-A6BE-DDD9B41706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6" name="Elipse 920">
                <a:extLst>
                  <a:ext uri="{FF2B5EF4-FFF2-40B4-BE49-F238E27FC236}">
                    <a16:creationId xmlns:a16="http://schemas.microsoft.com/office/drawing/2014/main" xmlns="" id="{27A048A1-E33E-4701-AFFC-5F7B211144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7" name="Elipse 921">
                <a:extLst>
                  <a:ext uri="{FF2B5EF4-FFF2-40B4-BE49-F238E27FC236}">
                    <a16:creationId xmlns:a16="http://schemas.microsoft.com/office/drawing/2014/main" xmlns="" id="{61D2AE8D-3B85-49D9-8CED-B7897ECF2D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2" name="Grupo 870">
              <a:extLst>
                <a:ext uri="{FF2B5EF4-FFF2-40B4-BE49-F238E27FC236}">
                  <a16:creationId xmlns:a16="http://schemas.microsoft.com/office/drawing/2014/main" xmlns="" id="{EF3A084C-DA66-4AAD-B1F1-F66387B5EC2B}"/>
                </a:ext>
              </a:extLst>
            </p:cNvPr>
            <p:cNvGrpSpPr/>
            <p:nvPr/>
          </p:nvGrpSpPr>
          <p:grpSpPr>
            <a:xfrm>
              <a:off x="9528808" y="5169647"/>
              <a:ext cx="196983" cy="191425"/>
              <a:chOff x="3607065" y="4589645"/>
              <a:chExt cx="196983" cy="191425"/>
            </a:xfrm>
          </p:grpSpPr>
          <p:sp>
            <p:nvSpPr>
              <p:cNvPr id="202" name="Elipse 898">
                <a:extLst>
                  <a:ext uri="{FF2B5EF4-FFF2-40B4-BE49-F238E27FC236}">
                    <a16:creationId xmlns:a16="http://schemas.microsoft.com/office/drawing/2014/main" xmlns="" id="{8BABF977-2A55-4D86-A850-005BACB736B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3" name="Elipse 899">
                <a:extLst>
                  <a:ext uri="{FF2B5EF4-FFF2-40B4-BE49-F238E27FC236}">
                    <a16:creationId xmlns:a16="http://schemas.microsoft.com/office/drawing/2014/main" xmlns="" id="{F1C8BF0B-47F4-44A0-8E6C-B287C7E3A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4" name="Elipse 900">
                <a:extLst>
                  <a:ext uri="{FF2B5EF4-FFF2-40B4-BE49-F238E27FC236}">
                    <a16:creationId xmlns:a16="http://schemas.microsoft.com/office/drawing/2014/main" xmlns="" id="{04AA84F8-93B6-4124-A2FA-D9818D33C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5" name="Elipse 901">
                <a:extLst>
                  <a:ext uri="{FF2B5EF4-FFF2-40B4-BE49-F238E27FC236}">
                    <a16:creationId xmlns:a16="http://schemas.microsoft.com/office/drawing/2014/main" xmlns="" id="{70654DF8-81C5-4E49-8B9A-7684AC315C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6" name="Elipse 902">
                <a:extLst>
                  <a:ext uri="{FF2B5EF4-FFF2-40B4-BE49-F238E27FC236}">
                    <a16:creationId xmlns:a16="http://schemas.microsoft.com/office/drawing/2014/main" xmlns="" id="{E8E34B59-9904-463E-AD87-BEEAEEE83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7" name="Elipse 903">
                <a:extLst>
                  <a:ext uri="{FF2B5EF4-FFF2-40B4-BE49-F238E27FC236}">
                    <a16:creationId xmlns:a16="http://schemas.microsoft.com/office/drawing/2014/main" xmlns="" id="{73FF0FAD-3E8E-4F37-ABC3-30B3221B9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8" name="Elipse 904">
                <a:extLst>
                  <a:ext uri="{FF2B5EF4-FFF2-40B4-BE49-F238E27FC236}">
                    <a16:creationId xmlns:a16="http://schemas.microsoft.com/office/drawing/2014/main" xmlns="" id="{CD9B49E7-E082-4B09-91A3-9465D0482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9" name="Elipse 905">
                <a:extLst>
                  <a:ext uri="{FF2B5EF4-FFF2-40B4-BE49-F238E27FC236}">
                    <a16:creationId xmlns:a16="http://schemas.microsoft.com/office/drawing/2014/main" xmlns="" id="{A14C6364-7F4D-403F-B3F6-7A4D57092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3" name="Grupo 872">
              <a:extLst>
                <a:ext uri="{FF2B5EF4-FFF2-40B4-BE49-F238E27FC236}">
                  <a16:creationId xmlns:a16="http://schemas.microsoft.com/office/drawing/2014/main" xmlns="" id="{D86A1B11-0663-482F-BFD9-63D84FD7AB11}"/>
                </a:ext>
              </a:extLst>
            </p:cNvPr>
            <p:cNvGrpSpPr/>
            <p:nvPr/>
          </p:nvGrpSpPr>
          <p:grpSpPr>
            <a:xfrm>
              <a:off x="9507120" y="5083126"/>
              <a:ext cx="196983" cy="201050"/>
              <a:chOff x="3607065" y="4589645"/>
              <a:chExt cx="196983" cy="201050"/>
            </a:xfrm>
          </p:grpSpPr>
          <p:sp>
            <p:nvSpPr>
              <p:cNvPr id="194" name="Elipse 882">
                <a:extLst>
                  <a:ext uri="{FF2B5EF4-FFF2-40B4-BE49-F238E27FC236}">
                    <a16:creationId xmlns:a16="http://schemas.microsoft.com/office/drawing/2014/main" xmlns="" id="{67E2C5FB-7CA6-4691-9933-BEA44BBEF83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5" name="Elipse 883">
                <a:extLst>
                  <a:ext uri="{FF2B5EF4-FFF2-40B4-BE49-F238E27FC236}">
                    <a16:creationId xmlns:a16="http://schemas.microsoft.com/office/drawing/2014/main" xmlns="" id="{75D513C1-7528-41CC-AB9E-58D66F62F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6" name="Elipse 884">
                <a:extLst>
                  <a:ext uri="{FF2B5EF4-FFF2-40B4-BE49-F238E27FC236}">
                    <a16:creationId xmlns:a16="http://schemas.microsoft.com/office/drawing/2014/main" xmlns="" id="{72EDC197-92A7-4C05-BFA9-84D90CD22E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7" name="Elipse 885">
                <a:extLst>
                  <a:ext uri="{FF2B5EF4-FFF2-40B4-BE49-F238E27FC236}">
                    <a16:creationId xmlns:a16="http://schemas.microsoft.com/office/drawing/2014/main" xmlns="" id="{2174CB49-B64F-44A7-9407-08D6CFCA4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8" name="Elipse 886">
                <a:extLst>
                  <a:ext uri="{FF2B5EF4-FFF2-40B4-BE49-F238E27FC236}">
                    <a16:creationId xmlns:a16="http://schemas.microsoft.com/office/drawing/2014/main" xmlns="" id="{93F53177-0730-4B54-B1E7-96DB9425F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9" name="Elipse 887">
                <a:extLst>
                  <a:ext uri="{FF2B5EF4-FFF2-40B4-BE49-F238E27FC236}">
                    <a16:creationId xmlns:a16="http://schemas.microsoft.com/office/drawing/2014/main" xmlns="" id="{34886619-9FFE-4F99-BFC3-2AF41E1C0E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0" name="Elipse 888">
                <a:extLst>
                  <a:ext uri="{FF2B5EF4-FFF2-40B4-BE49-F238E27FC236}">
                    <a16:creationId xmlns:a16="http://schemas.microsoft.com/office/drawing/2014/main" xmlns="" id="{5256270B-C702-46C3-856E-B18EEFB386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1" name="Elipse 889">
                <a:extLst>
                  <a:ext uri="{FF2B5EF4-FFF2-40B4-BE49-F238E27FC236}">
                    <a16:creationId xmlns:a16="http://schemas.microsoft.com/office/drawing/2014/main" xmlns="" id="{FDEFF09C-0609-4462-B881-A903E1530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18695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4" name="Elipse 1666">
            <a:extLst>
              <a:ext uri="{FF2B5EF4-FFF2-40B4-BE49-F238E27FC236}">
                <a16:creationId xmlns:a16="http://schemas.microsoft.com/office/drawing/2014/main" xmlns="" id="{6BFB5C89-AA8E-40C9-8EAF-03B525829F81}"/>
              </a:ext>
            </a:extLst>
          </p:cNvPr>
          <p:cNvSpPr/>
          <p:nvPr/>
        </p:nvSpPr>
        <p:spPr>
          <a:xfrm>
            <a:off x="7827221" y="4184730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1667">
            <a:extLst>
              <a:ext uri="{FF2B5EF4-FFF2-40B4-BE49-F238E27FC236}">
                <a16:creationId xmlns:a16="http://schemas.microsoft.com/office/drawing/2014/main" xmlns="" id="{236A3DD3-8CEE-4ED4-ADBE-043FECDC8C71}"/>
              </a:ext>
            </a:extLst>
          </p:cNvPr>
          <p:cNvSpPr>
            <a:spLocks noChangeAspect="1"/>
          </p:cNvSpPr>
          <p:nvPr/>
        </p:nvSpPr>
        <p:spPr>
          <a:xfrm>
            <a:off x="8281451" y="3824958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1668">
            <a:extLst>
              <a:ext uri="{FF2B5EF4-FFF2-40B4-BE49-F238E27FC236}">
                <a16:creationId xmlns:a16="http://schemas.microsoft.com/office/drawing/2014/main" xmlns="" id="{FC7B8C4C-1112-454B-A1AF-871269122808}"/>
              </a:ext>
            </a:extLst>
          </p:cNvPr>
          <p:cNvSpPr>
            <a:spLocks noChangeAspect="1"/>
          </p:cNvSpPr>
          <p:nvPr/>
        </p:nvSpPr>
        <p:spPr>
          <a:xfrm>
            <a:off x="7933159" y="3915086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1669">
            <a:extLst>
              <a:ext uri="{FF2B5EF4-FFF2-40B4-BE49-F238E27FC236}">
                <a16:creationId xmlns:a16="http://schemas.microsoft.com/office/drawing/2014/main" xmlns="" id="{68FCB01E-A627-4B73-A03F-9198737673AA}"/>
              </a:ext>
            </a:extLst>
          </p:cNvPr>
          <p:cNvSpPr>
            <a:spLocks noChangeAspect="1"/>
          </p:cNvSpPr>
          <p:nvPr/>
        </p:nvSpPr>
        <p:spPr>
          <a:xfrm>
            <a:off x="8067493" y="3556357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1670">
            <a:extLst>
              <a:ext uri="{FF2B5EF4-FFF2-40B4-BE49-F238E27FC236}">
                <a16:creationId xmlns:a16="http://schemas.microsoft.com/office/drawing/2014/main" xmlns="" id="{F2150ABE-36AE-4495-8417-EDAD76C7D9B9}"/>
              </a:ext>
            </a:extLst>
          </p:cNvPr>
          <p:cNvSpPr>
            <a:spLocks noChangeAspect="1"/>
          </p:cNvSpPr>
          <p:nvPr/>
        </p:nvSpPr>
        <p:spPr>
          <a:xfrm>
            <a:off x="7814725" y="4103536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1671">
            <a:extLst>
              <a:ext uri="{FF2B5EF4-FFF2-40B4-BE49-F238E27FC236}">
                <a16:creationId xmlns:a16="http://schemas.microsoft.com/office/drawing/2014/main" xmlns="" id="{ACC19F11-7BD7-4E17-9DB6-DB70FAAD4314}"/>
              </a:ext>
            </a:extLst>
          </p:cNvPr>
          <p:cNvSpPr>
            <a:spLocks noChangeAspect="1"/>
          </p:cNvSpPr>
          <p:nvPr/>
        </p:nvSpPr>
        <p:spPr>
          <a:xfrm>
            <a:off x="8074015" y="3776604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1672">
            <a:extLst>
              <a:ext uri="{FF2B5EF4-FFF2-40B4-BE49-F238E27FC236}">
                <a16:creationId xmlns:a16="http://schemas.microsoft.com/office/drawing/2014/main" xmlns="" id="{CEFDF42E-74FB-4059-8764-FDB0FAF6E5D3}"/>
              </a:ext>
            </a:extLst>
          </p:cNvPr>
          <p:cNvSpPr>
            <a:spLocks noChangeAspect="1"/>
          </p:cNvSpPr>
          <p:nvPr/>
        </p:nvSpPr>
        <p:spPr>
          <a:xfrm>
            <a:off x="7856846" y="3643265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1673">
            <a:extLst>
              <a:ext uri="{FF2B5EF4-FFF2-40B4-BE49-F238E27FC236}">
                <a16:creationId xmlns:a16="http://schemas.microsoft.com/office/drawing/2014/main" xmlns="" id="{FEC6D166-986D-4228-8BB9-57D7119DE4AB}"/>
              </a:ext>
            </a:extLst>
          </p:cNvPr>
          <p:cNvSpPr>
            <a:spLocks noChangeAspect="1"/>
          </p:cNvSpPr>
          <p:nvPr/>
        </p:nvSpPr>
        <p:spPr>
          <a:xfrm>
            <a:off x="7951206" y="4017221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2" name="Grupo 1674">
            <a:extLst>
              <a:ext uri="{FF2B5EF4-FFF2-40B4-BE49-F238E27FC236}">
                <a16:creationId xmlns:a16="http://schemas.microsoft.com/office/drawing/2014/main" xmlns="" id="{12D23C0C-1404-4AFF-AAC8-CC601539C837}"/>
              </a:ext>
            </a:extLst>
          </p:cNvPr>
          <p:cNvGrpSpPr>
            <a:grpSpLocks noChangeAspect="1"/>
          </p:cNvGrpSpPr>
          <p:nvPr/>
        </p:nvGrpSpPr>
        <p:grpSpPr>
          <a:xfrm>
            <a:off x="7639824" y="3850140"/>
            <a:ext cx="283028" cy="228362"/>
            <a:chOff x="6590862" y="2119195"/>
            <a:chExt cx="232156" cy="193200"/>
          </a:xfrm>
        </p:grpSpPr>
        <p:sp>
          <p:nvSpPr>
            <p:cNvPr id="185" name="Elipse 1675">
              <a:extLst>
                <a:ext uri="{FF2B5EF4-FFF2-40B4-BE49-F238E27FC236}">
                  <a16:creationId xmlns:a16="http://schemas.microsoft.com/office/drawing/2014/main" xmlns="" id="{3BA8EC32-B4F8-4ECE-9D1A-F1EDC718E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Elipse 1676">
              <a:extLst>
                <a:ext uri="{FF2B5EF4-FFF2-40B4-BE49-F238E27FC236}">
                  <a16:creationId xmlns:a16="http://schemas.microsoft.com/office/drawing/2014/main" xmlns="" id="{C89C8DDA-2860-43F7-B656-975E0D964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Elipse 1677">
              <a:extLst>
                <a:ext uri="{FF2B5EF4-FFF2-40B4-BE49-F238E27FC236}">
                  <a16:creationId xmlns:a16="http://schemas.microsoft.com/office/drawing/2014/main" xmlns="" id="{8E43298C-4F94-4EDF-B35D-C60A07BBB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Elipse 1678">
              <a:extLst>
                <a:ext uri="{FF2B5EF4-FFF2-40B4-BE49-F238E27FC236}">
                  <a16:creationId xmlns:a16="http://schemas.microsoft.com/office/drawing/2014/main" xmlns="" id="{0C164CD5-1358-4FF2-9DC8-0DA34E3C0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" name="Grupo 1679">
            <a:extLst>
              <a:ext uri="{FF2B5EF4-FFF2-40B4-BE49-F238E27FC236}">
                <a16:creationId xmlns:a16="http://schemas.microsoft.com/office/drawing/2014/main" xmlns="" id="{EDAC28BB-AE1A-4E75-BBC1-712012A54E5C}"/>
              </a:ext>
            </a:extLst>
          </p:cNvPr>
          <p:cNvGrpSpPr>
            <a:grpSpLocks noChangeAspect="1"/>
          </p:cNvGrpSpPr>
          <p:nvPr/>
        </p:nvGrpSpPr>
        <p:grpSpPr>
          <a:xfrm>
            <a:off x="7711514" y="3849614"/>
            <a:ext cx="424543" cy="342544"/>
            <a:chOff x="6590862" y="2119195"/>
            <a:chExt cx="232156" cy="193200"/>
          </a:xfrm>
        </p:grpSpPr>
        <p:sp>
          <p:nvSpPr>
            <p:cNvPr id="181" name="Elipse 1680">
              <a:extLst>
                <a:ext uri="{FF2B5EF4-FFF2-40B4-BE49-F238E27FC236}">
                  <a16:creationId xmlns:a16="http://schemas.microsoft.com/office/drawing/2014/main" xmlns="" id="{3D06BC9C-A680-42D0-B450-893E35CBB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2" name="Elipse 1681">
              <a:extLst>
                <a:ext uri="{FF2B5EF4-FFF2-40B4-BE49-F238E27FC236}">
                  <a16:creationId xmlns:a16="http://schemas.microsoft.com/office/drawing/2014/main" xmlns="" id="{3FEED4B2-AF11-47C4-A8A8-1BB68BC01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Elipse 1682">
              <a:extLst>
                <a:ext uri="{FF2B5EF4-FFF2-40B4-BE49-F238E27FC236}">
                  <a16:creationId xmlns:a16="http://schemas.microsoft.com/office/drawing/2014/main" xmlns="" id="{7F09492F-D496-47AF-BA57-6E51C4621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Elipse 1683">
              <a:extLst>
                <a:ext uri="{FF2B5EF4-FFF2-40B4-BE49-F238E27FC236}">
                  <a16:creationId xmlns:a16="http://schemas.microsoft.com/office/drawing/2014/main" xmlns="" id="{7F4392B3-11FB-4FFB-9446-766816354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Grupo 1684">
            <a:extLst>
              <a:ext uri="{FF2B5EF4-FFF2-40B4-BE49-F238E27FC236}">
                <a16:creationId xmlns:a16="http://schemas.microsoft.com/office/drawing/2014/main" xmlns="" id="{A00C11BA-8D22-4EB5-AAB8-90956CF583A6}"/>
              </a:ext>
            </a:extLst>
          </p:cNvPr>
          <p:cNvGrpSpPr>
            <a:grpSpLocks noChangeAspect="1"/>
          </p:cNvGrpSpPr>
          <p:nvPr/>
        </p:nvGrpSpPr>
        <p:grpSpPr>
          <a:xfrm>
            <a:off x="7694780" y="3739530"/>
            <a:ext cx="283028" cy="228362"/>
            <a:chOff x="6590862" y="2119195"/>
            <a:chExt cx="232156" cy="193200"/>
          </a:xfrm>
        </p:grpSpPr>
        <p:sp>
          <p:nvSpPr>
            <p:cNvPr id="177" name="Elipse 1685">
              <a:extLst>
                <a:ext uri="{FF2B5EF4-FFF2-40B4-BE49-F238E27FC236}">
                  <a16:creationId xmlns:a16="http://schemas.microsoft.com/office/drawing/2014/main" xmlns="" id="{96E8EE17-49D9-47FD-96D2-8ECCD6D86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Elipse 1686">
              <a:extLst>
                <a:ext uri="{FF2B5EF4-FFF2-40B4-BE49-F238E27FC236}">
                  <a16:creationId xmlns:a16="http://schemas.microsoft.com/office/drawing/2014/main" xmlns="" id="{A433F80A-F68C-47F1-B827-8852E59EE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Elipse 1687">
              <a:extLst>
                <a:ext uri="{FF2B5EF4-FFF2-40B4-BE49-F238E27FC236}">
                  <a16:creationId xmlns:a16="http://schemas.microsoft.com/office/drawing/2014/main" xmlns="" id="{90677576-69D2-41A7-9766-01C536EA7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Elipse 1688">
              <a:extLst>
                <a:ext uri="{FF2B5EF4-FFF2-40B4-BE49-F238E27FC236}">
                  <a16:creationId xmlns:a16="http://schemas.microsoft.com/office/drawing/2014/main" xmlns="" id="{356BDE17-26DC-4B96-B13C-95C018595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" name="Grupo 1690">
            <a:extLst>
              <a:ext uri="{FF2B5EF4-FFF2-40B4-BE49-F238E27FC236}">
                <a16:creationId xmlns:a16="http://schemas.microsoft.com/office/drawing/2014/main" xmlns="" id="{4A09D5AD-D976-42FE-9BB9-2CDE7D271EBE}"/>
              </a:ext>
            </a:extLst>
          </p:cNvPr>
          <p:cNvGrpSpPr/>
          <p:nvPr/>
        </p:nvGrpSpPr>
        <p:grpSpPr>
          <a:xfrm>
            <a:off x="7742155" y="4830918"/>
            <a:ext cx="725870" cy="732409"/>
            <a:chOff x="6252076" y="4443501"/>
            <a:chExt cx="887553" cy="923680"/>
          </a:xfrm>
        </p:grpSpPr>
        <p:sp>
          <p:nvSpPr>
            <p:cNvPr id="154" name="Elipse 1691">
              <a:extLst>
                <a:ext uri="{FF2B5EF4-FFF2-40B4-BE49-F238E27FC236}">
                  <a16:creationId xmlns:a16="http://schemas.microsoft.com/office/drawing/2014/main" xmlns="" id="{BDF1B268-7844-4C25-B9AB-9C2EA951B43C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Elipse 1692">
              <a:extLst>
                <a:ext uri="{FF2B5EF4-FFF2-40B4-BE49-F238E27FC236}">
                  <a16:creationId xmlns:a16="http://schemas.microsoft.com/office/drawing/2014/main" xmlns="" id="{7618D598-F403-46A3-BC6E-6F8EB7D1F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Elipse 1693">
              <a:extLst>
                <a:ext uri="{FF2B5EF4-FFF2-40B4-BE49-F238E27FC236}">
                  <a16:creationId xmlns:a16="http://schemas.microsoft.com/office/drawing/2014/main" xmlns="" id="{95A529E0-2B2E-4140-840B-1E5B40ABB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Elipse 1694">
              <a:extLst>
                <a:ext uri="{FF2B5EF4-FFF2-40B4-BE49-F238E27FC236}">
                  <a16:creationId xmlns:a16="http://schemas.microsoft.com/office/drawing/2014/main" xmlns="" id="{713C14FC-10AF-4BE2-80E7-8998D602C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Elipse 1695">
              <a:extLst>
                <a:ext uri="{FF2B5EF4-FFF2-40B4-BE49-F238E27FC236}">
                  <a16:creationId xmlns:a16="http://schemas.microsoft.com/office/drawing/2014/main" xmlns="" id="{09A652FC-3506-4EA2-905D-C2C691203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696">
              <a:extLst>
                <a:ext uri="{FF2B5EF4-FFF2-40B4-BE49-F238E27FC236}">
                  <a16:creationId xmlns:a16="http://schemas.microsoft.com/office/drawing/2014/main" xmlns="" id="{AAD5D575-01A5-4637-832F-CE58FCF75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Elipse 1697">
              <a:extLst>
                <a:ext uri="{FF2B5EF4-FFF2-40B4-BE49-F238E27FC236}">
                  <a16:creationId xmlns:a16="http://schemas.microsoft.com/office/drawing/2014/main" xmlns="" id="{0961FE00-6831-4C72-A02C-DF54366FA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Elipse 1698">
              <a:extLst>
                <a:ext uri="{FF2B5EF4-FFF2-40B4-BE49-F238E27FC236}">
                  <a16:creationId xmlns:a16="http://schemas.microsoft.com/office/drawing/2014/main" xmlns="" id="{AA5822F6-EA45-4FD9-A9B7-FF8B960C5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62" name="Grupo 1699">
              <a:extLst>
                <a:ext uri="{FF2B5EF4-FFF2-40B4-BE49-F238E27FC236}">
                  <a16:creationId xmlns:a16="http://schemas.microsoft.com/office/drawing/2014/main" xmlns="" id="{D43A5EEA-3A34-421D-A6E2-1259AA1DFC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73" name="Elipse 1710">
                <a:extLst>
                  <a:ext uri="{FF2B5EF4-FFF2-40B4-BE49-F238E27FC236}">
                    <a16:creationId xmlns:a16="http://schemas.microsoft.com/office/drawing/2014/main" xmlns="" id="{5D81FF62-68DD-4EAD-99DD-F0A84373F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4" name="Elipse 1711">
                <a:extLst>
                  <a:ext uri="{FF2B5EF4-FFF2-40B4-BE49-F238E27FC236}">
                    <a16:creationId xmlns:a16="http://schemas.microsoft.com/office/drawing/2014/main" xmlns="" id="{9A1CCF4C-409D-4F34-B4A3-1CF3CBA60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5" name="Elipse 1712">
                <a:extLst>
                  <a:ext uri="{FF2B5EF4-FFF2-40B4-BE49-F238E27FC236}">
                    <a16:creationId xmlns:a16="http://schemas.microsoft.com/office/drawing/2014/main" xmlns="" id="{440ACC3E-08E6-4C28-87C9-837F4CEDE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6" name="Elipse 1713">
                <a:extLst>
                  <a:ext uri="{FF2B5EF4-FFF2-40B4-BE49-F238E27FC236}">
                    <a16:creationId xmlns:a16="http://schemas.microsoft.com/office/drawing/2014/main" xmlns="" id="{81C39545-459C-41EC-B530-3426E0816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3" name="Grupo 1700">
              <a:extLst>
                <a:ext uri="{FF2B5EF4-FFF2-40B4-BE49-F238E27FC236}">
                  <a16:creationId xmlns:a16="http://schemas.microsoft.com/office/drawing/2014/main" xmlns="" id="{E820554F-6011-4D0D-9754-E3F353915A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69" name="Elipse 1706">
                <a:extLst>
                  <a:ext uri="{FF2B5EF4-FFF2-40B4-BE49-F238E27FC236}">
                    <a16:creationId xmlns:a16="http://schemas.microsoft.com/office/drawing/2014/main" xmlns="" id="{D634FF68-791A-4C06-8B73-F2B920AAFA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Elipse 1707">
                <a:extLst>
                  <a:ext uri="{FF2B5EF4-FFF2-40B4-BE49-F238E27FC236}">
                    <a16:creationId xmlns:a16="http://schemas.microsoft.com/office/drawing/2014/main" xmlns="" id="{06B87027-1F70-4152-8B93-71C0BDA07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Elipse 1708">
                <a:extLst>
                  <a:ext uri="{FF2B5EF4-FFF2-40B4-BE49-F238E27FC236}">
                    <a16:creationId xmlns:a16="http://schemas.microsoft.com/office/drawing/2014/main" xmlns="" id="{2491A420-D2E5-4CEA-BBBC-F1E5463D8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2" name="Elipse 1709">
                <a:extLst>
                  <a:ext uri="{FF2B5EF4-FFF2-40B4-BE49-F238E27FC236}">
                    <a16:creationId xmlns:a16="http://schemas.microsoft.com/office/drawing/2014/main" xmlns="" id="{997CED4B-1E28-4948-BB47-0D7AFD716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4" name="Grupo 1701">
              <a:extLst>
                <a:ext uri="{FF2B5EF4-FFF2-40B4-BE49-F238E27FC236}">
                  <a16:creationId xmlns:a16="http://schemas.microsoft.com/office/drawing/2014/main" xmlns="" id="{1C9EB4D6-534C-4AA0-96A5-93B881ABA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65" name="Elipse 1702">
                <a:extLst>
                  <a:ext uri="{FF2B5EF4-FFF2-40B4-BE49-F238E27FC236}">
                    <a16:creationId xmlns:a16="http://schemas.microsoft.com/office/drawing/2014/main" xmlns="" id="{38D4C644-9A35-4080-8B17-76BF1F9DE8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Elipse 1703">
                <a:extLst>
                  <a:ext uri="{FF2B5EF4-FFF2-40B4-BE49-F238E27FC236}">
                    <a16:creationId xmlns:a16="http://schemas.microsoft.com/office/drawing/2014/main" xmlns="" id="{17054309-DA79-4B87-8F66-9DB3E392D6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Elipse 1704">
                <a:extLst>
                  <a:ext uri="{FF2B5EF4-FFF2-40B4-BE49-F238E27FC236}">
                    <a16:creationId xmlns:a16="http://schemas.microsoft.com/office/drawing/2014/main" xmlns="" id="{AAB23978-8B81-4B4E-9DFE-62268C259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Elipse 1705">
                <a:extLst>
                  <a:ext uri="{FF2B5EF4-FFF2-40B4-BE49-F238E27FC236}">
                    <a16:creationId xmlns:a16="http://schemas.microsoft.com/office/drawing/2014/main" xmlns="" id="{9B27AC1B-6303-43AF-9AD8-2433DADC2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" name="Grupo 1715">
            <a:extLst>
              <a:ext uri="{FF2B5EF4-FFF2-40B4-BE49-F238E27FC236}">
                <a16:creationId xmlns:a16="http://schemas.microsoft.com/office/drawing/2014/main" xmlns="" id="{5CB50D7D-856C-46F0-B748-36BBEF387813}"/>
              </a:ext>
            </a:extLst>
          </p:cNvPr>
          <p:cNvGrpSpPr/>
          <p:nvPr/>
        </p:nvGrpSpPr>
        <p:grpSpPr>
          <a:xfrm>
            <a:off x="7441980" y="2318479"/>
            <a:ext cx="725870" cy="732409"/>
            <a:chOff x="6252076" y="4443501"/>
            <a:chExt cx="887553" cy="923680"/>
          </a:xfrm>
        </p:grpSpPr>
        <p:sp>
          <p:nvSpPr>
            <p:cNvPr id="131" name="Elipse 1716">
              <a:extLst>
                <a:ext uri="{FF2B5EF4-FFF2-40B4-BE49-F238E27FC236}">
                  <a16:creationId xmlns:a16="http://schemas.microsoft.com/office/drawing/2014/main" xmlns="" id="{D773F95C-751C-4C55-B847-4E43289C1926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Elipse 1717">
              <a:extLst>
                <a:ext uri="{FF2B5EF4-FFF2-40B4-BE49-F238E27FC236}">
                  <a16:creationId xmlns:a16="http://schemas.microsoft.com/office/drawing/2014/main" xmlns="" id="{4D88019F-B1E0-4D06-A521-25498400D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Elipse 1718">
              <a:extLst>
                <a:ext uri="{FF2B5EF4-FFF2-40B4-BE49-F238E27FC236}">
                  <a16:creationId xmlns:a16="http://schemas.microsoft.com/office/drawing/2014/main" xmlns="" id="{570D3E40-9884-4450-AFA2-EDC5D6BB9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Elipse 1719">
              <a:extLst>
                <a:ext uri="{FF2B5EF4-FFF2-40B4-BE49-F238E27FC236}">
                  <a16:creationId xmlns:a16="http://schemas.microsoft.com/office/drawing/2014/main" xmlns="" id="{BFCF6A70-E160-4ADC-89E1-81C742D6DD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Elipse 1720">
              <a:extLst>
                <a:ext uri="{FF2B5EF4-FFF2-40B4-BE49-F238E27FC236}">
                  <a16:creationId xmlns:a16="http://schemas.microsoft.com/office/drawing/2014/main" xmlns="" id="{088A1F81-DDE2-4388-8CC9-B444EA55F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Elipse 1721">
              <a:extLst>
                <a:ext uri="{FF2B5EF4-FFF2-40B4-BE49-F238E27FC236}">
                  <a16:creationId xmlns:a16="http://schemas.microsoft.com/office/drawing/2014/main" xmlns="" id="{97A05C6B-83DF-46D2-81BE-8FD9DA6D1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Elipse 1722">
              <a:extLst>
                <a:ext uri="{FF2B5EF4-FFF2-40B4-BE49-F238E27FC236}">
                  <a16:creationId xmlns:a16="http://schemas.microsoft.com/office/drawing/2014/main" xmlns="" id="{08FCDF9B-614A-424D-9338-5FFCFEE76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Elipse 1723">
              <a:extLst>
                <a:ext uri="{FF2B5EF4-FFF2-40B4-BE49-F238E27FC236}">
                  <a16:creationId xmlns:a16="http://schemas.microsoft.com/office/drawing/2014/main" xmlns="" id="{1374E6B6-1FF6-4935-A741-5ECEDEBAD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39" name="Grupo 1724">
              <a:extLst>
                <a:ext uri="{FF2B5EF4-FFF2-40B4-BE49-F238E27FC236}">
                  <a16:creationId xmlns:a16="http://schemas.microsoft.com/office/drawing/2014/main" xmlns="" id="{4F278704-142E-4E78-ABF4-BA3196C41A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50" name="Elipse 1735">
                <a:extLst>
                  <a:ext uri="{FF2B5EF4-FFF2-40B4-BE49-F238E27FC236}">
                    <a16:creationId xmlns:a16="http://schemas.microsoft.com/office/drawing/2014/main" xmlns="" id="{8B074E08-4164-4ECF-8616-FAA8F445B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Elipse 1736">
                <a:extLst>
                  <a:ext uri="{FF2B5EF4-FFF2-40B4-BE49-F238E27FC236}">
                    <a16:creationId xmlns:a16="http://schemas.microsoft.com/office/drawing/2014/main" xmlns="" id="{46D499F1-963F-49DE-B72C-6115D23D9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Elipse 1737">
                <a:extLst>
                  <a:ext uri="{FF2B5EF4-FFF2-40B4-BE49-F238E27FC236}">
                    <a16:creationId xmlns:a16="http://schemas.microsoft.com/office/drawing/2014/main" xmlns="" id="{F688A280-DDB6-4CEC-B6B2-AB56D6AF35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Elipse 1738">
                <a:extLst>
                  <a:ext uri="{FF2B5EF4-FFF2-40B4-BE49-F238E27FC236}">
                    <a16:creationId xmlns:a16="http://schemas.microsoft.com/office/drawing/2014/main" xmlns="" id="{51E31E2E-830A-468E-AEF8-8FEF0A3D09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0" name="Grupo 1725">
              <a:extLst>
                <a:ext uri="{FF2B5EF4-FFF2-40B4-BE49-F238E27FC236}">
                  <a16:creationId xmlns:a16="http://schemas.microsoft.com/office/drawing/2014/main" xmlns="" id="{1F1F885B-801D-498D-845F-73FC1E2009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46" name="Elipse 1731">
                <a:extLst>
                  <a:ext uri="{FF2B5EF4-FFF2-40B4-BE49-F238E27FC236}">
                    <a16:creationId xmlns:a16="http://schemas.microsoft.com/office/drawing/2014/main" xmlns="" id="{C1828D39-A834-4532-AC92-1015F0EC9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Elipse 1732">
                <a:extLst>
                  <a:ext uri="{FF2B5EF4-FFF2-40B4-BE49-F238E27FC236}">
                    <a16:creationId xmlns:a16="http://schemas.microsoft.com/office/drawing/2014/main" xmlns="" id="{B0B9B225-AA4B-45DE-BE44-9D352D7C8F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Elipse 1733">
                <a:extLst>
                  <a:ext uri="{FF2B5EF4-FFF2-40B4-BE49-F238E27FC236}">
                    <a16:creationId xmlns:a16="http://schemas.microsoft.com/office/drawing/2014/main" xmlns="" id="{7F661EB9-92AF-4B32-A63F-F2046CB76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Elipse 1734">
                <a:extLst>
                  <a:ext uri="{FF2B5EF4-FFF2-40B4-BE49-F238E27FC236}">
                    <a16:creationId xmlns:a16="http://schemas.microsoft.com/office/drawing/2014/main" xmlns="" id="{DB6D1E62-18B3-4F61-AC3E-C59F49C3B7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1" name="Grupo 1726">
              <a:extLst>
                <a:ext uri="{FF2B5EF4-FFF2-40B4-BE49-F238E27FC236}">
                  <a16:creationId xmlns:a16="http://schemas.microsoft.com/office/drawing/2014/main" xmlns="" id="{29FCE026-F4E2-43F1-8B8B-18A8A6C9C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42" name="Elipse 1727">
                <a:extLst>
                  <a:ext uri="{FF2B5EF4-FFF2-40B4-BE49-F238E27FC236}">
                    <a16:creationId xmlns:a16="http://schemas.microsoft.com/office/drawing/2014/main" xmlns="" id="{BA2649F0-F12D-4690-BCA7-5F44798B51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Elipse 1728">
                <a:extLst>
                  <a:ext uri="{FF2B5EF4-FFF2-40B4-BE49-F238E27FC236}">
                    <a16:creationId xmlns:a16="http://schemas.microsoft.com/office/drawing/2014/main" xmlns="" id="{07C9F1C7-FA9D-4C04-AEC1-268CE90C28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Elipse 1729">
                <a:extLst>
                  <a:ext uri="{FF2B5EF4-FFF2-40B4-BE49-F238E27FC236}">
                    <a16:creationId xmlns:a16="http://schemas.microsoft.com/office/drawing/2014/main" xmlns="" id="{55C97B41-056D-42FA-ACE0-D30C7F7E1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Elipse 1730">
                <a:extLst>
                  <a:ext uri="{FF2B5EF4-FFF2-40B4-BE49-F238E27FC236}">
                    <a16:creationId xmlns:a16="http://schemas.microsoft.com/office/drawing/2014/main" xmlns="" id="{5E2DBC1D-732E-4D24-8255-A00C34B006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7" name="Elipse 1741">
            <a:extLst>
              <a:ext uri="{FF2B5EF4-FFF2-40B4-BE49-F238E27FC236}">
                <a16:creationId xmlns:a16="http://schemas.microsoft.com/office/drawing/2014/main" xmlns="" id="{6C56DB60-5E66-4270-9A40-B046E8A1A7F6}"/>
              </a:ext>
            </a:extLst>
          </p:cNvPr>
          <p:cNvSpPr>
            <a:spLocks noChangeAspect="1"/>
          </p:cNvSpPr>
          <p:nvPr/>
        </p:nvSpPr>
        <p:spPr>
          <a:xfrm>
            <a:off x="6570644" y="3120139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Elipse 1743">
            <a:extLst>
              <a:ext uri="{FF2B5EF4-FFF2-40B4-BE49-F238E27FC236}">
                <a16:creationId xmlns:a16="http://schemas.microsoft.com/office/drawing/2014/main" xmlns="" id="{2F9AB8F4-F33E-4983-A087-32F6ABAE5136}"/>
              </a:ext>
            </a:extLst>
          </p:cNvPr>
          <p:cNvSpPr>
            <a:spLocks noChangeAspect="1"/>
          </p:cNvSpPr>
          <p:nvPr/>
        </p:nvSpPr>
        <p:spPr>
          <a:xfrm>
            <a:off x="7419547" y="3042070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Elipse 1744">
            <a:extLst>
              <a:ext uri="{FF2B5EF4-FFF2-40B4-BE49-F238E27FC236}">
                <a16:creationId xmlns:a16="http://schemas.microsoft.com/office/drawing/2014/main" xmlns="" id="{6E75D6DF-51C4-4B5D-999F-BD339FD33653}"/>
              </a:ext>
            </a:extLst>
          </p:cNvPr>
          <p:cNvSpPr>
            <a:spLocks noChangeAspect="1"/>
          </p:cNvSpPr>
          <p:nvPr/>
        </p:nvSpPr>
        <p:spPr>
          <a:xfrm>
            <a:off x="7575396" y="4140488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1745">
            <a:extLst>
              <a:ext uri="{FF2B5EF4-FFF2-40B4-BE49-F238E27FC236}">
                <a16:creationId xmlns:a16="http://schemas.microsoft.com/office/drawing/2014/main" xmlns="" id="{B67513A8-5BDE-420E-860C-5DB98C7D9296}"/>
              </a:ext>
            </a:extLst>
          </p:cNvPr>
          <p:cNvSpPr>
            <a:spLocks noChangeAspect="1"/>
          </p:cNvSpPr>
          <p:nvPr/>
        </p:nvSpPr>
        <p:spPr>
          <a:xfrm>
            <a:off x="5710137" y="3101471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Elipse 1746">
            <a:extLst>
              <a:ext uri="{FF2B5EF4-FFF2-40B4-BE49-F238E27FC236}">
                <a16:creationId xmlns:a16="http://schemas.microsoft.com/office/drawing/2014/main" xmlns="" id="{7F215D9D-1C57-4887-BB3B-477F6A5F1BF4}"/>
              </a:ext>
            </a:extLst>
          </p:cNvPr>
          <p:cNvSpPr>
            <a:spLocks noChangeAspect="1"/>
          </p:cNvSpPr>
          <p:nvPr/>
        </p:nvSpPr>
        <p:spPr>
          <a:xfrm>
            <a:off x="7799504" y="2893030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Elipse 1759">
            <a:extLst>
              <a:ext uri="{FF2B5EF4-FFF2-40B4-BE49-F238E27FC236}">
                <a16:creationId xmlns:a16="http://schemas.microsoft.com/office/drawing/2014/main" xmlns="" id="{29574BE4-CF33-4CC5-8CB6-BAB6267E40FD}"/>
              </a:ext>
            </a:extLst>
          </p:cNvPr>
          <p:cNvSpPr>
            <a:spLocks noChangeAspect="1"/>
          </p:cNvSpPr>
          <p:nvPr/>
        </p:nvSpPr>
        <p:spPr>
          <a:xfrm>
            <a:off x="6188890" y="3128167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Elipse 1760">
            <a:extLst>
              <a:ext uri="{FF2B5EF4-FFF2-40B4-BE49-F238E27FC236}">
                <a16:creationId xmlns:a16="http://schemas.microsoft.com/office/drawing/2014/main" xmlns="" id="{4C878B33-EB1B-4FEB-A481-A316DA273446}"/>
              </a:ext>
            </a:extLst>
          </p:cNvPr>
          <p:cNvSpPr>
            <a:spLocks noChangeAspect="1"/>
          </p:cNvSpPr>
          <p:nvPr/>
        </p:nvSpPr>
        <p:spPr>
          <a:xfrm>
            <a:off x="6051803" y="3140441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Elipse 1761">
            <a:extLst>
              <a:ext uri="{FF2B5EF4-FFF2-40B4-BE49-F238E27FC236}">
                <a16:creationId xmlns:a16="http://schemas.microsoft.com/office/drawing/2014/main" xmlns="" id="{B34475A5-13E5-407B-B803-DB263E6E635C}"/>
              </a:ext>
            </a:extLst>
          </p:cNvPr>
          <p:cNvSpPr>
            <a:spLocks noChangeAspect="1"/>
          </p:cNvSpPr>
          <p:nvPr/>
        </p:nvSpPr>
        <p:spPr>
          <a:xfrm>
            <a:off x="5904425" y="3173386"/>
            <a:ext cx="40513" cy="4255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1762">
            <a:extLst>
              <a:ext uri="{FF2B5EF4-FFF2-40B4-BE49-F238E27FC236}">
                <a16:creationId xmlns:a16="http://schemas.microsoft.com/office/drawing/2014/main" xmlns="" id="{A96E3F19-1E73-4BFB-B063-BEAE6DBF5439}"/>
              </a:ext>
            </a:extLst>
          </p:cNvPr>
          <p:cNvSpPr>
            <a:spLocks noChangeAspect="1"/>
          </p:cNvSpPr>
          <p:nvPr/>
        </p:nvSpPr>
        <p:spPr>
          <a:xfrm>
            <a:off x="7001262" y="3145060"/>
            <a:ext cx="40513" cy="425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1755">
            <a:extLst>
              <a:ext uri="{FF2B5EF4-FFF2-40B4-BE49-F238E27FC236}">
                <a16:creationId xmlns:a16="http://schemas.microsoft.com/office/drawing/2014/main" xmlns="" id="{5D6561B7-C19F-4F89-8BC4-4D4E1AB91C96}"/>
              </a:ext>
            </a:extLst>
          </p:cNvPr>
          <p:cNvSpPr>
            <a:spLocks noChangeAspect="1"/>
          </p:cNvSpPr>
          <p:nvPr/>
        </p:nvSpPr>
        <p:spPr>
          <a:xfrm>
            <a:off x="7512993" y="315315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1756">
            <a:extLst>
              <a:ext uri="{FF2B5EF4-FFF2-40B4-BE49-F238E27FC236}">
                <a16:creationId xmlns:a16="http://schemas.microsoft.com/office/drawing/2014/main" xmlns="" id="{1158671B-F67E-44C1-98DA-1462A2A4BF8C}"/>
              </a:ext>
            </a:extLst>
          </p:cNvPr>
          <p:cNvSpPr>
            <a:spLocks noChangeAspect="1"/>
          </p:cNvSpPr>
          <p:nvPr/>
        </p:nvSpPr>
        <p:spPr>
          <a:xfrm>
            <a:off x="6815294" y="3156472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1757">
            <a:extLst>
              <a:ext uri="{FF2B5EF4-FFF2-40B4-BE49-F238E27FC236}">
                <a16:creationId xmlns:a16="http://schemas.microsoft.com/office/drawing/2014/main" xmlns="" id="{E6788CDA-8033-4C5D-9064-46A764080AC0}"/>
              </a:ext>
            </a:extLst>
          </p:cNvPr>
          <p:cNvSpPr>
            <a:spLocks noChangeAspect="1"/>
          </p:cNvSpPr>
          <p:nvPr/>
        </p:nvSpPr>
        <p:spPr>
          <a:xfrm>
            <a:off x="7081236" y="3148981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1758">
            <a:extLst>
              <a:ext uri="{FF2B5EF4-FFF2-40B4-BE49-F238E27FC236}">
                <a16:creationId xmlns:a16="http://schemas.microsoft.com/office/drawing/2014/main" xmlns="" id="{99B81286-FAA9-46CB-9145-D1257A4B63FC}"/>
              </a:ext>
            </a:extLst>
          </p:cNvPr>
          <p:cNvSpPr>
            <a:spLocks noChangeAspect="1"/>
          </p:cNvSpPr>
          <p:nvPr/>
        </p:nvSpPr>
        <p:spPr>
          <a:xfrm>
            <a:off x="6145295" y="3160237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0" name="Grupo 1768">
            <a:extLst>
              <a:ext uri="{FF2B5EF4-FFF2-40B4-BE49-F238E27FC236}">
                <a16:creationId xmlns:a16="http://schemas.microsoft.com/office/drawing/2014/main" xmlns="" id="{BD6815E7-FC9D-4DD9-AF5F-520A69042B30}"/>
              </a:ext>
            </a:extLst>
          </p:cNvPr>
          <p:cNvGrpSpPr>
            <a:grpSpLocks noChangeAspect="1"/>
          </p:cNvGrpSpPr>
          <p:nvPr/>
        </p:nvGrpSpPr>
        <p:grpSpPr>
          <a:xfrm>
            <a:off x="7337702" y="3067677"/>
            <a:ext cx="283028" cy="228362"/>
            <a:chOff x="6590862" y="2119195"/>
            <a:chExt cx="232156" cy="193200"/>
          </a:xfrm>
        </p:grpSpPr>
        <p:sp>
          <p:nvSpPr>
            <p:cNvPr id="127" name="Elipse 1769">
              <a:extLst>
                <a:ext uri="{FF2B5EF4-FFF2-40B4-BE49-F238E27FC236}">
                  <a16:creationId xmlns:a16="http://schemas.microsoft.com/office/drawing/2014/main" xmlns="" id="{731C17C2-8141-496A-9BE2-A434CF01D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Elipse 1770">
              <a:extLst>
                <a:ext uri="{FF2B5EF4-FFF2-40B4-BE49-F238E27FC236}">
                  <a16:creationId xmlns:a16="http://schemas.microsoft.com/office/drawing/2014/main" xmlns="" id="{933F3820-474F-463F-B004-ABE35DB02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Elipse 1771">
              <a:extLst>
                <a:ext uri="{FF2B5EF4-FFF2-40B4-BE49-F238E27FC236}">
                  <a16:creationId xmlns:a16="http://schemas.microsoft.com/office/drawing/2014/main" xmlns="" id="{0645565B-EC37-40A4-B12F-89C63AE17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Elipse 1772">
              <a:extLst>
                <a:ext uri="{FF2B5EF4-FFF2-40B4-BE49-F238E27FC236}">
                  <a16:creationId xmlns:a16="http://schemas.microsoft.com/office/drawing/2014/main" xmlns="" id="{73644D97-57E7-40D6-A4BA-0C012CE1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1" name="Elipse 1778">
            <a:extLst>
              <a:ext uri="{FF2B5EF4-FFF2-40B4-BE49-F238E27FC236}">
                <a16:creationId xmlns:a16="http://schemas.microsoft.com/office/drawing/2014/main" xmlns="" id="{99AE9576-DE90-41BE-A575-2C05D10542A4}"/>
              </a:ext>
            </a:extLst>
          </p:cNvPr>
          <p:cNvSpPr/>
          <p:nvPr/>
        </p:nvSpPr>
        <p:spPr>
          <a:xfrm>
            <a:off x="7461669" y="4111983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1779">
            <a:extLst>
              <a:ext uri="{FF2B5EF4-FFF2-40B4-BE49-F238E27FC236}">
                <a16:creationId xmlns:a16="http://schemas.microsoft.com/office/drawing/2014/main" xmlns="" id="{32EFE151-1F32-4621-AE56-FE6BF55DF61F}"/>
              </a:ext>
            </a:extLst>
          </p:cNvPr>
          <p:cNvSpPr>
            <a:spLocks noChangeAspect="1"/>
          </p:cNvSpPr>
          <p:nvPr/>
        </p:nvSpPr>
        <p:spPr>
          <a:xfrm>
            <a:off x="7585653" y="3944474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1780">
            <a:extLst>
              <a:ext uri="{FF2B5EF4-FFF2-40B4-BE49-F238E27FC236}">
                <a16:creationId xmlns:a16="http://schemas.microsoft.com/office/drawing/2014/main" xmlns="" id="{3C2942A0-40AD-42B3-A083-4A7532383FF3}"/>
              </a:ext>
            </a:extLst>
          </p:cNvPr>
          <p:cNvSpPr/>
          <p:nvPr/>
        </p:nvSpPr>
        <p:spPr>
          <a:xfrm>
            <a:off x="7586307" y="4232825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1781">
            <a:extLst>
              <a:ext uri="{FF2B5EF4-FFF2-40B4-BE49-F238E27FC236}">
                <a16:creationId xmlns:a16="http://schemas.microsoft.com/office/drawing/2014/main" xmlns="" id="{75E0372B-FD52-4447-BBC4-81C2AD854225}"/>
              </a:ext>
            </a:extLst>
          </p:cNvPr>
          <p:cNvSpPr>
            <a:spLocks noChangeAspect="1"/>
          </p:cNvSpPr>
          <p:nvPr/>
        </p:nvSpPr>
        <p:spPr>
          <a:xfrm>
            <a:off x="7692245" y="3963181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Elipse 1782">
            <a:extLst>
              <a:ext uri="{FF2B5EF4-FFF2-40B4-BE49-F238E27FC236}">
                <a16:creationId xmlns:a16="http://schemas.microsoft.com/office/drawing/2014/main" xmlns="" id="{CEBE0B81-9483-4A12-8336-AB6C45273B4A}"/>
              </a:ext>
            </a:extLst>
          </p:cNvPr>
          <p:cNvSpPr>
            <a:spLocks noChangeAspect="1"/>
          </p:cNvSpPr>
          <p:nvPr/>
        </p:nvSpPr>
        <p:spPr>
          <a:xfrm>
            <a:off x="7573810" y="4151631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Elipse 1783">
            <a:extLst>
              <a:ext uri="{FF2B5EF4-FFF2-40B4-BE49-F238E27FC236}">
                <a16:creationId xmlns:a16="http://schemas.microsoft.com/office/drawing/2014/main" xmlns="" id="{132BECBB-DE63-4358-9FAC-75B206A05A18}"/>
              </a:ext>
            </a:extLst>
          </p:cNvPr>
          <p:cNvSpPr>
            <a:spLocks noChangeAspect="1"/>
          </p:cNvSpPr>
          <p:nvPr/>
        </p:nvSpPr>
        <p:spPr>
          <a:xfrm>
            <a:off x="7710291" y="4065316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7" name="Grupo 1784">
            <a:extLst>
              <a:ext uri="{FF2B5EF4-FFF2-40B4-BE49-F238E27FC236}">
                <a16:creationId xmlns:a16="http://schemas.microsoft.com/office/drawing/2014/main" xmlns="" id="{6DCE85DE-EA4C-4DB0-9477-288D761761E6}"/>
              </a:ext>
            </a:extLst>
          </p:cNvPr>
          <p:cNvGrpSpPr>
            <a:grpSpLocks noChangeAspect="1"/>
          </p:cNvGrpSpPr>
          <p:nvPr/>
        </p:nvGrpSpPr>
        <p:grpSpPr>
          <a:xfrm>
            <a:off x="7398909" y="3898235"/>
            <a:ext cx="283028" cy="228362"/>
            <a:chOff x="6590862" y="2119195"/>
            <a:chExt cx="232156" cy="193200"/>
          </a:xfrm>
        </p:grpSpPr>
        <p:sp>
          <p:nvSpPr>
            <p:cNvPr id="123" name="Elipse 1785">
              <a:extLst>
                <a:ext uri="{FF2B5EF4-FFF2-40B4-BE49-F238E27FC236}">
                  <a16:creationId xmlns:a16="http://schemas.microsoft.com/office/drawing/2014/main" xmlns="" id="{F26C3712-5D23-4ED6-9D87-79433F82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Elipse 1786">
              <a:extLst>
                <a:ext uri="{FF2B5EF4-FFF2-40B4-BE49-F238E27FC236}">
                  <a16:creationId xmlns:a16="http://schemas.microsoft.com/office/drawing/2014/main" xmlns="" id="{B72A5C0C-6B71-4E89-A3F4-114EC13BF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5" name="Elipse 1787">
              <a:extLst>
                <a:ext uri="{FF2B5EF4-FFF2-40B4-BE49-F238E27FC236}">
                  <a16:creationId xmlns:a16="http://schemas.microsoft.com/office/drawing/2014/main" xmlns="" id="{42B8346B-B444-4D69-A355-1F5C0B17B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Elipse 1788">
              <a:extLst>
                <a:ext uri="{FF2B5EF4-FFF2-40B4-BE49-F238E27FC236}">
                  <a16:creationId xmlns:a16="http://schemas.microsoft.com/office/drawing/2014/main" xmlns="" id="{0CAE23AA-FF6E-4225-876E-D86BFF42D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8" name="Grupo 1789">
            <a:extLst>
              <a:ext uri="{FF2B5EF4-FFF2-40B4-BE49-F238E27FC236}">
                <a16:creationId xmlns:a16="http://schemas.microsoft.com/office/drawing/2014/main" xmlns="" id="{D28AE13A-7F74-4323-819A-21CA8A3D07A5}"/>
              </a:ext>
            </a:extLst>
          </p:cNvPr>
          <p:cNvGrpSpPr>
            <a:grpSpLocks noChangeAspect="1"/>
          </p:cNvGrpSpPr>
          <p:nvPr/>
        </p:nvGrpSpPr>
        <p:grpSpPr>
          <a:xfrm>
            <a:off x="7470599" y="3897709"/>
            <a:ext cx="424543" cy="342544"/>
            <a:chOff x="6590862" y="2119195"/>
            <a:chExt cx="232156" cy="193200"/>
          </a:xfrm>
        </p:grpSpPr>
        <p:sp>
          <p:nvSpPr>
            <p:cNvPr id="119" name="Elipse 1790">
              <a:extLst>
                <a:ext uri="{FF2B5EF4-FFF2-40B4-BE49-F238E27FC236}">
                  <a16:creationId xmlns:a16="http://schemas.microsoft.com/office/drawing/2014/main" xmlns="" id="{5C406CED-123F-4C09-8F5C-F134B9130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Elipse 1791">
              <a:extLst>
                <a:ext uri="{FF2B5EF4-FFF2-40B4-BE49-F238E27FC236}">
                  <a16:creationId xmlns:a16="http://schemas.microsoft.com/office/drawing/2014/main" xmlns="" id="{CCFE507B-E727-4801-B57B-CEAD4B98B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Elipse 1792">
              <a:extLst>
                <a:ext uri="{FF2B5EF4-FFF2-40B4-BE49-F238E27FC236}">
                  <a16:creationId xmlns:a16="http://schemas.microsoft.com/office/drawing/2014/main" xmlns="" id="{CFF06068-A07B-4A72-AA15-94E57B09F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Elipse 1793">
              <a:extLst>
                <a:ext uri="{FF2B5EF4-FFF2-40B4-BE49-F238E27FC236}">
                  <a16:creationId xmlns:a16="http://schemas.microsoft.com/office/drawing/2014/main" xmlns="" id="{B2723FBE-98FC-4FAD-9DB1-3DBAC4176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9" name="Grupo 1799">
            <a:extLst>
              <a:ext uri="{FF2B5EF4-FFF2-40B4-BE49-F238E27FC236}">
                <a16:creationId xmlns:a16="http://schemas.microsoft.com/office/drawing/2014/main" xmlns="" id="{1EEF6C5B-86AD-4D47-829E-DF66ABFAB42A}"/>
              </a:ext>
            </a:extLst>
          </p:cNvPr>
          <p:cNvGrpSpPr>
            <a:grpSpLocks noChangeAspect="1"/>
          </p:cNvGrpSpPr>
          <p:nvPr/>
        </p:nvGrpSpPr>
        <p:grpSpPr>
          <a:xfrm>
            <a:off x="8102781" y="3610582"/>
            <a:ext cx="283028" cy="228362"/>
            <a:chOff x="6590862" y="2119195"/>
            <a:chExt cx="232156" cy="193200"/>
          </a:xfrm>
        </p:grpSpPr>
        <p:sp>
          <p:nvSpPr>
            <p:cNvPr id="115" name="Elipse 1800">
              <a:extLst>
                <a:ext uri="{FF2B5EF4-FFF2-40B4-BE49-F238E27FC236}">
                  <a16:creationId xmlns:a16="http://schemas.microsoft.com/office/drawing/2014/main" xmlns="" id="{0925A6C7-6BB6-497F-A71D-42F3BC038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801">
              <a:extLst>
                <a:ext uri="{FF2B5EF4-FFF2-40B4-BE49-F238E27FC236}">
                  <a16:creationId xmlns:a16="http://schemas.microsoft.com/office/drawing/2014/main" xmlns="" id="{6B825559-F9B7-48B3-9C8F-EA4996E8F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802">
              <a:extLst>
                <a:ext uri="{FF2B5EF4-FFF2-40B4-BE49-F238E27FC236}">
                  <a16:creationId xmlns:a16="http://schemas.microsoft.com/office/drawing/2014/main" xmlns="" id="{C597ED1E-9D4D-4D6B-A8C9-5BA24E6CB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Elipse 1803">
              <a:extLst>
                <a:ext uri="{FF2B5EF4-FFF2-40B4-BE49-F238E27FC236}">
                  <a16:creationId xmlns:a16="http://schemas.microsoft.com/office/drawing/2014/main" xmlns="" id="{D5D95F8B-5F28-42D2-AB1B-BD943FF8C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0" name="Grupo 1804">
            <a:extLst>
              <a:ext uri="{FF2B5EF4-FFF2-40B4-BE49-F238E27FC236}">
                <a16:creationId xmlns:a16="http://schemas.microsoft.com/office/drawing/2014/main" xmlns="" id="{CAFB8646-896A-4FD3-8CAC-F2A5B4D024C7}"/>
              </a:ext>
            </a:extLst>
          </p:cNvPr>
          <p:cNvGrpSpPr>
            <a:grpSpLocks noChangeAspect="1"/>
          </p:cNvGrpSpPr>
          <p:nvPr/>
        </p:nvGrpSpPr>
        <p:grpSpPr>
          <a:xfrm>
            <a:off x="8030471" y="4783515"/>
            <a:ext cx="283028" cy="228362"/>
            <a:chOff x="6590862" y="2119195"/>
            <a:chExt cx="232156" cy="193200"/>
          </a:xfrm>
        </p:grpSpPr>
        <p:sp>
          <p:nvSpPr>
            <p:cNvPr id="111" name="Elipse 1805">
              <a:extLst>
                <a:ext uri="{FF2B5EF4-FFF2-40B4-BE49-F238E27FC236}">
                  <a16:creationId xmlns:a16="http://schemas.microsoft.com/office/drawing/2014/main" xmlns="" id="{9A6217DB-E932-42F6-B0C9-DBD4B6CDC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Elipse 1806">
              <a:extLst>
                <a:ext uri="{FF2B5EF4-FFF2-40B4-BE49-F238E27FC236}">
                  <a16:creationId xmlns:a16="http://schemas.microsoft.com/office/drawing/2014/main" xmlns="" id="{A63C348F-73D6-45B3-B16C-34EB4EB4E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Elipse 1807">
              <a:extLst>
                <a:ext uri="{FF2B5EF4-FFF2-40B4-BE49-F238E27FC236}">
                  <a16:creationId xmlns:a16="http://schemas.microsoft.com/office/drawing/2014/main" xmlns="" id="{F09AE17E-B518-4ED3-BE94-A395A28A2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Elipse 1808">
              <a:extLst>
                <a:ext uri="{FF2B5EF4-FFF2-40B4-BE49-F238E27FC236}">
                  <a16:creationId xmlns:a16="http://schemas.microsoft.com/office/drawing/2014/main" xmlns="" id="{DAA4ED37-11A1-43B8-B8AC-9629ECD7D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1" name="Elipse 1810">
            <a:extLst>
              <a:ext uri="{FF2B5EF4-FFF2-40B4-BE49-F238E27FC236}">
                <a16:creationId xmlns:a16="http://schemas.microsoft.com/office/drawing/2014/main" xmlns="" id="{7FBAE364-94F8-4C4E-AD14-9C15C37B5111}"/>
              </a:ext>
            </a:extLst>
          </p:cNvPr>
          <p:cNvSpPr>
            <a:spLocks noChangeAspect="1"/>
          </p:cNvSpPr>
          <p:nvPr/>
        </p:nvSpPr>
        <p:spPr>
          <a:xfrm>
            <a:off x="7171527" y="3126127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1811">
            <a:extLst>
              <a:ext uri="{FF2B5EF4-FFF2-40B4-BE49-F238E27FC236}">
                <a16:creationId xmlns:a16="http://schemas.microsoft.com/office/drawing/2014/main" xmlns="" id="{6ACE65FF-7BC4-4BEC-9A2E-5AE72B0D0478}"/>
              </a:ext>
            </a:extLst>
          </p:cNvPr>
          <p:cNvSpPr>
            <a:spLocks noChangeAspect="1"/>
          </p:cNvSpPr>
          <p:nvPr/>
        </p:nvSpPr>
        <p:spPr>
          <a:xfrm>
            <a:off x="6820725" y="312221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1812">
            <a:extLst>
              <a:ext uri="{FF2B5EF4-FFF2-40B4-BE49-F238E27FC236}">
                <a16:creationId xmlns:a16="http://schemas.microsoft.com/office/drawing/2014/main" xmlns="" id="{D2E027E1-6C3E-42AB-8C50-BFCA8FBA745C}"/>
              </a:ext>
            </a:extLst>
          </p:cNvPr>
          <p:cNvSpPr>
            <a:spLocks noChangeAspect="1"/>
          </p:cNvSpPr>
          <p:nvPr/>
        </p:nvSpPr>
        <p:spPr>
          <a:xfrm>
            <a:off x="5488357" y="3130554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1813">
            <a:extLst>
              <a:ext uri="{FF2B5EF4-FFF2-40B4-BE49-F238E27FC236}">
                <a16:creationId xmlns:a16="http://schemas.microsoft.com/office/drawing/2014/main" xmlns="" id="{7F313F5E-E258-47B4-B6C2-CFA5F9B81CDC}"/>
              </a:ext>
            </a:extLst>
          </p:cNvPr>
          <p:cNvSpPr>
            <a:spLocks noChangeAspect="1"/>
          </p:cNvSpPr>
          <p:nvPr/>
        </p:nvSpPr>
        <p:spPr>
          <a:xfrm>
            <a:off x="6362497" y="3119403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5" name="Grupo 1829">
            <a:extLst>
              <a:ext uri="{FF2B5EF4-FFF2-40B4-BE49-F238E27FC236}">
                <a16:creationId xmlns:a16="http://schemas.microsoft.com/office/drawing/2014/main" xmlns="" id="{EC7466EB-6ECD-4931-B299-636F72B5AEFE}"/>
              </a:ext>
            </a:extLst>
          </p:cNvPr>
          <p:cNvGrpSpPr/>
          <p:nvPr/>
        </p:nvGrpSpPr>
        <p:grpSpPr>
          <a:xfrm rot="10800000">
            <a:off x="5565764" y="3078961"/>
            <a:ext cx="2085405" cy="181994"/>
            <a:chOff x="3743307" y="2386415"/>
            <a:chExt cx="2549917" cy="229523"/>
          </a:xfrm>
        </p:grpSpPr>
        <p:sp>
          <p:nvSpPr>
            <p:cNvPr id="96" name="Elipse 1814">
              <a:extLst>
                <a:ext uri="{FF2B5EF4-FFF2-40B4-BE49-F238E27FC236}">
                  <a16:creationId xmlns:a16="http://schemas.microsoft.com/office/drawing/2014/main" xmlns="" id="{F7590ADC-7299-42ED-AC4B-D8DC2B9BC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668" y="2484872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Elipse 1815">
              <a:extLst>
                <a:ext uri="{FF2B5EF4-FFF2-40B4-BE49-F238E27FC236}">
                  <a16:creationId xmlns:a16="http://schemas.microsoft.com/office/drawing/2014/main" xmlns="" id="{5B185B40-6BF7-4734-BC2D-D70DECF96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4659" y="2386415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Elipse 1816">
              <a:extLst>
                <a:ext uri="{FF2B5EF4-FFF2-40B4-BE49-F238E27FC236}">
                  <a16:creationId xmlns:a16="http://schemas.microsoft.com/office/drawing/2014/main" xmlns="" id="{6E668FAB-29A9-40AF-8B3A-74B6499B7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4488" y="2461328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Elipse 1817">
              <a:extLst>
                <a:ext uri="{FF2B5EF4-FFF2-40B4-BE49-F238E27FC236}">
                  <a16:creationId xmlns:a16="http://schemas.microsoft.com/office/drawing/2014/main" xmlns="" id="{DC642C33-FDBA-41DD-B720-B6C018A7D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9880" y="249499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Elipse 1818">
              <a:extLst>
                <a:ext uri="{FF2B5EF4-FFF2-40B4-BE49-F238E27FC236}">
                  <a16:creationId xmlns:a16="http://schemas.microsoft.com/office/drawing/2014/main" xmlns="" id="{9AD9F6FD-468C-4ADC-9563-B13C010B5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2258" y="251047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Elipse 1819">
              <a:extLst>
                <a:ext uri="{FF2B5EF4-FFF2-40B4-BE49-F238E27FC236}">
                  <a16:creationId xmlns:a16="http://schemas.microsoft.com/office/drawing/2014/main" xmlns="" id="{0B3A700D-957F-4AA9-862A-74E13DBE5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2052" y="2552024"/>
              <a:ext cx="49537" cy="5366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Elipse 1820">
              <a:extLst>
                <a:ext uri="{FF2B5EF4-FFF2-40B4-BE49-F238E27FC236}">
                  <a16:creationId xmlns:a16="http://schemas.microsoft.com/office/drawing/2014/main" xmlns="" id="{EB8E4962-E362-4A81-8E17-5671C309F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3203" y="2516301"/>
              <a:ext cx="49537" cy="5366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Elipse 1821">
              <a:extLst>
                <a:ext uri="{FF2B5EF4-FFF2-40B4-BE49-F238E27FC236}">
                  <a16:creationId xmlns:a16="http://schemas.microsoft.com/office/drawing/2014/main" xmlns="" id="{9BCC1C58-EE9F-4A46-8244-50532A2A8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919" y="2526509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Elipse 1822">
              <a:extLst>
                <a:ext uri="{FF2B5EF4-FFF2-40B4-BE49-F238E27FC236}">
                  <a16:creationId xmlns:a16="http://schemas.microsoft.com/office/drawing/2014/main" xmlns="" id="{31A53BFD-1223-4E8B-93A7-BA584AFD0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812" y="253069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Elipse 1823">
              <a:extLst>
                <a:ext uri="{FF2B5EF4-FFF2-40B4-BE49-F238E27FC236}">
                  <a16:creationId xmlns:a16="http://schemas.microsoft.com/office/drawing/2014/main" xmlns="" id="{64D024B2-AD7E-45F1-B169-03AC4D397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0991" y="2521246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Elipse 1824">
              <a:extLst>
                <a:ext uri="{FF2B5EF4-FFF2-40B4-BE49-F238E27FC236}">
                  <a16:creationId xmlns:a16="http://schemas.microsoft.com/office/drawing/2014/main" xmlns="" id="{B6A2FE1A-93E8-4D02-9D05-F0320BA33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6574" y="2535441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Elipse 1825">
              <a:extLst>
                <a:ext uri="{FF2B5EF4-FFF2-40B4-BE49-F238E27FC236}">
                  <a16:creationId xmlns:a16="http://schemas.microsoft.com/office/drawing/2014/main" xmlns="" id="{A379AEE6-B5F6-49CD-AC33-A77515913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1394" y="249242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Elipse 1826">
              <a:extLst>
                <a:ext uri="{FF2B5EF4-FFF2-40B4-BE49-F238E27FC236}">
                  <a16:creationId xmlns:a16="http://schemas.microsoft.com/office/drawing/2014/main" xmlns="" id="{A6826745-B7A3-4AFD-9C76-607D80877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452" y="2487488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Elipse 1827">
              <a:extLst>
                <a:ext uri="{FF2B5EF4-FFF2-40B4-BE49-F238E27FC236}">
                  <a16:creationId xmlns:a16="http://schemas.microsoft.com/office/drawing/2014/main" xmlns="" id="{6C2A35EE-C385-497A-BEB8-C00D8C737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307" y="2498007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Elipse 1828">
              <a:extLst>
                <a:ext uri="{FF2B5EF4-FFF2-40B4-BE49-F238E27FC236}">
                  <a16:creationId xmlns:a16="http://schemas.microsoft.com/office/drawing/2014/main" xmlns="" id="{390F9461-E948-4489-B3A7-035641471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2157" y="2483943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</a:t>
            </a:r>
            <a:r>
              <a:rPr lang="en-US" dirty="0"/>
              <a:t>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62458" y="2337570"/>
            <a:ext cx="4436840" cy="37415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smtClean="0"/>
              <a:t>Incomplete </a:t>
            </a:r>
            <a:r>
              <a:rPr lang="en-US" sz="1800" dirty="0" smtClean="0"/>
              <a:t>understanding of the physics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Paucity </a:t>
            </a:r>
            <a:r>
              <a:rPr lang="en-US" sz="1800" dirty="0"/>
              <a:t>and incompleteness of </a:t>
            </a:r>
            <a:r>
              <a:rPr lang="en-US" sz="1800" dirty="0" smtClean="0"/>
              <a:t>measurements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</a:t>
            </a:r>
            <a:r>
              <a:rPr lang="en-US" sz="1800" dirty="0" smtClean="0"/>
              <a:t>PSDs)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accent1"/>
                </a:solidFill>
              </a:rPr>
              <a:t>Complete </a:t>
            </a:r>
            <a:r>
              <a:rPr lang="en-US" sz="1800" dirty="0">
                <a:solidFill>
                  <a:schemeClr val="accent1"/>
                </a:solidFill>
              </a:rPr>
              <a:t>lack of experimental studies tackling the relationship of the emitted PSD and soil-surface </a:t>
            </a:r>
            <a:r>
              <a:rPr lang="en-US" sz="1800" dirty="0" smtClean="0">
                <a:solidFill>
                  <a:schemeClr val="accent1"/>
                </a:solidFill>
              </a:rPr>
              <a:t>mineralogy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Internal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and external mixtures of different minerals important for climate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impacts</a:t>
            </a:r>
            <a:endParaRPr lang="en-US" sz="18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1471" name="TextBox 1470">
            <a:extLst>
              <a:ext uri="{FF2B5EF4-FFF2-40B4-BE49-F238E27FC236}">
                <a16:creationId xmlns:a16="http://schemas.microsoft.com/office/drawing/2014/main" xmlns="" id="{ABC85193-B284-419F-AF75-D5ED707339C9}"/>
              </a:ext>
            </a:extLst>
          </p:cNvPr>
          <p:cNvSpPr txBox="1"/>
          <p:nvPr/>
        </p:nvSpPr>
        <p:spPr>
          <a:xfrm>
            <a:off x="7482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 consideration of mineralogy: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154098"/>
            <a:ext cx="8229598" cy="838397"/>
          </a:xfrm>
        </p:spPr>
        <p:txBody>
          <a:bodyPr/>
          <a:lstStyle/>
          <a:p>
            <a:r>
              <a:rPr lang="en-US" dirty="0" smtClean="0"/>
              <a:t>Mapping </a:t>
            </a:r>
            <a:r>
              <a:rPr lang="en-US" dirty="0"/>
              <a:t>of soil-surface mineralogy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58" y="1502655"/>
            <a:ext cx="4711591" cy="5273296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err="1"/>
              <a:t>Claquin</a:t>
            </a:r>
            <a:r>
              <a:rPr lang="en-US" sz="1800" dirty="0"/>
              <a:t> et al., 1999; </a:t>
            </a:r>
            <a:r>
              <a:rPr lang="en-US" sz="1800" dirty="0" err="1"/>
              <a:t>Journet</a:t>
            </a:r>
            <a:r>
              <a:rPr lang="en-US" sz="1800" dirty="0"/>
              <a:t> et al., 2014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Currently 12 key minerals estimated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700 soil descriptions sampling 55 % of FAO soil units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Many regions including prolific sources not sampled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Massive extrapolation based on soil unit/type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 number of assumptions to overcome the lack of data: for example on hematite and goethite size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Soil analysis based on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wet sedimentation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(“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wet sieving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”), which breaks the aggregates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found in undispersed soils subject to wind erosion.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85" y="3042575"/>
            <a:ext cx="3252620" cy="1946945"/>
          </a:xfrm>
          <a:prstGeom prst="rect">
            <a:avLst/>
          </a:prstGeom>
        </p:spPr>
      </p:pic>
      <p:pic>
        <p:nvPicPr>
          <p:cNvPr id="9" name="Imagen 19"/>
          <p:cNvPicPr>
            <a:picLocks noChangeAspect="1"/>
          </p:cNvPicPr>
          <p:nvPr/>
        </p:nvPicPr>
        <p:blipFill rotWithShape="1">
          <a:blip r:embed="rId3"/>
          <a:srcRect r="11162" b="19439"/>
          <a:stretch/>
        </p:blipFill>
        <p:spPr>
          <a:xfrm>
            <a:off x="5123201" y="1162992"/>
            <a:ext cx="3116249" cy="1644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6985" y="2719410"/>
            <a:ext cx="19142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FAO soil types or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065FE6-2A08-49BD-8D6D-2DEB6E1B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8" t="18459" r="8832" b="6199"/>
          <a:stretch/>
        </p:blipFill>
        <p:spPr>
          <a:xfrm>
            <a:off x="5228711" y="5337022"/>
            <a:ext cx="1764994" cy="138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FA9AD3-E059-491E-8384-54764BBC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7" t="8426" r="5765" b="6819"/>
          <a:stretch/>
        </p:blipFill>
        <p:spPr>
          <a:xfrm>
            <a:off x="7009103" y="5337022"/>
            <a:ext cx="1818298" cy="1374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530E2D-70EA-485F-9F2A-8BA5BDA0D7BF}"/>
              </a:ext>
            </a:extLst>
          </p:cNvPr>
          <p:cNvSpPr txBox="1"/>
          <p:nvPr/>
        </p:nvSpPr>
        <p:spPr>
          <a:xfrm>
            <a:off x="5141121" y="5116002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cs typeface="Arial"/>
              </a:rPr>
              <a:t>Sieves for mechanical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1E4D1A-B983-4104-BFE7-0D8AB780A4DD}"/>
              </a:ext>
            </a:extLst>
          </p:cNvPr>
          <p:cNvSpPr txBox="1"/>
          <p:nvPr/>
        </p:nvSpPr>
        <p:spPr>
          <a:xfrm>
            <a:off x="7020823" y="5118940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Soil Hydrometer apparatus</a:t>
            </a:r>
          </a:p>
        </p:txBody>
      </p:sp>
    </p:spTree>
    <p:extLst>
      <p:ext uri="{BB962C8B-B14F-4D97-AF65-F5344CB8AC3E}">
        <p14:creationId xmlns:p14="http://schemas.microsoft.com/office/powerpoint/2010/main" val="491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and mineralogy in models</a:t>
            </a:r>
            <a:endParaRPr lang="en-US" dirty="0"/>
          </a:p>
        </p:txBody>
      </p:sp>
      <p:pic>
        <p:nvPicPr>
          <p:cNvPr id="4" name="Picture 3" descr="paper_ja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7" b="3738"/>
          <a:stretch/>
        </p:blipFill>
        <p:spPr>
          <a:xfrm>
            <a:off x="5209835" y="1714262"/>
            <a:ext cx="3041220" cy="2636066"/>
          </a:xfrm>
          <a:prstGeom prst="rect">
            <a:avLst/>
          </a:prstGeom>
        </p:spPr>
      </p:pic>
      <p:pic>
        <p:nvPicPr>
          <p:cNvPr id="5" name="Picture 4" descr="kok_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7" y="4961815"/>
            <a:ext cx="3096937" cy="7746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3611" y="4471405"/>
            <a:ext cx="11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Kok</a:t>
            </a:r>
            <a:r>
              <a:rPr lang="en-US" dirty="0" smtClean="0"/>
              <a:t> (2011)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7257" y="875864"/>
            <a:ext cx="7744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Brittle </a:t>
            </a:r>
            <a:r>
              <a:rPr lang="en-US" sz="2000" dirty="0" smtClean="0"/>
              <a:t>Fragmentation Theory </a:t>
            </a:r>
            <a:r>
              <a:rPr lang="en-US" sz="2000" dirty="0"/>
              <a:t>auspicious for mineralogy as </a:t>
            </a:r>
            <a:r>
              <a:rPr lang="en-US" sz="2000" dirty="0" smtClean="0"/>
              <a:t>it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based on the soil dispersed PSD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8243" y="4480840"/>
            <a:ext cx="3983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Scanza</a:t>
            </a:r>
            <a:r>
              <a:rPr lang="en-US" dirty="0" smtClean="0"/>
              <a:t> et al. (2015)</a:t>
            </a:r>
          </a:p>
          <a:p>
            <a:endParaRPr lang="en-US" dirty="0" smtClean="0"/>
          </a:p>
          <a:p>
            <a:r>
              <a:rPr lang="en-US" dirty="0" err="1" smtClean="0"/>
              <a:t>Perlwitz</a:t>
            </a:r>
            <a:r>
              <a:rPr lang="en-US" dirty="0" smtClean="0"/>
              <a:t> et al., 2015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</a:p>
          <a:p>
            <a:r>
              <a:rPr lang="en-US" dirty="0" smtClean="0"/>
              <a:t>Pérez García-Pando et al., (2016)</a:t>
            </a:r>
          </a:p>
          <a:p>
            <a:endParaRPr lang="en-US" dirty="0"/>
          </a:p>
          <a:p>
            <a:r>
              <a:rPr lang="en-US" dirty="0" smtClean="0"/>
              <a:t>Pérez </a:t>
            </a:r>
            <a:r>
              <a:rPr lang="en-US" dirty="0"/>
              <a:t>García-Pando et al., </a:t>
            </a:r>
            <a:r>
              <a:rPr lang="en-US" dirty="0" smtClean="0"/>
              <a:t>in prep</a:t>
            </a:r>
            <a:endParaRPr lang="en-US" dirty="0"/>
          </a:p>
        </p:txBody>
      </p:sp>
      <p:pic>
        <p:nvPicPr>
          <p:cNvPr id="8" name="Picture 2" descr="ompilation of measurements of the volume (A) and number (B) dust s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 bwMode="auto">
          <a:xfrm>
            <a:off x="742910" y="1808961"/>
            <a:ext cx="3406275" cy="2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imaging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6"/>
          <a:stretch/>
        </p:blipFill>
        <p:spPr bwMode="auto">
          <a:xfrm>
            <a:off x="432447" y="4917594"/>
            <a:ext cx="3074341" cy="182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85" y="4103939"/>
            <a:ext cx="20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AVIRIS airborne scenes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685" y="4407477"/>
            <a:ext cx="359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0.4–2.5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95529" y="4446996"/>
            <a:ext cx="1682819" cy="2136518"/>
            <a:chOff x="2913509" y="360391"/>
            <a:chExt cx="4241052" cy="5264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4426251" y="4479241"/>
            <a:ext cx="1819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6251" y="4424562"/>
            <a:ext cx="2330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Coming soon (2021)!!!</a:t>
            </a:r>
          </a:p>
          <a:p>
            <a:r>
              <a:rPr lang="en-US" sz="2000" b="1" dirty="0"/>
              <a:t>NASA FUNDED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EMIT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Earth Surface Mineral Dust Source Investigation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</p:spTree>
    <p:extLst>
      <p:ext uri="{BB962C8B-B14F-4D97-AF65-F5344CB8AC3E}">
        <p14:creationId xmlns:p14="http://schemas.microsoft.com/office/powerpoint/2010/main" val="11280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of minerals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138" y="1213639"/>
            <a:ext cx="819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Understand emitted </a:t>
            </a:r>
            <a:r>
              <a:rPr lang="en-US" sz="2200" smtClean="0">
                <a:solidFill>
                  <a:srgbClr val="3A669C"/>
                </a:solidFill>
              </a:rPr>
              <a:t>PSD of minerals </a:t>
            </a:r>
            <a:r>
              <a:rPr lang="en-US" sz="2200" dirty="0" smtClean="0">
                <a:solidFill>
                  <a:srgbClr val="3A669C"/>
                </a:solidFill>
              </a:rPr>
              <a:t>and relationship with parent soil</a:t>
            </a:r>
          </a:p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Extend theoretical framework(s) and produce global model scheme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350030" y="6513679"/>
            <a:ext cx="27939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>
                    <a:lumMod val="65000"/>
                  </a:schemeClr>
                </a:solidFill>
              </a:rPr>
              <a:t>FRAGMENT</a:t>
            </a:r>
            <a:r>
              <a:rPr lang="en-US" sz="1300" dirty="0" smtClean="0">
                <a:solidFill>
                  <a:schemeClr val="bg1">
                    <a:lumMod val="65000"/>
                  </a:schemeClr>
                </a:solidFill>
              </a:rPr>
              <a:t> Carlos Pérez </a:t>
            </a:r>
            <a:r>
              <a:rPr lang="en-US" sz="1300" dirty="0" err="1" smtClean="0">
                <a:solidFill>
                  <a:schemeClr val="bg1">
                    <a:lumMod val="65000"/>
                  </a:schemeClr>
                </a:solidFill>
              </a:rPr>
              <a:t>García</a:t>
            </a:r>
            <a:r>
              <a:rPr lang="en-US" sz="1300" dirty="0" smtClean="0">
                <a:solidFill>
                  <a:schemeClr val="bg1">
                    <a:lumMod val="65000"/>
                  </a:schemeClr>
                </a:solidFill>
              </a:rPr>
              <a:t>-Pando</a:t>
            </a:r>
            <a:endParaRPr lang="en-US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2630" y="2481617"/>
            <a:ext cx="8576768" cy="3369434"/>
            <a:chOff x="272630" y="2481617"/>
            <a:chExt cx="8576768" cy="3369434"/>
          </a:xfrm>
        </p:grpSpPr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2"/>
            <a:srcRect r="45000"/>
            <a:stretch/>
          </p:blipFill>
          <p:spPr>
            <a:xfrm>
              <a:off x="272630" y="2481617"/>
              <a:ext cx="2242793" cy="1637395"/>
            </a:xfrm>
            <a:prstGeom prst="rect">
              <a:avLst/>
            </a:prstGeom>
          </p:spPr>
        </p:pic>
        <p:pic>
          <p:nvPicPr>
            <p:cNvPr id="207" name="Imagen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60112" r="48479"/>
            <a:stretch/>
          </p:blipFill>
          <p:spPr bwMode="auto">
            <a:xfrm>
              <a:off x="3071177" y="2803334"/>
              <a:ext cx="2253114" cy="1741817"/>
            </a:xfrm>
            <a:prstGeom prst="rect">
              <a:avLst/>
            </a:prstGeom>
            <a:noFill/>
          </p:spPr>
        </p:pic>
        <p:grpSp>
          <p:nvGrpSpPr>
            <p:cNvPr id="208" name="Group 207"/>
            <p:cNvGrpSpPr/>
            <p:nvPr/>
          </p:nvGrpSpPr>
          <p:grpSpPr>
            <a:xfrm>
              <a:off x="5554812" y="3238787"/>
              <a:ext cx="3294586" cy="2200179"/>
              <a:chOff x="5638800" y="3048000"/>
              <a:chExt cx="3294586" cy="2200179"/>
            </a:xfrm>
          </p:grpSpPr>
          <p:pic>
            <p:nvPicPr>
              <p:cNvPr id="209" name="Picture 208" descr="soilpsds_minerals53_sample_separate_minerals_each_normalized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8" t="32752" b="8307"/>
              <a:stretch/>
            </p:blipFill>
            <p:spPr>
              <a:xfrm>
                <a:off x="5930320" y="3116488"/>
                <a:ext cx="3003066" cy="1864944"/>
              </a:xfrm>
              <a:prstGeom prst="rect">
                <a:avLst/>
              </a:prstGeom>
            </p:spPr>
          </p:pic>
          <p:sp>
            <p:nvSpPr>
              <p:cNvPr id="210" name="Rectangle 209"/>
              <p:cNvSpPr/>
              <p:nvPr/>
            </p:nvSpPr>
            <p:spPr>
              <a:xfrm>
                <a:off x="8070639" y="3116488"/>
                <a:ext cx="7709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/>
                  <a:t>QUARTZ </a:t>
                </a:r>
              </a:p>
              <a:p>
                <a:pPr algn="ctr"/>
                <a:r>
                  <a:rPr lang="en-US" sz="1000" b="1" dirty="0"/>
                  <a:t>FELDSPAR</a:t>
                </a: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7165140" y="3048000"/>
                <a:ext cx="97476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/>
                  <a:t>CALCITE</a:t>
                </a:r>
              </a:p>
              <a:p>
                <a:pPr algn="ctr"/>
                <a:r>
                  <a:rPr lang="en-US" sz="1000" b="1" dirty="0"/>
                  <a:t>IRON OXIDES</a:t>
                </a:r>
              </a:p>
              <a:p>
                <a:pPr algn="ctr"/>
                <a:r>
                  <a:rPr lang="en-US" sz="1000" b="1" dirty="0"/>
                  <a:t>GYPSUM</a:t>
                </a: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233257" y="3079140"/>
                <a:ext cx="1124647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/>
                  <a:t>PHYLLOSILICATES</a:t>
                </a:r>
                <a:endParaRPr lang="en-US" sz="1000"/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6281303" y="4541644"/>
                <a:ext cx="3701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c</a:t>
                </a:r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7343987" y="5001958"/>
                <a:ext cx="5558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smtClean="0"/>
                  <a:t>D(</a:t>
                </a:r>
                <a:r>
                  <a:rPr lang="en-US" sz="1000" b="1" smtClean="0">
                    <a:sym typeface="Symbol" charset="2"/>
                  </a:rPr>
                  <a:t>m)</a:t>
                </a:r>
                <a:endParaRPr lang="en-US" sz="1000" b="1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 rot="16200000">
                <a:off x="5445157" y="3770241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smtClean="0"/>
                  <a:t>dV</a:t>
                </a:r>
                <a:r>
                  <a:rPr lang="en-US" sz="1000" b="1" dirty="0" smtClean="0"/>
                  <a:t>/</a:t>
                </a:r>
                <a:r>
                  <a:rPr lang="en-US" sz="1000" b="1" dirty="0" err="1" smtClean="0"/>
                  <a:t>dlnD</a:t>
                </a:r>
                <a:endParaRPr lang="en-US" sz="1000" b="1" dirty="0"/>
              </a:p>
            </p:txBody>
          </p:sp>
        </p:grpSp>
        <p:sp>
          <p:nvSpPr>
            <p:cNvPr id="217" name="TextBox 216"/>
            <p:cNvSpPr txBox="1"/>
            <p:nvPr/>
          </p:nvSpPr>
          <p:spPr>
            <a:xfrm>
              <a:off x="525968" y="4130818"/>
              <a:ext cx="1736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Field campaigns</a:t>
              </a:r>
              <a:endParaRPr lang="en-US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99485" y="4561801"/>
              <a:ext cx="1202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Laboratory</a:t>
              </a:r>
              <a:endParaRPr lang="en-US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7071872" y="5481719"/>
              <a:ext cx="841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Theory</a:t>
              </a:r>
              <a:endParaRPr lang="en-US" dirty="0" smtClean="0"/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196999" y="5086502"/>
            <a:ext cx="5952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Atmospheric Forcing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Size-segregated and composition resolved dust fluxes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Size-segregated and composition resolved dry and wet soil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7149</TotalTime>
  <Words>909</Words>
  <Application>Microsoft Macintosh PowerPoint</Application>
  <PresentationFormat>On-screen Show (4:3)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Mangal</vt:lpstr>
      <vt:lpstr>Symbol</vt:lpstr>
      <vt:lpstr>Wingdings</vt:lpstr>
      <vt:lpstr>Tema de Office</vt:lpstr>
      <vt:lpstr>FRAGMENT:  FRontiers in dust minerAloGical coMposition and its Effects upoN climaTe </vt:lpstr>
      <vt:lpstr>Motivation</vt:lpstr>
      <vt:lpstr>Challenges</vt:lpstr>
      <vt:lpstr>Emission of dust minerals</vt:lpstr>
      <vt:lpstr>Emission of dust minerals</vt:lpstr>
      <vt:lpstr>Mapping of soil-surface mineralogy</vt:lpstr>
      <vt:lpstr>Emitted PSD and mineralogy in models</vt:lpstr>
      <vt:lpstr>Space borne hyperspectral imaging spectroscopy</vt:lpstr>
      <vt:lpstr>Emitted PSD of minerals</vt:lpstr>
      <vt:lpstr>Global soil-surface mineralogy</vt:lpstr>
      <vt:lpstr>Field Campaigns: Where, Why and When?</vt:lpstr>
      <vt:lpstr>Field Campaigns: What?</vt:lpstr>
      <vt:lpstr>PowerPoint Presentation</vt:lpstr>
      <vt:lpstr>Extra</vt:lpstr>
      <vt:lpstr>Summary: FRAGMENT</vt:lpstr>
      <vt:lpstr>Thank you 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Carlos Pérez García-Pando</cp:lastModifiedBy>
  <cp:revision>726</cp:revision>
  <dcterms:created xsi:type="dcterms:W3CDTF">2016-07-07T10:13:32Z</dcterms:created>
  <dcterms:modified xsi:type="dcterms:W3CDTF">2019-07-19T09:38:55Z</dcterms:modified>
</cp:coreProperties>
</file>