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5.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7.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8.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9.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 id="2147483671" r:id="rId2"/>
    <p:sldMasterId id="2147483680" r:id="rId3"/>
    <p:sldMasterId id="2147483689" r:id="rId4"/>
    <p:sldMasterId id="2147483697" r:id="rId5"/>
    <p:sldMasterId id="2147483705" r:id="rId6"/>
    <p:sldMasterId id="2147483713" r:id="rId7"/>
    <p:sldMasterId id="2147483730" r:id="rId8"/>
    <p:sldMasterId id="2147483738" r:id="rId9"/>
    <p:sldMasterId id="2147483746" r:id="rId10"/>
  </p:sldMasterIdLst>
  <p:notesMasterIdLst>
    <p:notesMasterId r:id="rId52"/>
  </p:notesMasterIdLst>
  <p:sldIdLst>
    <p:sldId id="268" r:id="rId11"/>
    <p:sldId id="420" r:id="rId12"/>
    <p:sldId id="421" r:id="rId13"/>
    <p:sldId id="423" r:id="rId14"/>
    <p:sldId id="424" r:id="rId15"/>
    <p:sldId id="369" r:id="rId16"/>
    <p:sldId id="389" r:id="rId17"/>
    <p:sldId id="359" r:id="rId18"/>
    <p:sldId id="419" r:id="rId19"/>
    <p:sldId id="431" r:id="rId20"/>
    <p:sldId id="360" r:id="rId21"/>
    <p:sldId id="462" r:id="rId22"/>
    <p:sldId id="413" r:id="rId23"/>
    <p:sldId id="392" r:id="rId24"/>
    <p:sldId id="445" r:id="rId25"/>
    <p:sldId id="436" r:id="rId26"/>
    <p:sldId id="414" r:id="rId27"/>
    <p:sldId id="396" r:id="rId28"/>
    <p:sldId id="438" r:id="rId29"/>
    <p:sldId id="425" r:id="rId30"/>
    <p:sldId id="448" r:id="rId31"/>
    <p:sldId id="449" r:id="rId32"/>
    <p:sldId id="450" r:id="rId33"/>
    <p:sldId id="451" r:id="rId34"/>
    <p:sldId id="452" r:id="rId35"/>
    <p:sldId id="453" r:id="rId36"/>
    <p:sldId id="454" r:id="rId37"/>
    <p:sldId id="455" r:id="rId38"/>
    <p:sldId id="456" r:id="rId39"/>
    <p:sldId id="457" r:id="rId40"/>
    <p:sldId id="439" r:id="rId41"/>
    <p:sldId id="440" r:id="rId42"/>
    <p:sldId id="458" r:id="rId43"/>
    <p:sldId id="407" r:id="rId44"/>
    <p:sldId id="402" r:id="rId45"/>
    <p:sldId id="418" r:id="rId46"/>
    <p:sldId id="459" r:id="rId47"/>
    <p:sldId id="460" r:id="rId48"/>
    <p:sldId id="461" r:id="rId49"/>
    <p:sldId id="441" r:id="rId50"/>
    <p:sldId id="442" r:id="rId5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F0F2"/>
    <a:srgbClr val="5AC5DD"/>
    <a:srgbClr val="ED7D30"/>
    <a:srgbClr val="A73F3C"/>
    <a:srgbClr val="6A508C"/>
    <a:srgbClr val="82A144"/>
    <a:srgbClr val="DA7D2F"/>
    <a:srgbClr val="416DA6"/>
    <a:srgbClr val="3C97AF"/>
    <a:srgbClr val="B6CA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32" autoAdjust="0"/>
    <p:restoredTop sz="91079" autoAdjust="0"/>
  </p:normalViewPr>
  <p:slideViewPr>
    <p:cSldViewPr>
      <p:cViewPr varScale="1">
        <p:scale>
          <a:sx n="70" d="100"/>
          <a:sy n="70" d="100"/>
        </p:scale>
        <p:origin x="-1638" y="-102"/>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41.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A6B26C-A5E5-4990-B6AA-71FB5A85FA93}" type="doc">
      <dgm:prSet loTypeId="urn:microsoft.com/office/officeart/2005/8/layout/radial1" loCatId="cycle" qsTypeId="urn:microsoft.com/office/officeart/2005/8/quickstyle/simple3" qsCatId="simple" csTypeId="urn:microsoft.com/office/officeart/2005/8/colors/accent0_2" csCatId="mainScheme" phldr="1"/>
      <dgm:spPr/>
      <dgm:t>
        <a:bodyPr/>
        <a:lstStyle/>
        <a:p>
          <a:endParaRPr lang="es-ES"/>
        </a:p>
      </dgm:t>
    </dgm:pt>
    <dgm:pt modelId="{6E6F36F7-233B-4593-8F3F-E3509E05E0B3}">
      <dgm:prSet phldrT="[Texto]"/>
      <dgm:spPr/>
      <dgm:t>
        <a:bodyPr/>
        <a:lstStyle/>
        <a:p>
          <a:r>
            <a:rPr lang="es-ES" dirty="0" smtClean="0"/>
            <a:t>SIS</a:t>
          </a:r>
          <a:endParaRPr lang="es-ES" dirty="0"/>
        </a:p>
      </dgm:t>
    </dgm:pt>
    <dgm:pt modelId="{B0DCBDAC-5D60-428A-BB5B-E438A9240CB8}" type="parTrans" cxnId="{8ACD1C17-AC6F-4BB8-81D3-BDA394003694}">
      <dgm:prSet/>
      <dgm:spPr/>
      <dgm:t>
        <a:bodyPr/>
        <a:lstStyle/>
        <a:p>
          <a:endParaRPr lang="es-ES"/>
        </a:p>
      </dgm:t>
    </dgm:pt>
    <dgm:pt modelId="{43CC658B-89B1-4ECB-8716-07F9516F4951}" type="sibTrans" cxnId="{8ACD1C17-AC6F-4BB8-81D3-BDA394003694}">
      <dgm:prSet/>
      <dgm:spPr/>
      <dgm:t>
        <a:bodyPr/>
        <a:lstStyle/>
        <a:p>
          <a:endParaRPr lang="es-ES"/>
        </a:p>
      </dgm:t>
    </dgm:pt>
    <dgm:pt modelId="{3D3115F7-40CF-47BA-BC1F-CE8154B17D61}">
      <dgm:prSet phldrT="[Texto]" custT="1"/>
      <dgm:spPr/>
      <dgm:t>
        <a:bodyPr/>
        <a:lstStyle/>
        <a:p>
          <a:endParaRPr lang="es-ES" sz="1200" dirty="0"/>
        </a:p>
      </dgm:t>
    </dgm:pt>
    <dgm:pt modelId="{A6601B96-4F99-4ABF-92CF-57D401A8BF84}" type="parTrans" cxnId="{83B39712-D7B5-4893-A674-3DBF6D7CAA27}">
      <dgm:prSet/>
      <dgm:spPr/>
      <dgm:t>
        <a:bodyPr/>
        <a:lstStyle/>
        <a:p>
          <a:endParaRPr lang="es-ES"/>
        </a:p>
      </dgm:t>
    </dgm:pt>
    <dgm:pt modelId="{0151AF17-C0EE-4A5B-81E0-FD9D481B97A9}" type="sibTrans" cxnId="{83B39712-D7B5-4893-A674-3DBF6D7CAA27}">
      <dgm:prSet/>
      <dgm:spPr/>
      <dgm:t>
        <a:bodyPr/>
        <a:lstStyle/>
        <a:p>
          <a:endParaRPr lang="es-ES"/>
        </a:p>
      </dgm:t>
    </dgm:pt>
    <dgm:pt modelId="{8A2F8FC4-6ACC-4A39-A9E6-EBC66BF9D86A}">
      <dgm:prSet phldrT="[Texto]" custT="1"/>
      <dgm:spPr/>
      <dgm:t>
        <a:bodyPr/>
        <a:lstStyle/>
        <a:p>
          <a:endParaRPr lang="es-ES" sz="1200" dirty="0"/>
        </a:p>
      </dgm:t>
    </dgm:pt>
    <dgm:pt modelId="{826D43A5-24EE-4C8A-810B-A8C10CBC6B11}" type="parTrans" cxnId="{B35095F2-D5C1-49C7-8AFC-EBD2CDA3DC3C}">
      <dgm:prSet/>
      <dgm:spPr/>
      <dgm:t>
        <a:bodyPr/>
        <a:lstStyle/>
        <a:p>
          <a:endParaRPr lang="es-ES"/>
        </a:p>
      </dgm:t>
    </dgm:pt>
    <dgm:pt modelId="{B86D03B9-ADAE-4719-8512-AD67991DFA6D}" type="sibTrans" cxnId="{B35095F2-D5C1-49C7-8AFC-EBD2CDA3DC3C}">
      <dgm:prSet/>
      <dgm:spPr/>
      <dgm:t>
        <a:bodyPr/>
        <a:lstStyle/>
        <a:p>
          <a:endParaRPr lang="es-ES"/>
        </a:p>
      </dgm:t>
    </dgm:pt>
    <dgm:pt modelId="{D42F93D4-C938-4BC1-B0AF-39B1D6D1DB49}">
      <dgm:prSet phldrT="[Texto]" custT="1"/>
      <dgm:spPr/>
      <dgm:t>
        <a:bodyPr/>
        <a:lstStyle/>
        <a:p>
          <a:endParaRPr lang="es-ES" sz="1200" dirty="0"/>
        </a:p>
      </dgm:t>
    </dgm:pt>
    <dgm:pt modelId="{CEA6BDAE-4F7A-4331-B8D2-CB834D374F57}" type="parTrans" cxnId="{6F39C9E4-EE66-4492-A0D5-2CC2070A0598}">
      <dgm:prSet/>
      <dgm:spPr/>
      <dgm:t>
        <a:bodyPr/>
        <a:lstStyle/>
        <a:p>
          <a:endParaRPr lang="es-ES"/>
        </a:p>
      </dgm:t>
    </dgm:pt>
    <dgm:pt modelId="{BE18C5BB-A4F1-4677-A851-BBAEFC63FC55}" type="sibTrans" cxnId="{6F39C9E4-EE66-4492-A0D5-2CC2070A0598}">
      <dgm:prSet/>
      <dgm:spPr/>
      <dgm:t>
        <a:bodyPr/>
        <a:lstStyle/>
        <a:p>
          <a:endParaRPr lang="es-ES"/>
        </a:p>
      </dgm:t>
    </dgm:pt>
    <dgm:pt modelId="{3648EDA7-B958-450D-99A0-0C28D14918CE}">
      <dgm:prSet phldrT="[Texto]" custT="1"/>
      <dgm:spPr/>
      <dgm:t>
        <a:bodyPr/>
        <a:lstStyle/>
        <a:p>
          <a:endParaRPr lang="es-ES" sz="1200" dirty="0"/>
        </a:p>
      </dgm:t>
    </dgm:pt>
    <dgm:pt modelId="{776F174F-BC35-4469-B38F-2D1B28EE61CC}" type="parTrans" cxnId="{0F17BB24-9A89-4442-A7CE-C789B2C62988}">
      <dgm:prSet/>
      <dgm:spPr/>
      <dgm:t>
        <a:bodyPr/>
        <a:lstStyle/>
        <a:p>
          <a:endParaRPr lang="es-ES"/>
        </a:p>
      </dgm:t>
    </dgm:pt>
    <dgm:pt modelId="{03A816BC-0AD2-4F4F-AEB7-68F4A1CA2C31}" type="sibTrans" cxnId="{0F17BB24-9A89-4442-A7CE-C789B2C62988}">
      <dgm:prSet/>
      <dgm:spPr/>
      <dgm:t>
        <a:bodyPr/>
        <a:lstStyle/>
        <a:p>
          <a:endParaRPr lang="es-ES"/>
        </a:p>
      </dgm:t>
    </dgm:pt>
    <dgm:pt modelId="{C14A797B-3D14-4144-A0AA-DBCAE157A0BD}">
      <dgm:prSet phldrT="[Texto]" custT="1"/>
      <dgm:spPr/>
      <dgm:t>
        <a:bodyPr/>
        <a:lstStyle/>
        <a:p>
          <a:endParaRPr lang="es-ES" sz="1200" dirty="0"/>
        </a:p>
      </dgm:t>
    </dgm:pt>
    <dgm:pt modelId="{5A8B6EE9-1DE2-42E5-9601-9CA9E1F5B689}" type="parTrans" cxnId="{B9E59706-614F-4518-BE12-5600F032B3A5}">
      <dgm:prSet/>
      <dgm:spPr/>
      <dgm:t>
        <a:bodyPr/>
        <a:lstStyle/>
        <a:p>
          <a:endParaRPr lang="es-ES"/>
        </a:p>
      </dgm:t>
    </dgm:pt>
    <dgm:pt modelId="{D72AE62B-40FB-4E46-90E3-6AEEC22D8C6C}" type="sibTrans" cxnId="{B9E59706-614F-4518-BE12-5600F032B3A5}">
      <dgm:prSet/>
      <dgm:spPr/>
      <dgm:t>
        <a:bodyPr/>
        <a:lstStyle/>
        <a:p>
          <a:endParaRPr lang="es-ES"/>
        </a:p>
      </dgm:t>
    </dgm:pt>
    <dgm:pt modelId="{3A3B68F2-575E-4447-8F49-EF60B0869746}">
      <dgm:prSet phldrT="[Texto]" custT="1"/>
      <dgm:spPr/>
      <dgm:t>
        <a:bodyPr/>
        <a:lstStyle/>
        <a:p>
          <a:endParaRPr lang="es-ES" sz="1000" dirty="0"/>
        </a:p>
      </dgm:t>
    </dgm:pt>
    <dgm:pt modelId="{28427152-912B-4F8A-96BD-609805035CEF}" type="parTrans" cxnId="{E834FA0E-61BD-4BFA-A61F-BFC9121C04E7}">
      <dgm:prSet/>
      <dgm:spPr/>
      <dgm:t>
        <a:bodyPr/>
        <a:lstStyle/>
        <a:p>
          <a:endParaRPr lang="es-ES"/>
        </a:p>
      </dgm:t>
    </dgm:pt>
    <dgm:pt modelId="{A855BF59-41E2-4B9B-82EA-9B95A7DEC362}" type="sibTrans" cxnId="{E834FA0E-61BD-4BFA-A61F-BFC9121C04E7}">
      <dgm:prSet/>
      <dgm:spPr/>
      <dgm:t>
        <a:bodyPr/>
        <a:lstStyle/>
        <a:p>
          <a:endParaRPr lang="es-ES"/>
        </a:p>
      </dgm:t>
    </dgm:pt>
    <dgm:pt modelId="{12BFE073-0C50-4437-A675-5594842AC0A4}">
      <dgm:prSet phldrT="[Texto]" custT="1"/>
      <dgm:spPr/>
      <dgm:t>
        <a:bodyPr/>
        <a:lstStyle/>
        <a:p>
          <a:endParaRPr lang="es-ES" sz="1000" dirty="0"/>
        </a:p>
      </dgm:t>
    </dgm:pt>
    <dgm:pt modelId="{29985BA1-548B-4540-A6EA-2913B642038A}" type="parTrans" cxnId="{840FAC02-2621-4ECC-BAC3-0169EFB404C3}">
      <dgm:prSet/>
      <dgm:spPr/>
      <dgm:t>
        <a:bodyPr/>
        <a:lstStyle/>
        <a:p>
          <a:endParaRPr lang="es-ES"/>
        </a:p>
      </dgm:t>
    </dgm:pt>
    <dgm:pt modelId="{2F2CB4EC-A87D-44F3-B038-A5B57226A847}" type="sibTrans" cxnId="{840FAC02-2621-4ECC-BAC3-0169EFB404C3}">
      <dgm:prSet/>
      <dgm:spPr/>
      <dgm:t>
        <a:bodyPr/>
        <a:lstStyle/>
        <a:p>
          <a:endParaRPr lang="es-ES"/>
        </a:p>
      </dgm:t>
    </dgm:pt>
    <dgm:pt modelId="{C9FE679A-ED79-48E6-AC8C-FD46172CCB66}">
      <dgm:prSet phldrT="[Texto]" custT="1"/>
      <dgm:spPr/>
      <dgm:t>
        <a:bodyPr/>
        <a:lstStyle/>
        <a:p>
          <a:endParaRPr lang="es-ES" sz="1000" dirty="0"/>
        </a:p>
      </dgm:t>
    </dgm:pt>
    <dgm:pt modelId="{6038D26F-519B-4167-9F7B-9744F973BF20}" type="parTrans" cxnId="{343CADA2-8F97-430C-A8E6-2C53768CF282}">
      <dgm:prSet/>
      <dgm:spPr/>
      <dgm:t>
        <a:bodyPr/>
        <a:lstStyle/>
        <a:p>
          <a:endParaRPr lang="es-ES"/>
        </a:p>
      </dgm:t>
    </dgm:pt>
    <dgm:pt modelId="{EC6F6475-A4A9-4B35-B776-735ECC2B75E0}" type="sibTrans" cxnId="{343CADA2-8F97-430C-A8E6-2C53768CF282}">
      <dgm:prSet/>
      <dgm:spPr/>
      <dgm:t>
        <a:bodyPr/>
        <a:lstStyle/>
        <a:p>
          <a:endParaRPr lang="es-ES"/>
        </a:p>
      </dgm:t>
    </dgm:pt>
    <dgm:pt modelId="{314373C5-ABF7-4C1D-9257-2B2B3903FEDC}">
      <dgm:prSet phldrT="[Texto]" custT="1"/>
      <dgm:spPr/>
      <dgm:t>
        <a:bodyPr/>
        <a:lstStyle/>
        <a:p>
          <a:endParaRPr lang="es-ES" sz="1000" dirty="0"/>
        </a:p>
      </dgm:t>
    </dgm:pt>
    <dgm:pt modelId="{B29F6D95-699F-4E42-8B5C-17C57F24F726}" type="parTrans" cxnId="{E89CF179-9421-48E9-843F-0F4A1DA9AA00}">
      <dgm:prSet/>
      <dgm:spPr/>
      <dgm:t>
        <a:bodyPr/>
        <a:lstStyle/>
        <a:p>
          <a:endParaRPr lang="es-ES"/>
        </a:p>
      </dgm:t>
    </dgm:pt>
    <dgm:pt modelId="{F4FD8C3C-1BE0-4EED-B720-40B2A4D05F0E}" type="sibTrans" cxnId="{E89CF179-9421-48E9-843F-0F4A1DA9AA00}">
      <dgm:prSet/>
      <dgm:spPr/>
      <dgm:t>
        <a:bodyPr/>
        <a:lstStyle/>
        <a:p>
          <a:endParaRPr lang="es-ES"/>
        </a:p>
      </dgm:t>
    </dgm:pt>
    <dgm:pt modelId="{B277A62C-C0F6-4C66-BFFE-0E2143BA7E4B}">
      <dgm:prSet phldrT="[Texto]" custT="1"/>
      <dgm:spPr/>
      <dgm:t>
        <a:bodyPr/>
        <a:lstStyle/>
        <a:p>
          <a:endParaRPr lang="es-ES" sz="1000" dirty="0"/>
        </a:p>
      </dgm:t>
    </dgm:pt>
    <dgm:pt modelId="{86FFCD49-4B78-4A27-A5E9-79AEF5BA780D}" type="parTrans" cxnId="{34740837-608D-48D5-B08C-787C6AFD560F}">
      <dgm:prSet/>
      <dgm:spPr/>
      <dgm:t>
        <a:bodyPr/>
        <a:lstStyle/>
        <a:p>
          <a:endParaRPr lang="es-ES"/>
        </a:p>
      </dgm:t>
    </dgm:pt>
    <dgm:pt modelId="{C9A6757B-071E-44D6-A591-BDED12AD0079}" type="sibTrans" cxnId="{34740837-608D-48D5-B08C-787C6AFD560F}">
      <dgm:prSet/>
      <dgm:spPr/>
      <dgm:t>
        <a:bodyPr/>
        <a:lstStyle/>
        <a:p>
          <a:endParaRPr lang="es-ES"/>
        </a:p>
      </dgm:t>
    </dgm:pt>
    <dgm:pt modelId="{D3F3CD73-3298-4E75-828F-B52C9CD2404C}" type="pres">
      <dgm:prSet presAssocID="{97A6B26C-A5E5-4990-B6AA-71FB5A85FA93}" presName="cycle" presStyleCnt="0">
        <dgm:presLayoutVars>
          <dgm:chMax val="1"/>
          <dgm:dir/>
          <dgm:animLvl val="ctr"/>
          <dgm:resizeHandles val="exact"/>
        </dgm:presLayoutVars>
      </dgm:prSet>
      <dgm:spPr/>
      <dgm:t>
        <a:bodyPr/>
        <a:lstStyle/>
        <a:p>
          <a:endParaRPr lang="es-ES"/>
        </a:p>
      </dgm:t>
    </dgm:pt>
    <dgm:pt modelId="{027C4D03-7E7A-4EED-98B0-CBBAEC97F164}" type="pres">
      <dgm:prSet presAssocID="{6E6F36F7-233B-4593-8F3F-E3509E05E0B3}" presName="centerShape" presStyleLbl="node0" presStyleIdx="0" presStyleCnt="1"/>
      <dgm:spPr/>
      <dgm:t>
        <a:bodyPr/>
        <a:lstStyle/>
        <a:p>
          <a:endParaRPr lang="es-ES"/>
        </a:p>
      </dgm:t>
    </dgm:pt>
    <dgm:pt modelId="{9512548F-4644-4726-BBA6-68C8AC2138A5}" type="pres">
      <dgm:prSet presAssocID="{A6601B96-4F99-4ABF-92CF-57D401A8BF84}" presName="Name9" presStyleLbl="parChTrans1D2" presStyleIdx="0" presStyleCnt="10"/>
      <dgm:spPr/>
      <dgm:t>
        <a:bodyPr/>
        <a:lstStyle/>
        <a:p>
          <a:endParaRPr lang="es-ES"/>
        </a:p>
      </dgm:t>
    </dgm:pt>
    <dgm:pt modelId="{CA66CA4F-27F1-46BA-91A1-65553BAFDA7B}" type="pres">
      <dgm:prSet presAssocID="{A6601B96-4F99-4ABF-92CF-57D401A8BF84}" presName="connTx" presStyleLbl="parChTrans1D2" presStyleIdx="0" presStyleCnt="10"/>
      <dgm:spPr/>
      <dgm:t>
        <a:bodyPr/>
        <a:lstStyle/>
        <a:p>
          <a:endParaRPr lang="es-ES"/>
        </a:p>
      </dgm:t>
    </dgm:pt>
    <dgm:pt modelId="{04BD04EF-0060-4937-A873-017D35646DAC}" type="pres">
      <dgm:prSet presAssocID="{3D3115F7-40CF-47BA-BC1F-CE8154B17D61}" presName="node" presStyleLbl="node1" presStyleIdx="0" presStyleCnt="10">
        <dgm:presLayoutVars>
          <dgm:bulletEnabled val="1"/>
        </dgm:presLayoutVars>
      </dgm:prSet>
      <dgm:spPr/>
      <dgm:t>
        <a:bodyPr/>
        <a:lstStyle/>
        <a:p>
          <a:endParaRPr lang="es-ES"/>
        </a:p>
      </dgm:t>
    </dgm:pt>
    <dgm:pt modelId="{BD4F20A0-8664-4973-BE21-2AC9B461C5FE}" type="pres">
      <dgm:prSet presAssocID="{826D43A5-24EE-4C8A-810B-A8C10CBC6B11}" presName="Name9" presStyleLbl="parChTrans1D2" presStyleIdx="1" presStyleCnt="10"/>
      <dgm:spPr/>
      <dgm:t>
        <a:bodyPr/>
        <a:lstStyle/>
        <a:p>
          <a:endParaRPr lang="es-ES"/>
        </a:p>
      </dgm:t>
    </dgm:pt>
    <dgm:pt modelId="{AA502DB7-FCBE-47A0-8F9A-6BE8A5C9C8A9}" type="pres">
      <dgm:prSet presAssocID="{826D43A5-24EE-4C8A-810B-A8C10CBC6B11}" presName="connTx" presStyleLbl="parChTrans1D2" presStyleIdx="1" presStyleCnt="10"/>
      <dgm:spPr/>
      <dgm:t>
        <a:bodyPr/>
        <a:lstStyle/>
        <a:p>
          <a:endParaRPr lang="es-ES"/>
        </a:p>
      </dgm:t>
    </dgm:pt>
    <dgm:pt modelId="{0565E20B-6066-493E-B548-79526B908D2F}" type="pres">
      <dgm:prSet presAssocID="{8A2F8FC4-6ACC-4A39-A9E6-EBC66BF9D86A}" presName="node" presStyleLbl="node1" presStyleIdx="1" presStyleCnt="10">
        <dgm:presLayoutVars>
          <dgm:bulletEnabled val="1"/>
        </dgm:presLayoutVars>
      </dgm:prSet>
      <dgm:spPr/>
      <dgm:t>
        <a:bodyPr/>
        <a:lstStyle/>
        <a:p>
          <a:endParaRPr lang="es-ES"/>
        </a:p>
      </dgm:t>
    </dgm:pt>
    <dgm:pt modelId="{156C3092-B8C4-440D-9C8E-7ABE46930453}" type="pres">
      <dgm:prSet presAssocID="{CEA6BDAE-4F7A-4331-B8D2-CB834D374F57}" presName="Name9" presStyleLbl="parChTrans1D2" presStyleIdx="2" presStyleCnt="10"/>
      <dgm:spPr/>
      <dgm:t>
        <a:bodyPr/>
        <a:lstStyle/>
        <a:p>
          <a:endParaRPr lang="es-ES"/>
        </a:p>
      </dgm:t>
    </dgm:pt>
    <dgm:pt modelId="{B7DFFDB1-6FD2-407C-95C1-4F173F66EEA8}" type="pres">
      <dgm:prSet presAssocID="{CEA6BDAE-4F7A-4331-B8D2-CB834D374F57}" presName="connTx" presStyleLbl="parChTrans1D2" presStyleIdx="2" presStyleCnt="10"/>
      <dgm:spPr/>
      <dgm:t>
        <a:bodyPr/>
        <a:lstStyle/>
        <a:p>
          <a:endParaRPr lang="es-ES"/>
        </a:p>
      </dgm:t>
    </dgm:pt>
    <dgm:pt modelId="{8856F30B-9947-458F-B55C-0024822631D7}" type="pres">
      <dgm:prSet presAssocID="{D42F93D4-C938-4BC1-B0AF-39B1D6D1DB49}" presName="node" presStyleLbl="node1" presStyleIdx="2" presStyleCnt="10">
        <dgm:presLayoutVars>
          <dgm:bulletEnabled val="1"/>
        </dgm:presLayoutVars>
      </dgm:prSet>
      <dgm:spPr/>
      <dgm:t>
        <a:bodyPr/>
        <a:lstStyle/>
        <a:p>
          <a:endParaRPr lang="es-ES"/>
        </a:p>
      </dgm:t>
    </dgm:pt>
    <dgm:pt modelId="{60598CB6-3C15-445E-8AF1-EFF89BFA07AC}" type="pres">
      <dgm:prSet presAssocID="{776F174F-BC35-4469-B38F-2D1B28EE61CC}" presName="Name9" presStyleLbl="parChTrans1D2" presStyleIdx="3" presStyleCnt="10"/>
      <dgm:spPr/>
      <dgm:t>
        <a:bodyPr/>
        <a:lstStyle/>
        <a:p>
          <a:endParaRPr lang="es-ES"/>
        </a:p>
      </dgm:t>
    </dgm:pt>
    <dgm:pt modelId="{64AF98B4-EF34-44E2-85E0-2C365DD7BF45}" type="pres">
      <dgm:prSet presAssocID="{776F174F-BC35-4469-B38F-2D1B28EE61CC}" presName="connTx" presStyleLbl="parChTrans1D2" presStyleIdx="3" presStyleCnt="10"/>
      <dgm:spPr/>
      <dgm:t>
        <a:bodyPr/>
        <a:lstStyle/>
        <a:p>
          <a:endParaRPr lang="es-ES"/>
        </a:p>
      </dgm:t>
    </dgm:pt>
    <dgm:pt modelId="{76A7FC16-3FCD-47C5-A812-C5BF803347E3}" type="pres">
      <dgm:prSet presAssocID="{3648EDA7-B958-450D-99A0-0C28D14918CE}" presName="node" presStyleLbl="node1" presStyleIdx="3" presStyleCnt="10">
        <dgm:presLayoutVars>
          <dgm:bulletEnabled val="1"/>
        </dgm:presLayoutVars>
      </dgm:prSet>
      <dgm:spPr/>
      <dgm:t>
        <a:bodyPr/>
        <a:lstStyle/>
        <a:p>
          <a:endParaRPr lang="es-ES"/>
        </a:p>
      </dgm:t>
    </dgm:pt>
    <dgm:pt modelId="{0FF57721-7E46-4D5A-8D0A-A047904BA560}" type="pres">
      <dgm:prSet presAssocID="{5A8B6EE9-1DE2-42E5-9601-9CA9E1F5B689}" presName="Name9" presStyleLbl="parChTrans1D2" presStyleIdx="4" presStyleCnt="10"/>
      <dgm:spPr/>
      <dgm:t>
        <a:bodyPr/>
        <a:lstStyle/>
        <a:p>
          <a:endParaRPr lang="es-ES"/>
        </a:p>
      </dgm:t>
    </dgm:pt>
    <dgm:pt modelId="{5DECA046-FD3A-40A9-9C8F-79C45D11C8C7}" type="pres">
      <dgm:prSet presAssocID="{5A8B6EE9-1DE2-42E5-9601-9CA9E1F5B689}" presName="connTx" presStyleLbl="parChTrans1D2" presStyleIdx="4" presStyleCnt="10"/>
      <dgm:spPr/>
      <dgm:t>
        <a:bodyPr/>
        <a:lstStyle/>
        <a:p>
          <a:endParaRPr lang="es-ES"/>
        </a:p>
      </dgm:t>
    </dgm:pt>
    <dgm:pt modelId="{5CEBC5AD-D8D4-4034-ACEC-CA7AF753BABC}" type="pres">
      <dgm:prSet presAssocID="{C14A797B-3D14-4144-A0AA-DBCAE157A0BD}" presName="node" presStyleLbl="node1" presStyleIdx="4" presStyleCnt="10">
        <dgm:presLayoutVars>
          <dgm:bulletEnabled val="1"/>
        </dgm:presLayoutVars>
      </dgm:prSet>
      <dgm:spPr/>
      <dgm:t>
        <a:bodyPr/>
        <a:lstStyle/>
        <a:p>
          <a:endParaRPr lang="es-ES"/>
        </a:p>
      </dgm:t>
    </dgm:pt>
    <dgm:pt modelId="{331375B8-DF41-4490-B88C-F2CDFEDA79F3}" type="pres">
      <dgm:prSet presAssocID="{29985BA1-548B-4540-A6EA-2913B642038A}" presName="Name9" presStyleLbl="parChTrans1D2" presStyleIdx="5" presStyleCnt="10"/>
      <dgm:spPr/>
      <dgm:t>
        <a:bodyPr/>
        <a:lstStyle/>
        <a:p>
          <a:endParaRPr lang="es-ES"/>
        </a:p>
      </dgm:t>
    </dgm:pt>
    <dgm:pt modelId="{F5407E19-9423-423D-877E-7BD6F9187787}" type="pres">
      <dgm:prSet presAssocID="{29985BA1-548B-4540-A6EA-2913B642038A}" presName="connTx" presStyleLbl="parChTrans1D2" presStyleIdx="5" presStyleCnt="10"/>
      <dgm:spPr/>
      <dgm:t>
        <a:bodyPr/>
        <a:lstStyle/>
        <a:p>
          <a:endParaRPr lang="es-ES"/>
        </a:p>
      </dgm:t>
    </dgm:pt>
    <dgm:pt modelId="{D4728D44-1745-4A1A-81D2-0DA93695B7B5}" type="pres">
      <dgm:prSet presAssocID="{12BFE073-0C50-4437-A675-5594842AC0A4}" presName="node" presStyleLbl="node1" presStyleIdx="5" presStyleCnt="10">
        <dgm:presLayoutVars>
          <dgm:bulletEnabled val="1"/>
        </dgm:presLayoutVars>
      </dgm:prSet>
      <dgm:spPr/>
      <dgm:t>
        <a:bodyPr/>
        <a:lstStyle/>
        <a:p>
          <a:endParaRPr lang="es-ES"/>
        </a:p>
      </dgm:t>
    </dgm:pt>
    <dgm:pt modelId="{41EEA216-2A8A-4ECB-80C9-AF90F0EF91A8}" type="pres">
      <dgm:prSet presAssocID="{6038D26F-519B-4167-9F7B-9744F973BF20}" presName="Name9" presStyleLbl="parChTrans1D2" presStyleIdx="6" presStyleCnt="10"/>
      <dgm:spPr/>
      <dgm:t>
        <a:bodyPr/>
        <a:lstStyle/>
        <a:p>
          <a:endParaRPr lang="es-ES"/>
        </a:p>
      </dgm:t>
    </dgm:pt>
    <dgm:pt modelId="{F11C86F5-331F-40B2-8445-2684D7AF9B12}" type="pres">
      <dgm:prSet presAssocID="{6038D26F-519B-4167-9F7B-9744F973BF20}" presName="connTx" presStyleLbl="parChTrans1D2" presStyleIdx="6" presStyleCnt="10"/>
      <dgm:spPr/>
      <dgm:t>
        <a:bodyPr/>
        <a:lstStyle/>
        <a:p>
          <a:endParaRPr lang="es-ES"/>
        </a:p>
      </dgm:t>
    </dgm:pt>
    <dgm:pt modelId="{E8DDF456-6C56-418C-AB8A-D826DE93771E}" type="pres">
      <dgm:prSet presAssocID="{C9FE679A-ED79-48E6-AC8C-FD46172CCB66}" presName="node" presStyleLbl="node1" presStyleIdx="6" presStyleCnt="10">
        <dgm:presLayoutVars>
          <dgm:bulletEnabled val="1"/>
        </dgm:presLayoutVars>
      </dgm:prSet>
      <dgm:spPr/>
      <dgm:t>
        <a:bodyPr/>
        <a:lstStyle/>
        <a:p>
          <a:endParaRPr lang="es-ES"/>
        </a:p>
      </dgm:t>
    </dgm:pt>
    <dgm:pt modelId="{5881B65B-4270-479E-A66D-A9DBDB4EC6B2}" type="pres">
      <dgm:prSet presAssocID="{B29F6D95-699F-4E42-8B5C-17C57F24F726}" presName="Name9" presStyleLbl="parChTrans1D2" presStyleIdx="7" presStyleCnt="10"/>
      <dgm:spPr/>
      <dgm:t>
        <a:bodyPr/>
        <a:lstStyle/>
        <a:p>
          <a:endParaRPr lang="es-ES"/>
        </a:p>
      </dgm:t>
    </dgm:pt>
    <dgm:pt modelId="{CBCBE883-ACF9-4A9A-92FE-46B4384934FA}" type="pres">
      <dgm:prSet presAssocID="{B29F6D95-699F-4E42-8B5C-17C57F24F726}" presName="connTx" presStyleLbl="parChTrans1D2" presStyleIdx="7" presStyleCnt="10"/>
      <dgm:spPr/>
      <dgm:t>
        <a:bodyPr/>
        <a:lstStyle/>
        <a:p>
          <a:endParaRPr lang="es-ES"/>
        </a:p>
      </dgm:t>
    </dgm:pt>
    <dgm:pt modelId="{B6BC63DD-D95F-45B7-9D85-43D275799815}" type="pres">
      <dgm:prSet presAssocID="{314373C5-ABF7-4C1D-9257-2B2B3903FEDC}" presName="node" presStyleLbl="node1" presStyleIdx="7" presStyleCnt="10">
        <dgm:presLayoutVars>
          <dgm:bulletEnabled val="1"/>
        </dgm:presLayoutVars>
      </dgm:prSet>
      <dgm:spPr/>
      <dgm:t>
        <a:bodyPr/>
        <a:lstStyle/>
        <a:p>
          <a:endParaRPr lang="es-ES"/>
        </a:p>
      </dgm:t>
    </dgm:pt>
    <dgm:pt modelId="{7716DC6C-3A78-4F59-807E-27C7BEF0170C}" type="pres">
      <dgm:prSet presAssocID="{86FFCD49-4B78-4A27-A5E9-79AEF5BA780D}" presName="Name9" presStyleLbl="parChTrans1D2" presStyleIdx="8" presStyleCnt="10"/>
      <dgm:spPr/>
      <dgm:t>
        <a:bodyPr/>
        <a:lstStyle/>
        <a:p>
          <a:endParaRPr lang="es-ES"/>
        </a:p>
      </dgm:t>
    </dgm:pt>
    <dgm:pt modelId="{B46C63A5-D136-463E-B2E4-CC1FA7F2915E}" type="pres">
      <dgm:prSet presAssocID="{86FFCD49-4B78-4A27-A5E9-79AEF5BA780D}" presName="connTx" presStyleLbl="parChTrans1D2" presStyleIdx="8" presStyleCnt="10"/>
      <dgm:spPr/>
      <dgm:t>
        <a:bodyPr/>
        <a:lstStyle/>
        <a:p>
          <a:endParaRPr lang="es-ES"/>
        </a:p>
      </dgm:t>
    </dgm:pt>
    <dgm:pt modelId="{F51CAF99-C8F0-4A2E-975B-50CFF7E8F6D7}" type="pres">
      <dgm:prSet presAssocID="{B277A62C-C0F6-4C66-BFFE-0E2143BA7E4B}" presName="node" presStyleLbl="node1" presStyleIdx="8" presStyleCnt="10">
        <dgm:presLayoutVars>
          <dgm:bulletEnabled val="1"/>
        </dgm:presLayoutVars>
      </dgm:prSet>
      <dgm:spPr/>
      <dgm:t>
        <a:bodyPr/>
        <a:lstStyle/>
        <a:p>
          <a:endParaRPr lang="es-ES"/>
        </a:p>
      </dgm:t>
    </dgm:pt>
    <dgm:pt modelId="{643C6FA3-C96B-49F4-A854-FF28C99343D6}" type="pres">
      <dgm:prSet presAssocID="{28427152-912B-4F8A-96BD-609805035CEF}" presName="Name9" presStyleLbl="parChTrans1D2" presStyleIdx="9" presStyleCnt="10"/>
      <dgm:spPr/>
      <dgm:t>
        <a:bodyPr/>
        <a:lstStyle/>
        <a:p>
          <a:endParaRPr lang="es-ES"/>
        </a:p>
      </dgm:t>
    </dgm:pt>
    <dgm:pt modelId="{D6B77BBB-311C-411E-BD34-22DED851B261}" type="pres">
      <dgm:prSet presAssocID="{28427152-912B-4F8A-96BD-609805035CEF}" presName="connTx" presStyleLbl="parChTrans1D2" presStyleIdx="9" presStyleCnt="10"/>
      <dgm:spPr/>
      <dgm:t>
        <a:bodyPr/>
        <a:lstStyle/>
        <a:p>
          <a:endParaRPr lang="es-ES"/>
        </a:p>
      </dgm:t>
    </dgm:pt>
    <dgm:pt modelId="{0AFA5A48-DD8C-4C7B-8FA9-79CE219AA0DC}" type="pres">
      <dgm:prSet presAssocID="{3A3B68F2-575E-4447-8F49-EF60B0869746}" presName="node" presStyleLbl="node1" presStyleIdx="9" presStyleCnt="10">
        <dgm:presLayoutVars>
          <dgm:bulletEnabled val="1"/>
        </dgm:presLayoutVars>
      </dgm:prSet>
      <dgm:spPr/>
      <dgm:t>
        <a:bodyPr/>
        <a:lstStyle/>
        <a:p>
          <a:endParaRPr lang="es-ES"/>
        </a:p>
      </dgm:t>
    </dgm:pt>
  </dgm:ptLst>
  <dgm:cxnLst>
    <dgm:cxn modelId="{4077B8AE-294C-410C-814D-E935DEE3EDDE}" type="presOf" srcId="{6038D26F-519B-4167-9F7B-9744F973BF20}" destId="{41EEA216-2A8A-4ECB-80C9-AF90F0EF91A8}" srcOrd="0" destOrd="0" presId="urn:microsoft.com/office/officeart/2005/8/layout/radial1"/>
    <dgm:cxn modelId="{12D61452-A91D-473C-863E-D799442D981B}" type="presOf" srcId="{6E6F36F7-233B-4593-8F3F-E3509E05E0B3}" destId="{027C4D03-7E7A-4EED-98B0-CBBAEC97F164}" srcOrd="0" destOrd="0" presId="urn:microsoft.com/office/officeart/2005/8/layout/radial1"/>
    <dgm:cxn modelId="{D47D31CC-A1CC-4813-9909-63E65F1A72EA}" type="presOf" srcId="{3A3B68F2-575E-4447-8F49-EF60B0869746}" destId="{0AFA5A48-DD8C-4C7B-8FA9-79CE219AA0DC}" srcOrd="0" destOrd="0" presId="urn:microsoft.com/office/officeart/2005/8/layout/radial1"/>
    <dgm:cxn modelId="{C524E5B4-E6F1-4D89-B9F1-E5F0F26CC96A}" type="presOf" srcId="{826D43A5-24EE-4C8A-810B-A8C10CBC6B11}" destId="{BD4F20A0-8664-4973-BE21-2AC9B461C5FE}" srcOrd="0" destOrd="0" presId="urn:microsoft.com/office/officeart/2005/8/layout/radial1"/>
    <dgm:cxn modelId="{0F17BB24-9A89-4442-A7CE-C789B2C62988}" srcId="{6E6F36F7-233B-4593-8F3F-E3509E05E0B3}" destId="{3648EDA7-B958-450D-99A0-0C28D14918CE}" srcOrd="3" destOrd="0" parTransId="{776F174F-BC35-4469-B38F-2D1B28EE61CC}" sibTransId="{03A816BC-0AD2-4F4F-AEB7-68F4A1CA2C31}"/>
    <dgm:cxn modelId="{840FAC02-2621-4ECC-BAC3-0169EFB404C3}" srcId="{6E6F36F7-233B-4593-8F3F-E3509E05E0B3}" destId="{12BFE073-0C50-4437-A675-5594842AC0A4}" srcOrd="5" destOrd="0" parTransId="{29985BA1-548B-4540-A6EA-2913B642038A}" sibTransId="{2F2CB4EC-A87D-44F3-B038-A5B57226A847}"/>
    <dgm:cxn modelId="{2F653137-8A47-440D-9261-C89DC41EE503}" type="presOf" srcId="{C14A797B-3D14-4144-A0AA-DBCAE157A0BD}" destId="{5CEBC5AD-D8D4-4034-ACEC-CA7AF753BABC}" srcOrd="0" destOrd="0" presId="urn:microsoft.com/office/officeart/2005/8/layout/radial1"/>
    <dgm:cxn modelId="{21796F87-D8F3-4453-8564-148B7AFD0281}" type="presOf" srcId="{8A2F8FC4-6ACC-4A39-A9E6-EBC66BF9D86A}" destId="{0565E20B-6066-493E-B548-79526B908D2F}" srcOrd="0" destOrd="0" presId="urn:microsoft.com/office/officeart/2005/8/layout/radial1"/>
    <dgm:cxn modelId="{1DE375DA-2ED6-4947-A8D1-8B1D454D2744}" type="presOf" srcId="{CEA6BDAE-4F7A-4331-B8D2-CB834D374F57}" destId="{B7DFFDB1-6FD2-407C-95C1-4F173F66EEA8}" srcOrd="1" destOrd="0" presId="urn:microsoft.com/office/officeart/2005/8/layout/radial1"/>
    <dgm:cxn modelId="{B35095F2-D5C1-49C7-8AFC-EBD2CDA3DC3C}" srcId="{6E6F36F7-233B-4593-8F3F-E3509E05E0B3}" destId="{8A2F8FC4-6ACC-4A39-A9E6-EBC66BF9D86A}" srcOrd="1" destOrd="0" parTransId="{826D43A5-24EE-4C8A-810B-A8C10CBC6B11}" sibTransId="{B86D03B9-ADAE-4719-8512-AD67991DFA6D}"/>
    <dgm:cxn modelId="{D3CA05FB-DA40-478F-B928-5F5DEF7C157E}" type="presOf" srcId="{776F174F-BC35-4469-B38F-2D1B28EE61CC}" destId="{64AF98B4-EF34-44E2-85E0-2C365DD7BF45}" srcOrd="1" destOrd="0" presId="urn:microsoft.com/office/officeart/2005/8/layout/radial1"/>
    <dgm:cxn modelId="{53768AAB-F558-4130-B3EB-81668E4ABEF6}" type="presOf" srcId="{314373C5-ABF7-4C1D-9257-2B2B3903FEDC}" destId="{B6BC63DD-D95F-45B7-9D85-43D275799815}" srcOrd="0" destOrd="0" presId="urn:microsoft.com/office/officeart/2005/8/layout/radial1"/>
    <dgm:cxn modelId="{656F6792-BB2F-436B-946D-984CB9AA5058}" type="presOf" srcId="{3D3115F7-40CF-47BA-BC1F-CE8154B17D61}" destId="{04BD04EF-0060-4937-A873-017D35646DAC}" srcOrd="0" destOrd="0" presId="urn:microsoft.com/office/officeart/2005/8/layout/radial1"/>
    <dgm:cxn modelId="{83B39712-D7B5-4893-A674-3DBF6D7CAA27}" srcId="{6E6F36F7-233B-4593-8F3F-E3509E05E0B3}" destId="{3D3115F7-40CF-47BA-BC1F-CE8154B17D61}" srcOrd="0" destOrd="0" parTransId="{A6601B96-4F99-4ABF-92CF-57D401A8BF84}" sibTransId="{0151AF17-C0EE-4A5B-81E0-FD9D481B97A9}"/>
    <dgm:cxn modelId="{84BE699E-97B8-4711-ABA1-48106EBA928F}" type="presOf" srcId="{28427152-912B-4F8A-96BD-609805035CEF}" destId="{643C6FA3-C96B-49F4-A854-FF28C99343D6}" srcOrd="0" destOrd="0" presId="urn:microsoft.com/office/officeart/2005/8/layout/radial1"/>
    <dgm:cxn modelId="{DC7FF2E5-096D-488F-A8EB-7E889AE50666}" type="presOf" srcId="{B277A62C-C0F6-4C66-BFFE-0E2143BA7E4B}" destId="{F51CAF99-C8F0-4A2E-975B-50CFF7E8F6D7}" srcOrd="0" destOrd="0" presId="urn:microsoft.com/office/officeart/2005/8/layout/radial1"/>
    <dgm:cxn modelId="{7667DD6D-9697-48BF-8586-F14A8637AE94}" type="presOf" srcId="{3648EDA7-B958-450D-99A0-0C28D14918CE}" destId="{76A7FC16-3FCD-47C5-A812-C5BF803347E3}" srcOrd="0" destOrd="0" presId="urn:microsoft.com/office/officeart/2005/8/layout/radial1"/>
    <dgm:cxn modelId="{327FA80E-374F-4B80-B524-5B6BBCF3C3E7}" type="presOf" srcId="{5A8B6EE9-1DE2-42E5-9601-9CA9E1F5B689}" destId="{0FF57721-7E46-4D5A-8D0A-A047904BA560}" srcOrd="0" destOrd="0" presId="urn:microsoft.com/office/officeart/2005/8/layout/radial1"/>
    <dgm:cxn modelId="{6F39C9E4-EE66-4492-A0D5-2CC2070A0598}" srcId="{6E6F36F7-233B-4593-8F3F-E3509E05E0B3}" destId="{D42F93D4-C938-4BC1-B0AF-39B1D6D1DB49}" srcOrd="2" destOrd="0" parTransId="{CEA6BDAE-4F7A-4331-B8D2-CB834D374F57}" sibTransId="{BE18C5BB-A4F1-4677-A851-BBAEFC63FC55}"/>
    <dgm:cxn modelId="{34740837-608D-48D5-B08C-787C6AFD560F}" srcId="{6E6F36F7-233B-4593-8F3F-E3509E05E0B3}" destId="{B277A62C-C0F6-4C66-BFFE-0E2143BA7E4B}" srcOrd="8" destOrd="0" parTransId="{86FFCD49-4B78-4A27-A5E9-79AEF5BA780D}" sibTransId="{C9A6757B-071E-44D6-A591-BDED12AD0079}"/>
    <dgm:cxn modelId="{FEED0343-C3F7-4A3B-A08E-6BAAA365BD82}" type="presOf" srcId="{A6601B96-4F99-4ABF-92CF-57D401A8BF84}" destId="{CA66CA4F-27F1-46BA-91A1-65553BAFDA7B}" srcOrd="1" destOrd="0" presId="urn:microsoft.com/office/officeart/2005/8/layout/radial1"/>
    <dgm:cxn modelId="{67E8FDD9-F093-4396-8FCD-D2A2B9837532}" type="presOf" srcId="{D42F93D4-C938-4BC1-B0AF-39B1D6D1DB49}" destId="{8856F30B-9947-458F-B55C-0024822631D7}" srcOrd="0" destOrd="0" presId="urn:microsoft.com/office/officeart/2005/8/layout/radial1"/>
    <dgm:cxn modelId="{E627F5C2-4843-469D-B3E7-15F89B9D86D3}" type="presOf" srcId="{B29F6D95-699F-4E42-8B5C-17C57F24F726}" destId="{CBCBE883-ACF9-4A9A-92FE-46B4384934FA}" srcOrd="1" destOrd="0" presId="urn:microsoft.com/office/officeart/2005/8/layout/radial1"/>
    <dgm:cxn modelId="{85D2FD38-175E-499F-9F89-DBEF3DB8E6E6}" type="presOf" srcId="{776F174F-BC35-4469-B38F-2D1B28EE61CC}" destId="{60598CB6-3C15-445E-8AF1-EFF89BFA07AC}" srcOrd="0" destOrd="0" presId="urn:microsoft.com/office/officeart/2005/8/layout/radial1"/>
    <dgm:cxn modelId="{8ACD1C17-AC6F-4BB8-81D3-BDA394003694}" srcId="{97A6B26C-A5E5-4990-B6AA-71FB5A85FA93}" destId="{6E6F36F7-233B-4593-8F3F-E3509E05E0B3}" srcOrd="0" destOrd="0" parTransId="{B0DCBDAC-5D60-428A-BB5B-E438A9240CB8}" sibTransId="{43CC658B-89B1-4ECB-8716-07F9516F4951}"/>
    <dgm:cxn modelId="{1FB6A908-3EDC-4CA6-8B41-82FE075D5ECC}" type="presOf" srcId="{12BFE073-0C50-4437-A675-5594842AC0A4}" destId="{D4728D44-1745-4A1A-81D2-0DA93695B7B5}" srcOrd="0" destOrd="0" presId="urn:microsoft.com/office/officeart/2005/8/layout/radial1"/>
    <dgm:cxn modelId="{D1AFFD8F-5B59-4B2E-91F4-2FF5D1E06C60}" type="presOf" srcId="{CEA6BDAE-4F7A-4331-B8D2-CB834D374F57}" destId="{156C3092-B8C4-440D-9C8E-7ABE46930453}" srcOrd="0" destOrd="0" presId="urn:microsoft.com/office/officeart/2005/8/layout/radial1"/>
    <dgm:cxn modelId="{E568C6EF-8B8E-48E5-BA9C-130E6B27442F}" type="presOf" srcId="{6038D26F-519B-4167-9F7B-9744F973BF20}" destId="{F11C86F5-331F-40B2-8445-2684D7AF9B12}" srcOrd="1" destOrd="0" presId="urn:microsoft.com/office/officeart/2005/8/layout/radial1"/>
    <dgm:cxn modelId="{D29A3185-2AF9-4555-B7D0-D8ECDCDAA2E9}" type="presOf" srcId="{86FFCD49-4B78-4A27-A5E9-79AEF5BA780D}" destId="{B46C63A5-D136-463E-B2E4-CC1FA7F2915E}" srcOrd="1" destOrd="0" presId="urn:microsoft.com/office/officeart/2005/8/layout/radial1"/>
    <dgm:cxn modelId="{B9E59706-614F-4518-BE12-5600F032B3A5}" srcId="{6E6F36F7-233B-4593-8F3F-E3509E05E0B3}" destId="{C14A797B-3D14-4144-A0AA-DBCAE157A0BD}" srcOrd="4" destOrd="0" parTransId="{5A8B6EE9-1DE2-42E5-9601-9CA9E1F5B689}" sibTransId="{D72AE62B-40FB-4E46-90E3-6AEEC22D8C6C}"/>
    <dgm:cxn modelId="{327E11F3-3174-4BD6-8D04-6C762757F3F2}" type="presOf" srcId="{826D43A5-24EE-4C8A-810B-A8C10CBC6B11}" destId="{AA502DB7-FCBE-47A0-8F9A-6BE8A5C9C8A9}" srcOrd="1" destOrd="0" presId="urn:microsoft.com/office/officeart/2005/8/layout/radial1"/>
    <dgm:cxn modelId="{7475A598-F7E6-4901-8E94-22ACDD10E7F0}" type="presOf" srcId="{A6601B96-4F99-4ABF-92CF-57D401A8BF84}" destId="{9512548F-4644-4726-BBA6-68C8AC2138A5}" srcOrd="0" destOrd="0" presId="urn:microsoft.com/office/officeart/2005/8/layout/radial1"/>
    <dgm:cxn modelId="{2396E5AA-8A85-43D1-B086-D74AFB4ACDC7}" type="presOf" srcId="{C9FE679A-ED79-48E6-AC8C-FD46172CCB66}" destId="{E8DDF456-6C56-418C-AB8A-D826DE93771E}" srcOrd="0" destOrd="0" presId="urn:microsoft.com/office/officeart/2005/8/layout/radial1"/>
    <dgm:cxn modelId="{ACDD1884-6018-40C5-9E47-87D459B05E16}" type="presOf" srcId="{29985BA1-548B-4540-A6EA-2913B642038A}" destId="{331375B8-DF41-4490-B88C-F2CDFEDA79F3}" srcOrd="0" destOrd="0" presId="urn:microsoft.com/office/officeart/2005/8/layout/radial1"/>
    <dgm:cxn modelId="{86533468-E642-479A-9628-12707A00D8AF}" type="presOf" srcId="{97A6B26C-A5E5-4990-B6AA-71FB5A85FA93}" destId="{D3F3CD73-3298-4E75-828F-B52C9CD2404C}" srcOrd="0" destOrd="0" presId="urn:microsoft.com/office/officeart/2005/8/layout/radial1"/>
    <dgm:cxn modelId="{A91799E4-3388-406F-9081-ECAF31F49647}" type="presOf" srcId="{5A8B6EE9-1DE2-42E5-9601-9CA9E1F5B689}" destId="{5DECA046-FD3A-40A9-9C8F-79C45D11C8C7}" srcOrd="1" destOrd="0" presId="urn:microsoft.com/office/officeart/2005/8/layout/radial1"/>
    <dgm:cxn modelId="{DEE9E4C8-6030-491D-9A4E-40B488643C90}" type="presOf" srcId="{29985BA1-548B-4540-A6EA-2913B642038A}" destId="{F5407E19-9423-423D-877E-7BD6F9187787}" srcOrd="1" destOrd="0" presId="urn:microsoft.com/office/officeart/2005/8/layout/radial1"/>
    <dgm:cxn modelId="{49E9802A-B9E6-45D6-8E51-DDF7E04EBF5E}" type="presOf" srcId="{86FFCD49-4B78-4A27-A5E9-79AEF5BA780D}" destId="{7716DC6C-3A78-4F59-807E-27C7BEF0170C}" srcOrd="0" destOrd="0" presId="urn:microsoft.com/office/officeart/2005/8/layout/radial1"/>
    <dgm:cxn modelId="{C78F6FD9-E50F-47F1-A6BA-DBF82E4D36DF}" type="presOf" srcId="{B29F6D95-699F-4E42-8B5C-17C57F24F726}" destId="{5881B65B-4270-479E-A66D-A9DBDB4EC6B2}" srcOrd="0" destOrd="0" presId="urn:microsoft.com/office/officeart/2005/8/layout/radial1"/>
    <dgm:cxn modelId="{8000A60F-163D-4CBF-82BB-F017E5BBA59F}" type="presOf" srcId="{28427152-912B-4F8A-96BD-609805035CEF}" destId="{D6B77BBB-311C-411E-BD34-22DED851B261}" srcOrd="1" destOrd="0" presId="urn:microsoft.com/office/officeart/2005/8/layout/radial1"/>
    <dgm:cxn modelId="{E834FA0E-61BD-4BFA-A61F-BFC9121C04E7}" srcId="{6E6F36F7-233B-4593-8F3F-E3509E05E0B3}" destId="{3A3B68F2-575E-4447-8F49-EF60B0869746}" srcOrd="9" destOrd="0" parTransId="{28427152-912B-4F8A-96BD-609805035CEF}" sibTransId="{A855BF59-41E2-4B9B-82EA-9B95A7DEC362}"/>
    <dgm:cxn modelId="{E89CF179-9421-48E9-843F-0F4A1DA9AA00}" srcId="{6E6F36F7-233B-4593-8F3F-E3509E05E0B3}" destId="{314373C5-ABF7-4C1D-9257-2B2B3903FEDC}" srcOrd="7" destOrd="0" parTransId="{B29F6D95-699F-4E42-8B5C-17C57F24F726}" sibTransId="{F4FD8C3C-1BE0-4EED-B720-40B2A4D05F0E}"/>
    <dgm:cxn modelId="{343CADA2-8F97-430C-A8E6-2C53768CF282}" srcId="{6E6F36F7-233B-4593-8F3F-E3509E05E0B3}" destId="{C9FE679A-ED79-48E6-AC8C-FD46172CCB66}" srcOrd="6" destOrd="0" parTransId="{6038D26F-519B-4167-9F7B-9744F973BF20}" sibTransId="{EC6F6475-A4A9-4B35-B776-735ECC2B75E0}"/>
    <dgm:cxn modelId="{7C6D8E3E-CF2B-4860-8F08-A17E0E9F17CA}" type="presParOf" srcId="{D3F3CD73-3298-4E75-828F-B52C9CD2404C}" destId="{027C4D03-7E7A-4EED-98B0-CBBAEC97F164}" srcOrd="0" destOrd="0" presId="urn:microsoft.com/office/officeart/2005/8/layout/radial1"/>
    <dgm:cxn modelId="{C79FF70D-1955-4E14-B3AB-932D388A29AB}" type="presParOf" srcId="{D3F3CD73-3298-4E75-828F-B52C9CD2404C}" destId="{9512548F-4644-4726-BBA6-68C8AC2138A5}" srcOrd="1" destOrd="0" presId="urn:microsoft.com/office/officeart/2005/8/layout/radial1"/>
    <dgm:cxn modelId="{91B729CE-43D2-40B0-90C3-A11C704267D2}" type="presParOf" srcId="{9512548F-4644-4726-BBA6-68C8AC2138A5}" destId="{CA66CA4F-27F1-46BA-91A1-65553BAFDA7B}" srcOrd="0" destOrd="0" presId="urn:microsoft.com/office/officeart/2005/8/layout/radial1"/>
    <dgm:cxn modelId="{3813F50F-7D1B-4A0C-847A-A416A0ECBC2A}" type="presParOf" srcId="{D3F3CD73-3298-4E75-828F-B52C9CD2404C}" destId="{04BD04EF-0060-4937-A873-017D35646DAC}" srcOrd="2" destOrd="0" presId="urn:microsoft.com/office/officeart/2005/8/layout/radial1"/>
    <dgm:cxn modelId="{4E32FDC0-AD0B-4FAB-93CC-7886170EB2EF}" type="presParOf" srcId="{D3F3CD73-3298-4E75-828F-B52C9CD2404C}" destId="{BD4F20A0-8664-4973-BE21-2AC9B461C5FE}" srcOrd="3" destOrd="0" presId="urn:microsoft.com/office/officeart/2005/8/layout/radial1"/>
    <dgm:cxn modelId="{E3584C0C-1481-4864-B00A-F90853E37227}" type="presParOf" srcId="{BD4F20A0-8664-4973-BE21-2AC9B461C5FE}" destId="{AA502DB7-FCBE-47A0-8F9A-6BE8A5C9C8A9}" srcOrd="0" destOrd="0" presId="urn:microsoft.com/office/officeart/2005/8/layout/radial1"/>
    <dgm:cxn modelId="{88454DBA-2592-489E-9120-75DB697E2AF6}" type="presParOf" srcId="{D3F3CD73-3298-4E75-828F-B52C9CD2404C}" destId="{0565E20B-6066-493E-B548-79526B908D2F}" srcOrd="4" destOrd="0" presId="urn:microsoft.com/office/officeart/2005/8/layout/radial1"/>
    <dgm:cxn modelId="{FCEF6BAF-176E-4E93-A911-2D8A6E5BCCE4}" type="presParOf" srcId="{D3F3CD73-3298-4E75-828F-B52C9CD2404C}" destId="{156C3092-B8C4-440D-9C8E-7ABE46930453}" srcOrd="5" destOrd="0" presId="urn:microsoft.com/office/officeart/2005/8/layout/radial1"/>
    <dgm:cxn modelId="{DB3682D7-937D-44A1-A927-235B8DD3837A}" type="presParOf" srcId="{156C3092-B8C4-440D-9C8E-7ABE46930453}" destId="{B7DFFDB1-6FD2-407C-95C1-4F173F66EEA8}" srcOrd="0" destOrd="0" presId="urn:microsoft.com/office/officeart/2005/8/layout/radial1"/>
    <dgm:cxn modelId="{D5D97723-FCFB-444A-AA5E-E6F90D41D017}" type="presParOf" srcId="{D3F3CD73-3298-4E75-828F-B52C9CD2404C}" destId="{8856F30B-9947-458F-B55C-0024822631D7}" srcOrd="6" destOrd="0" presId="urn:microsoft.com/office/officeart/2005/8/layout/radial1"/>
    <dgm:cxn modelId="{129491B4-6876-4567-AA57-7575203B2D3D}" type="presParOf" srcId="{D3F3CD73-3298-4E75-828F-B52C9CD2404C}" destId="{60598CB6-3C15-445E-8AF1-EFF89BFA07AC}" srcOrd="7" destOrd="0" presId="urn:microsoft.com/office/officeart/2005/8/layout/radial1"/>
    <dgm:cxn modelId="{346D102D-CA4E-40C0-A3D4-BA8B671A171A}" type="presParOf" srcId="{60598CB6-3C15-445E-8AF1-EFF89BFA07AC}" destId="{64AF98B4-EF34-44E2-85E0-2C365DD7BF45}" srcOrd="0" destOrd="0" presId="urn:microsoft.com/office/officeart/2005/8/layout/radial1"/>
    <dgm:cxn modelId="{EFDB3BB4-3778-4F67-92F0-CA0CCAD2D265}" type="presParOf" srcId="{D3F3CD73-3298-4E75-828F-B52C9CD2404C}" destId="{76A7FC16-3FCD-47C5-A812-C5BF803347E3}" srcOrd="8" destOrd="0" presId="urn:microsoft.com/office/officeart/2005/8/layout/radial1"/>
    <dgm:cxn modelId="{AE55589F-79CF-4110-9CCF-286691E33ED9}" type="presParOf" srcId="{D3F3CD73-3298-4E75-828F-B52C9CD2404C}" destId="{0FF57721-7E46-4D5A-8D0A-A047904BA560}" srcOrd="9" destOrd="0" presId="urn:microsoft.com/office/officeart/2005/8/layout/radial1"/>
    <dgm:cxn modelId="{748C800A-C8E3-4FB9-B214-A025EECCD591}" type="presParOf" srcId="{0FF57721-7E46-4D5A-8D0A-A047904BA560}" destId="{5DECA046-FD3A-40A9-9C8F-79C45D11C8C7}" srcOrd="0" destOrd="0" presId="urn:microsoft.com/office/officeart/2005/8/layout/radial1"/>
    <dgm:cxn modelId="{EE853A7F-8F71-4D16-B1EA-85FA9CE5C908}" type="presParOf" srcId="{D3F3CD73-3298-4E75-828F-B52C9CD2404C}" destId="{5CEBC5AD-D8D4-4034-ACEC-CA7AF753BABC}" srcOrd="10" destOrd="0" presId="urn:microsoft.com/office/officeart/2005/8/layout/radial1"/>
    <dgm:cxn modelId="{4939D1B7-AB3F-48E5-973F-89D027BA085B}" type="presParOf" srcId="{D3F3CD73-3298-4E75-828F-B52C9CD2404C}" destId="{331375B8-DF41-4490-B88C-F2CDFEDA79F3}" srcOrd="11" destOrd="0" presId="urn:microsoft.com/office/officeart/2005/8/layout/radial1"/>
    <dgm:cxn modelId="{56D103AD-EA85-40B3-AF2F-F07EC4F2806F}" type="presParOf" srcId="{331375B8-DF41-4490-B88C-F2CDFEDA79F3}" destId="{F5407E19-9423-423D-877E-7BD6F9187787}" srcOrd="0" destOrd="0" presId="urn:microsoft.com/office/officeart/2005/8/layout/radial1"/>
    <dgm:cxn modelId="{3327253F-E105-4DCE-830C-5724408869B6}" type="presParOf" srcId="{D3F3CD73-3298-4E75-828F-B52C9CD2404C}" destId="{D4728D44-1745-4A1A-81D2-0DA93695B7B5}" srcOrd="12" destOrd="0" presId="urn:microsoft.com/office/officeart/2005/8/layout/radial1"/>
    <dgm:cxn modelId="{65EEDB9E-9680-4B42-9A64-3765A7DE583C}" type="presParOf" srcId="{D3F3CD73-3298-4E75-828F-B52C9CD2404C}" destId="{41EEA216-2A8A-4ECB-80C9-AF90F0EF91A8}" srcOrd="13" destOrd="0" presId="urn:microsoft.com/office/officeart/2005/8/layout/radial1"/>
    <dgm:cxn modelId="{6BC0F496-F607-4DFC-B796-7BA02CE0443E}" type="presParOf" srcId="{41EEA216-2A8A-4ECB-80C9-AF90F0EF91A8}" destId="{F11C86F5-331F-40B2-8445-2684D7AF9B12}" srcOrd="0" destOrd="0" presId="urn:microsoft.com/office/officeart/2005/8/layout/radial1"/>
    <dgm:cxn modelId="{48ADFB61-6D0D-422D-83EE-84941B2BE703}" type="presParOf" srcId="{D3F3CD73-3298-4E75-828F-B52C9CD2404C}" destId="{E8DDF456-6C56-418C-AB8A-D826DE93771E}" srcOrd="14" destOrd="0" presId="urn:microsoft.com/office/officeart/2005/8/layout/radial1"/>
    <dgm:cxn modelId="{73BFAD09-C81D-4C69-8A12-8FFA59036CE7}" type="presParOf" srcId="{D3F3CD73-3298-4E75-828F-B52C9CD2404C}" destId="{5881B65B-4270-479E-A66D-A9DBDB4EC6B2}" srcOrd="15" destOrd="0" presId="urn:microsoft.com/office/officeart/2005/8/layout/radial1"/>
    <dgm:cxn modelId="{125C920D-4640-40CC-BFF0-BB5D97D0E4D9}" type="presParOf" srcId="{5881B65B-4270-479E-A66D-A9DBDB4EC6B2}" destId="{CBCBE883-ACF9-4A9A-92FE-46B4384934FA}" srcOrd="0" destOrd="0" presId="urn:microsoft.com/office/officeart/2005/8/layout/radial1"/>
    <dgm:cxn modelId="{D3398B92-6940-4C24-8D23-2CD6C1CF11A2}" type="presParOf" srcId="{D3F3CD73-3298-4E75-828F-B52C9CD2404C}" destId="{B6BC63DD-D95F-45B7-9D85-43D275799815}" srcOrd="16" destOrd="0" presId="urn:microsoft.com/office/officeart/2005/8/layout/radial1"/>
    <dgm:cxn modelId="{AF1FE987-5C9E-4437-A9E1-2606262A3BE8}" type="presParOf" srcId="{D3F3CD73-3298-4E75-828F-B52C9CD2404C}" destId="{7716DC6C-3A78-4F59-807E-27C7BEF0170C}" srcOrd="17" destOrd="0" presId="urn:microsoft.com/office/officeart/2005/8/layout/radial1"/>
    <dgm:cxn modelId="{CF0E0758-2E7D-4DE0-BB8A-C4EF2BC01493}" type="presParOf" srcId="{7716DC6C-3A78-4F59-807E-27C7BEF0170C}" destId="{B46C63A5-D136-463E-B2E4-CC1FA7F2915E}" srcOrd="0" destOrd="0" presId="urn:microsoft.com/office/officeart/2005/8/layout/radial1"/>
    <dgm:cxn modelId="{A6B80C27-AF80-4228-833E-A29703726192}" type="presParOf" srcId="{D3F3CD73-3298-4E75-828F-B52C9CD2404C}" destId="{F51CAF99-C8F0-4A2E-975B-50CFF7E8F6D7}" srcOrd="18" destOrd="0" presId="urn:microsoft.com/office/officeart/2005/8/layout/radial1"/>
    <dgm:cxn modelId="{F8052B13-3BD6-40E5-8B9A-D017D4195793}" type="presParOf" srcId="{D3F3CD73-3298-4E75-828F-B52C9CD2404C}" destId="{643C6FA3-C96B-49F4-A854-FF28C99343D6}" srcOrd="19" destOrd="0" presId="urn:microsoft.com/office/officeart/2005/8/layout/radial1"/>
    <dgm:cxn modelId="{A033EBB3-50E9-42C9-8E53-C9EA031A8B86}" type="presParOf" srcId="{643C6FA3-C96B-49F4-A854-FF28C99343D6}" destId="{D6B77BBB-311C-411E-BD34-22DED851B261}" srcOrd="0" destOrd="0" presId="urn:microsoft.com/office/officeart/2005/8/layout/radial1"/>
    <dgm:cxn modelId="{9C8F1523-D716-4B88-A0A8-3F545D6C6F59}" type="presParOf" srcId="{D3F3CD73-3298-4E75-828F-B52C9CD2404C}" destId="{0AFA5A48-DD8C-4C7B-8FA9-79CE219AA0DC}" srcOrd="20"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533D5F-D91A-4182-8D13-544084DE4C7C}" type="doc">
      <dgm:prSet loTypeId="urn:microsoft.com/office/officeart/2005/8/layout/lProcess2" loCatId="list" qsTypeId="urn:microsoft.com/office/officeart/2005/8/quickstyle/simple1" qsCatId="simple" csTypeId="urn:microsoft.com/office/officeart/2005/8/colors/accent2_2" csCatId="accent2" phldr="1"/>
      <dgm:spPr/>
      <dgm:t>
        <a:bodyPr/>
        <a:lstStyle/>
        <a:p>
          <a:endParaRPr lang="es-ES"/>
        </a:p>
      </dgm:t>
    </dgm:pt>
    <dgm:pt modelId="{113563E2-22AD-40F9-A1C5-CCD40F83F3DD}">
      <dgm:prSet phldrT="[Texto]" custT="1"/>
      <dgm:spPr/>
      <dgm:t>
        <a:bodyPr/>
        <a:lstStyle/>
        <a:p>
          <a:r>
            <a:rPr lang="en-GB" sz="1200" b="1" noProof="0" dirty="0" smtClean="0"/>
            <a:t>INTRODUCTION</a:t>
          </a:r>
          <a:endParaRPr lang="en-GB" sz="1200" b="1" noProof="0" dirty="0"/>
        </a:p>
      </dgm:t>
    </dgm:pt>
    <dgm:pt modelId="{7AFFC2D3-013A-4192-829C-EC9D02226F9E}" type="parTrans" cxnId="{1E464E6A-E561-43E1-8583-C955A9DEE755}">
      <dgm:prSet/>
      <dgm:spPr/>
      <dgm:t>
        <a:bodyPr/>
        <a:lstStyle/>
        <a:p>
          <a:endParaRPr lang="en-GB" noProof="0" dirty="0"/>
        </a:p>
      </dgm:t>
    </dgm:pt>
    <dgm:pt modelId="{605FB852-0A00-4F26-8DAE-7C9C26781D4D}" type="sibTrans" cxnId="{1E464E6A-E561-43E1-8583-C955A9DEE755}">
      <dgm:prSet/>
      <dgm:spPr/>
      <dgm:t>
        <a:bodyPr/>
        <a:lstStyle/>
        <a:p>
          <a:endParaRPr lang="en-GB" noProof="0" dirty="0"/>
        </a:p>
      </dgm:t>
    </dgm:pt>
    <dgm:pt modelId="{79161285-3212-4377-8AD6-E7B022C08403}">
      <dgm:prSet phldrT="[Texto]" custT="1"/>
      <dgm:spPr/>
      <dgm:t>
        <a:bodyPr/>
        <a:lstStyle/>
        <a:p>
          <a:r>
            <a:rPr lang="en-GB" sz="1100" noProof="0" dirty="0" smtClean="0"/>
            <a:t>Dataset overview</a:t>
          </a:r>
          <a:endParaRPr lang="en-GB" sz="1100" noProof="0" dirty="0"/>
        </a:p>
      </dgm:t>
    </dgm:pt>
    <dgm:pt modelId="{4741FA75-DD48-4D42-8830-C313D7000DDA}" type="parTrans" cxnId="{FFFE3A6B-1B40-4729-99DA-32D08DD50486}">
      <dgm:prSet/>
      <dgm:spPr/>
      <dgm:t>
        <a:bodyPr/>
        <a:lstStyle/>
        <a:p>
          <a:endParaRPr lang="en-GB" noProof="0" dirty="0"/>
        </a:p>
      </dgm:t>
    </dgm:pt>
    <dgm:pt modelId="{330E1233-876F-4484-97B8-72EE3759BDCA}" type="sibTrans" cxnId="{FFFE3A6B-1B40-4729-99DA-32D08DD50486}">
      <dgm:prSet/>
      <dgm:spPr/>
      <dgm:t>
        <a:bodyPr/>
        <a:lstStyle/>
        <a:p>
          <a:endParaRPr lang="en-GB" noProof="0" dirty="0"/>
        </a:p>
      </dgm:t>
    </dgm:pt>
    <dgm:pt modelId="{2B74F2D2-D10D-459B-B3F3-87F5464340B6}">
      <dgm:prSet phldrT="[Texto]" custT="1"/>
      <dgm:spPr/>
      <dgm:t>
        <a:bodyPr/>
        <a:lstStyle/>
        <a:p>
          <a:r>
            <a:rPr lang="en-GB" sz="1100" noProof="0" dirty="0" smtClean="0"/>
            <a:t>Temporal and spatial coverage and resolution</a:t>
          </a:r>
          <a:endParaRPr lang="en-GB" sz="1100" noProof="0" dirty="0"/>
        </a:p>
      </dgm:t>
    </dgm:pt>
    <dgm:pt modelId="{58DE141D-40B8-482B-AA6F-E49C47A2FFEF}" type="parTrans" cxnId="{778AE96D-72EA-4C0D-8E93-1189B27DE300}">
      <dgm:prSet/>
      <dgm:spPr/>
      <dgm:t>
        <a:bodyPr/>
        <a:lstStyle/>
        <a:p>
          <a:endParaRPr lang="en-GB" noProof="0" dirty="0"/>
        </a:p>
      </dgm:t>
    </dgm:pt>
    <dgm:pt modelId="{AFAFF060-CFC7-487E-B17D-A3E93B516ED1}" type="sibTrans" cxnId="{778AE96D-72EA-4C0D-8E93-1189B27DE300}">
      <dgm:prSet/>
      <dgm:spPr/>
      <dgm:t>
        <a:bodyPr/>
        <a:lstStyle/>
        <a:p>
          <a:endParaRPr lang="en-GB" noProof="0" dirty="0"/>
        </a:p>
      </dgm:t>
    </dgm:pt>
    <dgm:pt modelId="{B38954C7-DD2D-408D-9533-233E7F159795}">
      <dgm:prSet phldrT="[Texto]" custT="1"/>
      <dgm:spPr/>
      <dgm:t>
        <a:bodyPr/>
        <a:lstStyle/>
        <a:p>
          <a:r>
            <a:rPr lang="en-GB" sz="1200" b="1" noProof="0" dirty="0" smtClean="0"/>
            <a:t>USER DOCUMENTATION</a:t>
          </a:r>
          <a:endParaRPr lang="en-GB" sz="1200" b="1" noProof="0" dirty="0"/>
        </a:p>
      </dgm:t>
    </dgm:pt>
    <dgm:pt modelId="{14416E65-13A3-4C16-8F7A-934BC99F1ACF}" type="parTrans" cxnId="{F627712D-A9D5-42FB-AA5E-F7CCFB229966}">
      <dgm:prSet/>
      <dgm:spPr/>
      <dgm:t>
        <a:bodyPr/>
        <a:lstStyle/>
        <a:p>
          <a:endParaRPr lang="en-GB" noProof="0" dirty="0"/>
        </a:p>
      </dgm:t>
    </dgm:pt>
    <dgm:pt modelId="{2C281102-18CE-4236-B76C-A881454F6E67}" type="sibTrans" cxnId="{F627712D-A9D5-42FB-AA5E-F7CCFB229966}">
      <dgm:prSet/>
      <dgm:spPr/>
      <dgm:t>
        <a:bodyPr/>
        <a:lstStyle/>
        <a:p>
          <a:endParaRPr lang="en-GB" noProof="0" dirty="0"/>
        </a:p>
      </dgm:t>
    </dgm:pt>
    <dgm:pt modelId="{A8C98E35-4705-4D53-8DA0-DE05B0E9FCB6}">
      <dgm:prSet phldrT="[Texto]" custT="1"/>
      <dgm:spPr/>
      <dgm:t>
        <a:bodyPr/>
        <a:lstStyle/>
        <a:p>
          <a:r>
            <a:rPr lang="en-GB" sz="1100" noProof="0" dirty="0" smtClean="0"/>
            <a:t>User guide</a:t>
          </a:r>
          <a:endParaRPr lang="en-GB" sz="1100" noProof="0" dirty="0"/>
        </a:p>
      </dgm:t>
    </dgm:pt>
    <dgm:pt modelId="{E5C6BBED-7947-4B64-BD1C-87D502C131D4}" type="parTrans" cxnId="{B71C457C-B0F4-46ED-AC84-1AFF4A011376}">
      <dgm:prSet/>
      <dgm:spPr/>
      <dgm:t>
        <a:bodyPr/>
        <a:lstStyle/>
        <a:p>
          <a:endParaRPr lang="en-GB" noProof="0" dirty="0"/>
        </a:p>
      </dgm:t>
    </dgm:pt>
    <dgm:pt modelId="{DDA38EB3-F43E-445E-A10A-0A2E0656F277}" type="sibTrans" cxnId="{B71C457C-B0F4-46ED-AC84-1AFF4A011376}">
      <dgm:prSet/>
      <dgm:spPr/>
      <dgm:t>
        <a:bodyPr/>
        <a:lstStyle/>
        <a:p>
          <a:endParaRPr lang="en-GB" noProof="0" dirty="0"/>
        </a:p>
      </dgm:t>
    </dgm:pt>
    <dgm:pt modelId="{8607FCE6-EA19-4AD5-BB07-54B2151EAB1D}">
      <dgm:prSet phldrT="[Texto]" custT="1"/>
      <dgm:spPr/>
      <dgm:t>
        <a:bodyPr/>
        <a:lstStyle/>
        <a:p>
          <a:r>
            <a:rPr lang="en-GB" sz="1100" noProof="0" dirty="0" smtClean="0"/>
            <a:t>Scientific methodology</a:t>
          </a:r>
          <a:endParaRPr lang="en-GB" sz="1100" noProof="0" dirty="0"/>
        </a:p>
      </dgm:t>
    </dgm:pt>
    <dgm:pt modelId="{9772F619-21B0-4B19-85E9-08DD053B7312}" type="parTrans" cxnId="{7E8FD673-63A7-4234-A72F-0B711884FA7A}">
      <dgm:prSet/>
      <dgm:spPr/>
      <dgm:t>
        <a:bodyPr/>
        <a:lstStyle/>
        <a:p>
          <a:endParaRPr lang="en-GB" noProof="0" dirty="0"/>
        </a:p>
      </dgm:t>
    </dgm:pt>
    <dgm:pt modelId="{1F0E573E-F189-49B5-88C2-8A9E269169E9}" type="sibTrans" cxnId="{7E8FD673-63A7-4234-A72F-0B711884FA7A}">
      <dgm:prSet/>
      <dgm:spPr/>
      <dgm:t>
        <a:bodyPr/>
        <a:lstStyle/>
        <a:p>
          <a:endParaRPr lang="en-GB" noProof="0" dirty="0"/>
        </a:p>
      </dgm:t>
    </dgm:pt>
    <dgm:pt modelId="{D340F82B-BA22-4D05-B324-4DC87BA6805F}">
      <dgm:prSet phldrT="[Texto]" custT="1"/>
      <dgm:spPr/>
      <dgm:t>
        <a:bodyPr/>
        <a:lstStyle/>
        <a:p>
          <a:r>
            <a:rPr lang="en-GB" sz="1200" b="1" noProof="0" dirty="0" smtClean="0"/>
            <a:t>ACCESS</a:t>
          </a:r>
          <a:endParaRPr lang="en-GB" sz="1200" b="1" noProof="0" dirty="0"/>
        </a:p>
      </dgm:t>
    </dgm:pt>
    <dgm:pt modelId="{376EC870-7E15-4C80-9698-3D719B7D091B}" type="parTrans" cxnId="{4CCCEC35-E091-4FE0-8CC7-2761C4BB83FF}">
      <dgm:prSet/>
      <dgm:spPr/>
      <dgm:t>
        <a:bodyPr/>
        <a:lstStyle/>
        <a:p>
          <a:endParaRPr lang="en-GB" noProof="0" dirty="0"/>
        </a:p>
      </dgm:t>
    </dgm:pt>
    <dgm:pt modelId="{FFACB7B9-2C8A-43C3-A552-AD4FDF3341E7}" type="sibTrans" cxnId="{4CCCEC35-E091-4FE0-8CC7-2761C4BB83FF}">
      <dgm:prSet/>
      <dgm:spPr/>
      <dgm:t>
        <a:bodyPr/>
        <a:lstStyle/>
        <a:p>
          <a:endParaRPr lang="en-GB" noProof="0" dirty="0"/>
        </a:p>
      </dgm:t>
    </dgm:pt>
    <dgm:pt modelId="{948FAC7F-7061-4C7D-97FA-B0138DD6EF27}">
      <dgm:prSet phldrT="[Texto]" custT="1"/>
      <dgm:spPr/>
      <dgm:t>
        <a:bodyPr/>
        <a:lstStyle/>
        <a:p>
          <a:r>
            <a:rPr lang="en-GB" sz="1200" b="1" noProof="0" dirty="0" smtClean="0"/>
            <a:t>INDEPENDENT ASSESSMENT</a:t>
          </a:r>
          <a:endParaRPr lang="en-GB" sz="1200" b="1" noProof="0" dirty="0"/>
        </a:p>
      </dgm:t>
    </dgm:pt>
    <dgm:pt modelId="{4622EDBF-5E7F-42A3-8819-8FCF3B5D9A82}" type="parTrans" cxnId="{25326054-9065-4993-B6CD-46132CFC81B3}">
      <dgm:prSet/>
      <dgm:spPr/>
      <dgm:t>
        <a:bodyPr/>
        <a:lstStyle/>
        <a:p>
          <a:endParaRPr lang="en-GB" noProof="0" dirty="0"/>
        </a:p>
      </dgm:t>
    </dgm:pt>
    <dgm:pt modelId="{802B983C-27B0-42F6-BC83-7D0673FF155B}" type="sibTrans" cxnId="{25326054-9065-4993-B6CD-46132CFC81B3}">
      <dgm:prSet/>
      <dgm:spPr/>
      <dgm:t>
        <a:bodyPr/>
        <a:lstStyle/>
        <a:p>
          <a:endParaRPr lang="en-GB" noProof="0" dirty="0"/>
        </a:p>
      </dgm:t>
    </dgm:pt>
    <dgm:pt modelId="{660B9CBC-F959-4857-882D-AE4BBA242F10}">
      <dgm:prSet phldrT="[Texto]" custT="1"/>
      <dgm:spPr/>
      <dgm:t>
        <a:bodyPr/>
        <a:lstStyle/>
        <a:p>
          <a:r>
            <a:rPr lang="en-GB" sz="1100" noProof="0" dirty="0" smtClean="0"/>
            <a:t>Expert evaluation</a:t>
          </a:r>
          <a:endParaRPr lang="en-GB" sz="1100" noProof="0" dirty="0"/>
        </a:p>
      </dgm:t>
    </dgm:pt>
    <dgm:pt modelId="{77299813-FDBE-4460-940E-22DC9FB676B3}" type="parTrans" cxnId="{39139C6B-FAF2-47EA-ABC6-D061808A16C5}">
      <dgm:prSet/>
      <dgm:spPr/>
      <dgm:t>
        <a:bodyPr/>
        <a:lstStyle/>
        <a:p>
          <a:endParaRPr lang="en-GB" noProof="0" dirty="0"/>
        </a:p>
      </dgm:t>
    </dgm:pt>
    <dgm:pt modelId="{A31C2CCB-5E8A-42D5-A007-BD36FF444C13}" type="sibTrans" cxnId="{39139C6B-FAF2-47EA-ABC6-D061808A16C5}">
      <dgm:prSet/>
      <dgm:spPr/>
      <dgm:t>
        <a:bodyPr/>
        <a:lstStyle/>
        <a:p>
          <a:endParaRPr lang="en-GB" noProof="0" dirty="0"/>
        </a:p>
      </dgm:t>
    </dgm:pt>
    <dgm:pt modelId="{54BD0081-C04B-4A23-A7FC-F8FF520CF08A}">
      <dgm:prSet phldrT="[Texto]" custT="1"/>
      <dgm:spPr/>
      <dgm:t>
        <a:bodyPr/>
        <a:lstStyle/>
        <a:p>
          <a:r>
            <a:rPr lang="en-GB" sz="1100" noProof="0" dirty="0" smtClean="0"/>
            <a:t>Toolbox compatibility</a:t>
          </a:r>
          <a:endParaRPr lang="en-GB" sz="1100" noProof="0" dirty="0"/>
        </a:p>
      </dgm:t>
    </dgm:pt>
    <dgm:pt modelId="{BFEC3EAF-A9DA-4B0B-8692-9269F3CEBA0A}" type="parTrans" cxnId="{FE8D7258-AF38-4632-B2F5-EAC04F1BD1CA}">
      <dgm:prSet/>
      <dgm:spPr/>
      <dgm:t>
        <a:bodyPr/>
        <a:lstStyle/>
        <a:p>
          <a:endParaRPr lang="en-GB" noProof="0" dirty="0"/>
        </a:p>
      </dgm:t>
    </dgm:pt>
    <dgm:pt modelId="{C18CE56E-DA40-4FB9-9322-323FE695156F}" type="sibTrans" cxnId="{FE8D7258-AF38-4632-B2F5-EAC04F1BD1CA}">
      <dgm:prSet/>
      <dgm:spPr/>
      <dgm:t>
        <a:bodyPr/>
        <a:lstStyle/>
        <a:p>
          <a:endParaRPr lang="en-GB" noProof="0" dirty="0"/>
        </a:p>
      </dgm:t>
    </dgm:pt>
    <dgm:pt modelId="{98CA3A43-2DD8-49C4-A68D-6E746A1CB6F9}">
      <dgm:prSet phldrT="[Texto]" custT="1"/>
      <dgm:spPr/>
      <dgm:t>
        <a:bodyPr/>
        <a:lstStyle/>
        <a:p>
          <a:r>
            <a:rPr lang="en-GB" sz="1100" noProof="0" dirty="0" smtClean="0"/>
            <a:t>Archiving</a:t>
          </a:r>
          <a:endParaRPr lang="en-GB" sz="1100" noProof="0" dirty="0"/>
        </a:p>
      </dgm:t>
    </dgm:pt>
    <dgm:pt modelId="{F5C7FC0D-3E5C-4B70-BF50-F727DF0E5138}" type="parTrans" cxnId="{20DA497D-AB4F-4E5E-BF5C-5CE3F3E4AAB0}">
      <dgm:prSet/>
      <dgm:spPr/>
      <dgm:t>
        <a:bodyPr/>
        <a:lstStyle/>
        <a:p>
          <a:endParaRPr lang="en-GB" noProof="0" dirty="0"/>
        </a:p>
      </dgm:t>
    </dgm:pt>
    <dgm:pt modelId="{CD7C34F6-2714-490F-9D4E-DD53DF71E52E}" type="sibTrans" cxnId="{20DA497D-AB4F-4E5E-BF5C-5CE3F3E4AAB0}">
      <dgm:prSet/>
      <dgm:spPr/>
      <dgm:t>
        <a:bodyPr/>
        <a:lstStyle/>
        <a:p>
          <a:endParaRPr lang="en-GB" noProof="0" dirty="0"/>
        </a:p>
      </dgm:t>
    </dgm:pt>
    <dgm:pt modelId="{BE357D4A-1F1D-45F8-9A55-19E505EE7135}">
      <dgm:prSet phldrT="[Texto]" custT="1"/>
      <dgm:spPr/>
      <dgm:t>
        <a:bodyPr/>
        <a:lstStyle/>
        <a:p>
          <a:r>
            <a:rPr lang="en-GB" sz="1100" noProof="0" dirty="0" smtClean="0"/>
            <a:t>Providers</a:t>
          </a:r>
          <a:endParaRPr lang="en-GB" sz="1100" noProof="0" dirty="0"/>
        </a:p>
      </dgm:t>
    </dgm:pt>
    <dgm:pt modelId="{667A639D-66B6-4971-91F3-9788BA2716B7}" type="parTrans" cxnId="{A2D155B0-1253-491B-BF84-35F25DAB935F}">
      <dgm:prSet/>
      <dgm:spPr/>
      <dgm:t>
        <a:bodyPr/>
        <a:lstStyle/>
        <a:p>
          <a:endParaRPr lang="en-GB" noProof="0" dirty="0"/>
        </a:p>
      </dgm:t>
    </dgm:pt>
    <dgm:pt modelId="{AE352A51-2DD9-44BC-882B-AD5113DF1E9B}" type="sibTrans" cxnId="{A2D155B0-1253-491B-BF84-35F25DAB935F}">
      <dgm:prSet/>
      <dgm:spPr/>
      <dgm:t>
        <a:bodyPr/>
        <a:lstStyle/>
        <a:p>
          <a:endParaRPr lang="en-GB" noProof="0" dirty="0"/>
        </a:p>
      </dgm:t>
    </dgm:pt>
    <dgm:pt modelId="{C5958066-055D-452B-AE8D-6B69FFC80F1E}">
      <dgm:prSet phldrT="[Texto]" custT="1"/>
      <dgm:spPr/>
      <dgm:t>
        <a:bodyPr/>
        <a:lstStyle/>
        <a:p>
          <a:r>
            <a:rPr lang="en-GB" sz="1100" noProof="0" dirty="0" smtClean="0"/>
            <a:t>Dataset version</a:t>
          </a:r>
          <a:endParaRPr lang="en-GB" sz="1100" noProof="0" dirty="0"/>
        </a:p>
      </dgm:t>
    </dgm:pt>
    <dgm:pt modelId="{43E540FE-5BB0-437F-B120-49075FACCDF7}" type="parTrans" cxnId="{B1CFDC69-4081-47D0-AC6C-93B62B678AD7}">
      <dgm:prSet/>
      <dgm:spPr/>
      <dgm:t>
        <a:bodyPr/>
        <a:lstStyle/>
        <a:p>
          <a:endParaRPr lang="en-GB" noProof="0" dirty="0"/>
        </a:p>
      </dgm:t>
    </dgm:pt>
    <dgm:pt modelId="{F8411866-A20E-41CC-9309-58600B2C93E5}" type="sibTrans" cxnId="{B1CFDC69-4081-47D0-AC6C-93B62B678AD7}">
      <dgm:prSet/>
      <dgm:spPr/>
      <dgm:t>
        <a:bodyPr/>
        <a:lstStyle/>
        <a:p>
          <a:endParaRPr lang="en-GB" noProof="0" dirty="0"/>
        </a:p>
      </dgm:t>
    </dgm:pt>
    <dgm:pt modelId="{32E994F1-5948-4310-92BE-3FABD6C85FE5}">
      <dgm:prSet phldrT="[Texto]" custT="1"/>
      <dgm:spPr/>
      <dgm:t>
        <a:bodyPr/>
        <a:lstStyle/>
        <a:p>
          <a:r>
            <a:rPr lang="en-GB" sz="1100" noProof="0" dirty="0" smtClean="0"/>
            <a:t>Record update</a:t>
          </a:r>
          <a:endParaRPr lang="en-GB" sz="1100" noProof="0" dirty="0"/>
        </a:p>
      </dgm:t>
    </dgm:pt>
    <dgm:pt modelId="{D8443F00-ED37-4DEC-B6D3-D75FA1678760}" type="parTrans" cxnId="{8B5E8DC3-B796-49C8-8D70-BDA91C1CB1FB}">
      <dgm:prSet/>
      <dgm:spPr/>
      <dgm:t>
        <a:bodyPr/>
        <a:lstStyle/>
        <a:p>
          <a:endParaRPr lang="en-GB" noProof="0" dirty="0"/>
        </a:p>
      </dgm:t>
    </dgm:pt>
    <dgm:pt modelId="{A42FB764-C912-4371-87A8-D9CA9270F58D}" type="sibTrans" cxnId="{8B5E8DC3-B796-49C8-8D70-BDA91C1CB1FB}">
      <dgm:prSet/>
      <dgm:spPr/>
      <dgm:t>
        <a:bodyPr/>
        <a:lstStyle/>
        <a:p>
          <a:endParaRPr lang="en-GB" noProof="0" dirty="0"/>
        </a:p>
      </dgm:t>
    </dgm:pt>
    <dgm:pt modelId="{60B24448-16BD-4716-B603-045B940A827C}">
      <dgm:prSet phldrT="[Texto]" custT="1"/>
      <dgm:spPr/>
      <dgm:t>
        <a:bodyPr/>
        <a:lstStyle/>
        <a:p>
          <a:r>
            <a:rPr lang="en-GB" sz="1100" noProof="0" dirty="0" smtClean="0"/>
            <a:t>Uncertainty quantification</a:t>
          </a:r>
          <a:endParaRPr lang="en-GB" sz="1100" noProof="0" dirty="0"/>
        </a:p>
      </dgm:t>
    </dgm:pt>
    <dgm:pt modelId="{5DDAB3F8-67D2-421C-9E1E-18EEC6D82CF5}" type="parTrans" cxnId="{CC7C27A4-8E34-4A33-A87B-D3B10A99E6C7}">
      <dgm:prSet/>
      <dgm:spPr/>
      <dgm:t>
        <a:bodyPr/>
        <a:lstStyle/>
        <a:p>
          <a:endParaRPr lang="en-GB" noProof="0" dirty="0"/>
        </a:p>
      </dgm:t>
    </dgm:pt>
    <dgm:pt modelId="{B8ED1DE8-1207-4AD6-9DBA-8F0A834BFE94}" type="sibTrans" cxnId="{CC7C27A4-8E34-4A33-A87B-D3B10A99E6C7}">
      <dgm:prSet/>
      <dgm:spPr/>
      <dgm:t>
        <a:bodyPr/>
        <a:lstStyle/>
        <a:p>
          <a:endParaRPr lang="en-GB" noProof="0" dirty="0"/>
        </a:p>
      </dgm:t>
    </dgm:pt>
    <dgm:pt modelId="{DC91E63E-0FF7-460F-B05F-39E882B9715F}">
      <dgm:prSet phldrT="[Texto]" custT="1"/>
      <dgm:spPr/>
      <dgm:t>
        <a:bodyPr/>
        <a:lstStyle/>
        <a:p>
          <a:r>
            <a:rPr lang="en-GB" sz="1100" noProof="0" dirty="0" smtClean="0"/>
            <a:t>Validation</a:t>
          </a:r>
          <a:endParaRPr lang="en-GB" sz="1100" noProof="0" dirty="0"/>
        </a:p>
      </dgm:t>
    </dgm:pt>
    <dgm:pt modelId="{86C2930E-F4AE-4677-8645-DBA422BFD6E8}" type="parTrans" cxnId="{DBA47DD3-6AF4-4E46-A73A-81C190F220F1}">
      <dgm:prSet/>
      <dgm:spPr/>
      <dgm:t>
        <a:bodyPr/>
        <a:lstStyle/>
        <a:p>
          <a:endParaRPr lang="en-GB" noProof="0" dirty="0"/>
        </a:p>
      </dgm:t>
    </dgm:pt>
    <dgm:pt modelId="{60BA5A60-2092-4081-B262-5364D48CC233}" type="sibTrans" cxnId="{DBA47DD3-6AF4-4E46-A73A-81C190F220F1}">
      <dgm:prSet/>
      <dgm:spPr/>
      <dgm:t>
        <a:bodyPr/>
        <a:lstStyle/>
        <a:p>
          <a:endParaRPr lang="en-GB" noProof="0" dirty="0"/>
        </a:p>
      </dgm:t>
    </dgm:pt>
    <dgm:pt modelId="{6E8CF812-1F64-4FF1-8666-8720E0EEC269}">
      <dgm:prSet phldrT="[Texto]" custT="1"/>
      <dgm:spPr/>
      <dgm:t>
        <a:bodyPr/>
        <a:lstStyle/>
        <a:p>
          <a:r>
            <a:rPr lang="en-GB" sz="1100" noProof="0" dirty="0" smtClean="0"/>
            <a:t>Inter-comparison</a:t>
          </a:r>
          <a:endParaRPr lang="en-GB" sz="1100" noProof="0" dirty="0"/>
        </a:p>
      </dgm:t>
    </dgm:pt>
    <dgm:pt modelId="{1AFCB0A9-EDD3-4854-9064-B29CADEC38C5}" type="parTrans" cxnId="{957A1AA2-2663-4064-9794-25DB11E10123}">
      <dgm:prSet/>
      <dgm:spPr/>
      <dgm:t>
        <a:bodyPr/>
        <a:lstStyle/>
        <a:p>
          <a:endParaRPr lang="en-GB" noProof="0" dirty="0"/>
        </a:p>
      </dgm:t>
    </dgm:pt>
    <dgm:pt modelId="{8F79E02E-68B7-4B51-AEF5-B08797D86EE8}" type="sibTrans" cxnId="{957A1AA2-2663-4064-9794-25DB11E10123}">
      <dgm:prSet/>
      <dgm:spPr/>
      <dgm:t>
        <a:bodyPr/>
        <a:lstStyle/>
        <a:p>
          <a:endParaRPr lang="en-GB" noProof="0" dirty="0"/>
        </a:p>
      </dgm:t>
    </dgm:pt>
    <dgm:pt modelId="{08681453-56B5-4BE7-8A2A-049251F05459}">
      <dgm:prSet phldrT="[Texto]" custT="1"/>
      <dgm:spPr/>
      <dgm:t>
        <a:bodyPr/>
        <a:lstStyle/>
        <a:p>
          <a:r>
            <a:rPr lang="en-GB" sz="1100" noProof="0" dirty="0" smtClean="0"/>
            <a:t>Data check</a:t>
          </a:r>
          <a:endParaRPr lang="en-GB" sz="1100" noProof="0" dirty="0"/>
        </a:p>
      </dgm:t>
    </dgm:pt>
    <dgm:pt modelId="{322C5786-6B9D-40B5-B728-212025BCF31A}" type="parTrans" cxnId="{CFA7BE23-6286-4709-9A6B-961CEDDCAEF6}">
      <dgm:prSet/>
      <dgm:spPr/>
      <dgm:t>
        <a:bodyPr/>
        <a:lstStyle/>
        <a:p>
          <a:endParaRPr lang="en-GB" noProof="0" dirty="0"/>
        </a:p>
      </dgm:t>
    </dgm:pt>
    <dgm:pt modelId="{457F77D4-719A-4C15-AF5E-16E9EF6D3FDB}" type="sibTrans" cxnId="{CFA7BE23-6286-4709-9A6B-961CEDDCAEF6}">
      <dgm:prSet/>
      <dgm:spPr/>
      <dgm:t>
        <a:bodyPr/>
        <a:lstStyle/>
        <a:p>
          <a:endParaRPr lang="en-GB" noProof="0" dirty="0"/>
        </a:p>
      </dgm:t>
    </dgm:pt>
    <dgm:pt modelId="{9B5512B1-A569-4830-9C30-36AE844835A9}">
      <dgm:prSet phldrT="[Texto]" custT="1"/>
      <dgm:spPr/>
      <dgm:t>
        <a:bodyPr/>
        <a:lstStyle/>
        <a:p>
          <a:r>
            <a:rPr lang="en-GB" sz="1100" noProof="0" dirty="0" smtClean="0"/>
            <a:t>Maturity matrix</a:t>
          </a:r>
          <a:endParaRPr lang="en-GB" sz="1100" noProof="0" dirty="0"/>
        </a:p>
      </dgm:t>
    </dgm:pt>
    <dgm:pt modelId="{E98D8DA8-2181-4EF8-A51A-E284A75266BA}" type="parTrans" cxnId="{1F83EA1D-526E-4E1E-A480-B75647729C2B}">
      <dgm:prSet/>
      <dgm:spPr/>
      <dgm:t>
        <a:bodyPr/>
        <a:lstStyle/>
        <a:p>
          <a:endParaRPr lang="en-GB" noProof="0" dirty="0"/>
        </a:p>
      </dgm:t>
    </dgm:pt>
    <dgm:pt modelId="{7FC44B52-905C-49D9-8DFE-25A47F09CF1D}" type="sibTrans" cxnId="{1F83EA1D-526E-4E1E-A480-B75647729C2B}">
      <dgm:prSet/>
      <dgm:spPr/>
      <dgm:t>
        <a:bodyPr/>
        <a:lstStyle/>
        <a:p>
          <a:endParaRPr lang="en-GB" noProof="0" dirty="0"/>
        </a:p>
      </dgm:t>
    </dgm:pt>
    <dgm:pt modelId="{C62084C1-F70D-4A58-AE29-138B9D75613F}">
      <dgm:prSet phldrT="[Texto]" custT="1"/>
      <dgm:spPr/>
      <dgm:t>
        <a:bodyPr/>
        <a:lstStyle/>
        <a:p>
          <a:r>
            <a:rPr lang="en-GB" sz="1100" noProof="0" dirty="0" smtClean="0"/>
            <a:t>Summary of the independent assessment</a:t>
          </a:r>
          <a:endParaRPr lang="en-GB" sz="1100" noProof="0" dirty="0"/>
        </a:p>
      </dgm:t>
    </dgm:pt>
    <dgm:pt modelId="{179F6DF7-2334-498D-AFFB-D7ED2FA57EB3}" type="parTrans" cxnId="{90820A81-10C9-4099-9F84-CB22755E00FD}">
      <dgm:prSet/>
      <dgm:spPr/>
      <dgm:t>
        <a:bodyPr/>
        <a:lstStyle/>
        <a:p>
          <a:endParaRPr lang="en-GB" noProof="0" dirty="0"/>
        </a:p>
      </dgm:t>
    </dgm:pt>
    <dgm:pt modelId="{8BBD9A48-49F3-42BE-9FC3-7960B93C9343}" type="sibTrans" cxnId="{90820A81-10C9-4099-9F84-CB22755E00FD}">
      <dgm:prSet/>
      <dgm:spPr/>
      <dgm:t>
        <a:bodyPr/>
        <a:lstStyle/>
        <a:p>
          <a:endParaRPr lang="en-GB" noProof="0" dirty="0"/>
        </a:p>
      </dgm:t>
    </dgm:pt>
    <dgm:pt modelId="{B23CA654-CA6F-4DB9-9363-81363456294B}" type="pres">
      <dgm:prSet presAssocID="{54533D5F-D91A-4182-8D13-544084DE4C7C}" presName="theList" presStyleCnt="0">
        <dgm:presLayoutVars>
          <dgm:dir/>
          <dgm:animLvl val="lvl"/>
          <dgm:resizeHandles val="exact"/>
        </dgm:presLayoutVars>
      </dgm:prSet>
      <dgm:spPr/>
      <dgm:t>
        <a:bodyPr/>
        <a:lstStyle/>
        <a:p>
          <a:endParaRPr lang="es-ES"/>
        </a:p>
      </dgm:t>
    </dgm:pt>
    <dgm:pt modelId="{AB209B53-6325-41FF-ACD1-B71199DEDBDE}" type="pres">
      <dgm:prSet presAssocID="{113563E2-22AD-40F9-A1C5-CCD40F83F3DD}" presName="compNode" presStyleCnt="0"/>
      <dgm:spPr/>
      <dgm:t>
        <a:bodyPr/>
        <a:lstStyle/>
        <a:p>
          <a:endParaRPr lang="es-ES"/>
        </a:p>
      </dgm:t>
    </dgm:pt>
    <dgm:pt modelId="{8FC27A83-5572-4C07-BEB3-BE91F8A6D34F}" type="pres">
      <dgm:prSet presAssocID="{113563E2-22AD-40F9-A1C5-CCD40F83F3DD}" presName="aNode" presStyleLbl="bgShp" presStyleIdx="0" presStyleCnt="4" custLinFactX="-100000" custLinFactNeighborX="-112912" custLinFactNeighborY="-5852"/>
      <dgm:spPr/>
      <dgm:t>
        <a:bodyPr/>
        <a:lstStyle/>
        <a:p>
          <a:endParaRPr lang="es-ES"/>
        </a:p>
      </dgm:t>
    </dgm:pt>
    <dgm:pt modelId="{BBB7DB91-582A-4A5A-BB93-9CCFC3D99136}" type="pres">
      <dgm:prSet presAssocID="{113563E2-22AD-40F9-A1C5-CCD40F83F3DD}" presName="textNode" presStyleLbl="bgShp" presStyleIdx="0" presStyleCnt="4"/>
      <dgm:spPr/>
      <dgm:t>
        <a:bodyPr/>
        <a:lstStyle/>
        <a:p>
          <a:endParaRPr lang="es-ES"/>
        </a:p>
      </dgm:t>
    </dgm:pt>
    <dgm:pt modelId="{DE910591-F515-410F-8538-4B357528F75D}" type="pres">
      <dgm:prSet presAssocID="{113563E2-22AD-40F9-A1C5-CCD40F83F3DD}" presName="compChildNode" presStyleCnt="0"/>
      <dgm:spPr/>
      <dgm:t>
        <a:bodyPr/>
        <a:lstStyle/>
        <a:p>
          <a:endParaRPr lang="es-ES"/>
        </a:p>
      </dgm:t>
    </dgm:pt>
    <dgm:pt modelId="{02E3CC02-3CFE-49D6-A206-CE003471C35D}" type="pres">
      <dgm:prSet presAssocID="{113563E2-22AD-40F9-A1C5-CCD40F83F3DD}" presName="theInnerList" presStyleCnt="0"/>
      <dgm:spPr/>
      <dgm:t>
        <a:bodyPr/>
        <a:lstStyle/>
        <a:p>
          <a:endParaRPr lang="es-ES"/>
        </a:p>
      </dgm:t>
    </dgm:pt>
    <dgm:pt modelId="{F30FDF38-936E-48C1-96B3-444BA2498CF7}" type="pres">
      <dgm:prSet presAssocID="{79161285-3212-4377-8AD6-E7B022C08403}" presName="childNode" presStyleLbl="node1" presStyleIdx="0" presStyleCnt="16">
        <dgm:presLayoutVars>
          <dgm:bulletEnabled val="1"/>
        </dgm:presLayoutVars>
      </dgm:prSet>
      <dgm:spPr/>
      <dgm:t>
        <a:bodyPr/>
        <a:lstStyle/>
        <a:p>
          <a:endParaRPr lang="es-ES"/>
        </a:p>
      </dgm:t>
    </dgm:pt>
    <dgm:pt modelId="{887A259A-94DA-4E0B-B017-5C2B7F5BDFBC}" type="pres">
      <dgm:prSet presAssocID="{79161285-3212-4377-8AD6-E7B022C08403}" presName="aSpace2" presStyleCnt="0"/>
      <dgm:spPr/>
      <dgm:t>
        <a:bodyPr/>
        <a:lstStyle/>
        <a:p>
          <a:endParaRPr lang="es-ES"/>
        </a:p>
      </dgm:t>
    </dgm:pt>
    <dgm:pt modelId="{5D2433D2-D3DC-4AF7-976E-2FA88804B6D8}" type="pres">
      <dgm:prSet presAssocID="{2B74F2D2-D10D-459B-B3F3-87F5464340B6}" presName="childNode" presStyleLbl="node1" presStyleIdx="1" presStyleCnt="16">
        <dgm:presLayoutVars>
          <dgm:bulletEnabled val="1"/>
        </dgm:presLayoutVars>
      </dgm:prSet>
      <dgm:spPr/>
      <dgm:t>
        <a:bodyPr/>
        <a:lstStyle/>
        <a:p>
          <a:endParaRPr lang="es-ES"/>
        </a:p>
      </dgm:t>
    </dgm:pt>
    <dgm:pt modelId="{3F30D466-F8F1-4394-B64A-30EC5088A54C}" type="pres">
      <dgm:prSet presAssocID="{2B74F2D2-D10D-459B-B3F3-87F5464340B6}" presName="aSpace2" presStyleCnt="0"/>
      <dgm:spPr/>
      <dgm:t>
        <a:bodyPr/>
        <a:lstStyle/>
        <a:p>
          <a:endParaRPr lang="es-ES"/>
        </a:p>
      </dgm:t>
    </dgm:pt>
    <dgm:pt modelId="{60275D5F-5970-4BBE-990A-111834013C75}" type="pres">
      <dgm:prSet presAssocID="{BE357D4A-1F1D-45F8-9A55-19E505EE7135}" presName="childNode" presStyleLbl="node1" presStyleIdx="2" presStyleCnt="16">
        <dgm:presLayoutVars>
          <dgm:bulletEnabled val="1"/>
        </dgm:presLayoutVars>
      </dgm:prSet>
      <dgm:spPr/>
      <dgm:t>
        <a:bodyPr/>
        <a:lstStyle/>
        <a:p>
          <a:endParaRPr lang="es-ES"/>
        </a:p>
      </dgm:t>
    </dgm:pt>
    <dgm:pt modelId="{84B2A9D9-E3A9-4264-A9FD-57D30FFEAEE2}" type="pres">
      <dgm:prSet presAssocID="{BE357D4A-1F1D-45F8-9A55-19E505EE7135}" presName="aSpace2" presStyleCnt="0"/>
      <dgm:spPr/>
      <dgm:t>
        <a:bodyPr/>
        <a:lstStyle/>
        <a:p>
          <a:endParaRPr lang="es-ES"/>
        </a:p>
      </dgm:t>
    </dgm:pt>
    <dgm:pt modelId="{61B2BECD-1AD9-4812-8E51-4F686C16141F}" type="pres">
      <dgm:prSet presAssocID="{C5958066-055D-452B-AE8D-6B69FFC80F1E}" presName="childNode" presStyleLbl="node1" presStyleIdx="3" presStyleCnt="16">
        <dgm:presLayoutVars>
          <dgm:bulletEnabled val="1"/>
        </dgm:presLayoutVars>
      </dgm:prSet>
      <dgm:spPr/>
      <dgm:t>
        <a:bodyPr/>
        <a:lstStyle/>
        <a:p>
          <a:endParaRPr lang="es-ES"/>
        </a:p>
      </dgm:t>
    </dgm:pt>
    <dgm:pt modelId="{D825B166-B929-4FE3-9B9F-11E0243DB093}" type="pres">
      <dgm:prSet presAssocID="{C5958066-055D-452B-AE8D-6B69FFC80F1E}" presName="aSpace2" presStyleCnt="0"/>
      <dgm:spPr/>
      <dgm:t>
        <a:bodyPr/>
        <a:lstStyle/>
        <a:p>
          <a:endParaRPr lang="es-ES"/>
        </a:p>
      </dgm:t>
    </dgm:pt>
    <dgm:pt modelId="{892E53ED-546B-41B9-8302-80523B2E8811}" type="pres">
      <dgm:prSet presAssocID="{32E994F1-5948-4310-92BE-3FABD6C85FE5}" presName="childNode" presStyleLbl="node1" presStyleIdx="4" presStyleCnt="16">
        <dgm:presLayoutVars>
          <dgm:bulletEnabled val="1"/>
        </dgm:presLayoutVars>
      </dgm:prSet>
      <dgm:spPr/>
      <dgm:t>
        <a:bodyPr/>
        <a:lstStyle/>
        <a:p>
          <a:endParaRPr lang="es-ES"/>
        </a:p>
      </dgm:t>
    </dgm:pt>
    <dgm:pt modelId="{72037464-30AA-4252-8830-379177B65C6A}" type="pres">
      <dgm:prSet presAssocID="{113563E2-22AD-40F9-A1C5-CCD40F83F3DD}" presName="aSpace" presStyleCnt="0"/>
      <dgm:spPr/>
      <dgm:t>
        <a:bodyPr/>
        <a:lstStyle/>
        <a:p>
          <a:endParaRPr lang="es-ES"/>
        </a:p>
      </dgm:t>
    </dgm:pt>
    <dgm:pt modelId="{EFACDEAB-11AF-425D-A53C-7A60D7DB707A}" type="pres">
      <dgm:prSet presAssocID="{B38954C7-DD2D-408D-9533-233E7F159795}" presName="compNode" presStyleCnt="0"/>
      <dgm:spPr/>
      <dgm:t>
        <a:bodyPr/>
        <a:lstStyle/>
        <a:p>
          <a:endParaRPr lang="es-ES"/>
        </a:p>
      </dgm:t>
    </dgm:pt>
    <dgm:pt modelId="{D0A94ABE-CF7E-4E88-B882-CD3E4A94F4C8}" type="pres">
      <dgm:prSet presAssocID="{B38954C7-DD2D-408D-9533-233E7F159795}" presName="aNode" presStyleLbl="bgShp" presStyleIdx="1" presStyleCnt="4"/>
      <dgm:spPr/>
      <dgm:t>
        <a:bodyPr/>
        <a:lstStyle/>
        <a:p>
          <a:endParaRPr lang="es-ES"/>
        </a:p>
      </dgm:t>
    </dgm:pt>
    <dgm:pt modelId="{E26A30FA-1E5A-4727-9539-831EBAAB221D}" type="pres">
      <dgm:prSet presAssocID="{B38954C7-DD2D-408D-9533-233E7F159795}" presName="textNode" presStyleLbl="bgShp" presStyleIdx="1" presStyleCnt="4"/>
      <dgm:spPr/>
      <dgm:t>
        <a:bodyPr/>
        <a:lstStyle/>
        <a:p>
          <a:endParaRPr lang="es-ES"/>
        </a:p>
      </dgm:t>
    </dgm:pt>
    <dgm:pt modelId="{5FFF4A69-4B3E-4C3D-9031-08B32B6C2D7A}" type="pres">
      <dgm:prSet presAssocID="{B38954C7-DD2D-408D-9533-233E7F159795}" presName="compChildNode" presStyleCnt="0"/>
      <dgm:spPr/>
      <dgm:t>
        <a:bodyPr/>
        <a:lstStyle/>
        <a:p>
          <a:endParaRPr lang="es-ES"/>
        </a:p>
      </dgm:t>
    </dgm:pt>
    <dgm:pt modelId="{74D54AF3-E9A0-4700-A5BF-627112C2D975}" type="pres">
      <dgm:prSet presAssocID="{B38954C7-DD2D-408D-9533-233E7F159795}" presName="theInnerList" presStyleCnt="0"/>
      <dgm:spPr/>
      <dgm:t>
        <a:bodyPr/>
        <a:lstStyle/>
        <a:p>
          <a:endParaRPr lang="es-ES"/>
        </a:p>
      </dgm:t>
    </dgm:pt>
    <dgm:pt modelId="{AD899359-5B1C-4A81-B3AE-E81688180C28}" type="pres">
      <dgm:prSet presAssocID="{A8C98E35-4705-4D53-8DA0-DE05B0E9FCB6}" presName="childNode" presStyleLbl="node1" presStyleIdx="5" presStyleCnt="16">
        <dgm:presLayoutVars>
          <dgm:bulletEnabled val="1"/>
        </dgm:presLayoutVars>
      </dgm:prSet>
      <dgm:spPr/>
      <dgm:t>
        <a:bodyPr/>
        <a:lstStyle/>
        <a:p>
          <a:endParaRPr lang="es-ES"/>
        </a:p>
      </dgm:t>
    </dgm:pt>
    <dgm:pt modelId="{25F5A258-0FD9-42AF-951B-229A8395890E}" type="pres">
      <dgm:prSet presAssocID="{A8C98E35-4705-4D53-8DA0-DE05B0E9FCB6}" presName="aSpace2" presStyleCnt="0"/>
      <dgm:spPr/>
      <dgm:t>
        <a:bodyPr/>
        <a:lstStyle/>
        <a:p>
          <a:endParaRPr lang="es-ES"/>
        </a:p>
      </dgm:t>
    </dgm:pt>
    <dgm:pt modelId="{2DDC7227-8ED5-4B19-B6FC-8E15DC5DD805}" type="pres">
      <dgm:prSet presAssocID="{8607FCE6-EA19-4AD5-BB07-54B2151EAB1D}" presName="childNode" presStyleLbl="node1" presStyleIdx="6" presStyleCnt="16">
        <dgm:presLayoutVars>
          <dgm:bulletEnabled val="1"/>
        </dgm:presLayoutVars>
      </dgm:prSet>
      <dgm:spPr/>
      <dgm:t>
        <a:bodyPr/>
        <a:lstStyle/>
        <a:p>
          <a:endParaRPr lang="es-ES"/>
        </a:p>
      </dgm:t>
    </dgm:pt>
    <dgm:pt modelId="{A70E2C53-F9A9-4881-8317-043CDF937AC8}" type="pres">
      <dgm:prSet presAssocID="{8607FCE6-EA19-4AD5-BB07-54B2151EAB1D}" presName="aSpace2" presStyleCnt="0"/>
      <dgm:spPr/>
      <dgm:t>
        <a:bodyPr/>
        <a:lstStyle/>
        <a:p>
          <a:endParaRPr lang="es-ES"/>
        </a:p>
      </dgm:t>
    </dgm:pt>
    <dgm:pt modelId="{D4A4F617-7C15-4462-8CE3-22652219C155}" type="pres">
      <dgm:prSet presAssocID="{60B24448-16BD-4716-B603-045B940A827C}" presName="childNode" presStyleLbl="node1" presStyleIdx="7" presStyleCnt="16">
        <dgm:presLayoutVars>
          <dgm:bulletEnabled val="1"/>
        </dgm:presLayoutVars>
      </dgm:prSet>
      <dgm:spPr/>
      <dgm:t>
        <a:bodyPr/>
        <a:lstStyle/>
        <a:p>
          <a:endParaRPr lang="es-ES"/>
        </a:p>
      </dgm:t>
    </dgm:pt>
    <dgm:pt modelId="{433A64DD-ED00-4147-9EE7-87C8FD9B7439}" type="pres">
      <dgm:prSet presAssocID="{60B24448-16BD-4716-B603-045B940A827C}" presName="aSpace2" presStyleCnt="0"/>
      <dgm:spPr/>
      <dgm:t>
        <a:bodyPr/>
        <a:lstStyle/>
        <a:p>
          <a:endParaRPr lang="es-ES"/>
        </a:p>
      </dgm:t>
    </dgm:pt>
    <dgm:pt modelId="{78372180-7A55-44C9-BE57-2E0F06913379}" type="pres">
      <dgm:prSet presAssocID="{DC91E63E-0FF7-460F-B05F-39E882B9715F}" presName="childNode" presStyleLbl="node1" presStyleIdx="8" presStyleCnt="16">
        <dgm:presLayoutVars>
          <dgm:bulletEnabled val="1"/>
        </dgm:presLayoutVars>
      </dgm:prSet>
      <dgm:spPr/>
      <dgm:t>
        <a:bodyPr/>
        <a:lstStyle/>
        <a:p>
          <a:endParaRPr lang="es-ES"/>
        </a:p>
      </dgm:t>
    </dgm:pt>
    <dgm:pt modelId="{17F9E5F4-DEC7-404F-B9BC-E1B5F2DB0F29}" type="pres">
      <dgm:prSet presAssocID="{DC91E63E-0FF7-460F-B05F-39E882B9715F}" presName="aSpace2" presStyleCnt="0"/>
      <dgm:spPr/>
      <dgm:t>
        <a:bodyPr/>
        <a:lstStyle/>
        <a:p>
          <a:endParaRPr lang="es-ES"/>
        </a:p>
      </dgm:t>
    </dgm:pt>
    <dgm:pt modelId="{A306EA98-D2FF-4FEE-AE93-CCBF4DF43036}" type="pres">
      <dgm:prSet presAssocID="{6E8CF812-1F64-4FF1-8666-8720E0EEC269}" presName="childNode" presStyleLbl="node1" presStyleIdx="9" presStyleCnt="16">
        <dgm:presLayoutVars>
          <dgm:bulletEnabled val="1"/>
        </dgm:presLayoutVars>
      </dgm:prSet>
      <dgm:spPr/>
      <dgm:t>
        <a:bodyPr/>
        <a:lstStyle/>
        <a:p>
          <a:endParaRPr lang="es-ES"/>
        </a:p>
      </dgm:t>
    </dgm:pt>
    <dgm:pt modelId="{DCC47749-8FAF-4AD7-9C77-B36EAE54BEF9}" type="pres">
      <dgm:prSet presAssocID="{B38954C7-DD2D-408D-9533-233E7F159795}" presName="aSpace" presStyleCnt="0"/>
      <dgm:spPr/>
      <dgm:t>
        <a:bodyPr/>
        <a:lstStyle/>
        <a:p>
          <a:endParaRPr lang="es-ES"/>
        </a:p>
      </dgm:t>
    </dgm:pt>
    <dgm:pt modelId="{279153D5-5211-4C2D-81C5-B0AAC693A87D}" type="pres">
      <dgm:prSet presAssocID="{D340F82B-BA22-4D05-B324-4DC87BA6805F}" presName="compNode" presStyleCnt="0"/>
      <dgm:spPr/>
      <dgm:t>
        <a:bodyPr/>
        <a:lstStyle/>
        <a:p>
          <a:endParaRPr lang="es-ES"/>
        </a:p>
      </dgm:t>
    </dgm:pt>
    <dgm:pt modelId="{289D334A-EF97-47A3-BAD7-101E92E375FE}" type="pres">
      <dgm:prSet presAssocID="{D340F82B-BA22-4D05-B324-4DC87BA6805F}" presName="aNode" presStyleLbl="bgShp" presStyleIdx="2" presStyleCnt="4"/>
      <dgm:spPr/>
      <dgm:t>
        <a:bodyPr/>
        <a:lstStyle/>
        <a:p>
          <a:endParaRPr lang="es-ES"/>
        </a:p>
      </dgm:t>
    </dgm:pt>
    <dgm:pt modelId="{FDA42219-7A03-4942-ABA7-C65AC5980FDF}" type="pres">
      <dgm:prSet presAssocID="{D340F82B-BA22-4D05-B324-4DC87BA6805F}" presName="textNode" presStyleLbl="bgShp" presStyleIdx="2" presStyleCnt="4"/>
      <dgm:spPr/>
      <dgm:t>
        <a:bodyPr/>
        <a:lstStyle/>
        <a:p>
          <a:endParaRPr lang="es-ES"/>
        </a:p>
      </dgm:t>
    </dgm:pt>
    <dgm:pt modelId="{6EEE4BBB-D8D3-48F0-B9F2-6C9470F2DFEE}" type="pres">
      <dgm:prSet presAssocID="{D340F82B-BA22-4D05-B324-4DC87BA6805F}" presName="compChildNode" presStyleCnt="0"/>
      <dgm:spPr/>
      <dgm:t>
        <a:bodyPr/>
        <a:lstStyle/>
        <a:p>
          <a:endParaRPr lang="es-ES"/>
        </a:p>
      </dgm:t>
    </dgm:pt>
    <dgm:pt modelId="{549724A9-7DD5-4FA6-89BF-B6ADE4367239}" type="pres">
      <dgm:prSet presAssocID="{D340F82B-BA22-4D05-B324-4DC87BA6805F}" presName="theInnerList" presStyleCnt="0"/>
      <dgm:spPr/>
      <dgm:t>
        <a:bodyPr/>
        <a:lstStyle/>
        <a:p>
          <a:endParaRPr lang="es-ES"/>
        </a:p>
      </dgm:t>
    </dgm:pt>
    <dgm:pt modelId="{31A14285-C9C5-49FA-85B7-A79648FC1A8C}" type="pres">
      <dgm:prSet presAssocID="{54BD0081-C04B-4A23-A7FC-F8FF520CF08A}" presName="childNode" presStyleLbl="node1" presStyleIdx="10" presStyleCnt="16">
        <dgm:presLayoutVars>
          <dgm:bulletEnabled val="1"/>
        </dgm:presLayoutVars>
      </dgm:prSet>
      <dgm:spPr/>
      <dgm:t>
        <a:bodyPr/>
        <a:lstStyle/>
        <a:p>
          <a:endParaRPr lang="es-ES"/>
        </a:p>
      </dgm:t>
    </dgm:pt>
    <dgm:pt modelId="{8ABC616F-B7CE-4D2F-A1D4-5F0220E10BE2}" type="pres">
      <dgm:prSet presAssocID="{54BD0081-C04B-4A23-A7FC-F8FF520CF08A}" presName="aSpace2" presStyleCnt="0"/>
      <dgm:spPr/>
      <dgm:t>
        <a:bodyPr/>
        <a:lstStyle/>
        <a:p>
          <a:endParaRPr lang="es-ES"/>
        </a:p>
      </dgm:t>
    </dgm:pt>
    <dgm:pt modelId="{7859F325-37C7-40AF-BFDA-73DAF59CDC4B}" type="pres">
      <dgm:prSet presAssocID="{98CA3A43-2DD8-49C4-A68D-6E746A1CB6F9}" presName="childNode" presStyleLbl="node1" presStyleIdx="11" presStyleCnt="16">
        <dgm:presLayoutVars>
          <dgm:bulletEnabled val="1"/>
        </dgm:presLayoutVars>
      </dgm:prSet>
      <dgm:spPr/>
      <dgm:t>
        <a:bodyPr/>
        <a:lstStyle/>
        <a:p>
          <a:endParaRPr lang="es-ES"/>
        </a:p>
      </dgm:t>
    </dgm:pt>
    <dgm:pt modelId="{4957DE19-62CE-41DE-8D72-3A924D6ED011}" type="pres">
      <dgm:prSet presAssocID="{D340F82B-BA22-4D05-B324-4DC87BA6805F}" presName="aSpace" presStyleCnt="0"/>
      <dgm:spPr/>
      <dgm:t>
        <a:bodyPr/>
        <a:lstStyle/>
        <a:p>
          <a:endParaRPr lang="es-ES"/>
        </a:p>
      </dgm:t>
    </dgm:pt>
    <dgm:pt modelId="{A897A6B0-12F1-4DA7-80D2-76C422DCC2EA}" type="pres">
      <dgm:prSet presAssocID="{948FAC7F-7061-4C7D-97FA-B0138DD6EF27}" presName="compNode" presStyleCnt="0"/>
      <dgm:spPr/>
      <dgm:t>
        <a:bodyPr/>
        <a:lstStyle/>
        <a:p>
          <a:endParaRPr lang="es-ES"/>
        </a:p>
      </dgm:t>
    </dgm:pt>
    <dgm:pt modelId="{B674A790-E5ED-4375-A620-0DD984A47260}" type="pres">
      <dgm:prSet presAssocID="{948FAC7F-7061-4C7D-97FA-B0138DD6EF27}" presName="aNode" presStyleLbl="bgShp" presStyleIdx="3" presStyleCnt="4"/>
      <dgm:spPr/>
      <dgm:t>
        <a:bodyPr/>
        <a:lstStyle/>
        <a:p>
          <a:endParaRPr lang="es-ES"/>
        </a:p>
      </dgm:t>
    </dgm:pt>
    <dgm:pt modelId="{4177230B-D2BA-458E-B51A-72595549974F}" type="pres">
      <dgm:prSet presAssocID="{948FAC7F-7061-4C7D-97FA-B0138DD6EF27}" presName="textNode" presStyleLbl="bgShp" presStyleIdx="3" presStyleCnt="4"/>
      <dgm:spPr/>
      <dgm:t>
        <a:bodyPr/>
        <a:lstStyle/>
        <a:p>
          <a:endParaRPr lang="es-ES"/>
        </a:p>
      </dgm:t>
    </dgm:pt>
    <dgm:pt modelId="{540DCBE8-89AA-4B90-AE8E-8E5C6298F7D8}" type="pres">
      <dgm:prSet presAssocID="{948FAC7F-7061-4C7D-97FA-B0138DD6EF27}" presName="compChildNode" presStyleCnt="0"/>
      <dgm:spPr/>
      <dgm:t>
        <a:bodyPr/>
        <a:lstStyle/>
        <a:p>
          <a:endParaRPr lang="es-ES"/>
        </a:p>
      </dgm:t>
    </dgm:pt>
    <dgm:pt modelId="{06CC47D5-6C6C-40A0-8EC1-45BB25502F07}" type="pres">
      <dgm:prSet presAssocID="{948FAC7F-7061-4C7D-97FA-B0138DD6EF27}" presName="theInnerList" presStyleCnt="0"/>
      <dgm:spPr/>
      <dgm:t>
        <a:bodyPr/>
        <a:lstStyle/>
        <a:p>
          <a:endParaRPr lang="es-ES"/>
        </a:p>
      </dgm:t>
    </dgm:pt>
    <dgm:pt modelId="{C8706152-73D8-4574-A1E6-FCD743857184}" type="pres">
      <dgm:prSet presAssocID="{08681453-56B5-4BE7-8A2A-049251F05459}" presName="childNode" presStyleLbl="node1" presStyleIdx="12" presStyleCnt="16">
        <dgm:presLayoutVars>
          <dgm:bulletEnabled val="1"/>
        </dgm:presLayoutVars>
      </dgm:prSet>
      <dgm:spPr/>
      <dgm:t>
        <a:bodyPr/>
        <a:lstStyle/>
        <a:p>
          <a:endParaRPr lang="es-ES"/>
        </a:p>
      </dgm:t>
    </dgm:pt>
    <dgm:pt modelId="{C5FC4C53-021F-45DC-82C4-3E65FEC01A27}" type="pres">
      <dgm:prSet presAssocID="{08681453-56B5-4BE7-8A2A-049251F05459}" presName="aSpace2" presStyleCnt="0"/>
      <dgm:spPr/>
      <dgm:t>
        <a:bodyPr/>
        <a:lstStyle/>
        <a:p>
          <a:endParaRPr lang="es-ES"/>
        </a:p>
      </dgm:t>
    </dgm:pt>
    <dgm:pt modelId="{A73BC03C-A076-46AF-B1D3-39933C91F51D}" type="pres">
      <dgm:prSet presAssocID="{660B9CBC-F959-4857-882D-AE4BBA242F10}" presName="childNode" presStyleLbl="node1" presStyleIdx="13" presStyleCnt="16">
        <dgm:presLayoutVars>
          <dgm:bulletEnabled val="1"/>
        </dgm:presLayoutVars>
      </dgm:prSet>
      <dgm:spPr/>
      <dgm:t>
        <a:bodyPr/>
        <a:lstStyle/>
        <a:p>
          <a:endParaRPr lang="es-ES"/>
        </a:p>
      </dgm:t>
    </dgm:pt>
    <dgm:pt modelId="{D84906FE-B89F-486A-8C3D-72CC0929497A}" type="pres">
      <dgm:prSet presAssocID="{660B9CBC-F959-4857-882D-AE4BBA242F10}" presName="aSpace2" presStyleCnt="0"/>
      <dgm:spPr/>
      <dgm:t>
        <a:bodyPr/>
        <a:lstStyle/>
        <a:p>
          <a:endParaRPr lang="es-ES"/>
        </a:p>
      </dgm:t>
    </dgm:pt>
    <dgm:pt modelId="{B8D0AAF4-9A7F-4C87-97C7-352C66A3B7B7}" type="pres">
      <dgm:prSet presAssocID="{9B5512B1-A569-4830-9C30-36AE844835A9}" presName="childNode" presStyleLbl="node1" presStyleIdx="14" presStyleCnt="16">
        <dgm:presLayoutVars>
          <dgm:bulletEnabled val="1"/>
        </dgm:presLayoutVars>
      </dgm:prSet>
      <dgm:spPr/>
      <dgm:t>
        <a:bodyPr/>
        <a:lstStyle/>
        <a:p>
          <a:endParaRPr lang="es-ES"/>
        </a:p>
      </dgm:t>
    </dgm:pt>
    <dgm:pt modelId="{037AB34D-23CA-45B9-BF79-3CB60C0B5D91}" type="pres">
      <dgm:prSet presAssocID="{9B5512B1-A569-4830-9C30-36AE844835A9}" presName="aSpace2" presStyleCnt="0"/>
      <dgm:spPr/>
      <dgm:t>
        <a:bodyPr/>
        <a:lstStyle/>
        <a:p>
          <a:endParaRPr lang="es-ES"/>
        </a:p>
      </dgm:t>
    </dgm:pt>
    <dgm:pt modelId="{8A841EE9-B09A-4886-9007-75D2CCC3F767}" type="pres">
      <dgm:prSet presAssocID="{C62084C1-F70D-4A58-AE29-138B9D75613F}" presName="childNode" presStyleLbl="node1" presStyleIdx="15" presStyleCnt="16">
        <dgm:presLayoutVars>
          <dgm:bulletEnabled val="1"/>
        </dgm:presLayoutVars>
      </dgm:prSet>
      <dgm:spPr/>
      <dgm:t>
        <a:bodyPr/>
        <a:lstStyle/>
        <a:p>
          <a:endParaRPr lang="es-ES"/>
        </a:p>
      </dgm:t>
    </dgm:pt>
  </dgm:ptLst>
  <dgm:cxnLst>
    <dgm:cxn modelId="{8B5E8DC3-B796-49C8-8D70-BDA91C1CB1FB}" srcId="{113563E2-22AD-40F9-A1C5-CCD40F83F3DD}" destId="{32E994F1-5948-4310-92BE-3FABD6C85FE5}" srcOrd="4" destOrd="0" parTransId="{D8443F00-ED37-4DEC-B6D3-D75FA1678760}" sibTransId="{A42FB764-C912-4371-87A8-D9CA9270F58D}"/>
    <dgm:cxn modelId="{46C5F30C-7FB1-4398-8136-0E0CC4102363}" type="presOf" srcId="{6E8CF812-1F64-4FF1-8666-8720E0EEC269}" destId="{A306EA98-D2FF-4FEE-AE93-CCBF4DF43036}" srcOrd="0" destOrd="0" presId="urn:microsoft.com/office/officeart/2005/8/layout/lProcess2"/>
    <dgm:cxn modelId="{FFFE3A6B-1B40-4729-99DA-32D08DD50486}" srcId="{113563E2-22AD-40F9-A1C5-CCD40F83F3DD}" destId="{79161285-3212-4377-8AD6-E7B022C08403}" srcOrd="0" destOrd="0" parTransId="{4741FA75-DD48-4D42-8830-C313D7000DDA}" sibTransId="{330E1233-876F-4484-97B8-72EE3759BDCA}"/>
    <dgm:cxn modelId="{89B15F99-C39B-43A8-AC51-4831499A8729}" type="presOf" srcId="{60B24448-16BD-4716-B603-045B940A827C}" destId="{D4A4F617-7C15-4462-8CE3-22652219C155}" srcOrd="0" destOrd="0" presId="urn:microsoft.com/office/officeart/2005/8/layout/lProcess2"/>
    <dgm:cxn modelId="{B71C457C-B0F4-46ED-AC84-1AFF4A011376}" srcId="{B38954C7-DD2D-408D-9533-233E7F159795}" destId="{A8C98E35-4705-4D53-8DA0-DE05B0E9FCB6}" srcOrd="0" destOrd="0" parTransId="{E5C6BBED-7947-4B64-BD1C-87D502C131D4}" sibTransId="{DDA38EB3-F43E-445E-A10A-0A2E0656F277}"/>
    <dgm:cxn modelId="{6564F0C3-82E0-4D5B-8777-06E360D572E6}" type="presOf" srcId="{DC91E63E-0FF7-460F-B05F-39E882B9715F}" destId="{78372180-7A55-44C9-BE57-2E0F06913379}" srcOrd="0" destOrd="0" presId="urn:microsoft.com/office/officeart/2005/8/layout/lProcess2"/>
    <dgm:cxn modelId="{CFA7BE23-6286-4709-9A6B-961CEDDCAEF6}" srcId="{948FAC7F-7061-4C7D-97FA-B0138DD6EF27}" destId="{08681453-56B5-4BE7-8A2A-049251F05459}" srcOrd="0" destOrd="0" parTransId="{322C5786-6B9D-40B5-B728-212025BCF31A}" sibTransId="{457F77D4-719A-4C15-AF5E-16E9EF6D3FDB}"/>
    <dgm:cxn modelId="{A2D155B0-1253-491B-BF84-35F25DAB935F}" srcId="{113563E2-22AD-40F9-A1C5-CCD40F83F3DD}" destId="{BE357D4A-1F1D-45F8-9A55-19E505EE7135}" srcOrd="2" destOrd="0" parTransId="{667A639D-66B6-4971-91F3-9788BA2716B7}" sibTransId="{AE352A51-2DD9-44BC-882B-AD5113DF1E9B}"/>
    <dgm:cxn modelId="{E0B2333D-28DB-41BF-8BE7-53ABB7855D27}" type="presOf" srcId="{08681453-56B5-4BE7-8A2A-049251F05459}" destId="{C8706152-73D8-4574-A1E6-FCD743857184}" srcOrd="0" destOrd="0" presId="urn:microsoft.com/office/officeart/2005/8/layout/lProcess2"/>
    <dgm:cxn modelId="{957A1AA2-2663-4064-9794-25DB11E10123}" srcId="{B38954C7-DD2D-408D-9533-233E7F159795}" destId="{6E8CF812-1F64-4FF1-8666-8720E0EEC269}" srcOrd="4" destOrd="0" parTransId="{1AFCB0A9-EDD3-4854-9064-B29CADEC38C5}" sibTransId="{8F79E02E-68B7-4B51-AEF5-B08797D86EE8}"/>
    <dgm:cxn modelId="{88B04DAE-F930-4194-88B2-1B13F4562B1F}" type="presOf" srcId="{948FAC7F-7061-4C7D-97FA-B0138DD6EF27}" destId="{4177230B-D2BA-458E-B51A-72595549974F}" srcOrd="1" destOrd="0" presId="urn:microsoft.com/office/officeart/2005/8/layout/lProcess2"/>
    <dgm:cxn modelId="{B2543CC1-D5BD-4BB5-8953-9078FC500B8A}" type="presOf" srcId="{2B74F2D2-D10D-459B-B3F3-87F5464340B6}" destId="{5D2433D2-D3DC-4AF7-976E-2FA88804B6D8}" srcOrd="0" destOrd="0" presId="urn:microsoft.com/office/officeart/2005/8/layout/lProcess2"/>
    <dgm:cxn modelId="{67DBFDF4-3E71-4B85-80F0-EA0DBDDAEBFC}" type="presOf" srcId="{D340F82B-BA22-4D05-B324-4DC87BA6805F}" destId="{FDA42219-7A03-4942-ABA7-C65AC5980FDF}" srcOrd="1" destOrd="0" presId="urn:microsoft.com/office/officeart/2005/8/layout/lProcess2"/>
    <dgm:cxn modelId="{7E8FD673-63A7-4234-A72F-0B711884FA7A}" srcId="{B38954C7-DD2D-408D-9533-233E7F159795}" destId="{8607FCE6-EA19-4AD5-BB07-54B2151EAB1D}" srcOrd="1" destOrd="0" parTransId="{9772F619-21B0-4B19-85E9-08DD053B7312}" sibTransId="{1F0E573E-F189-49B5-88C2-8A9E269169E9}"/>
    <dgm:cxn modelId="{64B65D8C-719F-4EAE-B25C-FFB6C0047DFB}" type="presOf" srcId="{54533D5F-D91A-4182-8D13-544084DE4C7C}" destId="{B23CA654-CA6F-4DB9-9363-81363456294B}" srcOrd="0" destOrd="0" presId="urn:microsoft.com/office/officeart/2005/8/layout/lProcess2"/>
    <dgm:cxn modelId="{778AE96D-72EA-4C0D-8E93-1189B27DE300}" srcId="{113563E2-22AD-40F9-A1C5-CCD40F83F3DD}" destId="{2B74F2D2-D10D-459B-B3F3-87F5464340B6}" srcOrd="1" destOrd="0" parTransId="{58DE141D-40B8-482B-AA6F-E49C47A2FFEF}" sibTransId="{AFAFF060-CFC7-487E-B17D-A3E93B516ED1}"/>
    <dgm:cxn modelId="{90820A81-10C9-4099-9F84-CB22755E00FD}" srcId="{948FAC7F-7061-4C7D-97FA-B0138DD6EF27}" destId="{C62084C1-F70D-4A58-AE29-138B9D75613F}" srcOrd="3" destOrd="0" parTransId="{179F6DF7-2334-498D-AFFB-D7ED2FA57EB3}" sibTransId="{8BBD9A48-49F3-42BE-9FC3-7960B93C9343}"/>
    <dgm:cxn modelId="{4CCCEC35-E091-4FE0-8CC7-2761C4BB83FF}" srcId="{54533D5F-D91A-4182-8D13-544084DE4C7C}" destId="{D340F82B-BA22-4D05-B324-4DC87BA6805F}" srcOrd="2" destOrd="0" parTransId="{376EC870-7E15-4C80-9698-3D719B7D091B}" sibTransId="{FFACB7B9-2C8A-43C3-A552-AD4FDF3341E7}"/>
    <dgm:cxn modelId="{1F83EA1D-526E-4E1E-A480-B75647729C2B}" srcId="{948FAC7F-7061-4C7D-97FA-B0138DD6EF27}" destId="{9B5512B1-A569-4830-9C30-36AE844835A9}" srcOrd="2" destOrd="0" parTransId="{E98D8DA8-2181-4EF8-A51A-E284A75266BA}" sibTransId="{7FC44B52-905C-49D9-8DFE-25A47F09CF1D}"/>
    <dgm:cxn modelId="{FE8D7258-AF38-4632-B2F5-EAC04F1BD1CA}" srcId="{D340F82B-BA22-4D05-B324-4DC87BA6805F}" destId="{54BD0081-C04B-4A23-A7FC-F8FF520CF08A}" srcOrd="0" destOrd="0" parTransId="{BFEC3EAF-A9DA-4B0B-8692-9269F3CEBA0A}" sibTransId="{C18CE56E-DA40-4FB9-9322-323FE695156F}"/>
    <dgm:cxn modelId="{84D43FA1-80E6-4D04-B7A7-D752F6D730E7}" type="presOf" srcId="{A8C98E35-4705-4D53-8DA0-DE05B0E9FCB6}" destId="{AD899359-5B1C-4A81-B3AE-E81688180C28}" srcOrd="0" destOrd="0" presId="urn:microsoft.com/office/officeart/2005/8/layout/lProcess2"/>
    <dgm:cxn modelId="{BAE3BABC-21A3-41C0-B951-2EDAD3F8A570}" type="presOf" srcId="{98CA3A43-2DD8-49C4-A68D-6E746A1CB6F9}" destId="{7859F325-37C7-40AF-BFDA-73DAF59CDC4B}" srcOrd="0" destOrd="0" presId="urn:microsoft.com/office/officeart/2005/8/layout/lProcess2"/>
    <dgm:cxn modelId="{D6B4BFE5-23C7-438F-A4C6-16942D1E3721}" type="presOf" srcId="{948FAC7F-7061-4C7D-97FA-B0138DD6EF27}" destId="{B674A790-E5ED-4375-A620-0DD984A47260}" srcOrd="0" destOrd="0" presId="urn:microsoft.com/office/officeart/2005/8/layout/lProcess2"/>
    <dgm:cxn modelId="{45B7BA89-9486-48E4-A1F3-EDB0D9429329}" type="presOf" srcId="{C62084C1-F70D-4A58-AE29-138B9D75613F}" destId="{8A841EE9-B09A-4886-9007-75D2CCC3F767}" srcOrd="0" destOrd="0" presId="urn:microsoft.com/office/officeart/2005/8/layout/lProcess2"/>
    <dgm:cxn modelId="{069ECC8A-2F91-4D9A-8820-7D5353870D12}" type="presOf" srcId="{D340F82B-BA22-4D05-B324-4DC87BA6805F}" destId="{289D334A-EF97-47A3-BAD7-101E92E375FE}" srcOrd="0" destOrd="0" presId="urn:microsoft.com/office/officeart/2005/8/layout/lProcess2"/>
    <dgm:cxn modelId="{1AD18C97-DC9A-4A2C-A365-8687D4DE86BC}" type="presOf" srcId="{B38954C7-DD2D-408D-9533-233E7F159795}" destId="{D0A94ABE-CF7E-4E88-B882-CD3E4A94F4C8}" srcOrd="0" destOrd="0" presId="urn:microsoft.com/office/officeart/2005/8/layout/lProcess2"/>
    <dgm:cxn modelId="{B1CFDC69-4081-47D0-AC6C-93B62B678AD7}" srcId="{113563E2-22AD-40F9-A1C5-CCD40F83F3DD}" destId="{C5958066-055D-452B-AE8D-6B69FFC80F1E}" srcOrd="3" destOrd="0" parTransId="{43E540FE-5BB0-437F-B120-49075FACCDF7}" sibTransId="{F8411866-A20E-41CC-9309-58600B2C93E5}"/>
    <dgm:cxn modelId="{0701CB49-B2A9-4560-B278-E41754394936}" type="presOf" srcId="{79161285-3212-4377-8AD6-E7B022C08403}" destId="{F30FDF38-936E-48C1-96B3-444BA2498CF7}" srcOrd="0" destOrd="0" presId="urn:microsoft.com/office/officeart/2005/8/layout/lProcess2"/>
    <dgm:cxn modelId="{DBA47DD3-6AF4-4E46-A73A-81C190F220F1}" srcId="{B38954C7-DD2D-408D-9533-233E7F159795}" destId="{DC91E63E-0FF7-460F-B05F-39E882B9715F}" srcOrd="3" destOrd="0" parTransId="{86C2930E-F4AE-4677-8645-DBA422BFD6E8}" sibTransId="{60BA5A60-2092-4081-B262-5364D48CC233}"/>
    <dgm:cxn modelId="{671211DB-141F-4092-9AD1-6C373CD555D6}" type="presOf" srcId="{BE357D4A-1F1D-45F8-9A55-19E505EE7135}" destId="{60275D5F-5970-4BBE-990A-111834013C75}" srcOrd="0" destOrd="0" presId="urn:microsoft.com/office/officeart/2005/8/layout/lProcess2"/>
    <dgm:cxn modelId="{D9C56807-17B6-4C4B-B30A-4866969B4638}" type="presOf" srcId="{54BD0081-C04B-4A23-A7FC-F8FF520CF08A}" destId="{31A14285-C9C5-49FA-85B7-A79648FC1A8C}" srcOrd="0" destOrd="0" presId="urn:microsoft.com/office/officeart/2005/8/layout/lProcess2"/>
    <dgm:cxn modelId="{7FD28B02-6F5E-4745-A427-29BDF3ED4E73}" type="presOf" srcId="{8607FCE6-EA19-4AD5-BB07-54B2151EAB1D}" destId="{2DDC7227-8ED5-4B19-B6FC-8E15DC5DD805}" srcOrd="0" destOrd="0" presId="urn:microsoft.com/office/officeart/2005/8/layout/lProcess2"/>
    <dgm:cxn modelId="{B77D720D-3555-4382-BE65-4DB6EBAA0686}" type="presOf" srcId="{660B9CBC-F959-4857-882D-AE4BBA242F10}" destId="{A73BC03C-A076-46AF-B1D3-39933C91F51D}" srcOrd="0" destOrd="0" presId="urn:microsoft.com/office/officeart/2005/8/layout/lProcess2"/>
    <dgm:cxn modelId="{F627712D-A9D5-42FB-AA5E-F7CCFB229966}" srcId="{54533D5F-D91A-4182-8D13-544084DE4C7C}" destId="{B38954C7-DD2D-408D-9533-233E7F159795}" srcOrd="1" destOrd="0" parTransId="{14416E65-13A3-4C16-8F7A-934BC99F1ACF}" sibTransId="{2C281102-18CE-4236-B76C-A881454F6E67}"/>
    <dgm:cxn modelId="{3B720159-CEFF-4848-86EE-51FCBA04F3D7}" type="presOf" srcId="{113563E2-22AD-40F9-A1C5-CCD40F83F3DD}" destId="{BBB7DB91-582A-4A5A-BB93-9CCFC3D99136}" srcOrd="1" destOrd="0" presId="urn:microsoft.com/office/officeart/2005/8/layout/lProcess2"/>
    <dgm:cxn modelId="{873FBBFC-82A1-42FF-9235-5C6C47F65FB1}" type="presOf" srcId="{32E994F1-5948-4310-92BE-3FABD6C85FE5}" destId="{892E53ED-546B-41B9-8302-80523B2E8811}" srcOrd="0" destOrd="0" presId="urn:microsoft.com/office/officeart/2005/8/layout/lProcess2"/>
    <dgm:cxn modelId="{39139C6B-FAF2-47EA-ABC6-D061808A16C5}" srcId="{948FAC7F-7061-4C7D-97FA-B0138DD6EF27}" destId="{660B9CBC-F959-4857-882D-AE4BBA242F10}" srcOrd="1" destOrd="0" parTransId="{77299813-FDBE-4460-940E-22DC9FB676B3}" sibTransId="{A31C2CCB-5E8A-42D5-A007-BD36FF444C13}"/>
    <dgm:cxn modelId="{67940A4B-51BE-46EB-9CE2-FD4ECE0651B4}" type="presOf" srcId="{B38954C7-DD2D-408D-9533-233E7F159795}" destId="{E26A30FA-1E5A-4727-9539-831EBAAB221D}" srcOrd="1" destOrd="0" presId="urn:microsoft.com/office/officeart/2005/8/layout/lProcess2"/>
    <dgm:cxn modelId="{8998DF7E-4917-4180-B03E-0029897E20DD}" type="presOf" srcId="{C5958066-055D-452B-AE8D-6B69FFC80F1E}" destId="{61B2BECD-1AD9-4812-8E51-4F686C16141F}" srcOrd="0" destOrd="0" presId="urn:microsoft.com/office/officeart/2005/8/layout/lProcess2"/>
    <dgm:cxn modelId="{20DA497D-AB4F-4E5E-BF5C-5CE3F3E4AAB0}" srcId="{D340F82B-BA22-4D05-B324-4DC87BA6805F}" destId="{98CA3A43-2DD8-49C4-A68D-6E746A1CB6F9}" srcOrd="1" destOrd="0" parTransId="{F5C7FC0D-3E5C-4B70-BF50-F727DF0E5138}" sibTransId="{CD7C34F6-2714-490F-9D4E-DD53DF71E52E}"/>
    <dgm:cxn modelId="{60B341D2-082B-4144-889C-2BC6D15EF773}" type="presOf" srcId="{9B5512B1-A569-4830-9C30-36AE844835A9}" destId="{B8D0AAF4-9A7F-4C87-97C7-352C66A3B7B7}" srcOrd="0" destOrd="0" presId="urn:microsoft.com/office/officeart/2005/8/layout/lProcess2"/>
    <dgm:cxn modelId="{E5F728DA-D2AE-4D25-8827-A420AAFD571A}" type="presOf" srcId="{113563E2-22AD-40F9-A1C5-CCD40F83F3DD}" destId="{8FC27A83-5572-4C07-BEB3-BE91F8A6D34F}" srcOrd="0" destOrd="0" presId="urn:microsoft.com/office/officeart/2005/8/layout/lProcess2"/>
    <dgm:cxn modelId="{1E464E6A-E561-43E1-8583-C955A9DEE755}" srcId="{54533D5F-D91A-4182-8D13-544084DE4C7C}" destId="{113563E2-22AD-40F9-A1C5-CCD40F83F3DD}" srcOrd="0" destOrd="0" parTransId="{7AFFC2D3-013A-4192-829C-EC9D02226F9E}" sibTransId="{605FB852-0A00-4F26-8DAE-7C9C26781D4D}"/>
    <dgm:cxn modelId="{25326054-9065-4993-B6CD-46132CFC81B3}" srcId="{54533D5F-D91A-4182-8D13-544084DE4C7C}" destId="{948FAC7F-7061-4C7D-97FA-B0138DD6EF27}" srcOrd="3" destOrd="0" parTransId="{4622EDBF-5E7F-42A3-8819-8FCF3B5D9A82}" sibTransId="{802B983C-27B0-42F6-BC83-7D0673FF155B}"/>
    <dgm:cxn modelId="{CC7C27A4-8E34-4A33-A87B-D3B10A99E6C7}" srcId="{B38954C7-DD2D-408D-9533-233E7F159795}" destId="{60B24448-16BD-4716-B603-045B940A827C}" srcOrd="2" destOrd="0" parTransId="{5DDAB3F8-67D2-421C-9E1E-18EEC6D82CF5}" sibTransId="{B8ED1DE8-1207-4AD6-9DBA-8F0A834BFE94}"/>
    <dgm:cxn modelId="{72A818F4-57DE-4A8C-AE17-5E9E7B3AF521}" type="presParOf" srcId="{B23CA654-CA6F-4DB9-9363-81363456294B}" destId="{AB209B53-6325-41FF-ACD1-B71199DEDBDE}" srcOrd="0" destOrd="0" presId="urn:microsoft.com/office/officeart/2005/8/layout/lProcess2"/>
    <dgm:cxn modelId="{9BC73C83-F3F4-4E08-B081-9F611ABBF26A}" type="presParOf" srcId="{AB209B53-6325-41FF-ACD1-B71199DEDBDE}" destId="{8FC27A83-5572-4C07-BEB3-BE91F8A6D34F}" srcOrd="0" destOrd="0" presId="urn:microsoft.com/office/officeart/2005/8/layout/lProcess2"/>
    <dgm:cxn modelId="{5DA7E8D1-C71F-4424-9214-08743D71D724}" type="presParOf" srcId="{AB209B53-6325-41FF-ACD1-B71199DEDBDE}" destId="{BBB7DB91-582A-4A5A-BB93-9CCFC3D99136}" srcOrd="1" destOrd="0" presId="urn:microsoft.com/office/officeart/2005/8/layout/lProcess2"/>
    <dgm:cxn modelId="{DE59E5B3-69AC-4370-81FA-5C65AF28EAD6}" type="presParOf" srcId="{AB209B53-6325-41FF-ACD1-B71199DEDBDE}" destId="{DE910591-F515-410F-8538-4B357528F75D}" srcOrd="2" destOrd="0" presId="urn:microsoft.com/office/officeart/2005/8/layout/lProcess2"/>
    <dgm:cxn modelId="{D21B47EB-2EDF-4221-9642-84E2B8C5F4D1}" type="presParOf" srcId="{DE910591-F515-410F-8538-4B357528F75D}" destId="{02E3CC02-3CFE-49D6-A206-CE003471C35D}" srcOrd="0" destOrd="0" presId="urn:microsoft.com/office/officeart/2005/8/layout/lProcess2"/>
    <dgm:cxn modelId="{85C4D8A5-9396-4D5E-843C-104ACB0112E8}" type="presParOf" srcId="{02E3CC02-3CFE-49D6-A206-CE003471C35D}" destId="{F30FDF38-936E-48C1-96B3-444BA2498CF7}" srcOrd="0" destOrd="0" presId="urn:microsoft.com/office/officeart/2005/8/layout/lProcess2"/>
    <dgm:cxn modelId="{B4C5A6E3-6708-45B5-A6B6-49279CC7579B}" type="presParOf" srcId="{02E3CC02-3CFE-49D6-A206-CE003471C35D}" destId="{887A259A-94DA-4E0B-B017-5C2B7F5BDFBC}" srcOrd="1" destOrd="0" presId="urn:microsoft.com/office/officeart/2005/8/layout/lProcess2"/>
    <dgm:cxn modelId="{297F55B3-AD72-490C-9C5C-1CB563348929}" type="presParOf" srcId="{02E3CC02-3CFE-49D6-A206-CE003471C35D}" destId="{5D2433D2-D3DC-4AF7-976E-2FA88804B6D8}" srcOrd="2" destOrd="0" presId="urn:microsoft.com/office/officeart/2005/8/layout/lProcess2"/>
    <dgm:cxn modelId="{0698900A-3ACE-49BC-8502-3B668157FF25}" type="presParOf" srcId="{02E3CC02-3CFE-49D6-A206-CE003471C35D}" destId="{3F30D466-F8F1-4394-B64A-30EC5088A54C}" srcOrd="3" destOrd="0" presId="urn:microsoft.com/office/officeart/2005/8/layout/lProcess2"/>
    <dgm:cxn modelId="{19F26F6D-6E27-4F87-899E-AD11704955B7}" type="presParOf" srcId="{02E3CC02-3CFE-49D6-A206-CE003471C35D}" destId="{60275D5F-5970-4BBE-990A-111834013C75}" srcOrd="4" destOrd="0" presId="urn:microsoft.com/office/officeart/2005/8/layout/lProcess2"/>
    <dgm:cxn modelId="{FE03CFC2-4539-4A0E-9E57-A8362633DB74}" type="presParOf" srcId="{02E3CC02-3CFE-49D6-A206-CE003471C35D}" destId="{84B2A9D9-E3A9-4264-A9FD-57D30FFEAEE2}" srcOrd="5" destOrd="0" presId="urn:microsoft.com/office/officeart/2005/8/layout/lProcess2"/>
    <dgm:cxn modelId="{64D08A8F-5170-4B06-9BDD-61DF56C3D8EF}" type="presParOf" srcId="{02E3CC02-3CFE-49D6-A206-CE003471C35D}" destId="{61B2BECD-1AD9-4812-8E51-4F686C16141F}" srcOrd="6" destOrd="0" presId="urn:microsoft.com/office/officeart/2005/8/layout/lProcess2"/>
    <dgm:cxn modelId="{545D900A-3A48-4A02-B0B7-3F41BE95AAA0}" type="presParOf" srcId="{02E3CC02-3CFE-49D6-A206-CE003471C35D}" destId="{D825B166-B929-4FE3-9B9F-11E0243DB093}" srcOrd="7" destOrd="0" presId="urn:microsoft.com/office/officeart/2005/8/layout/lProcess2"/>
    <dgm:cxn modelId="{2C53895C-23FD-4868-8AE2-22BD5F8CB8B3}" type="presParOf" srcId="{02E3CC02-3CFE-49D6-A206-CE003471C35D}" destId="{892E53ED-546B-41B9-8302-80523B2E8811}" srcOrd="8" destOrd="0" presId="urn:microsoft.com/office/officeart/2005/8/layout/lProcess2"/>
    <dgm:cxn modelId="{4E9D25FB-6539-4DF7-A60D-E59E46C83494}" type="presParOf" srcId="{B23CA654-CA6F-4DB9-9363-81363456294B}" destId="{72037464-30AA-4252-8830-379177B65C6A}" srcOrd="1" destOrd="0" presId="urn:microsoft.com/office/officeart/2005/8/layout/lProcess2"/>
    <dgm:cxn modelId="{AFB6BC8F-0B40-485F-9E82-8666ED17D267}" type="presParOf" srcId="{B23CA654-CA6F-4DB9-9363-81363456294B}" destId="{EFACDEAB-11AF-425D-A53C-7A60D7DB707A}" srcOrd="2" destOrd="0" presId="urn:microsoft.com/office/officeart/2005/8/layout/lProcess2"/>
    <dgm:cxn modelId="{A64997C6-AFB2-4B9F-9DDA-4F87FC631E20}" type="presParOf" srcId="{EFACDEAB-11AF-425D-A53C-7A60D7DB707A}" destId="{D0A94ABE-CF7E-4E88-B882-CD3E4A94F4C8}" srcOrd="0" destOrd="0" presId="urn:microsoft.com/office/officeart/2005/8/layout/lProcess2"/>
    <dgm:cxn modelId="{56CBEB76-21C6-46CC-B633-1FE441C94881}" type="presParOf" srcId="{EFACDEAB-11AF-425D-A53C-7A60D7DB707A}" destId="{E26A30FA-1E5A-4727-9539-831EBAAB221D}" srcOrd="1" destOrd="0" presId="urn:microsoft.com/office/officeart/2005/8/layout/lProcess2"/>
    <dgm:cxn modelId="{F34A46DC-D6B8-4F31-8769-6A2E1FDA6CB8}" type="presParOf" srcId="{EFACDEAB-11AF-425D-A53C-7A60D7DB707A}" destId="{5FFF4A69-4B3E-4C3D-9031-08B32B6C2D7A}" srcOrd="2" destOrd="0" presId="urn:microsoft.com/office/officeart/2005/8/layout/lProcess2"/>
    <dgm:cxn modelId="{25854FAE-B104-4E6E-A204-0FD0A1C71BBA}" type="presParOf" srcId="{5FFF4A69-4B3E-4C3D-9031-08B32B6C2D7A}" destId="{74D54AF3-E9A0-4700-A5BF-627112C2D975}" srcOrd="0" destOrd="0" presId="urn:microsoft.com/office/officeart/2005/8/layout/lProcess2"/>
    <dgm:cxn modelId="{2CCF53BE-0C56-4AED-A02C-1DDEA268388D}" type="presParOf" srcId="{74D54AF3-E9A0-4700-A5BF-627112C2D975}" destId="{AD899359-5B1C-4A81-B3AE-E81688180C28}" srcOrd="0" destOrd="0" presId="urn:microsoft.com/office/officeart/2005/8/layout/lProcess2"/>
    <dgm:cxn modelId="{CF78F464-8226-40F9-BF47-2492F6382F63}" type="presParOf" srcId="{74D54AF3-E9A0-4700-A5BF-627112C2D975}" destId="{25F5A258-0FD9-42AF-951B-229A8395890E}" srcOrd="1" destOrd="0" presId="urn:microsoft.com/office/officeart/2005/8/layout/lProcess2"/>
    <dgm:cxn modelId="{5F529F5B-B488-48F1-8E64-51752588A434}" type="presParOf" srcId="{74D54AF3-E9A0-4700-A5BF-627112C2D975}" destId="{2DDC7227-8ED5-4B19-B6FC-8E15DC5DD805}" srcOrd="2" destOrd="0" presId="urn:microsoft.com/office/officeart/2005/8/layout/lProcess2"/>
    <dgm:cxn modelId="{BDAA7C4C-FEB0-49D1-A145-0C0FA7E451E6}" type="presParOf" srcId="{74D54AF3-E9A0-4700-A5BF-627112C2D975}" destId="{A70E2C53-F9A9-4881-8317-043CDF937AC8}" srcOrd="3" destOrd="0" presId="urn:microsoft.com/office/officeart/2005/8/layout/lProcess2"/>
    <dgm:cxn modelId="{4D22BC77-FA14-465C-8CB9-9FB4D2FB080B}" type="presParOf" srcId="{74D54AF3-E9A0-4700-A5BF-627112C2D975}" destId="{D4A4F617-7C15-4462-8CE3-22652219C155}" srcOrd="4" destOrd="0" presId="urn:microsoft.com/office/officeart/2005/8/layout/lProcess2"/>
    <dgm:cxn modelId="{118825B8-7304-476F-BDB4-0469CBCBB448}" type="presParOf" srcId="{74D54AF3-E9A0-4700-A5BF-627112C2D975}" destId="{433A64DD-ED00-4147-9EE7-87C8FD9B7439}" srcOrd="5" destOrd="0" presId="urn:microsoft.com/office/officeart/2005/8/layout/lProcess2"/>
    <dgm:cxn modelId="{334C123C-2FE5-43A5-9A1E-4551968EFBAE}" type="presParOf" srcId="{74D54AF3-E9A0-4700-A5BF-627112C2D975}" destId="{78372180-7A55-44C9-BE57-2E0F06913379}" srcOrd="6" destOrd="0" presId="urn:microsoft.com/office/officeart/2005/8/layout/lProcess2"/>
    <dgm:cxn modelId="{73DAD559-A787-4A95-AA36-77F4F43D5D9F}" type="presParOf" srcId="{74D54AF3-E9A0-4700-A5BF-627112C2D975}" destId="{17F9E5F4-DEC7-404F-B9BC-E1B5F2DB0F29}" srcOrd="7" destOrd="0" presId="urn:microsoft.com/office/officeart/2005/8/layout/lProcess2"/>
    <dgm:cxn modelId="{8509D237-5FDD-4D9B-9262-84C6711283FE}" type="presParOf" srcId="{74D54AF3-E9A0-4700-A5BF-627112C2D975}" destId="{A306EA98-D2FF-4FEE-AE93-CCBF4DF43036}" srcOrd="8" destOrd="0" presId="urn:microsoft.com/office/officeart/2005/8/layout/lProcess2"/>
    <dgm:cxn modelId="{478320A0-A4BA-48C6-ABFA-A7573C398204}" type="presParOf" srcId="{B23CA654-CA6F-4DB9-9363-81363456294B}" destId="{DCC47749-8FAF-4AD7-9C77-B36EAE54BEF9}" srcOrd="3" destOrd="0" presId="urn:microsoft.com/office/officeart/2005/8/layout/lProcess2"/>
    <dgm:cxn modelId="{FE9643D5-504A-4B1C-9304-CE2C6DB4255C}" type="presParOf" srcId="{B23CA654-CA6F-4DB9-9363-81363456294B}" destId="{279153D5-5211-4C2D-81C5-B0AAC693A87D}" srcOrd="4" destOrd="0" presId="urn:microsoft.com/office/officeart/2005/8/layout/lProcess2"/>
    <dgm:cxn modelId="{23FAC29A-2DED-46C8-B924-0DCDA138A918}" type="presParOf" srcId="{279153D5-5211-4C2D-81C5-B0AAC693A87D}" destId="{289D334A-EF97-47A3-BAD7-101E92E375FE}" srcOrd="0" destOrd="0" presId="urn:microsoft.com/office/officeart/2005/8/layout/lProcess2"/>
    <dgm:cxn modelId="{EAB165DB-C675-4A02-BCDA-C1D2AC65A94C}" type="presParOf" srcId="{279153D5-5211-4C2D-81C5-B0AAC693A87D}" destId="{FDA42219-7A03-4942-ABA7-C65AC5980FDF}" srcOrd="1" destOrd="0" presId="urn:microsoft.com/office/officeart/2005/8/layout/lProcess2"/>
    <dgm:cxn modelId="{79B6F59B-E0A8-4660-A83D-60DDE7E90002}" type="presParOf" srcId="{279153D5-5211-4C2D-81C5-B0AAC693A87D}" destId="{6EEE4BBB-D8D3-48F0-B9F2-6C9470F2DFEE}" srcOrd="2" destOrd="0" presId="urn:microsoft.com/office/officeart/2005/8/layout/lProcess2"/>
    <dgm:cxn modelId="{B62B4F5A-A85C-4071-832F-56B50E3E48BA}" type="presParOf" srcId="{6EEE4BBB-D8D3-48F0-B9F2-6C9470F2DFEE}" destId="{549724A9-7DD5-4FA6-89BF-B6ADE4367239}" srcOrd="0" destOrd="0" presId="urn:microsoft.com/office/officeart/2005/8/layout/lProcess2"/>
    <dgm:cxn modelId="{849FC9C6-95B2-4FE4-93CA-D69426321D2B}" type="presParOf" srcId="{549724A9-7DD5-4FA6-89BF-B6ADE4367239}" destId="{31A14285-C9C5-49FA-85B7-A79648FC1A8C}" srcOrd="0" destOrd="0" presId="urn:microsoft.com/office/officeart/2005/8/layout/lProcess2"/>
    <dgm:cxn modelId="{651890B8-88B4-4776-AE84-FF2207691D42}" type="presParOf" srcId="{549724A9-7DD5-4FA6-89BF-B6ADE4367239}" destId="{8ABC616F-B7CE-4D2F-A1D4-5F0220E10BE2}" srcOrd="1" destOrd="0" presId="urn:microsoft.com/office/officeart/2005/8/layout/lProcess2"/>
    <dgm:cxn modelId="{7BA0F895-20C3-4CE0-A3DB-D4725564AE93}" type="presParOf" srcId="{549724A9-7DD5-4FA6-89BF-B6ADE4367239}" destId="{7859F325-37C7-40AF-BFDA-73DAF59CDC4B}" srcOrd="2" destOrd="0" presId="urn:microsoft.com/office/officeart/2005/8/layout/lProcess2"/>
    <dgm:cxn modelId="{98C1D6E2-8CEC-43A3-BF16-46C754BF5B69}" type="presParOf" srcId="{B23CA654-CA6F-4DB9-9363-81363456294B}" destId="{4957DE19-62CE-41DE-8D72-3A924D6ED011}" srcOrd="5" destOrd="0" presId="urn:microsoft.com/office/officeart/2005/8/layout/lProcess2"/>
    <dgm:cxn modelId="{7347DAF7-9D17-461B-8DD1-AA4FB6C4CDD2}" type="presParOf" srcId="{B23CA654-CA6F-4DB9-9363-81363456294B}" destId="{A897A6B0-12F1-4DA7-80D2-76C422DCC2EA}" srcOrd="6" destOrd="0" presId="urn:microsoft.com/office/officeart/2005/8/layout/lProcess2"/>
    <dgm:cxn modelId="{845AE2BE-23B1-4F06-8DF8-55C8120E44E8}" type="presParOf" srcId="{A897A6B0-12F1-4DA7-80D2-76C422DCC2EA}" destId="{B674A790-E5ED-4375-A620-0DD984A47260}" srcOrd="0" destOrd="0" presId="urn:microsoft.com/office/officeart/2005/8/layout/lProcess2"/>
    <dgm:cxn modelId="{9F2B8566-4D6D-4188-9D70-3F271A3AF193}" type="presParOf" srcId="{A897A6B0-12F1-4DA7-80D2-76C422DCC2EA}" destId="{4177230B-D2BA-458E-B51A-72595549974F}" srcOrd="1" destOrd="0" presId="urn:microsoft.com/office/officeart/2005/8/layout/lProcess2"/>
    <dgm:cxn modelId="{CC17BF66-BD57-4CDC-8C66-A71A8321E547}" type="presParOf" srcId="{A897A6B0-12F1-4DA7-80D2-76C422DCC2EA}" destId="{540DCBE8-89AA-4B90-AE8E-8E5C6298F7D8}" srcOrd="2" destOrd="0" presId="urn:microsoft.com/office/officeart/2005/8/layout/lProcess2"/>
    <dgm:cxn modelId="{4625D45E-A76D-4A7F-9B16-CD006AF593AC}" type="presParOf" srcId="{540DCBE8-89AA-4B90-AE8E-8E5C6298F7D8}" destId="{06CC47D5-6C6C-40A0-8EC1-45BB25502F07}" srcOrd="0" destOrd="0" presId="urn:microsoft.com/office/officeart/2005/8/layout/lProcess2"/>
    <dgm:cxn modelId="{534C81F2-2E93-4DCF-9577-D5F3EA146D30}" type="presParOf" srcId="{06CC47D5-6C6C-40A0-8EC1-45BB25502F07}" destId="{C8706152-73D8-4574-A1E6-FCD743857184}" srcOrd="0" destOrd="0" presId="urn:microsoft.com/office/officeart/2005/8/layout/lProcess2"/>
    <dgm:cxn modelId="{A010C394-DF79-4E1C-9753-71726803399F}" type="presParOf" srcId="{06CC47D5-6C6C-40A0-8EC1-45BB25502F07}" destId="{C5FC4C53-021F-45DC-82C4-3E65FEC01A27}" srcOrd="1" destOrd="0" presId="urn:microsoft.com/office/officeart/2005/8/layout/lProcess2"/>
    <dgm:cxn modelId="{F1E850FA-6D8B-4476-B9DD-B2B8D86514E4}" type="presParOf" srcId="{06CC47D5-6C6C-40A0-8EC1-45BB25502F07}" destId="{A73BC03C-A076-46AF-B1D3-39933C91F51D}" srcOrd="2" destOrd="0" presId="urn:microsoft.com/office/officeart/2005/8/layout/lProcess2"/>
    <dgm:cxn modelId="{3EA6FC71-4DC7-49F5-904D-690B5C7D7BEA}" type="presParOf" srcId="{06CC47D5-6C6C-40A0-8EC1-45BB25502F07}" destId="{D84906FE-B89F-486A-8C3D-72CC0929497A}" srcOrd="3" destOrd="0" presId="urn:microsoft.com/office/officeart/2005/8/layout/lProcess2"/>
    <dgm:cxn modelId="{C3D2698D-3257-4408-9A61-DA377A80B0CC}" type="presParOf" srcId="{06CC47D5-6C6C-40A0-8EC1-45BB25502F07}" destId="{B8D0AAF4-9A7F-4C87-97C7-352C66A3B7B7}" srcOrd="4" destOrd="0" presId="urn:microsoft.com/office/officeart/2005/8/layout/lProcess2"/>
    <dgm:cxn modelId="{843C215D-359F-4249-8A9E-93E974C7B06E}" type="presParOf" srcId="{06CC47D5-6C6C-40A0-8EC1-45BB25502F07}" destId="{037AB34D-23CA-45B9-BF79-3CB60C0B5D91}" srcOrd="5" destOrd="0" presId="urn:microsoft.com/office/officeart/2005/8/layout/lProcess2"/>
    <dgm:cxn modelId="{96B7E0FC-0F58-4F47-8834-59195354E70A}" type="presParOf" srcId="{06CC47D5-6C6C-40A0-8EC1-45BB25502F07}" destId="{8A841EE9-B09A-4886-9007-75D2CCC3F767}" srcOrd="6"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4533D5F-D91A-4182-8D13-544084DE4C7C}" type="doc">
      <dgm:prSet loTypeId="urn:microsoft.com/office/officeart/2005/8/layout/lProcess2" loCatId="list" qsTypeId="urn:microsoft.com/office/officeart/2005/8/quickstyle/simple1" qsCatId="simple" csTypeId="urn:microsoft.com/office/officeart/2005/8/colors/accent2_2" csCatId="accent2" phldr="1"/>
      <dgm:spPr/>
      <dgm:t>
        <a:bodyPr/>
        <a:lstStyle/>
        <a:p>
          <a:endParaRPr lang="es-ES"/>
        </a:p>
      </dgm:t>
    </dgm:pt>
    <dgm:pt modelId="{113563E2-22AD-40F9-A1C5-CCD40F83F3DD}">
      <dgm:prSet phldrT="[Texto]" custT="1"/>
      <dgm:spPr/>
      <dgm:t>
        <a:bodyPr/>
        <a:lstStyle/>
        <a:p>
          <a:r>
            <a:rPr lang="en-GB" sz="1200" b="1" noProof="0" dirty="0" smtClean="0"/>
            <a:t>INTRODUCTION</a:t>
          </a:r>
          <a:endParaRPr lang="en-GB" sz="1200" b="1" noProof="0" dirty="0"/>
        </a:p>
      </dgm:t>
    </dgm:pt>
    <dgm:pt modelId="{7AFFC2D3-013A-4192-829C-EC9D02226F9E}" type="parTrans" cxnId="{1E464E6A-E561-43E1-8583-C955A9DEE755}">
      <dgm:prSet/>
      <dgm:spPr/>
      <dgm:t>
        <a:bodyPr/>
        <a:lstStyle/>
        <a:p>
          <a:endParaRPr lang="en-GB" noProof="0" dirty="0"/>
        </a:p>
      </dgm:t>
    </dgm:pt>
    <dgm:pt modelId="{605FB852-0A00-4F26-8DAE-7C9C26781D4D}" type="sibTrans" cxnId="{1E464E6A-E561-43E1-8583-C955A9DEE755}">
      <dgm:prSet/>
      <dgm:spPr/>
      <dgm:t>
        <a:bodyPr/>
        <a:lstStyle/>
        <a:p>
          <a:endParaRPr lang="en-GB" noProof="0" dirty="0"/>
        </a:p>
      </dgm:t>
    </dgm:pt>
    <dgm:pt modelId="{79161285-3212-4377-8AD6-E7B022C08403}">
      <dgm:prSet phldrT="[Texto]" custT="1"/>
      <dgm:spPr/>
      <dgm:t>
        <a:bodyPr/>
        <a:lstStyle/>
        <a:p>
          <a:r>
            <a:rPr lang="en-GB" sz="1100" noProof="0" dirty="0" smtClean="0"/>
            <a:t>Dataset overview</a:t>
          </a:r>
          <a:endParaRPr lang="en-GB" sz="1100" noProof="0" dirty="0"/>
        </a:p>
      </dgm:t>
    </dgm:pt>
    <dgm:pt modelId="{4741FA75-DD48-4D42-8830-C313D7000DDA}" type="parTrans" cxnId="{FFFE3A6B-1B40-4729-99DA-32D08DD50486}">
      <dgm:prSet/>
      <dgm:spPr/>
      <dgm:t>
        <a:bodyPr/>
        <a:lstStyle/>
        <a:p>
          <a:endParaRPr lang="en-GB" noProof="0" dirty="0"/>
        </a:p>
      </dgm:t>
    </dgm:pt>
    <dgm:pt modelId="{330E1233-876F-4484-97B8-72EE3759BDCA}" type="sibTrans" cxnId="{FFFE3A6B-1B40-4729-99DA-32D08DD50486}">
      <dgm:prSet/>
      <dgm:spPr/>
      <dgm:t>
        <a:bodyPr/>
        <a:lstStyle/>
        <a:p>
          <a:endParaRPr lang="en-GB" noProof="0" dirty="0"/>
        </a:p>
      </dgm:t>
    </dgm:pt>
    <dgm:pt modelId="{2B74F2D2-D10D-459B-B3F3-87F5464340B6}">
      <dgm:prSet phldrT="[Texto]" custT="1"/>
      <dgm:spPr/>
      <dgm:t>
        <a:bodyPr/>
        <a:lstStyle/>
        <a:p>
          <a:r>
            <a:rPr lang="en-GB" sz="1100" noProof="0" dirty="0" smtClean="0"/>
            <a:t>Temporal and spatial coverage and resolution</a:t>
          </a:r>
          <a:endParaRPr lang="en-GB" sz="1100" noProof="0" dirty="0"/>
        </a:p>
      </dgm:t>
    </dgm:pt>
    <dgm:pt modelId="{58DE141D-40B8-482B-AA6F-E49C47A2FFEF}" type="parTrans" cxnId="{778AE96D-72EA-4C0D-8E93-1189B27DE300}">
      <dgm:prSet/>
      <dgm:spPr/>
      <dgm:t>
        <a:bodyPr/>
        <a:lstStyle/>
        <a:p>
          <a:endParaRPr lang="en-GB" noProof="0" dirty="0"/>
        </a:p>
      </dgm:t>
    </dgm:pt>
    <dgm:pt modelId="{AFAFF060-CFC7-487E-B17D-A3E93B516ED1}" type="sibTrans" cxnId="{778AE96D-72EA-4C0D-8E93-1189B27DE300}">
      <dgm:prSet/>
      <dgm:spPr/>
      <dgm:t>
        <a:bodyPr/>
        <a:lstStyle/>
        <a:p>
          <a:endParaRPr lang="en-GB" noProof="0" dirty="0"/>
        </a:p>
      </dgm:t>
    </dgm:pt>
    <dgm:pt modelId="{B38954C7-DD2D-408D-9533-233E7F159795}">
      <dgm:prSet phldrT="[Texto]" custT="1"/>
      <dgm:spPr/>
      <dgm:t>
        <a:bodyPr/>
        <a:lstStyle/>
        <a:p>
          <a:r>
            <a:rPr lang="en-GB" sz="1200" b="1" noProof="0" dirty="0" smtClean="0"/>
            <a:t>USER DOCUMENTATION</a:t>
          </a:r>
          <a:endParaRPr lang="en-GB" sz="1200" b="1" noProof="0" dirty="0"/>
        </a:p>
      </dgm:t>
    </dgm:pt>
    <dgm:pt modelId="{14416E65-13A3-4C16-8F7A-934BC99F1ACF}" type="parTrans" cxnId="{F627712D-A9D5-42FB-AA5E-F7CCFB229966}">
      <dgm:prSet/>
      <dgm:spPr/>
      <dgm:t>
        <a:bodyPr/>
        <a:lstStyle/>
        <a:p>
          <a:endParaRPr lang="en-GB" noProof="0" dirty="0"/>
        </a:p>
      </dgm:t>
    </dgm:pt>
    <dgm:pt modelId="{2C281102-18CE-4236-B76C-A881454F6E67}" type="sibTrans" cxnId="{F627712D-A9D5-42FB-AA5E-F7CCFB229966}">
      <dgm:prSet/>
      <dgm:spPr/>
      <dgm:t>
        <a:bodyPr/>
        <a:lstStyle/>
        <a:p>
          <a:endParaRPr lang="en-GB" noProof="0" dirty="0"/>
        </a:p>
      </dgm:t>
    </dgm:pt>
    <dgm:pt modelId="{A8C98E35-4705-4D53-8DA0-DE05B0E9FCB6}">
      <dgm:prSet phldrT="[Texto]" custT="1"/>
      <dgm:spPr/>
      <dgm:t>
        <a:bodyPr/>
        <a:lstStyle/>
        <a:p>
          <a:r>
            <a:rPr lang="en-GB" sz="1100" noProof="0" dirty="0" smtClean="0"/>
            <a:t>User guide</a:t>
          </a:r>
          <a:endParaRPr lang="en-GB" sz="1100" noProof="0" dirty="0"/>
        </a:p>
      </dgm:t>
    </dgm:pt>
    <dgm:pt modelId="{E5C6BBED-7947-4B64-BD1C-87D502C131D4}" type="parTrans" cxnId="{B71C457C-B0F4-46ED-AC84-1AFF4A011376}">
      <dgm:prSet/>
      <dgm:spPr/>
      <dgm:t>
        <a:bodyPr/>
        <a:lstStyle/>
        <a:p>
          <a:endParaRPr lang="en-GB" noProof="0" dirty="0"/>
        </a:p>
      </dgm:t>
    </dgm:pt>
    <dgm:pt modelId="{DDA38EB3-F43E-445E-A10A-0A2E0656F277}" type="sibTrans" cxnId="{B71C457C-B0F4-46ED-AC84-1AFF4A011376}">
      <dgm:prSet/>
      <dgm:spPr/>
      <dgm:t>
        <a:bodyPr/>
        <a:lstStyle/>
        <a:p>
          <a:endParaRPr lang="en-GB" noProof="0" dirty="0"/>
        </a:p>
      </dgm:t>
    </dgm:pt>
    <dgm:pt modelId="{8607FCE6-EA19-4AD5-BB07-54B2151EAB1D}">
      <dgm:prSet phldrT="[Texto]" custT="1"/>
      <dgm:spPr/>
      <dgm:t>
        <a:bodyPr/>
        <a:lstStyle/>
        <a:p>
          <a:r>
            <a:rPr lang="en-GB" sz="1100" noProof="0" dirty="0" smtClean="0"/>
            <a:t>Scientific methodology</a:t>
          </a:r>
          <a:endParaRPr lang="en-GB" sz="1100" noProof="0" dirty="0"/>
        </a:p>
      </dgm:t>
    </dgm:pt>
    <dgm:pt modelId="{9772F619-21B0-4B19-85E9-08DD053B7312}" type="parTrans" cxnId="{7E8FD673-63A7-4234-A72F-0B711884FA7A}">
      <dgm:prSet/>
      <dgm:spPr/>
      <dgm:t>
        <a:bodyPr/>
        <a:lstStyle/>
        <a:p>
          <a:endParaRPr lang="en-GB" noProof="0" dirty="0"/>
        </a:p>
      </dgm:t>
    </dgm:pt>
    <dgm:pt modelId="{1F0E573E-F189-49B5-88C2-8A9E269169E9}" type="sibTrans" cxnId="{7E8FD673-63A7-4234-A72F-0B711884FA7A}">
      <dgm:prSet/>
      <dgm:spPr/>
      <dgm:t>
        <a:bodyPr/>
        <a:lstStyle/>
        <a:p>
          <a:endParaRPr lang="en-GB" noProof="0" dirty="0"/>
        </a:p>
      </dgm:t>
    </dgm:pt>
    <dgm:pt modelId="{D340F82B-BA22-4D05-B324-4DC87BA6805F}">
      <dgm:prSet phldrT="[Texto]" custT="1"/>
      <dgm:spPr/>
      <dgm:t>
        <a:bodyPr/>
        <a:lstStyle/>
        <a:p>
          <a:r>
            <a:rPr lang="en-GB" sz="1200" b="1" noProof="0" dirty="0" smtClean="0"/>
            <a:t>ACCESS</a:t>
          </a:r>
          <a:endParaRPr lang="en-GB" sz="1200" b="1" noProof="0" dirty="0"/>
        </a:p>
      </dgm:t>
    </dgm:pt>
    <dgm:pt modelId="{376EC870-7E15-4C80-9698-3D719B7D091B}" type="parTrans" cxnId="{4CCCEC35-E091-4FE0-8CC7-2761C4BB83FF}">
      <dgm:prSet/>
      <dgm:spPr/>
      <dgm:t>
        <a:bodyPr/>
        <a:lstStyle/>
        <a:p>
          <a:endParaRPr lang="en-GB" noProof="0" dirty="0"/>
        </a:p>
      </dgm:t>
    </dgm:pt>
    <dgm:pt modelId="{FFACB7B9-2C8A-43C3-A552-AD4FDF3341E7}" type="sibTrans" cxnId="{4CCCEC35-E091-4FE0-8CC7-2761C4BB83FF}">
      <dgm:prSet/>
      <dgm:spPr/>
      <dgm:t>
        <a:bodyPr/>
        <a:lstStyle/>
        <a:p>
          <a:endParaRPr lang="en-GB" noProof="0" dirty="0"/>
        </a:p>
      </dgm:t>
    </dgm:pt>
    <dgm:pt modelId="{948FAC7F-7061-4C7D-97FA-B0138DD6EF27}">
      <dgm:prSet phldrT="[Texto]" custT="1"/>
      <dgm:spPr/>
      <dgm:t>
        <a:bodyPr/>
        <a:lstStyle/>
        <a:p>
          <a:r>
            <a:rPr lang="en-GB" sz="1200" b="1" noProof="0" dirty="0" smtClean="0"/>
            <a:t>INDEPENDENT ASSESSMENT</a:t>
          </a:r>
          <a:endParaRPr lang="en-GB" sz="1200" b="1" noProof="0" dirty="0"/>
        </a:p>
      </dgm:t>
    </dgm:pt>
    <dgm:pt modelId="{4622EDBF-5E7F-42A3-8819-8FCF3B5D9A82}" type="parTrans" cxnId="{25326054-9065-4993-B6CD-46132CFC81B3}">
      <dgm:prSet/>
      <dgm:spPr/>
      <dgm:t>
        <a:bodyPr/>
        <a:lstStyle/>
        <a:p>
          <a:endParaRPr lang="en-GB" noProof="0" dirty="0"/>
        </a:p>
      </dgm:t>
    </dgm:pt>
    <dgm:pt modelId="{802B983C-27B0-42F6-BC83-7D0673FF155B}" type="sibTrans" cxnId="{25326054-9065-4993-B6CD-46132CFC81B3}">
      <dgm:prSet/>
      <dgm:spPr/>
      <dgm:t>
        <a:bodyPr/>
        <a:lstStyle/>
        <a:p>
          <a:endParaRPr lang="en-GB" noProof="0" dirty="0"/>
        </a:p>
      </dgm:t>
    </dgm:pt>
    <dgm:pt modelId="{660B9CBC-F959-4857-882D-AE4BBA242F10}">
      <dgm:prSet phldrT="[Texto]" custT="1"/>
      <dgm:spPr/>
      <dgm:t>
        <a:bodyPr/>
        <a:lstStyle/>
        <a:p>
          <a:r>
            <a:rPr lang="en-GB" sz="1100" noProof="0" dirty="0" smtClean="0"/>
            <a:t>Expert evaluation</a:t>
          </a:r>
          <a:endParaRPr lang="en-GB" sz="1100" noProof="0" dirty="0"/>
        </a:p>
      </dgm:t>
    </dgm:pt>
    <dgm:pt modelId="{77299813-FDBE-4460-940E-22DC9FB676B3}" type="parTrans" cxnId="{39139C6B-FAF2-47EA-ABC6-D061808A16C5}">
      <dgm:prSet/>
      <dgm:spPr/>
      <dgm:t>
        <a:bodyPr/>
        <a:lstStyle/>
        <a:p>
          <a:endParaRPr lang="en-GB" noProof="0" dirty="0"/>
        </a:p>
      </dgm:t>
    </dgm:pt>
    <dgm:pt modelId="{A31C2CCB-5E8A-42D5-A007-BD36FF444C13}" type="sibTrans" cxnId="{39139C6B-FAF2-47EA-ABC6-D061808A16C5}">
      <dgm:prSet/>
      <dgm:spPr/>
      <dgm:t>
        <a:bodyPr/>
        <a:lstStyle/>
        <a:p>
          <a:endParaRPr lang="en-GB" noProof="0" dirty="0"/>
        </a:p>
      </dgm:t>
    </dgm:pt>
    <dgm:pt modelId="{54BD0081-C04B-4A23-A7FC-F8FF520CF08A}">
      <dgm:prSet phldrT="[Texto]" custT="1"/>
      <dgm:spPr/>
      <dgm:t>
        <a:bodyPr/>
        <a:lstStyle/>
        <a:p>
          <a:r>
            <a:rPr lang="en-GB" sz="1100" noProof="0" dirty="0" smtClean="0"/>
            <a:t>Toolbox compatibility</a:t>
          </a:r>
          <a:endParaRPr lang="en-GB" sz="1100" noProof="0" dirty="0"/>
        </a:p>
      </dgm:t>
    </dgm:pt>
    <dgm:pt modelId="{BFEC3EAF-A9DA-4B0B-8692-9269F3CEBA0A}" type="parTrans" cxnId="{FE8D7258-AF38-4632-B2F5-EAC04F1BD1CA}">
      <dgm:prSet/>
      <dgm:spPr/>
      <dgm:t>
        <a:bodyPr/>
        <a:lstStyle/>
        <a:p>
          <a:endParaRPr lang="en-GB" noProof="0" dirty="0"/>
        </a:p>
      </dgm:t>
    </dgm:pt>
    <dgm:pt modelId="{C18CE56E-DA40-4FB9-9322-323FE695156F}" type="sibTrans" cxnId="{FE8D7258-AF38-4632-B2F5-EAC04F1BD1CA}">
      <dgm:prSet/>
      <dgm:spPr/>
      <dgm:t>
        <a:bodyPr/>
        <a:lstStyle/>
        <a:p>
          <a:endParaRPr lang="en-GB" noProof="0" dirty="0"/>
        </a:p>
      </dgm:t>
    </dgm:pt>
    <dgm:pt modelId="{98CA3A43-2DD8-49C4-A68D-6E746A1CB6F9}">
      <dgm:prSet phldrT="[Texto]" custT="1"/>
      <dgm:spPr/>
      <dgm:t>
        <a:bodyPr/>
        <a:lstStyle/>
        <a:p>
          <a:r>
            <a:rPr lang="en-GB" sz="1100" noProof="0" dirty="0" smtClean="0"/>
            <a:t>Archiving</a:t>
          </a:r>
          <a:endParaRPr lang="en-GB" sz="1100" noProof="0" dirty="0"/>
        </a:p>
      </dgm:t>
    </dgm:pt>
    <dgm:pt modelId="{F5C7FC0D-3E5C-4B70-BF50-F727DF0E5138}" type="parTrans" cxnId="{20DA497D-AB4F-4E5E-BF5C-5CE3F3E4AAB0}">
      <dgm:prSet/>
      <dgm:spPr/>
      <dgm:t>
        <a:bodyPr/>
        <a:lstStyle/>
        <a:p>
          <a:endParaRPr lang="en-GB" noProof="0" dirty="0"/>
        </a:p>
      </dgm:t>
    </dgm:pt>
    <dgm:pt modelId="{CD7C34F6-2714-490F-9D4E-DD53DF71E52E}" type="sibTrans" cxnId="{20DA497D-AB4F-4E5E-BF5C-5CE3F3E4AAB0}">
      <dgm:prSet/>
      <dgm:spPr/>
      <dgm:t>
        <a:bodyPr/>
        <a:lstStyle/>
        <a:p>
          <a:endParaRPr lang="en-GB" noProof="0" dirty="0"/>
        </a:p>
      </dgm:t>
    </dgm:pt>
    <dgm:pt modelId="{BE357D4A-1F1D-45F8-9A55-19E505EE7135}">
      <dgm:prSet phldrT="[Texto]" custT="1"/>
      <dgm:spPr/>
      <dgm:t>
        <a:bodyPr/>
        <a:lstStyle/>
        <a:p>
          <a:r>
            <a:rPr lang="en-GB" sz="1100" noProof="0" dirty="0" smtClean="0"/>
            <a:t>Providers</a:t>
          </a:r>
          <a:endParaRPr lang="en-GB" sz="1100" noProof="0" dirty="0"/>
        </a:p>
      </dgm:t>
    </dgm:pt>
    <dgm:pt modelId="{667A639D-66B6-4971-91F3-9788BA2716B7}" type="parTrans" cxnId="{A2D155B0-1253-491B-BF84-35F25DAB935F}">
      <dgm:prSet/>
      <dgm:spPr/>
      <dgm:t>
        <a:bodyPr/>
        <a:lstStyle/>
        <a:p>
          <a:endParaRPr lang="en-GB" noProof="0" dirty="0"/>
        </a:p>
      </dgm:t>
    </dgm:pt>
    <dgm:pt modelId="{AE352A51-2DD9-44BC-882B-AD5113DF1E9B}" type="sibTrans" cxnId="{A2D155B0-1253-491B-BF84-35F25DAB935F}">
      <dgm:prSet/>
      <dgm:spPr/>
      <dgm:t>
        <a:bodyPr/>
        <a:lstStyle/>
        <a:p>
          <a:endParaRPr lang="en-GB" noProof="0" dirty="0"/>
        </a:p>
      </dgm:t>
    </dgm:pt>
    <dgm:pt modelId="{C5958066-055D-452B-AE8D-6B69FFC80F1E}">
      <dgm:prSet phldrT="[Texto]" custT="1"/>
      <dgm:spPr/>
      <dgm:t>
        <a:bodyPr/>
        <a:lstStyle/>
        <a:p>
          <a:r>
            <a:rPr lang="en-GB" sz="1100" noProof="0" dirty="0" smtClean="0"/>
            <a:t>Dataset version</a:t>
          </a:r>
          <a:endParaRPr lang="en-GB" sz="1100" noProof="0" dirty="0"/>
        </a:p>
      </dgm:t>
    </dgm:pt>
    <dgm:pt modelId="{43E540FE-5BB0-437F-B120-49075FACCDF7}" type="parTrans" cxnId="{B1CFDC69-4081-47D0-AC6C-93B62B678AD7}">
      <dgm:prSet/>
      <dgm:spPr/>
      <dgm:t>
        <a:bodyPr/>
        <a:lstStyle/>
        <a:p>
          <a:endParaRPr lang="en-GB" noProof="0" dirty="0"/>
        </a:p>
      </dgm:t>
    </dgm:pt>
    <dgm:pt modelId="{F8411866-A20E-41CC-9309-58600B2C93E5}" type="sibTrans" cxnId="{B1CFDC69-4081-47D0-AC6C-93B62B678AD7}">
      <dgm:prSet/>
      <dgm:spPr/>
      <dgm:t>
        <a:bodyPr/>
        <a:lstStyle/>
        <a:p>
          <a:endParaRPr lang="en-GB" noProof="0" dirty="0"/>
        </a:p>
      </dgm:t>
    </dgm:pt>
    <dgm:pt modelId="{32E994F1-5948-4310-92BE-3FABD6C85FE5}">
      <dgm:prSet phldrT="[Texto]" custT="1"/>
      <dgm:spPr/>
      <dgm:t>
        <a:bodyPr/>
        <a:lstStyle/>
        <a:p>
          <a:r>
            <a:rPr lang="en-GB" sz="1100" noProof="0" dirty="0" smtClean="0"/>
            <a:t>Record update</a:t>
          </a:r>
          <a:endParaRPr lang="en-GB" sz="1100" noProof="0" dirty="0"/>
        </a:p>
      </dgm:t>
    </dgm:pt>
    <dgm:pt modelId="{D8443F00-ED37-4DEC-B6D3-D75FA1678760}" type="parTrans" cxnId="{8B5E8DC3-B796-49C8-8D70-BDA91C1CB1FB}">
      <dgm:prSet/>
      <dgm:spPr/>
      <dgm:t>
        <a:bodyPr/>
        <a:lstStyle/>
        <a:p>
          <a:endParaRPr lang="en-GB" noProof="0" dirty="0"/>
        </a:p>
      </dgm:t>
    </dgm:pt>
    <dgm:pt modelId="{A42FB764-C912-4371-87A8-D9CA9270F58D}" type="sibTrans" cxnId="{8B5E8DC3-B796-49C8-8D70-BDA91C1CB1FB}">
      <dgm:prSet/>
      <dgm:spPr/>
      <dgm:t>
        <a:bodyPr/>
        <a:lstStyle/>
        <a:p>
          <a:endParaRPr lang="en-GB" noProof="0" dirty="0"/>
        </a:p>
      </dgm:t>
    </dgm:pt>
    <dgm:pt modelId="{60B24448-16BD-4716-B603-045B940A827C}">
      <dgm:prSet phldrT="[Texto]" custT="1"/>
      <dgm:spPr/>
      <dgm:t>
        <a:bodyPr/>
        <a:lstStyle/>
        <a:p>
          <a:r>
            <a:rPr lang="en-GB" sz="1100" noProof="0" dirty="0" smtClean="0"/>
            <a:t>Uncertainty quantification</a:t>
          </a:r>
          <a:endParaRPr lang="en-GB" sz="1100" noProof="0" dirty="0"/>
        </a:p>
      </dgm:t>
    </dgm:pt>
    <dgm:pt modelId="{5DDAB3F8-67D2-421C-9E1E-18EEC6D82CF5}" type="parTrans" cxnId="{CC7C27A4-8E34-4A33-A87B-D3B10A99E6C7}">
      <dgm:prSet/>
      <dgm:spPr/>
      <dgm:t>
        <a:bodyPr/>
        <a:lstStyle/>
        <a:p>
          <a:endParaRPr lang="en-GB" noProof="0" dirty="0"/>
        </a:p>
      </dgm:t>
    </dgm:pt>
    <dgm:pt modelId="{B8ED1DE8-1207-4AD6-9DBA-8F0A834BFE94}" type="sibTrans" cxnId="{CC7C27A4-8E34-4A33-A87B-D3B10A99E6C7}">
      <dgm:prSet/>
      <dgm:spPr/>
      <dgm:t>
        <a:bodyPr/>
        <a:lstStyle/>
        <a:p>
          <a:endParaRPr lang="en-GB" noProof="0" dirty="0"/>
        </a:p>
      </dgm:t>
    </dgm:pt>
    <dgm:pt modelId="{DC91E63E-0FF7-460F-B05F-39E882B9715F}">
      <dgm:prSet phldrT="[Texto]" custT="1"/>
      <dgm:spPr/>
      <dgm:t>
        <a:bodyPr/>
        <a:lstStyle/>
        <a:p>
          <a:r>
            <a:rPr lang="en-GB" sz="1100" noProof="0" dirty="0" smtClean="0"/>
            <a:t>Validation</a:t>
          </a:r>
          <a:endParaRPr lang="en-GB" sz="1100" noProof="0" dirty="0"/>
        </a:p>
      </dgm:t>
    </dgm:pt>
    <dgm:pt modelId="{86C2930E-F4AE-4677-8645-DBA422BFD6E8}" type="parTrans" cxnId="{DBA47DD3-6AF4-4E46-A73A-81C190F220F1}">
      <dgm:prSet/>
      <dgm:spPr/>
      <dgm:t>
        <a:bodyPr/>
        <a:lstStyle/>
        <a:p>
          <a:endParaRPr lang="en-GB" noProof="0" dirty="0"/>
        </a:p>
      </dgm:t>
    </dgm:pt>
    <dgm:pt modelId="{60BA5A60-2092-4081-B262-5364D48CC233}" type="sibTrans" cxnId="{DBA47DD3-6AF4-4E46-A73A-81C190F220F1}">
      <dgm:prSet/>
      <dgm:spPr/>
      <dgm:t>
        <a:bodyPr/>
        <a:lstStyle/>
        <a:p>
          <a:endParaRPr lang="en-GB" noProof="0" dirty="0"/>
        </a:p>
      </dgm:t>
    </dgm:pt>
    <dgm:pt modelId="{6E8CF812-1F64-4FF1-8666-8720E0EEC269}">
      <dgm:prSet phldrT="[Texto]" custT="1"/>
      <dgm:spPr/>
      <dgm:t>
        <a:bodyPr/>
        <a:lstStyle/>
        <a:p>
          <a:r>
            <a:rPr lang="en-GB" sz="1100" noProof="0" dirty="0" smtClean="0"/>
            <a:t>Inter-comparison</a:t>
          </a:r>
          <a:endParaRPr lang="en-GB" sz="1100" noProof="0" dirty="0"/>
        </a:p>
      </dgm:t>
    </dgm:pt>
    <dgm:pt modelId="{1AFCB0A9-EDD3-4854-9064-B29CADEC38C5}" type="parTrans" cxnId="{957A1AA2-2663-4064-9794-25DB11E10123}">
      <dgm:prSet/>
      <dgm:spPr/>
      <dgm:t>
        <a:bodyPr/>
        <a:lstStyle/>
        <a:p>
          <a:endParaRPr lang="en-GB" noProof="0" dirty="0"/>
        </a:p>
      </dgm:t>
    </dgm:pt>
    <dgm:pt modelId="{8F79E02E-68B7-4B51-AEF5-B08797D86EE8}" type="sibTrans" cxnId="{957A1AA2-2663-4064-9794-25DB11E10123}">
      <dgm:prSet/>
      <dgm:spPr/>
      <dgm:t>
        <a:bodyPr/>
        <a:lstStyle/>
        <a:p>
          <a:endParaRPr lang="en-GB" noProof="0" dirty="0"/>
        </a:p>
      </dgm:t>
    </dgm:pt>
    <dgm:pt modelId="{08681453-56B5-4BE7-8A2A-049251F05459}">
      <dgm:prSet phldrT="[Texto]" custT="1"/>
      <dgm:spPr/>
      <dgm:t>
        <a:bodyPr/>
        <a:lstStyle/>
        <a:p>
          <a:r>
            <a:rPr lang="en-GB" sz="1100" noProof="0" dirty="0" smtClean="0"/>
            <a:t>Data check</a:t>
          </a:r>
          <a:endParaRPr lang="en-GB" sz="1100" noProof="0" dirty="0"/>
        </a:p>
      </dgm:t>
    </dgm:pt>
    <dgm:pt modelId="{322C5786-6B9D-40B5-B728-212025BCF31A}" type="parTrans" cxnId="{CFA7BE23-6286-4709-9A6B-961CEDDCAEF6}">
      <dgm:prSet/>
      <dgm:spPr/>
      <dgm:t>
        <a:bodyPr/>
        <a:lstStyle/>
        <a:p>
          <a:endParaRPr lang="en-GB" noProof="0" dirty="0"/>
        </a:p>
      </dgm:t>
    </dgm:pt>
    <dgm:pt modelId="{457F77D4-719A-4C15-AF5E-16E9EF6D3FDB}" type="sibTrans" cxnId="{CFA7BE23-6286-4709-9A6B-961CEDDCAEF6}">
      <dgm:prSet/>
      <dgm:spPr/>
      <dgm:t>
        <a:bodyPr/>
        <a:lstStyle/>
        <a:p>
          <a:endParaRPr lang="en-GB" noProof="0" dirty="0"/>
        </a:p>
      </dgm:t>
    </dgm:pt>
    <dgm:pt modelId="{9B5512B1-A569-4830-9C30-36AE844835A9}">
      <dgm:prSet phldrT="[Texto]" custT="1"/>
      <dgm:spPr/>
      <dgm:t>
        <a:bodyPr/>
        <a:lstStyle/>
        <a:p>
          <a:r>
            <a:rPr lang="en-GB" sz="1100" noProof="0" dirty="0" smtClean="0"/>
            <a:t>Maturity matrix</a:t>
          </a:r>
          <a:endParaRPr lang="en-GB" sz="1100" noProof="0" dirty="0"/>
        </a:p>
      </dgm:t>
    </dgm:pt>
    <dgm:pt modelId="{E98D8DA8-2181-4EF8-A51A-E284A75266BA}" type="parTrans" cxnId="{1F83EA1D-526E-4E1E-A480-B75647729C2B}">
      <dgm:prSet/>
      <dgm:spPr/>
      <dgm:t>
        <a:bodyPr/>
        <a:lstStyle/>
        <a:p>
          <a:endParaRPr lang="en-GB" noProof="0" dirty="0"/>
        </a:p>
      </dgm:t>
    </dgm:pt>
    <dgm:pt modelId="{7FC44B52-905C-49D9-8DFE-25A47F09CF1D}" type="sibTrans" cxnId="{1F83EA1D-526E-4E1E-A480-B75647729C2B}">
      <dgm:prSet/>
      <dgm:spPr/>
      <dgm:t>
        <a:bodyPr/>
        <a:lstStyle/>
        <a:p>
          <a:endParaRPr lang="en-GB" noProof="0" dirty="0"/>
        </a:p>
      </dgm:t>
    </dgm:pt>
    <dgm:pt modelId="{C62084C1-F70D-4A58-AE29-138B9D75613F}">
      <dgm:prSet phldrT="[Texto]" custT="1"/>
      <dgm:spPr/>
      <dgm:t>
        <a:bodyPr/>
        <a:lstStyle/>
        <a:p>
          <a:r>
            <a:rPr lang="en-GB" sz="1100" noProof="0" dirty="0" smtClean="0"/>
            <a:t>Summary of the independent assessment</a:t>
          </a:r>
          <a:endParaRPr lang="en-GB" sz="1100" noProof="0" dirty="0"/>
        </a:p>
      </dgm:t>
    </dgm:pt>
    <dgm:pt modelId="{179F6DF7-2334-498D-AFFB-D7ED2FA57EB3}" type="parTrans" cxnId="{90820A81-10C9-4099-9F84-CB22755E00FD}">
      <dgm:prSet/>
      <dgm:spPr/>
      <dgm:t>
        <a:bodyPr/>
        <a:lstStyle/>
        <a:p>
          <a:endParaRPr lang="en-GB" noProof="0" dirty="0"/>
        </a:p>
      </dgm:t>
    </dgm:pt>
    <dgm:pt modelId="{8BBD9A48-49F3-42BE-9FC3-7960B93C9343}" type="sibTrans" cxnId="{90820A81-10C9-4099-9F84-CB22755E00FD}">
      <dgm:prSet/>
      <dgm:spPr/>
      <dgm:t>
        <a:bodyPr/>
        <a:lstStyle/>
        <a:p>
          <a:endParaRPr lang="en-GB" noProof="0" dirty="0"/>
        </a:p>
      </dgm:t>
    </dgm:pt>
    <dgm:pt modelId="{B23CA654-CA6F-4DB9-9363-81363456294B}" type="pres">
      <dgm:prSet presAssocID="{54533D5F-D91A-4182-8D13-544084DE4C7C}" presName="theList" presStyleCnt="0">
        <dgm:presLayoutVars>
          <dgm:dir/>
          <dgm:animLvl val="lvl"/>
          <dgm:resizeHandles val="exact"/>
        </dgm:presLayoutVars>
      </dgm:prSet>
      <dgm:spPr/>
      <dgm:t>
        <a:bodyPr/>
        <a:lstStyle/>
        <a:p>
          <a:endParaRPr lang="es-ES"/>
        </a:p>
      </dgm:t>
    </dgm:pt>
    <dgm:pt modelId="{AB209B53-6325-41FF-ACD1-B71199DEDBDE}" type="pres">
      <dgm:prSet presAssocID="{113563E2-22AD-40F9-A1C5-CCD40F83F3DD}" presName="compNode" presStyleCnt="0"/>
      <dgm:spPr/>
      <dgm:t>
        <a:bodyPr/>
        <a:lstStyle/>
        <a:p>
          <a:endParaRPr lang="es-ES"/>
        </a:p>
      </dgm:t>
    </dgm:pt>
    <dgm:pt modelId="{8FC27A83-5572-4C07-BEB3-BE91F8A6D34F}" type="pres">
      <dgm:prSet presAssocID="{113563E2-22AD-40F9-A1C5-CCD40F83F3DD}" presName="aNode" presStyleLbl="bgShp" presStyleIdx="0" presStyleCnt="4" custLinFactX="-100000" custLinFactNeighborX="-112912" custLinFactNeighborY="-5852"/>
      <dgm:spPr/>
      <dgm:t>
        <a:bodyPr/>
        <a:lstStyle/>
        <a:p>
          <a:endParaRPr lang="es-ES"/>
        </a:p>
      </dgm:t>
    </dgm:pt>
    <dgm:pt modelId="{BBB7DB91-582A-4A5A-BB93-9CCFC3D99136}" type="pres">
      <dgm:prSet presAssocID="{113563E2-22AD-40F9-A1C5-CCD40F83F3DD}" presName="textNode" presStyleLbl="bgShp" presStyleIdx="0" presStyleCnt="4"/>
      <dgm:spPr/>
      <dgm:t>
        <a:bodyPr/>
        <a:lstStyle/>
        <a:p>
          <a:endParaRPr lang="es-ES"/>
        </a:p>
      </dgm:t>
    </dgm:pt>
    <dgm:pt modelId="{DE910591-F515-410F-8538-4B357528F75D}" type="pres">
      <dgm:prSet presAssocID="{113563E2-22AD-40F9-A1C5-CCD40F83F3DD}" presName="compChildNode" presStyleCnt="0"/>
      <dgm:spPr/>
      <dgm:t>
        <a:bodyPr/>
        <a:lstStyle/>
        <a:p>
          <a:endParaRPr lang="es-ES"/>
        </a:p>
      </dgm:t>
    </dgm:pt>
    <dgm:pt modelId="{02E3CC02-3CFE-49D6-A206-CE003471C35D}" type="pres">
      <dgm:prSet presAssocID="{113563E2-22AD-40F9-A1C5-CCD40F83F3DD}" presName="theInnerList" presStyleCnt="0"/>
      <dgm:spPr/>
      <dgm:t>
        <a:bodyPr/>
        <a:lstStyle/>
        <a:p>
          <a:endParaRPr lang="es-ES"/>
        </a:p>
      </dgm:t>
    </dgm:pt>
    <dgm:pt modelId="{F30FDF38-936E-48C1-96B3-444BA2498CF7}" type="pres">
      <dgm:prSet presAssocID="{79161285-3212-4377-8AD6-E7B022C08403}" presName="childNode" presStyleLbl="node1" presStyleIdx="0" presStyleCnt="16">
        <dgm:presLayoutVars>
          <dgm:bulletEnabled val="1"/>
        </dgm:presLayoutVars>
      </dgm:prSet>
      <dgm:spPr/>
      <dgm:t>
        <a:bodyPr/>
        <a:lstStyle/>
        <a:p>
          <a:endParaRPr lang="es-ES"/>
        </a:p>
      </dgm:t>
    </dgm:pt>
    <dgm:pt modelId="{887A259A-94DA-4E0B-B017-5C2B7F5BDFBC}" type="pres">
      <dgm:prSet presAssocID="{79161285-3212-4377-8AD6-E7B022C08403}" presName="aSpace2" presStyleCnt="0"/>
      <dgm:spPr/>
      <dgm:t>
        <a:bodyPr/>
        <a:lstStyle/>
        <a:p>
          <a:endParaRPr lang="es-ES"/>
        </a:p>
      </dgm:t>
    </dgm:pt>
    <dgm:pt modelId="{5D2433D2-D3DC-4AF7-976E-2FA88804B6D8}" type="pres">
      <dgm:prSet presAssocID="{2B74F2D2-D10D-459B-B3F3-87F5464340B6}" presName="childNode" presStyleLbl="node1" presStyleIdx="1" presStyleCnt="16">
        <dgm:presLayoutVars>
          <dgm:bulletEnabled val="1"/>
        </dgm:presLayoutVars>
      </dgm:prSet>
      <dgm:spPr/>
      <dgm:t>
        <a:bodyPr/>
        <a:lstStyle/>
        <a:p>
          <a:endParaRPr lang="es-ES"/>
        </a:p>
      </dgm:t>
    </dgm:pt>
    <dgm:pt modelId="{3F30D466-F8F1-4394-B64A-30EC5088A54C}" type="pres">
      <dgm:prSet presAssocID="{2B74F2D2-D10D-459B-B3F3-87F5464340B6}" presName="aSpace2" presStyleCnt="0"/>
      <dgm:spPr/>
      <dgm:t>
        <a:bodyPr/>
        <a:lstStyle/>
        <a:p>
          <a:endParaRPr lang="es-ES"/>
        </a:p>
      </dgm:t>
    </dgm:pt>
    <dgm:pt modelId="{60275D5F-5970-4BBE-990A-111834013C75}" type="pres">
      <dgm:prSet presAssocID="{BE357D4A-1F1D-45F8-9A55-19E505EE7135}" presName="childNode" presStyleLbl="node1" presStyleIdx="2" presStyleCnt="16">
        <dgm:presLayoutVars>
          <dgm:bulletEnabled val="1"/>
        </dgm:presLayoutVars>
      </dgm:prSet>
      <dgm:spPr/>
      <dgm:t>
        <a:bodyPr/>
        <a:lstStyle/>
        <a:p>
          <a:endParaRPr lang="es-ES"/>
        </a:p>
      </dgm:t>
    </dgm:pt>
    <dgm:pt modelId="{84B2A9D9-E3A9-4264-A9FD-57D30FFEAEE2}" type="pres">
      <dgm:prSet presAssocID="{BE357D4A-1F1D-45F8-9A55-19E505EE7135}" presName="aSpace2" presStyleCnt="0"/>
      <dgm:spPr/>
      <dgm:t>
        <a:bodyPr/>
        <a:lstStyle/>
        <a:p>
          <a:endParaRPr lang="es-ES"/>
        </a:p>
      </dgm:t>
    </dgm:pt>
    <dgm:pt modelId="{61B2BECD-1AD9-4812-8E51-4F686C16141F}" type="pres">
      <dgm:prSet presAssocID="{C5958066-055D-452B-AE8D-6B69FFC80F1E}" presName="childNode" presStyleLbl="node1" presStyleIdx="3" presStyleCnt="16">
        <dgm:presLayoutVars>
          <dgm:bulletEnabled val="1"/>
        </dgm:presLayoutVars>
      </dgm:prSet>
      <dgm:spPr/>
      <dgm:t>
        <a:bodyPr/>
        <a:lstStyle/>
        <a:p>
          <a:endParaRPr lang="es-ES"/>
        </a:p>
      </dgm:t>
    </dgm:pt>
    <dgm:pt modelId="{D825B166-B929-4FE3-9B9F-11E0243DB093}" type="pres">
      <dgm:prSet presAssocID="{C5958066-055D-452B-AE8D-6B69FFC80F1E}" presName="aSpace2" presStyleCnt="0"/>
      <dgm:spPr/>
      <dgm:t>
        <a:bodyPr/>
        <a:lstStyle/>
        <a:p>
          <a:endParaRPr lang="es-ES"/>
        </a:p>
      </dgm:t>
    </dgm:pt>
    <dgm:pt modelId="{892E53ED-546B-41B9-8302-80523B2E8811}" type="pres">
      <dgm:prSet presAssocID="{32E994F1-5948-4310-92BE-3FABD6C85FE5}" presName="childNode" presStyleLbl="node1" presStyleIdx="4" presStyleCnt="16">
        <dgm:presLayoutVars>
          <dgm:bulletEnabled val="1"/>
        </dgm:presLayoutVars>
      </dgm:prSet>
      <dgm:spPr/>
      <dgm:t>
        <a:bodyPr/>
        <a:lstStyle/>
        <a:p>
          <a:endParaRPr lang="es-ES"/>
        </a:p>
      </dgm:t>
    </dgm:pt>
    <dgm:pt modelId="{72037464-30AA-4252-8830-379177B65C6A}" type="pres">
      <dgm:prSet presAssocID="{113563E2-22AD-40F9-A1C5-CCD40F83F3DD}" presName="aSpace" presStyleCnt="0"/>
      <dgm:spPr/>
      <dgm:t>
        <a:bodyPr/>
        <a:lstStyle/>
        <a:p>
          <a:endParaRPr lang="es-ES"/>
        </a:p>
      </dgm:t>
    </dgm:pt>
    <dgm:pt modelId="{EFACDEAB-11AF-425D-A53C-7A60D7DB707A}" type="pres">
      <dgm:prSet presAssocID="{B38954C7-DD2D-408D-9533-233E7F159795}" presName="compNode" presStyleCnt="0"/>
      <dgm:spPr/>
      <dgm:t>
        <a:bodyPr/>
        <a:lstStyle/>
        <a:p>
          <a:endParaRPr lang="es-ES"/>
        </a:p>
      </dgm:t>
    </dgm:pt>
    <dgm:pt modelId="{D0A94ABE-CF7E-4E88-B882-CD3E4A94F4C8}" type="pres">
      <dgm:prSet presAssocID="{B38954C7-DD2D-408D-9533-233E7F159795}" presName="aNode" presStyleLbl="bgShp" presStyleIdx="1" presStyleCnt="4"/>
      <dgm:spPr/>
      <dgm:t>
        <a:bodyPr/>
        <a:lstStyle/>
        <a:p>
          <a:endParaRPr lang="es-ES"/>
        </a:p>
      </dgm:t>
    </dgm:pt>
    <dgm:pt modelId="{E26A30FA-1E5A-4727-9539-831EBAAB221D}" type="pres">
      <dgm:prSet presAssocID="{B38954C7-DD2D-408D-9533-233E7F159795}" presName="textNode" presStyleLbl="bgShp" presStyleIdx="1" presStyleCnt="4"/>
      <dgm:spPr/>
      <dgm:t>
        <a:bodyPr/>
        <a:lstStyle/>
        <a:p>
          <a:endParaRPr lang="es-ES"/>
        </a:p>
      </dgm:t>
    </dgm:pt>
    <dgm:pt modelId="{5FFF4A69-4B3E-4C3D-9031-08B32B6C2D7A}" type="pres">
      <dgm:prSet presAssocID="{B38954C7-DD2D-408D-9533-233E7F159795}" presName="compChildNode" presStyleCnt="0"/>
      <dgm:spPr/>
      <dgm:t>
        <a:bodyPr/>
        <a:lstStyle/>
        <a:p>
          <a:endParaRPr lang="es-ES"/>
        </a:p>
      </dgm:t>
    </dgm:pt>
    <dgm:pt modelId="{74D54AF3-E9A0-4700-A5BF-627112C2D975}" type="pres">
      <dgm:prSet presAssocID="{B38954C7-DD2D-408D-9533-233E7F159795}" presName="theInnerList" presStyleCnt="0"/>
      <dgm:spPr/>
      <dgm:t>
        <a:bodyPr/>
        <a:lstStyle/>
        <a:p>
          <a:endParaRPr lang="es-ES"/>
        </a:p>
      </dgm:t>
    </dgm:pt>
    <dgm:pt modelId="{AD899359-5B1C-4A81-B3AE-E81688180C28}" type="pres">
      <dgm:prSet presAssocID="{A8C98E35-4705-4D53-8DA0-DE05B0E9FCB6}" presName="childNode" presStyleLbl="node1" presStyleIdx="5" presStyleCnt="16">
        <dgm:presLayoutVars>
          <dgm:bulletEnabled val="1"/>
        </dgm:presLayoutVars>
      </dgm:prSet>
      <dgm:spPr/>
      <dgm:t>
        <a:bodyPr/>
        <a:lstStyle/>
        <a:p>
          <a:endParaRPr lang="es-ES"/>
        </a:p>
      </dgm:t>
    </dgm:pt>
    <dgm:pt modelId="{25F5A258-0FD9-42AF-951B-229A8395890E}" type="pres">
      <dgm:prSet presAssocID="{A8C98E35-4705-4D53-8DA0-DE05B0E9FCB6}" presName="aSpace2" presStyleCnt="0"/>
      <dgm:spPr/>
      <dgm:t>
        <a:bodyPr/>
        <a:lstStyle/>
        <a:p>
          <a:endParaRPr lang="es-ES"/>
        </a:p>
      </dgm:t>
    </dgm:pt>
    <dgm:pt modelId="{2DDC7227-8ED5-4B19-B6FC-8E15DC5DD805}" type="pres">
      <dgm:prSet presAssocID="{8607FCE6-EA19-4AD5-BB07-54B2151EAB1D}" presName="childNode" presStyleLbl="node1" presStyleIdx="6" presStyleCnt="16">
        <dgm:presLayoutVars>
          <dgm:bulletEnabled val="1"/>
        </dgm:presLayoutVars>
      </dgm:prSet>
      <dgm:spPr/>
      <dgm:t>
        <a:bodyPr/>
        <a:lstStyle/>
        <a:p>
          <a:endParaRPr lang="es-ES"/>
        </a:p>
      </dgm:t>
    </dgm:pt>
    <dgm:pt modelId="{A70E2C53-F9A9-4881-8317-043CDF937AC8}" type="pres">
      <dgm:prSet presAssocID="{8607FCE6-EA19-4AD5-BB07-54B2151EAB1D}" presName="aSpace2" presStyleCnt="0"/>
      <dgm:spPr/>
      <dgm:t>
        <a:bodyPr/>
        <a:lstStyle/>
        <a:p>
          <a:endParaRPr lang="es-ES"/>
        </a:p>
      </dgm:t>
    </dgm:pt>
    <dgm:pt modelId="{D4A4F617-7C15-4462-8CE3-22652219C155}" type="pres">
      <dgm:prSet presAssocID="{60B24448-16BD-4716-B603-045B940A827C}" presName="childNode" presStyleLbl="node1" presStyleIdx="7" presStyleCnt="16">
        <dgm:presLayoutVars>
          <dgm:bulletEnabled val="1"/>
        </dgm:presLayoutVars>
      </dgm:prSet>
      <dgm:spPr/>
      <dgm:t>
        <a:bodyPr/>
        <a:lstStyle/>
        <a:p>
          <a:endParaRPr lang="es-ES"/>
        </a:p>
      </dgm:t>
    </dgm:pt>
    <dgm:pt modelId="{433A64DD-ED00-4147-9EE7-87C8FD9B7439}" type="pres">
      <dgm:prSet presAssocID="{60B24448-16BD-4716-B603-045B940A827C}" presName="aSpace2" presStyleCnt="0"/>
      <dgm:spPr/>
      <dgm:t>
        <a:bodyPr/>
        <a:lstStyle/>
        <a:p>
          <a:endParaRPr lang="es-ES"/>
        </a:p>
      </dgm:t>
    </dgm:pt>
    <dgm:pt modelId="{78372180-7A55-44C9-BE57-2E0F06913379}" type="pres">
      <dgm:prSet presAssocID="{DC91E63E-0FF7-460F-B05F-39E882B9715F}" presName="childNode" presStyleLbl="node1" presStyleIdx="8" presStyleCnt="16">
        <dgm:presLayoutVars>
          <dgm:bulletEnabled val="1"/>
        </dgm:presLayoutVars>
      </dgm:prSet>
      <dgm:spPr/>
      <dgm:t>
        <a:bodyPr/>
        <a:lstStyle/>
        <a:p>
          <a:endParaRPr lang="es-ES"/>
        </a:p>
      </dgm:t>
    </dgm:pt>
    <dgm:pt modelId="{17F9E5F4-DEC7-404F-B9BC-E1B5F2DB0F29}" type="pres">
      <dgm:prSet presAssocID="{DC91E63E-0FF7-460F-B05F-39E882B9715F}" presName="aSpace2" presStyleCnt="0"/>
      <dgm:spPr/>
      <dgm:t>
        <a:bodyPr/>
        <a:lstStyle/>
        <a:p>
          <a:endParaRPr lang="es-ES"/>
        </a:p>
      </dgm:t>
    </dgm:pt>
    <dgm:pt modelId="{A306EA98-D2FF-4FEE-AE93-CCBF4DF43036}" type="pres">
      <dgm:prSet presAssocID="{6E8CF812-1F64-4FF1-8666-8720E0EEC269}" presName="childNode" presStyleLbl="node1" presStyleIdx="9" presStyleCnt="16">
        <dgm:presLayoutVars>
          <dgm:bulletEnabled val="1"/>
        </dgm:presLayoutVars>
      </dgm:prSet>
      <dgm:spPr/>
      <dgm:t>
        <a:bodyPr/>
        <a:lstStyle/>
        <a:p>
          <a:endParaRPr lang="es-ES"/>
        </a:p>
      </dgm:t>
    </dgm:pt>
    <dgm:pt modelId="{DCC47749-8FAF-4AD7-9C77-B36EAE54BEF9}" type="pres">
      <dgm:prSet presAssocID="{B38954C7-DD2D-408D-9533-233E7F159795}" presName="aSpace" presStyleCnt="0"/>
      <dgm:spPr/>
      <dgm:t>
        <a:bodyPr/>
        <a:lstStyle/>
        <a:p>
          <a:endParaRPr lang="es-ES"/>
        </a:p>
      </dgm:t>
    </dgm:pt>
    <dgm:pt modelId="{279153D5-5211-4C2D-81C5-B0AAC693A87D}" type="pres">
      <dgm:prSet presAssocID="{D340F82B-BA22-4D05-B324-4DC87BA6805F}" presName="compNode" presStyleCnt="0"/>
      <dgm:spPr/>
      <dgm:t>
        <a:bodyPr/>
        <a:lstStyle/>
        <a:p>
          <a:endParaRPr lang="es-ES"/>
        </a:p>
      </dgm:t>
    </dgm:pt>
    <dgm:pt modelId="{289D334A-EF97-47A3-BAD7-101E92E375FE}" type="pres">
      <dgm:prSet presAssocID="{D340F82B-BA22-4D05-B324-4DC87BA6805F}" presName="aNode" presStyleLbl="bgShp" presStyleIdx="2" presStyleCnt="4"/>
      <dgm:spPr/>
      <dgm:t>
        <a:bodyPr/>
        <a:lstStyle/>
        <a:p>
          <a:endParaRPr lang="es-ES"/>
        </a:p>
      </dgm:t>
    </dgm:pt>
    <dgm:pt modelId="{FDA42219-7A03-4942-ABA7-C65AC5980FDF}" type="pres">
      <dgm:prSet presAssocID="{D340F82B-BA22-4D05-B324-4DC87BA6805F}" presName="textNode" presStyleLbl="bgShp" presStyleIdx="2" presStyleCnt="4"/>
      <dgm:spPr/>
      <dgm:t>
        <a:bodyPr/>
        <a:lstStyle/>
        <a:p>
          <a:endParaRPr lang="es-ES"/>
        </a:p>
      </dgm:t>
    </dgm:pt>
    <dgm:pt modelId="{6EEE4BBB-D8D3-48F0-B9F2-6C9470F2DFEE}" type="pres">
      <dgm:prSet presAssocID="{D340F82B-BA22-4D05-B324-4DC87BA6805F}" presName="compChildNode" presStyleCnt="0"/>
      <dgm:spPr/>
      <dgm:t>
        <a:bodyPr/>
        <a:lstStyle/>
        <a:p>
          <a:endParaRPr lang="es-ES"/>
        </a:p>
      </dgm:t>
    </dgm:pt>
    <dgm:pt modelId="{549724A9-7DD5-4FA6-89BF-B6ADE4367239}" type="pres">
      <dgm:prSet presAssocID="{D340F82B-BA22-4D05-B324-4DC87BA6805F}" presName="theInnerList" presStyleCnt="0"/>
      <dgm:spPr/>
      <dgm:t>
        <a:bodyPr/>
        <a:lstStyle/>
        <a:p>
          <a:endParaRPr lang="es-ES"/>
        </a:p>
      </dgm:t>
    </dgm:pt>
    <dgm:pt modelId="{31A14285-C9C5-49FA-85B7-A79648FC1A8C}" type="pres">
      <dgm:prSet presAssocID="{54BD0081-C04B-4A23-A7FC-F8FF520CF08A}" presName="childNode" presStyleLbl="node1" presStyleIdx="10" presStyleCnt="16">
        <dgm:presLayoutVars>
          <dgm:bulletEnabled val="1"/>
        </dgm:presLayoutVars>
      </dgm:prSet>
      <dgm:spPr/>
      <dgm:t>
        <a:bodyPr/>
        <a:lstStyle/>
        <a:p>
          <a:endParaRPr lang="es-ES"/>
        </a:p>
      </dgm:t>
    </dgm:pt>
    <dgm:pt modelId="{8ABC616F-B7CE-4D2F-A1D4-5F0220E10BE2}" type="pres">
      <dgm:prSet presAssocID="{54BD0081-C04B-4A23-A7FC-F8FF520CF08A}" presName="aSpace2" presStyleCnt="0"/>
      <dgm:spPr/>
      <dgm:t>
        <a:bodyPr/>
        <a:lstStyle/>
        <a:p>
          <a:endParaRPr lang="es-ES"/>
        </a:p>
      </dgm:t>
    </dgm:pt>
    <dgm:pt modelId="{7859F325-37C7-40AF-BFDA-73DAF59CDC4B}" type="pres">
      <dgm:prSet presAssocID="{98CA3A43-2DD8-49C4-A68D-6E746A1CB6F9}" presName="childNode" presStyleLbl="node1" presStyleIdx="11" presStyleCnt="16">
        <dgm:presLayoutVars>
          <dgm:bulletEnabled val="1"/>
        </dgm:presLayoutVars>
      </dgm:prSet>
      <dgm:spPr/>
      <dgm:t>
        <a:bodyPr/>
        <a:lstStyle/>
        <a:p>
          <a:endParaRPr lang="es-ES"/>
        </a:p>
      </dgm:t>
    </dgm:pt>
    <dgm:pt modelId="{4957DE19-62CE-41DE-8D72-3A924D6ED011}" type="pres">
      <dgm:prSet presAssocID="{D340F82B-BA22-4D05-B324-4DC87BA6805F}" presName="aSpace" presStyleCnt="0"/>
      <dgm:spPr/>
      <dgm:t>
        <a:bodyPr/>
        <a:lstStyle/>
        <a:p>
          <a:endParaRPr lang="es-ES"/>
        </a:p>
      </dgm:t>
    </dgm:pt>
    <dgm:pt modelId="{A897A6B0-12F1-4DA7-80D2-76C422DCC2EA}" type="pres">
      <dgm:prSet presAssocID="{948FAC7F-7061-4C7D-97FA-B0138DD6EF27}" presName="compNode" presStyleCnt="0"/>
      <dgm:spPr/>
      <dgm:t>
        <a:bodyPr/>
        <a:lstStyle/>
        <a:p>
          <a:endParaRPr lang="es-ES"/>
        </a:p>
      </dgm:t>
    </dgm:pt>
    <dgm:pt modelId="{B674A790-E5ED-4375-A620-0DD984A47260}" type="pres">
      <dgm:prSet presAssocID="{948FAC7F-7061-4C7D-97FA-B0138DD6EF27}" presName="aNode" presStyleLbl="bgShp" presStyleIdx="3" presStyleCnt="4"/>
      <dgm:spPr/>
      <dgm:t>
        <a:bodyPr/>
        <a:lstStyle/>
        <a:p>
          <a:endParaRPr lang="es-ES"/>
        </a:p>
      </dgm:t>
    </dgm:pt>
    <dgm:pt modelId="{4177230B-D2BA-458E-B51A-72595549974F}" type="pres">
      <dgm:prSet presAssocID="{948FAC7F-7061-4C7D-97FA-B0138DD6EF27}" presName="textNode" presStyleLbl="bgShp" presStyleIdx="3" presStyleCnt="4"/>
      <dgm:spPr/>
      <dgm:t>
        <a:bodyPr/>
        <a:lstStyle/>
        <a:p>
          <a:endParaRPr lang="es-ES"/>
        </a:p>
      </dgm:t>
    </dgm:pt>
    <dgm:pt modelId="{540DCBE8-89AA-4B90-AE8E-8E5C6298F7D8}" type="pres">
      <dgm:prSet presAssocID="{948FAC7F-7061-4C7D-97FA-B0138DD6EF27}" presName="compChildNode" presStyleCnt="0"/>
      <dgm:spPr/>
      <dgm:t>
        <a:bodyPr/>
        <a:lstStyle/>
        <a:p>
          <a:endParaRPr lang="es-ES"/>
        </a:p>
      </dgm:t>
    </dgm:pt>
    <dgm:pt modelId="{06CC47D5-6C6C-40A0-8EC1-45BB25502F07}" type="pres">
      <dgm:prSet presAssocID="{948FAC7F-7061-4C7D-97FA-B0138DD6EF27}" presName="theInnerList" presStyleCnt="0"/>
      <dgm:spPr/>
      <dgm:t>
        <a:bodyPr/>
        <a:lstStyle/>
        <a:p>
          <a:endParaRPr lang="es-ES"/>
        </a:p>
      </dgm:t>
    </dgm:pt>
    <dgm:pt modelId="{C8706152-73D8-4574-A1E6-FCD743857184}" type="pres">
      <dgm:prSet presAssocID="{08681453-56B5-4BE7-8A2A-049251F05459}" presName="childNode" presStyleLbl="node1" presStyleIdx="12" presStyleCnt="16">
        <dgm:presLayoutVars>
          <dgm:bulletEnabled val="1"/>
        </dgm:presLayoutVars>
      </dgm:prSet>
      <dgm:spPr/>
      <dgm:t>
        <a:bodyPr/>
        <a:lstStyle/>
        <a:p>
          <a:endParaRPr lang="es-ES"/>
        </a:p>
      </dgm:t>
    </dgm:pt>
    <dgm:pt modelId="{C5FC4C53-021F-45DC-82C4-3E65FEC01A27}" type="pres">
      <dgm:prSet presAssocID="{08681453-56B5-4BE7-8A2A-049251F05459}" presName="aSpace2" presStyleCnt="0"/>
      <dgm:spPr/>
      <dgm:t>
        <a:bodyPr/>
        <a:lstStyle/>
        <a:p>
          <a:endParaRPr lang="es-ES"/>
        </a:p>
      </dgm:t>
    </dgm:pt>
    <dgm:pt modelId="{A73BC03C-A076-46AF-B1D3-39933C91F51D}" type="pres">
      <dgm:prSet presAssocID="{660B9CBC-F959-4857-882D-AE4BBA242F10}" presName="childNode" presStyleLbl="node1" presStyleIdx="13" presStyleCnt="16">
        <dgm:presLayoutVars>
          <dgm:bulletEnabled val="1"/>
        </dgm:presLayoutVars>
      </dgm:prSet>
      <dgm:spPr/>
      <dgm:t>
        <a:bodyPr/>
        <a:lstStyle/>
        <a:p>
          <a:endParaRPr lang="es-ES"/>
        </a:p>
      </dgm:t>
    </dgm:pt>
    <dgm:pt modelId="{D84906FE-B89F-486A-8C3D-72CC0929497A}" type="pres">
      <dgm:prSet presAssocID="{660B9CBC-F959-4857-882D-AE4BBA242F10}" presName="aSpace2" presStyleCnt="0"/>
      <dgm:spPr/>
      <dgm:t>
        <a:bodyPr/>
        <a:lstStyle/>
        <a:p>
          <a:endParaRPr lang="es-ES"/>
        </a:p>
      </dgm:t>
    </dgm:pt>
    <dgm:pt modelId="{B8D0AAF4-9A7F-4C87-97C7-352C66A3B7B7}" type="pres">
      <dgm:prSet presAssocID="{9B5512B1-A569-4830-9C30-36AE844835A9}" presName="childNode" presStyleLbl="node1" presStyleIdx="14" presStyleCnt="16">
        <dgm:presLayoutVars>
          <dgm:bulletEnabled val="1"/>
        </dgm:presLayoutVars>
      </dgm:prSet>
      <dgm:spPr/>
      <dgm:t>
        <a:bodyPr/>
        <a:lstStyle/>
        <a:p>
          <a:endParaRPr lang="es-ES"/>
        </a:p>
      </dgm:t>
    </dgm:pt>
    <dgm:pt modelId="{037AB34D-23CA-45B9-BF79-3CB60C0B5D91}" type="pres">
      <dgm:prSet presAssocID="{9B5512B1-A569-4830-9C30-36AE844835A9}" presName="aSpace2" presStyleCnt="0"/>
      <dgm:spPr/>
      <dgm:t>
        <a:bodyPr/>
        <a:lstStyle/>
        <a:p>
          <a:endParaRPr lang="es-ES"/>
        </a:p>
      </dgm:t>
    </dgm:pt>
    <dgm:pt modelId="{8A841EE9-B09A-4886-9007-75D2CCC3F767}" type="pres">
      <dgm:prSet presAssocID="{C62084C1-F70D-4A58-AE29-138B9D75613F}" presName="childNode" presStyleLbl="node1" presStyleIdx="15" presStyleCnt="16">
        <dgm:presLayoutVars>
          <dgm:bulletEnabled val="1"/>
        </dgm:presLayoutVars>
      </dgm:prSet>
      <dgm:spPr/>
      <dgm:t>
        <a:bodyPr/>
        <a:lstStyle/>
        <a:p>
          <a:endParaRPr lang="es-ES"/>
        </a:p>
      </dgm:t>
    </dgm:pt>
  </dgm:ptLst>
  <dgm:cxnLst>
    <dgm:cxn modelId="{8B5E8DC3-B796-49C8-8D70-BDA91C1CB1FB}" srcId="{113563E2-22AD-40F9-A1C5-CCD40F83F3DD}" destId="{32E994F1-5948-4310-92BE-3FABD6C85FE5}" srcOrd="4" destOrd="0" parTransId="{D8443F00-ED37-4DEC-B6D3-D75FA1678760}" sibTransId="{A42FB764-C912-4371-87A8-D9CA9270F58D}"/>
    <dgm:cxn modelId="{3D786212-2DB7-463D-8C88-C6540C28E190}" type="presOf" srcId="{9B5512B1-A569-4830-9C30-36AE844835A9}" destId="{B8D0AAF4-9A7F-4C87-97C7-352C66A3B7B7}" srcOrd="0" destOrd="0" presId="urn:microsoft.com/office/officeart/2005/8/layout/lProcess2"/>
    <dgm:cxn modelId="{FFFE3A6B-1B40-4729-99DA-32D08DD50486}" srcId="{113563E2-22AD-40F9-A1C5-CCD40F83F3DD}" destId="{79161285-3212-4377-8AD6-E7B022C08403}" srcOrd="0" destOrd="0" parTransId="{4741FA75-DD48-4D42-8830-C313D7000DDA}" sibTransId="{330E1233-876F-4484-97B8-72EE3759BDCA}"/>
    <dgm:cxn modelId="{B71C457C-B0F4-46ED-AC84-1AFF4A011376}" srcId="{B38954C7-DD2D-408D-9533-233E7F159795}" destId="{A8C98E35-4705-4D53-8DA0-DE05B0E9FCB6}" srcOrd="0" destOrd="0" parTransId="{E5C6BBED-7947-4B64-BD1C-87D502C131D4}" sibTransId="{DDA38EB3-F43E-445E-A10A-0A2E0656F277}"/>
    <dgm:cxn modelId="{B8A5443E-0801-42E1-9466-E814F3DCAD2F}" type="presOf" srcId="{60B24448-16BD-4716-B603-045B940A827C}" destId="{D4A4F617-7C15-4462-8CE3-22652219C155}" srcOrd="0" destOrd="0" presId="urn:microsoft.com/office/officeart/2005/8/layout/lProcess2"/>
    <dgm:cxn modelId="{FD389CAF-6D22-4C8A-8F23-744E3F77AC57}" type="presOf" srcId="{948FAC7F-7061-4C7D-97FA-B0138DD6EF27}" destId="{4177230B-D2BA-458E-B51A-72595549974F}" srcOrd="1" destOrd="0" presId="urn:microsoft.com/office/officeart/2005/8/layout/lProcess2"/>
    <dgm:cxn modelId="{E179327E-D771-4B76-85DC-B861677EEB78}" type="presOf" srcId="{948FAC7F-7061-4C7D-97FA-B0138DD6EF27}" destId="{B674A790-E5ED-4375-A620-0DD984A47260}" srcOrd="0" destOrd="0" presId="urn:microsoft.com/office/officeart/2005/8/layout/lProcess2"/>
    <dgm:cxn modelId="{338DF1DC-99BB-43E7-BD87-0A19AA75B191}" type="presOf" srcId="{8607FCE6-EA19-4AD5-BB07-54B2151EAB1D}" destId="{2DDC7227-8ED5-4B19-B6FC-8E15DC5DD805}" srcOrd="0" destOrd="0" presId="urn:microsoft.com/office/officeart/2005/8/layout/lProcess2"/>
    <dgm:cxn modelId="{C509901D-5514-47FD-9D1B-B0721D9A6C03}" type="presOf" srcId="{6E8CF812-1F64-4FF1-8666-8720E0EEC269}" destId="{A306EA98-D2FF-4FEE-AE93-CCBF4DF43036}" srcOrd="0" destOrd="0" presId="urn:microsoft.com/office/officeart/2005/8/layout/lProcess2"/>
    <dgm:cxn modelId="{CFA7BE23-6286-4709-9A6B-961CEDDCAEF6}" srcId="{948FAC7F-7061-4C7D-97FA-B0138DD6EF27}" destId="{08681453-56B5-4BE7-8A2A-049251F05459}" srcOrd="0" destOrd="0" parTransId="{322C5786-6B9D-40B5-B728-212025BCF31A}" sibTransId="{457F77D4-719A-4C15-AF5E-16E9EF6D3FDB}"/>
    <dgm:cxn modelId="{A2D155B0-1253-491B-BF84-35F25DAB935F}" srcId="{113563E2-22AD-40F9-A1C5-CCD40F83F3DD}" destId="{BE357D4A-1F1D-45F8-9A55-19E505EE7135}" srcOrd="2" destOrd="0" parTransId="{667A639D-66B6-4971-91F3-9788BA2716B7}" sibTransId="{AE352A51-2DD9-44BC-882B-AD5113DF1E9B}"/>
    <dgm:cxn modelId="{9B39D9AF-89B1-4283-9920-3B3C1396460F}" type="presOf" srcId="{DC91E63E-0FF7-460F-B05F-39E882B9715F}" destId="{78372180-7A55-44C9-BE57-2E0F06913379}" srcOrd="0" destOrd="0" presId="urn:microsoft.com/office/officeart/2005/8/layout/lProcess2"/>
    <dgm:cxn modelId="{6121C13E-4E3D-410D-A9CD-FBE5A82A7585}" type="presOf" srcId="{54BD0081-C04B-4A23-A7FC-F8FF520CF08A}" destId="{31A14285-C9C5-49FA-85B7-A79648FC1A8C}" srcOrd="0" destOrd="0" presId="urn:microsoft.com/office/officeart/2005/8/layout/lProcess2"/>
    <dgm:cxn modelId="{957A1AA2-2663-4064-9794-25DB11E10123}" srcId="{B38954C7-DD2D-408D-9533-233E7F159795}" destId="{6E8CF812-1F64-4FF1-8666-8720E0EEC269}" srcOrd="4" destOrd="0" parTransId="{1AFCB0A9-EDD3-4854-9064-B29CADEC38C5}" sibTransId="{8F79E02E-68B7-4B51-AEF5-B08797D86EE8}"/>
    <dgm:cxn modelId="{4C9C57E1-1507-420D-B144-EEB22A24C1B5}" type="presOf" srcId="{32E994F1-5948-4310-92BE-3FABD6C85FE5}" destId="{892E53ED-546B-41B9-8302-80523B2E8811}" srcOrd="0" destOrd="0" presId="urn:microsoft.com/office/officeart/2005/8/layout/lProcess2"/>
    <dgm:cxn modelId="{A0C34763-BB34-4814-8749-C3CC4983A376}" type="presOf" srcId="{C5958066-055D-452B-AE8D-6B69FFC80F1E}" destId="{61B2BECD-1AD9-4812-8E51-4F686C16141F}" srcOrd="0" destOrd="0" presId="urn:microsoft.com/office/officeart/2005/8/layout/lProcess2"/>
    <dgm:cxn modelId="{7E8FD673-63A7-4234-A72F-0B711884FA7A}" srcId="{B38954C7-DD2D-408D-9533-233E7F159795}" destId="{8607FCE6-EA19-4AD5-BB07-54B2151EAB1D}" srcOrd="1" destOrd="0" parTransId="{9772F619-21B0-4B19-85E9-08DD053B7312}" sibTransId="{1F0E573E-F189-49B5-88C2-8A9E269169E9}"/>
    <dgm:cxn modelId="{4775A96C-BC78-47CA-B281-A1C7901364B7}" type="presOf" srcId="{A8C98E35-4705-4D53-8DA0-DE05B0E9FCB6}" destId="{AD899359-5B1C-4A81-B3AE-E81688180C28}" srcOrd="0" destOrd="0" presId="urn:microsoft.com/office/officeart/2005/8/layout/lProcess2"/>
    <dgm:cxn modelId="{509B6E08-07E1-4DA5-8F42-88ED1D88852E}" type="presOf" srcId="{113563E2-22AD-40F9-A1C5-CCD40F83F3DD}" destId="{BBB7DB91-582A-4A5A-BB93-9CCFC3D99136}" srcOrd="1" destOrd="0" presId="urn:microsoft.com/office/officeart/2005/8/layout/lProcess2"/>
    <dgm:cxn modelId="{778AE96D-72EA-4C0D-8E93-1189B27DE300}" srcId="{113563E2-22AD-40F9-A1C5-CCD40F83F3DD}" destId="{2B74F2D2-D10D-459B-B3F3-87F5464340B6}" srcOrd="1" destOrd="0" parTransId="{58DE141D-40B8-482B-AA6F-E49C47A2FFEF}" sibTransId="{AFAFF060-CFC7-487E-B17D-A3E93B516ED1}"/>
    <dgm:cxn modelId="{6F98C4DB-FEE2-4F1A-8B18-B458C5D50943}" type="presOf" srcId="{2B74F2D2-D10D-459B-B3F3-87F5464340B6}" destId="{5D2433D2-D3DC-4AF7-976E-2FA88804B6D8}" srcOrd="0" destOrd="0" presId="urn:microsoft.com/office/officeart/2005/8/layout/lProcess2"/>
    <dgm:cxn modelId="{90820A81-10C9-4099-9F84-CB22755E00FD}" srcId="{948FAC7F-7061-4C7D-97FA-B0138DD6EF27}" destId="{C62084C1-F70D-4A58-AE29-138B9D75613F}" srcOrd="3" destOrd="0" parTransId="{179F6DF7-2334-498D-AFFB-D7ED2FA57EB3}" sibTransId="{8BBD9A48-49F3-42BE-9FC3-7960B93C9343}"/>
    <dgm:cxn modelId="{4CCCEC35-E091-4FE0-8CC7-2761C4BB83FF}" srcId="{54533D5F-D91A-4182-8D13-544084DE4C7C}" destId="{D340F82B-BA22-4D05-B324-4DC87BA6805F}" srcOrd="2" destOrd="0" parTransId="{376EC870-7E15-4C80-9698-3D719B7D091B}" sibTransId="{FFACB7B9-2C8A-43C3-A552-AD4FDF3341E7}"/>
    <dgm:cxn modelId="{1F83EA1D-526E-4E1E-A480-B75647729C2B}" srcId="{948FAC7F-7061-4C7D-97FA-B0138DD6EF27}" destId="{9B5512B1-A569-4830-9C30-36AE844835A9}" srcOrd="2" destOrd="0" parTransId="{E98D8DA8-2181-4EF8-A51A-E284A75266BA}" sibTransId="{7FC44B52-905C-49D9-8DFE-25A47F09CF1D}"/>
    <dgm:cxn modelId="{FE8D7258-AF38-4632-B2F5-EAC04F1BD1CA}" srcId="{D340F82B-BA22-4D05-B324-4DC87BA6805F}" destId="{54BD0081-C04B-4A23-A7FC-F8FF520CF08A}" srcOrd="0" destOrd="0" parTransId="{BFEC3EAF-A9DA-4B0B-8692-9269F3CEBA0A}" sibTransId="{C18CE56E-DA40-4FB9-9322-323FE695156F}"/>
    <dgm:cxn modelId="{6C7E2312-B5E1-4CF1-B75B-C8FEA52F5EDE}" type="presOf" srcId="{D340F82B-BA22-4D05-B324-4DC87BA6805F}" destId="{FDA42219-7A03-4942-ABA7-C65AC5980FDF}" srcOrd="1" destOrd="0" presId="urn:microsoft.com/office/officeart/2005/8/layout/lProcess2"/>
    <dgm:cxn modelId="{0C0D8FEB-4146-47D0-8FA3-D276BE615CBE}" type="presOf" srcId="{113563E2-22AD-40F9-A1C5-CCD40F83F3DD}" destId="{8FC27A83-5572-4C07-BEB3-BE91F8A6D34F}" srcOrd="0" destOrd="0" presId="urn:microsoft.com/office/officeart/2005/8/layout/lProcess2"/>
    <dgm:cxn modelId="{75BFC4BE-7A9F-4B2D-A85E-D7088543474D}" type="presOf" srcId="{79161285-3212-4377-8AD6-E7B022C08403}" destId="{F30FDF38-936E-48C1-96B3-444BA2498CF7}" srcOrd="0" destOrd="0" presId="urn:microsoft.com/office/officeart/2005/8/layout/lProcess2"/>
    <dgm:cxn modelId="{1E70CB1A-E070-4266-A2E7-CD1D43B051C6}" type="presOf" srcId="{BE357D4A-1F1D-45F8-9A55-19E505EE7135}" destId="{60275D5F-5970-4BBE-990A-111834013C75}" srcOrd="0" destOrd="0" presId="urn:microsoft.com/office/officeart/2005/8/layout/lProcess2"/>
    <dgm:cxn modelId="{BAF54003-62F1-458C-9ABD-861CBD51860D}" type="presOf" srcId="{54533D5F-D91A-4182-8D13-544084DE4C7C}" destId="{B23CA654-CA6F-4DB9-9363-81363456294B}" srcOrd="0" destOrd="0" presId="urn:microsoft.com/office/officeart/2005/8/layout/lProcess2"/>
    <dgm:cxn modelId="{9CBFC2A9-BBFC-45FF-B292-F27343D0F255}" type="presOf" srcId="{08681453-56B5-4BE7-8A2A-049251F05459}" destId="{C8706152-73D8-4574-A1E6-FCD743857184}" srcOrd="0" destOrd="0" presId="urn:microsoft.com/office/officeart/2005/8/layout/lProcess2"/>
    <dgm:cxn modelId="{B1CFDC69-4081-47D0-AC6C-93B62B678AD7}" srcId="{113563E2-22AD-40F9-A1C5-CCD40F83F3DD}" destId="{C5958066-055D-452B-AE8D-6B69FFC80F1E}" srcOrd="3" destOrd="0" parTransId="{43E540FE-5BB0-437F-B120-49075FACCDF7}" sibTransId="{F8411866-A20E-41CC-9309-58600B2C93E5}"/>
    <dgm:cxn modelId="{C001030B-9FC7-4538-890C-34D9046786CF}" type="presOf" srcId="{660B9CBC-F959-4857-882D-AE4BBA242F10}" destId="{A73BC03C-A076-46AF-B1D3-39933C91F51D}" srcOrd="0" destOrd="0" presId="urn:microsoft.com/office/officeart/2005/8/layout/lProcess2"/>
    <dgm:cxn modelId="{8427130A-0C90-4FDA-9D21-DE9E8EFEE556}" type="presOf" srcId="{B38954C7-DD2D-408D-9533-233E7F159795}" destId="{E26A30FA-1E5A-4727-9539-831EBAAB221D}" srcOrd="1" destOrd="0" presId="urn:microsoft.com/office/officeart/2005/8/layout/lProcess2"/>
    <dgm:cxn modelId="{DBA47DD3-6AF4-4E46-A73A-81C190F220F1}" srcId="{B38954C7-DD2D-408D-9533-233E7F159795}" destId="{DC91E63E-0FF7-460F-B05F-39E882B9715F}" srcOrd="3" destOrd="0" parTransId="{86C2930E-F4AE-4677-8645-DBA422BFD6E8}" sibTransId="{60BA5A60-2092-4081-B262-5364D48CC233}"/>
    <dgm:cxn modelId="{A70655CD-3297-4E82-8C58-374FDB7C8FB4}" type="presOf" srcId="{98CA3A43-2DD8-49C4-A68D-6E746A1CB6F9}" destId="{7859F325-37C7-40AF-BFDA-73DAF59CDC4B}" srcOrd="0" destOrd="0" presId="urn:microsoft.com/office/officeart/2005/8/layout/lProcess2"/>
    <dgm:cxn modelId="{F627712D-A9D5-42FB-AA5E-F7CCFB229966}" srcId="{54533D5F-D91A-4182-8D13-544084DE4C7C}" destId="{B38954C7-DD2D-408D-9533-233E7F159795}" srcOrd="1" destOrd="0" parTransId="{14416E65-13A3-4C16-8F7A-934BC99F1ACF}" sibTransId="{2C281102-18CE-4236-B76C-A881454F6E67}"/>
    <dgm:cxn modelId="{39139C6B-FAF2-47EA-ABC6-D061808A16C5}" srcId="{948FAC7F-7061-4C7D-97FA-B0138DD6EF27}" destId="{660B9CBC-F959-4857-882D-AE4BBA242F10}" srcOrd="1" destOrd="0" parTransId="{77299813-FDBE-4460-940E-22DC9FB676B3}" sibTransId="{A31C2CCB-5E8A-42D5-A007-BD36FF444C13}"/>
    <dgm:cxn modelId="{20DA497D-AB4F-4E5E-BF5C-5CE3F3E4AAB0}" srcId="{D340F82B-BA22-4D05-B324-4DC87BA6805F}" destId="{98CA3A43-2DD8-49C4-A68D-6E746A1CB6F9}" srcOrd="1" destOrd="0" parTransId="{F5C7FC0D-3E5C-4B70-BF50-F727DF0E5138}" sibTransId="{CD7C34F6-2714-490F-9D4E-DD53DF71E52E}"/>
    <dgm:cxn modelId="{E622E062-A556-4B5C-B771-27205F734119}" type="presOf" srcId="{C62084C1-F70D-4A58-AE29-138B9D75613F}" destId="{8A841EE9-B09A-4886-9007-75D2CCC3F767}" srcOrd="0" destOrd="0" presId="urn:microsoft.com/office/officeart/2005/8/layout/lProcess2"/>
    <dgm:cxn modelId="{1E464E6A-E561-43E1-8583-C955A9DEE755}" srcId="{54533D5F-D91A-4182-8D13-544084DE4C7C}" destId="{113563E2-22AD-40F9-A1C5-CCD40F83F3DD}" srcOrd="0" destOrd="0" parTransId="{7AFFC2D3-013A-4192-829C-EC9D02226F9E}" sibTransId="{605FB852-0A00-4F26-8DAE-7C9C26781D4D}"/>
    <dgm:cxn modelId="{9D9D5A53-4BD3-4F1A-B37B-2A4E9DA05387}" type="presOf" srcId="{D340F82B-BA22-4D05-B324-4DC87BA6805F}" destId="{289D334A-EF97-47A3-BAD7-101E92E375FE}" srcOrd="0" destOrd="0" presId="urn:microsoft.com/office/officeart/2005/8/layout/lProcess2"/>
    <dgm:cxn modelId="{C64BEC31-1B52-4685-BF09-877A57382717}" type="presOf" srcId="{B38954C7-DD2D-408D-9533-233E7F159795}" destId="{D0A94ABE-CF7E-4E88-B882-CD3E4A94F4C8}" srcOrd="0" destOrd="0" presId="urn:microsoft.com/office/officeart/2005/8/layout/lProcess2"/>
    <dgm:cxn modelId="{25326054-9065-4993-B6CD-46132CFC81B3}" srcId="{54533D5F-D91A-4182-8D13-544084DE4C7C}" destId="{948FAC7F-7061-4C7D-97FA-B0138DD6EF27}" srcOrd="3" destOrd="0" parTransId="{4622EDBF-5E7F-42A3-8819-8FCF3B5D9A82}" sibTransId="{802B983C-27B0-42F6-BC83-7D0673FF155B}"/>
    <dgm:cxn modelId="{CC7C27A4-8E34-4A33-A87B-D3B10A99E6C7}" srcId="{B38954C7-DD2D-408D-9533-233E7F159795}" destId="{60B24448-16BD-4716-B603-045B940A827C}" srcOrd="2" destOrd="0" parTransId="{5DDAB3F8-67D2-421C-9E1E-18EEC6D82CF5}" sibTransId="{B8ED1DE8-1207-4AD6-9DBA-8F0A834BFE94}"/>
    <dgm:cxn modelId="{FA6E76FF-5680-4008-8766-05EB306FCF41}" type="presParOf" srcId="{B23CA654-CA6F-4DB9-9363-81363456294B}" destId="{AB209B53-6325-41FF-ACD1-B71199DEDBDE}" srcOrd="0" destOrd="0" presId="urn:microsoft.com/office/officeart/2005/8/layout/lProcess2"/>
    <dgm:cxn modelId="{EDD73F6C-7B8C-4CD3-B7DE-36D4B238664F}" type="presParOf" srcId="{AB209B53-6325-41FF-ACD1-B71199DEDBDE}" destId="{8FC27A83-5572-4C07-BEB3-BE91F8A6D34F}" srcOrd="0" destOrd="0" presId="urn:microsoft.com/office/officeart/2005/8/layout/lProcess2"/>
    <dgm:cxn modelId="{D6C155E1-85EE-4410-8E5B-DC4BADFE7650}" type="presParOf" srcId="{AB209B53-6325-41FF-ACD1-B71199DEDBDE}" destId="{BBB7DB91-582A-4A5A-BB93-9CCFC3D99136}" srcOrd="1" destOrd="0" presId="urn:microsoft.com/office/officeart/2005/8/layout/lProcess2"/>
    <dgm:cxn modelId="{0B5AF5BC-E55A-4CF5-A7C7-BA016A0C9D5C}" type="presParOf" srcId="{AB209B53-6325-41FF-ACD1-B71199DEDBDE}" destId="{DE910591-F515-410F-8538-4B357528F75D}" srcOrd="2" destOrd="0" presId="urn:microsoft.com/office/officeart/2005/8/layout/lProcess2"/>
    <dgm:cxn modelId="{C410B3AC-580F-4ECB-A0BB-7ED4937ADE2B}" type="presParOf" srcId="{DE910591-F515-410F-8538-4B357528F75D}" destId="{02E3CC02-3CFE-49D6-A206-CE003471C35D}" srcOrd="0" destOrd="0" presId="urn:microsoft.com/office/officeart/2005/8/layout/lProcess2"/>
    <dgm:cxn modelId="{A6EB2C4C-36B0-4C5E-A609-EF3481883D71}" type="presParOf" srcId="{02E3CC02-3CFE-49D6-A206-CE003471C35D}" destId="{F30FDF38-936E-48C1-96B3-444BA2498CF7}" srcOrd="0" destOrd="0" presId="urn:microsoft.com/office/officeart/2005/8/layout/lProcess2"/>
    <dgm:cxn modelId="{2B98B5FE-F734-4B00-BF8F-DD26219A4DA5}" type="presParOf" srcId="{02E3CC02-3CFE-49D6-A206-CE003471C35D}" destId="{887A259A-94DA-4E0B-B017-5C2B7F5BDFBC}" srcOrd="1" destOrd="0" presId="urn:microsoft.com/office/officeart/2005/8/layout/lProcess2"/>
    <dgm:cxn modelId="{3100D0E0-4064-4870-9769-CBEB59D5757C}" type="presParOf" srcId="{02E3CC02-3CFE-49D6-A206-CE003471C35D}" destId="{5D2433D2-D3DC-4AF7-976E-2FA88804B6D8}" srcOrd="2" destOrd="0" presId="urn:microsoft.com/office/officeart/2005/8/layout/lProcess2"/>
    <dgm:cxn modelId="{DC777ED5-841E-4A55-8EBB-90B3A731C7C1}" type="presParOf" srcId="{02E3CC02-3CFE-49D6-A206-CE003471C35D}" destId="{3F30D466-F8F1-4394-B64A-30EC5088A54C}" srcOrd="3" destOrd="0" presId="urn:microsoft.com/office/officeart/2005/8/layout/lProcess2"/>
    <dgm:cxn modelId="{DF739D89-27FC-4EE8-8F81-D5FC0BC2A7F1}" type="presParOf" srcId="{02E3CC02-3CFE-49D6-A206-CE003471C35D}" destId="{60275D5F-5970-4BBE-990A-111834013C75}" srcOrd="4" destOrd="0" presId="urn:microsoft.com/office/officeart/2005/8/layout/lProcess2"/>
    <dgm:cxn modelId="{9A20BBE7-8AE4-4FDA-99F4-6B0FB4CF0BB0}" type="presParOf" srcId="{02E3CC02-3CFE-49D6-A206-CE003471C35D}" destId="{84B2A9D9-E3A9-4264-A9FD-57D30FFEAEE2}" srcOrd="5" destOrd="0" presId="urn:microsoft.com/office/officeart/2005/8/layout/lProcess2"/>
    <dgm:cxn modelId="{9CF49878-17EF-410B-911C-939F4BB338D0}" type="presParOf" srcId="{02E3CC02-3CFE-49D6-A206-CE003471C35D}" destId="{61B2BECD-1AD9-4812-8E51-4F686C16141F}" srcOrd="6" destOrd="0" presId="urn:microsoft.com/office/officeart/2005/8/layout/lProcess2"/>
    <dgm:cxn modelId="{7A6E7F2E-0BBB-43E4-ABA7-927A8E85FE52}" type="presParOf" srcId="{02E3CC02-3CFE-49D6-A206-CE003471C35D}" destId="{D825B166-B929-4FE3-9B9F-11E0243DB093}" srcOrd="7" destOrd="0" presId="urn:microsoft.com/office/officeart/2005/8/layout/lProcess2"/>
    <dgm:cxn modelId="{E3859047-91A5-4826-A9B1-E3916CC9E3D8}" type="presParOf" srcId="{02E3CC02-3CFE-49D6-A206-CE003471C35D}" destId="{892E53ED-546B-41B9-8302-80523B2E8811}" srcOrd="8" destOrd="0" presId="urn:microsoft.com/office/officeart/2005/8/layout/lProcess2"/>
    <dgm:cxn modelId="{05710F7F-CC2E-40AB-A98A-CBDF78948C58}" type="presParOf" srcId="{B23CA654-CA6F-4DB9-9363-81363456294B}" destId="{72037464-30AA-4252-8830-379177B65C6A}" srcOrd="1" destOrd="0" presId="urn:microsoft.com/office/officeart/2005/8/layout/lProcess2"/>
    <dgm:cxn modelId="{C996A06C-4C08-49D5-8406-B700B8589CEE}" type="presParOf" srcId="{B23CA654-CA6F-4DB9-9363-81363456294B}" destId="{EFACDEAB-11AF-425D-A53C-7A60D7DB707A}" srcOrd="2" destOrd="0" presId="urn:microsoft.com/office/officeart/2005/8/layout/lProcess2"/>
    <dgm:cxn modelId="{96B02900-D48D-4591-BDB1-DA19A977886D}" type="presParOf" srcId="{EFACDEAB-11AF-425D-A53C-7A60D7DB707A}" destId="{D0A94ABE-CF7E-4E88-B882-CD3E4A94F4C8}" srcOrd="0" destOrd="0" presId="urn:microsoft.com/office/officeart/2005/8/layout/lProcess2"/>
    <dgm:cxn modelId="{32DFF960-8832-4393-912D-663543DEC804}" type="presParOf" srcId="{EFACDEAB-11AF-425D-A53C-7A60D7DB707A}" destId="{E26A30FA-1E5A-4727-9539-831EBAAB221D}" srcOrd="1" destOrd="0" presId="urn:microsoft.com/office/officeart/2005/8/layout/lProcess2"/>
    <dgm:cxn modelId="{AB2756DB-6857-44C6-912F-742418F38BD6}" type="presParOf" srcId="{EFACDEAB-11AF-425D-A53C-7A60D7DB707A}" destId="{5FFF4A69-4B3E-4C3D-9031-08B32B6C2D7A}" srcOrd="2" destOrd="0" presId="urn:microsoft.com/office/officeart/2005/8/layout/lProcess2"/>
    <dgm:cxn modelId="{2E296BE9-D5F8-41E9-BBE5-E777FDEE1B43}" type="presParOf" srcId="{5FFF4A69-4B3E-4C3D-9031-08B32B6C2D7A}" destId="{74D54AF3-E9A0-4700-A5BF-627112C2D975}" srcOrd="0" destOrd="0" presId="urn:microsoft.com/office/officeart/2005/8/layout/lProcess2"/>
    <dgm:cxn modelId="{CF20D62D-73BE-46CE-B5C1-9D045662306B}" type="presParOf" srcId="{74D54AF3-E9A0-4700-A5BF-627112C2D975}" destId="{AD899359-5B1C-4A81-B3AE-E81688180C28}" srcOrd="0" destOrd="0" presId="urn:microsoft.com/office/officeart/2005/8/layout/lProcess2"/>
    <dgm:cxn modelId="{E723583A-8884-4539-AECB-A59D049BFF60}" type="presParOf" srcId="{74D54AF3-E9A0-4700-A5BF-627112C2D975}" destId="{25F5A258-0FD9-42AF-951B-229A8395890E}" srcOrd="1" destOrd="0" presId="urn:microsoft.com/office/officeart/2005/8/layout/lProcess2"/>
    <dgm:cxn modelId="{D45D4CE0-198C-4478-BC40-EBBA0BE3CA97}" type="presParOf" srcId="{74D54AF3-E9A0-4700-A5BF-627112C2D975}" destId="{2DDC7227-8ED5-4B19-B6FC-8E15DC5DD805}" srcOrd="2" destOrd="0" presId="urn:microsoft.com/office/officeart/2005/8/layout/lProcess2"/>
    <dgm:cxn modelId="{F23FC5B2-3E32-4ABC-B92A-C4A5BCE9EE97}" type="presParOf" srcId="{74D54AF3-E9A0-4700-A5BF-627112C2D975}" destId="{A70E2C53-F9A9-4881-8317-043CDF937AC8}" srcOrd="3" destOrd="0" presId="urn:microsoft.com/office/officeart/2005/8/layout/lProcess2"/>
    <dgm:cxn modelId="{0F1ACC53-6504-4E11-816B-2B74A11DC41C}" type="presParOf" srcId="{74D54AF3-E9A0-4700-A5BF-627112C2D975}" destId="{D4A4F617-7C15-4462-8CE3-22652219C155}" srcOrd="4" destOrd="0" presId="urn:microsoft.com/office/officeart/2005/8/layout/lProcess2"/>
    <dgm:cxn modelId="{83FC1E32-2CB0-4BDE-BBA8-67884A57C10F}" type="presParOf" srcId="{74D54AF3-E9A0-4700-A5BF-627112C2D975}" destId="{433A64DD-ED00-4147-9EE7-87C8FD9B7439}" srcOrd="5" destOrd="0" presId="urn:microsoft.com/office/officeart/2005/8/layout/lProcess2"/>
    <dgm:cxn modelId="{D51F425A-A120-4D71-8ECE-88153795235E}" type="presParOf" srcId="{74D54AF3-E9A0-4700-A5BF-627112C2D975}" destId="{78372180-7A55-44C9-BE57-2E0F06913379}" srcOrd="6" destOrd="0" presId="urn:microsoft.com/office/officeart/2005/8/layout/lProcess2"/>
    <dgm:cxn modelId="{4FF4DE1B-1A3B-49C8-9587-27A0F9648819}" type="presParOf" srcId="{74D54AF3-E9A0-4700-A5BF-627112C2D975}" destId="{17F9E5F4-DEC7-404F-B9BC-E1B5F2DB0F29}" srcOrd="7" destOrd="0" presId="urn:microsoft.com/office/officeart/2005/8/layout/lProcess2"/>
    <dgm:cxn modelId="{9C1341DC-A8E9-40CA-9242-0A1834E3A110}" type="presParOf" srcId="{74D54AF3-E9A0-4700-A5BF-627112C2D975}" destId="{A306EA98-D2FF-4FEE-AE93-CCBF4DF43036}" srcOrd="8" destOrd="0" presId="urn:microsoft.com/office/officeart/2005/8/layout/lProcess2"/>
    <dgm:cxn modelId="{83A3B202-DCCE-4812-AF31-18201DC1FED6}" type="presParOf" srcId="{B23CA654-CA6F-4DB9-9363-81363456294B}" destId="{DCC47749-8FAF-4AD7-9C77-B36EAE54BEF9}" srcOrd="3" destOrd="0" presId="urn:microsoft.com/office/officeart/2005/8/layout/lProcess2"/>
    <dgm:cxn modelId="{4418D40A-D79D-4251-A03C-AC85B2F23B51}" type="presParOf" srcId="{B23CA654-CA6F-4DB9-9363-81363456294B}" destId="{279153D5-5211-4C2D-81C5-B0AAC693A87D}" srcOrd="4" destOrd="0" presId="urn:microsoft.com/office/officeart/2005/8/layout/lProcess2"/>
    <dgm:cxn modelId="{88830CDC-C463-48C3-8269-67114B52CD2C}" type="presParOf" srcId="{279153D5-5211-4C2D-81C5-B0AAC693A87D}" destId="{289D334A-EF97-47A3-BAD7-101E92E375FE}" srcOrd="0" destOrd="0" presId="urn:microsoft.com/office/officeart/2005/8/layout/lProcess2"/>
    <dgm:cxn modelId="{E78B497D-D6A1-4C62-9A42-5075C6E7EC2C}" type="presParOf" srcId="{279153D5-5211-4C2D-81C5-B0AAC693A87D}" destId="{FDA42219-7A03-4942-ABA7-C65AC5980FDF}" srcOrd="1" destOrd="0" presId="urn:microsoft.com/office/officeart/2005/8/layout/lProcess2"/>
    <dgm:cxn modelId="{FB7AD704-FEB8-4B1B-A406-8E0DB620B46B}" type="presParOf" srcId="{279153D5-5211-4C2D-81C5-B0AAC693A87D}" destId="{6EEE4BBB-D8D3-48F0-B9F2-6C9470F2DFEE}" srcOrd="2" destOrd="0" presId="urn:microsoft.com/office/officeart/2005/8/layout/lProcess2"/>
    <dgm:cxn modelId="{296A3431-DBEE-4ACE-A16D-EE8BBDA2EFA2}" type="presParOf" srcId="{6EEE4BBB-D8D3-48F0-B9F2-6C9470F2DFEE}" destId="{549724A9-7DD5-4FA6-89BF-B6ADE4367239}" srcOrd="0" destOrd="0" presId="urn:microsoft.com/office/officeart/2005/8/layout/lProcess2"/>
    <dgm:cxn modelId="{EF97F1B7-C243-47DD-84D3-94EBBC2009B3}" type="presParOf" srcId="{549724A9-7DD5-4FA6-89BF-B6ADE4367239}" destId="{31A14285-C9C5-49FA-85B7-A79648FC1A8C}" srcOrd="0" destOrd="0" presId="urn:microsoft.com/office/officeart/2005/8/layout/lProcess2"/>
    <dgm:cxn modelId="{36287987-0764-442F-A3C8-ADEA99045333}" type="presParOf" srcId="{549724A9-7DD5-4FA6-89BF-B6ADE4367239}" destId="{8ABC616F-B7CE-4D2F-A1D4-5F0220E10BE2}" srcOrd="1" destOrd="0" presId="urn:microsoft.com/office/officeart/2005/8/layout/lProcess2"/>
    <dgm:cxn modelId="{D13572D6-AFAF-4752-8BA1-F02A1DF929C5}" type="presParOf" srcId="{549724A9-7DD5-4FA6-89BF-B6ADE4367239}" destId="{7859F325-37C7-40AF-BFDA-73DAF59CDC4B}" srcOrd="2" destOrd="0" presId="urn:microsoft.com/office/officeart/2005/8/layout/lProcess2"/>
    <dgm:cxn modelId="{9F112F87-86B9-478D-A6B4-106811BA1958}" type="presParOf" srcId="{B23CA654-CA6F-4DB9-9363-81363456294B}" destId="{4957DE19-62CE-41DE-8D72-3A924D6ED011}" srcOrd="5" destOrd="0" presId="urn:microsoft.com/office/officeart/2005/8/layout/lProcess2"/>
    <dgm:cxn modelId="{D3CBE904-45A5-42AB-B47E-6FA127520568}" type="presParOf" srcId="{B23CA654-CA6F-4DB9-9363-81363456294B}" destId="{A897A6B0-12F1-4DA7-80D2-76C422DCC2EA}" srcOrd="6" destOrd="0" presId="urn:microsoft.com/office/officeart/2005/8/layout/lProcess2"/>
    <dgm:cxn modelId="{E4E125B2-DCCB-42B6-A32F-4018423AB651}" type="presParOf" srcId="{A897A6B0-12F1-4DA7-80D2-76C422DCC2EA}" destId="{B674A790-E5ED-4375-A620-0DD984A47260}" srcOrd="0" destOrd="0" presId="urn:microsoft.com/office/officeart/2005/8/layout/lProcess2"/>
    <dgm:cxn modelId="{8C98264C-554C-4195-A59E-5EDDA0FA0942}" type="presParOf" srcId="{A897A6B0-12F1-4DA7-80D2-76C422DCC2EA}" destId="{4177230B-D2BA-458E-B51A-72595549974F}" srcOrd="1" destOrd="0" presId="urn:microsoft.com/office/officeart/2005/8/layout/lProcess2"/>
    <dgm:cxn modelId="{F36BAA9A-6E6F-4717-B88C-2EC1E8BEEE11}" type="presParOf" srcId="{A897A6B0-12F1-4DA7-80D2-76C422DCC2EA}" destId="{540DCBE8-89AA-4B90-AE8E-8E5C6298F7D8}" srcOrd="2" destOrd="0" presId="urn:microsoft.com/office/officeart/2005/8/layout/lProcess2"/>
    <dgm:cxn modelId="{33FEDB4C-8481-46BE-9267-38CF00152356}" type="presParOf" srcId="{540DCBE8-89AA-4B90-AE8E-8E5C6298F7D8}" destId="{06CC47D5-6C6C-40A0-8EC1-45BB25502F07}" srcOrd="0" destOrd="0" presId="urn:microsoft.com/office/officeart/2005/8/layout/lProcess2"/>
    <dgm:cxn modelId="{2F12E032-7499-4C92-A809-85F69A7121E6}" type="presParOf" srcId="{06CC47D5-6C6C-40A0-8EC1-45BB25502F07}" destId="{C8706152-73D8-4574-A1E6-FCD743857184}" srcOrd="0" destOrd="0" presId="urn:microsoft.com/office/officeart/2005/8/layout/lProcess2"/>
    <dgm:cxn modelId="{F269813F-C1F0-439A-8D2F-1E69273D2BD4}" type="presParOf" srcId="{06CC47D5-6C6C-40A0-8EC1-45BB25502F07}" destId="{C5FC4C53-021F-45DC-82C4-3E65FEC01A27}" srcOrd="1" destOrd="0" presId="urn:microsoft.com/office/officeart/2005/8/layout/lProcess2"/>
    <dgm:cxn modelId="{FF4B2426-74D3-46D0-8B55-4990353FF4BF}" type="presParOf" srcId="{06CC47D5-6C6C-40A0-8EC1-45BB25502F07}" destId="{A73BC03C-A076-46AF-B1D3-39933C91F51D}" srcOrd="2" destOrd="0" presId="urn:microsoft.com/office/officeart/2005/8/layout/lProcess2"/>
    <dgm:cxn modelId="{435BDDBC-16D1-4276-8C8B-25842AC43F1B}" type="presParOf" srcId="{06CC47D5-6C6C-40A0-8EC1-45BB25502F07}" destId="{D84906FE-B89F-486A-8C3D-72CC0929497A}" srcOrd="3" destOrd="0" presId="urn:microsoft.com/office/officeart/2005/8/layout/lProcess2"/>
    <dgm:cxn modelId="{E451906E-9685-4CB0-ABA6-0A99EFC8FD23}" type="presParOf" srcId="{06CC47D5-6C6C-40A0-8EC1-45BB25502F07}" destId="{B8D0AAF4-9A7F-4C87-97C7-352C66A3B7B7}" srcOrd="4" destOrd="0" presId="urn:microsoft.com/office/officeart/2005/8/layout/lProcess2"/>
    <dgm:cxn modelId="{8C820DB2-FAF1-4795-B9F2-E717A29B3D40}" type="presParOf" srcId="{06CC47D5-6C6C-40A0-8EC1-45BB25502F07}" destId="{037AB34D-23CA-45B9-BF79-3CB60C0B5D91}" srcOrd="5" destOrd="0" presId="urn:microsoft.com/office/officeart/2005/8/layout/lProcess2"/>
    <dgm:cxn modelId="{529E4E13-3EC1-493F-BCCF-2FEC72F07417}" type="presParOf" srcId="{06CC47D5-6C6C-40A0-8EC1-45BB25502F07}" destId="{8A841EE9-B09A-4886-9007-75D2CCC3F767}" srcOrd="6"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461D006-2355-4B7E-8A65-CF695388C9BB}" type="doc">
      <dgm:prSet loTypeId="urn:microsoft.com/office/officeart/2008/layout/RadialCluster" loCatId="cycle" qsTypeId="urn:microsoft.com/office/officeart/2005/8/quickstyle/simple1" qsCatId="simple" csTypeId="urn:microsoft.com/office/officeart/2005/8/colors/accent3_1" csCatId="accent3" phldr="1"/>
      <dgm:spPr/>
      <dgm:t>
        <a:bodyPr/>
        <a:lstStyle/>
        <a:p>
          <a:endParaRPr lang="es-ES"/>
        </a:p>
      </dgm:t>
    </dgm:pt>
    <dgm:pt modelId="{CA446DC7-B30F-4D94-83D5-2C7E4891504F}">
      <dgm:prSet phldrT="[Texto]"/>
      <dgm:spPr/>
      <dgm:t>
        <a:bodyPr/>
        <a:lstStyle/>
        <a:p>
          <a:r>
            <a:rPr lang="es-ES" b="1" dirty="0" smtClean="0"/>
            <a:t>ISO 9126</a:t>
          </a:r>
          <a:endParaRPr lang="es-ES" b="1" dirty="0"/>
        </a:p>
      </dgm:t>
    </dgm:pt>
    <dgm:pt modelId="{2A99A0E3-ECCF-4575-9D43-EADCF8D94B09}" type="parTrans" cxnId="{322452E9-FFF8-4EA1-ACA5-C8BCBBC8A3AE}">
      <dgm:prSet/>
      <dgm:spPr/>
      <dgm:t>
        <a:bodyPr/>
        <a:lstStyle/>
        <a:p>
          <a:endParaRPr lang="es-ES"/>
        </a:p>
      </dgm:t>
    </dgm:pt>
    <dgm:pt modelId="{E254F492-E389-4E58-90FC-9E2B2F08794A}" type="sibTrans" cxnId="{322452E9-FFF8-4EA1-ACA5-C8BCBBC8A3AE}">
      <dgm:prSet/>
      <dgm:spPr/>
      <dgm:t>
        <a:bodyPr/>
        <a:lstStyle/>
        <a:p>
          <a:endParaRPr lang="es-ES"/>
        </a:p>
      </dgm:t>
    </dgm:pt>
    <dgm:pt modelId="{4EF0AE54-2A8D-4B5A-9693-7EF158CBCBBA}">
      <dgm:prSet phldrT="[Texto]" custT="1"/>
      <dgm:spPr/>
      <dgm:t>
        <a:bodyPr/>
        <a:lstStyle/>
        <a:p>
          <a:r>
            <a:rPr lang="en-US" sz="1000" noProof="0" dirty="0" smtClean="0"/>
            <a:t>Maintainability</a:t>
          </a:r>
          <a:endParaRPr lang="en-US" sz="1000" noProof="0" dirty="0"/>
        </a:p>
      </dgm:t>
    </dgm:pt>
    <dgm:pt modelId="{0BFFBF31-E0A5-4A7A-AD83-430FB72B5A07}" type="parTrans" cxnId="{FE43DE42-8C24-4A17-932C-DEDE4887262F}">
      <dgm:prSet/>
      <dgm:spPr/>
      <dgm:t>
        <a:bodyPr/>
        <a:lstStyle/>
        <a:p>
          <a:endParaRPr lang="es-ES"/>
        </a:p>
      </dgm:t>
    </dgm:pt>
    <dgm:pt modelId="{D18C1BEC-F647-4C3A-A529-4DC6A0EAA56E}" type="sibTrans" cxnId="{FE43DE42-8C24-4A17-932C-DEDE4887262F}">
      <dgm:prSet/>
      <dgm:spPr/>
      <dgm:t>
        <a:bodyPr/>
        <a:lstStyle/>
        <a:p>
          <a:endParaRPr lang="es-ES"/>
        </a:p>
      </dgm:t>
    </dgm:pt>
    <dgm:pt modelId="{D3794F28-4A2B-45D0-9682-2145B598158A}">
      <dgm:prSet phldrT="[Texto]" custT="1"/>
      <dgm:spPr/>
      <dgm:t>
        <a:bodyPr/>
        <a:lstStyle/>
        <a:p>
          <a:r>
            <a:rPr lang="en-US" sz="1000" noProof="0" dirty="0" smtClean="0"/>
            <a:t>Efficiency</a:t>
          </a:r>
          <a:endParaRPr lang="en-US" sz="1000" noProof="0" dirty="0"/>
        </a:p>
      </dgm:t>
    </dgm:pt>
    <dgm:pt modelId="{3DC04D31-5E66-43E5-80C5-E1B186017714}" type="parTrans" cxnId="{9B43EFE3-1F9B-4A97-9B76-7D9408ADED06}">
      <dgm:prSet/>
      <dgm:spPr/>
      <dgm:t>
        <a:bodyPr/>
        <a:lstStyle/>
        <a:p>
          <a:endParaRPr lang="es-ES"/>
        </a:p>
      </dgm:t>
    </dgm:pt>
    <dgm:pt modelId="{E0550B15-5B16-4584-97DD-747479CAB994}" type="sibTrans" cxnId="{9B43EFE3-1F9B-4A97-9B76-7D9408ADED06}">
      <dgm:prSet/>
      <dgm:spPr/>
      <dgm:t>
        <a:bodyPr/>
        <a:lstStyle/>
        <a:p>
          <a:endParaRPr lang="es-ES"/>
        </a:p>
      </dgm:t>
    </dgm:pt>
    <dgm:pt modelId="{1E334E35-E63A-4392-A004-FD8DCE01697C}">
      <dgm:prSet phldrT="[Texto]" custT="1"/>
      <dgm:spPr/>
      <dgm:t>
        <a:bodyPr/>
        <a:lstStyle/>
        <a:p>
          <a:r>
            <a:rPr lang="en-US" sz="1000" noProof="0" dirty="0" smtClean="0"/>
            <a:t>Portability</a:t>
          </a:r>
          <a:endParaRPr lang="en-US" sz="1000" noProof="0" dirty="0"/>
        </a:p>
      </dgm:t>
    </dgm:pt>
    <dgm:pt modelId="{46E1AD1E-9AD9-41C2-831D-6B7BC11F3BF9}" type="parTrans" cxnId="{9BAD68C9-E4C0-4952-8955-17E8187AA143}">
      <dgm:prSet/>
      <dgm:spPr/>
      <dgm:t>
        <a:bodyPr/>
        <a:lstStyle/>
        <a:p>
          <a:endParaRPr lang="es-ES"/>
        </a:p>
      </dgm:t>
    </dgm:pt>
    <dgm:pt modelId="{25F58FD8-B2C3-4A5C-BDE4-31E14AC8C3D0}" type="sibTrans" cxnId="{9BAD68C9-E4C0-4952-8955-17E8187AA143}">
      <dgm:prSet/>
      <dgm:spPr/>
      <dgm:t>
        <a:bodyPr/>
        <a:lstStyle/>
        <a:p>
          <a:endParaRPr lang="es-ES"/>
        </a:p>
      </dgm:t>
    </dgm:pt>
    <dgm:pt modelId="{F1F6B41D-54C2-48CD-989E-07044DDC2AF8}">
      <dgm:prSet phldrT="[Texto]" custT="1"/>
      <dgm:spPr/>
      <dgm:t>
        <a:bodyPr/>
        <a:lstStyle/>
        <a:p>
          <a:r>
            <a:rPr lang="en-US" sz="1000" noProof="0" dirty="0" smtClean="0"/>
            <a:t>Reliability</a:t>
          </a:r>
          <a:endParaRPr lang="en-US" sz="1000" noProof="0" dirty="0"/>
        </a:p>
      </dgm:t>
    </dgm:pt>
    <dgm:pt modelId="{0BCAA77C-D52A-4CA7-A501-01A70D042679}" type="parTrans" cxnId="{F12CF680-7447-48DF-AE69-A2B87BC40C12}">
      <dgm:prSet/>
      <dgm:spPr/>
      <dgm:t>
        <a:bodyPr/>
        <a:lstStyle/>
        <a:p>
          <a:endParaRPr lang="es-ES"/>
        </a:p>
      </dgm:t>
    </dgm:pt>
    <dgm:pt modelId="{384FBA77-F594-4AA1-A46B-3E373A3AA7C1}" type="sibTrans" cxnId="{F12CF680-7447-48DF-AE69-A2B87BC40C12}">
      <dgm:prSet/>
      <dgm:spPr/>
      <dgm:t>
        <a:bodyPr/>
        <a:lstStyle/>
        <a:p>
          <a:endParaRPr lang="es-ES"/>
        </a:p>
      </dgm:t>
    </dgm:pt>
    <dgm:pt modelId="{0690F958-3348-4723-83B2-46887C557476}">
      <dgm:prSet phldrT="[Texto]" custT="1"/>
      <dgm:spPr/>
      <dgm:t>
        <a:bodyPr/>
        <a:lstStyle/>
        <a:p>
          <a:r>
            <a:rPr lang="en-US" sz="1000" noProof="0" dirty="0" smtClean="0"/>
            <a:t>Functionality</a:t>
          </a:r>
          <a:endParaRPr lang="en-US" sz="1000" noProof="0" dirty="0"/>
        </a:p>
      </dgm:t>
    </dgm:pt>
    <dgm:pt modelId="{5AE82444-4A51-484D-B7DE-A439A37B4858}" type="parTrans" cxnId="{24406496-390B-42DB-8037-178385C960EE}">
      <dgm:prSet/>
      <dgm:spPr/>
      <dgm:t>
        <a:bodyPr/>
        <a:lstStyle/>
        <a:p>
          <a:endParaRPr lang="es-ES"/>
        </a:p>
      </dgm:t>
    </dgm:pt>
    <dgm:pt modelId="{AEB0FB92-29EF-44EB-A689-0A0BDB12B1A2}" type="sibTrans" cxnId="{24406496-390B-42DB-8037-178385C960EE}">
      <dgm:prSet/>
      <dgm:spPr/>
      <dgm:t>
        <a:bodyPr/>
        <a:lstStyle/>
        <a:p>
          <a:endParaRPr lang="es-ES"/>
        </a:p>
      </dgm:t>
    </dgm:pt>
    <dgm:pt modelId="{2E888F04-09E3-4DAC-9811-0C82D43FD6CF}">
      <dgm:prSet phldrT="[Texto]" custT="1"/>
      <dgm:spPr/>
      <dgm:t>
        <a:bodyPr/>
        <a:lstStyle/>
        <a:p>
          <a:r>
            <a:rPr lang="en-US" sz="1000" noProof="0" dirty="0" smtClean="0"/>
            <a:t>Usability</a:t>
          </a:r>
          <a:endParaRPr lang="en-US" sz="1000" noProof="0" dirty="0"/>
        </a:p>
      </dgm:t>
    </dgm:pt>
    <dgm:pt modelId="{D8CC98D1-ABE7-4AFA-B945-D1E3B1FF2E03}" type="parTrans" cxnId="{0D72B880-3E49-495E-83B9-AA8E40B19927}">
      <dgm:prSet/>
      <dgm:spPr/>
      <dgm:t>
        <a:bodyPr/>
        <a:lstStyle/>
        <a:p>
          <a:endParaRPr lang="es-ES"/>
        </a:p>
      </dgm:t>
    </dgm:pt>
    <dgm:pt modelId="{840D069E-8E7A-49AA-837C-1F8CBC3CD625}" type="sibTrans" cxnId="{0D72B880-3E49-495E-83B9-AA8E40B19927}">
      <dgm:prSet/>
      <dgm:spPr/>
      <dgm:t>
        <a:bodyPr/>
        <a:lstStyle/>
        <a:p>
          <a:endParaRPr lang="es-ES"/>
        </a:p>
      </dgm:t>
    </dgm:pt>
    <dgm:pt modelId="{B25F315C-4EA0-41FA-9E3C-29F1FABA24C8}" type="pres">
      <dgm:prSet presAssocID="{5461D006-2355-4B7E-8A65-CF695388C9BB}" presName="Name0" presStyleCnt="0">
        <dgm:presLayoutVars>
          <dgm:chMax val="1"/>
          <dgm:chPref val="1"/>
          <dgm:dir/>
          <dgm:animOne val="branch"/>
          <dgm:animLvl val="lvl"/>
        </dgm:presLayoutVars>
      </dgm:prSet>
      <dgm:spPr/>
      <dgm:t>
        <a:bodyPr/>
        <a:lstStyle/>
        <a:p>
          <a:endParaRPr lang="es-ES"/>
        </a:p>
      </dgm:t>
    </dgm:pt>
    <dgm:pt modelId="{847504D4-BE59-41E1-BCE9-E7F6C7B2264A}" type="pres">
      <dgm:prSet presAssocID="{CA446DC7-B30F-4D94-83D5-2C7E4891504F}" presName="singleCycle" presStyleCnt="0"/>
      <dgm:spPr/>
    </dgm:pt>
    <dgm:pt modelId="{74C6392F-2DBB-40DC-8FBD-FC2E7029640C}" type="pres">
      <dgm:prSet presAssocID="{CA446DC7-B30F-4D94-83D5-2C7E4891504F}" presName="singleCenter" presStyleLbl="node1" presStyleIdx="0" presStyleCnt="7" custScaleX="71857" custScaleY="71857">
        <dgm:presLayoutVars>
          <dgm:chMax val="7"/>
          <dgm:chPref val="7"/>
        </dgm:presLayoutVars>
      </dgm:prSet>
      <dgm:spPr/>
      <dgm:t>
        <a:bodyPr/>
        <a:lstStyle/>
        <a:p>
          <a:endParaRPr lang="es-ES"/>
        </a:p>
      </dgm:t>
    </dgm:pt>
    <dgm:pt modelId="{D8E25141-8BC5-4FA6-B9E6-B0EE487B3291}" type="pres">
      <dgm:prSet presAssocID="{0BFFBF31-E0A5-4A7A-AD83-430FB72B5A07}" presName="Name56" presStyleLbl="parChTrans1D2" presStyleIdx="0" presStyleCnt="6"/>
      <dgm:spPr/>
      <dgm:t>
        <a:bodyPr/>
        <a:lstStyle/>
        <a:p>
          <a:endParaRPr lang="es-ES"/>
        </a:p>
      </dgm:t>
    </dgm:pt>
    <dgm:pt modelId="{7DDEFDDF-0FFA-4ADC-920A-B1678E6A09DE}" type="pres">
      <dgm:prSet presAssocID="{4EF0AE54-2A8D-4B5A-9693-7EF158CBCBBA}" presName="text0" presStyleLbl="node1" presStyleIdx="1" presStyleCnt="7" custScaleX="176892">
        <dgm:presLayoutVars>
          <dgm:bulletEnabled val="1"/>
        </dgm:presLayoutVars>
      </dgm:prSet>
      <dgm:spPr/>
      <dgm:t>
        <a:bodyPr/>
        <a:lstStyle/>
        <a:p>
          <a:endParaRPr lang="es-ES"/>
        </a:p>
      </dgm:t>
    </dgm:pt>
    <dgm:pt modelId="{C4496142-3E8E-41B5-8865-0E374420BCA2}" type="pres">
      <dgm:prSet presAssocID="{3DC04D31-5E66-43E5-80C5-E1B186017714}" presName="Name56" presStyleLbl="parChTrans1D2" presStyleIdx="1" presStyleCnt="6"/>
      <dgm:spPr/>
      <dgm:t>
        <a:bodyPr/>
        <a:lstStyle/>
        <a:p>
          <a:endParaRPr lang="es-ES"/>
        </a:p>
      </dgm:t>
    </dgm:pt>
    <dgm:pt modelId="{DFF09851-8245-424E-9BFE-67AFA7220BEE}" type="pres">
      <dgm:prSet presAssocID="{D3794F28-4A2B-45D0-9682-2145B598158A}" presName="text0" presStyleLbl="node1" presStyleIdx="2" presStyleCnt="7" custScaleX="176892">
        <dgm:presLayoutVars>
          <dgm:bulletEnabled val="1"/>
        </dgm:presLayoutVars>
      </dgm:prSet>
      <dgm:spPr/>
      <dgm:t>
        <a:bodyPr/>
        <a:lstStyle/>
        <a:p>
          <a:endParaRPr lang="es-ES"/>
        </a:p>
      </dgm:t>
    </dgm:pt>
    <dgm:pt modelId="{8B73CCA7-D5E8-4AEC-A366-44F4C8850B9F}" type="pres">
      <dgm:prSet presAssocID="{46E1AD1E-9AD9-41C2-831D-6B7BC11F3BF9}" presName="Name56" presStyleLbl="parChTrans1D2" presStyleIdx="2" presStyleCnt="6"/>
      <dgm:spPr/>
      <dgm:t>
        <a:bodyPr/>
        <a:lstStyle/>
        <a:p>
          <a:endParaRPr lang="es-ES"/>
        </a:p>
      </dgm:t>
    </dgm:pt>
    <dgm:pt modelId="{FACEB361-15C6-4733-9817-17EF0A643720}" type="pres">
      <dgm:prSet presAssocID="{1E334E35-E63A-4392-A004-FD8DCE01697C}" presName="text0" presStyleLbl="node1" presStyleIdx="3" presStyleCnt="7" custScaleX="176892">
        <dgm:presLayoutVars>
          <dgm:bulletEnabled val="1"/>
        </dgm:presLayoutVars>
      </dgm:prSet>
      <dgm:spPr/>
      <dgm:t>
        <a:bodyPr/>
        <a:lstStyle/>
        <a:p>
          <a:endParaRPr lang="es-ES"/>
        </a:p>
      </dgm:t>
    </dgm:pt>
    <dgm:pt modelId="{FBA2EE11-DA91-4D5E-8DB0-660335324729}" type="pres">
      <dgm:prSet presAssocID="{0BCAA77C-D52A-4CA7-A501-01A70D042679}" presName="Name56" presStyleLbl="parChTrans1D2" presStyleIdx="3" presStyleCnt="6"/>
      <dgm:spPr/>
      <dgm:t>
        <a:bodyPr/>
        <a:lstStyle/>
        <a:p>
          <a:endParaRPr lang="es-ES"/>
        </a:p>
      </dgm:t>
    </dgm:pt>
    <dgm:pt modelId="{4DAED931-9033-4AF0-9474-D2263473CF93}" type="pres">
      <dgm:prSet presAssocID="{F1F6B41D-54C2-48CD-989E-07044DDC2AF8}" presName="text0" presStyleLbl="node1" presStyleIdx="4" presStyleCnt="7" custScaleX="176892">
        <dgm:presLayoutVars>
          <dgm:bulletEnabled val="1"/>
        </dgm:presLayoutVars>
      </dgm:prSet>
      <dgm:spPr/>
      <dgm:t>
        <a:bodyPr/>
        <a:lstStyle/>
        <a:p>
          <a:endParaRPr lang="es-ES"/>
        </a:p>
      </dgm:t>
    </dgm:pt>
    <dgm:pt modelId="{2029A95B-3533-4258-8EF8-B5D53CFB97ED}" type="pres">
      <dgm:prSet presAssocID="{5AE82444-4A51-484D-B7DE-A439A37B4858}" presName="Name56" presStyleLbl="parChTrans1D2" presStyleIdx="4" presStyleCnt="6"/>
      <dgm:spPr/>
      <dgm:t>
        <a:bodyPr/>
        <a:lstStyle/>
        <a:p>
          <a:endParaRPr lang="es-ES"/>
        </a:p>
      </dgm:t>
    </dgm:pt>
    <dgm:pt modelId="{8CEA2CF9-0B0F-46A7-A6B8-EE84151EA5E9}" type="pres">
      <dgm:prSet presAssocID="{0690F958-3348-4723-83B2-46887C557476}" presName="text0" presStyleLbl="node1" presStyleIdx="5" presStyleCnt="7" custScaleX="176892">
        <dgm:presLayoutVars>
          <dgm:bulletEnabled val="1"/>
        </dgm:presLayoutVars>
      </dgm:prSet>
      <dgm:spPr/>
      <dgm:t>
        <a:bodyPr/>
        <a:lstStyle/>
        <a:p>
          <a:endParaRPr lang="es-ES"/>
        </a:p>
      </dgm:t>
    </dgm:pt>
    <dgm:pt modelId="{71F8A94A-0011-44A6-B31A-C40B26AC06C2}" type="pres">
      <dgm:prSet presAssocID="{D8CC98D1-ABE7-4AFA-B945-D1E3B1FF2E03}" presName="Name56" presStyleLbl="parChTrans1D2" presStyleIdx="5" presStyleCnt="6"/>
      <dgm:spPr/>
      <dgm:t>
        <a:bodyPr/>
        <a:lstStyle/>
        <a:p>
          <a:endParaRPr lang="es-ES"/>
        </a:p>
      </dgm:t>
    </dgm:pt>
    <dgm:pt modelId="{06CD4DA3-66F9-47E2-A348-2F91C0C66A19}" type="pres">
      <dgm:prSet presAssocID="{2E888F04-09E3-4DAC-9811-0C82D43FD6CF}" presName="text0" presStyleLbl="node1" presStyleIdx="6" presStyleCnt="7" custScaleX="176892">
        <dgm:presLayoutVars>
          <dgm:bulletEnabled val="1"/>
        </dgm:presLayoutVars>
      </dgm:prSet>
      <dgm:spPr/>
      <dgm:t>
        <a:bodyPr/>
        <a:lstStyle/>
        <a:p>
          <a:endParaRPr lang="es-ES"/>
        </a:p>
      </dgm:t>
    </dgm:pt>
  </dgm:ptLst>
  <dgm:cxnLst>
    <dgm:cxn modelId="{24406496-390B-42DB-8037-178385C960EE}" srcId="{CA446DC7-B30F-4D94-83D5-2C7E4891504F}" destId="{0690F958-3348-4723-83B2-46887C557476}" srcOrd="4" destOrd="0" parTransId="{5AE82444-4A51-484D-B7DE-A439A37B4858}" sibTransId="{AEB0FB92-29EF-44EB-A689-0A0BDB12B1A2}"/>
    <dgm:cxn modelId="{9B43EFE3-1F9B-4A97-9B76-7D9408ADED06}" srcId="{CA446DC7-B30F-4D94-83D5-2C7E4891504F}" destId="{D3794F28-4A2B-45D0-9682-2145B598158A}" srcOrd="1" destOrd="0" parTransId="{3DC04D31-5E66-43E5-80C5-E1B186017714}" sibTransId="{E0550B15-5B16-4584-97DD-747479CAB994}"/>
    <dgm:cxn modelId="{480695CC-1E71-429C-9ECE-1A4F02B417EC}" type="presOf" srcId="{2E888F04-09E3-4DAC-9811-0C82D43FD6CF}" destId="{06CD4DA3-66F9-47E2-A348-2F91C0C66A19}" srcOrd="0" destOrd="0" presId="urn:microsoft.com/office/officeart/2008/layout/RadialCluster"/>
    <dgm:cxn modelId="{22E82EE5-BC5F-4B16-8234-E7647EAF1742}" type="presOf" srcId="{4EF0AE54-2A8D-4B5A-9693-7EF158CBCBBA}" destId="{7DDEFDDF-0FFA-4ADC-920A-B1678E6A09DE}" srcOrd="0" destOrd="0" presId="urn:microsoft.com/office/officeart/2008/layout/RadialCluster"/>
    <dgm:cxn modelId="{F12CF680-7447-48DF-AE69-A2B87BC40C12}" srcId="{CA446DC7-B30F-4D94-83D5-2C7E4891504F}" destId="{F1F6B41D-54C2-48CD-989E-07044DDC2AF8}" srcOrd="3" destOrd="0" parTransId="{0BCAA77C-D52A-4CA7-A501-01A70D042679}" sibTransId="{384FBA77-F594-4AA1-A46B-3E373A3AA7C1}"/>
    <dgm:cxn modelId="{F1B9D478-F028-4D8F-9395-6094D49E3ADD}" type="presOf" srcId="{0BCAA77C-D52A-4CA7-A501-01A70D042679}" destId="{FBA2EE11-DA91-4D5E-8DB0-660335324729}" srcOrd="0" destOrd="0" presId="urn:microsoft.com/office/officeart/2008/layout/RadialCluster"/>
    <dgm:cxn modelId="{ABBE0735-B2A8-46B8-B962-C8078EB6AF46}" type="presOf" srcId="{46E1AD1E-9AD9-41C2-831D-6B7BC11F3BF9}" destId="{8B73CCA7-D5E8-4AEC-A366-44F4C8850B9F}" srcOrd="0" destOrd="0" presId="urn:microsoft.com/office/officeart/2008/layout/RadialCluster"/>
    <dgm:cxn modelId="{322452E9-FFF8-4EA1-ACA5-C8BCBBC8A3AE}" srcId="{5461D006-2355-4B7E-8A65-CF695388C9BB}" destId="{CA446DC7-B30F-4D94-83D5-2C7E4891504F}" srcOrd="0" destOrd="0" parTransId="{2A99A0E3-ECCF-4575-9D43-EADCF8D94B09}" sibTransId="{E254F492-E389-4E58-90FC-9E2B2F08794A}"/>
    <dgm:cxn modelId="{15264A83-BD08-4FA6-ABE4-D3F02180FE89}" type="presOf" srcId="{5461D006-2355-4B7E-8A65-CF695388C9BB}" destId="{B25F315C-4EA0-41FA-9E3C-29F1FABA24C8}" srcOrd="0" destOrd="0" presId="urn:microsoft.com/office/officeart/2008/layout/RadialCluster"/>
    <dgm:cxn modelId="{FE43DE42-8C24-4A17-932C-DEDE4887262F}" srcId="{CA446DC7-B30F-4D94-83D5-2C7E4891504F}" destId="{4EF0AE54-2A8D-4B5A-9693-7EF158CBCBBA}" srcOrd="0" destOrd="0" parTransId="{0BFFBF31-E0A5-4A7A-AD83-430FB72B5A07}" sibTransId="{D18C1BEC-F647-4C3A-A529-4DC6A0EAA56E}"/>
    <dgm:cxn modelId="{99E9FF74-9153-46B9-96F5-46C91AC6BC2B}" type="presOf" srcId="{1E334E35-E63A-4392-A004-FD8DCE01697C}" destId="{FACEB361-15C6-4733-9817-17EF0A643720}" srcOrd="0" destOrd="0" presId="urn:microsoft.com/office/officeart/2008/layout/RadialCluster"/>
    <dgm:cxn modelId="{86A4529F-FF7A-42C0-8A4E-6CF07AD975B8}" type="presOf" srcId="{0BFFBF31-E0A5-4A7A-AD83-430FB72B5A07}" destId="{D8E25141-8BC5-4FA6-B9E6-B0EE487B3291}" srcOrd="0" destOrd="0" presId="urn:microsoft.com/office/officeart/2008/layout/RadialCluster"/>
    <dgm:cxn modelId="{E357BBF5-A4AF-41B0-9A4B-05F093C59FDD}" type="presOf" srcId="{D8CC98D1-ABE7-4AFA-B945-D1E3B1FF2E03}" destId="{71F8A94A-0011-44A6-B31A-C40B26AC06C2}" srcOrd="0" destOrd="0" presId="urn:microsoft.com/office/officeart/2008/layout/RadialCluster"/>
    <dgm:cxn modelId="{06E482C0-2019-49DF-A858-0402C64D1A00}" type="presOf" srcId="{CA446DC7-B30F-4D94-83D5-2C7E4891504F}" destId="{74C6392F-2DBB-40DC-8FBD-FC2E7029640C}" srcOrd="0" destOrd="0" presId="urn:microsoft.com/office/officeart/2008/layout/RadialCluster"/>
    <dgm:cxn modelId="{0D72B880-3E49-495E-83B9-AA8E40B19927}" srcId="{CA446DC7-B30F-4D94-83D5-2C7E4891504F}" destId="{2E888F04-09E3-4DAC-9811-0C82D43FD6CF}" srcOrd="5" destOrd="0" parTransId="{D8CC98D1-ABE7-4AFA-B945-D1E3B1FF2E03}" sibTransId="{840D069E-8E7A-49AA-837C-1F8CBC3CD625}"/>
    <dgm:cxn modelId="{25A10787-3233-4D9B-A444-7FCD138BFF32}" type="presOf" srcId="{5AE82444-4A51-484D-B7DE-A439A37B4858}" destId="{2029A95B-3533-4258-8EF8-B5D53CFB97ED}" srcOrd="0" destOrd="0" presId="urn:microsoft.com/office/officeart/2008/layout/RadialCluster"/>
    <dgm:cxn modelId="{E332AEC4-730C-4B16-9931-5DC4EE2F69BF}" type="presOf" srcId="{F1F6B41D-54C2-48CD-989E-07044DDC2AF8}" destId="{4DAED931-9033-4AF0-9474-D2263473CF93}" srcOrd="0" destOrd="0" presId="urn:microsoft.com/office/officeart/2008/layout/RadialCluster"/>
    <dgm:cxn modelId="{9BAD68C9-E4C0-4952-8955-17E8187AA143}" srcId="{CA446DC7-B30F-4D94-83D5-2C7E4891504F}" destId="{1E334E35-E63A-4392-A004-FD8DCE01697C}" srcOrd="2" destOrd="0" parTransId="{46E1AD1E-9AD9-41C2-831D-6B7BC11F3BF9}" sibTransId="{25F58FD8-B2C3-4A5C-BDE4-31E14AC8C3D0}"/>
    <dgm:cxn modelId="{AC4948BA-D632-4356-8E8E-046FCD5BA440}" type="presOf" srcId="{0690F958-3348-4723-83B2-46887C557476}" destId="{8CEA2CF9-0B0F-46A7-A6B8-EE84151EA5E9}" srcOrd="0" destOrd="0" presId="urn:microsoft.com/office/officeart/2008/layout/RadialCluster"/>
    <dgm:cxn modelId="{F22000CD-BCA5-4DE6-8082-7AA8DCFA3A16}" type="presOf" srcId="{D3794F28-4A2B-45D0-9682-2145B598158A}" destId="{DFF09851-8245-424E-9BFE-67AFA7220BEE}" srcOrd="0" destOrd="0" presId="urn:microsoft.com/office/officeart/2008/layout/RadialCluster"/>
    <dgm:cxn modelId="{B3437A5E-D41D-4097-9156-2501B1BCA203}" type="presOf" srcId="{3DC04D31-5E66-43E5-80C5-E1B186017714}" destId="{C4496142-3E8E-41B5-8865-0E374420BCA2}" srcOrd="0" destOrd="0" presId="urn:microsoft.com/office/officeart/2008/layout/RadialCluster"/>
    <dgm:cxn modelId="{E7AEBE93-AB6D-4152-8402-A176CA679EC1}" type="presParOf" srcId="{B25F315C-4EA0-41FA-9E3C-29F1FABA24C8}" destId="{847504D4-BE59-41E1-BCE9-E7F6C7B2264A}" srcOrd="0" destOrd="0" presId="urn:microsoft.com/office/officeart/2008/layout/RadialCluster"/>
    <dgm:cxn modelId="{6B9ACA15-A7EB-451B-8B2F-85D142C05D61}" type="presParOf" srcId="{847504D4-BE59-41E1-BCE9-E7F6C7B2264A}" destId="{74C6392F-2DBB-40DC-8FBD-FC2E7029640C}" srcOrd="0" destOrd="0" presId="urn:microsoft.com/office/officeart/2008/layout/RadialCluster"/>
    <dgm:cxn modelId="{C05BA415-34CA-492E-A1FA-3B868AC6EBEE}" type="presParOf" srcId="{847504D4-BE59-41E1-BCE9-E7F6C7B2264A}" destId="{D8E25141-8BC5-4FA6-B9E6-B0EE487B3291}" srcOrd="1" destOrd="0" presId="urn:microsoft.com/office/officeart/2008/layout/RadialCluster"/>
    <dgm:cxn modelId="{92864366-849B-40FE-963C-FC33FECCC22C}" type="presParOf" srcId="{847504D4-BE59-41E1-BCE9-E7F6C7B2264A}" destId="{7DDEFDDF-0FFA-4ADC-920A-B1678E6A09DE}" srcOrd="2" destOrd="0" presId="urn:microsoft.com/office/officeart/2008/layout/RadialCluster"/>
    <dgm:cxn modelId="{82F0CF85-6E2A-4BBD-A6C3-36E2CDE74A8E}" type="presParOf" srcId="{847504D4-BE59-41E1-BCE9-E7F6C7B2264A}" destId="{C4496142-3E8E-41B5-8865-0E374420BCA2}" srcOrd="3" destOrd="0" presId="urn:microsoft.com/office/officeart/2008/layout/RadialCluster"/>
    <dgm:cxn modelId="{22F90E59-C57D-4B2C-A87A-A194C7F43164}" type="presParOf" srcId="{847504D4-BE59-41E1-BCE9-E7F6C7B2264A}" destId="{DFF09851-8245-424E-9BFE-67AFA7220BEE}" srcOrd="4" destOrd="0" presId="urn:microsoft.com/office/officeart/2008/layout/RadialCluster"/>
    <dgm:cxn modelId="{5AD5874C-EE60-4894-A702-104EF1B0E9ED}" type="presParOf" srcId="{847504D4-BE59-41E1-BCE9-E7F6C7B2264A}" destId="{8B73CCA7-D5E8-4AEC-A366-44F4C8850B9F}" srcOrd="5" destOrd="0" presId="urn:microsoft.com/office/officeart/2008/layout/RadialCluster"/>
    <dgm:cxn modelId="{9D84B41D-6CCF-4FE0-8EBD-C33C04696D7F}" type="presParOf" srcId="{847504D4-BE59-41E1-BCE9-E7F6C7B2264A}" destId="{FACEB361-15C6-4733-9817-17EF0A643720}" srcOrd="6" destOrd="0" presId="urn:microsoft.com/office/officeart/2008/layout/RadialCluster"/>
    <dgm:cxn modelId="{CA02220E-7F50-4A68-8722-AAAB6D9CDA8E}" type="presParOf" srcId="{847504D4-BE59-41E1-BCE9-E7F6C7B2264A}" destId="{FBA2EE11-DA91-4D5E-8DB0-660335324729}" srcOrd="7" destOrd="0" presId="urn:microsoft.com/office/officeart/2008/layout/RadialCluster"/>
    <dgm:cxn modelId="{C9738D02-965E-43D1-A9FD-6BA2E30E9A91}" type="presParOf" srcId="{847504D4-BE59-41E1-BCE9-E7F6C7B2264A}" destId="{4DAED931-9033-4AF0-9474-D2263473CF93}" srcOrd="8" destOrd="0" presId="urn:microsoft.com/office/officeart/2008/layout/RadialCluster"/>
    <dgm:cxn modelId="{BEBFDE1C-8B3D-43AD-848A-B088925CF205}" type="presParOf" srcId="{847504D4-BE59-41E1-BCE9-E7F6C7B2264A}" destId="{2029A95B-3533-4258-8EF8-B5D53CFB97ED}" srcOrd="9" destOrd="0" presId="urn:microsoft.com/office/officeart/2008/layout/RadialCluster"/>
    <dgm:cxn modelId="{7BE6AE86-DF24-4409-AB3E-E0821EB8B94A}" type="presParOf" srcId="{847504D4-BE59-41E1-BCE9-E7F6C7B2264A}" destId="{8CEA2CF9-0B0F-46A7-A6B8-EE84151EA5E9}" srcOrd="10" destOrd="0" presId="urn:microsoft.com/office/officeart/2008/layout/RadialCluster"/>
    <dgm:cxn modelId="{9361AF16-E166-4BCF-AA74-E24EE16C68B2}" type="presParOf" srcId="{847504D4-BE59-41E1-BCE9-E7F6C7B2264A}" destId="{71F8A94A-0011-44A6-B31A-C40B26AC06C2}" srcOrd="11" destOrd="0" presId="urn:microsoft.com/office/officeart/2008/layout/RadialCluster"/>
    <dgm:cxn modelId="{E9B3CDA4-E07A-4708-8821-0DFBBB20904C}" type="presParOf" srcId="{847504D4-BE59-41E1-BCE9-E7F6C7B2264A}" destId="{06CD4DA3-66F9-47E2-A348-2F91C0C66A19}" srcOrd="12"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461D006-2355-4B7E-8A65-CF695388C9BB}" type="doc">
      <dgm:prSet loTypeId="urn:microsoft.com/office/officeart/2008/layout/RadialCluster" loCatId="cycle" qsTypeId="urn:microsoft.com/office/officeart/2005/8/quickstyle/simple1" qsCatId="simple" csTypeId="urn:microsoft.com/office/officeart/2005/8/colors/accent3_1" csCatId="accent3" phldr="1"/>
      <dgm:spPr/>
      <dgm:t>
        <a:bodyPr/>
        <a:lstStyle/>
        <a:p>
          <a:endParaRPr lang="es-ES"/>
        </a:p>
      </dgm:t>
    </dgm:pt>
    <dgm:pt modelId="{CA446DC7-B30F-4D94-83D5-2C7E4891504F}">
      <dgm:prSet phldrT="[Texto]"/>
      <dgm:spPr/>
      <dgm:t>
        <a:bodyPr/>
        <a:lstStyle/>
        <a:p>
          <a:r>
            <a:rPr lang="es-ES" b="1" dirty="0" smtClean="0"/>
            <a:t>CDS </a:t>
          </a:r>
          <a:r>
            <a:rPr lang="es-ES" b="1" dirty="0" err="1" smtClean="0"/>
            <a:t>KPIs</a:t>
          </a:r>
          <a:endParaRPr lang="es-ES" b="1" dirty="0"/>
        </a:p>
      </dgm:t>
    </dgm:pt>
    <dgm:pt modelId="{2A99A0E3-ECCF-4575-9D43-EADCF8D94B09}" type="parTrans" cxnId="{322452E9-FFF8-4EA1-ACA5-C8BCBBC8A3AE}">
      <dgm:prSet/>
      <dgm:spPr/>
      <dgm:t>
        <a:bodyPr/>
        <a:lstStyle/>
        <a:p>
          <a:endParaRPr lang="es-ES"/>
        </a:p>
      </dgm:t>
    </dgm:pt>
    <dgm:pt modelId="{E254F492-E389-4E58-90FC-9E2B2F08794A}" type="sibTrans" cxnId="{322452E9-FFF8-4EA1-ACA5-C8BCBBC8A3AE}">
      <dgm:prSet/>
      <dgm:spPr/>
      <dgm:t>
        <a:bodyPr/>
        <a:lstStyle/>
        <a:p>
          <a:endParaRPr lang="es-ES"/>
        </a:p>
      </dgm:t>
    </dgm:pt>
    <dgm:pt modelId="{4EF0AE54-2A8D-4B5A-9693-7EF158CBCBBA}">
      <dgm:prSet phldrT="[Texto]" custT="1"/>
      <dgm:spPr/>
      <dgm:t>
        <a:bodyPr/>
        <a:lstStyle/>
        <a:p>
          <a:r>
            <a:rPr lang="en-US" sz="1200" noProof="0" dirty="0" smtClean="0"/>
            <a:t>Performance</a:t>
          </a:r>
          <a:endParaRPr lang="en-US" sz="1200" noProof="0" dirty="0"/>
        </a:p>
      </dgm:t>
    </dgm:pt>
    <dgm:pt modelId="{0BFFBF31-E0A5-4A7A-AD83-430FB72B5A07}" type="parTrans" cxnId="{FE43DE42-8C24-4A17-932C-DEDE4887262F}">
      <dgm:prSet/>
      <dgm:spPr/>
      <dgm:t>
        <a:bodyPr/>
        <a:lstStyle/>
        <a:p>
          <a:endParaRPr lang="es-ES"/>
        </a:p>
      </dgm:t>
    </dgm:pt>
    <dgm:pt modelId="{D18C1BEC-F647-4C3A-A529-4DC6A0EAA56E}" type="sibTrans" cxnId="{FE43DE42-8C24-4A17-932C-DEDE4887262F}">
      <dgm:prSet/>
      <dgm:spPr/>
      <dgm:t>
        <a:bodyPr/>
        <a:lstStyle/>
        <a:p>
          <a:endParaRPr lang="es-ES"/>
        </a:p>
      </dgm:t>
    </dgm:pt>
    <dgm:pt modelId="{D3794F28-4A2B-45D0-9682-2145B598158A}">
      <dgm:prSet phldrT="[Texto]" custT="1"/>
      <dgm:spPr/>
      <dgm:t>
        <a:bodyPr/>
        <a:lstStyle/>
        <a:p>
          <a:r>
            <a:rPr lang="en-US" sz="1200" noProof="0" dirty="0" smtClean="0"/>
            <a:t>Reliability</a:t>
          </a:r>
          <a:endParaRPr lang="en-US" sz="1200" noProof="0" dirty="0"/>
        </a:p>
      </dgm:t>
    </dgm:pt>
    <dgm:pt modelId="{3DC04D31-5E66-43E5-80C5-E1B186017714}" type="parTrans" cxnId="{9B43EFE3-1F9B-4A97-9B76-7D9408ADED06}">
      <dgm:prSet/>
      <dgm:spPr/>
      <dgm:t>
        <a:bodyPr/>
        <a:lstStyle/>
        <a:p>
          <a:endParaRPr lang="es-ES"/>
        </a:p>
      </dgm:t>
    </dgm:pt>
    <dgm:pt modelId="{E0550B15-5B16-4584-97DD-747479CAB994}" type="sibTrans" cxnId="{9B43EFE3-1F9B-4A97-9B76-7D9408ADED06}">
      <dgm:prSet/>
      <dgm:spPr/>
      <dgm:t>
        <a:bodyPr/>
        <a:lstStyle/>
        <a:p>
          <a:endParaRPr lang="es-ES"/>
        </a:p>
      </dgm:t>
    </dgm:pt>
    <dgm:pt modelId="{1E334E35-E63A-4392-A004-FD8DCE01697C}">
      <dgm:prSet phldrT="[Texto]" custT="1"/>
      <dgm:spPr/>
      <dgm:t>
        <a:bodyPr/>
        <a:lstStyle/>
        <a:p>
          <a:r>
            <a:rPr lang="en-US" sz="1200" noProof="0" dirty="0" smtClean="0"/>
            <a:t>Visibility</a:t>
          </a:r>
          <a:endParaRPr lang="en-US" sz="1200" noProof="0" dirty="0"/>
        </a:p>
      </dgm:t>
    </dgm:pt>
    <dgm:pt modelId="{46E1AD1E-9AD9-41C2-831D-6B7BC11F3BF9}" type="parTrans" cxnId="{9BAD68C9-E4C0-4952-8955-17E8187AA143}">
      <dgm:prSet/>
      <dgm:spPr/>
      <dgm:t>
        <a:bodyPr/>
        <a:lstStyle/>
        <a:p>
          <a:endParaRPr lang="es-ES"/>
        </a:p>
      </dgm:t>
    </dgm:pt>
    <dgm:pt modelId="{25F58FD8-B2C3-4A5C-BDE4-31E14AC8C3D0}" type="sibTrans" cxnId="{9BAD68C9-E4C0-4952-8955-17E8187AA143}">
      <dgm:prSet/>
      <dgm:spPr/>
      <dgm:t>
        <a:bodyPr/>
        <a:lstStyle/>
        <a:p>
          <a:endParaRPr lang="es-ES"/>
        </a:p>
      </dgm:t>
    </dgm:pt>
    <dgm:pt modelId="{F1F6B41D-54C2-48CD-989E-07044DDC2AF8}">
      <dgm:prSet phldrT="[Texto]" custT="1"/>
      <dgm:spPr/>
      <dgm:t>
        <a:bodyPr/>
        <a:lstStyle/>
        <a:p>
          <a:r>
            <a:rPr lang="en-US" sz="1200" noProof="0" dirty="0" smtClean="0"/>
            <a:t>Overall quality</a:t>
          </a:r>
          <a:endParaRPr lang="en-US" sz="1200" noProof="0" dirty="0"/>
        </a:p>
      </dgm:t>
    </dgm:pt>
    <dgm:pt modelId="{0BCAA77C-D52A-4CA7-A501-01A70D042679}" type="parTrans" cxnId="{F12CF680-7447-48DF-AE69-A2B87BC40C12}">
      <dgm:prSet/>
      <dgm:spPr/>
      <dgm:t>
        <a:bodyPr/>
        <a:lstStyle/>
        <a:p>
          <a:endParaRPr lang="es-ES"/>
        </a:p>
      </dgm:t>
    </dgm:pt>
    <dgm:pt modelId="{384FBA77-F594-4AA1-A46B-3E373A3AA7C1}" type="sibTrans" cxnId="{F12CF680-7447-48DF-AE69-A2B87BC40C12}">
      <dgm:prSet/>
      <dgm:spPr/>
      <dgm:t>
        <a:bodyPr/>
        <a:lstStyle/>
        <a:p>
          <a:endParaRPr lang="es-ES"/>
        </a:p>
      </dgm:t>
    </dgm:pt>
    <dgm:pt modelId="{0690F958-3348-4723-83B2-46887C557476}">
      <dgm:prSet phldrT="[Texto]" custT="1"/>
      <dgm:spPr/>
      <dgm:t>
        <a:bodyPr/>
        <a:lstStyle/>
        <a:p>
          <a:r>
            <a:rPr lang="en-US" sz="1200" noProof="0" dirty="0" smtClean="0"/>
            <a:t>Suitability</a:t>
          </a:r>
          <a:endParaRPr lang="en-US" sz="1200" noProof="0" dirty="0"/>
        </a:p>
      </dgm:t>
    </dgm:pt>
    <dgm:pt modelId="{5AE82444-4A51-484D-B7DE-A439A37B4858}" type="parTrans" cxnId="{24406496-390B-42DB-8037-178385C960EE}">
      <dgm:prSet/>
      <dgm:spPr/>
      <dgm:t>
        <a:bodyPr/>
        <a:lstStyle/>
        <a:p>
          <a:endParaRPr lang="es-ES"/>
        </a:p>
      </dgm:t>
    </dgm:pt>
    <dgm:pt modelId="{AEB0FB92-29EF-44EB-A689-0A0BDB12B1A2}" type="sibTrans" cxnId="{24406496-390B-42DB-8037-178385C960EE}">
      <dgm:prSet/>
      <dgm:spPr/>
      <dgm:t>
        <a:bodyPr/>
        <a:lstStyle/>
        <a:p>
          <a:endParaRPr lang="es-ES"/>
        </a:p>
      </dgm:t>
    </dgm:pt>
    <dgm:pt modelId="{5FCDADEF-2267-40E0-ABDF-2D010551D399}" type="pres">
      <dgm:prSet presAssocID="{5461D006-2355-4B7E-8A65-CF695388C9BB}" presName="Name0" presStyleCnt="0">
        <dgm:presLayoutVars>
          <dgm:chMax val="1"/>
          <dgm:chPref val="1"/>
          <dgm:dir/>
          <dgm:animOne val="branch"/>
          <dgm:animLvl val="lvl"/>
        </dgm:presLayoutVars>
      </dgm:prSet>
      <dgm:spPr/>
      <dgm:t>
        <a:bodyPr/>
        <a:lstStyle/>
        <a:p>
          <a:endParaRPr lang="es-ES"/>
        </a:p>
      </dgm:t>
    </dgm:pt>
    <dgm:pt modelId="{30C85856-525A-4BB7-B6E3-D30AF9F1D875}" type="pres">
      <dgm:prSet presAssocID="{CA446DC7-B30F-4D94-83D5-2C7E4891504F}" presName="singleCycle" presStyleCnt="0"/>
      <dgm:spPr/>
    </dgm:pt>
    <dgm:pt modelId="{0000B956-7803-42A2-90BE-60E589D9A8E7}" type="pres">
      <dgm:prSet presAssocID="{CA446DC7-B30F-4D94-83D5-2C7E4891504F}" presName="singleCenter" presStyleLbl="node1" presStyleIdx="0" presStyleCnt="6" custScaleX="81189" custScaleY="81189">
        <dgm:presLayoutVars>
          <dgm:chMax val="7"/>
          <dgm:chPref val="7"/>
        </dgm:presLayoutVars>
      </dgm:prSet>
      <dgm:spPr/>
      <dgm:t>
        <a:bodyPr/>
        <a:lstStyle/>
        <a:p>
          <a:endParaRPr lang="es-ES"/>
        </a:p>
      </dgm:t>
    </dgm:pt>
    <dgm:pt modelId="{02E2A255-F332-4CE1-ADD5-785185252C01}" type="pres">
      <dgm:prSet presAssocID="{0BFFBF31-E0A5-4A7A-AD83-430FB72B5A07}" presName="Name56" presStyleLbl="parChTrans1D2" presStyleIdx="0" presStyleCnt="5"/>
      <dgm:spPr/>
      <dgm:t>
        <a:bodyPr/>
        <a:lstStyle/>
        <a:p>
          <a:endParaRPr lang="es-ES"/>
        </a:p>
      </dgm:t>
    </dgm:pt>
    <dgm:pt modelId="{6DA89442-98B9-4289-9E81-45F45E248064}" type="pres">
      <dgm:prSet presAssocID="{4EF0AE54-2A8D-4B5A-9693-7EF158CBCBBA}" presName="text0" presStyleLbl="node1" presStyleIdx="1" presStyleCnt="6" custScaleX="176195">
        <dgm:presLayoutVars>
          <dgm:bulletEnabled val="1"/>
        </dgm:presLayoutVars>
      </dgm:prSet>
      <dgm:spPr/>
      <dgm:t>
        <a:bodyPr/>
        <a:lstStyle/>
        <a:p>
          <a:endParaRPr lang="es-ES"/>
        </a:p>
      </dgm:t>
    </dgm:pt>
    <dgm:pt modelId="{2886245D-D659-44E8-9DE4-30013135B38C}" type="pres">
      <dgm:prSet presAssocID="{3DC04D31-5E66-43E5-80C5-E1B186017714}" presName="Name56" presStyleLbl="parChTrans1D2" presStyleIdx="1" presStyleCnt="5"/>
      <dgm:spPr/>
      <dgm:t>
        <a:bodyPr/>
        <a:lstStyle/>
        <a:p>
          <a:endParaRPr lang="es-ES"/>
        </a:p>
      </dgm:t>
    </dgm:pt>
    <dgm:pt modelId="{B3490C21-EF59-42DF-8241-62A9F2BB9E32}" type="pres">
      <dgm:prSet presAssocID="{D3794F28-4A2B-45D0-9682-2145B598158A}" presName="text0" presStyleLbl="node1" presStyleIdx="2" presStyleCnt="6" custScaleX="176195">
        <dgm:presLayoutVars>
          <dgm:bulletEnabled val="1"/>
        </dgm:presLayoutVars>
      </dgm:prSet>
      <dgm:spPr/>
      <dgm:t>
        <a:bodyPr/>
        <a:lstStyle/>
        <a:p>
          <a:endParaRPr lang="es-ES"/>
        </a:p>
      </dgm:t>
    </dgm:pt>
    <dgm:pt modelId="{44B1AA2D-E019-469E-9CA4-B90E7F7EE190}" type="pres">
      <dgm:prSet presAssocID="{46E1AD1E-9AD9-41C2-831D-6B7BC11F3BF9}" presName="Name56" presStyleLbl="parChTrans1D2" presStyleIdx="2" presStyleCnt="5"/>
      <dgm:spPr/>
      <dgm:t>
        <a:bodyPr/>
        <a:lstStyle/>
        <a:p>
          <a:endParaRPr lang="es-ES"/>
        </a:p>
      </dgm:t>
    </dgm:pt>
    <dgm:pt modelId="{EFC22F62-DF84-49B0-851F-E035FFB02D81}" type="pres">
      <dgm:prSet presAssocID="{1E334E35-E63A-4392-A004-FD8DCE01697C}" presName="text0" presStyleLbl="node1" presStyleIdx="3" presStyleCnt="6" custScaleX="176195">
        <dgm:presLayoutVars>
          <dgm:bulletEnabled val="1"/>
        </dgm:presLayoutVars>
      </dgm:prSet>
      <dgm:spPr/>
      <dgm:t>
        <a:bodyPr/>
        <a:lstStyle/>
        <a:p>
          <a:endParaRPr lang="es-ES"/>
        </a:p>
      </dgm:t>
    </dgm:pt>
    <dgm:pt modelId="{827E5B2C-54E0-40D7-A597-D5ECF3DF9EB9}" type="pres">
      <dgm:prSet presAssocID="{0BCAA77C-D52A-4CA7-A501-01A70D042679}" presName="Name56" presStyleLbl="parChTrans1D2" presStyleIdx="3" presStyleCnt="5"/>
      <dgm:spPr/>
      <dgm:t>
        <a:bodyPr/>
        <a:lstStyle/>
        <a:p>
          <a:endParaRPr lang="es-ES"/>
        </a:p>
      </dgm:t>
    </dgm:pt>
    <dgm:pt modelId="{4FE500B9-F942-476E-8E7C-08A37499BB91}" type="pres">
      <dgm:prSet presAssocID="{F1F6B41D-54C2-48CD-989E-07044DDC2AF8}" presName="text0" presStyleLbl="node1" presStyleIdx="4" presStyleCnt="6" custScaleX="176195">
        <dgm:presLayoutVars>
          <dgm:bulletEnabled val="1"/>
        </dgm:presLayoutVars>
      </dgm:prSet>
      <dgm:spPr/>
      <dgm:t>
        <a:bodyPr/>
        <a:lstStyle/>
        <a:p>
          <a:endParaRPr lang="es-ES"/>
        </a:p>
      </dgm:t>
    </dgm:pt>
    <dgm:pt modelId="{14798BAD-4857-4A34-8467-B455067C9A3F}" type="pres">
      <dgm:prSet presAssocID="{5AE82444-4A51-484D-B7DE-A439A37B4858}" presName="Name56" presStyleLbl="parChTrans1D2" presStyleIdx="4" presStyleCnt="5"/>
      <dgm:spPr/>
      <dgm:t>
        <a:bodyPr/>
        <a:lstStyle/>
        <a:p>
          <a:endParaRPr lang="es-ES"/>
        </a:p>
      </dgm:t>
    </dgm:pt>
    <dgm:pt modelId="{37588783-58A8-4D53-8872-37F5600EC69D}" type="pres">
      <dgm:prSet presAssocID="{0690F958-3348-4723-83B2-46887C557476}" presName="text0" presStyleLbl="node1" presStyleIdx="5" presStyleCnt="6" custScaleX="176195">
        <dgm:presLayoutVars>
          <dgm:bulletEnabled val="1"/>
        </dgm:presLayoutVars>
      </dgm:prSet>
      <dgm:spPr/>
      <dgm:t>
        <a:bodyPr/>
        <a:lstStyle/>
        <a:p>
          <a:endParaRPr lang="es-ES"/>
        </a:p>
      </dgm:t>
    </dgm:pt>
  </dgm:ptLst>
  <dgm:cxnLst>
    <dgm:cxn modelId="{52C5D321-FC60-4196-9335-45499A981054}" type="presOf" srcId="{46E1AD1E-9AD9-41C2-831D-6B7BC11F3BF9}" destId="{44B1AA2D-E019-469E-9CA4-B90E7F7EE190}" srcOrd="0" destOrd="0" presId="urn:microsoft.com/office/officeart/2008/layout/RadialCluster"/>
    <dgm:cxn modelId="{9BAD68C9-E4C0-4952-8955-17E8187AA143}" srcId="{CA446DC7-B30F-4D94-83D5-2C7E4891504F}" destId="{1E334E35-E63A-4392-A004-FD8DCE01697C}" srcOrd="2" destOrd="0" parTransId="{46E1AD1E-9AD9-41C2-831D-6B7BC11F3BF9}" sibTransId="{25F58FD8-B2C3-4A5C-BDE4-31E14AC8C3D0}"/>
    <dgm:cxn modelId="{24406496-390B-42DB-8037-178385C960EE}" srcId="{CA446DC7-B30F-4D94-83D5-2C7E4891504F}" destId="{0690F958-3348-4723-83B2-46887C557476}" srcOrd="4" destOrd="0" parTransId="{5AE82444-4A51-484D-B7DE-A439A37B4858}" sibTransId="{AEB0FB92-29EF-44EB-A689-0A0BDB12B1A2}"/>
    <dgm:cxn modelId="{A97B70BA-1644-4F92-8624-7D789BC6AFF4}" type="presOf" srcId="{1E334E35-E63A-4392-A004-FD8DCE01697C}" destId="{EFC22F62-DF84-49B0-851F-E035FFB02D81}" srcOrd="0" destOrd="0" presId="urn:microsoft.com/office/officeart/2008/layout/RadialCluster"/>
    <dgm:cxn modelId="{515F7856-47A8-441F-940E-A859F20C1B65}" type="presOf" srcId="{F1F6B41D-54C2-48CD-989E-07044DDC2AF8}" destId="{4FE500B9-F942-476E-8E7C-08A37499BB91}" srcOrd="0" destOrd="0" presId="urn:microsoft.com/office/officeart/2008/layout/RadialCluster"/>
    <dgm:cxn modelId="{FE43DE42-8C24-4A17-932C-DEDE4887262F}" srcId="{CA446DC7-B30F-4D94-83D5-2C7E4891504F}" destId="{4EF0AE54-2A8D-4B5A-9693-7EF158CBCBBA}" srcOrd="0" destOrd="0" parTransId="{0BFFBF31-E0A5-4A7A-AD83-430FB72B5A07}" sibTransId="{D18C1BEC-F647-4C3A-A529-4DC6A0EAA56E}"/>
    <dgm:cxn modelId="{04D08B61-58B9-4A43-AC23-971C6BD8D30B}" type="presOf" srcId="{0BFFBF31-E0A5-4A7A-AD83-430FB72B5A07}" destId="{02E2A255-F332-4CE1-ADD5-785185252C01}" srcOrd="0" destOrd="0" presId="urn:microsoft.com/office/officeart/2008/layout/RadialCluster"/>
    <dgm:cxn modelId="{F600F316-6DC1-4B20-8499-F6735F697634}" type="presOf" srcId="{D3794F28-4A2B-45D0-9682-2145B598158A}" destId="{B3490C21-EF59-42DF-8241-62A9F2BB9E32}" srcOrd="0" destOrd="0" presId="urn:microsoft.com/office/officeart/2008/layout/RadialCluster"/>
    <dgm:cxn modelId="{E29C9885-88BA-4AC3-8B25-44F5D61AC015}" type="presOf" srcId="{CA446DC7-B30F-4D94-83D5-2C7E4891504F}" destId="{0000B956-7803-42A2-90BE-60E589D9A8E7}" srcOrd="0" destOrd="0" presId="urn:microsoft.com/office/officeart/2008/layout/RadialCluster"/>
    <dgm:cxn modelId="{8AFFAC6C-CCBB-424B-A980-4065CE9BF0FF}" type="presOf" srcId="{0BCAA77C-D52A-4CA7-A501-01A70D042679}" destId="{827E5B2C-54E0-40D7-A597-D5ECF3DF9EB9}" srcOrd="0" destOrd="0" presId="urn:microsoft.com/office/officeart/2008/layout/RadialCluster"/>
    <dgm:cxn modelId="{9B43EFE3-1F9B-4A97-9B76-7D9408ADED06}" srcId="{CA446DC7-B30F-4D94-83D5-2C7E4891504F}" destId="{D3794F28-4A2B-45D0-9682-2145B598158A}" srcOrd="1" destOrd="0" parTransId="{3DC04D31-5E66-43E5-80C5-E1B186017714}" sibTransId="{E0550B15-5B16-4584-97DD-747479CAB994}"/>
    <dgm:cxn modelId="{A3D49D6C-1082-440D-A956-DAAAE80065DD}" type="presOf" srcId="{5AE82444-4A51-484D-B7DE-A439A37B4858}" destId="{14798BAD-4857-4A34-8467-B455067C9A3F}" srcOrd="0" destOrd="0" presId="urn:microsoft.com/office/officeart/2008/layout/RadialCluster"/>
    <dgm:cxn modelId="{322452E9-FFF8-4EA1-ACA5-C8BCBBC8A3AE}" srcId="{5461D006-2355-4B7E-8A65-CF695388C9BB}" destId="{CA446DC7-B30F-4D94-83D5-2C7E4891504F}" srcOrd="0" destOrd="0" parTransId="{2A99A0E3-ECCF-4575-9D43-EADCF8D94B09}" sibTransId="{E254F492-E389-4E58-90FC-9E2B2F08794A}"/>
    <dgm:cxn modelId="{BA8C31F0-D204-459A-B4C4-ECA8C26E599F}" type="presOf" srcId="{5461D006-2355-4B7E-8A65-CF695388C9BB}" destId="{5FCDADEF-2267-40E0-ABDF-2D010551D399}" srcOrd="0" destOrd="0" presId="urn:microsoft.com/office/officeart/2008/layout/RadialCluster"/>
    <dgm:cxn modelId="{E1C6A320-D32F-4E53-B50E-6517255EE864}" type="presOf" srcId="{0690F958-3348-4723-83B2-46887C557476}" destId="{37588783-58A8-4D53-8872-37F5600EC69D}" srcOrd="0" destOrd="0" presId="urn:microsoft.com/office/officeart/2008/layout/RadialCluster"/>
    <dgm:cxn modelId="{1B296BAA-1627-4424-A8CF-8E1D9C184878}" type="presOf" srcId="{4EF0AE54-2A8D-4B5A-9693-7EF158CBCBBA}" destId="{6DA89442-98B9-4289-9E81-45F45E248064}" srcOrd="0" destOrd="0" presId="urn:microsoft.com/office/officeart/2008/layout/RadialCluster"/>
    <dgm:cxn modelId="{E500ADBE-FEF7-44A8-B027-6715088F75DB}" type="presOf" srcId="{3DC04D31-5E66-43E5-80C5-E1B186017714}" destId="{2886245D-D659-44E8-9DE4-30013135B38C}" srcOrd="0" destOrd="0" presId="urn:microsoft.com/office/officeart/2008/layout/RadialCluster"/>
    <dgm:cxn modelId="{F12CF680-7447-48DF-AE69-A2B87BC40C12}" srcId="{CA446DC7-B30F-4D94-83D5-2C7E4891504F}" destId="{F1F6B41D-54C2-48CD-989E-07044DDC2AF8}" srcOrd="3" destOrd="0" parTransId="{0BCAA77C-D52A-4CA7-A501-01A70D042679}" sibTransId="{384FBA77-F594-4AA1-A46B-3E373A3AA7C1}"/>
    <dgm:cxn modelId="{67D931FF-A77D-48AE-AADE-C6DFDE790926}" type="presParOf" srcId="{5FCDADEF-2267-40E0-ABDF-2D010551D399}" destId="{30C85856-525A-4BB7-B6E3-D30AF9F1D875}" srcOrd="0" destOrd="0" presId="urn:microsoft.com/office/officeart/2008/layout/RadialCluster"/>
    <dgm:cxn modelId="{67E85512-5CB3-4F49-8E91-0B3EDFBAA5E0}" type="presParOf" srcId="{30C85856-525A-4BB7-B6E3-D30AF9F1D875}" destId="{0000B956-7803-42A2-90BE-60E589D9A8E7}" srcOrd="0" destOrd="0" presId="urn:microsoft.com/office/officeart/2008/layout/RadialCluster"/>
    <dgm:cxn modelId="{1FB1DCFA-9F96-4760-A21D-F74D3ED522AC}" type="presParOf" srcId="{30C85856-525A-4BB7-B6E3-D30AF9F1D875}" destId="{02E2A255-F332-4CE1-ADD5-785185252C01}" srcOrd="1" destOrd="0" presId="urn:microsoft.com/office/officeart/2008/layout/RadialCluster"/>
    <dgm:cxn modelId="{DABA7CB6-3FD9-4658-83F6-0F033ED206E5}" type="presParOf" srcId="{30C85856-525A-4BB7-B6E3-D30AF9F1D875}" destId="{6DA89442-98B9-4289-9E81-45F45E248064}" srcOrd="2" destOrd="0" presId="urn:microsoft.com/office/officeart/2008/layout/RadialCluster"/>
    <dgm:cxn modelId="{DC2C87C4-EE8B-4BB3-BDDA-19196098B4AA}" type="presParOf" srcId="{30C85856-525A-4BB7-B6E3-D30AF9F1D875}" destId="{2886245D-D659-44E8-9DE4-30013135B38C}" srcOrd="3" destOrd="0" presId="urn:microsoft.com/office/officeart/2008/layout/RadialCluster"/>
    <dgm:cxn modelId="{5A627012-4761-420B-8BDA-9157A754CA58}" type="presParOf" srcId="{30C85856-525A-4BB7-B6E3-D30AF9F1D875}" destId="{B3490C21-EF59-42DF-8241-62A9F2BB9E32}" srcOrd="4" destOrd="0" presId="urn:microsoft.com/office/officeart/2008/layout/RadialCluster"/>
    <dgm:cxn modelId="{1691CC66-F20C-4E50-83D0-B7A5463A8BB6}" type="presParOf" srcId="{30C85856-525A-4BB7-B6E3-D30AF9F1D875}" destId="{44B1AA2D-E019-469E-9CA4-B90E7F7EE190}" srcOrd="5" destOrd="0" presId="urn:microsoft.com/office/officeart/2008/layout/RadialCluster"/>
    <dgm:cxn modelId="{F404720A-F853-4D85-8E30-E0DA72FC7868}" type="presParOf" srcId="{30C85856-525A-4BB7-B6E3-D30AF9F1D875}" destId="{EFC22F62-DF84-49B0-851F-E035FFB02D81}" srcOrd="6" destOrd="0" presId="urn:microsoft.com/office/officeart/2008/layout/RadialCluster"/>
    <dgm:cxn modelId="{241115D7-863D-4CB9-9768-8D0C3B4C1C8B}" type="presParOf" srcId="{30C85856-525A-4BB7-B6E3-D30AF9F1D875}" destId="{827E5B2C-54E0-40D7-A597-D5ECF3DF9EB9}" srcOrd="7" destOrd="0" presId="urn:microsoft.com/office/officeart/2008/layout/RadialCluster"/>
    <dgm:cxn modelId="{58EBC8D2-01DB-4C29-9817-35040200D79C}" type="presParOf" srcId="{30C85856-525A-4BB7-B6E3-D30AF9F1D875}" destId="{4FE500B9-F942-476E-8E7C-08A37499BB91}" srcOrd="8" destOrd="0" presId="urn:microsoft.com/office/officeart/2008/layout/RadialCluster"/>
    <dgm:cxn modelId="{F5D6C55B-01ED-4C89-981F-2A5199BA6B51}" type="presParOf" srcId="{30C85856-525A-4BB7-B6E3-D30AF9F1D875}" destId="{14798BAD-4857-4A34-8467-B455067C9A3F}" srcOrd="9" destOrd="0" presId="urn:microsoft.com/office/officeart/2008/layout/RadialCluster"/>
    <dgm:cxn modelId="{CF8DE2E6-4E2C-457E-8160-0D93BB6BC70D}" type="presParOf" srcId="{30C85856-525A-4BB7-B6E3-D30AF9F1D875}" destId="{37588783-58A8-4D53-8872-37F5600EC69D}" srcOrd="10"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4533D5F-D91A-4182-8D13-544084DE4C7C}" type="doc">
      <dgm:prSet loTypeId="urn:microsoft.com/office/officeart/2005/8/layout/lProcess2" loCatId="list" qsTypeId="urn:microsoft.com/office/officeart/2005/8/quickstyle/simple1" qsCatId="simple" csTypeId="urn:microsoft.com/office/officeart/2005/8/colors/accent2_2" csCatId="accent2" phldr="1"/>
      <dgm:spPr/>
      <dgm:t>
        <a:bodyPr/>
        <a:lstStyle/>
        <a:p>
          <a:endParaRPr lang="es-ES"/>
        </a:p>
      </dgm:t>
    </dgm:pt>
    <dgm:pt modelId="{113563E2-22AD-40F9-A1C5-CCD40F83F3DD}">
      <dgm:prSet phldrT="[Texto]" custT="1"/>
      <dgm:spPr/>
      <dgm:t>
        <a:bodyPr/>
        <a:lstStyle/>
        <a:p>
          <a:r>
            <a:rPr lang="es-ES_tradnl" sz="1200" b="1" dirty="0" smtClean="0"/>
            <a:t>INTRODUCTION</a:t>
          </a:r>
          <a:endParaRPr lang="es-ES" sz="1200" b="1" dirty="0"/>
        </a:p>
      </dgm:t>
    </dgm:pt>
    <dgm:pt modelId="{7AFFC2D3-013A-4192-829C-EC9D02226F9E}" type="parTrans" cxnId="{1E464E6A-E561-43E1-8583-C955A9DEE755}">
      <dgm:prSet/>
      <dgm:spPr/>
      <dgm:t>
        <a:bodyPr/>
        <a:lstStyle/>
        <a:p>
          <a:endParaRPr lang="es-ES"/>
        </a:p>
      </dgm:t>
    </dgm:pt>
    <dgm:pt modelId="{605FB852-0A00-4F26-8DAE-7C9C26781D4D}" type="sibTrans" cxnId="{1E464E6A-E561-43E1-8583-C955A9DEE755}">
      <dgm:prSet/>
      <dgm:spPr/>
      <dgm:t>
        <a:bodyPr/>
        <a:lstStyle/>
        <a:p>
          <a:endParaRPr lang="es-ES"/>
        </a:p>
      </dgm:t>
    </dgm:pt>
    <dgm:pt modelId="{79161285-3212-4377-8AD6-E7B022C08403}">
      <dgm:prSet phldrT="[Texto]" custT="1"/>
      <dgm:spPr/>
      <dgm:t>
        <a:bodyPr/>
        <a:lstStyle/>
        <a:p>
          <a:r>
            <a:rPr lang="es-ES_tradnl" sz="1100" dirty="0" err="1" smtClean="0"/>
            <a:t>Dataset</a:t>
          </a:r>
          <a:r>
            <a:rPr lang="es-ES_tradnl" sz="1100" dirty="0" smtClean="0"/>
            <a:t> </a:t>
          </a:r>
          <a:r>
            <a:rPr lang="es-ES_tradnl" sz="1100" dirty="0" err="1" smtClean="0"/>
            <a:t>overview</a:t>
          </a:r>
          <a:endParaRPr lang="es-ES" sz="1100" dirty="0"/>
        </a:p>
      </dgm:t>
    </dgm:pt>
    <dgm:pt modelId="{4741FA75-DD48-4D42-8830-C313D7000DDA}" type="parTrans" cxnId="{FFFE3A6B-1B40-4729-99DA-32D08DD50486}">
      <dgm:prSet/>
      <dgm:spPr/>
      <dgm:t>
        <a:bodyPr/>
        <a:lstStyle/>
        <a:p>
          <a:endParaRPr lang="es-ES"/>
        </a:p>
      </dgm:t>
    </dgm:pt>
    <dgm:pt modelId="{330E1233-876F-4484-97B8-72EE3759BDCA}" type="sibTrans" cxnId="{FFFE3A6B-1B40-4729-99DA-32D08DD50486}">
      <dgm:prSet/>
      <dgm:spPr/>
      <dgm:t>
        <a:bodyPr/>
        <a:lstStyle/>
        <a:p>
          <a:endParaRPr lang="es-ES"/>
        </a:p>
      </dgm:t>
    </dgm:pt>
    <dgm:pt modelId="{2B74F2D2-D10D-459B-B3F3-87F5464340B6}">
      <dgm:prSet phldrT="[Texto]" custT="1"/>
      <dgm:spPr/>
      <dgm:t>
        <a:bodyPr/>
        <a:lstStyle/>
        <a:p>
          <a:r>
            <a:rPr lang="es-ES_tradnl" sz="1100" dirty="0" smtClean="0"/>
            <a:t>Temporal and </a:t>
          </a:r>
          <a:r>
            <a:rPr lang="es-ES_tradnl" sz="1100" dirty="0" err="1" smtClean="0"/>
            <a:t>spatial</a:t>
          </a:r>
          <a:r>
            <a:rPr lang="es-ES_tradnl" sz="1100" dirty="0" smtClean="0"/>
            <a:t> </a:t>
          </a:r>
          <a:r>
            <a:rPr lang="es-ES_tradnl" sz="1100" dirty="0" err="1" smtClean="0"/>
            <a:t>coverage</a:t>
          </a:r>
          <a:r>
            <a:rPr lang="es-ES_tradnl" sz="1100" dirty="0" smtClean="0"/>
            <a:t> and </a:t>
          </a:r>
          <a:r>
            <a:rPr lang="es-ES_tradnl" sz="1100" dirty="0" err="1" smtClean="0"/>
            <a:t>resolution</a:t>
          </a:r>
          <a:endParaRPr lang="es-ES" sz="1100" dirty="0"/>
        </a:p>
      </dgm:t>
    </dgm:pt>
    <dgm:pt modelId="{58DE141D-40B8-482B-AA6F-E49C47A2FFEF}" type="parTrans" cxnId="{778AE96D-72EA-4C0D-8E93-1189B27DE300}">
      <dgm:prSet/>
      <dgm:spPr/>
      <dgm:t>
        <a:bodyPr/>
        <a:lstStyle/>
        <a:p>
          <a:endParaRPr lang="es-ES"/>
        </a:p>
      </dgm:t>
    </dgm:pt>
    <dgm:pt modelId="{AFAFF060-CFC7-487E-B17D-A3E93B516ED1}" type="sibTrans" cxnId="{778AE96D-72EA-4C0D-8E93-1189B27DE300}">
      <dgm:prSet/>
      <dgm:spPr/>
      <dgm:t>
        <a:bodyPr/>
        <a:lstStyle/>
        <a:p>
          <a:endParaRPr lang="es-ES"/>
        </a:p>
      </dgm:t>
    </dgm:pt>
    <dgm:pt modelId="{B38954C7-DD2D-408D-9533-233E7F159795}">
      <dgm:prSet phldrT="[Texto]" custT="1"/>
      <dgm:spPr/>
      <dgm:t>
        <a:bodyPr/>
        <a:lstStyle/>
        <a:p>
          <a:r>
            <a:rPr lang="es-ES_tradnl" sz="1200" b="1" dirty="0" smtClean="0"/>
            <a:t>USER DOCUMENTATION</a:t>
          </a:r>
          <a:endParaRPr lang="es-ES" sz="1200" b="1" dirty="0"/>
        </a:p>
      </dgm:t>
    </dgm:pt>
    <dgm:pt modelId="{14416E65-13A3-4C16-8F7A-934BC99F1ACF}" type="parTrans" cxnId="{F627712D-A9D5-42FB-AA5E-F7CCFB229966}">
      <dgm:prSet/>
      <dgm:spPr/>
      <dgm:t>
        <a:bodyPr/>
        <a:lstStyle/>
        <a:p>
          <a:endParaRPr lang="es-ES"/>
        </a:p>
      </dgm:t>
    </dgm:pt>
    <dgm:pt modelId="{2C281102-18CE-4236-B76C-A881454F6E67}" type="sibTrans" cxnId="{F627712D-A9D5-42FB-AA5E-F7CCFB229966}">
      <dgm:prSet/>
      <dgm:spPr/>
      <dgm:t>
        <a:bodyPr/>
        <a:lstStyle/>
        <a:p>
          <a:endParaRPr lang="es-ES"/>
        </a:p>
      </dgm:t>
    </dgm:pt>
    <dgm:pt modelId="{A8C98E35-4705-4D53-8DA0-DE05B0E9FCB6}">
      <dgm:prSet phldrT="[Texto]" custT="1"/>
      <dgm:spPr/>
      <dgm:t>
        <a:bodyPr/>
        <a:lstStyle/>
        <a:p>
          <a:r>
            <a:rPr lang="es-ES_tradnl" sz="1100" dirty="0" err="1" smtClean="0"/>
            <a:t>User</a:t>
          </a:r>
          <a:r>
            <a:rPr lang="es-ES_tradnl" sz="1100" dirty="0" smtClean="0"/>
            <a:t> </a:t>
          </a:r>
          <a:r>
            <a:rPr lang="es-ES_tradnl" sz="1100" dirty="0" err="1" smtClean="0"/>
            <a:t>guide</a:t>
          </a:r>
          <a:endParaRPr lang="es-ES" sz="1100" dirty="0"/>
        </a:p>
      </dgm:t>
    </dgm:pt>
    <dgm:pt modelId="{E5C6BBED-7947-4B64-BD1C-87D502C131D4}" type="parTrans" cxnId="{B71C457C-B0F4-46ED-AC84-1AFF4A011376}">
      <dgm:prSet/>
      <dgm:spPr/>
      <dgm:t>
        <a:bodyPr/>
        <a:lstStyle/>
        <a:p>
          <a:endParaRPr lang="es-ES"/>
        </a:p>
      </dgm:t>
    </dgm:pt>
    <dgm:pt modelId="{DDA38EB3-F43E-445E-A10A-0A2E0656F277}" type="sibTrans" cxnId="{B71C457C-B0F4-46ED-AC84-1AFF4A011376}">
      <dgm:prSet/>
      <dgm:spPr/>
      <dgm:t>
        <a:bodyPr/>
        <a:lstStyle/>
        <a:p>
          <a:endParaRPr lang="es-ES"/>
        </a:p>
      </dgm:t>
    </dgm:pt>
    <dgm:pt modelId="{8607FCE6-EA19-4AD5-BB07-54B2151EAB1D}">
      <dgm:prSet phldrT="[Texto]" custT="1"/>
      <dgm:spPr/>
      <dgm:t>
        <a:bodyPr/>
        <a:lstStyle/>
        <a:p>
          <a:r>
            <a:rPr lang="es-ES_tradnl" sz="1100" dirty="0" err="1" smtClean="0"/>
            <a:t>Scientific</a:t>
          </a:r>
          <a:r>
            <a:rPr lang="es-ES_tradnl" sz="1100" dirty="0" smtClean="0"/>
            <a:t> </a:t>
          </a:r>
          <a:r>
            <a:rPr lang="es-ES_tradnl" sz="1100" dirty="0" err="1" smtClean="0"/>
            <a:t>methodology</a:t>
          </a:r>
          <a:endParaRPr lang="es-ES" sz="1100" dirty="0"/>
        </a:p>
      </dgm:t>
    </dgm:pt>
    <dgm:pt modelId="{9772F619-21B0-4B19-85E9-08DD053B7312}" type="parTrans" cxnId="{7E8FD673-63A7-4234-A72F-0B711884FA7A}">
      <dgm:prSet/>
      <dgm:spPr/>
      <dgm:t>
        <a:bodyPr/>
        <a:lstStyle/>
        <a:p>
          <a:endParaRPr lang="es-ES"/>
        </a:p>
      </dgm:t>
    </dgm:pt>
    <dgm:pt modelId="{1F0E573E-F189-49B5-88C2-8A9E269169E9}" type="sibTrans" cxnId="{7E8FD673-63A7-4234-A72F-0B711884FA7A}">
      <dgm:prSet/>
      <dgm:spPr/>
      <dgm:t>
        <a:bodyPr/>
        <a:lstStyle/>
        <a:p>
          <a:endParaRPr lang="es-ES"/>
        </a:p>
      </dgm:t>
    </dgm:pt>
    <dgm:pt modelId="{D340F82B-BA22-4D05-B324-4DC87BA6805F}">
      <dgm:prSet phldrT="[Texto]" custT="1"/>
      <dgm:spPr/>
      <dgm:t>
        <a:bodyPr/>
        <a:lstStyle/>
        <a:p>
          <a:r>
            <a:rPr lang="es-ES_tradnl" sz="1200" b="1" dirty="0" smtClean="0"/>
            <a:t>ACCESS</a:t>
          </a:r>
          <a:endParaRPr lang="es-ES" sz="1200" b="1" dirty="0"/>
        </a:p>
      </dgm:t>
    </dgm:pt>
    <dgm:pt modelId="{376EC870-7E15-4C80-9698-3D719B7D091B}" type="parTrans" cxnId="{4CCCEC35-E091-4FE0-8CC7-2761C4BB83FF}">
      <dgm:prSet/>
      <dgm:spPr/>
      <dgm:t>
        <a:bodyPr/>
        <a:lstStyle/>
        <a:p>
          <a:endParaRPr lang="es-ES"/>
        </a:p>
      </dgm:t>
    </dgm:pt>
    <dgm:pt modelId="{FFACB7B9-2C8A-43C3-A552-AD4FDF3341E7}" type="sibTrans" cxnId="{4CCCEC35-E091-4FE0-8CC7-2761C4BB83FF}">
      <dgm:prSet/>
      <dgm:spPr/>
      <dgm:t>
        <a:bodyPr/>
        <a:lstStyle/>
        <a:p>
          <a:endParaRPr lang="es-ES"/>
        </a:p>
      </dgm:t>
    </dgm:pt>
    <dgm:pt modelId="{948FAC7F-7061-4C7D-97FA-B0138DD6EF27}">
      <dgm:prSet phldrT="[Texto]" custT="1"/>
      <dgm:spPr/>
      <dgm:t>
        <a:bodyPr/>
        <a:lstStyle/>
        <a:p>
          <a:r>
            <a:rPr lang="es-ES_tradnl" sz="1200" b="1" dirty="0" smtClean="0"/>
            <a:t>INDEPENDENT ASSESSMENT</a:t>
          </a:r>
          <a:endParaRPr lang="es-ES" sz="1200" b="1" dirty="0"/>
        </a:p>
      </dgm:t>
    </dgm:pt>
    <dgm:pt modelId="{4622EDBF-5E7F-42A3-8819-8FCF3B5D9A82}" type="parTrans" cxnId="{25326054-9065-4993-B6CD-46132CFC81B3}">
      <dgm:prSet/>
      <dgm:spPr/>
      <dgm:t>
        <a:bodyPr/>
        <a:lstStyle/>
        <a:p>
          <a:endParaRPr lang="es-ES"/>
        </a:p>
      </dgm:t>
    </dgm:pt>
    <dgm:pt modelId="{802B983C-27B0-42F6-BC83-7D0673FF155B}" type="sibTrans" cxnId="{25326054-9065-4993-B6CD-46132CFC81B3}">
      <dgm:prSet/>
      <dgm:spPr/>
      <dgm:t>
        <a:bodyPr/>
        <a:lstStyle/>
        <a:p>
          <a:endParaRPr lang="es-ES"/>
        </a:p>
      </dgm:t>
    </dgm:pt>
    <dgm:pt modelId="{660B9CBC-F959-4857-882D-AE4BBA242F10}">
      <dgm:prSet phldrT="[Texto]" custT="1"/>
      <dgm:spPr/>
      <dgm:t>
        <a:bodyPr/>
        <a:lstStyle/>
        <a:p>
          <a:r>
            <a:rPr lang="es-ES_tradnl" sz="1100" dirty="0" err="1" smtClean="0"/>
            <a:t>Expert</a:t>
          </a:r>
          <a:r>
            <a:rPr lang="es-ES_tradnl" sz="1100" dirty="0" smtClean="0"/>
            <a:t> </a:t>
          </a:r>
          <a:r>
            <a:rPr lang="es-ES_tradnl" sz="1100" dirty="0" err="1" smtClean="0"/>
            <a:t>evaluation</a:t>
          </a:r>
          <a:endParaRPr lang="es-ES" sz="1100" dirty="0"/>
        </a:p>
      </dgm:t>
    </dgm:pt>
    <dgm:pt modelId="{77299813-FDBE-4460-940E-22DC9FB676B3}" type="parTrans" cxnId="{39139C6B-FAF2-47EA-ABC6-D061808A16C5}">
      <dgm:prSet/>
      <dgm:spPr/>
      <dgm:t>
        <a:bodyPr/>
        <a:lstStyle/>
        <a:p>
          <a:endParaRPr lang="es-ES"/>
        </a:p>
      </dgm:t>
    </dgm:pt>
    <dgm:pt modelId="{A31C2CCB-5E8A-42D5-A007-BD36FF444C13}" type="sibTrans" cxnId="{39139C6B-FAF2-47EA-ABC6-D061808A16C5}">
      <dgm:prSet/>
      <dgm:spPr/>
      <dgm:t>
        <a:bodyPr/>
        <a:lstStyle/>
        <a:p>
          <a:endParaRPr lang="es-ES"/>
        </a:p>
      </dgm:t>
    </dgm:pt>
    <dgm:pt modelId="{54BD0081-C04B-4A23-A7FC-F8FF520CF08A}">
      <dgm:prSet phldrT="[Texto]" custT="1"/>
      <dgm:spPr/>
      <dgm:t>
        <a:bodyPr/>
        <a:lstStyle/>
        <a:p>
          <a:r>
            <a:rPr lang="es-ES_tradnl" sz="1100" dirty="0" err="1" smtClean="0"/>
            <a:t>Toolbox</a:t>
          </a:r>
          <a:r>
            <a:rPr lang="es-ES_tradnl" sz="1100" dirty="0" smtClean="0"/>
            <a:t> </a:t>
          </a:r>
          <a:r>
            <a:rPr lang="es-ES_tradnl" sz="1100" dirty="0" err="1" smtClean="0"/>
            <a:t>compatibility</a:t>
          </a:r>
          <a:endParaRPr lang="es-ES" sz="1100" dirty="0"/>
        </a:p>
      </dgm:t>
    </dgm:pt>
    <dgm:pt modelId="{BFEC3EAF-A9DA-4B0B-8692-9269F3CEBA0A}" type="parTrans" cxnId="{FE8D7258-AF38-4632-B2F5-EAC04F1BD1CA}">
      <dgm:prSet/>
      <dgm:spPr/>
      <dgm:t>
        <a:bodyPr/>
        <a:lstStyle/>
        <a:p>
          <a:endParaRPr lang="es-ES"/>
        </a:p>
      </dgm:t>
    </dgm:pt>
    <dgm:pt modelId="{C18CE56E-DA40-4FB9-9322-323FE695156F}" type="sibTrans" cxnId="{FE8D7258-AF38-4632-B2F5-EAC04F1BD1CA}">
      <dgm:prSet/>
      <dgm:spPr/>
      <dgm:t>
        <a:bodyPr/>
        <a:lstStyle/>
        <a:p>
          <a:endParaRPr lang="es-ES"/>
        </a:p>
      </dgm:t>
    </dgm:pt>
    <dgm:pt modelId="{98CA3A43-2DD8-49C4-A68D-6E746A1CB6F9}">
      <dgm:prSet phldrT="[Texto]" custT="1"/>
      <dgm:spPr/>
      <dgm:t>
        <a:bodyPr/>
        <a:lstStyle/>
        <a:p>
          <a:r>
            <a:rPr lang="es-ES_tradnl" sz="1100" dirty="0" err="1" smtClean="0"/>
            <a:t>Archiving</a:t>
          </a:r>
          <a:endParaRPr lang="es-ES" sz="1100" dirty="0"/>
        </a:p>
      </dgm:t>
    </dgm:pt>
    <dgm:pt modelId="{F5C7FC0D-3E5C-4B70-BF50-F727DF0E5138}" type="parTrans" cxnId="{20DA497D-AB4F-4E5E-BF5C-5CE3F3E4AAB0}">
      <dgm:prSet/>
      <dgm:spPr/>
      <dgm:t>
        <a:bodyPr/>
        <a:lstStyle/>
        <a:p>
          <a:endParaRPr lang="es-ES"/>
        </a:p>
      </dgm:t>
    </dgm:pt>
    <dgm:pt modelId="{CD7C34F6-2714-490F-9D4E-DD53DF71E52E}" type="sibTrans" cxnId="{20DA497D-AB4F-4E5E-BF5C-5CE3F3E4AAB0}">
      <dgm:prSet/>
      <dgm:spPr/>
      <dgm:t>
        <a:bodyPr/>
        <a:lstStyle/>
        <a:p>
          <a:endParaRPr lang="es-ES"/>
        </a:p>
      </dgm:t>
    </dgm:pt>
    <dgm:pt modelId="{BE357D4A-1F1D-45F8-9A55-19E505EE7135}">
      <dgm:prSet phldrT="[Texto]" custT="1"/>
      <dgm:spPr/>
      <dgm:t>
        <a:bodyPr/>
        <a:lstStyle/>
        <a:p>
          <a:r>
            <a:rPr lang="es-ES_tradnl" sz="1100" dirty="0" err="1" smtClean="0"/>
            <a:t>Providers</a:t>
          </a:r>
          <a:endParaRPr lang="es-ES" sz="1100" dirty="0"/>
        </a:p>
      </dgm:t>
    </dgm:pt>
    <dgm:pt modelId="{667A639D-66B6-4971-91F3-9788BA2716B7}" type="parTrans" cxnId="{A2D155B0-1253-491B-BF84-35F25DAB935F}">
      <dgm:prSet/>
      <dgm:spPr/>
      <dgm:t>
        <a:bodyPr/>
        <a:lstStyle/>
        <a:p>
          <a:endParaRPr lang="es-ES"/>
        </a:p>
      </dgm:t>
    </dgm:pt>
    <dgm:pt modelId="{AE352A51-2DD9-44BC-882B-AD5113DF1E9B}" type="sibTrans" cxnId="{A2D155B0-1253-491B-BF84-35F25DAB935F}">
      <dgm:prSet/>
      <dgm:spPr/>
      <dgm:t>
        <a:bodyPr/>
        <a:lstStyle/>
        <a:p>
          <a:endParaRPr lang="es-ES"/>
        </a:p>
      </dgm:t>
    </dgm:pt>
    <dgm:pt modelId="{C5958066-055D-452B-AE8D-6B69FFC80F1E}">
      <dgm:prSet phldrT="[Texto]" custT="1"/>
      <dgm:spPr/>
      <dgm:t>
        <a:bodyPr/>
        <a:lstStyle/>
        <a:p>
          <a:r>
            <a:rPr lang="es-ES_tradnl" sz="1100" dirty="0" err="1" smtClean="0"/>
            <a:t>Dataset</a:t>
          </a:r>
          <a:r>
            <a:rPr lang="es-ES_tradnl" sz="1100" dirty="0" smtClean="0"/>
            <a:t> </a:t>
          </a:r>
          <a:r>
            <a:rPr lang="es-ES_tradnl" sz="1100" dirty="0" err="1" smtClean="0"/>
            <a:t>version</a:t>
          </a:r>
          <a:endParaRPr lang="es-ES" sz="1100" dirty="0"/>
        </a:p>
      </dgm:t>
    </dgm:pt>
    <dgm:pt modelId="{43E540FE-5BB0-437F-B120-49075FACCDF7}" type="parTrans" cxnId="{B1CFDC69-4081-47D0-AC6C-93B62B678AD7}">
      <dgm:prSet/>
      <dgm:spPr/>
      <dgm:t>
        <a:bodyPr/>
        <a:lstStyle/>
        <a:p>
          <a:endParaRPr lang="es-ES"/>
        </a:p>
      </dgm:t>
    </dgm:pt>
    <dgm:pt modelId="{F8411866-A20E-41CC-9309-58600B2C93E5}" type="sibTrans" cxnId="{B1CFDC69-4081-47D0-AC6C-93B62B678AD7}">
      <dgm:prSet/>
      <dgm:spPr/>
      <dgm:t>
        <a:bodyPr/>
        <a:lstStyle/>
        <a:p>
          <a:endParaRPr lang="es-ES"/>
        </a:p>
      </dgm:t>
    </dgm:pt>
    <dgm:pt modelId="{32E994F1-5948-4310-92BE-3FABD6C85FE5}">
      <dgm:prSet phldrT="[Texto]" custT="1"/>
      <dgm:spPr/>
      <dgm:t>
        <a:bodyPr/>
        <a:lstStyle/>
        <a:p>
          <a:r>
            <a:rPr lang="es-ES_tradnl" sz="1100" dirty="0" smtClean="0"/>
            <a:t>Record </a:t>
          </a:r>
          <a:r>
            <a:rPr lang="es-ES_tradnl" sz="1100" dirty="0" err="1" smtClean="0"/>
            <a:t>update</a:t>
          </a:r>
          <a:endParaRPr lang="es-ES" sz="1100" dirty="0"/>
        </a:p>
      </dgm:t>
    </dgm:pt>
    <dgm:pt modelId="{D8443F00-ED37-4DEC-B6D3-D75FA1678760}" type="parTrans" cxnId="{8B5E8DC3-B796-49C8-8D70-BDA91C1CB1FB}">
      <dgm:prSet/>
      <dgm:spPr/>
      <dgm:t>
        <a:bodyPr/>
        <a:lstStyle/>
        <a:p>
          <a:endParaRPr lang="es-ES"/>
        </a:p>
      </dgm:t>
    </dgm:pt>
    <dgm:pt modelId="{A42FB764-C912-4371-87A8-D9CA9270F58D}" type="sibTrans" cxnId="{8B5E8DC3-B796-49C8-8D70-BDA91C1CB1FB}">
      <dgm:prSet/>
      <dgm:spPr/>
      <dgm:t>
        <a:bodyPr/>
        <a:lstStyle/>
        <a:p>
          <a:endParaRPr lang="es-ES"/>
        </a:p>
      </dgm:t>
    </dgm:pt>
    <dgm:pt modelId="{60B24448-16BD-4716-B603-045B940A827C}">
      <dgm:prSet phldrT="[Texto]" custT="1"/>
      <dgm:spPr/>
      <dgm:t>
        <a:bodyPr/>
        <a:lstStyle/>
        <a:p>
          <a:r>
            <a:rPr lang="es-ES_tradnl" sz="1100" dirty="0" err="1" smtClean="0"/>
            <a:t>Uncertainty</a:t>
          </a:r>
          <a:r>
            <a:rPr lang="es-ES_tradnl" sz="1100" dirty="0" smtClean="0"/>
            <a:t> </a:t>
          </a:r>
          <a:r>
            <a:rPr lang="es-ES_tradnl" sz="1100" dirty="0" err="1" smtClean="0"/>
            <a:t>quantification</a:t>
          </a:r>
          <a:endParaRPr lang="es-ES" sz="1100" dirty="0"/>
        </a:p>
      </dgm:t>
    </dgm:pt>
    <dgm:pt modelId="{5DDAB3F8-67D2-421C-9E1E-18EEC6D82CF5}" type="parTrans" cxnId="{CC7C27A4-8E34-4A33-A87B-D3B10A99E6C7}">
      <dgm:prSet/>
      <dgm:spPr/>
      <dgm:t>
        <a:bodyPr/>
        <a:lstStyle/>
        <a:p>
          <a:endParaRPr lang="es-ES"/>
        </a:p>
      </dgm:t>
    </dgm:pt>
    <dgm:pt modelId="{B8ED1DE8-1207-4AD6-9DBA-8F0A834BFE94}" type="sibTrans" cxnId="{CC7C27A4-8E34-4A33-A87B-D3B10A99E6C7}">
      <dgm:prSet/>
      <dgm:spPr/>
      <dgm:t>
        <a:bodyPr/>
        <a:lstStyle/>
        <a:p>
          <a:endParaRPr lang="es-ES"/>
        </a:p>
      </dgm:t>
    </dgm:pt>
    <dgm:pt modelId="{DC91E63E-0FF7-460F-B05F-39E882B9715F}">
      <dgm:prSet phldrT="[Texto]" custT="1"/>
      <dgm:spPr/>
      <dgm:t>
        <a:bodyPr/>
        <a:lstStyle/>
        <a:p>
          <a:r>
            <a:rPr lang="es-ES_tradnl" sz="1100" dirty="0" err="1" smtClean="0"/>
            <a:t>Validation</a:t>
          </a:r>
          <a:endParaRPr lang="es-ES" sz="1100" dirty="0"/>
        </a:p>
      </dgm:t>
    </dgm:pt>
    <dgm:pt modelId="{86C2930E-F4AE-4677-8645-DBA422BFD6E8}" type="parTrans" cxnId="{DBA47DD3-6AF4-4E46-A73A-81C190F220F1}">
      <dgm:prSet/>
      <dgm:spPr/>
      <dgm:t>
        <a:bodyPr/>
        <a:lstStyle/>
        <a:p>
          <a:endParaRPr lang="es-ES"/>
        </a:p>
      </dgm:t>
    </dgm:pt>
    <dgm:pt modelId="{60BA5A60-2092-4081-B262-5364D48CC233}" type="sibTrans" cxnId="{DBA47DD3-6AF4-4E46-A73A-81C190F220F1}">
      <dgm:prSet/>
      <dgm:spPr/>
      <dgm:t>
        <a:bodyPr/>
        <a:lstStyle/>
        <a:p>
          <a:endParaRPr lang="es-ES"/>
        </a:p>
      </dgm:t>
    </dgm:pt>
    <dgm:pt modelId="{6E8CF812-1F64-4FF1-8666-8720E0EEC269}">
      <dgm:prSet phldrT="[Texto]" custT="1"/>
      <dgm:spPr/>
      <dgm:t>
        <a:bodyPr/>
        <a:lstStyle/>
        <a:p>
          <a:r>
            <a:rPr lang="es-ES_tradnl" sz="1100" dirty="0" smtClean="0"/>
            <a:t>Inter-</a:t>
          </a:r>
          <a:r>
            <a:rPr lang="es-ES_tradnl" sz="1100" dirty="0" err="1" smtClean="0"/>
            <a:t>comparison</a:t>
          </a:r>
          <a:endParaRPr lang="es-ES" sz="1100" dirty="0"/>
        </a:p>
      </dgm:t>
    </dgm:pt>
    <dgm:pt modelId="{1AFCB0A9-EDD3-4854-9064-B29CADEC38C5}" type="parTrans" cxnId="{957A1AA2-2663-4064-9794-25DB11E10123}">
      <dgm:prSet/>
      <dgm:spPr/>
      <dgm:t>
        <a:bodyPr/>
        <a:lstStyle/>
        <a:p>
          <a:endParaRPr lang="es-ES"/>
        </a:p>
      </dgm:t>
    </dgm:pt>
    <dgm:pt modelId="{8F79E02E-68B7-4B51-AEF5-B08797D86EE8}" type="sibTrans" cxnId="{957A1AA2-2663-4064-9794-25DB11E10123}">
      <dgm:prSet/>
      <dgm:spPr/>
      <dgm:t>
        <a:bodyPr/>
        <a:lstStyle/>
        <a:p>
          <a:endParaRPr lang="es-ES"/>
        </a:p>
      </dgm:t>
    </dgm:pt>
    <dgm:pt modelId="{08681453-56B5-4BE7-8A2A-049251F05459}">
      <dgm:prSet phldrT="[Texto]" custT="1"/>
      <dgm:spPr/>
      <dgm:t>
        <a:bodyPr/>
        <a:lstStyle/>
        <a:p>
          <a:r>
            <a:rPr lang="es-ES_tradnl" sz="1100" dirty="0" smtClean="0"/>
            <a:t>Data </a:t>
          </a:r>
          <a:r>
            <a:rPr lang="es-ES_tradnl" sz="1100" dirty="0" err="1" smtClean="0"/>
            <a:t>check</a:t>
          </a:r>
          <a:endParaRPr lang="es-ES" sz="1100" dirty="0"/>
        </a:p>
      </dgm:t>
    </dgm:pt>
    <dgm:pt modelId="{322C5786-6B9D-40B5-B728-212025BCF31A}" type="parTrans" cxnId="{CFA7BE23-6286-4709-9A6B-961CEDDCAEF6}">
      <dgm:prSet/>
      <dgm:spPr/>
      <dgm:t>
        <a:bodyPr/>
        <a:lstStyle/>
        <a:p>
          <a:endParaRPr lang="es-ES"/>
        </a:p>
      </dgm:t>
    </dgm:pt>
    <dgm:pt modelId="{457F77D4-719A-4C15-AF5E-16E9EF6D3FDB}" type="sibTrans" cxnId="{CFA7BE23-6286-4709-9A6B-961CEDDCAEF6}">
      <dgm:prSet/>
      <dgm:spPr/>
      <dgm:t>
        <a:bodyPr/>
        <a:lstStyle/>
        <a:p>
          <a:endParaRPr lang="es-ES"/>
        </a:p>
      </dgm:t>
    </dgm:pt>
    <dgm:pt modelId="{9B5512B1-A569-4830-9C30-36AE844835A9}">
      <dgm:prSet phldrT="[Texto]" custT="1"/>
      <dgm:spPr/>
      <dgm:t>
        <a:bodyPr/>
        <a:lstStyle/>
        <a:p>
          <a:r>
            <a:rPr lang="es-ES_tradnl" sz="1100" dirty="0" err="1" smtClean="0"/>
            <a:t>Maturity</a:t>
          </a:r>
          <a:r>
            <a:rPr lang="es-ES_tradnl" sz="1100" dirty="0" smtClean="0"/>
            <a:t> </a:t>
          </a:r>
          <a:r>
            <a:rPr lang="es-ES_tradnl" sz="1100" dirty="0" err="1" smtClean="0"/>
            <a:t>matrix</a:t>
          </a:r>
          <a:endParaRPr lang="es-ES" sz="1100" dirty="0"/>
        </a:p>
      </dgm:t>
    </dgm:pt>
    <dgm:pt modelId="{E98D8DA8-2181-4EF8-A51A-E284A75266BA}" type="parTrans" cxnId="{1F83EA1D-526E-4E1E-A480-B75647729C2B}">
      <dgm:prSet/>
      <dgm:spPr/>
      <dgm:t>
        <a:bodyPr/>
        <a:lstStyle/>
        <a:p>
          <a:endParaRPr lang="es-ES"/>
        </a:p>
      </dgm:t>
    </dgm:pt>
    <dgm:pt modelId="{7FC44B52-905C-49D9-8DFE-25A47F09CF1D}" type="sibTrans" cxnId="{1F83EA1D-526E-4E1E-A480-B75647729C2B}">
      <dgm:prSet/>
      <dgm:spPr/>
      <dgm:t>
        <a:bodyPr/>
        <a:lstStyle/>
        <a:p>
          <a:endParaRPr lang="es-ES"/>
        </a:p>
      </dgm:t>
    </dgm:pt>
    <dgm:pt modelId="{C62084C1-F70D-4A58-AE29-138B9D75613F}">
      <dgm:prSet phldrT="[Texto]" custT="1"/>
      <dgm:spPr/>
      <dgm:t>
        <a:bodyPr/>
        <a:lstStyle/>
        <a:p>
          <a:r>
            <a:rPr lang="es-ES" sz="1100" dirty="0" err="1" smtClean="0"/>
            <a:t>Summary</a:t>
          </a:r>
          <a:r>
            <a:rPr lang="es-ES" sz="1100" dirty="0" smtClean="0"/>
            <a:t> of </a:t>
          </a:r>
          <a:r>
            <a:rPr lang="es-ES" sz="1100" dirty="0" err="1" smtClean="0"/>
            <a:t>the</a:t>
          </a:r>
          <a:r>
            <a:rPr lang="es-ES" sz="1100" dirty="0" smtClean="0"/>
            <a:t> </a:t>
          </a:r>
          <a:r>
            <a:rPr lang="es-ES" sz="1100" dirty="0" err="1" smtClean="0"/>
            <a:t>independent</a:t>
          </a:r>
          <a:r>
            <a:rPr lang="es-ES" sz="1100" dirty="0" smtClean="0"/>
            <a:t> </a:t>
          </a:r>
          <a:r>
            <a:rPr lang="es-ES" sz="1100" dirty="0" err="1" smtClean="0"/>
            <a:t>assessment</a:t>
          </a:r>
          <a:endParaRPr lang="es-ES" sz="1100" dirty="0"/>
        </a:p>
      </dgm:t>
    </dgm:pt>
    <dgm:pt modelId="{179F6DF7-2334-498D-AFFB-D7ED2FA57EB3}" type="parTrans" cxnId="{90820A81-10C9-4099-9F84-CB22755E00FD}">
      <dgm:prSet/>
      <dgm:spPr/>
      <dgm:t>
        <a:bodyPr/>
        <a:lstStyle/>
        <a:p>
          <a:endParaRPr lang="es-ES"/>
        </a:p>
      </dgm:t>
    </dgm:pt>
    <dgm:pt modelId="{8BBD9A48-49F3-42BE-9FC3-7960B93C9343}" type="sibTrans" cxnId="{90820A81-10C9-4099-9F84-CB22755E00FD}">
      <dgm:prSet/>
      <dgm:spPr/>
      <dgm:t>
        <a:bodyPr/>
        <a:lstStyle/>
        <a:p>
          <a:endParaRPr lang="es-ES"/>
        </a:p>
      </dgm:t>
    </dgm:pt>
    <dgm:pt modelId="{B23CA654-CA6F-4DB9-9363-81363456294B}" type="pres">
      <dgm:prSet presAssocID="{54533D5F-D91A-4182-8D13-544084DE4C7C}" presName="theList" presStyleCnt="0">
        <dgm:presLayoutVars>
          <dgm:dir/>
          <dgm:animLvl val="lvl"/>
          <dgm:resizeHandles val="exact"/>
        </dgm:presLayoutVars>
      </dgm:prSet>
      <dgm:spPr/>
      <dgm:t>
        <a:bodyPr/>
        <a:lstStyle/>
        <a:p>
          <a:endParaRPr lang="es-ES"/>
        </a:p>
      </dgm:t>
    </dgm:pt>
    <dgm:pt modelId="{AB209B53-6325-41FF-ACD1-B71199DEDBDE}" type="pres">
      <dgm:prSet presAssocID="{113563E2-22AD-40F9-A1C5-CCD40F83F3DD}" presName="compNode" presStyleCnt="0"/>
      <dgm:spPr/>
      <dgm:t>
        <a:bodyPr/>
        <a:lstStyle/>
        <a:p>
          <a:endParaRPr lang="es-ES"/>
        </a:p>
      </dgm:t>
    </dgm:pt>
    <dgm:pt modelId="{8FC27A83-5572-4C07-BEB3-BE91F8A6D34F}" type="pres">
      <dgm:prSet presAssocID="{113563E2-22AD-40F9-A1C5-CCD40F83F3DD}" presName="aNode" presStyleLbl="bgShp" presStyleIdx="0" presStyleCnt="4" custLinFactX="-100000" custLinFactNeighborX="-112912" custLinFactNeighborY="-5852"/>
      <dgm:spPr/>
      <dgm:t>
        <a:bodyPr/>
        <a:lstStyle/>
        <a:p>
          <a:endParaRPr lang="es-ES"/>
        </a:p>
      </dgm:t>
    </dgm:pt>
    <dgm:pt modelId="{BBB7DB91-582A-4A5A-BB93-9CCFC3D99136}" type="pres">
      <dgm:prSet presAssocID="{113563E2-22AD-40F9-A1C5-CCD40F83F3DD}" presName="textNode" presStyleLbl="bgShp" presStyleIdx="0" presStyleCnt="4"/>
      <dgm:spPr/>
      <dgm:t>
        <a:bodyPr/>
        <a:lstStyle/>
        <a:p>
          <a:endParaRPr lang="es-ES"/>
        </a:p>
      </dgm:t>
    </dgm:pt>
    <dgm:pt modelId="{DE910591-F515-410F-8538-4B357528F75D}" type="pres">
      <dgm:prSet presAssocID="{113563E2-22AD-40F9-A1C5-CCD40F83F3DD}" presName="compChildNode" presStyleCnt="0"/>
      <dgm:spPr/>
      <dgm:t>
        <a:bodyPr/>
        <a:lstStyle/>
        <a:p>
          <a:endParaRPr lang="es-ES"/>
        </a:p>
      </dgm:t>
    </dgm:pt>
    <dgm:pt modelId="{02E3CC02-3CFE-49D6-A206-CE003471C35D}" type="pres">
      <dgm:prSet presAssocID="{113563E2-22AD-40F9-A1C5-CCD40F83F3DD}" presName="theInnerList" presStyleCnt="0"/>
      <dgm:spPr/>
      <dgm:t>
        <a:bodyPr/>
        <a:lstStyle/>
        <a:p>
          <a:endParaRPr lang="es-ES"/>
        </a:p>
      </dgm:t>
    </dgm:pt>
    <dgm:pt modelId="{F30FDF38-936E-48C1-96B3-444BA2498CF7}" type="pres">
      <dgm:prSet presAssocID="{79161285-3212-4377-8AD6-E7B022C08403}" presName="childNode" presStyleLbl="node1" presStyleIdx="0" presStyleCnt="16">
        <dgm:presLayoutVars>
          <dgm:bulletEnabled val="1"/>
        </dgm:presLayoutVars>
      </dgm:prSet>
      <dgm:spPr/>
      <dgm:t>
        <a:bodyPr/>
        <a:lstStyle/>
        <a:p>
          <a:endParaRPr lang="es-ES"/>
        </a:p>
      </dgm:t>
    </dgm:pt>
    <dgm:pt modelId="{887A259A-94DA-4E0B-B017-5C2B7F5BDFBC}" type="pres">
      <dgm:prSet presAssocID="{79161285-3212-4377-8AD6-E7B022C08403}" presName="aSpace2" presStyleCnt="0"/>
      <dgm:spPr/>
      <dgm:t>
        <a:bodyPr/>
        <a:lstStyle/>
        <a:p>
          <a:endParaRPr lang="es-ES"/>
        </a:p>
      </dgm:t>
    </dgm:pt>
    <dgm:pt modelId="{5D2433D2-D3DC-4AF7-976E-2FA88804B6D8}" type="pres">
      <dgm:prSet presAssocID="{2B74F2D2-D10D-459B-B3F3-87F5464340B6}" presName="childNode" presStyleLbl="node1" presStyleIdx="1" presStyleCnt="16">
        <dgm:presLayoutVars>
          <dgm:bulletEnabled val="1"/>
        </dgm:presLayoutVars>
      </dgm:prSet>
      <dgm:spPr/>
      <dgm:t>
        <a:bodyPr/>
        <a:lstStyle/>
        <a:p>
          <a:endParaRPr lang="es-ES"/>
        </a:p>
      </dgm:t>
    </dgm:pt>
    <dgm:pt modelId="{3F30D466-F8F1-4394-B64A-30EC5088A54C}" type="pres">
      <dgm:prSet presAssocID="{2B74F2D2-D10D-459B-B3F3-87F5464340B6}" presName="aSpace2" presStyleCnt="0"/>
      <dgm:spPr/>
      <dgm:t>
        <a:bodyPr/>
        <a:lstStyle/>
        <a:p>
          <a:endParaRPr lang="es-ES"/>
        </a:p>
      </dgm:t>
    </dgm:pt>
    <dgm:pt modelId="{60275D5F-5970-4BBE-990A-111834013C75}" type="pres">
      <dgm:prSet presAssocID="{BE357D4A-1F1D-45F8-9A55-19E505EE7135}" presName="childNode" presStyleLbl="node1" presStyleIdx="2" presStyleCnt="16">
        <dgm:presLayoutVars>
          <dgm:bulletEnabled val="1"/>
        </dgm:presLayoutVars>
      </dgm:prSet>
      <dgm:spPr/>
      <dgm:t>
        <a:bodyPr/>
        <a:lstStyle/>
        <a:p>
          <a:endParaRPr lang="es-ES"/>
        </a:p>
      </dgm:t>
    </dgm:pt>
    <dgm:pt modelId="{84B2A9D9-E3A9-4264-A9FD-57D30FFEAEE2}" type="pres">
      <dgm:prSet presAssocID="{BE357D4A-1F1D-45F8-9A55-19E505EE7135}" presName="aSpace2" presStyleCnt="0"/>
      <dgm:spPr/>
      <dgm:t>
        <a:bodyPr/>
        <a:lstStyle/>
        <a:p>
          <a:endParaRPr lang="es-ES"/>
        </a:p>
      </dgm:t>
    </dgm:pt>
    <dgm:pt modelId="{61B2BECD-1AD9-4812-8E51-4F686C16141F}" type="pres">
      <dgm:prSet presAssocID="{C5958066-055D-452B-AE8D-6B69FFC80F1E}" presName="childNode" presStyleLbl="node1" presStyleIdx="3" presStyleCnt="16">
        <dgm:presLayoutVars>
          <dgm:bulletEnabled val="1"/>
        </dgm:presLayoutVars>
      </dgm:prSet>
      <dgm:spPr/>
      <dgm:t>
        <a:bodyPr/>
        <a:lstStyle/>
        <a:p>
          <a:endParaRPr lang="es-ES"/>
        </a:p>
      </dgm:t>
    </dgm:pt>
    <dgm:pt modelId="{D825B166-B929-4FE3-9B9F-11E0243DB093}" type="pres">
      <dgm:prSet presAssocID="{C5958066-055D-452B-AE8D-6B69FFC80F1E}" presName="aSpace2" presStyleCnt="0"/>
      <dgm:spPr/>
      <dgm:t>
        <a:bodyPr/>
        <a:lstStyle/>
        <a:p>
          <a:endParaRPr lang="es-ES"/>
        </a:p>
      </dgm:t>
    </dgm:pt>
    <dgm:pt modelId="{892E53ED-546B-41B9-8302-80523B2E8811}" type="pres">
      <dgm:prSet presAssocID="{32E994F1-5948-4310-92BE-3FABD6C85FE5}" presName="childNode" presStyleLbl="node1" presStyleIdx="4" presStyleCnt="16">
        <dgm:presLayoutVars>
          <dgm:bulletEnabled val="1"/>
        </dgm:presLayoutVars>
      </dgm:prSet>
      <dgm:spPr/>
      <dgm:t>
        <a:bodyPr/>
        <a:lstStyle/>
        <a:p>
          <a:endParaRPr lang="es-ES"/>
        </a:p>
      </dgm:t>
    </dgm:pt>
    <dgm:pt modelId="{72037464-30AA-4252-8830-379177B65C6A}" type="pres">
      <dgm:prSet presAssocID="{113563E2-22AD-40F9-A1C5-CCD40F83F3DD}" presName="aSpace" presStyleCnt="0"/>
      <dgm:spPr/>
      <dgm:t>
        <a:bodyPr/>
        <a:lstStyle/>
        <a:p>
          <a:endParaRPr lang="es-ES"/>
        </a:p>
      </dgm:t>
    </dgm:pt>
    <dgm:pt modelId="{EFACDEAB-11AF-425D-A53C-7A60D7DB707A}" type="pres">
      <dgm:prSet presAssocID="{B38954C7-DD2D-408D-9533-233E7F159795}" presName="compNode" presStyleCnt="0"/>
      <dgm:spPr/>
      <dgm:t>
        <a:bodyPr/>
        <a:lstStyle/>
        <a:p>
          <a:endParaRPr lang="es-ES"/>
        </a:p>
      </dgm:t>
    </dgm:pt>
    <dgm:pt modelId="{D0A94ABE-CF7E-4E88-B882-CD3E4A94F4C8}" type="pres">
      <dgm:prSet presAssocID="{B38954C7-DD2D-408D-9533-233E7F159795}" presName="aNode" presStyleLbl="bgShp" presStyleIdx="1" presStyleCnt="4"/>
      <dgm:spPr/>
      <dgm:t>
        <a:bodyPr/>
        <a:lstStyle/>
        <a:p>
          <a:endParaRPr lang="es-ES"/>
        </a:p>
      </dgm:t>
    </dgm:pt>
    <dgm:pt modelId="{E26A30FA-1E5A-4727-9539-831EBAAB221D}" type="pres">
      <dgm:prSet presAssocID="{B38954C7-DD2D-408D-9533-233E7F159795}" presName="textNode" presStyleLbl="bgShp" presStyleIdx="1" presStyleCnt="4"/>
      <dgm:spPr/>
      <dgm:t>
        <a:bodyPr/>
        <a:lstStyle/>
        <a:p>
          <a:endParaRPr lang="es-ES"/>
        </a:p>
      </dgm:t>
    </dgm:pt>
    <dgm:pt modelId="{5FFF4A69-4B3E-4C3D-9031-08B32B6C2D7A}" type="pres">
      <dgm:prSet presAssocID="{B38954C7-DD2D-408D-9533-233E7F159795}" presName="compChildNode" presStyleCnt="0"/>
      <dgm:spPr/>
      <dgm:t>
        <a:bodyPr/>
        <a:lstStyle/>
        <a:p>
          <a:endParaRPr lang="es-ES"/>
        </a:p>
      </dgm:t>
    </dgm:pt>
    <dgm:pt modelId="{74D54AF3-E9A0-4700-A5BF-627112C2D975}" type="pres">
      <dgm:prSet presAssocID="{B38954C7-DD2D-408D-9533-233E7F159795}" presName="theInnerList" presStyleCnt="0"/>
      <dgm:spPr/>
      <dgm:t>
        <a:bodyPr/>
        <a:lstStyle/>
        <a:p>
          <a:endParaRPr lang="es-ES"/>
        </a:p>
      </dgm:t>
    </dgm:pt>
    <dgm:pt modelId="{AD899359-5B1C-4A81-B3AE-E81688180C28}" type="pres">
      <dgm:prSet presAssocID="{A8C98E35-4705-4D53-8DA0-DE05B0E9FCB6}" presName="childNode" presStyleLbl="node1" presStyleIdx="5" presStyleCnt="16">
        <dgm:presLayoutVars>
          <dgm:bulletEnabled val="1"/>
        </dgm:presLayoutVars>
      </dgm:prSet>
      <dgm:spPr/>
      <dgm:t>
        <a:bodyPr/>
        <a:lstStyle/>
        <a:p>
          <a:endParaRPr lang="es-ES"/>
        </a:p>
      </dgm:t>
    </dgm:pt>
    <dgm:pt modelId="{25F5A258-0FD9-42AF-951B-229A8395890E}" type="pres">
      <dgm:prSet presAssocID="{A8C98E35-4705-4D53-8DA0-DE05B0E9FCB6}" presName="aSpace2" presStyleCnt="0"/>
      <dgm:spPr/>
      <dgm:t>
        <a:bodyPr/>
        <a:lstStyle/>
        <a:p>
          <a:endParaRPr lang="es-ES"/>
        </a:p>
      </dgm:t>
    </dgm:pt>
    <dgm:pt modelId="{2DDC7227-8ED5-4B19-B6FC-8E15DC5DD805}" type="pres">
      <dgm:prSet presAssocID="{8607FCE6-EA19-4AD5-BB07-54B2151EAB1D}" presName="childNode" presStyleLbl="node1" presStyleIdx="6" presStyleCnt="16">
        <dgm:presLayoutVars>
          <dgm:bulletEnabled val="1"/>
        </dgm:presLayoutVars>
      </dgm:prSet>
      <dgm:spPr/>
      <dgm:t>
        <a:bodyPr/>
        <a:lstStyle/>
        <a:p>
          <a:endParaRPr lang="es-ES"/>
        </a:p>
      </dgm:t>
    </dgm:pt>
    <dgm:pt modelId="{A70E2C53-F9A9-4881-8317-043CDF937AC8}" type="pres">
      <dgm:prSet presAssocID="{8607FCE6-EA19-4AD5-BB07-54B2151EAB1D}" presName="aSpace2" presStyleCnt="0"/>
      <dgm:spPr/>
      <dgm:t>
        <a:bodyPr/>
        <a:lstStyle/>
        <a:p>
          <a:endParaRPr lang="es-ES"/>
        </a:p>
      </dgm:t>
    </dgm:pt>
    <dgm:pt modelId="{D4A4F617-7C15-4462-8CE3-22652219C155}" type="pres">
      <dgm:prSet presAssocID="{60B24448-16BD-4716-B603-045B940A827C}" presName="childNode" presStyleLbl="node1" presStyleIdx="7" presStyleCnt="16">
        <dgm:presLayoutVars>
          <dgm:bulletEnabled val="1"/>
        </dgm:presLayoutVars>
      </dgm:prSet>
      <dgm:spPr/>
      <dgm:t>
        <a:bodyPr/>
        <a:lstStyle/>
        <a:p>
          <a:endParaRPr lang="es-ES"/>
        </a:p>
      </dgm:t>
    </dgm:pt>
    <dgm:pt modelId="{433A64DD-ED00-4147-9EE7-87C8FD9B7439}" type="pres">
      <dgm:prSet presAssocID="{60B24448-16BD-4716-B603-045B940A827C}" presName="aSpace2" presStyleCnt="0"/>
      <dgm:spPr/>
      <dgm:t>
        <a:bodyPr/>
        <a:lstStyle/>
        <a:p>
          <a:endParaRPr lang="es-ES"/>
        </a:p>
      </dgm:t>
    </dgm:pt>
    <dgm:pt modelId="{78372180-7A55-44C9-BE57-2E0F06913379}" type="pres">
      <dgm:prSet presAssocID="{DC91E63E-0FF7-460F-B05F-39E882B9715F}" presName="childNode" presStyleLbl="node1" presStyleIdx="8" presStyleCnt="16">
        <dgm:presLayoutVars>
          <dgm:bulletEnabled val="1"/>
        </dgm:presLayoutVars>
      </dgm:prSet>
      <dgm:spPr/>
      <dgm:t>
        <a:bodyPr/>
        <a:lstStyle/>
        <a:p>
          <a:endParaRPr lang="es-ES"/>
        </a:p>
      </dgm:t>
    </dgm:pt>
    <dgm:pt modelId="{17F9E5F4-DEC7-404F-B9BC-E1B5F2DB0F29}" type="pres">
      <dgm:prSet presAssocID="{DC91E63E-0FF7-460F-B05F-39E882B9715F}" presName="aSpace2" presStyleCnt="0"/>
      <dgm:spPr/>
      <dgm:t>
        <a:bodyPr/>
        <a:lstStyle/>
        <a:p>
          <a:endParaRPr lang="es-ES"/>
        </a:p>
      </dgm:t>
    </dgm:pt>
    <dgm:pt modelId="{A306EA98-D2FF-4FEE-AE93-CCBF4DF43036}" type="pres">
      <dgm:prSet presAssocID="{6E8CF812-1F64-4FF1-8666-8720E0EEC269}" presName="childNode" presStyleLbl="node1" presStyleIdx="9" presStyleCnt="16">
        <dgm:presLayoutVars>
          <dgm:bulletEnabled val="1"/>
        </dgm:presLayoutVars>
      </dgm:prSet>
      <dgm:spPr/>
      <dgm:t>
        <a:bodyPr/>
        <a:lstStyle/>
        <a:p>
          <a:endParaRPr lang="es-ES"/>
        </a:p>
      </dgm:t>
    </dgm:pt>
    <dgm:pt modelId="{DCC47749-8FAF-4AD7-9C77-B36EAE54BEF9}" type="pres">
      <dgm:prSet presAssocID="{B38954C7-DD2D-408D-9533-233E7F159795}" presName="aSpace" presStyleCnt="0"/>
      <dgm:spPr/>
      <dgm:t>
        <a:bodyPr/>
        <a:lstStyle/>
        <a:p>
          <a:endParaRPr lang="es-ES"/>
        </a:p>
      </dgm:t>
    </dgm:pt>
    <dgm:pt modelId="{279153D5-5211-4C2D-81C5-B0AAC693A87D}" type="pres">
      <dgm:prSet presAssocID="{D340F82B-BA22-4D05-B324-4DC87BA6805F}" presName="compNode" presStyleCnt="0"/>
      <dgm:spPr/>
      <dgm:t>
        <a:bodyPr/>
        <a:lstStyle/>
        <a:p>
          <a:endParaRPr lang="es-ES"/>
        </a:p>
      </dgm:t>
    </dgm:pt>
    <dgm:pt modelId="{289D334A-EF97-47A3-BAD7-101E92E375FE}" type="pres">
      <dgm:prSet presAssocID="{D340F82B-BA22-4D05-B324-4DC87BA6805F}" presName="aNode" presStyleLbl="bgShp" presStyleIdx="2" presStyleCnt="4"/>
      <dgm:spPr/>
      <dgm:t>
        <a:bodyPr/>
        <a:lstStyle/>
        <a:p>
          <a:endParaRPr lang="es-ES"/>
        </a:p>
      </dgm:t>
    </dgm:pt>
    <dgm:pt modelId="{FDA42219-7A03-4942-ABA7-C65AC5980FDF}" type="pres">
      <dgm:prSet presAssocID="{D340F82B-BA22-4D05-B324-4DC87BA6805F}" presName="textNode" presStyleLbl="bgShp" presStyleIdx="2" presStyleCnt="4"/>
      <dgm:spPr/>
      <dgm:t>
        <a:bodyPr/>
        <a:lstStyle/>
        <a:p>
          <a:endParaRPr lang="es-ES"/>
        </a:p>
      </dgm:t>
    </dgm:pt>
    <dgm:pt modelId="{6EEE4BBB-D8D3-48F0-B9F2-6C9470F2DFEE}" type="pres">
      <dgm:prSet presAssocID="{D340F82B-BA22-4D05-B324-4DC87BA6805F}" presName="compChildNode" presStyleCnt="0"/>
      <dgm:spPr/>
      <dgm:t>
        <a:bodyPr/>
        <a:lstStyle/>
        <a:p>
          <a:endParaRPr lang="es-ES"/>
        </a:p>
      </dgm:t>
    </dgm:pt>
    <dgm:pt modelId="{549724A9-7DD5-4FA6-89BF-B6ADE4367239}" type="pres">
      <dgm:prSet presAssocID="{D340F82B-BA22-4D05-B324-4DC87BA6805F}" presName="theInnerList" presStyleCnt="0"/>
      <dgm:spPr/>
      <dgm:t>
        <a:bodyPr/>
        <a:lstStyle/>
        <a:p>
          <a:endParaRPr lang="es-ES"/>
        </a:p>
      </dgm:t>
    </dgm:pt>
    <dgm:pt modelId="{31A14285-C9C5-49FA-85B7-A79648FC1A8C}" type="pres">
      <dgm:prSet presAssocID="{54BD0081-C04B-4A23-A7FC-F8FF520CF08A}" presName="childNode" presStyleLbl="node1" presStyleIdx="10" presStyleCnt="16">
        <dgm:presLayoutVars>
          <dgm:bulletEnabled val="1"/>
        </dgm:presLayoutVars>
      </dgm:prSet>
      <dgm:spPr/>
      <dgm:t>
        <a:bodyPr/>
        <a:lstStyle/>
        <a:p>
          <a:endParaRPr lang="es-ES"/>
        </a:p>
      </dgm:t>
    </dgm:pt>
    <dgm:pt modelId="{8ABC616F-B7CE-4D2F-A1D4-5F0220E10BE2}" type="pres">
      <dgm:prSet presAssocID="{54BD0081-C04B-4A23-A7FC-F8FF520CF08A}" presName="aSpace2" presStyleCnt="0"/>
      <dgm:spPr/>
      <dgm:t>
        <a:bodyPr/>
        <a:lstStyle/>
        <a:p>
          <a:endParaRPr lang="es-ES"/>
        </a:p>
      </dgm:t>
    </dgm:pt>
    <dgm:pt modelId="{7859F325-37C7-40AF-BFDA-73DAF59CDC4B}" type="pres">
      <dgm:prSet presAssocID="{98CA3A43-2DD8-49C4-A68D-6E746A1CB6F9}" presName="childNode" presStyleLbl="node1" presStyleIdx="11" presStyleCnt="16">
        <dgm:presLayoutVars>
          <dgm:bulletEnabled val="1"/>
        </dgm:presLayoutVars>
      </dgm:prSet>
      <dgm:spPr/>
      <dgm:t>
        <a:bodyPr/>
        <a:lstStyle/>
        <a:p>
          <a:endParaRPr lang="es-ES"/>
        </a:p>
      </dgm:t>
    </dgm:pt>
    <dgm:pt modelId="{4957DE19-62CE-41DE-8D72-3A924D6ED011}" type="pres">
      <dgm:prSet presAssocID="{D340F82B-BA22-4D05-B324-4DC87BA6805F}" presName="aSpace" presStyleCnt="0"/>
      <dgm:spPr/>
      <dgm:t>
        <a:bodyPr/>
        <a:lstStyle/>
        <a:p>
          <a:endParaRPr lang="es-ES"/>
        </a:p>
      </dgm:t>
    </dgm:pt>
    <dgm:pt modelId="{A897A6B0-12F1-4DA7-80D2-76C422DCC2EA}" type="pres">
      <dgm:prSet presAssocID="{948FAC7F-7061-4C7D-97FA-B0138DD6EF27}" presName="compNode" presStyleCnt="0"/>
      <dgm:spPr/>
      <dgm:t>
        <a:bodyPr/>
        <a:lstStyle/>
        <a:p>
          <a:endParaRPr lang="es-ES"/>
        </a:p>
      </dgm:t>
    </dgm:pt>
    <dgm:pt modelId="{B674A790-E5ED-4375-A620-0DD984A47260}" type="pres">
      <dgm:prSet presAssocID="{948FAC7F-7061-4C7D-97FA-B0138DD6EF27}" presName="aNode" presStyleLbl="bgShp" presStyleIdx="3" presStyleCnt="4"/>
      <dgm:spPr/>
      <dgm:t>
        <a:bodyPr/>
        <a:lstStyle/>
        <a:p>
          <a:endParaRPr lang="es-ES"/>
        </a:p>
      </dgm:t>
    </dgm:pt>
    <dgm:pt modelId="{4177230B-D2BA-458E-B51A-72595549974F}" type="pres">
      <dgm:prSet presAssocID="{948FAC7F-7061-4C7D-97FA-B0138DD6EF27}" presName="textNode" presStyleLbl="bgShp" presStyleIdx="3" presStyleCnt="4"/>
      <dgm:spPr/>
      <dgm:t>
        <a:bodyPr/>
        <a:lstStyle/>
        <a:p>
          <a:endParaRPr lang="es-ES"/>
        </a:p>
      </dgm:t>
    </dgm:pt>
    <dgm:pt modelId="{540DCBE8-89AA-4B90-AE8E-8E5C6298F7D8}" type="pres">
      <dgm:prSet presAssocID="{948FAC7F-7061-4C7D-97FA-B0138DD6EF27}" presName="compChildNode" presStyleCnt="0"/>
      <dgm:spPr/>
      <dgm:t>
        <a:bodyPr/>
        <a:lstStyle/>
        <a:p>
          <a:endParaRPr lang="es-ES"/>
        </a:p>
      </dgm:t>
    </dgm:pt>
    <dgm:pt modelId="{06CC47D5-6C6C-40A0-8EC1-45BB25502F07}" type="pres">
      <dgm:prSet presAssocID="{948FAC7F-7061-4C7D-97FA-B0138DD6EF27}" presName="theInnerList" presStyleCnt="0"/>
      <dgm:spPr/>
      <dgm:t>
        <a:bodyPr/>
        <a:lstStyle/>
        <a:p>
          <a:endParaRPr lang="es-ES"/>
        </a:p>
      </dgm:t>
    </dgm:pt>
    <dgm:pt modelId="{C8706152-73D8-4574-A1E6-FCD743857184}" type="pres">
      <dgm:prSet presAssocID="{08681453-56B5-4BE7-8A2A-049251F05459}" presName="childNode" presStyleLbl="node1" presStyleIdx="12" presStyleCnt="16">
        <dgm:presLayoutVars>
          <dgm:bulletEnabled val="1"/>
        </dgm:presLayoutVars>
      </dgm:prSet>
      <dgm:spPr/>
      <dgm:t>
        <a:bodyPr/>
        <a:lstStyle/>
        <a:p>
          <a:endParaRPr lang="es-ES"/>
        </a:p>
      </dgm:t>
    </dgm:pt>
    <dgm:pt modelId="{C5FC4C53-021F-45DC-82C4-3E65FEC01A27}" type="pres">
      <dgm:prSet presAssocID="{08681453-56B5-4BE7-8A2A-049251F05459}" presName="aSpace2" presStyleCnt="0"/>
      <dgm:spPr/>
      <dgm:t>
        <a:bodyPr/>
        <a:lstStyle/>
        <a:p>
          <a:endParaRPr lang="es-ES"/>
        </a:p>
      </dgm:t>
    </dgm:pt>
    <dgm:pt modelId="{A73BC03C-A076-46AF-B1D3-39933C91F51D}" type="pres">
      <dgm:prSet presAssocID="{660B9CBC-F959-4857-882D-AE4BBA242F10}" presName="childNode" presStyleLbl="node1" presStyleIdx="13" presStyleCnt="16">
        <dgm:presLayoutVars>
          <dgm:bulletEnabled val="1"/>
        </dgm:presLayoutVars>
      </dgm:prSet>
      <dgm:spPr/>
      <dgm:t>
        <a:bodyPr/>
        <a:lstStyle/>
        <a:p>
          <a:endParaRPr lang="es-ES"/>
        </a:p>
      </dgm:t>
    </dgm:pt>
    <dgm:pt modelId="{D84906FE-B89F-486A-8C3D-72CC0929497A}" type="pres">
      <dgm:prSet presAssocID="{660B9CBC-F959-4857-882D-AE4BBA242F10}" presName="aSpace2" presStyleCnt="0"/>
      <dgm:spPr/>
      <dgm:t>
        <a:bodyPr/>
        <a:lstStyle/>
        <a:p>
          <a:endParaRPr lang="es-ES"/>
        </a:p>
      </dgm:t>
    </dgm:pt>
    <dgm:pt modelId="{B8D0AAF4-9A7F-4C87-97C7-352C66A3B7B7}" type="pres">
      <dgm:prSet presAssocID="{9B5512B1-A569-4830-9C30-36AE844835A9}" presName="childNode" presStyleLbl="node1" presStyleIdx="14" presStyleCnt="16">
        <dgm:presLayoutVars>
          <dgm:bulletEnabled val="1"/>
        </dgm:presLayoutVars>
      </dgm:prSet>
      <dgm:spPr/>
      <dgm:t>
        <a:bodyPr/>
        <a:lstStyle/>
        <a:p>
          <a:endParaRPr lang="es-ES"/>
        </a:p>
      </dgm:t>
    </dgm:pt>
    <dgm:pt modelId="{037AB34D-23CA-45B9-BF79-3CB60C0B5D91}" type="pres">
      <dgm:prSet presAssocID="{9B5512B1-A569-4830-9C30-36AE844835A9}" presName="aSpace2" presStyleCnt="0"/>
      <dgm:spPr/>
      <dgm:t>
        <a:bodyPr/>
        <a:lstStyle/>
        <a:p>
          <a:endParaRPr lang="es-ES"/>
        </a:p>
      </dgm:t>
    </dgm:pt>
    <dgm:pt modelId="{8A841EE9-B09A-4886-9007-75D2CCC3F767}" type="pres">
      <dgm:prSet presAssocID="{C62084C1-F70D-4A58-AE29-138B9D75613F}" presName="childNode" presStyleLbl="node1" presStyleIdx="15" presStyleCnt="16">
        <dgm:presLayoutVars>
          <dgm:bulletEnabled val="1"/>
        </dgm:presLayoutVars>
      </dgm:prSet>
      <dgm:spPr/>
      <dgm:t>
        <a:bodyPr/>
        <a:lstStyle/>
        <a:p>
          <a:endParaRPr lang="es-ES"/>
        </a:p>
      </dgm:t>
    </dgm:pt>
  </dgm:ptLst>
  <dgm:cxnLst>
    <dgm:cxn modelId="{8B5E8DC3-B796-49C8-8D70-BDA91C1CB1FB}" srcId="{113563E2-22AD-40F9-A1C5-CCD40F83F3DD}" destId="{32E994F1-5948-4310-92BE-3FABD6C85FE5}" srcOrd="4" destOrd="0" parTransId="{D8443F00-ED37-4DEC-B6D3-D75FA1678760}" sibTransId="{A42FB764-C912-4371-87A8-D9CA9270F58D}"/>
    <dgm:cxn modelId="{46C5F30C-7FB1-4398-8136-0E0CC4102363}" type="presOf" srcId="{6E8CF812-1F64-4FF1-8666-8720E0EEC269}" destId="{A306EA98-D2FF-4FEE-AE93-CCBF4DF43036}" srcOrd="0" destOrd="0" presId="urn:microsoft.com/office/officeart/2005/8/layout/lProcess2"/>
    <dgm:cxn modelId="{FFFE3A6B-1B40-4729-99DA-32D08DD50486}" srcId="{113563E2-22AD-40F9-A1C5-CCD40F83F3DD}" destId="{79161285-3212-4377-8AD6-E7B022C08403}" srcOrd="0" destOrd="0" parTransId="{4741FA75-DD48-4D42-8830-C313D7000DDA}" sibTransId="{330E1233-876F-4484-97B8-72EE3759BDCA}"/>
    <dgm:cxn modelId="{89B15F99-C39B-43A8-AC51-4831499A8729}" type="presOf" srcId="{60B24448-16BD-4716-B603-045B940A827C}" destId="{D4A4F617-7C15-4462-8CE3-22652219C155}" srcOrd="0" destOrd="0" presId="urn:microsoft.com/office/officeart/2005/8/layout/lProcess2"/>
    <dgm:cxn modelId="{B71C457C-B0F4-46ED-AC84-1AFF4A011376}" srcId="{B38954C7-DD2D-408D-9533-233E7F159795}" destId="{A8C98E35-4705-4D53-8DA0-DE05B0E9FCB6}" srcOrd="0" destOrd="0" parTransId="{E5C6BBED-7947-4B64-BD1C-87D502C131D4}" sibTransId="{DDA38EB3-F43E-445E-A10A-0A2E0656F277}"/>
    <dgm:cxn modelId="{6564F0C3-82E0-4D5B-8777-06E360D572E6}" type="presOf" srcId="{DC91E63E-0FF7-460F-B05F-39E882B9715F}" destId="{78372180-7A55-44C9-BE57-2E0F06913379}" srcOrd="0" destOrd="0" presId="urn:microsoft.com/office/officeart/2005/8/layout/lProcess2"/>
    <dgm:cxn modelId="{CFA7BE23-6286-4709-9A6B-961CEDDCAEF6}" srcId="{948FAC7F-7061-4C7D-97FA-B0138DD6EF27}" destId="{08681453-56B5-4BE7-8A2A-049251F05459}" srcOrd="0" destOrd="0" parTransId="{322C5786-6B9D-40B5-B728-212025BCF31A}" sibTransId="{457F77D4-719A-4C15-AF5E-16E9EF6D3FDB}"/>
    <dgm:cxn modelId="{A2D155B0-1253-491B-BF84-35F25DAB935F}" srcId="{113563E2-22AD-40F9-A1C5-CCD40F83F3DD}" destId="{BE357D4A-1F1D-45F8-9A55-19E505EE7135}" srcOrd="2" destOrd="0" parTransId="{667A639D-66B6-4971-91F3-9788BA2716B7}" sibTransId="{AE352A51-2DD9-44BC-882B-AD5113DF1E9B}"/>
    <dgm:cxn modelId="{E0B2333D-28DB-41BF-8BE7-53ABB7855D27}" type="presOf" srcId="{08681453-56B5-4BE7-8A2A-049251F05459}" destId="{C8706152-73D8-4574-A1E6-FCD743857184}" srcOrd="0" destOrd="0" presId="urn:microsoft.com/office/officeart/2005/8/layout/lProcess2"/>
    <dgm:cxn modelId="{957A1AA2-2663-4064-9794-25DB11E10123}" srcId="{B38954C7-DD2D-408D-9533-233E7F159795}" destId="{6E8CF812-1F64-4FF1-8666-8720E0EEC269}" srcOrd="4" destOrd="0" parTransId="{1AFCB0A9-EDD3-4854-9064-B29CADEC38C5}" sibTransId="{8F79E02E-68B7-4B51-AEF5-B08797D86EE8}"/>
    <dgm:cxn modelId="{88B04DAE-F930-4194-88B2-1B13F4562B1F}" type="presOf" srcId="{948FAC7F-7061-4C7D-97FA-B0138DD6EF27}" destId="{4177230B-D2BA-458E-B51A-72595549974F}" srcOrd="1" destOrd="0" presId="urn:microsoft.com/office/officeart/2005/8/layout/lProcess2"/>
    <dgm:cxn modelId="{B2543CC1-D5BD-4BB5-8953-9078FC500B8A}" type="presOf" srcId="{2B74F2D2-D10D-459B-B3F3-87F5464340B6}" destId="{5D2433D2-D3DC-4AF7-976E-2FA88804B6D8}" srcOrd="0" destOrd="0" presId="urn:microsoft.com/office/officeart/2005/8/layout/lProcess2"/>
    <dgm:cxn modelId="{67DBFDF4-3E71-4B85-80F0-EA0DBDDAEBFC}" type="presOf" srcId="{D340F82B-BA22-4D05-B324-4DC87BA6805F}" destId="{FDA42219-7A03-4942-ABA7-C65AC5980FDF}" srcOrd="1" destOrd="0" presId="urn:microsoft.com/office/officeart/2005/8/layout/lProcess2"/>
    <dgm:cxn modelId="{7E8FD673-63A7-4234-A72F-0B711884FA7A}" srcId="{B38954C7-DD2D-408D-9533-233E7F159795}" destId="{8607FCE6-EA19-4AD5-BB07-54B2151EAB1D}" srcOrd="1" destOrd="0" parTransId="{9772F619-21B0-4B19-85E9-08DD053B7312}" sibTransId="{1F0E573E-F189-49B5-88C2-8A9E269169E9}"/>
    <dgm:cxn modelId="{64B65D8C-719F-4EAE-B25C-FFB6C0047DFB}" type="presOf" srcId="{54533D5F-D91A-4182-8D13-544084DE4C7C}" destId="{B23CA654-CA6F-4DB9-9363-81363456294B}" srcOrd="0" destOrd="0" presId="urn:microsoft.com/office/officeart/2005/8/layout/lProcess2"/>
    <dgm:cxn modelId="{778AE96D-72EA-4C0D-8E93-1189B27DE300}" srcId="{113563E2-22AD-40F9-A1C5-CCD40F83F3DD}" destId="{2B74F2D2-D10D-459B-B3F3-87F5464340B6}" srcOrd="1" destOrd="0" parTransId="{58DE141D-40B8-482B-AA6F-E49C47A2FFEF}" sibTransId="{AFAFF060-CFC7-487E-B17D-A3E93B516ED1}"/>
    <dgm:cxn modelId="{90820A81-10C9-4099-9F84-CB22755E00FD}" srcId="{948FAC7F-7061-4C7D-97FA-B0138DD6EF27}" destId="{C62084C1-F70D-4A58-AE29-138B9D75613F}" srcOrd="3" destOrd="0" parTransId="{179F6DF7-2334-498D-AFFB-D7ED2FA57EB3}" sibTransId="{8BBD9A48-49F3-42BE-9FC3-7960B93C9343}"/>
    <dgm:cxn modelId="{4CCCEC35-E091-4FE0-8CC7-2761C4BB83FF}" srcId="{54533D5F-D91A-4182-8D13-544084DE4C7C}" destId="{D340F82B-BA22-4D05-B324-4DC87BA6805F}" srcOrd="2" destOrd="0" parTransId="{376EC870-7E15-4C80-9698-3D719B7D091B}" sibTransId="{FFACB7B9-2C8A-43C3-A552-AD4FDF3341E7}"/>
    <dgm:cxn modelId="{1F83EA1D-526E-4E1E-A480-B75647729C2B}" srcId="{948FAC7F-7061-4C7D-97FA-B0138DD6EF27}" destId="{9B5512B1-A569-4830-9C30-36AE844835A9}" srcOrd="2" destOrd="0" parTransId="{E98D8DA8-2181-4EF8-A51A-E284A75266BA}" sibTransId="{7FC44B52-905C-49D9-8DFE-25A47F09CF1D}"/>
    <dgm:cxn modelId="{FE8D7258-AF38-4632-B2F5-EAC04F1BD1CA}" srcId="{D340F82B-BA22-4D05-B324-4DC87BA6805F}" destId="{54BD0081-C04B-4A23-A7FC-F8FF520CF08A}" srcOrd="0" destOrd="0" parTransId="{BFEC3EAF-A9DA-4B0B-8692-9269F3CEBA0A}" sibTransId="{C18CE56E-DA40-4FB9-9322-323FE695156F}"/>
    <dgm:cxn modelId="{84D43FA1-80E6-4D04-B7A7-D752F6D730E7}" type="presOf" srcId="{A8C98E35-4705-4D53-8DA0-DE05B0E9FCB6}" destId="{AD899359-5B1C-4A81-B3AE-E81688180C28}" srcOrd="0" destOrd="0" presId="urn:microsoft.com/office/officeart/2005/8/layout/lProcess2"/>
    <dgm:cxn modelId="{BAE3BABC-21A3-41C0-B951-2EDAD3F8A570}" type="presOf" srcId="{98CA3A43-2DD8-49C4-A68D-6E746A1CB6F9}" destId="{7859F325-37C7-40AF-BFDA-73DAF59CDC4B}" srcOrd="0" destOrd="0" presId="urn:microsoft.com/office/officeart/2005/8/layout/lProcess2"/>
    <dgm:cxn modelId="{D6B4BFE5-23C7-438F-A4C6-16942D1E3721}" type="presOf" srcId="{948FAC7F-7061-4C7D-97FA-B0138DD6EF27}" destId="{B674A790-E5ED-4375-A620-0DD984A47260}" srcOrd="0" destOrd="0" presId="urn:microsoft.com/office/officeart/2005/8/layout/lProcess2"/>
    <dgm:cxn modelId="{45B7BA89-9486-48E4-A1F3-EDB0D9429329}" type="presOf" srcId="{C62084C1-F70D-4A58-AE29-138B9D75613F}" destId="{8A841EE9-B09A-4886-9007-75D2CCC3F767}" srcOrd="0" destOrd="0" presId="urn:microsoft.com/office/officeart/2005/8/layout/lProcess2"/>
    <dgm:cxn modelId="{069ECC8A-2F91-4D9A-8820-7D5353870D12}" type="presOf" srcId="{D340F82B-BA22-4D05-B324-4DC87BA6805F}" destId="{289D334A-EF97-47A3-BAD7-101E92E375FE}" srcOrd="0" destOrd="0" presId="urn:microsoft.com/office/officeart/2005/8/layout/lProcess2"/>
    <dgm:cxn modelId="{1AD18C97-DC9A-4A2C-A365-8687D4DE86BC}" type="presOf" srcId="{B38954C7-DD2D-408D-9533-233E7F159795}" destId="{D0A94ABE-CF7E-4E88-B882-CD3E4A94F4C8}" srcOrd="0" destOrd="0" presId="urn:microsoft.com/office/officeart/2005/8/layout/lProcess2"/>
    <dgm:cxn modelId="{B1CFDC69-4081-47D0-AC6C-93B62B678AD7}" srcId="{113563E2-22AD-40F9-A1C5-CCD40F83F3DD}" destId="{C5958066-055D-452B-AE8D-6B69FFC80F1E}" srcOrd="3" destOrd="0" parTransId="{43E540FE-5BB0-437F-B120-49075FACCDF7}" sibTransId="{F8411866-A20E-41CC-9309-58600B2C93E5}"/>
    <dgm:cxn modelId="{0701CB49-B2A9-4560-B278-E41754394936}" type="presOf" srcId="{79161285-3212-4377-8AD6-E7B022C08403}" destId="{F30FDF38-936E-48C1-96B3-444BA2498CF7}" srcOrd="0" destOrd="0" presId="urn:microsoft.com/office/officeart/2005/8/layout/lProcess2"/>
    <dgm:cxn modelId="{DBA47DD3-6AF4-4E46-A73A-81C190F220F1}" srcId="{B38954C7-DD2D-408D-9533-233E7F159795}" destId="{DC91E63E-0FF7-460F-B05F-39E882B9715F}" srcOrd="3" destOrd="0" parTransId="{86C2930E-F4AE-4677-8645-DBA422BFD6E8}" sibTransId="{60BA5A60-2092-4081-B262-5364D48CC233}"/>
    <dgm:cxn modelId="{671211DB-141F-4092-9AD1-6C373CD555D6}" type="presOf" srcId="{BE357D4A-1F1D-45F8-9A55-19E505EE7135}" destId="{60275D5F-5970-4BBE-990A-111834013C75}" srcOrd="0" destOrd="0" presId="urn:microsoft.com/office/officeart/2005/8/layout/lProcess2"/>
    <dgm:cxn modelId="{D9C56807-17B6-4C4B-B30A-4866969B4638}" type="presOf" srcId="{54BD0081-C04B-4A23-A7FC-F8FF520CF08A}" destId="{31A14285-C9C5-49FA-85B7-A79648FC1A8C}" srcOrd="0" destOrd="0" presId="urn:microsoft.com/office/officeart/2005/8/layout/lProcess2"/>
    <dgm:cxn modelId="{7FD28B02-6F5E-4745-A427-29BDF3ED4E73}" type="presOf" srcId="{8607FCE6-EA19-4AD5-BB07-54B2151EAB1D}" destId="{2DDC7227-8ED5-4B19-B6FC-8E15DC5DD805}" srcOrd="0" destOrd="0" presId="urn:microsoft.com/office/officeart/2005/8/layout/lProcess2"/>
    <dgm:cxn modelId="{B77D720D-3555-4382-BE65-4DB6EBAA0686}" type="presOf" srcId="{660B9CBC-F959-4857-882D-AE4BBA242F10}" destId="{A73BC03C-A076-46AF-B1D3-39933C91F51D}" srcOrd="0" destOrd="0" presId="urn:microsoft.com/office/officeart/2005/8/layout/lProcess2"/>
    <dgm:cxn modelId="{F627712D-A9D5-42FB-AA5E-F7CCFB229966}" srcId="{54533D5F-D91A-4182-8D13-544084DE4C7C}" destId="{B38954C7-DD2D-408D-9533-233E7F159795}" srcOrd="1" destOrd="0" parTransId="{14416E65-13A3-4C16-8F7A-934BC99F1ACF}" sibTransId="{2C281102-18CE-4236-B76C-A881454F6E67}"/>
    <dgm:cxn modelId="{3B720159-CEFF-4848-86EE-51FCBA04F3D7}" type="presOf" srcId="{113563E2-22AD-40F9-A1C5-CCD40F83F3DD}" destId="{BBB7DB91-582A-4A5A-BB93-9CCFC3D99136}" srcOrd="1" destOrd="0" presId="urn:microsoft.com/office/officeart/2005/8/layout/lProcess2"/>
    <dgm:cxn modelId="{873FBBFC-82A1-42FF-9235-5C6C47F65FB1}" type="presOf" srcId="{32E994F1-5948-4310-92BE-3FABD6C85FE5}" destId="{892E53ED-546B-41B9-8302-80523B2E8811}" srcOrd="0" destOrd="0" presId="urn:microsoft.com/office/officeart/2005/8/layout/lProcess2"/>
    <dgm:cxn modelId="{39139C6B-FAF2-47EA-ABC6-D061808A16C5}" srcId="{948FAC7F-7061-4C7D-97FA-B0138DD6EF27}" destId="{660B9CBC-F959-4857-882D-AE4BBA242F10}" srcOrd="1" destOrd="0" parTransId="{77299813-FDBE-4460-940E-22DC9FB676B3}" sibTransId="{A31C2CCB-5E8A-42D5-A007-BD36FF444C13}"/>
    <dgm:cxn modelId="{67940A4B-51BE-46EB-9CE2-FD4ECE0651B4}" type="presOf" srcId="{B38954C7-DD2D-408D-9533-233E7F159795}" destId="{E26A30FA-1E5A-4727-9539-831EBAAB221D}" srcOrd="1" destOrd="0" presId="urn:microsoft.com/office/officeart/2005/8/layout/lProcess2"/>
    <dgm:cxn modelId="{8998DF7E-4917-4180-B03E-0029897E20DD}" type="presOf" srcId="{C5958066-055D-452B-AE8D-6B69FFC80F1E}" destId="{61B2BECD-1AD9-4812-8E51-4F686C16141F}" srcOrd="0" destOrd="0" presId="urn:microsoft.com/office/officeart/2005/8/layout/lProcess2"/>
    <dgm:cxn modelId="{20DA497D-AB4F-4E5E-BF5C-5CE3F3E4AAB0}" srcId="{D340F82B-BA22-4D05-B324-4DC87BA6805F}" destId="{98CA3A43-2DD8-49C4-A68D-6E746A1CB6F9}" srcOrd="1" destOrd="0" parTransId="{F5C7FC0D-3E5C-4B70-BF50-F727DF0E5138}" sibTransId="{CD7C34F6-2714-490F-9D4E-DD53DF71E52E}"/>
    <dgm:cxn modelId="{60B341D2-082B-4144-889C-2BC6D15EF773}" type="presOf" srcId="{9B5512B1-A569-4830-9C30-36AE844835A9}" destId="{B8D0AAF4-9A7F-4C87-97C7-352C66A3B7B7}" srcOrd="0" destOrd="0" presId="urn:microsoft.com/office/officeart/2005/8/layout/lProcess2"/>
    <dgm:cxn modelId="{E5F728DA-D2AE-4D25-8827-A420AAFD571A}" type="presOf" srcId="{113563E2-22AD-40F9-A1C5-CCD40F83F3DD}" destId="{8FC27A83-5572-4C07-BEB3-BE91F8A6D34F}" srcOrd="0" destOrd="0" presId="urn:microsoft.com/office/officeart/2005/8/layout/lProcess2"/>
    <dgm:cxn modelId="{1E464E6A-E561-43E1-8583-C955A9DEE755}" srcId="{54533D5F-D91A-4182-8D13-544084DE4C7C}" destId="{113563E2-22AD-40F9-A1C5-CCD40F83F3DD}" srcOrd="0" destOrd="0" parTransId="{7AFFC2D3-013A-4192-829C-EC9D02226F9E}" sibTransId="{605FB852-0A00-4F26-8DAE-7C9C26781D4D}"/>
    <dgm:cxn modelId="{25326054-9065-4993-B6CD-46132CFC81B3}" srcId="{54533D5F-D91A-4182-8D13-544084DE4C7C}" destId="{948FAC7F-7061-4C7D-97FA-B0138DD6EF27}" srcOrd="3" destOrd="0" parTransId="{4622EDBF-5E7F-42A3-8819-8FCF3B5D9A82}" sibTransId="{802B983C-27B0-42F6-BC83-7D0673FF155B}"/>
    <dgm:cxn modelId="{CC7C27A4-8E34-4A33-A87B-D3B10A99E6C7}" srcId="{B38954C7-DD2D-408D-9533-233E7F159795}" destId="{60B24448-16BD-4716-B603-045B940A827C}" srcOrd="2" destOrd="0" parTransId="{5DDAB3F8-67D2-421C-9E1E-18EEC6D82CF5}" sibTransId="{B8ED1DE8-1207-4AD6-9DBA-8F0A834BFE94}"/>
    <dgm:cxn modelId="{72A818F4-57DE-4A8C-AE17-5E9E7B3AF521}" type="presParOf" srcId="{B23CA654-CA6F-4DB9-9363-81363456294B}" destId="{AB209B53-6325-41FF-ACD1-B71199DEDBDE}" srcOrd="0" destOrd="0" presId="urn:microsoft.com/office/officeart/2005/8/layout/lProcess2"/>
    <dgm:cxn modelId="{9BC73C83-F3F4-4E08-B081-9F611ABBF26A}" type="presParOf" srcId="{AB209B53-6325-41FF-ACD1-B71199DEDBDE}" destId="{8FC27A83-5572-4C07-BEB3-BE91F8A6D34F}" srcOrd="0" destOrd="0" presId="urn:microsoft.com/office/officeart/2005/8/layout/lProcess2"/>
    <dgm:cxn modelId="{5DA7E8D1-C71F-4424-9214-08743D71D724}" type="presParOf" srcId="{AB209B53-6325-41FF-ACD1-B71199DEDBDE}" destId="{BBB7DB91-582A-4A5A-BB93-9CCFC3D99136}" srcOrd="1" destOrd="0" presId="urn:microsoft.com/office/officeart/2005/8/layout/lProcess2"/>
    <dgm:cxn modelId="{DE59E5B3-69AC-4370-81FA-5C65AF28EAD6}" type="presParOf" srcId="{AB209B53-6325-41FF-ACD1-B71199DEDBDE}" destId="{DE910591-F515-410F-8538-4B357528F75D}" srcOrd="2" destOrd="0" presId="urn:microsoft.com/office/officeart/2005/8/layout/lProcess2"/>
    <dgm:cxn modelId="{D21B47EB-2EDF-4221-9642-84E2B8C5F4D1}" type="presParOf" srcId="{DE910591-F515-410F-8538-4B357528F75D}" destId="{02E3CC02-3CFE-49D6-A206-CE003471C35D}" srcOrd="0" destOrd="0" presId="urn:microsoft.com/office/officeart/2005/8/layout/lProcess2"/>
    <dgm:cxn modelId="{85C4D8A5-9396-4D5E-843C-104ACB0112E8}" type="presParOf" srcId="{02E3CC02-3CFE-49D6-A206-CE003471C35D}" destId="{F30FDF38-936E-48C1-96B3-444BA2498CF7}" srcOrd="0" destOrd="0" presId="urn:microsoft.com/office/officeart/2005/8/layout/lProcess2"/>
    <dgm:cxn modelId="{B4C5A6E3-6708-45B5-A6B6-49279CC7579B}" type="presParOf" srcId="{02E3CC02-3CFE-49D6-A206-CE003471C35D}" destId="{887A259A-94DA-4E0B-B017-5C2B7F5BDFBC}" srcOrd="1" destOrd="0" presId="urn:microsoft.com/office/officeart/2005/8/layout/lProcess2"/>
    <dgm:cxn modelId="{297F55B3-AD72-490C-9C5C-1CB563348929}" type="presParOf" srcId="{02E3CC02-3CFE-49D6-A206-CE003471C35D}" destId="{5D2433D2-D3DC-4AF7-976E-2FA88804B6D8}" srcOrd="2" destOrd="0" presId="urn:microsoft.com/office/officeart/2005/8/layout/lProcess2"/>
    <dgm:cxn modelId="{0698900A-3ACE-49BC-8502-3B668157FF25}" type="presParOf" srcId="{02E3CC02-3CFE-49D6-A206-CE003471C35D}" destId="{3F30D466-F8F1-4394-B64A-30EC5088A54C}" srcOrd="3" destOrd="0" presId="urn:microsoft.com/office/officeart/2005/8/layout/lProcess2"/>
    <dgm:cxn modelId="{19F26F6D-6E27-4F87-899E-AD11704955B7}" type="presParOf" srcId="{02E3CC02-3CFE-49D6-A206-CE003471C35D}" destId="{60275D5F-5970-4BBE-990A-111834013C75}" srcOrd="4" destOrd="0" presId="urn:microsoft.com/office/officeart/2005/8/layout/lProcess2"/>
    <dgm:cxn modelId="{FE03CFC2-4539-4A0E-9E57-A8362633DB74}" type="presParOf" srcId="{02E3CC02-3CFE-49D6-A206-CE003471C35D}" destId="{84B2A9D9-E3A9-4264-A9FD-57D30FFEAEE2}" srcOrd="5" destOrd="0" presId="urn:microsoft.com/office/officeart/2005/8/layout/lProcess2"/>
    <dgm:cxn modelId="{64D08A8F-5170-4B06-9BDD-61DF56C3D8EF}" type="presParOf" srcId="{02E3CC02-3CFE-49D6-A206-CE003471C35D}" destId="{61B2BECD-1AD9-4812-8E51-4F686C16141F}" srcOrd="6" destOrd="0" presId="urn:microsoft.com/office/officeart/2005/8/layout/lProcess2"/>
    <dgm:cxn modelId="{545D900A-3A48-4A02-B0B7-3F41BE95AAA0}" type="presParOf" srcId="{02E3CC02-3CFE-49D6-A206-CE003471C35D}" destId="{D825B166-B929-4FE3-9B9F-11E0243DB093}" srcOrd="7" destOrd="0" presId="urn:microsoft.com/office/officeart/2005/8/layout/lProcess2"/>
    <dgm:cxn modelId="{2C53895C-23FD-4868-8AE2-22BD5F8CB8B3}" type="presParOf" srcId="{02E3CC02-3CFE-49D6-A206-CE003471C35D}" destId="{892E53ED-546B-41B9-8302-80523B2E8811}" srcOrd="8" destOrd="0" presId="urn:microsoft.com/office/officeart/2005/8/layout/lProcess2"/>
    <dgm:cxn modelId="{4E9D25FB-6539-4DF7-A60D-E59E46C83494}" type="presParOf" srcId="{B23CA654-CA6F-4DB9-9363-81363456294B}" destId="{72037464-30AA-4252-8830-379177B65C6A}" srcOrd="1" destOrd="0" presId="urn:microsoft.com/office/officeart/2005/8/layout/lProcess2"/>
    <dgm:cxn modelId="{AFB6BC8F-0B40-485F-9E82-8666ED17D267}" type="presParOf" srcId="{B23CA654-CA6F-4DB9-9363-81363456294B}" destId="{EFACDEAB-11AF-425D-A53C-7A60D7DB707A}" srcOrd="2" destOrd="0" presId="urn:microsoft.com/office/officeart/2005/8/layout/lProcess2"/>
    <dgm:cxn modelId="{A64997C6-AFB2-4B9F-9DDA-4F87FC631E20}" type="presParOf" srcId="{EFACDEAB-11AF-425D-A53C-7A60D7DB707A}" destId="{D0A94ABE-CF7E-4E88-B882-CD3E4A94F4C8}" srcOrd="0" destOrd="0" presId="urn:microsoft.com/office/officeart/2005/8/layout/lProcess2"/>
    <dgm:cxn modelId="{56CBEB76-21C6-46CC-B633-1FE441C94881}" type="presParOf" srcId="{EFACDEAB-11AF-425D-A53C-7A60D7DB707A}" destId="{E26A30FA-1E5A-4727-9539-831EBAAB221D}" srcOrd="1" destOrd="0" presId="urn:microsoft.com/office/officeart/2005/8/layout/lProcess2"/>
    <dgm:cxn modelId="{F34A46DC-D6B8-4F31-8769-6A2E1FDA6CB8}" type="presParOf" srcId="{EFACDEAB-11AF-425D-A53C-7A60D7DB707A}" destId="{5FFF4A69-4B3E-4C3D-9031-08B32B6C2D7A}" srcOrd="2" destOrd="0" presId="urn:microsoft.com/office/officeart/2005/8/layout/lProcess2"/>
    <dgm:cxn modelId="{25854FAE-B104-4E6E-A204-0FD0A1C71BBA}" type="presParOf" srcId="{5FFF4A69-4B3E-4C3D-9031-08B32B6C2D7A}" destId="{74D54AF3-E9A0-4700-A5BF-627112C2D975}" srcOrd="0" destOrd="0" presId="urn:microsoft.com/office/officeart/2005/8/layout/lProcess2"/>
    <dgm:cxn modelId="{2CCF53BE-0C56-4AED-A02C-1DDEA268388D}" type="presParOf" srcId="{74D54AF3-E9A0-4700-A5BF-627112C2D975}" destId="{AD899359-5B1C-4A81-B3AE-E81688180C28}" srcOrd="0" destOrd="0" presId="urn:microsoft.com/office/officeart/2005/8/layout/lProcess2"/>
    <dgm:cxn modelId="{CF78F464-8226-40F9-BF47-2492F6382F63}" type="presParOf" srcId="{74D54AF3-E9A0-4700-A5BF-627112C2D975}" destId="{25F5A258-0FD9-42AF-951B-229A8395890E}" srcOrd="1" destOrd="0" presId="urn:microsoft.com/office/officeart/2005/8/layout/lProcess2"/>
    <dgm:cxn modelId="{5F529F5B-B488-48F1-8E64-51752588A434}" type="presParOf" srcId="{74D54AF3-E9A0-4700-A5BF-627112C2D975}" destId="{2DDC7227-8ED5-4B19-B6FC-8E15DC5DD805}" srcOrd="2" destOrd="0" presId="urn:microsoft.com/office/officeart/2005/8/layout/lProcess2"/>
    <dgm:cxn modelId="{BDAA7C4C-FEB0-49D1-A145-0C0FA7E451E6}" type="presParOf" srcId="{74D54AF3-E9A0-4700-A5BF-627112C2D975}" destId="{A70E2C53-F9A9-4881-8317-043CDF937AC8}" srcOrd="3" destOrd="0" presId="urn:microsoft.com/office/officeart/2005/8/layout/lProcess2"/>
    <dgm:cxn modelId="{4D22BC77-FA14-465C-8CB9-9FB4D2FB080B}" type="presParOf" srcId="{74D54AF3-E9A0-4700-A5BF-627112C2D975}" destId="{D4A4F617-7C15-4462-8CE3-22652219C155}" srcOrd="4" destOrd="0" presId="urn:microsoft.com/office/officeart/2005/8/layout/lProcess2"/>
    <dgm:cxn modelId="{118825B8-7304-476F-BDB4-0469CBCBB448}" type="presParOf" srcId="{74D54AF3-E9A0-4700-A5BF-627112C2D975}" destId="{433A64DD-ED00-4147-9EE7-87C8FD9B7439}" srcOrd="5" destOrd="0" presId="urn:microsoft.com/office/officeart/2005/8/layout/lProcess2"/>
    <dgm:cxn modelId="{334C123C-2FE5-43A5-9A1E-4551968EFBAE}" type="presParOf" srcId="{74D54AF3-E9A0-4700-A5BF-627112C2D975}" destId="{78372180-7A55-44C9-BE57-2E0F06913379}" srcOrd="6" destOrd="0" presId="urn:microsoft.com/office/officeart/2005/8/layout/lProcess2"/>
    <dgm:cxn modelId="{73DAD559-A787-4A95-AA36-77F4F43D5D9F}" type="presParOf" srcId="{74D54AF3-E9A0-4700-A5BF-627112C2D975}" destId="{17F9E5F4-DEC7-404F-B9BC-E1B5F2DB0F29}" srcOrd="7" destOrd="0" presId="urn:microsoft.com/office/officeart/2005/8/layout/lProcess2"/>
    <dgm:cxn modelId="{8509D237-5FDD-4D9B-9262-84C6711283FE}" type="presParOf" srcId="{74D54AF3-E9A0-4700-A5BF-627112C2D975}" destId="{A306EA98-D2FF-4FEE-AE93-CCBF4DF43036}" srcOrd="8" destOrd="0" presId="urn:microsoft.com/office/officeart/2005/8/layout/lProcess2"/>
    <dgm:cxn modelId="{478320A0-A4BA-48C6-ABFA-A7573C398204}" type="presParOf" srcId="{B23CA654-CA6F-4DB9-9363-81363456294B}" destId="{DCC47749-8FAF-4AD7-9C77-B36EAE54BEF9}" srcOrd="3" destOrd="0" presId="urn:microsoft.com/office/officeart/2005/8/layout/lProcess2"/>
    <dgm:cxn modelId="{FE9643D5-504A-4B1C-9304-CE2C6DB4255C}" type="presParOf" srcId="{B23CA654-CA6F-4DB9-9363-81363456294B}" destId="{279153D5-5211-4C2D-81C5-B0AAC693A87D}" srcOrd="4" destOrd="0" presId="urn:microsoft.com/office/officeart/2005/8/layout/lProcess2"/>
    <dgm:cxn modelId="{23FAC29A-2DED-46C8-B924-0DCDA138A918}" type="presParOf" srcId="{279153D5-5211-4C2D-81C5-B0AAC693A87D}" destId="{289D334A-EF97-47A3-BAD7-101E92E375FE}" srcOrd="0" destOrd="0" presId="urn:microsoft.com/office/officeart/2005/8/layout/lProcess2"/>
    <dgm:cxn modelId="{EAB165DB-C675-4A02-BCDA-C1D2AC65A94C}" type="presParOf" srcId="{279153D5-5211-4C2D-81C5-B0AAC693A87D}" destId="{FDA42219-7A03-4942-ABA7-C65AC5980FDF}" srcOrd="1" destOrd="0" presId="urn:microsoft.com/office/officeart/2005/8/layout/lProcess2"/>
    <dgm:cxn modelId="{79B6F59B-E0A8-4660-A83D-60DDE7E90002}" type="presParOf" srcId="{279153D5-5211-4C2D-81C5-B0AAC693A87D}" destId="{6EEE4BBB-D8D3-48F0-B9F2-6C9470F2DFEE}" srcOrd="2" destOrd="0" presId="urn:microsoft.com/office/officeart/2005/8/layout/lProcess2"/>
    <dgm:cxn modelId="{B62B4F5A-A85C-4071-832F-56B50E3E48BA}" type="presParOf" srcId="{6EEE4BBB-D8D3-48F0-B9F2-6C9470F2DFEE}" destId="{549724A9-7DD5-4FA6-89BF-B6ADE4367239}" srcOrd="0" destOrd="0" presId="urn:microsoft.com/office/officeart/2005/8/layout/lProcess2"/>
    <dgm:cxn modelId="{849FC9C6-95B2-4FE4-93CA-D69426321D2B}" type="presParOf" srcId="{549724A9-7DD5-4FA6-89BF-B6ADE4367239}" destId="{31A14285-C9C5-49FA-85B7-A79648FC1A8C}" srcOrd="0" destOrd="0" presId="urn:microsoft.com/office/officeart/2005/8/layout/lProcess2"/>
    <dgm:cxn modelId="{651890B8-88B4-4776-AE84-FF2207691D42}" type="presParOf" srcId="{549724A9-7DD5-4FA6-89BF-B6ADE4367239}" destId="{8ABC616F-B7CE-4D2F-A1D4-5F0220E10BE2}" srcOrd="1" destOrd="0" presId="urn:microsoft.com/office/officeart/2005/8/layout/lProcess2"/>
    <dgm:cxn modelId="{7BA0F895-20C3-4CE0-A3DB-D4725564AE93}" type="presParOf" srcId="{549724A9-7DD5-4FA6-89BF-B6ADE4367239}" destId="{7859F325-37C7-40AF-BFDA-73DAF59CDC4B}" srcOrd="2" destOrd="0" presId="urn:microsoft.com/office/officeart/2005/8/layout/lProcess2"/>
    <dgm:cxn modelId="{98C1D6E2-8CEC-43A3-BF16-46C754BF5B69}" type="presParOf" srcId="{B23CA654-CA6F-4DB9-9363-81363456294B}" destId="{4957DE19-62CE-41DE-8D72-3A924D6ED011}" srcOrd="5" destOrd="0" presId="urn:microsoft.com/office/officeart/2005/8/layout/lProcess2"/>
    <dgm:cxn modelId="{7347DAF7-9D17-461B-8DD1-AA4FB6C4CDD2}" type="presParOf" srcId="{B23CA654-CA6F-4DB9-9363-81363456294B}" destId="{A897A6B0-12F1-4DA7-80D2-76C422DCC2EA}" srcOrd="6" destOrd="0" presId="urn:microsoft.com/office/officeart/2005/8/layout/lProcess2"/>
    <dgm:cxn modelId="{845AE2BE-23B1-4F06-8DF8-55C8120E44E8}" type="presParOf" srcId="{A897A6B0-12F1-4DA7-80D2-76C422DCC2EA}" destId="{B674A790-E5ED-4375-A620-0DD984A47260}" srcOrd="0" destOrd="0" presId="urn:microsoft.com/office/officeart/2005/8/layout/lProcess2"/>
    <dgm:cxn modelId="{9F2B8566-4D6D-4188-9D70-3F271A3AF193}" type="presParOf" srcId="{A897A6B0-12F1-4DA7-80D2-76C422DCC2EA}" destId="{4177230B-D2BA-458E-B51A-72595549974F}" srcOrd="1" destOrd="0" presId="urn:microsoft.com/office/officeart/2005/8/layout/lProcess2"/>
    <dgm:cxn modelId="{CC17BF66-BD57-4CDC-8C66-A71A8321E547}" type="presParOf" srcId="{A897A6B0-12F1-4DA7-80D2-76C422DCC2EA}" destId="{540DCBE8-89AA-4B90-AE8E-8E5C6298F7D8}" srcOrd="2" destOrd="0" presId="urn:microsoft.com/office/officeart/2005/8/layout/lProcess2"/>
    <dgm:cxn modelId="{4625D45E-A76D-4A7F-9B16-CD006AF593AC}" type="presParOf" srcId="{540DCBE8-89AA-4B90-AE8E-8E5C6298F7D8}" destId="{06CC47D5-6C6C-40A0-8EC1-45BB25502F07}" srcOrd="0" destOrd="0" presId="urn:microsoft.com/office/officeart/2005/8/layout/lProcess2"/>
    <dgm:cxn modelId="{534C81F2-2E93-4DCF-9577-D5F3EA146D30}" type="presParOf" srcId="{06CC47D5-6C6C-40A0-8EC1-45BB25502F07}" destId="{C8706152-73D8-4574-A1E6-FCD743857184}" srcOrd="0" destOrd="0" presId="urn:microsoft.com/office/officeart/2005/8/layout/lProcess2"/>
    <dgm:cxn modelId="{A010C394-DF79-4E1C-9753-71726803399F}" type="presParOf" srcId="{06CC47D5-6C6C-40A0-8EC1-45BB25502F07}" destId="{C5FC4C53-021F-45DC-82C4-3E65FEC01A27}" srcOrd="1" destOrd="0" presId="urn:microsoft.com/office/officeart/2005/8/layout/lProcess2"/>
    <dgm:cxn modelId="{F1E850FA-6D8B-4476-B9DD-B2B8D86514E4}" type="presParOf" srcId="{06CC47D5-6C6C-40A0-8EC1-45BB25502F07}" destId="{A73BC03C-A076-46AF-B1D3-39933C91F51D}" srcOrd="2" destOrd="0" presId="urn:microsoft.com/office/officeart/2005/8/layout/lProcess2"/>
    <dgm:cxn modelId="{3EA6FC71-4DC7-49F5-904D-690B5C7D7BEA}" type="presParOf" srcId="{06CC47D5-6C6C-40A0-8EC1-45BB25502F07}" destId="{D84906FE-B89F-486A-8C3D-72CC0929497A}" srcOrd="3" destOrd="0" presId="urn:microsoft.com/office/officeart/2005/8/layout/lProcess2"/>
    <dgm:cxn modelId="{C3D2698D-3257-4408-9A61-DA377A80B0CC}" type="presParOf" srcId="{06CC47D5-6C6C-40A0-8EC1-45BB25502F07}" destId="{B8D0AAF4-9A7F-4C87-97C7-352C66A3B7B7}" srcOrd="4" destOrd="0" presId="urn:microsoft.com/office/officeart/2005/8/layout/lProcess2"/>
    <dgm:cxn modelId="{843C215D-359F-4249-8A9E-93E974C7B06E}" type="presParOf" srcId="{06CC47D5-6C6C-40A0-8EC1-45BB25502F07}" destId="{037AB34D-23CA-45B9-BF79-3CB60C0B5D91}" srcOrd="5" destOrd="0" presId="urn:microsoft.com/office/officeart/2005/8/layout/lProcess2"/>
    <dgm:cxn modelId="{96B7E0FC-0F58-4F47-8834-59195354E70A}" type="presParOf" srcId="{06CC47D5-6C6C-40A0-8EC1-45BB25502F07}" destId="{8A841EE9-B09A-4886-9007-75D2CCC3F767}" srcOrd="6"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7A6B26C-A5E5-4990-B6AA-71FB5A85FA93}" type="doc">
      <dgm:prSet loTypeId="urn:microsoft.com/office/officeart/2005/8/layout/radial6" loCatId="cycle" qsTypeId="urn:microsoft.com/office/officeart/2005/8/quickstyle/simple1" qsCatId="simple" csTypeId="urn:microsoft.com/office/officeart/2005/8/colors/colorful1" csCatId="colorful" phldr="1"/>
      <dgm:spPr/>
      <dgm:t>
        <a:bodyPr/>
        <a:lstStyle/>
        <a:p>
          <a:endParaRPr lang="es-ES"/>
        </a:p>
      </dgm:t>
    </dgm:pt>
    <dgm:pt modelId="{6E6F36F7-233B-4593-8F3F-E3509E05E0B3}">
      <dgm:prSet phldrT="[Texto]"/>
      <dgm:spPr/>
      <dgm:t>
        <a:bodyPr/>
        <a:lstStyle/>
        <a:p>
          <a:r>
            <a:rPr lang="en-GB" noProof="0" dirty="0" smtClean="0"/>
            <a:t>USER FEEDBACK</a:t>
          </a:r>
          <a:endParaRPr lang="en-GB" noProof="0" dirty="0"/>
        </a:p>
      </dgm:t>
    </dgm:pt>
    <dgm:pt modelId="{B0DCBDAC-5D60-428A-BB5B-E438A9240CB8}" type="parTrans" cxnId="{8ACD1C17-AC6F-4BB8-81D3-BDA394003694}">
      <dgm:prSet/>
      <dgm:spPr/>
      <dgm:t>
        <a:bodyPr/>
        <a:lstStyle/>
        <a:p>
          <a:endParaRPr lang="en-GB" noProof="0" dirty="0"/>
        </a:p>
      </dgm:t>
    </dgm:pt>
    <dgm:pt modelId="{43CC658B-89B1-4ECB-8716-07F9516F4951}" type="sibTrans" cxnId="{8ACD1C17-AC6F-4BB8-81D3-BDA394003694}">
      <dgm:prSet/>
      <dgm:spPr/>
      <dgm:t>
        <a:bodyPr/>
        <a:lstStyle/>
        <a:p>
          <a:endParaRPr lang="en-GB" noProof="0" dirty="0"/>
        </a:p>
      </dgm:t>
    </dgm:pt>
    <dgm:pt modelId="{3D3115F7-40CF-47BA-BC1F-CE8154B17D61}">
      <dgm:prSet phldrT="[Texto]" custT="1"/>
      <dgm:spPr/>
      <dgm:t>
        <a:bodyPr/>
        <a:lstStyle/>
        <a:p>
          <a:r>
            <a:rPr lang="en-GB" sz="1100" noProof="0" dirty="0" smtClean="0"/>
            <a:t>Focus group</a:t>
          </a:r>
          <a:endParaRPr lang="en-GB" sz="1100" noProof="0" dirty="0"/>
        </a:p>
      </dgm:t>
    </dgm:pt>
    <dgm:pt modelId="{A6601B96-4F99-4ABF-92CF-57D401A8BF84}" type="parTrans" cxnId="{83B39712-D7B5-4893-A674-3DBF6D7CAA27}">
      <dgm:prSet/>
      <dgm:spPr/>
      <dgm:t>
        <a:bodyPr/>
        <a:lstStyle/>
        <a:p>
          <a:endParaRPr lang="en-GB" noProof="0" dirty="0"/>
        </a:p>
      </dgm:t>
    </dgm:pt>
    <dgm:pt modelId="{0151AF17-C0EE-4A5B-81E0-FD9D481B97A9}" type="sibTrans" cxnId="{83B39712-D7B5-4893-A674-3DBF6D7CAA27}">
      <dgm:prSet/>
      <dgm:spPr/>
      <dgm:t>
        <a:bodyPr/>
        <a:lstStyle/>
        <a:p>
          <a:endParaRPr lang="en-GB" noProof="0" dirty="0"/>
        </a:p>
      </dgm:t>
    </dgm:pt>
    <dgm:pt modelId="{8A2F8FC4-6ACC-4A39-A9E6-EBC66BF9D86A}">
      <dgm:prSet phldrT="[Texto]" custT="1"/>
      <dgm:spPr/>
      <dgm:t>
        <a:bodyPr lIns="0" rIns="0"/>
        <a:lstStyle/>
        <a:p>
          <a:pPr>
            <a:spcAft>
              <a:spcPts val="0"/>
            </a:spcAft>
          </a:pPr>
          <a:r>
            <a:rPr lang="en-GB" sz="1100" noProof="0" dirty="0" smtClean="0"/>
            <a:t>Workshop</a:t>
          </a:r>
          <a:endParaRPr lang="en-GB" sz="1100" noProof="0" dirty="0"/>
        </a:p>
      </dgm:t>
    </dgm:pt>
    <dgm:pt modelId="{826D43A5-24EE-4C8A-810B-A8C10CBC6B11}" type="parTrans" cxnId="{B35095F2-D5C1-49C7-8AFC-EBD2CDA3DC3C}">
      <dgm:prSet/>
      <dgm:spPr/>
      <dgm:t>
        <a:bodyPr/>
        <a:lstStyle/>
        <a:p>
          <a:endParaRPr lang="en-GB" noProof="0" dirty="0"/>
        </a:p>
      </dgm:t>
    </dgm:pt>
    <dgm:pt modelId="{B86D03B9-ADAE-4719-8512-AD67991DFA6D}" type="sibTrans" cxnId="{B35095F2-D5C1-49C7-8AFC-EBD2CDA3DC3C}">
      <dgm:prSet/>
      <dgm:spPr/>
      <dgm:t>
        <a:bodyPr/>
        <a:lstStyle/>
        <a:p>
          <a:endParaRPr lang="en-GB" noProof="0" dirty="0"/>
        </a:p>
      </dgm:t>
    </dgm:pt>
    <dgm:pt modelId="{D42F93D4-C938-4BC1-B0AF-39B1D6D1DB49}">
      <dgm:prSet phldrT="[Texto]" custT="1"/>
      <dgm:spPr/>
      <dgm:t>
        <a:bodyPr/>
        <a:lstStyle/>
        <a:p>
          <a:r>
            <a:rPr lang="en-GB" sz="1100" noProof="0" dirty="0" smtClean="0"/>
            <a:t>Direct contact</a:t>
          </a:r>
          <a:endParaRPr lang="en-GB" sz="1100" noProof="0" dirty="0"/>
        </a:p>
      </dgm:t>
    </dgm:pt>
    <dgm:pt modelId="{CEA6BDAE-4F7A-4331-B8D2-CB834D374F57}" type="parTrans" cxnId="{6F39C9E4-EE66-4492-A0D5-2CC2070A0598}">
      <dgm:prSet/>
      <dgm:spPr/>
      <dgm:t>
        <a:bodyPr/>
        <a:lstStyle/>
        <a:p>
          <a:endParaRPr lang="en-GB" noProof="0" dirty="0"/>
        </a:p>
      </dgm:t>
    </dgm:pt>
    <dgm:pt modelId="{BE18C5BB-A4F1-4677-A851-BBAEFC63FC55}" type="sibTrans" cxnId="{6F39C9E4-EE66-4492-A0D5-2CC2070A0598}">
      <dgm:prSet/>
      <dgm:spPr/>
      <dgm:t>
        <a:bodyPr/>
        <a:lstStyle/>
        <a:p>
          <a:endParaRPr lang="en-GB" noProof="0" dirty="0"/>
        </a:p>
      </dgm:t>
    </dgm:pt>
    <dgm:pt modelId="{3648EDA7-B958-450D-99A0-0C28D14918CE}">
      <dgm:prSet phldrT="[Texto]" custT="1"/>
      <dgm:spPr/>
      <dgm:t>
        <a:bodyPr/>
        <a:lstStyle/>
        <a:p>
          <a:r>
            <a:rPr lang="en-GB" sz="1100" noProof="0" dirty="0" smtClean="0"/>
            <a:t>CDS Help &amp; Support</a:t>
          </a:r>
          <a:endParaRPr lang="en-GB" sz="1100" noProof="0" dirty="0"/>
        </a:p>
      </dgm:t>
    </dgm:pt>
    <dgm:pt modelId="{776F174F-BC35-4469-B38F-2D1B28EE61CC}" type="parTrans" cxnId="{0F17BB24-9A89-4442-A7CE-C789B2C62988}">
      <dgm:prSet/>
      <dgm:spPr/>
      <dgm:t>
        <a:bodyPr/>
        <a:lstStyle/>
        <a:p>
          <a:endParaRPr lang="en-GB" noProof="0" dirty="0"/>
        </a:p>
      </dgm:t>
    </dgm:pt>
    <dgm:pt modelId="{03A816BC-0AD2-4F4F-AEB7-68F4A1CA2C31}" type="sibTrans" cxnId="{0F17BB24-9A89-4442-A7CE-C789B2C62988}">
      <dgm:prSet/>
      <dgm:spPr/>
      <dgm:t>
        <a:bodyPr/>
        <a:lstStyle/>
        <a:p>
          <a:endParaRPr lang="en-GB" noProof="0" dirty="0"/>
        </a:p>
      </dgm:t>
    </dgm:pt>
    <dgm:pt modelId="{C14A797B-3D14-4144-A0AA-DBCAE157A0BD}">
      <dgm:prSet phldrT="[Texto]" custT="1"/>
      <dgm:spPr/>
      <dgm:t>
        <a:bodyPr/>
        <a:lstStyle/>
        <a:p>
          <a:r>
            <a:rPr lang="en-GB" sz="1100" noProof="0" dirty="0" smtClean="0"/>
            <a:t>CDS feedback</a:t>
          </a:r>
          <a:endParaRPr lang="en-GB" sz="1100" noProof="0" dirty="0"/>
        </a:p>
      </dgm:t>
    </dgm:pt>
    <dgm:pt modelId="{5A8B6EE9-1DE2-42E5-9601-9CA9E1F5B689}" type="parTrans" cxnId="{B9E59706-614F-4518-BE12-5600F032B3A5}">
      <dgm:prSet/>
      <dgm:spPr/>
      <dgm:t>
        <a:bodyPr/>
        <a:lstStyle/>
        <a:p>
          <a:endParaRPr lang="en-GB" noProof="0" dirty="0"/>
        </a:p>
      </dgm:t>
    </dgm:pt>
    <dgm:pt modelId="{D72AE62B-40FB-4E46-90E3-6AEEC22D8C6C}" type="sibTrans" cxnId="{B9E59706-614F-4518-BE12-5600F032B3A5}">
      <dgm:prSet/>
      <dgm:spPr/>
      <dgm:t>
        <a:bodyPr/>
        <a:lstStyle/>
        <a:p>
          <a:endParaRPr lang="en-GB" noProof="0" dirty="0"/>
        </a:p>
      </dgm:t>
    </dgm:pt>
    <dgm:pt modelId="{2715CE58-BE9D-4D08-BA07-77DE17671482}">
      <dgm:prSet phldrT="[Texto]" custT="1"/>
      <dgm:spPr/>
      <dgm:t>
        <a:bodyPr/>
        <a:lstStyle/>
        <a:p>
          <a:r>
            <a:rPr lang="en-GB" sz="1100" noProof="0" dirty="0" smtClean="0"/>
            <a:t>c3s-eqc@ecmwf.int e-mail</a:t>
          </a:r>
          <a:endParaRPr lang="en-GB" sz="1100" noProof="0" dirty="0"/>
        </a:p>
      </dgm:t>
    </dgm:pt>
    <dgm:pt modelId="{D1686643-FF59-4101-A61C-D8AFDA36758F}" type="parTrans" cxnId="{3BF45AFA-FB0E-4EF0-B265-1B43E9232D9F}">
      <dgm:prSet/>
      <dgm:spPr/>
      <dgm:t>
        <a:bodyPr/>
        <a:lstStyle/>
        <a:p>
          <a:endParaRPr lang="en-GB" noProof="0" dirty="0"/>
        </a:p>
      </dgm:t>
    </dgm:pt>
    <dgm:pt modelId="{93AF4231-085A-4C87-BE50-8F39E1544FE9}" type="sibTrans" cxnId="{3BF45AFA-FB0E-4EF0-B265-1B43E9232D9F}">
      <dgm:prSet/>
      <dgm:spPr/>
      <dgm:t>
        <a:bodyPr/>
        <a:lstStyle/>
        <a:p>
          <a:endParaRPr lang="en-GB" noProof="0" dirty="0"/>
        </a:p>
      </dgm:t>
    </dgm:pt>
    <dgm:pt modelId="{3A3B68F2-575E-4447-8F49-EF60B0869746}">
      <dgm:prSet phldrT="[Texto]" custT="1"/>
      <dgm:spPr/>
      <dgm:t>
        <a:bodyPr/>
        <a:lstStyle/>
        <a:p>
          <a:r>
            <a:rPr lang="en-GB" sz="1100" noProof="0" dirty="0" smtClean="0"/>
            <a:t>Links with other C3S contracts</a:t>
          </a:r>
          <a:endParaRPr lang="en-GB" sz="1100" noProof="0" dirty="0"/>
        </a:p>
      </dgm:t>
    </dgm:pt>
    <dgm:pt modelId="{28427152-912B-4F8A-96BD-609805035CEF}" type="parTrans" cxnId="{E834FA0E-61BD-4BFA-A61F-BFC9121C04E7}">
      <dgm:prSet/>
      <dgm:spPr/>
      <dgm:t>
        <a:bodyPr/>
        <a:lstStyle/>
        <a:p>
          <a:endParaRPr lang="en-GB" noProof="0" dirty="0"/>
        </a:p>
      </dgm:t>
    </dgm:pt>
    <dgm:pt modelId="{A855BF59-41E2-4B9B-82EA-9B95A7DEC362}" type="sibTrans" cxnId="{E834FA0E-61BD-4BFA-A61F-BFC9121C04E7}">
      <dgm:prSet/>
      <dgm:spPr/>
      <dgm:t>
        <a:bodyPr/>
        <a:lstStyle/>
        <a:p>
          <a:endParaRPr lang="en-GB" noProof="0" dirty="0"/>
        </a:p>
      </dgm:t>
    </dgm:pt>
    <dgm:pt modelId="{C9FF88EF-0676-4F1B-858B-012F2CF75B68}" type="pres">
      <dgm:prSet presAssocID="{97A6B26C-A5E5-4990-B6AA-71FB5A85FA93}" presName="Name0" presStyleCnt="0">
        <dgm:presLayoutVars>
          <dgm:chMax val="1"/>
          <dgm:dir/>
          <dgm:animLvl val="ctr"/>
          <dgm:resizeHandles val="exact"/>
        </dgm:presLayoutVars>
      </dgm:prSet>
      <dgm:spPr/>
      <dgm:t>
        <a:bodyPr/>
        <a:lstStyle/>
        <a:p>
          <a:endParaRPr lang="es-ES"/>
        </a:p>
      </dgm:t>
    </dgm:pt>
    <dgm:pt modelId="{F7D94DDF-A2B1-400C-AB7B-7B3D8D2DF743}" type="pres">
      <dgm:prSet presAssocID="{6E6F36F7-233B-4593-8F3F-E3509E05E0B3}" presName="centerShape" presStyleLbl="node0" presStyleIdx="0" presStyleCnt="1"/>
      <dgm:spPr/>
      <dgm:t>
        <a:bodyPr/>
        <a:lstStyle/>
        <a:p>
          <a:endParaRPr lang="es-ES"/>
        </a:p>
      </dgm:t>
    </dgm:pt>
    <dgm:pt modelId="{454AF797-CB93-4214-BB9C-CBBFC0A716A8}" type="pres">
      <dgm:prSet presAssocID="{3D3115F7-40CF-47BA-BC1F-CE8154B17D61}" presName="node" presStyleLbl="node1" presStyleIdx="0" presStyleCnt="7">
        <dgm:presLayoutVars>
          <dgm:bulletEnabled val="1"/>
        </dgm:presLayoutVars>
      </dgm:prSet>
      <dgm:spPr/>
      <dgm:t>
        <a:bodyPr/>
        <a:lstStyle/>
        <a:p>
          <a:endParaRPr lang="es-ES"/>
        </a:p>
      </dgm:t>
    </dgm:pt>
    <dgm:pt modelId="{EE8DDC42-F712-45D4-B5C2-CFA62D226805}" type="pres">
      <dgm:prSet presAssocID="{3D3115F7-40CF-47BA-BC1F-CE8154B17D61}" presName="dummy" presStyleCnt="0"/>
      <dgm:spPr/>
    </dgm:pt>
    <dgm:pt modelId="{2620F1F4-7D91-4ED8-8AF5-8908AD21F13B}" type="pres">
      <dgm:prSet presAssocID="{0151AF17-C0EE-4A5B-81E0-FD9D481B97A9}" presName="sibTrans" presStyleLbl="sibTrans2D1" presStyleIdx="0" presStyleCnt="7"/>
      <dgm:spPr/>
      <dgm:t>
        <a:bodyPr/>
        <a:lstStyle/>
        <a:p>
          <a:endParaRPr lang="es-ES"/>
        </a:p>
      </dgm:t>
    </dgm:pt>
    <dgm:pt modelId="{055A380C-FC0C-404A-AF3E-394BF86DC44B}" type="pres">
      <dgm:prSet presAssocID="{8A2F8FC4-6ACC-4A39-A9E6-EBC66BF9D86A}" presName="node" presStyleLbl="node1" presStyleIdx="1" presStyleCnt="7">
        <dgm:presLayoutVars>
          <dgm:bulletEnabled val="1"/>
        </dgm:presLayoutVars>
      </dgm:prSet>
      <dgm:spPr/>
      <dgm:t>
        <a:bodyPr/>
        <a:lstStyle/>
        <a:p>
          <a:endParaRPr lang="es-ES"/>
        </a:p>
      </dgm:t>
    </dgm:pt>
    <dgm:pt modelId="{8E362E29-D117-47AB-954D-F80004E8555C}" type="pres">
      <dgm:prSet presAssocID="{8A2F8FC4-6ACC-4A39-A9E6-EBC66BF9D86A}" presName="dummy" presStyleCnt="0"/>
      <dgm:spPr/>
    </dgm:pt>
    <dgm:pt modelId="{87761164-2E57-427C-BB92-2137F0E6857F}" type="pres">
      <dgm:prSet presAssocID="{B86D03B9-ADAE-4719-8512-AD67991DFA6D}" presName="sibTrans" presStyleLbl="sibTrans2D1" presStyleIdx="1" presStyleCnt="7"/>
      <dgm:spPr/>
      <dgm:t>
        <a:bodyPr/>
        <a:lstStyle/>
        <a:p>
          <a:endParaRPr lang="es-ES"/>
        </a:p>
      </dgm:t>
    </dgm:pt>
    <dgm:pt modelId="{1E99EF45-A653-4D2C-9826-2AA6617F5FDA}" type="pres">
      <dgm:prSet presAssocID="{D42F93D4-C938-4BC1-B0AF-39B1D6D1DB49}" presName="node" presStyleLbl="node1" presStyleIdx="2" presStyleCnt="7">
        <dgm:presLayoutVars>
          <dgm:bulletEnabled val="1"/>
        </dgm:presLayoutVars>
      </dgm:prSet>
      <dgm:spPr/>
      <dgm:t>
        <a:bodyPr/>
        <a:lstStyle/>
        <a:p>
          <a:endParaRPr lang="es-ES"/>
        </a:p>
      </dgm:t>
    </dgm:pt>
    <dgm:pt modelId="{A5832F0E-9882-4FF1-8D27-A87538D246FD}" type="pres">
      <dgm:prSet presAssocID="{D42F93D4-C938-4BC1-B0AF-39B1D6D1DB49}" presName="dummy" presStyleCnt="0"/>
      <dgm:spPr/>
    </dgm:pt>
    <dgm:pt modelId="{AA5B7E2E-C3BB-4110-9DBB-410E01747447}" type="pres">
      <dgm:prSet presAssocID="{BE18C5BB-A4F1-4677-A851-BBAEFC63FC55}" presName="sibTrans" presStyleLbl="sibTrans2D1" presStyleIdx="2" presStyleCnt="7"/>
      <dgm:spPr/>
      <dgm:t>
        <a:bodyPr/>
        <a:lstStyle/>
        <a:p>
          <a:endParaRPr lang="es-ES"/>
        </a:p>
      </dgm:t>
    </dgm:pt>
    <dgm:pt modelId="{0686FB72-B446-4A7A-A57F-8E831F7A133B}" type="pres">
      <dgm:prSet presAssocID="{3648EDA7-B958-450D-99A0-0C28D14918CE}" presName="node" presStyleLbl="node1" presStyleIdx="3" presStyleCnt="7">
        <dgm:presLayoutVars>
          <dgm:bulletEnabled val="1"/>
        </dgm:presLayoutVars>
      </dgm:prSet>
      <dgm:spPr/>
      <dgm:t>
        <a:bodyPr/>
        <a:lstStyle/>
        <a:p>
          <a:endParaRPr lang="es-ES"/>
        </a:p>
      </dgm:t>
    </dgm:pt>
    <dgm:pt modelId="{80144382-BA4A-422E-AE59-E06F1BD5BF60}" type="pres">
      <dgm:prSet presAssocID="{3648EDA7-B958-450D-99A0-0C28D14918CE}" presName="dummy" presStyleCnt="0"/>
      <dgm:spPr/>
    </dgm:pt>
    <dgm:pt modelId="{25F5F1A0-FEB9-41EB-A015-7AEED2CED927}" type="pres">
      <dgm:prSet presAssocID="{03A816BC-0AD2-4F4F-AEB7-68F4A1CA2C31}" presName="sibTrans" presStyleLbl="sibTrans2D1" presStyleIdx="3" presStyleCnt="7"/>
      <dgm:spPr/>
      <dgm:t>
        <a:bodyPr/>
        <a:lstStyle/>
        <a:p>
          <a:endParaRPr lang="es-ES"/>
        </a:p>
      </dgm:t>
    </dgm:pt>
    <dgm:pt modelId="{63D9FDFB-78A8-444E-91BC-4618F710861A}" type="pres">
      <dgm:prSet presAssocID="{C14A797B-3D14-4144-A0AA-DBCAE157A0BD}" presName="node" presStyleLbl="node1" presStyleIdx="4" presStyleCnt="7">
        <dgm:presLayoutVars>
          <dgm:bulletEnabled val="1"/>
        </dgm:presLayoutVars>
      </dgm:prSet>
      <dgm:spPr/>
      <dgm:t>
        <a:bodyPr/>
        <a:lstStyle/>
        <a:p>
          <a:endParaRPr lang="es-ES"/>
        </a:p>
      </dgm:t>
    </dgm:pt>
    <dgm:pt modelId="{AA62C068-04D5-4B44-8D0B-77C641836EB9}" type="pres">
      <dgm:prSet presAssocID="{C14A797B-3D14-4144-A0AA-DBCAE157A0BD}" presName="dummy" presStyleCnt="0"/>
      <dgm:spPr/>
    </dgm:pt>
    <dgm:pt modelId="{C397EFE6-87B8-474E-992E-E296C8AA9718}" type="pres">
      <dgm:prSet presAssocID="{D72AE62B-40FB-4E46-90E3-6AEEC22D8C6C}" presName="sibTrans" presStyleLbl="sibTrans2D1" presStyleIdx="4" presStyleCnt="7"/>
      <dgm:spPr/>
      <dgm:t>
        <a:bodyPr/>
        <a:lstStyle/>
        <a:p>
          <a:endParaRPr lang="es-ES"/>
        </a:p>
      </dgm:t>
    </dgm:pt>
    <dgm:pt modelId="{F8F4DE3D-85C8-4C4B-9FB2-05F1E2647C7C}" type="pres">
      <dgm:prSet presAssocID="{3A3B68F2-575E-4447-8F49-EF60B0869746}" presName="node" presStyleLbl="node1" presStyleIdx="5" presStyleCnt="7">
        <dgm:presLayoutVars>
          <dgm:bulletEnabled val="1"/>
        </dgm:presLayoutVars>
      </dgm:prSet>
      <dgm:spPr/>
      <dgm:t>
        <a:bodyPr/>
        <a:lstStyle/>
        <a:p>
          <a:endParaRPr lang="es-ES"/>
        </a:p>
      </dgm:t>
    </dgm:pt>
    <dgm:pt modelId="{E414A7CB-E3B7-4B67-A465-9D6F2B182666}" type="pres">
      <dgm:prSet presAssocID="{3A3B68F2-575E-4447-8F49-EF60B0869746}" presName="dummy" presStyleCnt="0"/>
      <dgm:spPr/>
    </dgm:pt>
    <dgm:pt modelId="{10FF1437-B0A5-4CEE-AA49-7A101ED7E14A}" type="pres">
      <dgm:prSet presAssocID="{A855BF59-41E2-4B9B-82EA-9B95A7DEC362}" presName="sibTrans" presStyleLbl="sibTrans2D1" presStyleIdx="5" presStyleCnt="7"/>
      <dgm:spPr/>
      <dgm:t>
        <a:bodyPr/>
        <a:lstStyle/>
        <a:p>
          <a:endParaRPr lang="es-ES"/>
        </a:p>
      </dgm:t>
    </dgm:pt>
    <dgm:pt modelId="{8559F528-EEF9-4457-BFF1-96299F338C1D}" type="pres">
      <dgm:prSet presAssocID="{2715CE58-BE9D-4D08-BA07-77DE17671482}" presName="node" presStyleLbl="node1" presStyleIdx="6" presStyleCnt="7">
        <dgm:presLayoutVars>
          <dgm:bulletEnabled val="1"/>
        </dgm:presLayoutVars>
      </dgm:prSet>
      <dgm:spPr/>
      <dgm:t>
        <a:bodyPr/>
        <a:lstStyle/>
        <a:p>
          <a:endParaRPr lang="es-ES"/>
        </a:p>
      </dgm:t>
    </dgm:pt>
    <dgm:pt modelId="{28185BD3-1D7C-4477-A2FE-7BA945C667C2}" type="pres">
      <dgm:prSet presAssocID="{2715CE58-BE9D-4D08-BA07-77DE17671482}" presName="dummy" presStyleCnt="0"/>
      <dgm:spPr/>
    </dgm:pt>
    <dgm:pt modelId="{91101F5C-CE50-4358-89E3-9E6F27892573}" type="pres">
      <dgm:prSet presAssocID="{93AF4231-085A-4C87-BE50-8F39E1544FE9}" presName="sibTrans" presStyleLbl="sibTrans2D1" presStyleIdx="6" presStyleCnt="7"/>
      <dgm:spPr/>
      <dgm:t>
        <a:bodyPr/>
        <a:lstStyle/>
        <a:p>
          <a:endParaRPr lang="es-ES"/>
        </a:p>
      </dgm:t>
    </dgm:pt>
  </dgm:ptLst>
  <dgm:cxnLst>
    <dgm:cxn modelId="{68933153-BA38-453E-BDE0-32ECC03B546A}" type="presOf" srcId="{3648EDA7-B958-450D-99A0-0C28D14918CE}" destId="{0686FB72-B446-4A7A-A57F-8E831F7A133B}" srcOrd="0" destOrd="0" presId="urn:microsoft.com/office/officeart/2005/8/layout/radial6"/>
    <dgm:cxn modelId="{6F39C9E4-EE66-4492-A0D5-2CC2070A0598}" srcId="{6E6F36F7-233B-4593-8F3F-E3509E05E0B3}" destId="{D42F93D4-C938-4BC1-B0AF-39B1D6D1DB49}" srcOrd="2" destOrd="0" parTransId="{CEA6BDAE-4F7A-4331-B8D2-CB834D374F57}" sibTransId="{BE18C5BB-A4F1-4677-A851-BBAEFC63FC55}"/>
    <dgm:cxn modelId="{752DD2B1-A4B4-485A-A804-5B06CE0F1640}" type="presOf" srcId="{C14A797B-3D14-4144-A0AA-DBCAE157A0BD}" destId="{63D9FDFB-78A8-444E-91BC-4618F710861A}" srcOrd="0" destOrd="0" presId="urn:microsoft.com/office/officeart/2005/8/layout/radial6"/>
    <dgm:cxn modelId="{B9B3191A-C8D5-4CC7-8CAA-56009C37A926}" type="presOf" srcId="{A855BF59-41E2-4B9B-82EA-9B95A7DEC362}" destId="{10FF1437-B0A5-4CEE-AA49-7A101ED7E14A}" srcOrd="0" destOrd="0" presId="urn:microsoft.com/office/officeart/2005/8/layout/radial6"/>
    <dgm:cxn modelId="{1C87BA8D-7447-4A7B-9C1B-F4340DACE23E}" type="presOf" srcId="{97A6B26C-A5E5-4990-B6AA-71FB5A85FA93}" destId="{C9FF88EF-0676-4F1B-858B-012F2CF75B68}" srcOrd="0" destOrd="0" presId="urn:microsoft.com/office/officeart/2005/8/layout/radial6"/>
    <dgm:cxn modelId="{2FC1B095-1D9A-41C5-BCA4-B951B36B0841}" type="presOf" srcId="{D42F93D4-C938-4BC1-B0AF-39B1D6D1DB49}" destId="{1E99EF45-A653-4D2C-9826-2AA6617F5FDA}" srcOrd="0" destOrd="0" presId="urn:microsoft.com/office/officeart/2005/8/layout/radial6"/>
    <dgm:cxn modelId="{B35095F2-D5C1-49C7-8AFC-EBD2CDA3DC3C}" srcId="{6E6F36F7-233B-4593-8F3F-E3509E05E0B3}" destId="{8A2F8FC4-6ACC-4A39-A9E6-EBC66BF9D86A}" srcOrd="1" destOrd="0" parTransId="{826D43A5-24EE-4C8A-810B-A8C10CBC6B11}" sibTransId="{B86D03B9-ADAE-4719-8512-AD67991DFA6D}"/>
    <dgm:cxn modelId="{83B39712-D7B5-4893-A674-3DBF6D7CAA27}" srcId="{6E6F36F7-233B-4593-8F3F-E3509E05E0B3}" destId="{3D3115F7-40CF-47BA-BC1F-CE8154B17D61}" srcOrd="0" destOrd="0" parTransId="{A6601B96-4F99-4ABF-92CF-57D401A8BF84}" sibTransId="{0151AF17-C0EE-4A5B-81E0-FD9D481B97A9}"/>
    <dgm:cxn modelId="{E834FA0E-61BD-4BFA-A61F-BFC9121C04E7}" srcId="{6E6F36F7-233B-4593-8F3F-E3509E05E0B3}" destId="{3A3B68F2-575E-4447-8F49-EF60B0869746}" srcOrd="5" destOrd="0" parTransId="{28427152-912B-4F8A-96BD-609805035CEF}" sibTransId="{A855BF59-41E2-4B9B-82EA-9B95A7DEC362}"/>
    <dgm:cxn modelId="{B9E59706-614F-4518-BE12-5600F032B3A5}" srcId="{6E6F36F7-233B-4593-8F3F-E3509E05E0B3}" destId="{C14A797B-3D14-4144-A0AA-DBCAE157A0BD}" srcOrd="4" destOrd="0" parTransId="{5A8B6EE9-1DE2-42E5-9601-9CA9E1F5B689}" sibTransId="{D72AE62B-40FB-4E46-90E3-6AEEC22D8C6C}"/>
    <dgm:cxn modelId="{81DBBA92-02E8-4FF9-9BAB-8627166432F1}" type="presOf" srcId="{03A816BC-0AD2-4F4F-AEB7-68F4A1CA2C31}" destId="{25F5F1A0-FEB9-41EB-A015-7AEED2CED927}" srcOrd="0" destOrd="0" presId="urn:microsoft.com/office/officeart/2005/8/layout/radial6"/>
    <dgm:cxn modelId="{DB47F3A2-BEC9-4295-9825-D0AB89921059}" type="presOf" srcId="{3A3B68F2-575E-4447-8F49-EF60B0869746}" destId="{F8F4DE3D-85C8-4C4B-9FB2-05F1E2647C7C}" srcOrd="0" destOrd="0" presId="urn:microsoft.com/office/officeart/2005/8/layout/radial6"/>
    <dgm:cxn modelId="{19698049-E565-49AC-A908-ED010DF2BD2B}" type="presOf" srcId="{2715CE58-BE9D-4D08-BA07-77DE17671482}" destId="{8559F528-EEF9-4457-BFF1-96299F338C1D}" srcOrd="0" destOrd="0" presId="urn:microsoft.com/office/officeart/2005/8/layout/radial6"/>
    <dgm:cxn modelId="{3A2F0EBA-7BD4-4CBF-B528-EA10A782B86E}" type="presOf" srcId="{B86D03B9-ADAE-4719-8512-AD67991DFA6D}" destId="{87761164-2E57-427C-BB92-2137F0E6857F}" srcOrd="0" destOrd="0" presId="urn:microsoft.com/office/officeart/2005/8/layout/radial6"/>
    <dgm:cxn modelId="{3BF45AFA-FB0E-4EF0-B265-1B43E9232D9F}" srcId="{6E6F36F7-233B-4593-8F3F-E3509E05E0B3}" destId="{2715CE58-BE9D-4D08-BA07-77DE17671482}" srcOrd="6" destOrd="0" parTransId="{D1686643-FF59-4101-A61C-D8AFDA36758F}" sibTransId="{93AF4231-085A-4C87-BE50-8F39E1544FE9}"/>
    <dgm:cxn modelId="{39A00D66-16AF-49E3-BCE4-4DF44D09190F}" type="presOf" srcId="{93AF4231-085A-4C87-BE50-8F39E1544FE9}" destId="{91101F5C-CE50-4358-89E3-9E6F27892573}" srcOrd="0" destOrd="0" presId="urn:microsoft.com/office/officeart/2005/8/layout/radial6"/>
    <dgm:cxn modelId="{8C317D25-8751-45F8-9316-43D4BFC646D1}" type="presOf" srcId="{6E6F36F7-233B-4593-8F3F-E3509E05E0B3}" destId="{F7D94DDF-A2B1-400C-AB7B-7B3D8D2DF743}" srcOrd="0" destOrd="0" presId="urn:microsoft.com/office/officeart/2005/8/layout/radial6"/>
    <dgm:cxn modelId="{D0ACE22B-E1AB-487E-9342-354A934C9690}" type="presOf" srcId="{3D3115F7-40CF-47BA-BC1F-CE8154B17D61}" destId="{454AF797-CB93-4214-BB9C-CBBFC0A716A8}" srcOrd="0" destOrd="0" presId="urn:microsoft.com/office/officeart/2005/8/layout/radial6"/>
    <dgm:cxn modelId="{8ACD1C17-AC6F-4BB8-81D3-BDA394003694}" srcId="{97A6B26C-A5E5-4990-B6AA-71FB5A85FA93}" destId="{6E6F36F7-233B-4593-8F3F-E3509E05E0B3}" srcOrd="0" destOrd="0" parTransId="{B0DCBDAC-5D60-428A-BB5B-E438A9240CB8}" sibTransId="{43CC658B-89B1-4ECB-8716-07F9516F4951}"/>
    <dgm:cxn modelId="{25AB7D2C-9A9C-4487-BC68-F53244E06725}" type="presOf" srcId="{0151AF17-C0EE-4A5B-81E0-FD9D481B97A9}" destId="{2620F1F4-7D91-4ED8-8AF5-8908AD21F13B}" srcOrd="0" destOrd="0" presId="urn:microsoft.com/office/officeart/2005/8/layout/radial6"/>
    <dgm:cxn modelId="{5A00FA3F-DF6E-4499-A495-B13A5E6100DD}" type="presOf" srcId="{D72AE62B-40FB-4E46-90E3-6AEEC22D8C6C}" destId="{C397EFE6-87B8-474E-992E-E296C8AA9718}" srcOrd="0" destOrd="0" presId="urn:microsoft.com/office/officeart/2005/8/layout/radial6"/>
    <dgm:cxn modelId="{6E4AD086-6316-41A9-AEDB-0A974916A678}" type="presOf" srcId="{8A2F8FC4-6ACC-4A39-A9E6-EBC66BF9D86A}" destId="{055A380C-FC0C-404A-AF3E-394BF86DC44B}" srcOrd="0" destOrd="0" presId="urn:microsoft.com/office/officeart/2005/8/layout/radial6"/>
    <dgm:cxn modelId="{6613BFDA-6374-4BF1-9F2B-E57E9D684AAE}" type="presOf" srcId="{BE18C5BB-A4F1-4677-A851-BBAEFC63FC55}" destId="{AA5B7E2E-C3BB-4110-9DBB-410E01747447}" srcOrd="0" destOrd="0" presId="urn:microsoft.com/office/officeart/2005/8/layout/radial6"/>
    <dgm:cxn modelId="{0F17BB24-9A89-4442-A7CE-C789B2C62988}" srcId="{6E6F36F7-233B-4593-8F3F-E3509E05E0B3}" destId="{3648EDA7-B958-450D-99A0-0C28D14918CE}" srcOrd="3" destOrd="0" parTransId="{776F174F-BC35-4469-B38F-2D1B28EE61CC}" sibTransId="{03A816BC-0AD2-4F4F-AEB7-68F4A1CA2C31}"/>
    <dgm:cxn modelId="{93596D9A-DB0B-41BF-A63D-08A81CF27F25}" type="presParOf" srcId="{C9FF88EF-0676-4F1B-858B-012F2CF75B68}" destId="{F7D94DDF-A2B1-400C-AB7B-7B3D8D2DF743}" srcOrd="0" destOrd="0" presId="urn:microsoft.com/office/officeart/2005/8/layout/radial6"/>
    <dgm:cxn modelId="{929AF6D9-0182-4794-B99A-1CC8F687403E}" type="presParOf" srcId="{C9FF88EF-0676-4F1B-858B-012F2CF75B68}" destId="{454AF797-CB93-4214-BB9C-CBBFC0A716A8}" srcOrd="1" destOrd="0" presId="urn:microsoft.com/office/officeart/2005/8/layout/radial6"/>
    <dgm:cxn modelId="{22FAA274-594C-42C4-AE9B-0E6FB60CE97F}" type="presParOf" srcId="{C9FF88EF-0676-4F1B-858B-012F2CF75B68}" destId="{EE8DDC42-F712-45D4-B5C2-CFA62D226805}" srcOrd="2" destOrd="0" presId="urn:microsoft.com/office/officeart/2005/8/layout/radial6"/>
    <dgm:cxn modelId="{3F520EA7-F06B-44CB-96DB-F55CAADAD834}" type="presParOf" srcId="{C9FF88EF-0676-4F1B-858B-012F2CF75B68}" destId="{2620F1F4-7D91-4ED8-8AF5-8908AD21F13B}" srcOrd="3" destOrd="0" presId="urn:microsoft.com/office/officeart/2005/8/layout/radial6"/>
    <dgm:cxn modelId="{9E804C62-4D0B-467A-BDA0-009FEB7B7F55}" type="presParOf" srcId="{C9FF88EF-0676-4F1B-858B-012F2CF75B68}" destId="{055A380C-FC0C-404A-AF3E-394BF86DC44B}" srcOrd="4" destOrd="0" presId="urn:microsoft.com/office/officeart/2005/8/layout/radial6"/>
    <dgm:cxn modelId="{9DDDA976-2D8F-46B8-9C4A-B00E754D2918}" type="presParOf" srcId="{C9FF88EF-0676-4F1B-858B-012F2CF75B68}" destId="{8E362E29-D117-47AB-954D-F80004E8555C}" srcOrd="5" destOrd="0" presId="urn:microsoft.com/office/officeart/2005/8/layout/radial6"/>
    <dgm:cxn modelId="{3E5F8422-CA7C-41DE-B16E-DE44AE3E3DA7}" type="presParOf" srcId="{C9FF88EF-0676-4F1B-858B-012F2CF75B68}" destId="{87761164-2E57-427C-BB92-2137F0E6857F}" srcOrd="6" destOrd="0" presId="urn:microsoft.com/office/officeart/2005/8/layout/radial6"/>
    <dgm:cxn modelId="{0E7215FB-79BC-4657-9687-59FCA740FC2E}" type="presParOf" srcId="{C9FF88EF-0676-4F1B-858B-012F2CF75B68}" destId="{1E99EF45-A653-4D2C-9826-2AA6617F5FDA}" srcOrd="7" destOrd="0" presId="urn:microsoft.com/office/officeart/2005/8/layout/radial6"/>
    <dgm:cxn modelId="{ACA94122-1B53-41FB-B289-DEA89B68EB6C}" type="presParOf" srcId="{C9FF88EF-0676-4F1B-858B-012F2CF75B68}" destId="{A5832F0E-9882-4FF1-8D27-A87538D246FD}" srcOrd="8" destOrd="0" presId="urn:microsoft.com/office/officeart/2005/8/layout/radial6"/>
    <dgm:cxn modelId="{A293811D-1738-4B0A-928D-B1DFD57B0B4C}" type="presParOf" srcId="{C9FF88EF-0676-4F1B-858B-012F2CF75B68}" destId="{AA5B7E2E-C3BB-4110-9DBB-410E01747447}" srcOrd="9" destOrd="0" presId="urn:microsoft.com/office/officeart/2005/8/layout/radial6"/>
    <dgm:cxn modelId="{8DB1190D-48FC-4599-8C32-FD72C6ED71EB}" type="presParOf" srcId="{C9FF88EF-0676-4F1B-858B-012F2CF75B68}" destId="{0686FB72-B446-4A7A-A57F-8E831F7A133B}" srcOrd="10" destOrd="0" presId="urn:microsoft.com/office/officeart/2005/8/layout/radial6"/>
    <dgm:cxn modelId="{42D02333-C88D-4604-B319-965E9F100761}" type="presParOf" srcId="{C9FF88EF-0676-4F1B-858B-012F2CF75B68}" destId="{80144382-BA4A-422E-AE59-E06F1BD5BF60}" srcOrd="11" destOrd="0" presId="urn:microsoft.com/office/officeart/2005/8/layout/radial6"/>
    <dgm:cxn modelId="{25E45A0C-4579-44F4-BCC2-3D92FC9DE350}" type="presParOf" srcId="{C9FF88EF-0676-4F1B-858B-012F2CF75B68}" destId="{25F5F1A0-FEB9-41EB-A015-7AEED2CED927}" srcOrd="12" destOrd="0" presId="urn:microsoft.com/office/officeart/2005/8/layout/radial6"/>
    <dgm:cxn modelId="{23B56BFC-D9FF-47EB-B087-50EAA372FC17}" type="presParOf" srcId="{C9FF88EF-0676-4F1B-858B-012F2CF75B68}" destId="{63D9FDFB-78A8-444E-91BC-4618F710861A}" srcOrd="13" destOrd="0" presId="urn:microsoft.com/office/officeart/2005/8/layout/radial6"/>
    <dgm:cxn modelId="{AF23D533-E94A-4457-8763-76BF4761B8D2}" type="presParOf" srcId="{C9FF88EF-0676-4F1B-858B-012F2CF75B68}" destId="{AA62C068-04D5-4B44-8D0B-77C641836EB9}" srcOrd="14" destOrd="0" presId="urn:microsoft.com/office/officeart/2005/8/layout/radial6"/>
    <dgm:cxn modelId="{76610016-2BF9-482C-A704-CFAA0C2CFB15}" type="presParOf" srcId="{C9FF88EF-0676-4F1B-858B-012F2CF75B68}" destId="{C397EFE6-87B8-474E-992E-E296C8AA9718}" srcOrd="15" destOrd="0" presId="urn:microsoft.com/office/officeart/2005/8/layout/radial6"/>
    <dgm:cxn modelId="{AFF8C43A-3362-413C-8160-E879D3E23108}" type="presParOf" srcId="{C9FF88EF-0676-4F1B-858B-012F2CF75B68}" destId="{F8F4DE3D-85C8-4C4B-9FB2-05F1E2647C7C}" srcOrd="16" destOrd="0" presId="urn:microsoft.com/office/officeart/2005/8/layout/radial6"/>
    <dgm:cxn modelId="{49A383EE-81C2-4D2C-B8BA-04A3850803F4}" type="presParOf" srcId="{C9FF88EF-0676-4F1B-858B-012F2CF75B68}" destId="{E414A7CB-E3B7-4B67-A465-9D6F2B182666}" srcOrd="17" destOrd="0" presId="urn:microsoft.com/office/officeart/2005/8/layout/radial6"/>
    <dgm:cxn modelId="{E28834FF-987D-462F-B3DC-71A4270C94A5}" type="presParOf" srcId="{C9FF88EF-0676-4F1B-858B-012F2CF75B68}" destId="{10FF1437-B0A5-4CEE-AA49-7A101ED7E14A}" srcOrd="18" destOrd="0" presId="urn:microsoft.com/office/officeart/2005/8/layout/radial6"/>
    <dgm:cxn modelId="{6997DFF7-E923-4794-87F9-1F8ABAF6D7DB}" type="presParOf" srcId="{C9FF88EF-0676-4F1B-858B-012F2CF75B68}" destId="{8559F528-EEF9-4457-BFF1-96299F338C1D}" srcOrd="19" destOrd="0" presId="urn:microsoft.com/office/officeart/2005/8/layout/radial6"/>
    <dgm:cxn modelId="{887C208A-9335-42B6-B8C1-D75BCA298E5A}" type="presParOf" srcId="{C9FF88EF-0676-4F1B-858B-012F2CF75B68}" destId="{28185BD3-1D7C-4477-A2FE-7BA945C667C2}" srcOrd="20" destOrd="0" presId="urn:microsoft.com/office/officeart/2005/8/layout/radial6"/>
    <dgm:cxn modelId="{C0A10F65-D500-45C0-999A-7CC9DEB828F9}" type="presParOf" srcId="{C9FF88EF-0676-4F1B-858B-012F2CF75B68}" destId="{91101F5C-CE50-4358-89E3-9E6F27892573}" srcOrd="21"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7A6B26C-A5E5-4990-B6AA-71FB5A85FA93}" type="doc">
      <dgm:prSet loTypeId="urn:microsoft.com/office/officeart/2005/8/layout/radial1" loCatId="cycle" qsTypeId="urn:microsoft.com/office/officeart/2005/8/quickstyle/simple3" qsCatId="simple" csTypeId="urn:microsoft.com/office/officeart/2005/8/colors/accent0_2" csCatId="mainScheme" phldr="1"/>
      <dgm:spPr/>
      <dgm:t>
        <a:bodyPr/>
        <a:lstStyle/>
        <a:p>
          <a:endParaRPr lang="es-ES"/>
        </a:p>
      </dgm:t>
    </dgm:pt>
    <dgm:pt modelId="{6E6F36F7-233B-4593-8F3F-E3509E05E0B3}">
      <dgm:prSet phldrT="[Texto]"/>
      <dgm:spPr/>
      <dgm:t>
        <a:bodyPr/>
        <a:lstStyle/>
        <a:p>
          <a:r>
            <a:rPr lang="es-ES" dirty="0" smtClean="0"/>
            <a:t>SIS</a:t>
          </a:r>
          <a:endParaRPr lang="es-ES" dirty="0"/>
        </a:p>
      </dgm:t>
    </dgm:pt>
    <dgm:pt modelId="{B0DCBDAC-5D60-428A-BB5B-E438A9240CB8}" type="parTrans" cxnId="{8ACD1C17-AC6F-4BB8-81D3-BDA394003694}">
      <dgm:prSet/>
      <dgm:spPr/>
      <dgm:t>
        <a:bodyPr/>
        <a:lstStyle/>
        <a:p>
          <a:endParaRPr lang="es-ES"/>
        </a:p>
      </dgm:t>
    </dgm:pt>
    <dgm:pt modelId="{43CC658B-89B1-4ECB-8716-07F9516F4951}" type="sibTrans" cxnId="{8ACD1C17-AC6F-4BB8-81D3-BDA394003694}">
      <dgm:prSet/>
      <dgm:spPr/>
      <dgm:t>
        <a:bodyPr/>
        <a:lstStyle/>
        <a:p>
          <a:endParaRPr lang="es-ES"/>
        </a:p>
      </dgm:t>
    </dgm:pt>
    <dgm:pt modelId="{3D3115F7-40CF-47BA-BC1F-CE8154B17D61}">
      <dgm:prSet phldrT="[Texto]" custT="1"/>
      <dgm:spPr/>
      <dgm:t>
        <a:bodyPr/>
        <a:lstStyle/>
        <a:p>
          <a:endParaRPr lang="es-ES" sz="1200" dirty="0"/>
        </a:p>
      </dgm:t>
    </dgm:pt>
    <dgm:pt modelId="{A6601B96-4F99-4ABF-92CF-57D401A8BF84}" type="parTrans" cxnId="{83B39712-D7B5-4893-A674-3DBF6D7CAA27}">
      <dgm:prSet/>
      <dgm:spPr/>
      <dgm:t>
        <a:bodyPr/>
        <a:lstStyle/>
        <a:p>
          <a:endParaRPr lang="es-ES"/>
        </a:p>
      </dgm:t>
    </dgm:pt>
    <dgm:pt modelId="{0151AF17-C0EE-4A5B-81E0-FD9D481B97A9}" type="sibTrans" cxnId="{83B39712-D7B5-4893-A674-3DBF6D7CAA27}">
      <dgm:prSet/>
      <dgm:spPr/>
      <dgm:t>
        <a:bodyPr/>
        <a:lstStyle/>
        <a:p>
          <a:endParaRPr lang="es-ES"/>
        </a:p>
      </dgm:t>
    </dgm:pt>
    <dgm:pt modelId="{8A2F8FC4-6ACC-4A39-A9E6-EBC66BF9D86A}">
      <dgm:prSet phldrT="[Texto]" custT="1"/>
      <dgm:spPr/>
      <dgm:t>
        <a:bodyPr/>
        <a:lstStyle/>
        <a:p>
          <a:endParaRPr lang="es-ES" sz="1200" dirty="0"/>
        </a:p>
      </dgm:t>
    </dgm:pt>
    <dgm:pt modelId="{826D43A5-24EE-4C8A-810B-A8C10CBC6B11}" type="parTrans" cxnId="{B35095F2-D5C1-49C7-8AFC-EBD2CDA3DC3C}">
      <dgm:prSet/>
      <dgm:spPr/>
      <dgm:t>
        <a:bodyPr/>
        <a:lstStyle/>
        <a:p>
          <a:endParaRPr lang="es-ES"/>
        </a:p>
      </dgm:t>
    </dgm:pt>
    <dgm:pt modelId="{B86D03B9-ADAE-4719-8512-AD67991DFA6D}" type="sibTrans" cxnId="{B35095F2-D5C1-49C7-8AFC-EBD2CDA3DC3C}">
      <dgm:prSet/>
      <dgm:spPr/>
      <dgm:t>
        <a:bodyPr/>
        <a:lstStyle/>
        <a:p>
          <a:endParaRPr lang="es-ES"/>
        </a:p>
      </dgm:t>
    </dgm:pt>
    <dgm:pt modelId="{D42F93D4-C938-4BC1-B0AF-39B1D6D1DB49}">
      <dgm:prSet phldrT="[Texto]" custT="1"/>
      <dgm:spPr/>
      <dgm:t>
        <a:bodyPr/>
        <a:lstStyle/>
        <a:p>
          <a:endParaRPr lang="es-ES" sz="1200" dirty="0"/>
        </a:p>
      </dgm:t>
    </dgm:pt>
    <dgm:pt modelId="{CEA6BDAE-4F7A-4331-B8D2-CB834D374F57}" type="parTrans" cxnId="{6F39C9E4-EE66-4492-A0D5-2CC2070A0598}">
      <dgm:prSet/>
      <dgm:spPr/>
      <dgm:t>
        <a:bodyPr/>
        <a:lstStyle/>
        <a:p>
          <a:endParaRPr lang="es-ES"/>
        </a:p>
      </dgm:t>
    </dgm:pt>
    <dgm:pt modelId="{BE18C5BB-A4F1-4677-A851-BBAEFC63FC55}" type="sibTrans" cxnId="{6F39C9E4-EE66-4492-A0D5-2CC2070A0598}">
      <dgm:prSet/>
      <dgm:spPr/>
      <dgm:t>
        <a:bodyPr/>
        <a:lstStyle/>
        <a:p>
          <a:endParaRPr lang="es-ES"/>
        </a:p>
      </dgm:t>
    </dgm:pt>
    <dgm:pt modelId="{3648EDA7-B958-450D-99A0-0C28D14918CE}">
      <dgm:prSet phldrT="[Texto]" custT="1"/>
      <dgm:spPr/>
      <dgm:t>
        <a:bodyPr/>
        <a:lstStyle/>
        <a:p>
          <a:endParaRPr lang="es-ES" sz="1200" dirty="0"/>
        </a:p>
      </dgm:t>
    </dgm:pt>
    <dgm:pt modelId="{776F174F-BC35-4469-B38F-2D1B28EE61CC}" type="parTrans" cxnId="{0F17BB24-9A89-4442-A7CE-C789B2C62988}">
      <dgm:prSet/>
      <dgm:spPr/>
      <dgm:t>
        <a:bodyPr/>
        <a:lstStyle/>
        <a:p>
          <a:endParaRPr lang="es-ES"/>
        </a:p>
      </dgm:t>
    </dgm:pt>
    <dgm:pt modelId="{03A816BC-0AD2-4F4F-AEB7-68F4A1CA2C31}" type="sibTrans" cxnId="{0F17BB24-9A89-4442-A7CE-C789B2C62988}">
      <dgm:prSet/>
      <dgm:spPr/>
      <dgm:t>
        <a:bodyPr/>
        <a:lstStyle/>
        <a:p>
          <a:endParaRPr lang="es-ES"/>
        </a:p>
      </dgm:t>
    </dgm:pt>
    <dgm:pt modelId="{C14A797B-3D14-4144-A0AA-DBCAE157A0BD}">
      <dgm:prSet phldrT="[Texto]" custT="1"/>
      <dgm:spPr/>
      <dgm:t>
        <a:bodyPr/>
        <a:lstStyle/>
        <a:p>
          <a:endParaRPr lang="es-ES" sz="1200" dirty="0"/>
        </a:p>
      </dgm:t>
    </dgm:pt>
    <dgm:pt modelId="{5A8B6EE9-1DE2-42E5-9601-9CA9E1F5B689}" type="parTrans" cxnId="{B9E59706-614F-4518-BE12-5600F032B3A5}">
      <dgm:prSet/>
      <dgm:spPr/>
      <dgm:t>
        <a:bodyPr/>
        <a:lstStyle/>
        <a:p>
          <a:endParaRPr lang="es-ES"/>
        </a:p>
      </dgm:t>
    </dgm:pt>
    <dgm:pt modelId="{D72AE62B-40FB-4E46-90E3-6AEEC22D8C6C}" type="sibTrans" cxnId="{B9E59706-614F-4518-BE12-5600F032B3A5}">
      <dgm:prSet/>
      <dgm:spPr/>
      <dgm:t>
        <a:bodyPr/>
        <a:lstStyle/>
        <a:p>
          <a:endParaRPr lang="es-ES"/>
        </a:p>
      </dgm:t>
    </dgm:pt>
    <dgm:pt modelId="{3A3B68F2-575E-4447-8F49-EF60B0869746}">
      <dgm:prSet phldrT="[Texto]" custT="1"/>
      <dgm:spPr/>
      <dgm:t>
        <a:bodyPr/>
        <a:lstStyle/>
        <a:p>
          <a:endParaRPr lang="es-ES" sz="1000" dirty="0"/>
        </a:p>
      </dgm:t>
    </dgm:pt>
    <dgm:pt modelId="{28427152-912B-4F8A-96BD-609805035CEF}" type="parTrans" cxnId="{E834FA0E-61BD-4BFA-A61F-BFC9121C04E7}">
      <dgm:prSet/>
      <dgm:spPr/>
      <dgm:t>
        <a:bodyPr/>
        <a:lstStyle/>
        <a:p>
          <a:endParaRPr lang="es-ES"/>
        </a:p>
      </dgm:t>
    </dgm:pt>
    <dgm:pt modelId="{A855BF59-41E2-4B9B-82EA-9B95A7DEC362}" type="sibTrans" cxnId="{E834FA0E-61BD-4BFA-A61F-BFC9121C04E7}">
      <dgm:prSet/>
      <dgm:spPr/>
      <dgm:t>
        <a:bodyPr/>
        <a:lstStyle/>
        <a:p>
          <a:endParaRPr lang="es-ES"/>
        </a:p>
      </dgm:t>
    </dgm:pt>
    <dgm:pt modelId="{12BFE073-0C50-4437-A675-5594842AC0A4}">
      <dgm:prSet phldrT="[Texto]" custT="1"/>
      <dgm:spPr/>
      <dgm:t>
        <a:bodyPr/>
        <a:lstStyle/>
        <a:p>
          <a:endParaRPr lang="es-ES" sz="1000" dirty="0"/>
        </a:p>
      </dgm:t>
    </dgm:pt>
    <dgm:pt modelId="{29985BA1-548B-4540-A6EA-2913B642038A}" type="parTrans" cxnId="{840FAC02-2621-4ECC-BAC3-0169EFB404C3}">
      <dgm:prSet/>
      <dgm:spPr/>
      <dgm:t>
        <a:bodyPr/>
        <a:lstStyle/>
        <a:p>
          <a:endParaRPr lang="es-ES"/>
        </a:p>
      </dgm:t>
    </dgm:pt>
    <dgm:pt modelId="{2F2CB4EC-A87D-44F3-B038-A5B57226A847}" type="sibTrans" cxnId="{840FAC02-2621-4ECC-BAC3-0169EFB404C3}">
      <dgm:prSet/>
      <dgm:spPr/>
      <dgm:t>
        <a:bodyPr/>
        <a:lstStyle/>
        <a:p>
          <a:endParaRPr lang="es-ES"/>
        </a:p>
      </dgm:t>
    </dgm:pt>
    <dgm:pt modelId="{C9FE679A-ED79-48E6-AC8C-FD46172CCB66}">
      <dgm:prSet phldrT="[Texto]" custT="1"/>
      <dgm:spPr/>
      <dgm:t>
        <a:bodyPr/>
        <a:lstStyle/>
        <a:p>
          <a:endParaRPr lang="es-ES" sz="1000" dirty="0"/>
        </a:p>
      </dgm:t>
    </dgm:pt>
    <dgm:pt modelId="{6038D26F-519B-4167-9F7B-9744F973BF20}" type="parTrans" cxnId="{343CADA2-8F97-430C-A8E6-2C53768CF282}">
      <dgm:prSet/>
      <dgm:spPr/>
      <dgm:t>
        <a:bodyPr/>
        <a:lstStyle/>
        <a:p>
          <a:endParaRPr lang="es-ES"/>
        </a:p>
      </dgm:t>
    </dgm:pt>
    <dgm:pt modelId="{EC6F6475-A4A9-4B35-B776-735ECC2B75E0}" type="sibTrans" cxnId="{343CADA2-8F97-430C-A8E6-2C53768CF282}">
      <dgm:prSet/>
      <dgm:spPr/>
      <dgm:t>
        <a:bodyPr/>
        <a:lstStyle/>
        <a:p>
          <a:endParaRPr lang="es-ES"/>
        </a:p>
      </dgm:t>
    </dgm:pt>
    <dgm:pt modelId="{314373C5-ABF7-4C1D-9257-2B2B3903FEDC}">
      <dgm:prSet phldrT="[Texto]" custT="1"/>
      <dgm:spPr/>
      <dgm:t>
        <a:bodyPr/>
        <a:lstStyle/>
        <a:p>
          <a:endParaRPr lang="es-ES" sz="1000" dirty="0"/>
        </a:p>
      </dgm:t>
    </dgm:pt>
    <dgm:pt modelId="{B29F6D95-699F-4E42-8B5C-17C57F24F726}" type="parTrans" cxnId="{E89CF179-9421-48E9-843F-0F4A1DA9AA00}">
      <dgm:prSet/>
      <dgm:spPr/>
      <dgm:t>
        <a:bodyPr/>
        <a:lstStyle/>
        <a:p>
          <a:endParaRPr lang="es-ES"/>
        </a:p>
      </dgm:t>
    </dgm:pt>
    <dgm:pt modelId="{F4FD8C3C-1BE0-4EED-B720-40B2A4D05F0E}" type="sibTrans" cxnId="{E89CF179-9421-48E9-843F-0F4A1DA9AA00}">
      <dgm:prSet/>
      <dgm:spPr/>
      <dgm:t>
        <a:bodyPr/>
        <a:lstStyle/>
        <a:p>
          <a:endParaRPr lang="es-ES"/>
        </a:p>
      </dgm:t>
    </dgm:pt>
    <dgm:pt modelId="{B277A62C-C0F6-4C66-BFFE-0E2143BA7E4B}">
      <dgm:prSet phldrT="[Texto]" custT="1"/>
      <dgm:spPr/>
      <dgm:t>
        <a:bodyPr/>
        <a:lstStyle/>
        <a:p>
          <a:endParaRPr lang="es-ES" sz="1000" dirty="0"/>
        </a:p>
      </dgm:t>
    </dgm:pt>
    <dgm:pt modelId="{86FFCD49-4B78-4A27-A5E9-79AEF5BA780D}" type="parTrans" cxnId="{34740837-608D-48D5-B08C-787C6AFD560F}">
      <dgm:prSet/>
      <dgm:spPr/>
      <dgm:t>
        <a:bodyPr/>
        <a:lstStyle/>
        <a:p>
          <a:endParaRPr lang="es-ES"/>
        </a:p>
      </dgm:t>
    </dgm:pt>
    <dgm:pt modelId="{C9A6757B-071E-44D6-A591-BDED12AD0079}" type="sibTrans" cxnId="{34740837-608D-48D5-B08C-787C6AFD560F}">
      <dgm:prSet/>
      <dgm:spPr/>
      <dgm:t>
        <a:bodyPr/>
        <a:lstStyle/>
        <a:p>
          <a:endParaRPr lang="es-ES"/>
        </a:p>
      </dgm:t>
    </dgm:pt>
    <dgm:pt modelId="{D3F3CD73-3298-4E75-828F-B52C9CD2404C}" type="pres">
      <dgm:prSet presAssocID="{97A6B26C-A5E5-4990-B6AA-71FB5A85FA93}" presName="cycle" presStyleCnt="0">
        <dgm:presLayoutVars>
          <dgm:chMax val="1"/>
          <dgm:dir/>
          <dgm:animLvl val="ctr"/>
          <dgm:resizeHandles val="exact"/>
        </dgm:presLayoutVars>
      </dgm:prSet>
      <dgm:spPr/>
      <dgm:t>
        <a:bodyPr/>
        <a:lstStyle/>
        <a:p>
          <a:endParaRPr lang="es-ES"/>
        </a:p>
      </dgm:t>
    </dgm:pt>
    <dgm:pt modelId="{027C4D03-7E7A-4EED-98B0-CBBAEC97F164}" type="pres">
      <dgm:prSet presAssocID="{6E6F36F7-233B-4593-8F3F-E3509E05E0B3}" presName="centerShape" presStyleLbl="node0" presStyleIdx="0" presStyleCnt="1"/>
      <dgm:spPr/>
      <dgm:t>
        <a:bodyPr/>
        <a:lstStyle/>
        <a:p>
          <a:endParaRPr lang="es-ES"/>
        </a:p>
      </dgm:t>
    </dgm:pt>
    <dgm:pt modelId="{9512548F-4644-4726-BBA6-68C8AC2138A5}" type="pres">
      <dgm:prSet presAssocID="{A6601B96-4F99-4ABF-92CF-57D401A8BF84}" presName="Name9" presStyleLbl="parChTrans1D2" presStyleIdx="0" presStyleCnt="10"/>
      <dgm:spPr/>
      <dgm:t>
        <a:bodyPr/>
        <a:lstStyle/>
        <a:p>
          <a:endParaRPr lang="es-ES"/>
        </a:p>
      </dgm:t>
    </dgm:pt>
    <dgm:pt modelId="{CA66CA4F-27F1-46BA-91A1-65553BAFDA7B}" type="pres">
      <dgm:prSet presAssocID="{A6601B96-4F99-4ABF-92CF-57D401A8BF84}" presName="connTx" presStyleLbl="parChTrans1D2" presStyleIdx="0" presStyleCnt="10"/>
      <dgm:spPr/>
      <dgm:t>
        <a:bodyPr/>
        <a:lstStyle/>
        <a:p>
          <a:endParaRPr lang="es-ES"/>
        </a:p>
      </dgm:t>
    </dgm:pt>
    <dgm:pt modelId="{04BD04EF-0060-4937-A873-017D35646DAC}" type="pres">
      <dgm:prSet presAssocID="{3D3115F7-40CF-47BA-BC1F-CE8154B17D61}" presName="node" presStyleLbl="node1" presStyleIdx="0" presStyleCnt="10">
        <dgm:presLayoutVars>
          <dgm:bulletEnabled val="1"/>
        </dgm:presLayoutVars>
      </dgm:prSet>
      <dgm:spPr/>
      <dgm:t>
        <a:bodyPr/>
        <a:lstStyle/>
        <a:p>
          <a:endParaRPr lang="es-ES"/>
        </a:p>
      </dgm:t>
    </dgm:pt>
    <dgm:pt modelId="{BD4F20A0-8664-4973-BE21-2AC9B461C5FE}" type="pres">
      <dgm:prSet presAssocID="{826D43A5-24EE-4C8A-810B-A8C10CBC6B11}" presName="Name9" presStyleLbl="parChTrans1D2" presStyleIdx="1" presStyleCnt="10"/>
      <dgm:spPr/>
      <dgm:t>
        <a:bodyPr/>
        <a:lstStyle/>
        <a:p>
          <a:endParaRPr lang="es-ES"/>
        </a:p>
      </dgm:t>
    </dgm:pt>
    <dgm:pt modelId="{AA502DB7-FCBE-47A0-8F9A-6BE8A5C9C8A9}" type="pres">
      <dgm:prSet presAssocID="{826D43A5-24EE-4C8A-810B-A8C10CBC6B11}" presName="connTx" presStyleLbl="parChTrans1D2" presStyleIdx="1" presStyleCnt="10"/>
      <dgm:spPr/>
      <dgm:t>
        <a:bodyPr/>
        <a:lstStyle/>
        <a:p>
          <a:endParaRPr lang="es-ES"/>
        </a:p>
      </dgm:t>
    </dgm:pt>
    <dgm:pt modelId="{0565E20B-6066-493E-B548-79526B908D2F}" type="pres">
      <dgm:prSet presAssocID="{8A2F8FC4-6ACC-4A39-A9E6-EBC66BF9D86A}" presName="node" presStyleLbl="node1" presStyleIdx="1" presStyleCnt="10">
        <dgm:presLayoutVars>
          <dgm:bulletEnabled val="1"/>
        </dgm:presLayoutVars>
      </dgm:prSet>
      <dgm:spPr/>
      <dgm:t>
        <a:bodyPr/>
        <a:lstStyle/>
        <a:p>
          <a:endParaRPr lang="es-ES"/>
        </a:p>
      </dgm:t>
    </dgm:pt>
    <dgm:pt modelId="{156C3092-B8C4-440D-9C8E-7ABE46930453}" type="pres">
      <dgm:prSet presAssocID="{CEA6BDAE-4F7A-4331-B8D2-CB834D374F57}" presName="Name9" presStyleLbl="parChTrans1D2" presStyleIdx="2" presStyleCnt="10"/>
      <dgm:spPr/>
      <dgm:t>
        <a:bodyPr/>
        <a:lstStyle/>
        <a:p>
          <a:endParaRPr lang="es-ES"/>
        </a:p>
      </dgm:t>
    </dgm:pt>
    <dgm:pt modelId="{B7DFFDB1-6FD2-407C-95C1-4F173F66EEA8}" type="pres">
      <dgm:prSet presAssocID="{CEA6BDAE-4F7A-4331-B8D2-CB834D374F57}" presName="connTx" presStyleLbl="parChTrans1D2" presStyleIdx="2" presStyleCnt="10"/>
      <dgm:spPr/>
      <dgm:t>
        <a:bodyPr/>
        <a:lstStyle/>
        <a:p>
          <a:endParaRPr lang="es-ES"/>
        </a:p>
      </dgm:t>
    </dgm:pt>
    <dgm:pt modelId="{8856F30B-9947-458F-B55C-0024822631D7}" type="pres">
      <dgm:prSet presAssocID="{D42F93D4-C938-4BC1-B0AF-39B1D6D1DB49}" presName="node" presStyleLbl="node1" presStyleIdx="2" presStyleCnt="10">
        <dgm:presLayoutVars>
          <dgm:bulletEnabled val="1"/>
        </dgm:presLayoutVars>
      </dgm:prSet>
      <dgm:spPr/>
      <dgm:t>
        <a:bodyPr/>
        <a:lstStyle/>
        <a:p>
          <a:endParaRPr lang="es-ES"/>
        </a:p>
      </dgm:t>
    </dgm:pt>
    <dgm:pt modelId="{60598CB6-3C15-445E-8AF1-EFF89BFA07AC}" type="pres">
      <dgm:prSet presAssocID="{776F174F-BC35-4469-B38F-2D1B28EE61CC}" presName="Name9" presStyleLbl="parChTrans1D2" presStyleIdx="3" presStyleCnt="10"/>
      <dgm:spPr/>
      <dgm:t>
        <a:bodyPr/>
        <a:lstStyle/>
        <a:p>
          <a:endParaRPr lang="es-ES"/>
        </a:p>
      </dgm:t>
    </dgm:pt>
    <dgm:pt modelId="{64AF98B4-EF34-44E2-85E0-2C365DD7BF45}" type="pres">
      <dgm:prSet presAssocID="{776F174F-BC35-4469-B38F-2D1B28EE61CC}" presName="connTx" presStyleLbl="parChTrans1D2" presStyleIdx="3" presStyleCnt="10"/>
      <dgm:spPr/>
      <dgm:t>
        <a:bodyPr/>
        <a:lstStyle/>
        <a:p>
          <a:endParaRPr lang="es-ES"/>
        </a:p>
      </dgm:t>
    </dgm:pt>
    <dgm:pt modelId="{76A7FC16-3FCD-47C5-A812-C5BF803347E3}" type="pres">
      <dgm:prSet presAssocID="{3648EDA7-B958-450D-99A0-0C28D14918CE}" presName="node" presStyleLbl="node1" presStyleIdx="3" presStyleCnt="10">
        <dgm:presLayoutVars>
          <dgm:bulletEnabled val="1"/>
        </dgm:presLayoutVars>
      </dgm:prSet>
      <dgm:spPr/>
      <dgm:t>
        <a:bodyPr/>
        <a:lstStyle/>
        <a:p>
          <a:endParaRPr lang="es-ES"/>
        </a:p>
      </dgm:t>
    </dgm:pt>
    <dgm:pt modelId="{0FF57721-7E46-4D5A-8D0A-A047904BA560}" type="pres">
      <dgm:prSet presAssocID="{5A8B6EE9-1DE2-42E5-9601-9CA9E1F5B689}" presName="Name9" presStyleLbl="parChTrans1D2" presStyleIdx="4" presStyleCnt="10"/>
      <dgm:spPr/>
      <dgm:t>
        <a:bodyPr/>
        <a:lstStyle/>
        <a:p>
          <a:endParaRPr lang="es-ES"/>
        </a:p>
      </dgm:t>
    </dgm:pt>
    <dgm:pt modelId="{5DECA046-FD3A-40A9-9C8F-79C45D11C8C7}" type="pres">
      <dgm:prSet presAssocID="{5A8B6EE9-1DE2-42E5-9601-9CA9E1F5B689}" presName="connTx" presStyleLbl="parChTrans1D2" presStyleIdx="4" presStyleCnt="10"/>
      <dgm:spPr/>
      <dgm:t>
        <a:bodyPr/>
        <a:lstStyle/>
        <a:p>
          <a:endParaRPr lang="es-ES"/>
        </a:p>
      </dgm:t>
    </dgm:pt>
    <dgm:pt modelId="{5CEBC5AD-D8D4-4034-ACEC-CA7AF753BABC}" type="pres">
      <dgm:prSet presAssocID="{C14A797B-3D14-4144-A0AA-DBCAE157A0BD}" presName="node" presStyleLbl="node1" presStyleIdx="4" presStyleCnt="10">
        <dgm:presLayoutVars>
          <dgm:bulletEnabled val="1"/>
        </dgm:presLayoutVars>
      </dgm:prSet>
      <dgm:spPr/>
      <dgm:t>
        <a:bodyPr/>
        <a:lstStyle/>
        <a:p>
          <a:endParaRPr lang="es-ES"/>
        </a:p>
      </dgm:t>
    </dgm:pt>
    <dgm:pt modelId="{331375B8-DF41-4490-B88C-F2CDFEDA79F3}" type="pres">
      <dgm:prSet presAssocID="{29985BA1-548B-4540-A6EA-2913B642038A}" presName="Name9" presStyleLbl="parChTrans1D2" presStyleIdx="5" presStyleCnt="10"/>
      <dgm:spPr/>
      <dgm:t>
        <a:bodyPr/>
        <a:lstStyle/>
        <a:p>
          <a:endParaRPr lang="es-ES"/>
        </a:p>
      </dgm:t>
    </dgm:pt>
    <dgm:pt modelId="{F5407E19-9423-423D-877E-7BD6F9187787}" type="pres">
      <dgm:prSet presAssocID="{29985BA1-548B-4540-A6EA-2913B642038A}" presName="connTx" presStyleLbl="parChTrans1D2" presStyleIdx="5" presStyleCnt="10"/>
      <dgm:spPr/>
      <dgm:t>
        <a:bodyPr/>
        <a:lstStyle/>
        <a:p>
          <a:endParaRPr lang="es-ES"/>
        </a:p>
      </dgm:t>
    </dgm:pt>
    <dgm:pt modelId="{D4728D44-1745-4A1A-81D2-0DA93695B7B5}" type="pres">
      <dgm:prSet presAssocID="{12BFE073-0C50-4437-A675-5594842AC0A4}" presName="node" presStyleLbl="node1" presStyleIdx="5" presStyleCnt="10">
        <dgm:presLayoutVars>
          <dgm:bulletEnabled val="1"/>
        </dgm:presLayoutVars>
      </dgm:prSet>
      <dgm:spPr/>
      <dgm:t>
        <a:bodyPr/>
        <a:lstStyle/>
        <a:p>
          <a:endParaRPr lang="es-ES"/>
        </a:p>
      </dgm:t>
    </dgm:pt>
    <dgm:pt modelId="{41EEA216-2A8A-4ECB-80C9-AF90F0EF91A8}" type="pres">
      <dgm:prSet presAssocID="{6038D26F-519B-4167-9F7B-9744F973BF20}" presName="Name9" presStyleLbl="parChTrans1D2" presStyleIdx="6" presStyleCnt="10"/>
      <dgm:spPr/>
      <dgm:t>
        <a:bodyPr/>
        <a:lstStyle/>
        <a:p>
          <a:endParaRPr lang="es-ES"/>
        </a:p>
      </dgm:t>
    </dgm:pt>
    <dgm:pt modelId="{F11C86F5-331F-40B2-8445-2684D7AF9B12}" type="pres">
      <dgm:prSet presAssocID="{6038D26F-519B-4167-9F7B-9744F973BF20}" presName="connTx" presStyleLbl="parChTrans1D2" presStyleIdx="6" presStyleCnt="10"/>
      <dgm:spPr/>
      <dgm:t>
        <a:bodyPr/>
        <a:lstStyle/>
        <a:p>
          <a:endParaRPr lang="es-ES"/>
        </a:p>
      </dgm:t>
    </dgm:pt>
    <dgm:pt modelId="{E8DDF456-6C56-418C-AB8A-D826DE93771E}" type="pres">
      <dgm:prSet presAssocID="{C9FE679A-ED79-48E6-AC8C-FD46172CCB66}" presName="node" presStyleLbl="node1" presStyleIdx="6" presStyleCnt="10">
        <dgm:presLayoutVars>
          <dgm:bulletEnabled val="1"/>
        </dgm:presLayoutVars>
      </dgm:prSet>
      <dgm:spPr/>
      <dgm:t>
        <a:bodyPr/>
        <a:lstStyle/>
        <a:p>
          <a:endParaRPr lang="es-ES"/>
        </a:p>
      </dgm:t>
    </dgm:pt>
    <dgm:pt modelId="{5881B65B-4270-479E-A66D-A9DBDB4EC6B2}" type="pres">
      <dgm:prSet presAssocID="{B29F6D95-699F-4E42-8B5C-17C57F24F726}" presName="Name9" presStyleLbl="parChTrans1D2" presStyleIdx="7" presStyleCnt="10"/>
      <dgm:spPr/>
      <dgm:t>
        <a:bodyPr/>
        <a:lstStyle/>
        <a:p>
          <a:endParaRPr lang="es-ES"/>
        </a:p>
      </dgm:t>
    </dgm:pt>
    <dgm:pt modelId="{CBCBE883-ACF9-4A9A-92FE-46B4384934FA}" type="pres">
      <dgm:prSet presAssocID="{B29F6D95-699F-4E42-8B5C-17C57F24F726}" presName="connTx" presStyleLbl="parChTrans1D2" presStyleIdx="7" presStyleCnt="10"/>
      <dgm:spPr/>
      <dgm:t>
        <a:bodyPr/>
        <a:lstStyle/>
        <a:p>
          <a:endParaRPr lang="es-ES"/>
        </a:p>
      </dgm:t>
    </dgm:pt>
    <dgm:pt modelId="{B6BC63DD-D95F-45B7-9D85-43D275799815}" type="pres">
      <dgm:prSet presAssocID="{314373C5-ABF7-4C1D-9257-2B2B3903FEDC}" presName="node" presStyleLbl="node1" presStyleIdx="7" presStyleCnt="10">
        <dgm:presLayoutVars>
          <dgm:bulletEnabled val="1"/>
        </dgm:presLayoutVars>
      </dgm:prSet>
      <dgm:spPr/>
      <dgm:t>
        <a:bodyPr/>
        <a:lstStyle/>
        <a:p>
          <a:endParaRPr lang="es-ES"/>
        </a:p>
      </dgm:t>
    </dgm:pt>
    <dgm:pt modelId="{7716DC6C-3A78-4F59-807E-27C7BEF0170C}" type="pres">
      <dgm:prSet presAssocID="{86FFCD49-4B78-4A27-A5E9-79AEF5BA780D}" presName="Name9" presStyleLbl="parChTrans1D2" presStyleIdx="8" presStyleCnt="10"/>
      <dgm:spPr/>
      <dgm:t>
        <a:bodyPr/>
        <a:lstStyle/>
        <a:p>
          <a:endParaRPr lang="es-ES"/>
        </a:p>
      </dgm:t>
    </dgm:pt>
    <dgm:pt modelId="{B46C63A5-D136-463E-B2E4-CC1FA7F2915E}" type="pres">
      <dgm:prSet presAssocID="{86FFCD49-4B78-4A27-A5E9-79AEF5BA780D}" presName="connTx" presStyleLbl="parChTrans1D2" presStyleIdx="8" presStyleCnt="10"/>
      <dgm:spPr/>
      <dgm:t>
        <a:bodyPr/>
        <a:lstStyle/>
        <a:p>
          <a:endParaRPr lang="es-ES"/>
        </a:p>
      </dgm:t>
    </dgm:pt>
    <dgm:pt modelId="{F51CAF99-C8F0-4A2E-975B-50CFF7E8F6D7}" type="pres">
      <dgm:prSet presAssocID="{B277A62C-C0F6-4C66-BFFE-0E2143BA7E4B}" presName="node" presStyleLbl="node1" presStyleIdx="8" presStyleCnt="10">
        <dgm:presLayoutVars>
          <dgm:bulletEnabled val="1"/>
        </dgm:presLayoutVars>
      </dgm:prSet>
      <dgm:spPr/>
      <dgm:t>
        <a:bodyPr/>
        <a:lstStyle/>
        <a:p>
          <a:endParaRPr lang="es-ES"/>
        </a:p>
      </dgm:t>
    </dgm:pt>
    <dgm:pt modelId="{643C6FA3-C96B-49F4-A854-FF28C99343D6}" type="pres">
      <dgm:prSet presAssocID="{28427152-912B-4F8A-96BD-609805035CEF}" presName="Name9" presStyleLbl="parChTrans1D2" presStyleIdx="9" presStyleCnt="10"/>
      <dgm:spPr/>
      <dgm:t>
        <a:bodyPr/>
        <a:lstStyle/>
        <a:p>
          <a:endParaRPr lang="es-ES"/>
        </a:p>
      </dgm:t>
    </dgm:pt>
    <dgm:pt modelId="{D6B77BBB-311C-411E-BD34-22DED851B261}" type="pres">
      <dgm:prSet presAssocID="{28427152-912B-4F8A-96BD-609805035CEF}" presName="connTx" presStyleLbl="parChTrans1D2" presStyleIdx="9" presStyleCnt="10"/>
      <dgm:spPr/>
      <dgm:t>
        <a:bodyPr/>
        <a:lstStyle/>
        <a:p>
          <a:endParaRPr lang="es-ES"/>
        </a:p>
      </dgm:t>
    </dgm:pt>
    <dgm:pt modelId="{0AFA5A48-DD8C-4C7B-8FA9-79CE219AA0DC}" type="pres">
      <dgm:prSet presAssocID="{3A3B68F2-575E-4447-8F49-EF60B0869746}" presName="node" presStyleLbl="node1" presStyleIdx="9" presStyleCnt="10">
        <dgm:presLayoutVars>
          <dgm:bulletEnabled val="1"/>
        </dgm:presLayoutVars>
      </dgm:prSet>
      <dgm:spPr/>
      <dgm:t>
        <a:bodyPr/>
        <a:lstStyle/>
        <a:p>
          <a:endParaRPr lang="es-ES"/>
        </a:p>
      </dgm:t>
    </dgm:pt>
  </dgm:ptLst>
  <dgm:cxnLst>
    <dgm:cxn modelId="{4077B8AE-294C-410C-814D-E935DEE3EDDE}" type="presOf" srcId="{6038D26F-519B-4167-9F7B-9744F973BF20}" destId="{41EEA216-2A8A-4ECB-80C9-AF90F0EF91A8}" srcOrd="0" destOrd="0" presId="urn:microsoft.com/office/officeart/2005/8/layout/radial1"/>
    <dgm:cxn modelId="{12D61452-A91D-473C-863E-D799442D981B}" type="presOf" srcId="{6E6F36F7-233B-4593-8F3F-E3509E05E0B3}" destId="{027C4D03-7E7A-4EED-98B0-CBBAEC97F164}" srcOrd="0" destOrd="0" presId="urn:microsoft.com/office/officeart/2005/8/layout/radial1"/>
    <dgm:cxn modelId="{D47D31CC-A1CC-4813-9909-63E65F1A72EA}" type="presOf" srcId="{3A3B68F2-575E-4447-8F49-EF60B0869746}" destId="{0AFA5A48-DD8C-4C7B-8FA9-79CE219AA0DC}" srcOrd="0" destOrd="0" presId="urn:microsoft.com/office/officeart/2005/8/layout/radial1"/>
    <dgm:cxn modelId="{C524E5B4-E6F1-4D89-B9F1-E5F0F26CC96A}" type="presOf" srcId="{826D43A5-24EE-4C8A-810B-A8C10CBC6B11}" destId="{BD4F20A0-8664-4973-BE21-2AC9B461C5FE}" srcOrd="0" destOrd="0" presId="urn:microsoft.com/office/officeart/2005/8/layout/radial1"/>
    <dgm:cxn modelId="{0F17BB24-9A89-4442-A7CE-C789B2C62988}" srcId="{6E6F36F7-233B-4593-8F3F-E3509E05E0B3}" destId="{3648EDA7-B958-450D-99A0-0C28D14918CE}" srcOrd="3" destOrd="0" parTransId="{776F174F-BC35-4469-B38F-2D1B28EE61CC}" sibTransId="{03A816BC-0AD2-4F4F-AEB7-68F4A1CA2C31}"/>
    <dgm:cxn modelId="{840FAC02-2621-4ECC-BAC3-0169EFB404C3}" srcId="{6E6F36F7-233B-4593-8F3F-E3509E05E0B3}" destId="{12BFE073-0C50-4437-A675-5594842AC0A4}" srcOrd="5" destOrd="0" parTransId="{29985BA1-548B-4540-A6EA-2913B642038A}" sibTransId="{2F2CB4EC-A87D-44F3-B038-A5B57226A847}"/>
    <dgm:cxn modelId="{2F653137-8A47-440D-9261-C89DC41EE503}" type="presOf" srcId="{C14A797B-3D14-4144-A0AA-DBCAE157A0BD}" destId="{5CEBC5AD-D8D4-4034-ACEC-CA7AF753BABC}" srcOrd="0" destOrd="0" presId="urn:microsoft.com/office/officeart/2005/8/layout/radial1"/>
    <dgm:cxn modelId="{21796F87-D8F3-4453-8564-148B7AFD0281}" type="presOf" srcId="{8A2F8FC4-6ACC-4A39-A9E6-EBC66BF9D86A}" destId="{0565E20B-6066-493E-B548-79526B908D2F}" srcOrd="0" destOrd="0" presId="urn:microsoft.com/office/officeart/2005/8/layout/radial1"/>
    <dgm:cxn modelId="{1DE375DA-2ED6-4947-A8D1-8B1D454D2744}" type="presOf" srcId="{CEA6BDAE-4F7A-4331-B8D2-CB834D374F57}" destId="{B7DFFDB1-6FD2-407C-95C1-4F173F66EEA8}" srcOrd="1" destOrd="0" presId="urn:microsoft.com/office/officeart/2005/8/layout/radial1"/>
    <dgm:cxn modelId="{B35095F2-D5C1-49C7-8AFC-EBD2CDA3DC3C}" srcId="{6E6F36F7-233B-4593-8F3F-E3509E05E0B3}" destId="{8A2F8FC4-6ACC-4A39-A9E6-EBC66BF9D86A}" srcOrd="1" destOrd="0" parTransId="{826D43A5-24EE-4C8A-810B-A8C10CBC6B11}" sibTransId="{B86D03B9-ADAE-4719-8512-AD67991DFA6D}"/>
    <dgm:cxn modelId="{D3CA05FB-DA40-478F-B928-5F5DEF7C157E}" type="presOf" srcId="{776F174F-BC35-4469-B38F-2D1B28EE61CC}" destId="{64AF98B4-EF34-44E2-85E0-2C365DD7BF45}" srcOrd="1" destOrd="0" presId="urn:microsoft.com/office/officeart/2005/8/layout/radial1"/>
    <dgm:cxn modelId="{53768AAB-F558-4130-B3EB-81668E4ABEF6}" type="presOf" srcId="{314373C5-ABF7-4C1D-9257-2B2B3903FEDC}" destId="{B6BC63DD-D95F-45B7-9D85-43D275799815}" srcOrd="0" destOrd="0" presId="urn:microsoft.com/office/officeart/2005/8/layout/radial1"/>
    <dgm:cxn modelId="{656F6792-BB2F-436B-946D-984CB9AA5058}" type="presOf" srcId="{3D3115F7-40CF-47BA-BC1F-CE8154B17D61}" destId="{04BD04EF-0060-4937-A873-017D35646DAC}" srcOrd="0" destOrd="0" presId="urn:microsoft.com/office/officeart/2005/8/layout/radial1"/>
    <dgm:cxn modelId="{83B39712-D7B5-4893-A674-3DBF6D7CAA27}" srcId="{6E6F36F7-233B-4593-8F3F-E3509E05E0B3}" destId="{3D3115F7-40CF-47BA-BC1F-CE8154B17D61}" srcOrd="0" destOrd="0" parTransId="{A6601B96-4F99-4ABF-92CF-57D401A8BF84}" sibTransId="{0151AF17-C0EE-4A5B-81E0-FD9D481B97A9}"/>
    <dgm:cxn modelId="{84BE699E-97B8-4711-ABA1-48106EBA928F}" type="presOf" srcId="{28427152-912B-4F8A-96BD-609805035CEF}" destId="{643C6FA3-C96B-49F4-A854-FF28C99343D6}" srcOrd="0" destOrd="0" presId="urn:microsoft.com/office/officeart/2005/8/layout/radial1"/>
    <dgm:cxn modelId="{DC7FF2E5-096D-488F-A8EB-7E889AE50666}" type="presOf" srcId="{B277A62C-C0F6-4C66-BFFE-0E2143BA7E4B}" destId="{F51CAF99-C8F0-4A2E-975B-50CFF7E8F6D7}" srcOrd="0" destOrd="0" presId="urn:microsoft.com/office/officeart/2005/8/layout/radial1"/>
    <dgm:cxn modelId="{7667DD6D-9697-48BF-8586-F14A8637AE94}" type="presOf" srcId="{3648EDA7-B958-450D-99A0-0C28D14918CE}" destId="{76A7FC16-3FCD-47C5-A812-C5BF803347E3}" srcOrd="0" destOrd="0" presId="urn:microsoft.com/office/officeart/2005/8/layout/radial1"/>
    <dgm:cxn modelId="{327FA80E-374F-4B80-B524-5B6BBCF3C3E7}" type="presOf" srcId="{5A8B6EE9-1DE2-42E5-9601-9CA9E1F5B689}" destId="{0FF57721-7E46-4D5A-8D0A-A047904BA560}" srcOrd="0" destOrd="0" presId="urn:microsoft.com/office/officeart/2005/8/layout/radial1"/>
    <dgm:cxn modelId="{6F39C9E4-EE66-4492-A0D5-2CC2070A0598}" srcId="{6E6F36F7-233B-4593-8F3F-E3509E05E0B3}" destId="{D42F93D4-C938-4BC1-B0AF-39B1D6D1DB49}" srcOrd="2" destOrd="0" parTransId="{CEA6BDAE-4F7A-4331-B8D2-CB834D374F57}" sibTransId="{BE18C5BB-A4F1-4677-A851-BBAEFC63FC55}"/>
    <dgm:cxn modelId="{34740837-608D-48D5-B08C-787C6AFD560F}" srcId="{6E6F36F7-233B-4593-8F3F-E3509E05E0B3}" destId="{B277A62C-C0F6-4C66-BFFE-0E2143BA7E4B}" srcOrd="8" destOrd="0" parTransId="{86FFCD49-4B78-4A27-A5E9-79AEF5BA780D}" sibTransId="{C9A6757B-071E-44D6-A591-BDED12AD0079}"/>
    <dgm:cxn modelId="{FEED0343-C3F7-4A3B-A08E-6BAAA365BD82}" type="presOf" srcId="{A6601B96-4F99-4ABF-92CF-57D401A8BF84}" destId="{CA66CA4F-27F1-46BA-91A1-65553BAFDA7B}" srcOrd="1" destOrd="0" presId="urn:microsoft.com/office/officeart/2005/8/layout/radial1"/>
    <dgm:cxn modelId="{67E8FDD9-F093-4396-8FCD-D2A2B9837532}" type="presOf" srcId="{D42F93D4-C938-4BC1-B0AF-39B1D6D1DB49}" destId="{8856F30B-9947-458F-B55C-0024822631D7}" srcOrd="0" destOrd="0" presId="urn:microsoft.com/office/officeart/2005/8/layout/radial1"/>
    <dgm:cxn modelId="{E627F5C2-4843-469D-B3E7-15F89B9D86D3}" type="presOf" srcId="{B29F6D95-699F-4E42-8B5C-17C57F24F726}" destId="{CBCBE883-ACF9-4A9A-92FE-46B4384934FA}" srcOrd="1" destOrd="0" presId="urn:microsoft.com/office/officeart/2005/8/layout/radial1"/>
    <dgm:cxn modelId="{85D2FD38-175E-499F-9F89-DBEF3DB8E6E6}" type="presOf" srcId="{776F174F-BC35-4469-B38F-2D1B28EE61CC}" destId="{60598CB6-3C15-445E-8AF1-EFF89BFA07AC}" srcOrd="0" destOrd="0" presId="urn:microsoft.com/office/officeart/2005/8/layout/radial1"/>
    <dgm:cxn modelId="{8ACD1C17-AC6F-4BB8-81D3-BDA394003694}" srcId="{97A6B26C-A5E5-4990-B6AA-71FB5A85FA93}" destId="{6E6F36F7-233B-4593-8F3F-E3509E05E0B3}" srcOrd="0" destOrd="0" parTransId="{B0DCBDAC-5D60-428A-BB5B-E438A9240CB8}" sibTransId="{43CC658B-89B1-4ECB-8716-07F9516F4951}"/>
    <dgm:cxn modelId="{1FB6A908-3EDC-4CA6-8B41-82FE075D5ECC}" type="presOf" srcId="{12BFE073-0C50-4437-A675-5594842AC0A4}" destId="{D4728D44-1745-4A1A-81D2-0DA93695B7B5}" srcOrd="0" destOrd="0" presId="urn:microsoft.com/office/officeart/2005/8/layout/radial1"/>
    <dgm:cxn modelId="{D1AFFD8F-5B59-4B2E-91F4-2FF5D1E06C60}" type="presOf" srcId="{CEA6BDAE-4F7A-4331-B8D2-CB834D374F57}" destId="{156C3092-B8C4-440D-9C8E-7ABE46930453}" srcOrd="0" destOrd="0" presId="urn:microsoft.com/office/officeart/2005/8/layout/radial1"/>
    <dgm:cxn modelId="{E568C6EF-8B8E-48E5-BA9C-130E6B27442F}" type="presOf" srcId="{6038D26F-519B-4167-9F7B-9744F973BF20}" destId="{F11C86F5-331F-40B2-8445-2684D7AF9B12}" srcOrd="1" destOrd="0" presId="urn:microsoft.com/office/officeart/2005/8/layout/radial1"/>
    <dgm:cxn modelId="{D29A3185-2AF9-4555-B7D0-D8ECDCDAA2E9}" type="presOf" srcId="{86FFCD49-4B78-4A27-A5E9-79AEF5BA780D}" destId="{B46C63A5-D136-463E-B2E4-CC1FA7F2915E}" srcOrd="1" destOrd="0" presId="urn:microsoft.com/office/officeart/2005/8/layout/radial1"/>
    <dgm:cxn modelId="{B9E59706-614F-4518-BE12-5600F032B3A5}" srcId="{6E6F36F7-233B-4593-8F3F-E3509E05E0B3}" destId="{C14A797B-3D14-4144-A0AA-DBCAE157A0BD}" srcOrd="4" destOrd="0" parTransId="{5A8B6EE9-1DE2-42E5-9601-9CA9E1F5B689}" sibTransId="{D72AE62B-40FB-4E46-90E3-6AEEC22D8C6C}"/>
    <dgm:cxn modelId="{327E11F3-3174-4BD6-8D04-6C762757F3F2}" type="presOf" srcId="{826D43A5-24EE-4C8A-810B-A8C10CBC6B11}" destId="{AA502DB7-FCBE-47A0-8F9A-6BE8A5C9C8A9}" srcOrd="1" destOrd="0" presId="urn:microsoft.com/office/officeart/2005/8/layout/radial1"/>
    <dgm:cxn modelId="{7475A598-F7E6-4901-8E94-22ACDD10E7F0}" type="presOf" srcId="{A6601B96-4F99-4ABF-92CF-57D401A8BF84}" destId="{9512548F-4644-4726-BBA6-68C8AC2138A5}" srcOrd="0" destOrd="0" presId="urn:microsoft.com/office/officeart/2005/8/layout/radial1"/>
    <dgm:cxn modelId="{2396E5AA-8A85-43D1-B086-D74AFB4ACDC7}" type="presOf" srcId="{C9FE679A-ED79-48E6-AC8C-FD46172CCB66}" destId="{E8DDF456-6C56-418C-AB8A-D826DE93771E}" srcOrd="0" destOrd="0" presId="urn:microsoft.com/office/officeart/2005/8/layout/radial1"/>
    <dgm:cxn modelId="{ACDD1884-6018-40C5-9E47-87D459B05E16}" type="presOf" srcId="{29985BA1-548B-4540-A6EA-2913B642038A}" destId="{331375B8-DF41-4490-B88C-F2CDFEDA79F3}" srcOrd="0" destOrd="0" presId="urn:microsoft.com/office/officeart/2005/8/layout/radial1"/>
    <dgm:cxn modelId="{86533468-E642-479A-9628-12707A00D8AF}" type="presOf" srcId="{97A6B26C-A5E5-4990-B6AA-71FB5A85FA93}" destId="{D3F3CD73-3298-4E75-828F-B52C9CD2404C}" srcOrd="0" destOrd="0" presId="urn:microsoft.com/office/officeart/2005/8/layout/radial1"/>
    <dgm:cxn modelId="{A91799E4-3388-406F-9081-ECAF31F49647}" type="presOf" srcId="{5A8B6EE9-1DE2-42E5-9601-9CA9E1F5B689}" destId="{5DECA046-FD3A-40A9-9C8F-79C45D11C8C7}" srcOrd="1" destOrd="0" presId="urn:microsoft.com/office/officeart/2005/8/layout/radial1"/>
    <dgm:cxn modelId="{DEE9E4C8-6030-491D-9A4E-40B488643C90}" type="presOf" srcId="{29985BA1-548B-4540-A6EA-2913B642038A}" destId="{F5407E19-9423-423D-877E-7BD6F9187787}" srcOrd="1" destOrd="0" presId="urn:microsoft.com/office/officeart/2005/8/layout/radial1"/>
    <dgm:cxn modelId="{49E9802A-B9E6-45D6-8E51-DDF7E04EBF5E}" type="presOf" srcId="{86FFCD49-4B78-4A27-A5E9-79AEF5BA780D}" destId="{7716DC6C-3A78-4F59-807E-27C7BEF0170C}" srcOrd="0" destOrd="0" presId="urn:microsoft.com/office/officeart/2005/8/layout/radial1"/>
    <dgm:cxn modelId="{C78F6FD9-E50F-47F1-A6BA-DBF82E4D36DF}" type="presOf" srcId="{B29F6D95-699F-4E42-8B5C-17C57F24F726}" destId="{5881B65B-4270-479E-A66D-A9DBDB4EC6B2}" srcOrd="0" destOrd="0" presId="urn:microsoft.com/office/officeart/2005/8/layout/radial1"/>
    <dgm:cxn modelId="{8000A60F-163D-4CBF-82BB-F017E5BBA59F}" type="presOf" srcId="{28427152-912B-4F8A-96BD-609805035CEF}" destId="{D6B77BBB-311C-411E-BD34-22DED851B261}" srcOrd="1" destOrd="0" presId="urn:microsoft.com/office/officeart/2005/8/layout/radial1"/>
    <dgm:cxn modelId="{E834FA0E-61BD-4BFA-A61F-BFC9121C04E7}" srcId="{6E6F36F7-233B-4593-8F3F-E3509E05E0B3}" destId="{3A3B68F2-575E-4447-8F49-EF60B0869746}" srcOrd="9" destOrd="0" parTransId="{28427152-912B-4F8A-96BD-609805035CEF}" sibTransId="{A855BF59-41E2-4B9B-82EA-9B95A7DEC362}"/>
    <dgm:cxn modelId="{E89CF179-9421-48E9-843F-0F4A1DA9AA00}" srcId="{6E6F36F7-233B-4593-8F3F-E3509E05E0B3}" destId="{314373C5-ABF7-4C1D-9257-2B2B3903FEDC}" srcOrd="7" destOrd="0" parTransId="{B29F6D95-699F-4E42-8B5C-17C57F24F726}" sibTransId="{F4FD8C3C-1BE0-4EED-B720-40B2A4D05F0E}"/>
    <dgm:cxn modelId="{343CADA2-8F97-430C-A8E6-2C53768CF282}" srcId="{6E6F36F7-233B-4593-8F3F-E3509E05E0B3}" destId="{C9FE679A-ED79-48E6-AC8C-FD46172CCB66}" srcOrd="6" destOrd="0" parTransId="{6038D26F-519B-4167-9F7B-9744F973BF20}" sibTransId="{EC6F6475-A4A9-4B35-B776-735ECC2B75E0}"/>
    <dgm:cxn modelId="{7C6D8E3E-CF2B-4860-8F08-A17E0E9F17CA}" type="presParOf" srcId="{D3F3CD73-3298-4E75-828F-B52C9CD2404C}" destId="{027C4D03-7E7A-4EED-98B0-CBBAEC97F164}" srcOrd="0" destOrd="0" presId="urn:microsoft.com/office/officeart/2005/8/layout/radial1"/>
    <dgm:cxn modelId="{C79FF70D-1955-4E14-B3AB-932D388A29AB}" type="presParOf" srcId="{D3F3CD73-3298-4E75-828F-B52C9CD2404C}" destId="{9512548F-4644-4726-BBA6-68C8AC2138A5}" srcOrd="1" destOrd="0" presId="urn:microsoft.com/office/officeart/2005/8/layout/radial1"/>
    <dgm:cxn modelId="{91B729CE-43D2-40B0-90C3-A11C704267D2}" type="presParOf" srcId="{9512548F-4644-4726-BBA6-68C8AC2138A5}" destId="{CA66CA4F-27F1-46BA-91A1-65553BAFDA7B}" srcOrd="0" destOrd="0" presId="urn:microsoft.com/office/officeart/2005/8/layout/radial1"/>
    <dgm:cxn modelId="{3813F50F-7D1B-4A0C-847A-A416A0ECBC2A}" type="presParOf" srcId="{D3F3CD73-3298-4E75-828F-B52C9CD2404C}" destId="{04BD04EF-0060-4937-A873-017D35646DAC}" srcOrd="2" destOrd="0" presId="urn:microsoft.com/office/officeart/2005/8/layout/radial1"/>
    <dgm:cxn modelId="{4E32FDC0-AD0B-4FAB-93CC-7886170EB2EF}" type="presParOf" srcId="{D3F3CD73-3298-4E75-828F-B52C9CD2404C}" destId="{BD4F20A0-8664-4973-BE21-2AC9B461C5FE}" srcOrd="3" destOrd="0" presId="urn:microsoft.com/office/officeart/2005/8/layout/radial1"/>
    <dgm:cxn modelId="{E3584C0C-1481-4864-B00A-F90853E37227}" type="presParOf" srcId="{BD4F20A0-8664-4973-BE21-2AC9B461C5FE}" destId="{AA502DB7-FCBE-47A0-8F9A-6BE8A5C9C8A9}" srcOrd="0" destOrd="0" presId="urn:microsoft.com/office/officeart/2005/8/layout/radial1"/>
    <dgm:cxn modelId="{88454DBA-2592-489E-9120-75DB697E2AF6}" type="presParOf" srcId="{D3F3CD73-3298-4E75-828F-B52C9CD2404C}" destId="{0565E20B-6066-493E-B548-79526B908D2F}" srcOrd="4" destOrd="0" presId="urn:microsoft.com/office/officeart/2005/8/layout/radial1"/>
    <dgm:cxn modelId="{FCEF6BAF-176E-4E93-A911-2D8A6E5BCCE4}" type="presParOf" srcId="{D3F3CD73-3298-4E75-828F-B52C9CD2404C}" destId="{156C3092-B8C4-440D-9C8E-7ABE46930453}" srcOrd="5" destOrd="0" presId="urn:microsoft.com/office/officeart/2005/8/layout/radial1"/>
    <dgm:cxn modelId="{DB3682D7-937D-44A1-A927-235B8DD3837A}" type="presParOf" srcId="{156C3092-B8C4-440D-9C8E-7ABE46930453}" destId="{B7DFFDB1-6FD2-407C-95C1-4F173F66EEA8}" srcOrd="0" destOrd="0" presId="urn:microsoft.com/office/officeart/2005/8/layout/radial1"/>
    <dgm:cxn modelId="{D5D97723-FCFB-444A-AA5E-E6F90D41D017}" type="presParOf" srcId="{D3F3CD73-3298-4E75-828F-B52C9CD2404C}" destId="{8856F30B-9947-458F-B55C-0024822631D7}" srcOrd="6" destOrd="0" presId="urn:microsoft.com/office/officeart/2005/8/layout/radial1"/>
    <dgm:cxn modelId="{129491B4-6876-4567-AA57-7575203B2D3D}" type="presParOf" srcId="{D3F3CD73-3298-4E75-828F-B52C9CD2404C}" destId="{60598CB6-3C15-445E-8AF1-EFF89BFA07AC}" srcOrd="7" destOrd="0" presId="urn:microsoft.com/office/officeart/2005/8/layout/radial1"/>
    <dgm:cxn modelId="{346D102D-CA4E-40C0-A3D4-BA8B671A171A}" type="presParOf" srcId="{60598CB6-3C15-445E-8AF1-EFF89BFA07AC}" destId="{64AF98B4-EF34-44E2-85E0-2C365DD7BF45}" srcOrd="0" destOrd="0" presId="urn:microsoft.com/office/officeart/2005/8/layout/radial1"/>
    <dgm:cxn modelId="{EFDB3BB4-3778-4F67-92F0-CA0CCAD2D265}" type="presParOf" srcId="{D3F3CD73-3298-4E75-828F-B52C9CD2404C}" destId="{76A7FC16-3FCD-47C5-A812-C5BF803347E3}" srcOrd="8" destOrd="0" presId="urn:microsoft.com/office/officeart/2005/8/layout/radial1"/>
    <dgm:cxn modelId="{AE55589F-79CF-4110-9CCF-286691E33ED9}" type="presParOf" srcId="{D3F3CD73-3298-4E75-828F-B52C9CD2404C}" destId="{0FF57721-7E46-4D5A-8D0A-A047904BA560}" srcOrd="9" destOrd="0" presId="urn:microsoft.com/office/officeart/2005/8/layout/radial1"/>
    <dgm:cxn modelId="{748C800A-C8E3-4FB9-B214-A025EECCD591}" type="presParOf" srcId="{0FF57721-7E46-4D5A-8D0A-A047904BA560}" destId="{5DECA046-FD3A-40A9-9C8F-79C45D11C8C7}" srcOrd="0" destOrd="0" presId="urn:microsoft.com/office/officeart/2005/8/layout/radial1"/>
    <dgm:cxn modelId="{EE853A7F-8F71-4D16-B1EA-85FA9CE5C908}" type="presParOf" srcId="{D3F3CD73-3298-4E75-828F-B52C9CD2404C}" destId="{5CEBC5AD-D8D4-4034-ACEC-CA7AF753BABC}" srcOrd="10" destOrd="0" presId="urn:microsoft.com/office/officeart/2005/8/layout/radial1"/>
    <dgm:cxn modelId="{4939D1B7-AB3F-48E5-973F-89D027BA085B}" type="presParOf" srcId="{D3F3CD73-3298-4E75-828F-B52C9CD2404C}" destId="{331375B8-DF41-4490-B88C-F2CDFEDA79F3}" srcOrd="11" destOrd="0" presId="urn:microsoft.com/office/officeart/2005/8/layout/radial1"/>
    <dgm:cxn modelId="{56D103AD-EA85-40B3-AF2F-F07EC4F2806F}" type="presParOf" srcId="{331375B8-DF41-4490-B88C-F2CDFEDA79F3}" destId="{F5407E19-9423-423D-877E-7BD6F9187787}" srcOrd="0" destOrd="0" presId="urn:microsoft.com/office/officeart/2005/8/layout/radial1"/>
    <dgm:cxn modelId="{3327253F-E105-4DCE-830C-5724408869B6}" type="presParOf" srcId="{D3F3CD73-3298-4E75-828F-B52C9CD2404C}" destId="{D4728D44-1745-4A1A-81D2-0DA93695B7B5}" srcOrd="12" destOrd="0" presId="urn:microsoft.com/office/officeart/2005/8/layout/radial1"/>
    <dgm:cxn modelId="{65EEDB9E-9680-4B42-9A64-3765A7DE583C}" type="presParOf" srcId="{D3F3CD73-3298-4E75-828F-B52C9CD2404C}" destId="{41EEA216-2A8A-4ECB-80C9-AF90F0EF91A8}" srcOrd="13" destOrd="0" presId="urn:microsoft.com/office/officeart/2005/8/layout/radial1"/>
    <dgm:cxn modelId="{6BC0F496-F607-4DFC-B796-7BA02CE0443E}" type="presParOf" srcId="{41EEA216-2A8A-4ECB-80C9-AF90F0EF91A8}" destId="{F11C86F5-331F-40B2-8445-2684D7AF9B12}" srcOrd="0" destOrd="0" presId="urn:microsoft.com/office/officeart/2005/8/layout/radial1"/>
    <dgm:cxn modelId="{48ADFB61-6D0D-422D-83EE-84941B2BE703}" type="presParOf" srcId="{D3F3CD73-3298-4E75-828F-B52C9CD2404C}" destId="{E8DDF456-6C56-418C-AB8A-D826DE93771E}" srcOrd="14" destOrd="0" presId="urn:microsoft.com/office/officeart/2005/8/layout/radial1"/>
    <dgm:cxn modelId="{73BFAD09-C81D-4C69-8A12-8FFA59036CE7}" type="presParOf" srcId="{D3F3CD73-3298-4E75-828F-B52C9CD2404C}" destId="{5881B65B-4270-479E-A66D-A9DBDB4EC6B2}" srcOrd="15" destOrd="0" presId="urn:microsoft.com/office/officeart/2005/8/layout/radial1"/>
    <dgm:cxn modelId="{125C920D-4640-40CC-BFF0-BB5D97D0E4D9}" type="presParOf" srcId="{5881B65B-4270-479E-A66D-A9DBDB4EC6B2}" destId="{CBCBE883-ACF9-4A9A-92FE-46B4384934FA}" srcOrd="0" destOrd="0" presId="urn:microsoft.com/office/officeart/2005/8/layout/radial1"/>
    <dgm:cxn modelId="{D3398B92-6940-4C24-8D23-2CD6C1CF11A2}" type="presParOf" srcId="{D3F3CD73-3298-4E75-828F-B52C9CD2404C}" destId="{B6BC63DD-D95F-45B7-9D85-43D275799815}" srcOrd="16" destOrd="0" presId="urn:microsoft.com/office/officeart/2005/8/layout/radial1"/>
    <dgm:cxn modelId="{AF1FE987-5C9E-4437-A9E1-2606262A3BE8}" type="presParOf" srcId="{D3F3CD73-3298-4E75-828F-B52C9CD2404C}" destId="{7716DC6C-3A78-4F59-807E-27C7BEF0170C}" srcOrd="17" destOrd="0" presId="urn:microsoft.com/office/officeart/2005/8/layout/radial1"/>
    <dgm:cxn modelId="{CF0E0758-2E7D-4DE0-BB8A-C4EF2BC01493}" type="presParOf" srcId="{7716DC6C-3A78-4F59-807E-27C7BEF0170C}" destId="{B46C63A5-D136-463E-B2E4-CC1FA7F2915E}" srcOrd="0" destOrd="0" presId="urn:microsoft.com/office/officeart/2005/8/layout/radial1"/>
    <dgm:cxn modelId="{A6B80C27-AF80-4228-833E-A29703726192}" type="presParOf" srcId="{D3F3CD73-3298-4E75-828F-B52C9CD2404C}" destId="{F51CAF99-C8F0-4A2E-975B-50CFF7E8F6D7}" srcOrd="18" destOrd="0" presId="urn:microsoft.com/office/officeart/2005/8/layout/radial1"/>
    <dgm:cxn modelId="{F8052B13-3BD6-40E5-8B9A-D017D4195793}" type="presParOf" srcId="{D3F3CD73-3298-4E75-828F-B52C9CD2404C}" destId="{643C6FA3-C96B-49F4-A854-FF28C99343D6}" srcOrd="19" destOrd="0" presId="urn:microsoft.com/office/officeart/2005/8/layout/radial1"/>
    <dgm:cxn modelId="{A033EBB3-50E9-42C9-8E53-C9EA031A8B86}" type="presParOf" srcId="{643C6FA3-C96B-49F4-A854-FF28C99343D6}" destId="{D6B77BBB-311C-411E-BD34-22DED851B261}" srcOrd="0" destOrd="0" presId="urn:microsoft.com/office/officeart/2005/8/layout/radial1"/>
    <dgm:cxn modelId="{9C8F1523-D716-4B88-A0A8-3F545D6C6F59}" type="presParOf" srcId="{D3F3CD73-3298-4E75-828F-B52C9CD2404C}" destId="{0AFA5A48-DD8C-4C7B-8FA9-79CE219AA0DC}" srcOrd="20"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7ED59E0-AAD4-407E-903B-7BE233CC1B53}"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s-ES"/>
        </a:p>
      </dgm:t>
    </dgm:pt>
    <dgm:pt modelId="{08689B20-1EDD-4EC4-AE55-FC5AEFDD37DF}">
      <dgm:prSet phldrT="[Texto]"/>
      <dgm:spPr/>
      <dgm:t>
        <a:bodyPr/>
        <a:lstStyle/>
        <a:p>
          <a:r>
            <a:rPr lang="es-ES" smtClean="0"/>
            <a:t>Fast assessment</a:t>
          </a:r>
          <a:endParaRPr lang="es-ES" dirty="0"/>
        </a:p>
      </dgm:t>
    </dgm:pt>
    <dgm:pt modelId="{8DD2345A-25CC-4ECC-AA7F-890125BE0350}" type="parTrans" cxnId="{0ABA9300-496C-4D88-86AC-E4381486C5D6}">
      <dgm:prSet/>
      <dgm:spPr/>
      <dgm:t>
        <a:bodyPr/>
        <a:lstStyle/>
        <a:p>
          <a:endParaRPr lang="es-ES"/>
        </a:p>
      </dgm:t>
    </dgm:pt>
    <dgm:pt modelId="{52FA2A2F-9E83-47DF-B7CA-CB3C15A03D41}" type="sibTrans" cxnId="{0ABA9300-496C-4D88-86AC-E4381486C5D6}">
      <dgm:prSet/>
      <dgm:spPr/>
      <dgm:t>
        <a:bodyPr/>
        <a:lstStyle/>
        <a:p>
          <a:endParaRPr lang="es-ES"/>
        </a:p>
      </dgm:t>
    </dgm:pt>
    <dgm:pt modelId="{1E131B68-4C7C-4F07-B161-E7B363423438}">
      <dgm:prSet phldrT="[Texto]"/>
      <dgm:spPr/>
      <dgm:t>
        <a:bodyPr/>
        <a:lstStyle/>
        <a:p>
          <a:r>
            <a:rPr lang="en-US" noProof="0" dirty="0" smtClean="0"/>
            <a:t>Compliance</a:t>
          </a:r>
          <a:r>
            <a:rPr lang="en-US" dirty="0" smtClean="0"/>
            <a:t> with a set of minimum requirements</a:t>
          </a:r>
          <a:endParaRPr lang="en-US" dirty="0"/>
        </a:p>
      </dgm:t>
    </dgm:pt>
    <dgm:pt modelId="{B779A5AE-8409-4CE8-BB78-4FCDD6758454}" type="parTrans" cxnId="{63F3D446-08F8-47A4-9B15-9F0F29279D92}">
      <dgm:prSet/>
      <dgm:spPr/>
      <dgm:t>
        <a:bodyPr/>
        <a:lstStyle/>
        <a:p>
          <a:endParaRPr lang="es-ES"/>
        </a:p>
      </dgm:t>
    </dgm:pt>
    <dgm:pt modelId="{6221767D-5649-46E0-9926-87D460820268}" type="sibTrans" cxnId="{63F3D446-08F8-47A4-9B15-9F0F29279D92}">
      <dgm:prSet/>
      <dgm:spPr/>
      <dgm:t>
        <a:bodyPr/>
        <a:lstStyle/>
        <a:p>
          <a:endParaRPr lang="es-ES"/>
        </a:p>
      </dgm:t>
    </dgm:pt>
    <dgm:pt modelId="{1AC1C24F-3E57-4968-9CDF-030158626052}">
      <dgm:prSet phldrT="[Texto]"/>
      <dgm:spPr/>
      <dgm:t>
        <a:bodyPr/>
        <a:lstStyle/>
        <a:p>
          <a:r>
            <a:rPr lang="en-US" noProof="0" dirty="0" smtClean="0"/>
            <a:t>In-depth assessment</a:t>
          </a:r>
          <a:endParaRPr lang="en-US" noProof="0" dirty="0"/>
        </a:p>
      </dgm:t>
    </dgm:pt>
    <dgm:pt modelId="{37969F7A-F01F-4E0C-BEF5-17C1958856E5}" type="parTrans" cxnId="{B0997D1A-DB70-4063-8F51-3AE77E9CA9FD}">
      <dgm:prSet/>
      <dgm:spPr/>
      <dgm:t>
        <a:bodyPr/>
        <a:lstStyle/>
        <a:p>
          <a:endParaRPr lang="es-ES"/>
        </a:p>
      </dgm:t>
    </dgm:pt>
    <dgm:pt modelId="{27C0E2D0-041A-4826-BE8C-7F9230A27DC6}" type="sibTrans" cxnId="{B0997D1A-DB70-4063-8F51-3AE77E9CA9FD}">
      <dgm:prSet/>
      <dgm:spPr/>
      <dgm:t>
        <a:bodyPr/>
        <a:lstStyle/>
        <a:p>
          <a:endParaRPr lang="es-ES"/>
        </a:p>
      </dgm:t>
    </dgm:pt>
    <dgm:pt modelId="{1AFA9E00-911E-41FE-A2B8-2867AB855817}">
      <dgm:prSet phldrT="[Texto]"/>
      <dgm:spPr/>
      <dgm:t>
        <a:bodyPr/>
        <a:lstStyle/>
        <a:p>
          <a:r>
            <a:rPr lang="en-US" dirty="0" smtClean="0"/>
            <a:t>The QAR is organized in a table </a:t>
          </a:r>
          <a:r>
            <a:rPr lang="en-US" noProof="0" dirty="0" smtClean="0"/>
            <a:t>integrated in the CDS web portal, giving access to detailed EQC information according to user selections</a:t>
          </a:r>
          <a:endParaRPr lang="en-US" dirty="0"/>
        </a:p>
      </dgm:t>
    </dgm:pt>
    <dgm:pt modelId="{04F210BE-F724-415F-B386-A29726C2DB5A}" type="parTrans" cxnId="{DC49390C-E7FA-4B21-B958-F1C474937767}">
      <dgm:prSet/>
      <dgm:spPr/>
      <dgm:t>
        <a:bodyPr/>
        <a:lstStyle/>
        <a:p>
          <a:endParaRPr lang="es-ES"/>
        </a:p>
      </dgm:t>
    </dgm:pt>
    <dgm:pt modelId="{A2E000CC-AF34-474E-AEFA-838E4B72352D}" type="sibTrans" cxnId="{DC49390C-E7FA-4B21-B958-F1C474937767}">
      <dgm:prSet/>
      <dgm:spPr/>
      <dgm:t>
        <a:bodyPr/>
        <a:lstStyle/>
        <a:p>
          <a:endParaRPr lang="es-ES"/>
        </a:p>
      </dgm:t>
    </dgm:pt>
    <dgm:pt modelId="{832BBDC8-08FA-4A65-8453-F29D08E6FCED}">
      <dgm:prSet phldrT="[Texto]"/>
      <dgm:spPr/>
      <dgm:t>
        <a:bodyPr/>
        <a:lstStyle/>
        <a:p>
          <a:r>
            <a:rPr lang="es-ES" smtClean="0"/>
            <a:t>User feedback</a:t>
          </a:r>
          <a:endParaRPr lang="es-ES" dirty="0"/>
        </a:p>
      </dgm:t>
    </dgm:pt>
    <dgm:pt modelId="{85323FD2-F75E-4659-AA3A-00B15D92DEB8}" type="parTrans" cxnId="{371E78AB-05DB-4758-B3B1-EFBE5307B006}">
      <dgm:prSet/>
      <dgm:spPr/>
      <dgm:t>
        <a:bodyPr/>
        <a:lstStyle/>
        <a:p>
          <a:endParaRPr lang="es-ES"/>
        </a:p>
      </dgm:t>
    </dgm:pt>
    <dgm:pt modelId="{B1B25C13-5815-456F-9088-F056064697FA}" type="sibTrans" cxnId="{371E78AB-05DB-4758-B3B1-EFBE5307B006}">
      <dgm:prSet/>
      <dgm:spPr/>
      <dgm:t>
        <a:bodyPr/>
        <a:lstStyle/>
        <a:p>
          <a:endParaRPr lang="es-ES"/>
        </a:p>
      </dgm:t>
    </dgm:pt>
    <dgm:pt modelId="{B27A1572-AB2D-4DFC-AFD1-18EC13593279}">
      <dgm:prSet phldrT="[Texto]"/>
      <dgm:spPr/>
      <dgm:t>
        <a:bodyPr/>
        <a:lstStyle/>
        <a:p>
          <a:r>
            <a:rPr lang="en-US" noProof="0" dirty="0" smtClean="0"/>
            <a:t>User needs are </a:t>
          </a:r>
          <a:r>
            <a:rPr lang="en-US" noProof="0" dirty="0" err="1" smtClean="0"/>
            <a:t>analysed</a:t>
          </a:r>
          <a:r>
            <a:rPr lang="en-US" noProof="0" dirty="0" smtClean="0"/>
            <a:t> for improvement and expansion of the CDS datasets and related EQC information</a:t>
          </a:r>
          <a:endParaRPr lang="en-US" noProof="0" dirty="0"/>
        </a:p>
      </dgm:t>
    </dgm:pt>
    <dgm:pt modelId="{E7F49752-897A-4DD7-BB67-A33A72A149BB}" type="parTrans" cxnId="{DD759883-B378-4008-903E-7E432FC4D346}">
      <dgm:prSet/>
      <dgm:spPr/>
      <dgm:t>
        <a:bodyPr/>
        <a:lstStyle/>
        <a:p>
          <a:endParaRPr lang="es-ES"/>
        </a:p>
      </dgm:t>
    </dgm:pt>
    <dgm:pt modelId="{1D2E9080-95D3-4E9B-9BA4-538A610A2E94}" type="sibTrans" cxnId="{DD759883-B378-4008-903E-7E432FC4D346}">
      <dgm:prSet/>
      <dgm:spPr/>
      <dgm:t>
        <a:bodyPr/>
        <a:lstStyle/>
        <a:p>
          <a:endParaRPr lang="es-ES"/>
        </a:p>
      </dgm:t>
    </dgm:pt>
    <dgm:pt modelId="{E116032C-3988-4830-9942-2608FAD63D18}">
      <dgm:prSet phldrT="[Texto]"/>
      <dgm:spPr/>
      <dgm:t>
        <a:bodyPr/>
        <a:lstStyle/>
        <a:p>
          <a:r>
            <a:rPr lang="es-ES" smtClean="0"/>
            <a:t>QAR available in the CDS</a:t>
          </a:r>
          <a:endParaRPr lang="es-ES" dirty="0"/>
        </a:p>
      </dgm:t>
    </dgm:pt>
    <dgm:pt modelId="{4B73B832-3703-4C1D-BDC6-90C6A91BE840}" type="parTrans" cxnId="{D498F567-1882-4632-B132-4528F50B2C1A}">
      <dgm:prSet/>
      <dgm:spPr/>
      <dgm:t>
        <a:bodyPr/>
        <a:lstStyle/>
        <a:p>
          <a:endParaRPr lang="es-ES"/>
        </a:p>
      </dgm:t>
    </dgm:pt>
    <dgm:pt modelId="{1C49392A-5B01-4600-90BC-849A0E00E335}" type="sibTrans" cxnId="{D498F567-1882-4632-B132-4528F50B2C1A}">
      <dgm:prSet/>
      <dgm:spPr/>
      <dgm:t>
        <a:bodyPr/>
        <a:lstStyle/>
        <a:p>
          <a:endParaRPr lang="es-ES"/>
        </a:p>
      </dgm:t>
    </dgm:pt>
    <dgm:pt modelId="{486BEFDF-640B-4BF7-9EB1-4934A2324B2D}">
      <dgm:prSet/>
      <dgm:spPr/>
      <dgm:t>
        <a:bodyPr/>
        <a:lstStyle/>
        <a:p>
          <a:r>
            <a:rPr lang="en-US" noProof="0" dirty="0" smtClean="0"/>
            <a:t>Includes scientific assessment and maturity matrix</a:t>
          </a:r>
          <a:endParaRPr lang="en-US" noProof="0" dirty="0"/>
        </a:p>
      </dgm:t>
    </dgm:pt>
    <dgm:pt modelId="{38D16049-205F-465D-AE9B-3EAAF4219620}" type="parTrans" cxnId="{064F583E-109A-4238-BADE-59B9357321E2}">
      <dgm:prSet/>
      <dgm:spPr/>
      <dgm:t>
        <a:bodyPr/>
        <a:lstStyle/>
        <a:p>
          <a:endParaRPr lang="es-ES"/>
        </a:p>
      </dgm:t>
    </dgm:pt>
    <dgm:pt modelId="{9B379F9D-1244-4CFA-8C83-6B0AD5A32075}" type="sibTrans" cxnId="{064F583E-109A-4238-BADE-59B9357321E2}">
      <dgm:prSet/>
      <dgm:spPr/>
      <dgm:t>
        <a:bodyPr/>
        <a:lstStyle/>
        <a:p>
          <a:endParaRPr lang="es-ES"/>
        </a:p>
      </dgm:t>
    </dgm:pt>
    <dgm:pt modelId="{70347508-1ABE-4EB0-A41C-0801EC913465}" type="pres">
      <dgm:prSet presAssocID="{07ED59E0-AAD4-407E-903B-7BE233CC1B53}" presName="linearFlow" presStyleCnt="0">
        <dgm:presLayoutVars>
          <dgm:dir/>
          <dgm:animLvl val="lvl"/>
          <dgm:resizeHandles val="exact"/>
        </dgm:presLayoutVars>
      </dgm:prSet>
      <dgm:spPr/>
      <dgm:t>
        <a:bodyPr/>
        <a:lstStyle/>
        <a:p>
          <a:endParaRPr lang="es-ES"/>
        </a:p>
      </dgm:t>
    </dgm:pt>
    <dgm:pt modelId="{6E1C8AC2-71C7-463D-95C2-F8799E4C39EB}" type="pres">
      <dgm:prSet presAssocID="{08689B20-1EDD-4EC4-AE55-FC5AEFDD37DF}" presName="composite" presStyleCnt="0"/>
      <dgm:spPr/>
      <dgm:t>
        <a:bodyPr/>
        <a:lstStyle/>
        <a:p>
          <a:endParaRPr lang="es-ES"/>
        </a:p>
      </dgm:t>
    </dgm:pt>
    <dgm:pt modelId="{BBA65A08-F933-4214-9A35-4536A61C1F8F}" type="pres">
      <dgm:prSet presAssocID="{08689B20-1EDD-4EC4-AE55-FC5AEFDD37DF}" presName="parentText" presStyleLbl="alignNode1" presStyleIdx="0" presStyleCnt="4">
        <dgm:presLayoutVars>
          <dgm:chMax val="1"/>
          <dgm:bulletEnabled val="1"/>
        </dgm:presLayoutVars>
      </dgm:prSet>
      <dgm:spPr/>
      <dgm:t>
        <a:bodyPr/>
        <a:lstStyle/>
        <a:p>
          <a:endParaRPr lang="es-ES"/>
        </a:p>
      </dgm:t>
    </dgm:pt>
    <dgm:pt modelId="{3A4E02DB-5A15-44EE-B642-F35457136224}" type="pres">
      <dgm:prSet presAssocID="{08689B20-1EDD-4EC4-AE55-FC5AEFDD37DF}" presName="descendantText" presStyleLbl="alignAcc1" presStyleIdx="0" presStyleCnt="4">
        <dgm:presLayoutVars>
          <dgm:bulletEnabled val="1"/>
        </dgm:presLayoutVars>
      </dgm:prSet>
      <dgm:spPr/>
      <dgm:t>
        <a:bodyPr/>
        <a:lstStyle/>
        <a:p>
          <a:endParaRPr lang="es-ES"/>
        </a:p>
      </dgm:t>
    </dgm:pt>
    <dgm:pt modelId="{1401AB8D-3F50-44F8-8E54-020F9B1FE8FB}" type="pres">
      <dgm:prSet presAssocID="{52FA2A2F-9E83-47DF-B7CA-CB3C15A03D41}" presName="sp" presStyleCnt="0"/>
      <dgm:spPr/>
      <dgm:t>
        <a:bodyPr/>
        <a:lstStyle/>
        <a:p>
          <a:endParaRPr lang="es-ES"/>
        </a:p>
      </dgm:t>
    </dgm:pt>
    <dgm:pt modelId="{031F605D-39DE-46E0-B91D-C045673E9C6A}" type="pres">
      <dgm:prSet presAssocID="{1AC1C24F-3E57-4968-9CDF-030158626052}" presName="composite" presStyleCnt="0"/>
      <dgm:spPr/>
      <dgm:t>
        <a:bodyPr/>
        <a:lstStyle/>
        <a:p>
          <a:endParaRPr lang="es-ES"/>
        </a:p>
      </dgm:t>
    </dgm:pt>
    <dgm:pt modelId="{892BBE05-FD49-4559-BD5B-D1EB247E01B4}" type="pres">
      <dgm:prSet presAssocID="{1AC1C24F-3E57-4968-9CDF-030158626052}" presName="parentText" presStyleLbl="alignNode1" presStyleIdx="1" presStyleCnt="4">
        <dgm:presLayoutVars>
          <dgm:chMax val="1"/>
          <dgm:bulletEnabled val="1"/>
        </dgm:presLayoutVars>
      </dgm:prSet>
      <dgm:spPr/>
      <dgm:t>
        <a:bodyPr/>
        <a:lstStyle/>
        <a:p>
          <a:endParaRPr lang="es-ES"/>
        </a:p>
      </dgm:t>
    </dgm:pt>
    <dgm:pt modelId="{39DC970E-80EF-4CC3-8289-F8BF0242B399}" type="pres">
      <dgm:prSet presAssocID="{1AC1C24F-3E57-4968-9CDF-030158626052}" presName="descendantText" presStyleLbl="alignAcc1" presStyleIdx="1" presStyleCnt="4">
        <dgm:presLayoutVars>
          <dgm:bulletEnabled val="1"/>
        </dgm:presLayoutVars>
      </dgm:prSet>
      <dgm:spPr/>
      <dgm:t>
        <a:bodyPr/>
        <a:lstStyle/>
        <a:p>
          <a:endParaRPr lang="es-ES"/>
        </a:p>
      </dgm:t>
    </dgm:pt>
    <dgm:pt modelId="{9E4A4722-CCA9-43B8-8C6A-08569681B585}" type="pres">
      <dgm:prSet presAssocID="{27C0E2D0-041A-4826-BE8C-7F9230A27DC6}" presName="sp" presStyleCnt="0"/>
      <dgm:spPr/>
      <dgm:t>
        <a:bodyPr/>
        <a:lstStyle/>
        <a:p>
          <a:endParaRPr lang="es-ES"/>
        </a:p>
      </dgm:t>
    </dgm:pt>
    <dgm:pt modelId="{AF8558BC-0E6D-4B81-A8F7-40BBF00BBE42}" type="pres">
      <dgm:prSet presAssocID="{E116032C-3988-4830-9942-2608FAD63D18}" presName="composite" presStyleCnt="0"/>
      <dgm:spPr/>
      <dgm:t>
        <a:bodyPr/>
        <a:lstStyle/>
        <a:p>
          <a:endParaRPr lang="es-ES"/>
        </a:p>
      </dgm:t>
    </dgm:pt>
    <dgm:pt modelId="{1C436875-AC4E-4CCB-A8F7-844E0DCAFD53}" type="pres">
      <dgm:prSet presAssocID="{E116032C-3988-4830-9942-2608FAD63D18}" presName="parentText" presStyleLbl="alignNode1" presStyleIdx="2" presStyleCnt="4">
        <dgm:presLayoutVars>
          <dgm:chMax val="1"/>
          <dgm:bulletEnabled val="1"/>
        </dgm:presLayoutVars>
      </dgm:prSet>
      <dgm:spPr/>
      <dgm:t>
        <a:bodyPr/>
        <a:lstStyle/>
        <a:p>
          <a:endParaRPr lang="es-ES"/>
        </a:p>
      </dgm:t>
    </dgm:pt>
    <dgm:pt modelId="{77CA8F3C-8B8E-4E30-B1BE-ADB0FA2EF48F}" type="pres">
      <dgm:prSet presAssocID="{E116032C-3988-4830-9942-2608FAD63D18}" presName="descendantText" presStyleLbl="alignAcc1" presStyleIdx="2" presStyleCnt="4">
        <dgm:presLayoutVars>
          <dgm:bulletEnabled val="1"/>
        </dgm:presLayoutVars>
      </dgm:prSet>
      <dgm:spPr/>
      <dgm:t>
        <a:bodyPr/>
        <a:lstStyle/>
        <a:p>
          <a:endParaRPr lang="es-ES"/>
        </a:p>
      </dgm:t>
    </dgm:pt>
    <dgm:pt modelId="{865F45EA-4586-430E-A15B-010C7FA39CE6}" type="pres">
      <dgm:prSet presAssocID="{1C49392A-5B01-4600-90BC-849A0E00E335}" presName="sp" presStyleCnt="0"/>
      <dgm:spPr/>
      <dgm:t>
        <a:bodyPr/>
        <a:lstStyle/>
        <a:p>
          <a:endParaRPr lang="es-ES"/>
        </a:p>
      </dgm:t>
    </dgm:pt>
    <dgm:pt modelId="{A1079D1F-E38F-4A36-B070-5FC8C8B5240F}" type="pres">
      <dgm:prSet presAssocID="{832BBDC8-08FA-4A65-8453-F29D08E6FCED}" presName="composite" presStyleCnt="0"/>
      <dgm:spPr/>
      <dgm:t>
        <a:bodyPr/>
        <a:lstStyle/>
        <a:p>
          <a:endParaRPr lang="es-ES"/>
        </a:p>
      </dgm:t>
    </dgm:pt>
    <dgm:pt modelId="{1FDE85D8-F288-4141-9F66-38BB63C8174B}" type="pres">
      <dgm:prSet presAssocID="{832BBDC8-08FA-4A65-8453-F29D08E6FCED}" presName="parentText" presStyleLbl="alignNode1" presStyleIdx="3" presStyleCnt="4">
        <dgm:presLayoutVars>
          <dgm:chMax val="1"/>
          <dgm:bulletEnabled val="1"/>
        </dgm:presLayoutVars>
      </dgm:prSet>
      <dgm:spPr/>
      <dgm:t>
        <a:bodyPr/>
        <a:lstStyle/>
        <a:p>
          <a:endParaRPr lang="es-ES"/>
        </a:p>
      </dgm:t>
    </dgm:pt>
    <dgm:pt modelId="{AF2CF66C-BE28-4C20-B912-66AA10E2E017}" type="pres">
      <dgm:prSet presAssocID="{832BBDC8-08FA-4A65-8453-F29D08E6FCED}" presName="descendantText" presStyleLbl="alignAcc1" presStyleIdx="3" presStyleCnt="4">
        <dgm:presLayoutVars>
          <dgm:bulletEnabled val="1"/>
        </dgm:presLayoutVars>
      </dgm:prSet>
      <dgm:spPr/>
      <dgm:t>
        <a:bodyPr/>
        <a:lstStyle/>
        <a:p>
          <a:endParaRPr lang="es-ES"/>
        </a:p>
      </dgm:t>
    </dgm:pt>
  </dgm:ptLst>
  <dgm:cxnLst>
    <dgm:cxn modelId="{EAF8CC5A-3BAF-4023-B023-BE8EB267F053}" type="presOf" srcId="{E116032C-3988-4830-9942-2608FAD63D18}" destId="{1C436875-AC4E-4CCB-A8F7-844E0DCAFD53}" srcOrd="0" destOrd="0" presId="urn:microsoft.com/office/officeart/2005/8/layout/chevron2"/>
    <dgm:cxn modelId="{FB62B154-FDB8-43A5-A249-D30B5B7DB614}" type="presOf" srcId="{832BBDC8-08FA-4A65-8453-F29D08E6FCED}" destId="{1FDE85D8-F288-4141-9F66-38BB63C8174B}" srcOrd="0" destOrd="0" presId="urn:microsoft.com/office/officeart/2005/8/layout/chevron2"/>
    <dgm:cxn modelId="{52670789-E04B-4C82-B9A8-673B612908FB}" type="presOf" srcId="{1E131B68-4C7C-4F07-B161-E7B363423438}" destId="{3A4E02DB-5A15-44EE-B642-F35457136224}" srcOrd="0" destOrd="0" presId="urn:microsoft.com/office/officeart/2005/8/layout/chevron2"/>
    <dgm:cxn modelId="{49F7FB6C-F015-4F0F-807A-CEAD680B2360}" type="presOf" srcId="{07ED59E0-AAD4-407E-903B-7BE233CC1B53}" destId="{70347508-1ABE-4EB0-A41C-0801EC913465}" srcOrd="0" destOrd="0" presId="urn:microsoft.com/office/officeart/2005/8/layout/chevron2"/>
    <dgm:cxn modelId="{B0997D1A-DB70-4063-8F51-3AE77E9CA9FD}" srcId="{07ED59E0-AAD4-407E-903B-7BE233CC1B53}" destId="{1AC1C24F-3E57-4968-9CDF-030158626052}" srcOrd="1" destOrd="0" parTransId="{37969F7A-F01F-4E0C-BEF5-17C1958856E5}" sibTransId="{27C0E2D0-041A-4826-BE8C-7F9230A27DC6}"/>
    <dgm:cxn modelId="{DC49390C-E7FA-4B21-B958-F1C474937767}" srcId="{E116032C-3988-4830-9942-2608FAD63D18}" destId="{1AFA9E00-911E-41FE-A2B8-2867AB855817}" srcOrd="0" destOrd="0" parTransId="{04F210BE-F724-415F-B386-A29726C2DB5A}" sibTransId="{A2E000CC-AF34-474E-AEFA-838E4B72352D}"/>
    <dgm:cxn modelId="{064F583E-109A-4238-BADE-59B9357321E2}" srcId="{1AC1C24F-3E57-4968-9CDF-030158626052}" destId="{486BEFDF-640B-4BF7-9EB1-4934A2324B2D}" srcOrd="0" destOrd="0" parTransId="{38D16049-205F-465D-AE9B-3EAAF4219620}" sibTransId="{9B379F9D-1244-4CFA-8C83-6B0AD5A32075}"/>
    <dgm:cxn modelId="{AFCABE5E-C170-4B70-9F91-9AA48499052E}" type="presOf" srcId="{1AC1C24F-3E57-4968-9CDF-030158626052}" destId="{892BBE05-FD49-4559-BD5B-D1EB247E01B4}" srcOrd="0" destOrd="0" presId="urn:microsoft.com/office/officeart/2005/8/layout/chevron2"/>
    <dgm:cxn modelId="{3069D3F0-D152-4450-96E8-3F7F58135986}" type="presOf" srcId="{486BEFDF-640B-4BF7-9EB1-4934A2324B2D}" destId="{39DC970E-80EF-4CC3-8289-F8BF0242B399}" srcOrd="0" destOrd="0" presId="urn:microsoft.com/office/officeart/2005/8/layout/chevron2"/>
    <dgm:cxn modelId="{3D7A0BDC-B364-4634-A2B2-F0A4CDD13C33}" type="presOf" srcId="{B27A1572-AB2D-4DFC-AFD1-18EC13593279}" destId="{AF2CF66C-BE28-4C20-B912-66AA10E2E017}" srcOrd="0" destOrd="0" presId="urn:microsoft.com/office/officeart/2005/8/layout/chevron2"/>
    <dgm:cxn modelId="{0ABA9300-496C-4D88-86AC-E4381486C5D6}" srcId="{07ED59E0-AAD4-407E-903B-7BE233CC1B53}" destId="{08689B20-1EDD-4EC4-AE55-FC5AEFDD37DF}" srcOrd="0" destOrd="0" parTransId="{8DD2345A-25CC-4ECC-AA7F-890125BE0350}" sibTransId="{52FA2A2F-9E83-47DF-B7CA-CB3C15A03D41}"/>
    <dgm:cxn modelId="{A1F610EC-8361-4712-926A-26E3E7810ACE}" type="presOf" srcId="{08689B20-1EDD-4EC4-AE55-FC5AEFDD37DF}" destId="{BBA65A08-F933-4214-9A35-4536A61C1F8F}" srcOrd="0" destOrd="0" presId="urn:microsoft.com/office/officeart/2005/8/layout/chevron2"/>
    <dgm:cxn modelId="{D498F567-1882-4632-B132-4528F50B2C1A}" srcId="{07ED59E0-AAD4-407E-903B-7BE233CC1B53}" destId="{E116032C-3988-4830-9942-2608FAD63D18}" srcOrd="2" destOrd="0" parTransId="{4B73B832-3703-4C1D-BDC6-90C6A91BE840}" sibTransId="{1C49392A-5B01-4600-90BC-849A0E00E335}"/>
    <dgm:cxn modelId="{DD759883-B378-4008-903E-7E432FC4D346}" srcId="{832BBDC8-08FA-4A65-8453-F29D08E6FCED}" destId="{B27A1572-AB2D-4DFC-AFD1-18EC13593279}" srcOrd="0" destOrd="0" parTransId="{E7F49752-897A-4DD7-BB67-A33A72A149BB}" sibTransId="{1D2E9080-95D3-4E9B-9BA4-538A610A2E94}"/>
    <dgm:cxn modelId="{72BB3738-BEF8-4C09-858A-F5D6D7A84857}" type="presOf" srcId="{1AFA9E00-911E-41FE-A2B8-2867AB855817}" destId="{77CA8F3C-8B8E-4E30-B1BE-ADB0FA2EF48F}" srcOrd="0" destOrd="0" presId="urn:microsoft.com/office/officeart/2005/8/layout/chevron2"/>
    <dgm:cxn modelId="{371E78AB-05DB-4758-B3B1-EFBE5307B006}" srcId="{07ED59E0-AAD4-407E-903B-7BE233CC1B53}" destId="{832BBDC8-08FA-4A65-8453-F29D08E6FCED}" srcOrd="3" destOrd="0" parTransId="{85323FD2-F75E-4659-AA3A-00B15D92DEB8}" sibTransId="{B1B25C13-5815-456F-9088-F056064697FA}"/>
    <dgm:cxn modelId="{63F3D446-08F8-47A4-9B15-9F0F29279D92}" srcId="{08689B20-1EDD-4EC4-AE55-FC5AEFDD37DF}" destId="{1E131B68-4C7C-4F07-B161-E7B363423438}" srcOrd="0" destOrd="0" parTransId="{B779A5AE-8409-4CE8-BB78-4FCDD6758454}" sibTransId="{6221767D-5649-46E0-9926-87D460820268}"/>
    <dgm:cxn modelId="{B9097516-FADB-419A-8640-8B048643D9F6}" type="presParOf" srcId="{70347508-1ABE-4EB0-A41C-0801EC913465}" destId="{6E1C8AC2-71C7-463D-95C2-F8799E4C39EB}" srcOrd="0" destOrd="0" presId="urn:microsoft.com/office/officeart/2005/8/layout/chevron2"/>
    <dgm:cxn modelId="{0E6D1516-D7E7-4361-AD10-FFF8DF273A8D}" type="presParOf" srcId="{6E1C8AC2-71C7-463D-95C2-F8799E4C39EB}" destId="{BBA65A08-F933-4214-9A35-4536A61C1F8F}" srcOrd="0" destOrd="0" presId="urn:microsoft.com/office/officeart/2005/8/layout/chevron2"/>
    <dgm:cxn modelId="{5C4A1163-5860-4EE9-9346-D0F9D3741692}" type="presParOf" srcId="{6E1C8AC2-71C7-463D-95C2-F8799E4C39EB}" destId="{3A4E02DB-5A15-44EE-B642-F35457136224}" srcOrd="1" destOrd="0" presId="urn:microsoft.com/office/officeart/2005/8/layout/chevron2"/>
    <dgm:cxn modelId="{B40831AC-7EA0-4A7F-B893-D033D0420BC1}" type="presParOf" srcId="{70347508-1ABE-4EB0-A41C-0801EC913465}" destId="{1401AB8D-3F50-44F8-8E54-020F9B1FE8FB}" srcOrd="1" destOrd="0" presId="urn:microsoft.com/office/officeart/2005/8/layout/chevron2"/>
    <dgm:cxn modelId="{438BF3C7-0E58-45E4-A6FD-436FC3CAF5E0}" type="presParOf" srcId="{70347508-1ABE-4EB0-A41C-0801EC913465}" destId="{031F605D-39DE-46E0-B91D-C045673E9C6A}" srcOrd="2" destOrd="0" presId="urn:microsoft.com/office/officeart/2005/8/layout/chevron2"/>
    <dgm:cxn modelId="{40E76294-CA41-418F-9896-A9CEE7C65429}" type="presParOf" srcId="{031F605D-39DE-46E0-B91D-C045673E9C6A}" destId="{892BBE05-FD49-4559-BD5B-D1EB247E01B4}" srcOrd="0" destOrd="0" presId="urn:microsoft.com/office/officeart/2005/8/layout/chevron2"/>
    <dgm:cxn modelId="{48BF10CD-00FC-43D0-AB8F-479B8EB0F19C}" type="presParOf" srcId="{031F605D-39DE-46E0-B91D-C045673E9C6A}" destId="{39DC970E-80EF-4CC3-8289-F8BF0242B399}" srcOrd="1" destOrd="0" presId="urn:microsoft.com/office/officeart/2005/8/layout/chevron2"/>
    <dgm:cxn modelId="{7AB9B459-6BAA-4CF3-ADE4-D10A2F7C9863}" type="presParOf" srcId="{70347508-1ABE-4EB0-A41C-0801EC913465}" destId="{9E4A4722-CCA9-43B8-8C6A-08569681B585}" srcOrd="3" destOrd="0" presId="urn:microsoft.com/office/officeart/2005/8/layout/chevron2"/>
    <dgm:cxn modelId="{A10167E8-DAE0-40AE-B8DE-10C322135F98}" type="presParOf" srcId="{70347508-1ABE-4EB0-A41C-0801EC913465}" destId="{AF8558BC-0E6D-4B81-A8F7-40BBF00BBE42}" srcOrd="4" destOrd="0" presId="urn:microsoft.com/office/officeart/2005/8/layout/chevron2"/>
    <dgm:cxn modelId="{0A7693C5-B88A-4BDC-A4BA-27A3B08703FD}" type="presParOf" srcId="{AF8558BC-0E6D-4B81-A8F7-40BBF00BBE42}" destId="{1C436875-AC4E-4CCB-A8F7-844E0DCAFD53}" srcOrd="0" destOrd="0" presId="urn:microsoft.com/office/officeart/2005/8/layout/chevron2"/>
    <dgm:cxn modelId="{5722D3DD-C357-436F-A0E0-36E4808408AB}" type="presParOf" srcId="{AF8558BC-0E6D-4B81-A8F7-40BBF00BBE42}" destId="{77CA8F3C-8B8E-4E30-B1BE-ADB0FA2EF48F}" srcOrd="1" destOrd="0" presId="urn:microsoft.com/office/officeart/2005/8/layout/chevron2"/>
    <dgm:cxn modelId="{B6E4E345-B16D-4D0E-8813-25CEFA515214}" type="presParOf" srcId="{70347508-1ABE-4EB0-A41C-0801EC913465}" destId="{865F45EA-4586-430E-A15B-010C7FA39CE6}" srcOrd="5" destOrd="0" presId="urn:microsoft.com/office/officeart/2005/8/layout/chevron2"/>
    <dgm:cxn modelId="{E9D4A772-C0ED-430D-96AA-3B9247F3CE64}" type="presParOf" srcId="{70347508-1ABE-4EB0-A41C-0801EC913465}" destId="{A1079D1F-E38F-4A36-B070-5FC8C8B5240F}" srcOrd="6" destOrd="0" presId="urn:microsoft.com/office/officeart/2005/8/layout/chevron2"/>
    <dgm:cxn modelId="{172C07E1-C949-4942-A84F-29BEEA18B1B0}" type="presParOf" srcId="{A1079D1F-E38F-4A36-B070-5FC8C8B5240F}" destId="{1FDE85D8-F288-4141-9F66-38BB63C8174B}" srcOrd="0" destOrd="0" presId="urn:microsoft.com/office/officeart/2005/8/layout/chevron2"/>
    <dgm:cxn modelId="{8E57A6D7-7EA5-49C7-8014-ED149C222FCC}" type="presParOf" srcId="{A1079D1F-E38F-4A36-B070-5FC8C8B5240F}" destId="{AF2CF66C-BE28-4C20-B912-66AA10E2E01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7C4D03-7E7A-4EED-98B0-CBBAEC97F164}">
      <dsp:nvSpPr>
        <dsp:cNvPr id="0" name=""/>
        <dsp:cNvSpPr/>
      </dsp:nvSpPr>
      <dsp:spPr>
        <a:xfrm>
          <a:off x="2489602" y="1661737"/>
          <a:ext cx="781434" cy="781434"/>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r>
            <a:rPr lang="es-ES" sz="3400" kern="1200" dirty="0" smtClean="0"/>
            <a:t>SIS</a:t>
          </a:r>
          <a:endParaRPr lang="es-ES" sz="3400" kern="1200" dirty="0"/>
        </a:p>
      </dsp:txBody>
      <dsp:txXfrm>
        <a:off x="2604040" y="1776175"/>
        <a:ext cx="552558" cy="552558"/>
      </dsp:txXfrm>
    </dsp:sp>
    <dsp:sp modelId="{9512548F-4644-4726-BBA6-68C8AC2138A5}">
      <dsp:nvSpPr>
        <dsp:cNvPr id="0" name=""/>
        <dsp:cNvSpPr/>
      </dsp:nvSpPr>
      <dsp:spPr>
        <a:xfrm rot="16200000">
          <a:off x="2448116" y="1217324"/>
          <a:ext cx="864407" cy="24417"/>
        </a:xfrm>
        <a:custGeom>
          <a:avLst/>
          <a:gdLst/>
          <a:ahLst/>
          <a:cxnLst/>
          <a:rect l="0" t="0" r="0" b="0"/>
          <a:pathLst>
            <a:path>
              <a:moveTo>
                <a:pt x="0" y="12208"/>
              </a:moveTo>
              <a:lnTo>
                <a:pt x="864407" y="12208"/>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2858709" y="1207923"/>
        <a:ext cx="43220" cy="43220"/>
      </dsp:txXfrm>
    </dsp:sp>
    <dsp:sp modelId="{04BD04EF-0060-4937-A873-017D35646DAC}">
      <dsp:nvSpPr>
        <dsp:cNvPr id="0" name=""/>
        <dsp:cNvSpPr/>
      </dsp:nvSpPr>
      <dsp:spPr>
        <a:xfrm>
          <a:off x="2489602" y="15895"/>
          <a:ext cx="781434" cy="781434"/>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endParaRPr lang="es-ES" sz="1200" kern="1200" dirty="0"/>
        </a:p>
      </dsp:txBody>
      <dsp:txXfrm>
        <a:off x="2604040" y="130333"/>
        <a:ext cx="552558" cy="552558"/>
      </dsp:txXfrm>
    </dsp:sp>
    <dsp:sp modelId="{BD4F20A0-8664-4973-BE21-2AC9B461C5FE}">
      <dsp:nvSpPr>
        <dsp:cNvPr id="0" name=""/>
        <dsp:cNvSpPr/>
      </dsp:nvSpPr>
      <dsp:spPr>
        <a:xfrm rot="18360000">
          <a:off x="2931817" y="1374488"/>
          <a:ext cx="864407" cy="24417"/>
        </a:xfrm>
        <a:custGeom>
          <a:avLst/>
          <a:gdLst/>
          <a:ahLst/>
          <a:cxnLst/>
          <a:rect l="0" t="0" r="0" b="0"/>
          <a:pathLst>
            <a:path>
              <a:moveTo>
                <a:pt x="0" y="12208"/>
              </a:moveTo>
              <a:lnTo>
                <a:pt x="864407" y="12208"/>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3342410" y="1365087"/>
        <a:ext cx="43220" cy="43220"/>
      </dsp:txXfrm>
    </dsp:sp>
    <dsp:sp modelId="{0565E20B-6066-493E-B548-79526B908D2F}">
      <dsp:nvSpPr>
        <dsp:cNvPr id="0" name=""/>
        <dsp:cNvSpPr/>
      </dsp:nvSpPr>
      <dsp:spPr>
        <a:xfrm>
          <a:off x="3457004" y="330222"/>
          <a:ext cx="781434" cy="781434"/>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endParaRPr lang="es-ES" sz="1200" kern="1200" dirty="0"/>
        </a:p>
      </dsp:txBody>
      <dsp:txXfrm>
        <a:off x="3571442" y="444660"/>
        <a:ext cx="552558" cy="552558"/>
      </dsp:txXfrm>
    </dsp:sp>
    <dsp:sp modelId="{156C3092-B8C4-440D-9C8E-7ABE46930453}">
      <dsp:nvSpPr>
        <dsp:cNvPr id="0" name=""/>
        <dsp:cNvSpPr/>
      </dsp:nvSpPr>
      <dsp:spPr>
        <a:xfrm rot="20520000">
          <a:off x="3230760" y="1785949"/>
          <a:ext cx="864407" cy="24417"/>
        </a:xfrm>
        <a:custGeom>
          <a:avLst/>
          <a:gdLst/>
          <a:ahLst/>
          <a:cxnLst/>
          <a:rect l="0" t="0" r="0" b="0"/>
          <a:pathLst>
            <a:path>
              <a:moveTo>
                <a:pt x="0" y="12208"/>
              </a:moveTo>
              <a:lnTo>
                <a:pt x="864407" y="12208"/>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3641354" y="1776547"/>
        <a:ext cx="43220" cy="43220"/>
      </dsp:txXfrm>
    </dsp:sp>
    <dsp:sp modelId="{8856F30B-9947-458F-B55C-0024822631D7}">
      <dsp:nvSpPr>
        <dsp:cNvPr id="0" name=""/>
        <dsp:cNvSpPr/>
      </dsp:nvSpPr>
      <dsp:spPr>
        <a:xfrm>
          <a:off x="4054891" y="1153144"/>
          <a:ext cx="781434" cy="781434"/>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endParaRPr lang="es-ES" sz="1200" kern="1200" dirty="0"/>
        </a:p>
      </dsp:txBody>
      <dsp:txXfrm>
        <a:off x="4169329" y="1267582"/>
        <a:ext cx="552558" cy="552558"/>
      </dsp:txXfrm>
    </dsp:sp>
    <dsp:sp modelId="{60598CB6-3C15-445E-8AF1-EFF89BFA07AC}">
      <dsp:nvSpPr>
        <dsp:cNvPr id="0" name=""/>
        <dsp:cNvSpPr/>
      </dsp:nvSpPr>
      <dsp:spPr>
        <a:xfrm rot="1080000">
          <a:off x="3230760" y="2294542"/>
          <a:ext cx="864407" cy="24417"/>
        </a:xfrm>
        <a:custGeom>
          <a:avLst/>
          <a:gdLst/>
          <a:ahLst/>
          <a:cxnLst/>
          <a:rect l="0" t="0" r="0" b="0"/>
          <a:pathLst>
            <a:path>
              <a:moveTo>
                <a:pt x="0" y="12208"/>
              </a:moveTo>
              <a:lnTo>
                <a:pt x="864407" y="12208"/>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3641354" y="2285140"/>
        <a:ext cx="43220" cy="43220"/>
      </dsp:txXfrm>
    </dsp:sp>
    <dsp:sp modelId="{76A7FC16-3FCD-47C5-A812-C5BF803347E3}">
      <dsp:nvSpPr>
        <dsp:cNvPr id="0" name=""/>
        <dsp:cNvSpPr/>
      </dsp:nvSpPr>
      <dsp:spPr>
        <a:xfrm>
          <a:off x="4054891" y="2170330"/>
          <a:ext cx="781434" cy="781434"/>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endParaRPr lang="es-ES" sz="1200" kern="1200" dirty="0"/>
        </a:p>
      </dsp:txBody>
      <dsp:txXfrm>
        <a:off x="4169329" y="2284768"/>
        <a:ext cx="552558" cy="552558"/>
      </dsp:txXfrm>
    </dsp:sp>
    <dsp:sp modelId="{0FF57721-7E46-4D5A-8D0A-A047904BA560}">
      <dsp:nvSpPr>
        <dsp:cNvPr id="0" name=""/>
        <dsp:cNvSpPr/>
      </dsp:nvSpPr>
      <dsp:spPr>
        <a:xfrm rot="3240000">
          <a:off x="2931817" y="2706003"/>
          <a:ext cx="864407" cy="24417"/>
        </a:xfrm>
        <a:custGeom>
          <a:avLst/>
          <a:gdLst/>
          <a:ahLst/>
          <a:cxnLst/>
          <a:rect l="0" t="0" r="0" b="0"/>
          <a:pathLst>
            <a:path>
              <a:moveTo>
                <a:pt x="0" y="12208"/>
              </a:moveTo>
              <a:lnTo>
                <a:pt x="864407" y="12208"/>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3342410" y="2696601"/>
        <a:ext cx="43220" cy="43220"/>
      </dsp:txXfrm>
    </dsp:sp>
    <dsp:sp modelId="{5CEBC5AD-D8D4-4034-ACEC-CA7AF753BABC}">
      <dsp:nvSpPr>
        <dsp:cNvPr id="0" name=""/>
        <dsp:cNvSpPr/>
      </dsp:nvSpPr>
      <dsp:spPr>
        <a:xfrm>
          <a:off x="3457004" y="2993251"/>
          <a:ext cx="781434" cy="781434"/>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endParaRPr lang="es-ES" sz="1200" kern="1200" dirty="0"/>
        </a:p>
      </dsp:txBody>
      <dsp:txXfrm>
        <a:off x="3571442" y="3107689"/>
        <a:ext cx="552558" cy="552558"/>
      </dsp:txXfrm>
    </dsp:sp>
    <dsp:sp modelId="{331375B8-DF41-4490-B88C-F2CDFEDA79F3}">
      <dsp:nvSpPr>
        <dsp:cNvPr id="0" name=""/>
        <dsp:cNvSpPr/>
      </dsp:nvSpPr>
      <dsp:spPr>
        <a:xfrm rot="5400000">
          <a:off x="2448116" y="2863167"/>
          <a:ext cx="864407" cy="24417"/>
        </a:xfrm>
        <a:custGeom>
          <a:avLst/>
          <a:gdLst/>
          <a:ahLst/>
          <a:cxnLst/>
          <a:rect l="0" t="0" r="0" b="0"/>
          <a:pathLst>
            <a:path>
              <a:moveTo>
                <a:pt x="0" y="12208"/>
              </a:moveTo>
              <a:lnTo>
                <a:pt x="864407" y="12208"/>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2858709" y="2853765"/>
        <a:ext cx="43220" cy="43220"/>
      </dsp:txXfrm>
    </dsp:sp>
    <dsp:sp modelId="{D4728D44-1745-4A1A-81D2-0DA93695B7B5}">
      <dsp:nvSpPr>
        <dsp:cNvPr id="0" name=""/>
        <dsp:cNvSpPr/>
      </dsp:nvSpPr>
      <dsp:spPr>
        <a:xfrm>
          <a:off x="2489602" y="3307579"/>
          <a:ext cx="781434" cy="781434"/>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endParaRPr lang="es-ES" sz="1000" kern="1200" dirty="0"/>
        </a:p>
      </dsp:txBody>
      <dsp:txXfrm>
        <a:off x="2604040" y="3422017"/>
        <a:ext cx="552558" cy="552558"/>
      </dsp:txXfrm>
    </dsp:sp>
    <dsp:sp modelId="{41EEA216-2A8A-4ECB-80C9-AF90F0EF91A8}">
      <dsp:nvSpPr>
        <dsp:cNvPr id="0" name=""/>
        <dsp:cNvSpPr/>
      </dsp:nvSpPr>
      <dsp:spPr>
        <a:xfrm rot="7560000">
          <a:off x="1964415" y="2706003"/>
          <a:ext cx="864407" cy="24417"/>
        </a:xfrm>
        <a:custGeom>
          <a:avLst/>
          <a:gdLst/>
          <a:ahLst/>
          <a:cxnLst/>
          <a:rect l="0" t="0" r="0" b="0"/>
          <a:pathLst>
            <a:path>
              <a:moveTo>
                <a:pt x="0" y="12208"/>
              </a:moveTo>
              <a:lnTo>
                <a:pt x="864407" y="12208"/>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rot="10800000">
        <a:off x="2375008" y="2696601"/>
        <a:ext cx="43220" cy="43220"/>
      </dsp:txXfrm>
    </dsp:sp>
    <dsp:sp modelId="{E8DDF456-6C56-418C-AB8A-D826DE93771E}">
      <dsp:nvSpPr>
        <dsp:cNvPr id="0" name=""/>
        <dsp:cNvSpPr/>
      </dsp:nvSpPr>
      <dsp:spPr>
        <a:xfrm>
          <a:off x="1522201" y="2993251"/>
          <a:ext cx="781434" cy="781434"/>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endParaRPr lang="es-ES" sz="1000" kern="1200" dirty="0"/>
        </a:p>
      </dsp:txBody>
      <dsp:txXfrm>
        <a:off x="1636639" y="3107689"/>
        <a:ext cx="552558" cy="552558"/>
      </dsp:txXfrm>
    </dsp:sp>
    <dsp:sp modelId="{5881B65B-4270-479E-A66D-A9DBDB4EC6B2}">
      <dsp:nvSpPr>
        <dsp:cNvPr id="0" name=""/>
        <dsp:cNvSpPr/>
      </dsp:nvSpPr>
      <dsp:spPr>
        <a:xfrm rot="9720000">
          <a:off x="1665471" y="2294542"/>
          <a:ext cx="864407" cy="24417"/>
        </a:xfrm>
        <a:custGeom>
          <a:avLst/>
          <a:gdLst/>
          <a:ahLst/>
          <a:cxnLst/>
          <a:rect l="0" t="0" r="0" b="0"/>
          <a:pathLst>
            <a:path>
              <a:moveTo>
                <a:pt x="0" y="12208"/>
              </a:moveTo>
              <a:lnTo>
                <a:pt x="864407" y="12208"/>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rot="10800000">
        <a:off x="2076065" y="2285140"/>
        <a:ext cx="43220" cy="43220"/>
      </dsp:txXfrm>
    </dsp:sp>
    <dsp:sp modelId="{B6BC63DD-D95F-45B7-9D85-43D275799815}">
      <dsp:nvSpPr>
        <dsp:cNvPr id="0" name=""/>
        <dsp:cNvSpPr/>
      </dsp:nvSpPr>
      <dsp:spPr>
        <a:xfrm>
          <a:off x="924313" y="2170330"/>
          <a:ext cx="781434" cy="781434"/>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endParaRPr lang="es-ES" sz="1000" kern="1200" dirty="0"/>
        </a:p>
      </dsp:txBody>
      <dsp:txXfrm>
        <a:off x="1038751" y="2284768"/>
        <a:ext cx="552558" cy="552558"/>
      </dsp:txXfrm>
    </dsp:sp>
    <dsp:sp modelId="{7716DC6C-3A78-4F59-807E-27C7BEF0170C}">
      <dsp:nvSpPr>
        <dsp:cNvPr id="0" name=""/>
        <dsp:cNvSpPr/>
      </dsp:nvSpPr>
      <dsp:spPr>
        <a:xfrm rot="11880000">
          <a:off x="1665471" y="1785949"/>
          <a:ext cx="864407" cy="24417"/>
        </a:xfrm>
        <a:custGeom>
          <a:avLst/>
          <a:gdLst/>
          <a:ahLst/>
          <a:cxnLst/>
          <a:rect l="0" t="0" r="0" b="0"/>
          <a:pathLst>
            <a:path>
              <a:moveTo>
                <a:pt x="0" y="12208"/>
              </a:moveTo>
              <a:lnTo>
                <a:pt x="864407" y="12208"/>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rot="10800000">
        <a:off x="2076065" y="1776547"/>
        <a:ext cx="43220" cy="43220"/>
      </dsp:txXfrm>
    </dsp:sp>
    <dsp:sp modelId="{F51CAF99-C8F0-4A2E-975B-50CFF7E8F6D7}">
      <dsp:nvSpPr>
        <dsp:cNvPr id="0" name=""/>
        <dsp:cNvSpPr/>
      </dsp:nvSpPr>
      <dsp:spPr>
        <a:xfrm>
          <a:off x="924313" y="1153144"/>
          <a:ext cx="781434" cy="781434"/>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endParaRPr lang="es-ES" sz="1000" kern="1200" dirty="0"/>
        </a:p>
      </dsp:txBody>
      <dsp:txXfrm>
        <a:off x="1038751" y="1267582"/>
        <a:ext cx="552558" cy="552558"/>
      </dsp:txXfrm>
    </dsp:sp>
    <dsp:sp modelId="{643C6FA3-C96B-49F4-A854-FF28C99343D6}">
      <dsp:nvSpPr>
        <dsp:cNvPr id="0" name=""/>
        <dsp:cNvSpPr/>
      </dsp:nvSpPr>
      <dsp:spPr>
        <a:xfrm rot="14040000">
          <a:off x="1964415" y="1374488"/>
          <a:ext cx="864407" cy="24417"/>
        </a:xfrm>
        <a:custGeom>
          <a:avLst/>
          <a:gdLst/>
          <a:ahLst/>
          <a:cxnLst/>
          <a:rect l="0" t="0" r="0" b="0"/>
          <a:pathLst>
            <a:path>
              <a:moveTo>
                <a:pt x="0" y="12208"/>
              </a:moveTo>
              <a:lnTo>
                <a:pt x="864407" y="12208"/>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rot="10800000">
        <a:off x="2375008" y="1365087"/>
        <a:ext cx="43220" cy="43220"/>
      </dsp:txXfrm>
    </dsp:sp>
    <dsp:sp modelId="{0AFA5A48-DD8C-4C7B-8FA9-79CE219AA0DC}">
      <dsp:nvSpPr>
        <dsp:cNvPr id="0" name=""/>
        <dsp:cNvSpPr/>
      </dsp:nvSpPr>
      <dsp:spPr>
        <a:xfrm>
          <a:off x="1522201" y="330222"/>
          <a:ext cx="781434" cy="781434"/>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endParaRPr lang="es-ES" sz="1000" kern="1200" dirty="0"/>
        </a:p>
      </dsp:txBody>
      <dsp:txXfrm>
        <a:off x="1636639" y="444660"/>
        <a:ext cx="552558" cy="5525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C27A83-5572-4C07-BEB3-BE91F8A6D34F}">
      <dsp:nvSpPr>
        <dsp:cNvPr id="0" name=""/>
        <dsp:cNvSpPr/>
      </dsp:nvSpPr>
      <dsp:spPr>
        <a:xfrm>
          <a:off x="0" y="0"/>
          <a:ext cx="1533158" cy="39018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b="1" kern="1200" noProof="0" dirty="0" smtClean="0"/>
            <a:t>INTRODUCTION</a:t>
          </a:r>
          <a:endParaRPr lang="en-GB" sz="1200" b="1" kern="1200" noProof="0" dirty="0"/>
        </a:p>
      </dsp:txBody>
      <dsp:txXfrm>
        <a:off x="0" y="0"/>
        <a:ext cx="1533158" cy="1170552"/>
      </dsp:txXfrm>
    </dsp:sp>
    <dsp:sp modelId="{F30FDF38-936E-48C1-96B3-444BA2498CF7}">
      <dsp:nvSpPr>
        <dsp:cNvPr id="0" name=""/>
        <dsp:cNvSpPr/>
      </dsp:nvSpPr>
      <dsp:spPr>
        <a:xfrm>
          <a:off x="154878" y="1171290"/>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Dataset overview</a:t>
          </a:r>
          <a:endParaRPr lang="en-GB" sz="1100" kern="1200" noProof="0" dirty="0"/>
        </a:p>
      </dsp:txBody>
      <dsp:txXfrm>
        <a:off x="168099" y="1184511"/>
        <a:ext cx="1200084" cy="424946"/>
      </dsp:txXfrm>
    </dsp:sp>
    <dsp:sp modelId="{5D2433D2-D3DC-4AF7-976E-2FA88804B6D8}">
      <dsp:nvSpPr>
        <dsp:cNvPr id="0" name=""/>
        <dsp:cNvSpPr/>
      </dsp:nvSpPr>
      <dsp:spPr>
        <a:xfrm>
          <a:off x="154878" y="1692123"/>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Temporal and spatial coverage and resolution</a:t>
          </a:r>
          <a:endParaRPr lang="en-GB" sz="1100" kern="1200" noProof="0" dirty="0"/>
        </a:p>
      </dsp:txBody>
      <dsp:txXfrm>
        <a:off x="168099" y="1705344"/>
        <a:ext cx="1200084" cy="424946"/>
      </dsp:txXfrm>
    </dsp:sp>
    <dsp:sp modelId="{60275D5F-5970-4BBE-990A-111834013C75}">
      <dsp:nvSpPr>
        <dsp:cNvPr id="0" name=""/>
        <dsp:cNvSpPr/>
      </dsp:nvSpPr>
      <dsp:spPr>
        <a:xfrm>
          <a:off x="154878" y="2212956"/>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Providers</a:t>
          </a:r>
          <a:endParaRPr lang="en-GB" sz="1100" kern="1200" noProof="0" dirty="0"/>
        </a:p>
      </dsp:txBody>
      <dsp:txXfrm>
        <a:off x="168099" y="2226177"/>
        <a:ext cx="1200084" cy="424946"/>
      </dsp:txXfrm>
    </dsp:sp>
    <dsp:sp modelId="{61B2BECD-1AD9-4812-8E51-4F686C16141F}">
      <dsp:nvSpPr>
        <dsp:cNvPr id="0" name=""/>
        <dsp:cNvSpPr/>
      </dsp:nvSpPr>
      <dsp:spPr>
        <a:xfrm>
          <a:off x="154878" y="2733789"/>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Dataset version</a:t>
          </a:r>
          <a:endParaRPr lang="en-GB" sz="1100" kern="1200" noProof="0" dirty="0"/>
        </a:p>
      </dsp:txBody>
      <dsp:txXfrm>
        <a:off x="168099" y="2747010"/>
        <a:ext cx="1200084" cy="424946"/>
      </dsp:txXfrm>
    </dsp:sp>
    <dsp:sp modelId="{892E53ED-546B-41B9-8302-80523B2E8811}">
      <dsp:nvSpPr>
        <dsp:cNvPr id="0" name=""/>
        <dsp:cNvSpPr/>
      </dsp:nvSpPr>
      <dsp:spPr>
        <a:xfrm>
          <a:off x="154878" y="3254622"/>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Record update</a:t>
          </a:r>
          <a:endParaRPr lang="en-GB" sz="1100" kern="1200" noProof="0" dirty="0"/>
        </a:p>
      </dsp:txBody>
      <dsp:txXfrm>
        <a:off x="168099" y="3267843"/>
        <a:ext cx="1200084" cy="424946"/>
      </dsp:txXfrm>
    </dsp:sp>
    <dsp:sp modelId="{D0A94ABE-CF7E-4E88-B882-CD3E4A94F4C8}">
      <dsp:nvSpPr>
        <dsp:cNvPr id="0" name=""/>
        <dsp:cNvSpPr/>
      </dsp:nvSpPr>
      <dsp:spPr>
        <a:xfrm>
          <a:off x="1649707" y="0"/>
          <a:ext cx="1533158" cy="39018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b="1" kern="1200" noProof="0" dirty="0" smtClean="0"/>
            <a:t>USER DOCUMENTATION</a:t>
          </a:r>
          <a:endParaRPr lang="en-GB" sz="1200" b="1" kern="1200" noProof="0" dirty="0"/>
        </a:p>
      </dsp:txBody>
      <dsp:txXfrm>
        <a:off x="1649707" y="0"/>
        <a:ext cx="1533158" cy="1170552"/>
      </dsp:txXfrm>
    </dsp:sp>
    <dsp:sp modelId="{AD899359-5B1C-4A81-B3AE-E81688180C28}">
      <dsp:nvSpPr>
        <dsp:cNvPr id="0" name=""/>
        <dsp:cNvSpPr/>
      </dsp:nvSpPr>
      <dsp:spPr>
        <a:xfrm>
          <a:off x="1803023" y="1171290"/>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User guide</a:t>
          </a:r>
          <a:endParaRPr lang="en-GB" sz="1100" kern="1200" noProof="0" dirty="0"/>
        </a:p>
      </dsp:txBody>
      <dsp:txXfrm>
        <a:off x="1816244" y="1184511"/>
        <a:ext cx="1200084" cy="424946"/>
      </dsp:txXfrm>
    </dsp:sp>
    <dsp:sp modelId="{2DDC7227-8ED5-4B19-B6FC-8E15DC5DD805}">
      <dsp:nvSpPr>
        <dsp:cNvPr id="0" name=""/>
        <dsp:cNvSpPr/>
      </dsp:nvSpPr>
      <dsp:spPr>
        <a:xfrm>
          <a:off x="1803023" y="1692123"/>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Scientific methodology</a:t>
          </a:r>
          <a:endParaRPr lang="en-GB" sz="1100" kern="1200" noProof="0" dirty="0"/>
        </a:p>
      </dsp:txBody>
      <dsp:txXfrm>
        <a:off x="1816244" y="1705344"/>
        <a:ext cx="1200084" cy="424946"/>
      </dsp:txXfrm>
    </dsp:sp>
    <dsp:sp modelId="{D4A4F617-7C15-4462-8CE3-22652219C155}">
      <dsp:nvSpPr>
        <dsp:cNvPr id="0" name=""/>
        <dsp:cNvSpPr/>
      </dsp:nvSpPr>
      <dsp:spPr>
        <a:xfrm>
          <a:off x="1803023" y="2212956"/>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Uncertainty quantification</a:t>
          </a:r>
          <a:endParaRPr lang="en-GB" sz="1100" kern="1200" noProof="0" dirty="0"/>
        </a:p>
      </dsp:txBody>
      <dsp:txXfrm>
        <a:off x="1816244" y="2226177"/>
        <a:ext cx="1200084" cy="424946"/>
      </dsp:txXfrm>
    </dsp:sp>
    <dsp:sp modelId="{78372180-7A55-44C9-BE57-2E0F06913379}">
      <dsp:nvSpPr>
        <dsp:cNvPr id="0" name=""/>
        <dsp:cNvSpPr/>
      </dsp:nvSpPr>
      <dsp:spPr>
        <a:xfrm>
          <a:off x="1803023" y="2733789"/>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Validation</a:t>
          </a:r>
          <a:endParaRPr lang="en-GB" sz="1100" kern="1200" noProof="0" dirty="0"/>
        </a:p>
      </dsp:txBody>
      <dsp:txXfrm>
        <a:off x="1816244" y="2747010"/>
        <a:ext cx="1200084" cy="424946"/>
      </dsp:txXfrm>
    </dsp:sp>
    <dsp:sp modelId="{A306EA98-D2FF-4FEE-AE93-CCBF4DF43036}">
      <dsp:nvSpPr>
        <dsp:cNvPr id="0" name=""/>
        <dsp:cNvSpPr/>
      </dsp:nvSpPr>
      <dsp:spPr>
        <a:xfrm>
          <a:off x="1803023" y="3254622"/>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Inter-comparison</a:t>
          </a:r>
          <a:endParaRPr lang="en-GB" sz="1100" kern="1200" noProof="0" dirty="0"/>
        </a:p>
      </dsp:txBody>
      <dsp:txXfrm>
        <a:off x="1816244" y="3267843"/>
        <a:ext cx="1200084" cy="424946"/>
      </dsp:txXfrm>
    </dsp:sp>
    <dsp:sp modelId="{289D334A-EF97-47A3-BAD7-101E92E375FE}">
      <dsp:nvSpPr>
        <dsp:cNvPr id="0" name=""/>
        <dsp:cNvSpPr/>
      </dsp:nvSpPr>
      <dsp:spPr>
        <a:xfrm>
          <a:off x="3297853" y="0"/>
          <a:ext cx="1533158" cy="39018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b="1" kern="1200" noProof="0" dirty="0" smtClean="0"/>
            <a:t>ACCESS</a:t>
          </a:r>
          <a:endParaRPr lang="en-GB" sz="1200" b="1" kern="1200" noProof="0" dirty="0"/>
        </a:p>
      </dsp:txBody>
      <dsp:txXfrm>
        <a:off x="3297853" y="0"/>
        <a:ext cx="1533158" cy="1170552"/>
      </dsp:txXfrm>
    </dsp:sp>
    <dsp:sp modelId="{31A14285-C9C5-49FA-85B7-A79648FC1A8C}">
      <dsp:nvSpPr>
        <dsp:cNvPr id="0" name=""/>
        <dsp:cNvSpPr/>
      </dsp:nvSpPr>
      <dsp:spPr>
        <a:xfrm>
          <a:off x="3451169" y="1171695"/>
          <a:ext cx="1226526" cy="117645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Toolbox compatibility</a:t>
          </a:r>
          <a:endParaRPr lang="en-GB" sz="1100" kern="1200" noProof="0" dirty="0"/>
        </a:p>
      </dsp:txBody>
      <dsp:txXfrm>
        <a:off x="3485626" y="1206152"/>
        <a:ext cx="1157612" cy="1107544"/>
      </dsp:txXfrm>
    </dsp:sp>
    <dsp:sp modelId="{7859F325-37C7-40AF-BFDA-73DAF59CDC4B}">
      <dsp:nvSpPr>
        <dsp:cNvPr id="0" name=""/>
        <dsp:cNvSpPr/>
      </dsp:nvSpPr>
      <dsp:spPr>
        <a:xfrm>
          <a:off x="3451169" y="2529147"/>
          <a:ext cx="1226526" cy="117645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Archiving</a:t>
          </a:r>
          <a:endParaRPr lang="en-GB" sz="1100" kern="1200" noProof="0" dirty="0"/>
        </a:p>
      </dsp:txBody>
      <dsp:txXfrm>
        <a:off x="3485626" y="2563604"/>
        <a:ext cx="1157612" cy="1107544"/>
      </dsp:txXfrm>
    </dsp:sp>
    <dsp:sp modelId="{B674A790-E5ED-4375-A620-0DD984A47260}">
      <dsp:nvSpPr>
        <dsp:cNvPr id="0" name=""/>
        <dsp:cNvSpPr/>
      </dsp:nvSpPr>
      <dsp:spPr>
        <a:xfrm>
          <a:off x="4945998" y="0"/>
          <a:ext cx="1533158" cy="39018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b="1" kern="1200" noProof="0" dirty="0" smtClean="0"/>
            <a:t>INDEPENDENT ASSESSMENT</a:t>
          </a:r>
          <a:endParaRPr lang="en-GB" sz="1200" b="1" kern="1200" noProof="0" dirty="0"/>
        </a:p>
      </dsp:txBody>
      <dsp:txXfrm>
        <a:off x="4945998" y="0"/>
        <a:ext cx="1533158" cy="1170552"/>
      </dsp:txXfrm>
    </dsp:sp>
    <dsp:sp modelId="{C8706152-73D8-4574-A1E6-FCD743857184}">
      <dsp:nvSpPr>
        <dsp:cNvPr id="0" name=""/>
        <dsp:cNvSpPr/>
      </dsp:nvSpPr>
      <dsp:spPr>
        <a:xfrm>
          <a:off x="5099314" y="1170647"/>
          <a:ext cx="1226526" cy="56841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Data check</a:t>
          </a:r>
          <a:endParaRPr lang="en-GB" sz="1100" kern="1200" noProof="0" dirty="0"/>
        </a:p>
      </dsp:txBody>
      <dsp:txXfrm>
        <a:off x="5115962" y="1187295"/>
        <a:ext cx="1193230" cy="535119"/>
      </dsp:txXfrm>
    </dsp:sp>
    <dsp:sp modelId="{A73BC03C-A076-46AF-B1D3-39933C91F51D}">
      <dsp:nvSpPr>
        <dsp:cNvPr id="0" name=""/>
        <dsp:cNvSpPr/>
      </dsp:nvSpPr>
      <dsp:spPr>
        <a:xfrm>
          <a:off x="5099314" y="1826511"/>
          <a:ext cx="1226526" cy="56841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Expert evaluation</a:t>
          </a:r>
          <a:endParaRPr lang="en-GB" sz="1100" kern="1200" noProof="0" dirty="0"/>
        </a:p>
      </dsp:txBody>
      <dsp:txXfrm>
        <a:off x="5115962" y="1843159"/>
        <a:ext cx="1193230" cy="535119"/>
      </dsp:txXfrm>
    </dsp:sp>
    <dsp:sp modelId="{B8D0AAF4-9A7F-4C87-97C7-352C66A3B7B7}">
      <dsp:nvSpPr>
        <dsp:cNvPr id="0" name=""/>
        <dsp:cNvSpPr/>
      </dsp:nvSpPr>
      <dsp:spPr>
        <a:xfrm>
          <a:off x="5099314" y="2482374"/>
          <a:ext cx="1226526" cy="56841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Maturity matrix</a:t>
          </a:r>
          <a:endParaRPr lang="en-GB" sz="1100" kern="1200" noProof="0" dirty="0"/>
        </a:p>
      </dsp:txBody>
      <dsp:txXfrm>
        <a:off x="5115962" y="2499022"/>
        <a:ext cx="1193230" cy="535119"/>
      </dsp:txXfrm>
    </dsp:sp>
    <dsp:sp modelId="{8A841EE9-B09A-4886-9007-75D2CCC3F767}">
      <dsp:nvSpPr>
        <dsp:cNvPr id="0" name=""/>
        <dsp:cNvSpPr/>
      </dsp:nvSpPr>
      <dsp:spPr>
        <a:xfrm>
          <a:off x="5099314" y="3138238"/>
          <a:ext cx="1226526" cy="56841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Summary of the independent assessment</a:t>
          </a:r>
          <a:endParaRPr lang="en-GB" sz="1100" kern="1200" noProof="0" dirty="0"/>
        </a:p>
      </dsp:txBody>
      <dsp:txXfrm>
        <a:off x="5115962" y="3154886"/>
        <a:ext cx="1193230" cy="5351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C27A83-5572-4C07-BEB3-BE91F8A6D34F}">
      <dsp:nvSpPr>
        <dsp:cNvPr id="0" name=""/>
        <dsp:cNvSpPr/>
      </dsp:nvSpPr>
      <dsp:spPr>
        <a:xfrm>
          <a:off x="0" y="0"/>
          <a:ext cx="1533158" cy="39018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b="1" kern="1200" noProof="0" dirty="0" smtClean="0"/>
            <a:t>INTRODUCTION</a:t>
          </a:r>
          <a:endParaRPr lang="en-GB" sz="1200" b="1" kern="1200" noProof="0" dirty="0"/>
        </a:p>
      </dsp:txBody>
      <dsp:txXfrm>
        <a:off x="0" y="0"/>
        <a:ext cx="1533158" cy="1170552"/>
      </dsp:txXfrm>
    </dsp:sp>
    <dsp:sp modelId="{F30FDF38-936E-48C1-96B3-444BA2498CF7}">
      <dsp:nvSpPr>
        <dsp:cNvPr id="0" name=""/>
        <dsp:cNvSpPr/>
      </dsp:nvSpPr>
      <dsp:spPr>
        <a:xfrm>
          <a:off x="154878" y="1171290"/>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Dataset overview</a:t>
          </a:r>
          <a:endParaRPr lang="en-GB" sz="1100" kern="1200" noProof="0" dirty="0"/>
        </a:p>
      </dsp:txBody>
      <dsp:txXfrm>
        <a:off x="168099" y="1184511"/>
        <a:ext cx="1200084" cy="424946"/>
      </dsp:txXfrm>
    </dsp:sp>
    <dsp:sp modelId="{5D2433D2-D3DC-4AF7-976E-2FA88804B6D8}">
      <dsp:nvSpPr>
        <dsp:cNvPr id="0" name=""/>
        <dsp:cNvSpPr/>
      </dsp:nvSpPr>
      <dsp:spPr>
        <a:xfrm>
          <a:off x="154878" y="1692123"/>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Temporal and spatial coverage and resolution</a:t>
          </a:r>
          <a:endParaRPr lang="en-GB" sz="1100" kern="1200" noProof="0" dirty="0"/>
        </a:p>
      </dsp:txBody>
      <dsp:txXfrm>
        <a:off x="168099" y="1705344"/>
        <a:ext cx="1200084" cy="424946"/>
      </dsp:txXfrm>
    </dsp:sp>
    <dsp:sp modelId="{60275D5F-5970-4BBE-990A-111834013C75}">
      <dsp:nvSpPr>
        <dsp:cNvPr id="0" name=""/>
        <dsp:cNvSpPr/>
      </dsp:nvSpPr>
      <dsp:spPr>
        <a:xfrm>
          <a:off x="154878" y="2212956"/>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Providers</a:t>
          </a:r>
          <a:endParaRPr lang="en-GB" sz="1100" kern="1200" noProof="0" dirty="0"/>
        </a:p>
      </dsp:txBody>
      <dsp:txXfrm>
        <a:off x="168099" y="2226177"/>
        <a:ext cx="1200084" cy="424946"/>
      </dsp:txXfrm>
    </dsp:sp>
    <dsp:sp modelId="{61B2BECD-1AD9-4812-8E51-4F686C16141F}">
      <dsp:nvSpPr>
        <dsp:cNvPr id="0" name=""/>
        <dsp:cNvSpPr/>
      </dsp:nvSpPr>
      <dsp:spPr>
        <a:xfrm>
          <a:off x="154878" y="2733789"/>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Dataset version</a:t>
          </a:r>
          <a:endParaRPr lang="en-GB" sz="1100" kern="1200" noProof="0" dirty="0"/>
        </a:p>
      </dsp:txBody>
      <dsp:txXfrm>
        <a:off x="168099" y="2747010"/>
        <a:ext cx="1200084" cy="424946"/>
      </dsp:txXfrm>
    </dsp:sp>
    <dsp:sp modelId="{892E53ED-546B-41B9-8302-80523B2E8811}">
      <dsp:nvSpPr>
        <dsp:cNvPr id="0" name=""/>
        <dsp:cNvSpPr/>
      </dsp:nvSpPr>
      <dsp:spPr>
        <a:xfrm>
          <a:off x="154878" y="3254622"/>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Record update</a:t>
          </a:r>
          <a:endParaRPr lang="en-GB" sz="1100" kern="1200" noProof="0" dirty="0"/>
        </a:p>
      </dsp:txBody>
      <dsp:txXfrm>
        <a:off x="168099" y="3267843"/>
        <a:ext cx="1200084" cy="424946"/>
      </dsp:txXfrm>
    </dsp:sp>
    <dsp:sp modelId="{D0A94ABE-CF7E-4E88-B882-CD3E4A94F4C8}">
      <dsp:nvSpPr>
        <dsp:cNvPr id="0" name=""/>
        <dsp:cNvSpPr/>
      </dsp:nvSpPr>
      <dsp:spPr>
        <a:xfrm>
          <a:off x="1649707" y="0"/>
          <a:ext cx="1533158" cy="39018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b="1" kern="1200" noProof="0" dirty="0" smtClean="0"/>
            <a:t>USER DOCUMENTATION</a:t>
          </a:r>
          <a:endParaRPr lang="en-GB" sz="1200" b="1" kern="1200" noProof="0" dirty="0"/>
        </a:p>
      </dsp:txBody>
      <dsp:txXfrm>
        <a:off x="1649707" y="0"/>
        <a:ext cx="1533158" cy="1170552"/>
      </dsp:txXfrm>
    </dsp:sp>
    <dsp:sp modelId="{AD899359-5B1C-4A81-B3AE-E81688180C28}">
      <dsp:nvSpPr>
        <dsp:cNvPr id="0" name=""/>
        <dsp:cNvSpPr/>
      </dsp:nvSpPr>
      <dsp:spPr>
        <a:xfrm>
          <a:off x="1803023" y="1171290"/>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User guide</a:t>
          </a:r>
          <a:endParaRPr lang="en-GB" sz="1100" kern="1200" noProof="0" dirty="0"/>
        </a:p>
      </dsp:txBody>
      <dsp:txXfrm>
        <a:off x="1816244" y="1184511"/>
        <a:ext cx="1200084" cy="424946"/>
      </dsp:txXfrm>
    </dsp:sp>
    <dsp:sp modelId="{2DDC7227-8ED5-4B19-B6FC-8E15DC5DD805}">
      <dsp:nvSpPr>
        <dsp:cNvPr id="0" name=""/>
        <dsp:cNvSpPr/>
      </dsp:nvSpPr>
      <dsp:spPr>
        <a:xfrm>
          <a:off x="1803023" y="1692123"/>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Scientific methodology</a:t>
          </a:r>
          <a:endParaRPr lang="en-GB" sz="1100" kern="1200" noProof="0" dirty="0"/>
        </a:p>
      </dsp:txBody>
      <dsp:txXfrm>
        <a:off x="1816244" y="1705344"/>
        <a:ext cx="1200084" cy="424946"/>
      </dsp:txXfrm>
    </dsp:sp>
    <dsp:sp modelId="{D4A4F617-7C15-4462-8CE3-22652219C155}">
      <dsp:nvSpPr>
        <dsp:cNvPr id="0" name=""/>
        <dsp:cNvSpPr/>
      </dsp:nvSpPr>
      <dsp:spPr>
        <a:xfrm>
          <a:off x="1803023" y="2212956"/>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Uncertainty quantification</a:t>
          </a:r>
          <a:endParaRPr lang="en-GB" sz="1100" kern="1200" noProof="0" dirty="0"/>
        </a:p>
      </dsp:txBody>
      <dsp:txXfrm>
        <a:off x="1816244" y="2226177"/>
        <a:ext cx="1200084" cy="424946"/>
      </dsp:txXfrm>
    </dsp:sp>
    <dsp:sp modelId="{78372180-7A55-44C9-BE57-2E0F06913379}">
      <dsp:nvSpPr>
        <dsp:cNvPr id="0" name=""/>
        <dsp:cNvSpPr/>
      </dsp:nvSpPr>
      <dsp:spPr>
        <a:xfrm>
          <a:off x="1803023" y="2733789"/>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Validation</a:t>
          </a:r>
          <a:endParaRPr lang="en-GB" sz="1100" kern="1200" noProof="0" dirty="0"/>
        </a:p>
      </dsp:txBody>
      <dsp:txXfrm>
        <a:off x="1816244" y="2747010"/>
        <a:ext cx="1200084" cy="424946"/>
      </dsp:txXfrm>
    </dsp:sp>
    <dsp:sp modelId="{A306EA98-D2FF-4FEE-AE93-CCBF4DF43036}">
      <dsp:nvSpPr>
        <dsp:cNvPr id="0" name=""/>
        <dsp:cNvSpPr/>
      </dsp:nvSpPr>
      <dsp:spPr>
        <a:xfrm>
          <a:off x="1803023" y="3254622"/>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Inter-comparison</a:t>
          </a:r>
          <a:endParaRPr lang="en-GB" sz="1100" kern="1200" noProof="0" dirty="0"/>
        </a:p>
      </dsp:txBody>
      <dsp:txXfrm>
        <a:off x="1816244" y="3267843"/>
        <a:ext cx="1200084" cy="424946"/>
      </dsp:txXfrm>
    </dsp:sp>
    <dsp:sp modelId="{289D334A-EF97-47A3-BAD7-101E92E375FE}">
      <dsp:nvSpPr>
        <dsp:cNvPr id="0" name=""/>
        <dsp:cNvSpPr/>
      </dsp:nvSpPr>
      <dsp:spPr>
        <a:xfrm>
          <a:off x="3297853" y="0"/>
          <a:ext cx="1533158" cy="39018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b="1" kern="1200" noProof="0" dirty="0" smtClean="0"/>
            <a:t>ACCESS</a:t>
          </a:r>
          <a:endParaRPr lang="en-GB" sz="1200" b="1" kern="1200" noProof="0" dirty="0"/>
        </a:p>
      </dsp:txBody>
      <dsp:txXfrm>
        <a:off x="3297853" y="0"/>
        <a:ext cx="1533158" cy="1170552"/>
      </dsp:txXfrm>
    </dsp:sp>
    <dsp:sp modelId="{31A14285-C9C5-49FA-85B7-A79648FC1A8C}">
      <dsp:nvSpPr>
        <dsp:cNvPr id="0" name=""/>
        <dsp:cNvSpPr/>
      </dsp:nvSpPr>
      <dsp:spPr>
        <a:xfrm>
          <a:off x="3451169" y="1171695"/>
          <a:ext cx="1226526" cy="117645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Toolbox compatibility</a:t>
          </a:r>
          <a:endParaRPr lang="en-GB" sz="1100" kern="1200" noProof="0" dirty="0"/>
        </a:p>
      </dsp:txBody>
      <dsp:txXfrm>
        <a:off x="3485626" y="1206152"/>
        <a:ext cx="1157612" cy="1107544"/>
      </dsp:txXfrm>
    </dsp:sp>
    <dsp:sp modelId="{7859F325-37C7-40AF-BFDA-73DAF59CDC4B}">
      <dsp:nvSpPr>
        <dsp:cNvPr id="0" name=""/>
        <dsp:cNvSpPr/>
      </dsp:nvSpPr>
      <dsp:spPr>
        <a:xfrm>
          <a:off x="3451169" y="2529147"/>
          <a:ext cx="1226526" cy="117645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Archiving</a:t>
          </a:r>
          <a:endParaRPr lang="en-GB" sz="1100" kern="1200" noProof="0" dirty="0"/>
        </a:p>
      </dsp:txBody>
      <dsp:txXfrm>
        <a:off x="3485626" y="2563604"/>
        <a:ext cx="1157612" cy="1107544"/>
      </dsp:txXfrm>
    </dsp:sp>
    <dsp:sp modelId="{B674A790-E5ED-4375-A620-0DD984A47260}">
      <dsp:nvSpPr>
        <dsp:cNvPr id="0" name=""/>
        <dsp:cNvSpPr/>
      </dsp:nvSpPr>
      <dsp:spPr>
        <a:xfrm>
          <a:off x="4945998" y="0"/>
          <a:ext cx="1533158" cy="39018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b="1" kern="1200" noProof="0" dirty="0" smtClean="0"/>
            <a:t>INDEPENDENT ASSESSMENT</a:t>
          </a:r>
          <a:endParaRPr lang="en-GB" sz="1200" b="1" kern="1200" noProof="0" dirty="0"/>
        </a:p>
      </dsp:txBody>
      <dsp:txXfrm>
        <a:off x="4945998" y="0"/>
        <a:ext cx="1533158" cy="1170552"/>
      </dsp:txXfrm>
    </dsp:sp>
    <dsp:sp modelId="{C8706152-73D8-4574-A1E6-FCD743857184}">
      <dsp:nvSpPr>
        <dsp:cNvPr id="0" name=""/>
        <dsp:cNvSpPr/>
      </dsp:nvSpPr>
      <dsp:spPr>
        <a:xfrm>
          <a:off x="5099314" y="1170647"/>
          <a:ext cx="1226526" cy="56841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Data check</a:t>
          </a:r>
          <a:endParaRPr lang="en-GB" sz="1100" kern="1200" noProof="0" dirty="0"/>
        </a:p>
      </dsp:txBody>
      <dsp:txXfrm>
        <a:off x="5115962" y="1187295"/>
        <a:ext cx="1193230" cy="535119"/>
      </dsp:txXfrm>
    </dsp:sp>
    <dsp:sp modelId="{A73BC03C-A076-46AF-B1D3-39933C91F51D}">
      <dsp:nvSpPr>
        <dsp:cNvPr id="0" name=""/>
        <dsp:cNvSpPr/>
      </dsp:nvSpPr>
      <dsp:spPr>
        <a:xfrm>
          <a:off x="5099314" y="1826511"/>
          <a:ext cx="1226526" cy="56841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Expert evaluation</a:t>
          </a:r>
          <a:endParaRPr lang="en-GB" sz="1100" kern="1200" noProof="0" dirty="0"/>
        </a:p>
      </dsp:txBody>
      <dsp:txXfrm>
        <a:off x="5115962" y="1843159"/>
        <a:ext cx="1193230" cy="535119"/>
      </dsp:txXfrm>
    </dsp:sp>
    <dsp:sp modelId="{B8D0AAF4-9A7F-4C87-97C7-352C66A3B7B7}">
      <dsp:nvSpPr>
        <dsp:cNvPr id="0" name=""/>
        <dsp:cNvSpPr/>
      </dsp:nvSpPr>
      <dsp:spPr>
        <a:xfrm>
          <a:off x="5099314" y="2482374"/>
          <a:ext cx="1226526" cy="56841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Maturity matrix</a:t>
          </a:r>
          <a:endParaRPr lang="en-GB" sz="1100" kern="1200" noProof="0" dirty="0"/>
        </a:p>
      </dsp:txBody>
      <dsp:txXfrm>
        <a:off x="5115962" y="2499022"/>
        <a:ext cx="1193230" cy="535119"/>
      </dsp:txXfrm>
    </dsp:sp>
    <dsp:sp modelId="{8A841EE9-B09A-4886-9007-75D2CCC3F767}">
      <dsp:nvSpPr>
        <dsp:cNvPr id="0" name=""/>
        <dsp:cNvSpPr/>
      </dsp:nvSpPr>
      <dsp:spPr>
        <a:xfrm>
          <a:off x="5099314" y="3138238"/>
          <a:ext cx="1226526" cy="56841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Summary of the independent assessment</a:t>
          </a:r>
          <a:endParaRPr lang="en-GB" sz="1100" kern="1200" noProof="0" dirty="0"/>
        </a:p>
      </dsp:txBody>
      <dsp:txXfrm>
        <a:off x="5115962" y="3154886"/>
        <a:ext cx="1193230" cy="5351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C6392F-2DBB-40DC-8FBD-FC2E7029640C}">
      <dsp:nvSpPr>
        <dsp:cNvPr id="0" name=""/>
        <dsp:cNvSpPr/>
      </dsp:nvSpPr>
      <dsp:spPr>
        <a:xfrm>
          <a:off x="1607016" y="1008686"/>
          <a:ext cx="554399" cy="554399"/>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s-ES" sz="1500" b="1" kern="1200" dirty="0" smtClean="0"/>
            <a:t>ISO 9126</a:t>
          </a:r>
          <a:endParaRPr lang="es-ES" sz="1500" b="1" kern="1200" dirty="0"/>
        </a:p>
      </dsp:txBody>
      <dsp:txXfrm>
        <a:off x="1634080" y="1035750"/>
        <a:ext cx="500271" cy="500271"/>
      </dsp:txXfrm>
    </dsp:sp>
    <dsp:sp modelId="{D8E25141-8BC5-4FA6-B9E6-B0EE487B3291}">
      <dsp:nvSpPr>
        <dsp:cNvPr id="0" name=""/>
        <dsp:cNvSpPr/>
      </dsp:nvSpPr>
      <dsp:spPr>
        <a:xfrm rot="16200000">
          <a:off x="1638446" y="762916"/>
          <a:ext cx="491539" cy="0"/>
        </a:xfrm>
        <a:custGeom>
          <a:avLst/>
          <a:gdLst/>
          <a:ahLst/>
          <a:cxnLst/>
          <a:rect l="0" t="0" r="0" b="0"/>
          <a:pathLst>
            <a:path>
              <a:moveTo>
                <a:pt x="0" y="0"/>
              </a:moveTo>
              <a:lnTo>
                <a:pt x="491539" y="0"/>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DEFDDF-0FFA-4ADC-920A-B1678E6A09DE}">
      <dsp:nvSpPr>
        <dsp:cNvPr id="0" name=""/>
        <dsp:cNvSpPr/>
      </dsp:nvSpPr>
      <dsp:spPr>
        <a:xfrm>
          <a:off x="1427015" y="221"/>
          <a:ext cx="914401" cy="516926"/>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444500">
            <a:lnSpc>
              <a:spcPct val="90000"/>
            </a:lnSpc>
            <a:spcBef>
              <a:spcPct val="0"/>
            </a:spcBef>
            <a:spcAft>
              <a:spcPct val="35000"/>
            </a:spcAft>
          </a:pPr>
          <a:r>
            <a:rPr lang="en-US" sz="1000" kern="1200" noProof="0" dirty="0" smtClean="0"/>
            <a:t>Maintainability</a:t>
          </a:r>
          <a:endParaRPr lang="en-US" sz="1000" kern="1200" noProof="0" dirty="0"/>
        </a:p>
      </dsp:txBody>
      <dsp:txXfrm>
        <a:off x="1452249" y="25455"/>
        <a:ext cx="863933" cy="466458"/>
      </dsp:txXfrm>
    </dsp:sp>
    <dsp:sp modelId="{C4496142-3E8E-41B5-8865-0E374420BCA2}">
      <dsp:nvSpPr>
        <dsp:cNvPr id="0" name=""/>
        <dsp:cNvSpPr/>
      </dsp:nvSpPr>
      <dsp:spPr>
        <a:xfrm rot="19800000">
          <a:off x="2148675" y="1078296"/>
          <a:ext cx="190193" cy="0"/>
        </a:xfrm>
        <a:custGeom>
          <a:avLst/>
          <a:gdLst/>
          <a:ahLst/>
          <a:cxnLst/>
          <a:rect l="0" t="0" r="0" b="0"/>
          <a:pathLst>
            <a:path>
              <a:moveTo>
                <a:pt x="0" y="0"/>
              </a:moveTo>
              <a:lnTo>
                <a:pt x="190193" y="0"/>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FF09851-8245-424E-9BFE-67AFA7220BEE}">
      <dsp:nvSpPr>
        <dsp:cNvPr id="0" name=""/>
        <dsp:cNvSpPr/>
      </dsp:nvSpPr>
      <dsp:spPr>
        <a:xfrm>
          <a:off x="2316598" y="513821"/>
          <a:ext cx="914401" cy="516926"/>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444500">
            <a:lnSpc>
              <a:spcPct val="90000"/>
            </a:lnSpc>
            <a:spcBef>
              <a:spcPct val="0"/>
            </a:spcBef>
            <a:spcAft>
              <a:spcPct val="35000"/>
            </a:spcAft>
          </a:pPr>
          <a:r>
            <a:rPr lang="en-US" sz="1000" kern="1200" noProof="0" dirty="0" smtClean="0"/>
            <a:t>Efficiency</a:t>
          </a:r>
          <a:endParaRPr lang="en-US" sz="1000" kern="1200" noProof="0" dirty="0"/>
        </a:p>
      </dsp:txBody>
      <dsp:txXfrm>
        <a:off x="2341832" y="539055"/>
        <a:ext cx="863933" cy="466458"/>
      </dsp:txXfrm>
    </dsp:sp>
    <dsp:sp modelId="{8B73CCA7-D5E8-4AEC-A366-44F4C8850B9F}">
      <dsp:nvSpPr>
        <dsp:cNvPr id="0" name=""/>
        <dsp:cNvSpPr/>
      </dsp:nvSpPr>
      <dsp:spPr>
        <a:xfrm rot="1800000">
          <a:off x="2148675" y="1493475"/>
          <a:ext cx="190193" cy="0"/>
        </a:xfrm>
        <a:custGeom>
          <a:avLst/>
          <a:gdLst/>
          <a:ahLst/>
          <a:cxnLst/>
          <a:rect l="0" t="0" r="0" b="0"/>
          <a:pathLst>
            <a:path>
              <a:moveTo>
                <a:pt x="0" y="0"/>
              </a:moveTo>
              <a:lnTo>
                <a:pt x="190193" y="0"/>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ACEB361-15C6-4733-9817-17EF0A643720}">
      <dsp:nvSpPr>
        <dsp:cNvPr id="0" name=""/>
        <dsp:cNvSpPr/>
      </dsp:nvSpPr>
      <dsp:spPr>
        <a:xfrm>
          <a:off x="2316598" y="1541023"/>
          <a:ext cx="914401" cy="516926"/>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444500">
            <a:lnSpc>
              <a:spcPct val="90000"/>
            </a:lnSpc>
            <a:spcBef>
              <a:spcPct val="0"/>
            </a:spcBef>
            <a:spcAft>
              <a:spcPct val="35000"/>
            </a:spcAft>
          </a:pPr>
          <a:r>
            <a:rPr lang="en-US" sz="1000" kern="1200" noProof="0" dirty="0" smtClean="0"/>
            <a:t>Portability</a:t>
          </a:r>
          <a:endParaRPr lang="en-US" sz="1000" kern="1200" noProof="0" dirty="0"/>
        </a:p>
      </dsp:txBody>
      <dsp:txXfrm>
        <a:off x="2341832" y="1566257"/>
        <a:ext cx="863933" cy="466458"/>
      </dsp:txXfrm>
    </dsp:sp>
    <dsp:sp modelId="{FBA2EE11-DA91-4D5E-8DB0-660335324729}">
      <dsp:nvSpPr>
        <dsp:cNvPr id="0" name=""/>
        <dsp:cNvSpPr/>
      </dsp:nvSpPr>
      <dsp:spPr>
        <a:xfrm rot="5400000">
          <a:off x="1638446" y="1808855"/>
          <a:ext cx="491539" cy="0"/>
        </a:xfrm>
        <a:custGeom>
          <a:avLst/>
          <a:gdLst/>
          <a:ahLst/>
          <a:cxnLst/>
          <a:rect l="0" t="0" r="0" b="0"/>
          <a:pathLst>
            <a:path>
              <a:moveTo>
                <a:pt x="0" y="0"/>
              </a:moveTo>
              <a:lnTo>
                <a:pt x="491539" y="0"/>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AED931-9033-4AF0-9474-D2263473CF93}">
      <dsp:nvSpPr>
        <dsp:cNvPr id="0" name=""/>
        <dsp:cNvSpPr/>
      </dsp:nvSpPr>
      <dsp:spPr>
        <a:xfrm>
          <a:off x="1427015" y="2054624"/>
          <a:ext cx="914401" cy="516926"/>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444500">
            <a:lnSpc>
              <a:spcPct val="90000"/>
            </a:lnSpc>
            <a:spcBef>
              <a:spcPct val="0"/>
            </a:spcBef>
            <a:spcAft>
              <a:spcPct val="35000"/>
            </a:spcAft>
          </a:pPr>
          <a:r>
            <a:rPr lang="en-US" sz="1000" kern="1200" noProof="0" dirty="0" smtClean="0"/>
            <a:t>Reliability</a:t>
          </a:r>
          <a:endParaRPr lang="en-US" sz="1000" kern="1200" noProof="0" dirty="0"/>
        </a:p>
      </dsp:txBody>
      <dsp:txXfrm>
        <a:off x="1452249" y="2079858"/>
        <a:ext cx="863933" cy="466458"/>
      </dsp:txXfrm>
    </dsp:sp>
    <dsp:sp modelId="{2029A95B-3533-4258-8EF8-B5D53CFB97ED}">
      <dsp:nvSpPr>
        <dsp:cNvPr id="0" name=""/>
        <dsp:cNvSpPr/>
      </dsp:nvSpPr>
      <dsp:spPr>
        <a:xfrm rot="9000000">
          <a:off x="1429564" y="1493475"/>
          <a:ext cx="190193" cy="0"/>
        </a:xfrm>
        <a:custGeom>
          <a:avLst/>
          <a:gdLst/>
          <a:ahLst/>
          <a:cxnLst/>
          <a:rect l="0" t="0" r="0" b="0"/>
          <a:pathLst>
            <a:path>
              <a:moveTo>
                <a:pt x="0" y="0"/>
              </a:moveTo>
              <a:lnTo>
                <a:pt x="190193" y="0"/>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CEA2CF9-0B0F-46A7-A6B8-EE84151EA5E9}">
      <dsp:nvSpPr>
        <dsp:cNvPr id="0" name=""/>
        <dsp:cNvSpPr/>
      </dsp:nvSpPr>
      <dsp:spPr>
        <a:xfrm>
          <a:off x="537433" y="1541023"/>
          <a:ext cx="914401" cy="516926"/>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444500">
            <a:lnSpc>
              <a:spcPct val="90000"/>
            </a:lnSpc>
            <a:spcBef>
              <a:spcPct val="0"/>
            </a:spcBef>
            <a:spcAft>
              <a:spcPct val="35000"/>
            </a:spcAft>
          </a:pPr>
          <a:r>
            <a:rPr lang="en-US" sz="1000" kern="1200" noProof="0" dirty="0" smtClean="0"/>
            <a:t>Functionality</a:t>
          </a:r>
          <a:endParaRPr lang="en-US" sz="1000" kern="1200" noProof="0" dirty="0"/>
        </a:p>
      </dsp:txBody>
      <dsp:txXfrm>
        <a:off x="562667" y="1566257"/>
        <a:ext cx="863933" cy="466458"/>
      </dsp:txXfrm>
    </dsp:sp>
    <dsp:sp modelId="{71F8A94A-0011-44A6-B31A-C40B26AC06C2}">
      <dsp:nvSpPr>
        <dsp:cNvPr id="0" name=""/>
        <dsp:cNvSpPr/>
      </dsp:nvSpPr>
      <dsp:spPr>
        <a:xfrm rot="12600000">
          <a:off x="1429564" y="1078296"/>
          <a:ext cx="190193" cy="0"/>
        </a:xfrm>
        <a:custGeom>
          <a:avLst/>
          <a:gdLst/>
          <a:ahLst/>
          <a:cxnLst/>
          <a:rect l="0" t="0" r="0" b="0"/>
          <a:pathLst>
            <a:path>
              <a:moveTo>
                <a:pt x="0" y="0"/>
              </a:moveTo>
              <a:lnTo>
                <a:pt x="190193" y="0"/>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6CD4DA3-66F9-47E2-A348-2F91C0C66A19}">
      <dsp:nvSpPr>
        <dsp:cNvPr id="0" name=""/>
        <dsp:cNvSpPr/>
      </dsp:nvSpPr>
      <dsp:spPr>
        <a:xfrm>
          <a:off x="537433" y="513821"/>
          <a:ext cx="914401" cy="516926"/>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444500">
            <a:lnSpc>
              <a:spcPct val="90000"/>
            </a:lnSpc>
            <a:spcBef>
              <a:spcPct val="0"/>
            </a:spcBef>
            <a:spcAft>
              <a:spcPct val="35000"/>
            </a:spcAft>
          </a:pPr>
          <a:r>
            <a:rPr lang="en-US" sz="1000" kern="1200" noProof="0" dirty="0" smtClean="0"/>
            <a:t>Usability</a:t>
          </a:r>
          <a:endParaRPr lang="en-US" sz="1000" kern="1200" noProof="0" dirty="0"/>
        </a:p>
      </dsp:txBody>
      <dsp:txXfrm>
        <a:off x="562667" y="539055"/>
        <a:ext cx="863933" cy="4664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00B956-7803-42A2-90BE-60E589D9A8E7}">
      <dsp:nvSpPr>
        <dsp:cNvPr id="0" name=""/>
        <dsp:cNvSpPr/>
      </dsp:nvSpPr>
      <dsp:spPr>
        <a:xfrm>
          <a:off x="1571017" y="1075812"/>
          <a:ext cx="626398" cy="626398"/>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lvl="0" algn="ctr" defTabSz="755650">
            <a:lnSpc>
              <a:spcPct val="90000"/>
            </a:lnSpc>
            <a:spcBef>
              <a:spcPct val="0"/>
            </a:spcBef>
            <a:spcAft>
              <a:spcPct val="35000"/>
            </a:spcAft>
          </a:pPr>
          <a:r>
            <a:rPr lang="es-ES" sz="1700" b="1" kern="1200" dirty="0" smtClean="0"/>
            <a:t>CDS </a:t>
          </a:r>
          <a:r>
            <a:rPr lang="es-ES" sz="1700" b="1" kern="1200" dirty="0" err="1" smtClean="0"/>
            <a:t>KPIs</a:t>
          </a:r>
          <a:endParaRPr lang="es-ES" sz="1700" b="1" kern="1200" dirty="0"/>
        </a:p>
      </dsp:txBody>
      <dsp:txXfrm>
        <a:off x="1601595" y="1106390"/>
        <a:ext cx="565242" cy="565242"/>
      </dsp:txXfrm>
    </dsp:sp>
    <dsp:sp modelId="{02E2A255-F332-4CE1-ADD5-785185252C01}">
      <dsp:nvSpPr>
        <dsp:cNvPr id="0" name=""/>
        <dsp:cNvSpPr/>
      </dsp:nvSpPr>
      <dsp:spPr>
        <a:xfrm rot="16200000">
          <a:off x="1630076" y="821671"/>
          <a:ext cx="508280" cy="0"/>
        </a:xfrm>
        <a:custGeom>
          <a:avLst/>
          <a:gdLst/>
          <a:ahLst/>
          <a:cxnLst/>
          <a:rect l="0" t="0" r="0" b="0"/>
          <a:pathLst>
            <a:path>
              <a:moveTo>
                <a:pt x="0" y="0"/>
              </a:moveTo>
              <a:lnTo>
                <a:pt x="508280" y="0"/>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DA89442-98B9-4289-9E81-45F45E248064}">
      <dsp:nvSpPr>
        <dsp:cNvPr id="0" name=""/>
        <dsp:cNvSpPr/>
      </dsp:nvSpPr>
      <dsp:spPr>
        <a:xfrm>
          <a:off x="1428817" y="50605"/>
          <a:ext cx="910798" cy="516926"/>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533400">
            <a:lnSpc>
              <a:spcPct val="90000"/>
            </a:lnSpc>
            <a:spcBef>
              <a:spcPct val="0"/>
            </a:spcBef>
            <a:spcAft>
              <a:spcPct val="35000"/>
            </a:spcAft>
          </a:pPr>
          <a:r>
            <a:rPr lang="en-US" sz="1200" kern="1200" noProof="0" dirty="0" smtClean="0"/>
            <a:t>Performance</a:t>
          </a:r>
          <a:endParaRPr lang="en-US" sz="1200" kern="1200" noProof="0" dirty="0"/>
        </a:p>
      </dsp:txBody>
      <dsp:txXfrm>
        <a:off x="1454051" y="75839"/>
        <a:ext cx="860330" cy="466458"/>
      </dsp:txXfrm>
    </dsp:sp>
    <dsp:sp modelId="{2886245D-D659-44E8-9DE4-30013135B38C}">
      <dsp:nvSpPr>
        <dsp:cNvPr id="0" name=""/>
        <dsp:cNvSpPr/>
      </dsp:nvSpPr>
      <dsp:spPr>
        <a:xfrm rot="20520000">
          <a:off x="2190764" y="1245252"/>
          <a:ext cx="271791" cy="0"/>
        </a:xfrm>
        <a:custGeom>
          <a:avLst/>
          <a:gdLst/>
          <a:ahLst/>
          <a:cxnLst/>
          <a:rect l="0" t="0" r="0" b="0"/>
          <a:pathLst>
            <a:path>
              <a:moveTo>
                <a:pt x="0" y="0"/>
              </a:moveTo>
              <a:lnTo>
                <a:pt x="271791" y="0"/>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3490C21-EF59-42DF-8241-62A9F2BB9E32}">
      <dsp:nvSpPr>
        <dsp:cNvPr id="0" name=""/>
        <dsp:cNvSpPr/>
      </dsp:nvSpPr>
      <dsp:spPr>
        <a:xfrm>
          <a:off x="2455904" y="796827"/>
          <a:ext cx="910798" cy="516926"/>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533400">
            <a:lnSpc>
              <a:spcPct val="90000"/>
            </a:lnSpc>
            <a:spcBef>
              <a:spcPct val="0"/>
            </a:spcBef>
            <a:spcAft>
              <a:spcPct val="35000"/>
            </a:spcAft>
          </a:pPr>
          <a:r>
            <a:rPr lang="en-US" sz="1200" kern="1200" noProof="0" dirty="0" smtClean="0"/>
            <a:t>Reliability</a:t>
          </a:r>
          <a:endParaRPr lang="en-US" sz="1200" kern="1200" noProof="0" dirty="0"/>
        </a:p>
      </dsp:txBody>
      <dsp:txXfrm>
        <a:off x="2481138" y="822061"/>
        <a:ext cx="860330" cy="466458"/>
      </dsp:txXfrm>
    </dsp:sp>
    <dsp:sp modelId="{44B1AA2D-E019-469E-9CA4-B90E7F7EE190}">
      <dsp:nvSpPr>
        <dsp:cNvPr id="0" name=""/>
        <dsp:cNvSpPr/>
      </dsp:nvSpPr>
      <dsp:spPr>
        <a:xfrm rot="3240000">
          <a:off x="2034823" y="1853225"/>
          <a:ext cx="373329" cy="0"/>
        </a:xfrm>
        <a:custGeom>
          <a:avLst/>
          <a:gdLst/>
          <a:ahLst/>
          <a:cxnLst/>
          <a:rect l="0" t="0" r="0" b="0"/>
          <a:pathLst>
            <a:path>
              <a:moveTo>
                <a:pt x="0" y="0"/>
              </a:moveTo>
              <a:lnTo>
                <a:pt x="373329" y="0"/>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FC22F62-DF84-49B0-851F-E035FFB02D81}">
      <dsp:nvSpPr>
        <dsp:cNvPr id="0" name=""/>
        <dsp:cNvSpPr/>
      </dsp:nvSpPr>
      <dsp:spPr>
        <a:xfrm>
          <a:off x="2063592" y="2004240"/>
          <a:ext cx="910798" cy="516926"/>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533400">
            <a:lnSpc>
              <a:spcPct val="90000"/>
            </a:lnSpc>
            <a:spcBef>
              <a:spcPct val="0"/>
            </a:spcBef>
            <a:spcAft>
              <a:spcPct val="35000"/>
            </a:spcAft>
          </a:pPr>
          <a:r>
            <a:rPr lang="en-US" sz="1200" kern="1200" noProof="0" dirty="0" smtClean="0"/>
            <a:t>Visibility</a:t>
          </a:r>
          <a:endParaRPr lang="en-US" sz="1200" kern="1200" noProof="0" dirty="0"/>
        </a:p>
      </dsp:txBody>
      <dsp:txXfrm>
        <a:off x="2088826" y="2029474"/>
        <a:ext cx="860330" cy="466458"/>
      </dsp:txXfrm>
    </dsp:sp>
    <dsp:sp modelId="{827E5B2C-54E0-40D7-A597-D5ECF3DF9EB9}">
      <dsp:nvSpPr>
        <dsp:cNvPr id="0" name=""/>
        <dsp:cNvSpPr/>
      </dsp:nvSpPr>
      <dsp:spPr>
        <a:xfrm rot="7560000">
          <a:off x="1360280" y="1853225"/>
          <a:ext cx="373329" cy="0"/>
        </a:xfrm>
        <a:custGeom>
          <a:avLst/>
          <a:gdLst/>
          <a:ahLst/>
          <a:cxnLst/>
          <a:rect l="0" t="0" r="0" b="0"/>
          <a:pathLst>
            <a:path>
              <a:moveTo>
                <a:pt x="0" y="0"/>
              </a:moveTo>
              <a:lnTo>
                <a:pt x="373329" y="0"/>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E500B9-F942-476E-8E7C-08A37499BB91}">
      <dsp:nvSpPr>
        <dsp:cNvPr id="0" name=""/>
        <dsp:cNvSpPr/>
      </dsp:nvSpPr>
      <dsp:spPr>
        <a:xfrm>
          <a:off x="794042" y="2004240"/>
          <a:ext cx="910798" cy="516926"/>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533400">
            <a:lnSpc>
              <a:spcPct val="90000"/>
            </a:lnSpc>
            <a:spcBef>
              <a:spcPct val="0"/>
            </a:spcBef>
            <a:spcAft>
              <a:spcPct val="35000"/>
            </a:spcAft>
          </a:pPr>
          <a:r>
            <a:rPr lang="en-US" sz="1200" kern="1200" noProof="0" dirty="0" smtClean="0"/>
            <a:t>Overall quality</a:t>
          </a:r>
          <a:endParaRPr lang="en-US" sz="1200" kern="1200" noProof="0" dirty="0"/>
        </a:p>
      </dsp:txBody>
      <dsp:txXfrm>
        <a:off x="819276" y="2029474"/>
        <a:ext cx="860330" cy="466458"/>
      </dsp:txXfrm>
    </dsp:sp>
    <dsp:sp modelId="{14798BAD-4857-4A34-8467-B455067C9A3F}">
      <dsp:nvSpPr>
        <dsp:cNvPr id="0" name=""/>
        <dsp:cNvSpPr/>
      </dsp:nvSpPr>
      <dsp:spPr>
        <a:xfrm rot="11880000">
          <a:off x="1305877" y="1245252"/>
          <a:ext cx="271791" cy="0"/>
        </a:xfrm>
        <a:custGeom>
          <a:avLst/>
          <a:gdLst/>
          <a:ahLst/>
          <a:cxnLst/>
          <a:rect l="0" t="0" r="0" b="0"/>
          <a:pathLst>
            <a:path>
              <a:moveTo>
                <a:pt x="0" y="0"/>
              </a:moveTo>
              <a:lnTo>
                <a:pt x="271791" y="0"/>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588783-58A8-4D53-8872-37F5600EC69D}">
      <dsp:nvSpPr>
        <dsp:cNvPr id="0" name=""/>
        <dsp:cNvSpPr/>
      </dsp:nvSpPr>
      <dsp:spPr>
        <a:xfrm>
          <a:off x="401730" y="796827"/>
          <a:ext cx="910798" cy="516926"/>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533400">
            <a:lnSpc>
              <a:spcPct val="90000"/>
            </a:lnSpc>
            <a:spcBef>
              <a:spcPct val="0"/>
            </a:spcBef>
            <a:spcAft>
              <a:spcPct val="35000"/>
            </a:spcAft>
          </a:pPr>
          <a:r>
            <a:rPr lang="en-US" sz="1200" kern="1200" noProof="0" dirty="0" smtClean="0"/>
            <a:t>Suitability</a:t>
          </a:r>
          <a:endParaRPr lang="en-US" sz="1200" kern="1200" noProof="0" dirty="0"/>
        </a:p>
      </dsp:txBody>
      <dsp:txXfrm>
        <a:off x="426964" y="822061"/>
        <a:ext cx="860330" cy="46645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C27A83-5572-4C07-BEB3-BE91F8A6D34F}">
      <dsp:nvSpPr>
        <dsp:cNvPr id="0" name=""/>
        <dsp:cNvSpPr/>
      </dsp:nvSpPr>
      <dsp:spPr>
        <a:xfrm>
          <a:off x="0" y="0"/>
          <a:ext cx="1533158" cy="39018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ES_tradnl" sz="1200" b="1" kern="1200" dirty="0" smtClean="0"/>
            <a:t>INTRODUCTION</a:t>
          </a:r>
          <a:endParaRPr lang="es-ES" sz="1200" b="1" kern="1200" dirty="0"/>
        </a:p>
      </dsp:txBody>
      <dsp:txXfrm>
        <a:off x="0" y="0"/>
        <a:ext cx="1533158" cy="1170552"/>
      </dsp:txXfrm>
    </dsp:sp>
    <dsp:sp modelId="{F30FDF38-936E-48C1-96B3-444BA2498CF7}">
      <dsp:nvSpPr>
        <dsp:cNvPr id="0" name=""/>
        <dsp:cNvSpPr/>
      </dsp:nvSpPr>
      <dsp:spPr>
        <a:xfrm>
          <a:off x="154878" y="1171290"/>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s-ES_tradnl" sz="1100" kern="1200" dirty="0" err="1" smtClean="0"/>
            <a:t>Dataset</a:t>
          </a:r>
          <a:r>
            <a:rPr lang="es-ES_tradnl" sz="1100" kern="1200" dirty="0" smtClean="0"/>
            <a:t> </a:t>
          </a:r>
          <a:r>
            <a:rPr lang="es-ES_tradnl" sz="1100" kern="1200" dirty="0" err="1" smtClean="0"/>
            <a:t>overview</a:t>
          </a:r>
          <a:endParaRPr lang="es-ES" sz="1100" kern="1200" dirty="0"/>
        </a:p>
      </dsp:txBody>
      <dsp:txXfrm>
        <a:off x="168099" y="1184511"/>
        <a:ext cx="1200084" cy="424946"/>
      </dsp:txXfrm>
    </dsp:sp>
    <dsp:sp modelId="{5D2433D2-D3DC-4AF7-976E-2FA88804B6D8}">
      <dsp:nvSpPr>
        <dsp:cNvPr id="0" name=""/>
        <dsp:cNvSpPr/>
      </dsp:nvSpPr>
      <dsp:spPr>
        <a:xfrm>
          <a:off x="154878" y="1692123"/>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s-ES_tradnl" sz="1100" kern="1200" dirty="0" smtClean="0"/>
            <a:t>Temporal and </a:t>
          </a:r>
          <a:r>
            <a:rPr lang="es-ES_tradnl" sz="1100" kern="1200" dirty="0" err="1" smtClean="0"/>
            <a:t>spatial</a:t>
          </a:r>
          <a:r>
            <a:rPr lang="es-ES_tradnl" sz="1100" kern="1200" dirty="0" smtClean="0"/>
            <a:t> </a:t>
          </a:r>
          <a:r>
            <a:rPr lang="es-ES_tradnl" sz="1100" kern="1200" dirty="0" err="1" smtClean="0"/>
            <a:t>coverage</a:t>
          </a:r>
          <a:r>
            <a:rPr lang="es-ES_tradnl" sz="1100" kern="1200" dirty="0" smtClean="0"/>
            <a:t> and </a:t>
          </a:r>
          <a:r>
            <a:rPr lang="es-ES_tradnl" sz="1100" kern="1200" dirty="0" err="1" smtClean="0"/>
            <a:t>resolution</a:t>
          </a:r>
          <a:endParaRPr lang="es-ES" sz="1100" kern="1200" dirty="0"/>
        </a:p>
      </dsp:txBody>
      <dsp:txXfrm>
        <a:off x="168099" y="1705344"/>
        <a:ext cx="1200084" cy="424946"/>
      </dsp:txXfrm>
    </dsp:sp>
    <dsp:sp modelId="{60275D5F-5970-4BBE-990A-111834013C75}">
      <dsp:nvSpPr>
        <dsp:cNvPr id="0" name=""/>
        <dsp:cNvSpPr/>
      </dsp:nvSpPr>
      <dsp:spPr>
        <a:xfrm>
          <a:off x="154878" y="2212956"/>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s-ES_tradnl" sz="1100" kern="1200" dirty="0" err="1" smtClean="0"/>
            <a:t>Providers</a:t>
          </a:r>
          <a:endParaRPr lang="es-ES" sz="1100" kern="1200" dirty="0"/>
        </a:p>
      </dsp:txBody>
      <dsp:txXfrm>
        <a:off x="168099" y="2226177"/>
        <a:ext cx="1200084" cy="424946"/>
      </dsp:txXfrm>
    </dsp:sp>
    <dsp:sp modelId="{61B2BECD-1AD9-4812-8E51-4F686C16141F}">
      <dsp:nvSpPr>
        <dsp:cNvPr id="0" name=""/>
        <dsp:cNvSpPr/>
      </dsp:nvSpPr>
      <dsp:spPr>
        <a:xfrm>
          <a:off x="154878" y="2733789"/>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s-ES_tradnl" sz="1100" kern="1200" dirty="0" err="1" smtClean="0"/>
            <a:t>Dataset</a:t>
          </a:r>
          <a:r>
            <a:rPr lang="es-ES_tradnl" sz="1100" kern="1200" dirty="0" smtClean="0"/>
            <a:t> </a:t>
          </a:r>
          <a:r>
            <a:rPr lang="es-ES_tradnl" sz="1100" kern="1200" dirty="0" err="1" smtClean="0"/>
            <a:t>version</a:t>
          </a:r>
          <a:endParaRPr lang="es-ES" sz="1100" kern="1200" dirty="0"/>
        </a:p>
      </dsp:txBody>
      <dsp:txXfrm>
        <a:off x="168099" y="2747010"/>
        <a:ext cx="1200084" cy="424946"/>
      </dsp:txXfrm>
    </dsp:sp>
    <dsp:sp modelId="{892E53ED-546B-41B9-8302-80523B2E8811}">
      <dsp:nvSpPr>
        <dsp:cNvPr id="0" name=""/>
        <dsp:cNvSpPr/>
      </dsp:nvSpPr>
      <dsp:spPr>
        <a:xfrm>
          <a:off x="154878" y="3254622"/>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s-ES_tradnl" sz="1100" kern="1200" dirty="0" smtClean="0"/>
            <a:t>Record </a:t>
          </a:r>
          <a:r>
            <a:rPr lang="es-ES_tradnl" sz="1100" kern="1200" dirty="0" err="1" smtClean="0"/>
            <a:t>update</a:t>
          </a:r>
          <a:endParaRPr lang="es-ES" sz="1100" kern="1200" dirty="0"/>
        </a:p>
      </dsp:txBody>
      <dsp:txXfrm>
        <a:off x="168099" y="3267843"/>
        <a:ext cx="1200084" cy="424946"/>
      </dsp:txXfrm>
    </dsp:sp>
    <dsp:sp modelId="{D0A94ABE-CF7E-4E88-B882-CD3E4A94F4C8}">
      <dsp:nvSpPr>
        <dsp:cNvPr id="0" name=""/>
        <dsp:cNvSpPr/>
      </dsp:nvSpPr>
      <dsp:spPr>
        <a:xfrm>
          <a:off x="1649707" y="0"/>
          <a:ext cx="1533158" cy="39018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ES_tradnl" sz="1200" b="1" kern="1200" dirty="0" smtClean="0"/>
            <a:t>USER DOCUMENTATION</a:t>
          </a:r>
          <a:endParaRPr lang="es-ES" sz="1200" b="1" kern="1200" dirty="0"/>
        </a:p>
      </dsp:txBody>
      <dsp:txXfrm>
        <a:off x="1649707" y="0"/>
        <a:ext cx="1533158" cy="1170552"/>
      </dsp:txXfrm>
    </dsp:sp>
    <dsp:sp modelId="{AD899359-5B1C-4A81-B3AE-E81688180C28}">
      <dsp:nvSpPr>
        <dsp:cNvPr id="0" name=""/>
        <dsp:cNvSpPr/>
      </dsp:nvSpPr>
      <dsp:spPr>
        <a:xfrm>
          <a:off x="1803023" y="1171290"/>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s-ES_tradnl" sz="1100" kern="1200" dirty="0" err="1" smtClean="0"/>
            <a:t>User</a:t>
          </a:r>
          <a:r>
            <a:rPr lang="es-ES_tradnl" sz="1100" kern="1200" dirty="0" smtClean="0"/>
            <a:t> </a:t>
          </a:r>
          <a:r>
            <a:rPr lang="es-ES_tradnl" sz="1100" kern="1200" dirty="0" err="1" smtClean="0"/>
            <a:t>guide</a:t>
          </a:r>
          <a:endParaRPr lang="es-ES" sz="1100" kern="1200" dirty="0"/>
        </a:p>
      </dsp:txBody>
      <dsp:txXfrm>
        <a:off x="1816244" y="1184511"/>
        <a:ext cx="1200084" cy="424946"/>
      </dsp:txXfrm>
    </dsp:sp>
    <dsp:sp modelId="{2DDC7227-8ED5-4B19-B6FC-8E15DC5DD805}">
      <dsp:nvSpPr>
        <dsp:cNvPr id="0" name=""/>
        <dsp:cNvSpPr/>
      </dsp:nvSpPr>
      <dsp:spPr>
        <a:xfrm>
          <a:off x="1803023" y="1692123"/>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s-ES_tradnl" sz="1100" kern="1200" dirty="0" err="1" smtClean="0"/>
            <a:t>Scientific</a:t>
          </a:r>
          <a:r>
            <a:rPr lang="es-ES_tradnl" sz="1100" kern="1200" dirty="0" smtClean="0"/>
            <a:t> </a:t>
          </a:r>
          <a:r>
            <a:rPr lang="es-ES_tradnl" sz="1100" kern="1200" dirty="0" err="1" smtClean="0"/>
            <a:t>methodology</a:t>
          </a:r>
          <a:endParaRPr lang="es-ES" sz="1100" kern="1200" dirty="0"/>
        </a:p>
      </dsp:txBody>
      <dsp:txXfrm>
        <a:off x="1816244" y="1705344"/>
        <a:ext cx="1200084" cy="424946"/>
      </dsp:txXfrm>
    </dsp:sp>
    <dsp:sp modelId="{D4A4F617-7C15-4462-8CE3-22652219C155}">
      <dsp:nvSpPr>
        <dsp:cNvPr id="0" name=""/>
        <dsp:cNvSpPr/>
      </dsp:nvSpPr>
      <dsp:spPr>
        <a:xfrm>
          <a:off x="1803023" y="2212956"/>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s-ES_tradnl" sz="1100" kern="1200" dirty="0" err="1" smtClean="0"/>
            <a:t>Uncertainty</a:t>
          </a:r>
          <a:r>
            <a:rPr lang="es-ES_tradnl" sz="1100" kern="1200" dirty="0" smtClean="0"/>
            <a:t> </a:t>
          </a:r>
          <a:r>
            <a:rPr lang="es-ES_tradnl" sz="1100" kern="1200" dirty="0" err="1" smtClean="0"/>
            <a:t>quantification</a:t>
          </a:r>
          <a:endParaRPr lang="es-ES" sz="1100" kern="1200" dirty="0"/>
        </a:p>
      </dsp:txBody>
      <dsp:txXfrm>
        <a:off x="1816244" y="2226177"/>
        <a:ext cx="1200084" cy="424946"/>
      </dsp:txXfrm>
    </dsp:sp>
    <dsp:sp modelId="{78372180-7A55-44C9-BE57-2E0F06913379}">
      <dsp:nvSpPr>
        <dsp:cNvPr id="0" name=""/>
        <dsp:cNvSpPr/>
      </dsp:nvSpPr>
      <dsp:spPr>
        <a:xfrm>
          <a:off x="1803023" y="2733789"/>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s-ES_tradnl" sz="1100" kern="1200" dirty="0" err="1" smtClean="0"/>
            <a:t>Validation</a:t>
          </a:r>
          <a:endParaRPr lang="es-ES" sz="1100" kern="1200" dirty="0"/>
        </a:p>
      </dsp:txBody>
      <dsp:txXfrm>
        <a:off x="1816244" y="2747010"/>
        <a:ext cx="1200084" cy="424946"/>
      </dsp:txXfrm>
    </dsp:sp>
    <dsp:sp modelId="{A306EA98-D2FF-4FEE-AE93-CCBF4DF43036}">
      <dsp:nvSpPr>
        <dsp:cNvPr id="0" name=""/>
        <dsp:cNvSpPr/>
      </dsp:nvSpPr>
      <dsp:spPr>
        <a:xfrm>
          <a:off x="1803023" y="3254622"/>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s-ES_tradnl" sz="1100" kern="1200" dirty="0" smtClean="0"/>
            <a:t>Inter-</a:t>
          </a:r>
          <a:r>
            <a:rPr lang="es-ES_tradnl" sz="1100" kern="1200" dirty="0" err="1" smtClean="0"/>
            <a:t>comparison</a:t>
          </a:r>
          <a:endParaRPr lang="es-ES" sz="1100" kern="1200" dirty="0"/>
        </a:p>
      </dsp:txBody>
      <dsp:txXfrm>
        <a:off x="1816244" y="3267843"/>
        <a:ext cx="1200084" cy="424946"/>
      </dsp:txXfrm>
    </dsp:sp>
    <dsp:sp modelId="{289D334A-EF97-47A3-BAD7-101E92E375FE}">
      <dsp:nvSpPr>
        <dsp:cNvPr id="0" name=""/>
        <dsp:cNvSpPr/>
      </dsp:nvSpPr>
      <dsp:spPr>
        <a:xfrm>
          <a:off x="3297853" y="0"/>
          <a:ext cx="1533158" cy="39018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ES_tradnl" sz="1200" b="1" kern="1200" dirty="0" smtClean="0"/>
            <a:t>ACCESS</a:t>
          </a:r>
          <a:endParaRPr lang="es-ES" sz="1200" b="1" kern="1200" dirty="0"/>
        </a:p>
      </dsp:txBody>
      <dsp:txXfrm>
        <a:off x="3297853" y="0"/>
        <a:ext cx="1533158" cy="1170552"/>
      </dsp:txXfrm>
    </dsp:sp>
    <dsp:sp modelId="{31A14285-C9C5-49FA-85B7-A79648FC1A8C}">
      <dsp:nvSpPr>
        <dsp:cNvPr id="0" name=""/>
        <dsp:cNvSpPr/>
      </dsp:nvSpPr>
      <dsp:spPr>
        <a:xfrm>
          <a:off x="3451169" y="1171695"/>
          <a:ext cx="1226526" cy="117645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s-ES_tradnl" sz="1100" kern="1200" dirty="0" err="1" smtClean="0"/>
            <a:t>Toolbox</a:t>
          </a:r>
          <a:r>
            <a:rPr lang="es-ES_tradnl" sz="1100" kern="1200" dirty="0" smtClean="0"/>
            <a:t> </a:t>
          </a:r>
          <a:r>
            <a:rPr lang="es-ES_tradnl" sz="1100" kern="1200" dirty="0" err="1" smtClean="0"/>
            <a:t>compatibility</a:t>
          </a:r>
          <a:endParaRPr lang="es-ES" sz="1100" kern="1200" dirty="0"/>
        </a:p>
      </dsp:txBody>
      <dsp:txXfrm>
        <a:off x="3485626" y="1206152"/>
        <a:ext cx="1157612" cy="1107544"/>
      </dsp:txXfrm>
    </dsp:sp>
    <dsp:sp modelId="{7859F325-37C7-40AF-BFDA-73DAF59CDC4B}">
      <dsp:nvSpPr>
        <dsp:cNvPr id="0" name=""/>
        <dsp:cNvSpPr/>
      </dsp:nvSpPr>
      <dsp:spPr>
        <a:xfrm>
          <a:off x="3451169" y="2529147"/>
          <a:ext cx="1226526" cy="117645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s-ES_tradnl" sz="1100" kern="1200" dirty="0" err="1" smtClean="0"/>
            <a:t>Archiving</a:t>
          </a:r>
          <a:endParaRPr lang="es-ES" sz="1100" kern="1200" dirty="0"/>
        </a:p>
      </dsp:txBody>
      <dsp:txXfrm>
        <a:off x="3485626" y="2563604"/>
        <a:ext cx="1157612" cy="1107544"/>
      </dsp:txXfrm>
    </dsp:sp>
    <dsp:sp modelId="{B674A790-E5ED-4375-A620-0DD984A47260}">
      <dsp:nvSpPr>
        <dsp:cNvPr id="0" name=""/>
        <dsp:cNvSpPr/>
      </dsp:nvSpPr>
      <dsp:spPr>
        <a:xfrm>
          <a:off x="4945998" y="0"/>
          <a:ext cx="1533158" cy="39018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ES_tradnl" sz="1200" b="1" kern="1200" dirty="0" smtClean="0"/>
            <a:t>INDEPENDENT ASSESSMENT</a:t>
          </a:r>
          <a:endParaRPr lang="es-ES" sz="1200" b="1" kern="1200" dirty="0"/>
        </a:p>
      </dsp:txBody>
      <dsp:txXfrm>
        <a:off x="4945998" y="0"/>
        <a:ext cx="1533158" cy="1170552"/>
      </dsp:txXfrm>
    </dsp:sp>
    <dsp:sp modelId="{C8706152-73D8-4574-A1E6-FCD743857184}">
      <dsp:nvSpPr>
        <dsp:cNvPr id="0" name=""/>
        <dsp:cNvSpPr/>
      </dsp:nvSpPr>
      <dsp:spPr>
        <a:xfrm>
          <a:off x="5099314" y="1170647"/>
          <a:ext cx="1226526" cy="56841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s-ES_tradnl" sz="1100" kern="1200" dirty="0" smtClean="0"/>
            <a:t>Data </a:t>
          </a:r>
          <a:r>
            <a:rPr lang="es-ES_tradnl" sz="1100" kern="1200" dirty="0" err="1" smtClean="0"/>
            <a:t>check</a:t>
          </a:r>
          <a:endParaRPr lang="es-ES" sz="1100" kern="1200" dirty="0"/>
        </a:p>
      </dsp:txBody>
      <dsp:txXfrm>
        <a:off x="5115962" y="1187295"/>
        <a:ext cx="1193230" cy="535119"/>
      </dsp:txXfrm>
    </dsp:sp>
    <dsp:sp modelId="{A73BC03C-A076-46AF-B1D3-39933C91F51D}">
      <dsp:nvSpPr>
        <dsp:cNvPr id="0" name=""/>
        <dsp:cNvSpPr/>
      </dsp:nvSpPr>
      <dsp:spPr>
        <a:xfrm>
          <a:off x="5099314" y="1826511"/>
          <a:ext cx="1226526" cy="56841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s-ES_tradnl" sz="1100" kern="1200" dirty="0" err="1" smtClean="0"/>
            <a:t>Expert</a:t>
          </a:r>
          <a:r>
            <a:rPr lang="es-ES_tradnl" sz="1100" kern="1200" dirty="0" smtClean="0"/>
            <a:t> </a:t>
          </a:r>
          <a:r>
            <a:rPr lang="es-ES_tradnl" sz="1100" kern="1200" dirty="0" err="1" smtClean="0"/>
            <a:t>evaluation</a:t>
          </a:r>
          <a:endParaRPr lang="es-ES" sz="1100" kern="1200" dirty="0"/>
        </a:p>
      </dsp:txBody>
      <dsp:txXfrm>
        <a:off x="5115962" y="1843159"/>
        <a:ext cx="1193230" cy="535119"/>
      </dsp:txXfrm>
    </dsp:sp>
    <dsp:sp modelId="{B8D0AAF4-9A7F-4C87-97C7-352C66A3B7B7}">
      <dsp:nvSpPr>
        <dsp:cNvPr id="0" name=""/>
        <dsp:cNvSpPr/>
      </dsp:nvSpPr>
      <dsp:spPr>
        <a:xfrm>
          <a:off x="5099314" y="2482374"/>
          <a:ext cx="1226526" cy="56841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s-ES_tradnl" sz="1100" kern="1200" dirty="0" err="1" smtClean="0"/>
            <a:t>Maturity</a:t>
          </a:r>
          <a:r>
            <a:rPr lang="es-ES_tradnl" sz="1100" kern="1200" dirty="0" smtClean="0"/>
            <a:t> </a:t>
          </a:r>
          <a:r>
            <a:rPr lang="es-ES_tradnl" sz="1100" kern="1200" dirty="0" err="1" smtClean="0"/>
            <a:t>matrix</a:t>
          </a:r>
          <a:endParaRPr lang="es-ES" sz="1100" kern="1200" dirty="0"/>
        </a:p>
      </dsp:txBody>
      <dsp:txXfrm>
        <a:off x="5115962" y="2499022"/>
        <a:ext cx="1193230" cy="535119"/>
      </dsp:txXfrm>
    </dsp:sp>
    <dsp:sp modelId="{8A841EE9-B09A-4886-9007-75D2CCC3F767}">
      <dsp:nvSpPr>
        <dsp:cNvPr id="0" name=""/>
        <dsp:cNvSpPr/>
      </dsp:nvSpPr>
      <dsp:spPr>
        <a:xfrm>
          <a:off x="5099314" y="3138238"/>
          <a:ext cx="1226526" cy="56841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s-ES" sz="1100" kern="1200" dirty="0" err="1" smtClean="0"/>
            <a:t>Summary</a:t>
          </a:r>
          <a:r>
            <a:rPr lang="es-ES" sz="1100" kern="1200" dirty="0" smtClean="0"/>
            <a:t> of </a:t>
          </a:r>
          <a:r>
            <a:rPr lang="es-ES" sz="1100" kern="1200" dirty="0" err="1" smtClean="0"/>
            <a:t>the</a:t>
          </a:r>
          <a:r>
            <a:rPr lang="es-ES" sz="1100" kern="1200" dirty="0" smtClean="0"/>
            <a:t> </a:t>
          </a:r>
          <a:r>
            <a:rPr lang="es-ES" sz="1100" kern="1200" dirty="0" err="1" smtClean="0"/>
            <a:t>independent</a:t>
          </a:r>
          <a:r>
            <a:rPr lang="es-ES" sz="1100" kern="1200" dirty="0" smtClean="0"/>
            <a:t> </a:t>
          </a:r>
          <a:r>
            <a:rPr lang="es-ES" sz="1100" kern="1200" dirty="0" err="1" smtClean="0"/>
            <a:t>assessment</a:t>
          </a:r>
          <a:endParaRPr lang="es-ES" sz="1100" kern="1200" dirty="0"/>
        </a:p>
      </dsp:txBody>
      <dsp:txXfrm>
        <a:off x="5115962" y="3154886"/>
        <a:ext cx="1193230" cy="53511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101F5C-CE50-4358-89E3-9E6F27892573}">
      <dsp:nvSpPr>
        <dsp:cNvPr id="0" name=""/>
        <dsp:cNvSpPr/>
      </dsp:nvSpPr>
      <dsp:spPr>
        <a:xfrm>
          <a:off x="1184344" y="387111"/>
          <a:ext cx="3079238" cy="3079238"/>
        </a:xfrm>
        <a:prstGeom prst="blockArc">
          <a:avLst>
            <a:gd name="adj1" fmla="val 13114286"/>
            <a:gd name="adj2" fmla="val 16200000"/>
            <a:gd name="adj3" fmla="val 3892"/>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0FF1437-B0A5-4CEE-AA49-7A101ED7E14A}">
      <dsp:nvSpPr>
        <dsp:cNvPr id="0" name=""/>
        <dsp:cNvSpPr/>
      </dsp:nvSpPr>
      <dsp:spPr>
        <a:xfrm>
          <a:off x="1184344" y="387111"/>
          <a:ext cx="3079238" cy="3079238"/>
        </a:xfrm>
        <a:prstGeom prst="blockArc">
          <a:avLst>
            <a:gd name="adj1" fmla="val 10028571"/>
            <a:gd name="adj2" fmla="val 13114286"/>
            <a:gd name="adj3" fmla="val 3892"/>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397EFE6-87B8-474E-992E-E296C8AA9718}">
      <dsp:nvSpPr>
        <dsp:cNvPr id="0" name=""/>
        <dsp:cNvSpPr/>
      </dsp:nvSpPr>
      <dsp:spPr>
        <a:xfrm>
          <a:off x="1184344" y="387111"/>
          <a:ext cx="3079238" cy="3079238"/>
        </a:xfrm>
        <a:prstGeom prst="blockArc">
          <a:avLst>
            <a:gd name="adj1" fmla="val 6942857"/>
            <a:gd name="adj2" fmla="val 10028571"/>
            <a:gd name="adj3" fmla="val 3892"/>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5F5F1A0-FEB9-41EB-A015-7AEED2CED927}">
      <dsp:nvSpPr>
        <dsp:cNvPr id="0" name=""/>
        <dsp:cNvSpPr/>
      </dsp:nvSpPr>
      <dsp:spPr>
        <a:xfrm>
          <a:off x="1184344" y="387111"/>
          <a:ext cx="3079238" cy="3079238"/>
        </a:xfrm>
        <a:prstGeom prst="blockArc">
          <a:avLst>
            <a:gd name="adj1" fmla="val 3857143"/>
            <a:gd name="adj2" fmla="val 6942857"/>
            <a:gd name="adj3" fmla="val 3892"/>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A5B7E2E-C3BB-4110-9DBB-410E01747447}">
      <dsp:nvSpPr>
        <dsp:cNvPr id="0" name=""/>
        <dsp:cNvSpPr/>
      </dsp:nvSpPr>
      <dsp:spPr>
        <a:xfrm>
          <a:off x="1184344" y="387111"/>
          <a:ext cx="3079238" cy="3079238"/>
        </a:xfrm>
        <a:prstGeom prst="blockArc">
          <a:avLst>
            <a:gd name="adj1" fmla="val 771429"/>
            <a:gd name="adj2" fmla="val 3857143"/>
            <a:gd name="adj3" fmla="val 3892"/>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7761164-2E57-427C-BB92-2137F0E6857F}">
      <dsp:nvSpPr>
        <dsp:cNvPr id="0" name=""/>
        <dsp:cNvSpPr/>
      </dsp:nvSpPr>
      <dsp:spPr>
        <a:xfrm>
          <a:off x="1184344" y="387111"/>
          <a:ext cx="3079238" cy="3079238"/>
        </a:xfrm>
        <a:prstGeom prst="blockArc">
          <a:avLst>
            <a:gd name="adj1" fmla="val 19285714"/>
            <a:gd name="adj2" fmla="val 771429"/>
            <a:gd name="adj3" fmla="val 3892"/>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620F1F4-7D91-4ED8-8AF5-8908AD21F13B}">
      <dsp:nvSpPr>
        <dsp:cNvPr id="0" name=""/>
        <dsp:cNvSpPr/>
      </dsp:nvSpPr>
      <dsp:spPr>
        <a:xfrm>
          <a:off x="1184344" y="387111"/>
          <a:ext cx="3079238" cy="3079238"/>
        </a:xfrm>
        <a:prstGeom prst="blockArc">
          <a:avLst>
            <a:gd name="adj1" fmla="val 16200000"/>
            <a:gd name="adj2" fmla="val 19285714"/>
            <a:gd name="adj3" fmla="val 3892"/>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7D94DDF-A2B1-400C-AB7B-7B3D8D2DF743}">
      <dsp:nvSpPr>
        <dsp:cNvPr id="0" name=""/>
        <dsp:cNvSpPr/>
      </dsp:nvSpPr>
      <dsp:spPr>
        <a:xfrm>
          <a:off x="2129426" y="1332193"/>
          <a:ext cx="1189074" cy="118907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GB" sz="1500" kern="1200" noProof="0" dirty="0" smtClean="0"/>
            <a:t>USER FEEDBACK</a:t>
          </a:r>
          <a:endParaRPr lang="en-GB" sz="1500" kern="1200" noProof="0" dirty="0"/>
        </a:p>
      </dsp:txBody>
      <dsp:txXfrm>
        <a:off x="2303562" y="1506329"/>
        <a:ext cx="840802" cy="840802"/>
      </dsp:txXfrm>
    </dsp:sp>
    <dsp:sp modelId="{454AF797-CB93-4214-BB9C-CBBFC0A716A8}">
      <dsp:nvSpPr>
        <dsp:cNvPr id="0" name=""/>
        <dsp:cNvSpPr/>
      </dsp:nvSpPr>
      <dsp:spPr>
        <a:xfrm>
          <a:off x="2307788" y="900"/>
          <a:ext cx="832351" cy="832351"/>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GB" sz="1100" kern="1200" noProof="0" dirty="0" smtClean="0"/>
            <a:t>Focus group</a:t>
          </a:r>
          <a:endParaRPr lang="en-GB" sz="1100" kern="1200" noProof="0" dirty="0"/>
        </a:p>
      </dsp:txBody>
      <dsp:txXfrm>
        <a:off x="2429683" y="122795"/>
        <a:ext cx="588561" cy="588561"/>
      </dsp:txXfrm>
    </dsp:sp>
    <dsp:sp modelId="{055A380C-FC0C-404A-AF3E-394BF86DC44B}">
      <dsp:nvSpPr>
        <dsp:cNvPr id="0" name=""/>
        <dsp:cNvSpPr/>
      </dsp:nvSpPr>
      <dsp:spPr>
        <a:xfrm>
          <a:off x="3488083" y="569300"/>
          <a:ext cx="832351" cy="832351"/>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3970" rIns="0" bIns="13970" numCol="1" spcCol="1270" anchor="ctr" anchorCtr="0">
          <a:noAutofit/>
        </a:bodyPr>
        <a:lstStyle/>
        <a:p>
          <a:pPr lvl="0" algn="ctr" defTabSz="488950">
            <a:lnSpc>
              <a:spcPct val="90000"/>
            </a:lnSpc>
            <a:spcBef>
              <a:spcPct val="0"/>
            </a:spcBef>
            <a:spcAft>
              <a:spcPts val="0"/>
            </a:spcAft>
          </a:pPr>
          <a:r>
            <a:rPr lang="en-GB" sz="1100" kern="1200" noProof="0" dirty="0" smtClean="0"/>
            <a:t>Workshop</a:t>
          </a:r>
          <a:endParaRPr lang="en-GB" sz="1100" kern="1200" noProof="0" dirty="0"/>
        </a:p>
      </dsp:txBody>
      <dsp:txXfrm>
        <a:off x="3609978" y="691195"/>
        <a:ext cx="588561" cy="588561"/>
      </dsp:txXfrm>
    </dsp:sp>
    <dsp:sp modelId="{1E99EF45-A653-4D2C-9826-2AA6617F5FDA}">
      <dsp:nvSpPr>
        <dsp:cNvPr id="0" name=""/>
        <dsp:cNvSpPr/>
      </dsp:nvSpPr>
      <dsp:spPr>
        <a:xfrm>
          <a:off x="3779592" y="1846484"/>
          <a:ext cx="832351" cy="832351"/>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GB" sz="1100" kern="1200" noProof="0" dirty="0" smtClean="0"/>
            <a:t>Direct contact</a:t>
          </a:r>
          <a:endParaRPr lang="en-GB" sz="1100" kern="1200" noProof="0" dirty="0"/>
        </a:p>
      </dsp:txBody>
      <dsp:txXfrm>
        <a:off x="3901487" y="1968379"/>
        <a:ext cx="588561" cy="588561"/>
      </dsp:txXfrm>
    </dsp:sp>
    <dsp:sp modelId="{0686FB72-B446-4A7A-A57F-8E831F7A133B}">
      <dsp:nvSpPr>
        <dsp:cNvPr id="0" name=""/>
        <dsp:cNvSpPr/>
      </dsp:nvSpPr>
      <dsp:spPr>
        <a:xfrm>
          <a:off x="2962802" y="2870706"/>
          <a:ext cx="832351" cy="832351"/>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GB" sz="1100" kern="1200" noProof="0" dirty="0" smtClean="0"/>
            <a:t>CDS Help &amp; Support</a:t>
          </a:r>
          <a:endParaRPr lang="en-GB" sz="1100" kern="1200" noProof="0" dirty="0"/>
        </a:p>
      </dsp:txBody>
      <dsp:txXfrm>
        <a:off x="3084697" y="2992601"/>
        <a:ext cx="588561" cy="588561"/>
      </dsp:txXfrm>
    </dsp:sp>
    <dsp:sp modelId="{63D9FDFB-78A8-444E-91BC-4618F710861A}">
      <dsp:nvSpPr>
        <dsp:cNvPr id="0" name=""/>
        <dsp:cNvSpPr/>
      </dsp:nvSpPr>
      <dsp:spPr>
        <a:xfrm>
          <a:off x="1652773" y="2870706"/>
          <a:ext cx="832351" cy="832351"/>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GB" sz="1100" kern="1200" noProof="0" dirty="0" smtClean="0"/>
            <a:t>CDS feedback</a:t>
          </a:r>
          <a:endParaRPr lang="en-GB" sz="1100" kern="1200" noProof="0" dirty="0"/>
        </a:p>
      </dsp:txBody>
      <dsp:txXfrm>
        <a:off x="1774668" y="2992601"/>
        <a:ext cx="588561" cy="588561"/>
      </dsp:txXfrm>
    </dsp:sp>
    <dsp:sp modelId="{F8F4DE3D-85C8-4C4B-9FB2-05F1E2647C7C}">
      <dsp:nvSpPr>
        <dsp:cNvPr id="0" name=""/>
        <dsp:cNvSpPr/>
      </dsp:nvSpPr>
      <dsp:spPr>
        <a:xfrm>
          <a:off x="835983" y="1846484"/>
          <a:ext cx="832351" cy="832351"/>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GB" sz="1100" kern="1200" noProof="0" dirty="0" smtClean="0"/>
            <a:t>Links with other C3S contracts</a:t>
          </a:r>
          <a:endParaRPr lang="en-GB" sz="1100" kern="1200" noProof="0" dirty="0"/>
        </a:p>
      </dsp:txBody>
      <dsp:txXfrm>
        <a:off x="957878" y="1968379"/>
        <a:ext cx="588561" cy="588561"/>
      </dsp:txXfrm>
    </dsp:sp>
    <dsp:sp modelId="{8559F528-EEF9-4457-BFF1-96299F338C1D}">
      <dsp:nvSpPr>
        <dsp:cNvPr id="0" name=""/>
        <dsp:cNvSpPr/>
      </dsp:nvSpPr>
      <dsp:spPr>
        <a:xfrm>
          <a:off x="1127492" y="569300"/>
          <a:ext cx="832351" cy="832351"/>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GB" sz="1100" kern="1200" noProof="0" dirty="0" smtClean="0"/>
            <a:t>c3s-eqc@ecmwf.int e-mail</a:t>
          </a:r>
          <a:endParaRPr lang="en-GB" sz="1100" kern="1200" noProof="0" dirty="0"/>
        </a:p>
      </dsp:txBody>
      <dsp:txXfrm>
        <a:off x="1249387" y="691195"/>
        <a:ext cx="588561" cy="58856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7C4D03-7E7A-4EED-98B0-CBBAEC97F164}">
      <dsp:nvSpPr>
        <dsp:cNvPr id="0" name=""/>
        <dsp:cNvSpPr/>
      </dsp:nvSpPr>
      <dsp:spPr>
        <a:xfrm>
          <a:off x="1415442" y="917797"/>
          <a:ext cx="435398" cy="435398"/>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s-ES" sz="1900" kern="1200" dirty="0" smtClean="0"/>
            <a:t>SIS</a:t>
          </a:r>
          <a:endParaRPr lang="es-ES" sz="1900" kern="1200" dirty="0"/>
        </a:p>
      </dsp:txBody>
      <dsp:txXfrm>
        <a:off x="1479205" y="981560"/>
        <a:ext cx="307872" cy="307872"/>
      </dsp:txXfrm>
    </dsp:sp>
    <dsp:sp modelId="{9512548F-4644-4726-BBA6-68C8AC2138A5}">
      <dsp:nvSpPr>
        <dsp:cNvPr id="0" name=""/>
        <dsp:cNvSpPr/>
      </dsp:nvSpPr>
      <dsp:spPr>
        <a:xfrm rot="16200000">
          <a:off x="1392465" y="665125"/>
          <a:ext cx="481351" cy="23994"/>
        </a:xfrm>
        <a:custGeom>
          <a:avLst/>
          <a:gdLst/>
          <a:ahLst/>
          <a:cxnLst/>
          <a:rect l="0" t="0" r="0" b="0"/>
          <a:pathLst>
            <a:path>
              <a:moveTo>
                <a:pt x="0" y="11997"/>
              </a:moveTo>
              <a:lnTo>
                <a:pt x="481351" y="11997"/>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1621107" y="665088"/>
        <a:ext cx="24067" cy="24067"/>
      </dsp:txXfrm>
    </dsp:sp>
    <dsp:sp modelId="{04BD04EF-0060-4937-A873-017D35646DAC}">
      <dsp:nvSpPr>
        <dsp:cNvPr id="0" name=""/>
        <dsp:cNvSpPr/>
      </dsp:nvSpPr>
      <dsp:spPr>
        <a:xfrm>
          <a:off x="1415442" y="1048"/>
          <a:ext cx="435398" cy="435398"/>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endParaRPr lang="es-ES" sz="1200" kern="1200" dirty="0"/>
        </a:p>
      </dsp:txBody>
      <dsp:txXfrm>
        <a:off x="1479205" y="64811"/>
        <a:ext cx="307872" cy="307872"/>
      </dsp:txXfrm>
    </dsp:sp>
    <dsp:sp modelId="{BD4F20A0-8664-4973-BE21-2AC9B461C5FE}">
      <dsp:nvSpPr>
        <dsp:cNvPr id="0" name=""/>
        <dsp:cNvSpPr/>
      </dsp:nvSpPr>
      <dsp:spPr>
        <a:xfrm rot="18360000">
          <a:off x="1661891" y="752667"/>
          <a:ext cx="481351" cy="23994"/>
        </a:xfrm>
        <a:custGeom>
          <a:avLst/>
          <a:gdLst/>
          <a:ahLst/>
          <a:cxnLst/>
          <a:rect l="0" t="0" r="0" b="0"/>
          <a:pathLst>
            <a:path>
              <a:moveTo>
                <a:pt x="0" y="11997"/>
              </a:moveTo>
              <a:lnTo>
                <a:pt x="481351" y="11997"/>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1890533" y="752630"/>
        <a:ext cx="24067" cy="24067"/>
      </dsp:txXfrm>
    </dsp:sp>
    <dsp:sp modelId="{0565E20B-6066-493E-B548-79526B908D2F}">
      <dsp:nvSpPr>
        <dsp:cNvPr id="0" name=""/>
        <dsp:cNvSpPr/>
      </dsp:nvSpPr>
      <dsp:spPr>
        <a:xfrm>
          <a:off x="1954294" y="176132"/>
          <a:ext cx="435398" cy="435398"/>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endParaRPr lang="es-ES" sz="1200" kern="1200" dirty="0"/>
        </a:p>
      </dsp:txBody>
      <dsp:txXfrm>
        <a:off x="2018057" y="239895"/>
        <a:ext cx="307872" cy="307872"/>
      </dsp:txXfrm>
    </dsp:sp>
    <dsp:sp modelId="{156C3092-B8C4-440D-9C8E-7ABE46930453}">
      <dsp:nvSpPr>
        <dsp:cNvPr id="0" name=""/>
        <dsp:cNvSpPr/>
      </dsp:nvSpPr>
      <dsp:spPr>
        <a:xfrm rot="20520000">
          <a:off x="1828406" y="981854"/>
          <a:ext cx="481351" cy="23994"/>
        </a:xfrm>
        <a:custGeom>
          <a:avLst/>
          <a:gdLst/>
          <a:ahLst/>
          <a:cxnLst/>
          <a:rect l="0" t="0" r="0" b="0"/>
          <a:pathLst>
            <a:path>
              <a:moveTo>
                <a:pt x="0" y="11997"/>
              </a:moveTo>
              <a:lnTo>
                <a:pt x="481351" y="11997"/>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2057047" y="981817"/>
        <a:ext cx="24067" cy="24067"/>
      </dsp:txXfrm>
    </dsp:sp>
    <dsp:sp modelId="{8856F30B-9947-458F-B55C-0024822631D7}">
      <dsp:nvSpPr>
        <dsp:cNvPr id="0" name=""/>
        <dsp:cNvSpPr/>
      </dsp:nvSpPr>
      <dsp:spPr>
        <a:xfrm>
          <a:off x="2287322" y="634506"/>
          <a:ext cx="435398" cy="435398"/>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endParaRPr lang="es-ES" sz="1200" kern="1200" dirty="0"/>
        </a:p>
      </dsp:txBody>
      <dsp:txXfrm>
        <a:off x="2351085" y="698269"/>
        <a:ext cx="307872" cy="307872"/>
      </dsp:txXfrm>
    </dsp:sp>
    <dsp:sp modelId="{60598CB6-3C15-445E-8AF1-EFF89BFA07AC}">
      <dsp:nvSpPr>
        <dsp:cNvPr id="0" name=""/>
        <dsp:cNvSpPr/>
      </dsp:nvSpPr>
      <dsp:spPr>
        <a:xfrm rot="1080000">
          <a:off x="1828406" y="1265145"/>
          <a:ext cx="481351" cy="23994"/>
        </a:xfrm>
        <a:custGeom>
          <a:avLst/>
          <a:gdLst/>
          <a:ahLst/>
          <a:cxnLst/>
          <a:rect l="0" t="0" r="0" b="0"/>
          <a:pathLst>
            <a:path>
              <a:moveTo>
                <a:pt x="0" y="11997"/>
              </a:moveTo>
              <a:lnTo>
                <a:pt x="481351" y="11997"/>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2057047" y="1265108"/>
        <a:ext cx="24067" cy="24067"/>
      </dsp:txXfrm>
    </dsp:sp>
    <dsp:sp modelId="{76A7FC16-3FCD-47C5-A812-C5BF803347E3}">
      <dsp:nvSpPr>
        <dsp:cNvPr id="0" name=""/>
        <dsp:cNvSpPr/>
      </dsp:nvSpPr>
      <dsp:spPr>
        <a:xfrm>
          <a:off x="2287322" y="1201089"/>
          <a:ext cx="435398" cy="435398"/>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endParaRPr lang="es-ES" sz="1200" kern="1200" dirty="0"/>
        </a:p>
      </dsp:txBody>
      <dsp:txXfrm>
        <a:off x="2351085" y="1264852"/>
        <a:ext cx="307872" cy="307872"/>
      </dsp:txXfrm>
    </dsp:sp>
    <dsp:sp modelId="{0FF57721-7E46-4D5A-8D0A-A047904BA560}">
      <dsp:nvSpPr>
        <dsp:cNvPr id="0" name=""/>
        <dsp:cNvSpPr/>
      </dsp:nvSpPr>
      <dsp:spPr>
        <a:xfrm rot="3240000">
          <a:off x="1661891" y="1494332"/>
          <a:ext cx="481351" cy="23994"/>
        </a:xfrm>
        <a:custGeom>
          <a:avLst/>
          <a:gdLst/>
          <a:ahLst/>
          <a:cxnLst/>
          <a:rect l="0" t="0" r="0" b="0"/>
          <a:pathLst>
            <a:path>
              <a:moveTo>
                <a:pt x="0" y="11997"/>
              </a:moveTo>
              <a:lnTo>
                <a:pt x="481351" y="11997"/>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1890533" y="1494296"/>
        <a:ext cx="24067" cy="24067"/>
      </dsp:txXfrm>
    </dsp:sp>
    <dsp:sp modelId="{5CEBC5AD-D8D4-4034-ACEC-CA7AF753BABC}">
      <dsp:nvSpPr>
        <dsp:cNvPr id="0" name=""/>
        <dsp:cNvSpPr/>
      </dsp:nvSpPr>
      <dsp:spPr>
        <a:xfrm>
          <a:off x="1954294" y="1659463"/>
          <a:ext cx="435398" cy="435398"/>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endParaRPr lang="es-ES" sz="1200" kern="1200" dirty="0"/>
        </a:p>
      </dsp:txBody>
      <dsp:txXfrm>
        <a:off x="2018057" y="1723226"/>
        <a:ext cx="307872" cy="307872"/>
      </dsp:txXfrm>
    </dsp:sp>
    <dsp:sp modelId="{331375B8-DF41-4490-B88C-F2CDFEDA79F3}">
      <dsp:nvSpPr>
        <dsp:cNvPr id="0" name=""/>
        <dsp:cNvSpPr/>
      </dsp:nvSpPr>
      <dsp:spPr>
        <a:xfrm rot="5400000">
          <a:off x="1392465" y="1581874"/>
          <a:ext cx="481351" cy="23994"/>
        </a:xfrm>
        <a:custGeom>
          <a:avLst/>
          <a:gdLst/>
          <a:ahLst/>
          <a:cxnLst/>
          <a:rect l="0" t="0" r="0" b="0"/>
          <a:pathLst>
            <a:path>
              <a:moveTo>
                <a:pt x="0" y="11997"/>
              </a:moveTo>
              <a:lnTo>
                <a:pt x="481351" y="11997"/>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1621107" y="1581837"/>
        <a:ext cx="24067" cy="24067"/>
      </dsp:txXfrm>
    </dsp:sp>
    <dsp:sp modelId="{D4728D44-1745-4A1A-81D2-0DA93695B7B5}">
      <dsp:nvSpPr>
        <dsp:cNvPr id="0" name=""/>
        <dsp:cNvSpPr/>
      </dsp:nvSpPr>
      <dsp:spPr>
        <a:xfrm>
          <a:off x="1415442" y="1834547"/>
          <a:ext cx="435398" cy="435398"/>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endParaRPr lang="es-ES" sz="1000" kern="1200" dirty="0"/>
        </a:p>
      </dsp:txBody>
      <dsp:txXfrm>
        <a:off x="1479205" y="1898310"/>
        <a:ext cx="307872" cy="307872"/>
      </dsp:txXfrm>
    </dsp:sp>
    <dsp:sp modelId="{41EEA216-2A8A-4ECB-80C9-AF90F0EF91A8}">
      <dsp:nvSpPr>
        <dsp:cNvPr id="0" name=""/>
        <dsp:cNvSpPr/>
      </dsp:nvSpPr>
      <dsp:spPr>
        <a:xfrm rot="7560000">
          <a:off x="1123040" y="1494332"/>
          <a:ext cx="481351" cy="23994"/>
        </a:xfrm>
        <a:custGeom>
          <a:avLst/>
          <a:gdLst/>
          <a:ahLst/>
          <a:cxnLst/>
          <a:rect l="0" t="0" r="0" b="0"/>
          <a:pathLst>
            <a:path>
              <a:moveTo>
                <a:pt x="0" y="11997"/>
              </a:moveTo>
              <a:lnTo>
                <a:pt x="481351" y="11997"/>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rot="10800000">
        <a:off x="1351681" y="1494296"/>
        <a:ext cx="24067" cy="24067"/>
      </dsp:txXfrm>
    </dsp:sp>
    <dsp:sp modelId="{E8DDF456-6C56-418C-AB8A-D826DE93771E}">
      <dsp:nvSpPr>
        <dsp:cNvPr id="0" name=""/>
        <dsp:cNvSpPr/>
      </dsp:nvSpPr>
      <dsp:spPr>
        <a:xfrm>
          <a:off x="876590" y="1659463"/>
          <a:ext cx="435398" cy="435398"/>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endParaRPr lang="es-ES" sz="1000" kern="1200" dirty="0"/>
        </a:p>
      </dsp:txBody>
      <dsp:txXfrm>
        <a:off x="940353" y="1723226"/>
        <a:ext cx="307872" cy="307872"/>
      </dsp:txXfrm>
    </dsp:sp>
    <dsp:sp modelId="{5881B65B-4270-479E-A66D-A9DBDB4EC6B2}">
      <dsp:nvSpPr>
        <dsp:cNvPr id="0" name=""/>
        <dsp:cNvSpPr/>
      </dsp:nvSpPr>
      <dsp:spPr>
        <a:xfrm rot="9720000">
          <a:off x="956525" y="1265145"/>
          <a:ext cx="481351" cy="23994"/>
        </a:xfrm>
        <a:custGeom>
          <a:avLst/>
          <a:gdLst/>
          <a:ahLst/>
          <a:cxnLst/>
          <a:rect l="0" t="0" r="0" b="0"/>
          <a:pathLst>
            <a:path>
              <a:moveTo>
                <a:pt x="0" y="11997"/>
              </a:moveTo>
              <a:lnTo>
                <a:pt x="481351" y="11997"/>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rot="10800000">
        <a:off x="1185167" y="1265108"/>
        <a:ext cx="24067" cy="24067"/>
      </dsp:txXfrm>
    </dsp:sp>
    <dsp:sp modelId="{B6BC63DD-D95F-45B7-9D85-43D275799815}">
      <dsp:nvSpPr>
        <dsp:cNvPr id="0" name=""/>
        <dsp:cNvSpPr/>
      </dsp:nvSpPr>
      <dsp:spPr>
        <a:xfrm>
          <a:off x="543562" y="1201089"/>
          <a:ext cx="435398" cy="435398"/>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endParaRPr lang="es-ES" sz="1000" kern="1200" dirty="0"/>
        </a:p>
      </dsp:txBody>
      <dsp:txXfrm>
        <a:off x="607325" y="1264852"/>
        <a:ext cx="307872" cy="307872"/>
      </dsp:txXfrm>
    </dsp:sp>
    <dsp:sp modelId="{7716DC6C-3A78-4F59-807E-27C7BEF0170C}">
      <dsp:nvSpPr>
        <dsp:cNvPr id="0" name=""/>
        <dsp:cNvSpPr/>
      </dsp:nvSpPr>
      <dsp:spPr>
        <a:xfrm rot="11880000">
          <a:off x="956525" y="981854"/>
          <a:ext cx="481351" cy="23994"/>
        </a:xfrm>
        <a:custGeom>
          <a:avLst/>
          <a:gdLst/>
          <a:ahLst/>
          <a:cxnLst/>
          <a:rect l="0" t="0" r="0" b="0"/>
          <a:pathLst>
            <a:path>
              <a:moveTo>
                <a:pt x="0" y="11997"/>
              </a:moveTo>
              <a:lnTo>
                <a:pt x="481351" y="11997"/>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rot="10800000">
        <a:off x="1185167" y="981817"/>
        <a:ext cx="24067" cy="24067"/>
      </dsp:txXfrm>
    </dsp:sp>
    <dsp:sp modelId="{F51CAF99-C8F0-4A2E-975B-50CFF7E8F6D7}">
      <dsp:nvSpPr>
        <dsp:cNvPr id="0" name=""/>
        <dsp:cNvSpPr/>
      </dsp:nvSpPr>
      <dsp:spPr>
        <a:xfrm>
          <a:off x="543562" y="634506"/>
          <a:ext cx="435398" cy="435398"/>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endParaRPr lang="es-ES" sz="1000" kern="1200" dirty="0"/>
        </a:p>
      </dsp:txBody>
      <dsp:txXfrm>
        <a:off x="607325" y="698269"/>
        <a:ext cx="307872" cy="307872"/>
      </dsp:txXfrm>
    </dsp:sp>
    <dsp:sp modelId="{643C6FA3-C96B-49F4-A854-FF28C99343D6}">
      <dsp:nvSpPr>
        <dsp:cNvPr id="0" name=""/>
        <dsp:cNvSpPr/>
      </dsp:nvSpPr>
      <dsp:spPr>
        <a:xfrm rot="14040000">
          <a:off x="1123040" y="752667"/>
          <a:ext cx="481351" cy="23994"/>
        </a:xfrm>
        <a:custGeom>
          <a:avLst/>
          <a:gdLst/>
          <a:ahLst/>
          <a:cxnLst/>
          <a:rect l="0" t="0" r="0" b="0"/>
          <a:pathLst>
            <a:path>
              <a:moveTo>
                <a:pt x="0" y="11997"/>
              </a:moveTo>
              <a:lnTo>
                <a:pt x="481351" y="11997"/>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rot="10800000">
        <a:off x="1351681" y="752630"/>
        <a:ext cx="24067" cy="24067"/>
      </dsp:txXfrm>
    </dsp:sp>
    <dsp:sp modelId="{0AFA5A48-DD8C-4C7B-8FA9-79CE219AA0DC}">
      <dsp:nvSpPr>
        <dsp:cNvPr id="0" name=""/>
        <dsp:cNvSpPr/>
      </dsp:nvSpPr>
      <dsp:spPr>
        <a:xfrm>
          <a:off x="876590" y="176132"/>
          <a:ext cx="435398" cy="435398"/>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endParaRPr lang="es-ES" sz="1000" kern="1200" dirty="0"/>
        </a:p>
      </dsp:txBody>
      <dsp:txXfrm>
        <a:off x="940353" y="239895"/>
        <a:ext cx="307872" cy="30787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A65A08-F933-4214-9A35-4536A61C1F8F}">
      <dsp:nvSpPr>
        <dsp:cNvPr id="0" name=""/>
        <dsp:cNvSpPr/>
      </dsp:nvSpPr>
      <dsp:spPr>
        <a:xfrm rot="5400000">
          <a:off x="-160208" y="163517"/>
          <a:ext cx="1068059" cy="74764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s-ES" sz="1000" kern="1200" smtClean="0"/>
            <a:t>Fast assessment</a:t>
          </a:r>
          <a:endParaRPr lang="es-ES" sz="1000" kern="1200" dirty="0"/>
        </a:p>
      </dsp:txBody>
      <dsp:txXfrm rot="-5400000">
        <a:off x="2" y="377129"/>
        <a:ext cx="747641" cy="320418"/>
      </dsp:txXfrm>
    </dsp:sp>
    <dsp:sp modelId="{3A4E02DB-5A15-44EE-B642-F35457136224}">
      <dsp:nvSpPr>
        <dsp:cNvPr id="0" name=""/>
        <dsp:cNvSpPr/>
      </dsp:nvSpPr>
      <dsp:spPr>
        <a:xfrm rot="5400000">
          <a:off x="2907021" y="-2156071"/>
          <a:ext cx="694238" cy="501299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noProof="0" dirty="0" smtClean="0"/>
            <a:t>Compliance</a:t>
          </a:r>
          <a:r>
            <a:rPr lang="en-US" sz="1400" kern="1200" dirty="0" smtClean="0"/>
            <a:t> with a set of minimum requirements</a:t>
          </a:r>
          <a:endParaRPr lang="en-US" sz="1400" kern="1200" dirty="0"/>
        </a:p>
      </dsp:txBody>
      <dsp:txXfrm rot="-5400000">
        <a:off x="747641" y="37199"/>
        <a:ext cx="4979108" cy="626458"/>
      </dsp:txXfrm>
    </dsp:sp>
    <dsp:sp modelId="{892BBE05-FD49-4559-BD5B-D1EB247E01B4}">
      <dsp:nvSpPr>
        <dsp:cNvPr id="0" name=""/>
        <dsp:cNvSpPr/>
      </dsp:nvSpPr>
      <dsp:spPr>
        <a:xfrm rot="5400000">
          <a:off x="-160208" y="1082224"/>
          <a:ext cx="1068059" cy="74764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noProof="0" dirty="0" smtClean="0"/>
            <a:t>In-depth assessment</a:t>
          </a:r>
          <a:endParaRPr lang="en-US" sz="1000" kern="1200" noProof="0" dirty="0"/>
        </a:p>
      </dsp:txBody>
      <dsp:txXfrm rot="-5400000">
        <a:off x="2" y="1295836"/>
        <a:ext cx="747641" cy="320418"/>
      </dsp:txXfrm>
    </dsp:sp>
    <dsp:sp modelId="{39DC970E-80EF-4CC3-8289-F8BF0242B399}">
      <dsp:nvSpPr>
        <dsp:cNvPr id="0" name=""/>
        <dsp:cNvSpPr/>
      </dsp:nvSpPr>
      <dsp:spPr>
        <a:xfrm rot="5400000">
          <a:off x="2907021" y="-1237364"/>
          <a:ext cx="694238" cy="501299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noProof="0" dirty="0" smtClean="0"/>
            <a:t>Includes scientific assessment and maturity matrix</a:t>
          </a:r>
          <a:endParaRPr lang="en-US" sz="1400" kern="1200" noProof="0" dirty="0"/>
        </a:p>
      </dsp:txBody>
      <dsp:txXfrm rot="-5400000">
        <a:off x="747641" y="955906"/>
        <a:ext cx="4979108" cy="626458"/>
      </dsp:txXfrm>
    </dsp:sp>
    <dsp:sp modelId="{1C436875-AC4E-4CCB-A8F7-844E0DCAFD53}">
      <dsp:nvSpPr>
        <dsp:cNvPr id="0" name=""/>
        <dsp:cNvSpPr/>
      </dsp:nvSpPr>
      <dsp:spPr>
        <a:xfrm rot="5400000">
          <a:off x="-160208" y="2000931"/>
          <a:ext cx="1068059" cy="74764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s-ES" sz="1000" kern="1200" smtClean="0"/>
            <a:t>QAR available in the CDS</a:t>
          </a:r>
          <a:endParaRPr lang="es-ES" sz="1000" kern="1200" dirty="0"/>
        </a:p>
      </dsp:txBody>
      <dsp:txXfrm rot="-5400000">
        <a:off x="2" y="2214543"/>
        <a:ext cx="747641" cy="320418"/>
      </dsp:txXfrm>
    </dsp:sp>
    <dsp:sp modelId="{77CA8F3C-8B8E-4E30-B1BE-ADB0FA2EF48F}">
      <dsp:nvSpPr>
        <dsp:cNvPr id="0" name=""/>
        <dsp:cNvSpPr/>
      </dsp:nvSpPr>
      <dsp:spPr>
        <a:xfrm rot="5400000">
          <a:off x="2907021" y="-318656"/>
          <a:ext cx="694238" cy="501299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The QAR is organized in a table </a:t>
          </a:r>
          <a:r>
            <a:rPr lang="en-US" sz="1400" kern="1200" noProof="0" dirty="0" smtClean="0"/>
            <a:t>integrated in the CDS web portal, giving access to detailed EQC information according to user selections</a:t>
          </a:r>
          <a:endParaRPr lang="en-US" sz="1400" kern="1200" dirty="0"/>
        </a:p>
      </dsp:txBody>
      <dsp:txXfrm rot="-5400000">
        <a:off x="747641" y="1874614"/>
        <a:ext cx="4979108" cy="626458"/>
      </dsp:txXfrm>
    </dsp:sp>
    <dsp:sp modelId="{1FDE85D8-F288-4141-9F66-38BB63C8174B}">
      <dsp:nvSpPr>
        <dsp:cNvPr id="0" name=""/>
        <dsp:cNvSpPr/>
      </dsp:nvSpPr>
      <dsp:spPr>
        <a:xfrm rot="5400000">
          <a:off x="-160208" y="2919639"/>
          <a:ext cx="1068059" cy="74764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s-ES" sz="1000" kern="1200" smtClean="0"/>
            <a:t>User feedback</a:t>
          </a:r>
          <a:endParaRPr lang="es-ES" sz="1000" kern="1200" dirty="0"/>
        </a:p>
      </dsp:txBody>
      <dsp:txXfrm rot="-5400000">
        <a:off x="2" y="3133251"/>
        <a:ext cx="747641" cy="320418"/>
      </dsp:txXfrm>
    </dsp:sp>
    <dsp:sp modelId="{AF2CF66C-BE28-4C20-B912-66AA10E2E017}">
      <dsp:nvSpPr>
        <dsp:cNvPr id="0" name=""/>
        <dsp:cNvSpPr/>
      </dsp:nvSpPr>
      <dsp:spPr>
        <a:xfrm rot="5400000">
          <a:off x="2907021" y="600050"/>
          <a:ext cx="694238" cy="501299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noProof="0" dirty="0" smtClean="0"/>
            <a:t>User needs are </a:t>
          </a:r>
          <a:r>
            <a:rPr lang="en-US" sz="1400" kern="1200" noProof="0" dirty="0" err="1" smtClean="0"/>
            <a:t>analysed</a:t>
          </a:r>
          <a:r>
            <a:rPr lang="en-US" sz="1400" kern="1200" noProof="0" dirty="0" smtClean="0"/>
            <a:t> for improvement and expansion of the CDS datasets and related EQC information</a:t>
          </a:r>
          <a:endParaRPr lang="en-US" sz="1400" kern="1200" noProof="0" dirty="0"/>
        </a:p>
      </dsp:txBody>
      <dsp:txXfrm rot="-5400000">
        <a:off x="747641" y="2793320"/>
        <a:ext cx="4979108" cy="626458"/>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12CD7E-4193-46CB-8698-CB3797083196}" type="datetimeFigureOut">
              <a:rPr lang="en-US" smtClean="0"/>
              <a:t>9/12/2019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3E37BDE-1E16-4497-8123-4D9E05ECC396}" type="slidenum">
              <a:rPr lang="en-US" smtClean="0"/>
              <a:t>‹#›</a:t>
            </a:fld>
            <a:endParaRPr lang="en-US"/>
          </a:p>
        </p:txBody>
      </p:sp>
    </p:spTree>
    <p:extLst>
      <p:ext uri="{BB962C8B-B14F-4D97-AF65-F5344CB8AC3E}">
        <p14:creationId xmlns:p14="http://schemas.microsoft.com/office/powerpoint/2010/main" val="28440107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3E37BDE-1E16-4497-8123-4D9E05ECC396}" type="slidenum">
              <a:rPr lang="en-US" smtClean="0"/>
              <a:t>21</a:t>
            </a:fld>
            <a:endParaRPr lang="en-US"/>
          </a:p>
        </p:txBody>
      </p:sp>
    </p:spTree>
    <p:extLst>
      <p:ext uri="{BB962C8B-B14F-4D97-AF65-F5344CB8AC3E}">
        <p14:creationId xmlns:p14="http://schemas.microsoft.com/office/powerpoint/2010/main" val="9418848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First C3S_513 carried out a review of existing methods and standards before developing</a:t>
            </a:r>
            <a:r>
              <a:rPr lang="en-GB" baseline="0" dirty="0" smtClean="0"/>
              <a:t> detailed principles and a draft framework. The draft framework underwent independent review and is now being finalised. Once complete, operational procedures will be developed. The main aspects of the framework are accessibility, clarity, relevance, reliability and completeness.</a:t>
            </a:r>
            <a:endParaRPr lang="en-GB" dirty="0"/>
          </a:p>
        </p:txBody>
      </p:sp>
      <p:sp>
        <p:nvSpPr>
          <p:cNvPr id="4" name="Slide Number Placeholder 3"/>
          <p:cNvSpPr>
            <a:spLocks noGrp="1"/>
          </p:cNvSpPr>
          <p:nvPr>
            <p:ph type="sldNum" sz="quarter" idx="10"/>
          </p:nvPr>
        </p:nvSpPr>
        <p:spPr/>
        <p:txBody>
          <a:bodyPr/>
          <a:lstStyle/>
          <a:p>
            <a:fld id="{B3E37BDE-1E16-4497-8123-4D9E05ECC396}" type="slidenum">
              <a:rPr lang="en-US" smtClean="0"/>
              <a:t>22</a:t>
            </a:fld>
            <a:endParaRPr lang="en-US"/>
          </a:p>
        </p:txBody>
      </p:sp>
    </p:spTree>
    <p:extLst>
      <p:ext uri="{BB962C8B-B14F-4D97-AF65-F5344CB8AC3E}">
        <p14:creationId xmlns:p14="http://schemas.microsoft.com/office/powerpoint/2010/main" val="42430438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3E37BDE-1E16-4497-8123-4D9E05ECC396}" type="slidenum">
              <a:rPr lang="en-US" smtClean="0"/>
              <a:t>23</a:t>
            </a:fld>
            <a:endParaRPr lang="en-US"/>
          </a:p>
        </p:txBody>
      </p:sp>
    </p:spTree>
    <p:extLst>
      <p:ext uri="{BB962C8B-B14F-4D97-AF65-F5344CB8AC3E}">
        <p14:creationId xmlns:p14="http://schemas.microsoft.com/office/powerpoint/2010/main" val="6873439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3E37BDE-1E16-4497-8123-4D9E05ECC396}" type="slidenum">
              <a:rPr lang="en-US" smtClean="0"/>
              <a:t>26</a:t>
            </a:fld>
            <a:endParaRPr lang="en-US"/>
          </a:p>
        </p:txBody>
      </p:sp>
    </p:spTree>
    <p:extLst>
      <p:ext uri="{BB962C8B-B14F-4D97-AF65-F5344CB8AC3E}">
        <p14:creationId xmlns:p14="http://schemas.microsoft.com/office/powerpoint/2010/main" val="38450614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3E37BDE-1E16-4497-8123-4D9E05ECC396}" type="slidenum">
              <a:rPr lang="en-US" smtClean="0"/>
              <a:t>28</a:t>
            </a:fld>
            <a:endParaRPr lang="en-US"/>
          </a:p>
        </p:txBody>
      </p:sp>
    </p:spTree>
    <p:extLst>
      <p:ext uri="{BB962C8B-B14F-4D97-AF65-F5344CB8AC3E}">
        <p14:creationId xmlns:p14="http://schemas.microsoft.com/office/powerpoint/2010/main" val="28151051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B3E37BDE-1E16-4497-8123-4D9E05ECC396}" type="slidenum">
              <a:rPr lang="en-US" smtClean="0"/>
              <a:t>32</a:t>
            </a:fld>
            <a:endParaRPr lang="en-US"/>
          </a:p>
        </p:txBody>
      </p:sp>
    </p:spTree>
    <p:extLst>
      <p:ext uri="{BB962C8B-B14F-4D97-AF65-F5344CB8AC3E}">
        <p14:creationId xmlns:p14="http://schemas.microsoft.com/office/powerpoint/2010/main" val="20629750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B3E37BDE-1E16-4497-8123-4D9E05ECC396}" type="slidenum">
              <a:rPr lang="en-US" smtClean="0"/>
              <a:t>33</a:t>
            </a:fld>
            <a:endParaRPr lang="en-US"/>
          </a:p>
        </p:txBody>
      </p:sp>
    </p:spTree>
    <p:extLst>
      <p:ext uri="{BB962C8B-B14F-4D97-AF65-F5344CB8AC3E}">
        <p14:creationId xmlns:p14="http://schemas.microsoft.com/office/powerpoint/2010/main" val="24891049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13.jpe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4.xml"/><Relationship Id="rId5" Type="http://schemas.openxmlformats.org/officeDocument/2006/relationships/image" Target="../media/image22.jpeg"/><Relationship Id="rId4" Type="http://schemas.openxmlformats.org/officeDocument/2006/relationships/image" Target="../media/image21.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Master" Target="../slideMasters/slideMaster5.xml"/><Relationship Id="rId6" Type="http://schemas.openxmlformats.org/officeDocument/2006/relationships/image" Target="../media/image23.tiff"/><Relationship Id="rId5" Type="http://schemas.openxmlformats.org/officeDocument/2006/relationships/image" Target="../media/image6.png"/><Relationship Id="rId4" Type="http://schemas.openxmlformats.org/officeDocument/2006/relationships/image" Target="../media/image7.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0.png"/><Relationship Id="rId1" Type="http://schemas.openxmlformats.org/officeDocument/2006/relationships/slideMaster" Target="../slideMasters/slideMaster6.xml"/><Relationship Id="rId6" Type="http://schemas.openxmlformats.org/officeDocument/2006/relationships/image" Target="../media/image23.tiff"/><Relationship Id="rId5" Type="http://schemas.openxmlformats.org/officeDocument/2006/relationships/image" Target="../media/image31.jpe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4.png"/><Relationship Id="rId1" Type="http://schemas.openxmlformats.org/officeDocument/2006/relationships/slideMaster" Target="../slideMasters/slideMaster7.xml"/><Relationship Id="rId5" Type="http://schemas.openxmlformats.org/officeDocument/2006/relationships/image" Target="../media/image35.png"/><Relationship Id="rId4" Type="http://schemas.openxmlformats.org/officeDocument/2006/relationships/image" Target="../media/image6.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5.pn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5.png"/><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5.png"/><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6.png"/><Relationship Id="rId1" Type="http://schemas.openxmlformats.org/officeDocument/2006/relationships/slideMaster" Target="../slideMasters/slideMaster8.xml"/><Relationship Id="rId5" Type="http://schemas.openxmlformats.org/officeDocument/2006/relationships/image" Target="../media/image7.png"/><Relationship Id="rId4" Type="http://schemas.openxmlformats.org/officeDocument/2006/relationships/image" Target="../media/image36.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Master" Target="../slideMasters/slideMaster9.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0.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0.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5.jpeg"/><Relationship Id="rId1" Type="http://schemas.openxmlformats.org/officeDocument/2006/relationships/slideMaster" Target="../slideMasters/slideMaster10.xml"/><Relationship Id="rId5" Type="http://schemas.openxmlformats.org/officeDocument/2006/relationships/image" Target="../media/image46.png"/><Relationship Id="rId4" Type="http://schemas.openxmlformats.org/officeDocument/2006/relationships/image" Target="../media/image6.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0.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10.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1" name="Rectangle 20"/>
          <p:cNvSpPr/>
          <p:nvPr userDrawn="1"/>
        </p:nvSpPr>
        <p:spPr>
          <a:xfrm>
            <a:off x="-4720" y="0"/>
            <a:ext cx="2084906" cy="516403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946" y="0"/>
            <a:ext cx="2102132" cy="5143500"/>
          </a:xfrm>
          <a:prstGeom prst="rect">
            <a:avLst/>
          </a:prstGeom>
        </p:spPr>
      </p:pic>
      <p:sp>
        <p:nvSpPr>
          <p:cNvPr id="20" name="Rectangle 19"/>
          <p:cNvSpPr/>
          <p:nvPr userDrawn="1"/>
        </p:nvSpPr>
        <p:spPr>
          <a:xfrm>
            <a:off x="-21945" y="-1"/>
            <a:ext cx="2102132" cy="516403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867704" y="267494"/>
            <a:ext cx="7819096" cy="288032"/>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1387047" y="699542"/>
            <a:ext cx="7299753"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4928764"/>
            <a:ext cx="2133600" cy="273844"/>
          </a:xfrm>
        </p:spPr>
        <p:txBody>
          <a:bodyPr/>
          <a:lstStyle/>
          <a:p>
            <a:fld id="{30E17047-C597-4B34-8FEE-7A0D1EA692A4}" type="datetimeFigureOut">
              <a:rPr lang="en-US" smtClean="0"/>
              <a:t>9/12/2019</a:t>
            </a:fld>
            <a:endParaRPr lang="en-US"/>
          </a:p>
        </p:txBody>
      </p:sp>
      <p:sp>
        <p:nvSpPr>
          <p:cNvPr id="5" name="Footer Placeholder 4"/>
          <p:cNvSpPr>
            <a:spLocks noGrp="1"/>
          </p:cNvSpPr>
          <p:nvPr>
            <p:ph type="ftr" sz="quarter" idx="11"/>
          </p:nvPr>
        </p:nvSpPr>
        <p:spPr>
          <a:xfrm>
            <a:off x="3124200" y="4928764"/>
            <a:ext cx="2895600" cy="273844"/>
          </a:xfrm>
        </p:spPr>
        <p:txBody>
          <a:bodyPr/>
          <a:lstStyle/>
          <a:p>
            <a:endParaRPr lang="en-US"/>
          </a:p>
        </p:txBody>
      </p:sp>
      <p:sp>
        <p:nvSpPr>
          <p:cNvPr id="6" name="Slide Number Placeholder 5"/>
          <p:cNvSpPr>
            <a:spLocks noGrp="1"/>
          </p:cNvSpPr>
          <p:nvPr>
            <p:ph type="sldNum" sz="quarter" idx="12"/>
          </p:nvPr>
        </p:nvSpPr>
        <p:spPr>
          <a:xfrm>
            <a:off x="6553200" y="4928764"/>
            <a:ext cx="2133600" cy="273844"/>
          </a:xfrm>
        </p:spPr>
        <p:txBody>
          <a:bodyPr/>
          <a:lstStyle/>
          <a:p>
            <a:fld id="{58768E1A-8455-4611-8763-3FA1B747F6B6}" type="slidenum">
              <a:rPr lang="en-US" smtClean="0"/>
              <a:t>‹#›</a:t>
            </a:fld>
            <a:endParaRPr lang="en-US"/>
          </a:p>
        </p:txBody>
      </p:sp>
      <p:cxnSp>
        <p:nvCxnSpPr>
          <p:cNvPr id="19" name="Straight Connector 18"/>
          <p:cNvCxnSpPr/>
          <p:nvPr userDrawn="1"/>
        </p:nvCxnSpPr>
        <p:spPr>
          <a:xfrm>
            <a:off x="451076" y="1090171"/>
            <a:ext cx="0" cy="3860280"/>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97584" y="659284"/>
            <a:ext cx="677466" cy="430887"/>
          </a:xfrm>
          <a:prstGeom prst="rect">
            <a:avLst/>
          </a:prstGeom>
          <a:noFill/>
        </p:spPr>
        <p:txBody>
          <a:bodyPr wrap="square" rtlCol="0">
            <a:spAutoFit/>
          </a:bodyPr>
          <a:lstStyle/>
          <a:p>
            <a:pPr algn="ctr"/>
            <a:r>
              <a:rPr lang="es-ES" sz="1100" b="1" dirty="0">
                <a:solidFill>
                  <a:srgbClr val="25408F"/>
                </a:solidFill>
              </a:rPr>
              <a:t>Data Access</a:t>
            </a:r>
            <a:endParaRPr lang="en-US" sz="1100" b="1" dirty="0">
              <a:solidFill>
                <a:srgbClr val="25408F"/>
              </a:solidFill>
            </a:endParaRPr>
          </a:p>
        </p:txBody>
      </p:sp>
      <p:pic>
        <p:nvPicPr>
          <p:cNvPr id="13" name="Picture 2" descr="S:\F15015_Copernicus\3_Work\330_Work-in-process\Logos_icons\Accestodata_negatif-01-0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80573" y="118278"/>
            <a:ext cx="541005" cy="5410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8038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317" y="-2"/>
            <a:ext cx="2106504" cy="5175269"/>
          </a:xfrm>
          <a:prstGeom prst="rect">
            <a:avLst/>
          </a:prstGeom>
        </p:spPr>
      </p:pic>
      <p:sp>
        <p:nvSpPr>
          <p:cNvPr id="18" name="Rectangle 17"/>
          <p:cNvSpPr/>
          <p:nvPr userDrawn="1"/>
        </p:nvSpPr>
        <p:spPr>
          <a:xfrm>
            <a:off x="-21945" y="-3"/>
            <a:ext cx="2102132" cy="5164041"/>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829202" y="699542"/>
            <a:ext cx="7919262"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4928764"/>
            <a:ext cx="2133600" cy="273844"/>
          </a:xfrm>
        </p:spPr>
        <p:txBody>
          <a:bodyPr/>
          <a:lstStyle/>
          <a:p>
            <a:fld id="{30E17047-C597-4B34-8FEE-7A0D1EA692A4}" type="datetimeFigureOut">
              <a:rPr lang="en-US" smtClean="0"/>
              <a:t>9/12/2019</a:t>
            </a:fld>
            <a:endParaRPr lang="en-US"/>
          </a:p>
        </p:txBody>
      </p:sp>
      <p:sp>
        <p:nvSpPr>
          <p:cNvPr id="5" name="Footer Placeholder 4"/>
          <p:cNvSpPr>
            <a:spLocks noGrp="1"/>
          </p:cNvSpPr>
          <p:nvPr>
            <p:ph type="ftr" sz="quarter" idx="11"/>
          </p:nvPr>
        </p:nvSpPr>
        <p:spPr>
          <a:xfrm>
            <a:off x="3124200" y="4928764"/>
            <a:ext cx="2895600" cy="273844"/>
          </a:xfrm>
        </p:spPr>
        <p:txBody>
          <a:bodyPr/>
          <a:lstStyle/>
          <a:p>
            <a:endParaRPr lang="en-US"/>
          </a:p>
        </p:txBody>
      </p:sp>
      <p:sp>
        <p:nvSpPr>
          <p:cNvPr id="6" name="Slide Number Placeholder 5"/>
          <p:cNvSpPr>
            <a:spLocks noGrp="1"/>
          </p:cNvSpPr>
          <p:nvPr>
            <p:ph type="sldNum" sz="quarter" idx="12"/>
          </p:nvPr>
        </p:nvSpPr>
        <p:spPr>
          <a:xfrm>
            <a:off x="6553200" y="4928764"/>
            <a:ext cx="2133600" cy="273844"/>
          </a:xfrm>
        </p:spPr>
        <p:txBody>
          <a:bodyPr/>
          <a:lstStyle/>
          <a:p>
            <a:fld id="{58768E1A-8455-4611-8763-3FA1B747F6B6}" type="slidenum">
              <a:rPr lang="en-US" smtClean="0"/>
              <a:t>‹#›</a:t>
            </a:fld>
            <a:endParaRPr lang="en-US"/>
          </a:p>
        </p:txBody>
      </p:sp>
      <p:cxnSp>
        <p:nvCxnSpPr>
          <p:cNvPr id="13" name="Straight Connector 12"/>
          <p:cNvCxnSpPr/>
          <p:nvPr userDrawn="1"/>
        </p:nvCxnSpPr>
        <p:spPr>
          <a:xfrm>
            <a:off x="431280" y="1045068"/>
            <a:ext cx="0" cy="3888432"/>
          </a:xfrm>
          <a:prstGeom prst="line">
            <a:avLst/>
          </a:prstGeom>
          <a:ln w="31750">
            <a:solidFill>
              <a:srgbClr val="0B6192">
                <a:alpha val="81000"/>
              </a:srgbClr>
            </a:solidFill>
          </a:ln>
        </p:spPr>
        <p:style>
          <a:lnRef idx="1">
            <a:schemeClr val="accent1"/>
          </a:lnRef>
          <a:fillRef idx="0">
            <a:schemeClr val="accent1"/>
          </a:fillRef>
          <a:effectRef idx="0">
            <a:schemeClr val="accent1"/>
          </a:effectRef>
          <a:fontRef idx="minor">
            <a:schemeClr val="tx1"/>
          </a:fontRef>
        </p:style>
      </p:cxnSp>
      <p:pic>
        <p:nvPicPr>
          <p:cNvPr id="15" name="Picture 2"/>
          <p:cNvPicPr>
            <a:picLocks noChangeAspect="1" noChangeArrowheads="1"/>
          </p:cNvPicPr>
          <p:nvPr userDrawn="1"/>
        </p:nvPicPr>
        <p:blipFill rotWithShape="1">
          <a:blip r:embed="rId3" cstate="screen">
            <a:extLst>
              <a:ext uri="{28A0092B-C50C-407E-A947-70E740481C1C}">
                <a14:useLocalDpi xmlns:a14="http://schemas.microsoft.com/office/drawing/2010/main" val="0"/>
              </a:ext>
            </a:extLst>
          </a:blip>
          <a:srcRect/>
          <a:stretch/>
        </p:blipFill>
        <p:spPr bwMode="auto">
          <a:xfrm>
            <a:off x="35496" y="11557"/>
            <a:ext cx="760200" cy="710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userDrawn="1"/>
        </p:nvSpPr>
        <p:spPr>
          <a:xfrm>
            <a:off x="-63026" y="625720"/>
            <a:ext cx="962618" cy="400110"/>
          </a:xfrm>
          <a:prstGeom prst="rect">
            <a:avLst/>
          </a:prstGeom>
          <a:noFill/>
        </p:spPr>
        <p:txBody>
          <a:bodyPr wrap="square" rtlCol="0">
            <a:spAutoFit/>
          </a:bodyPr>
          <a:lstStyle/>
          <a:p>
            <a:pPr algn="ctr"/>
            <a:r>
              <a:rPr lang="es-ES" sz="1000" b="1" dirty="0">
                <a:solidFill>
                  <a:srgbClr val="0B6192"/>
                </a:solidFill>
              </a:rPr>
              <a:t>Marine </a:t>
            </a:r>
          </a:p>
          <a:p>
            <a:pPr algn="ctr"/>
            <a:r>
              <a:rPr lang="es-ES" sz="1000" b="1" dirty="0" err="1">
                <a:solidFill>
                  <a:srgbClr val="0B6192"/>
                </a:solidFill>
              </a:rPr>
              <a:t>Monitoring</a:t>
            </a:r>
            <a:endParaRPr lang="en-US" sz="1000" b="1" dirty="0">
              <a:solidFill>
                <a:srgbClr val="0B6192"/>
              </a:solidFill>
            </a:endParaRPr>
          </a:p>
        </p:txBody>
      </p:sp>
      <p:sp>
        <p:nvSpPr>
          <p:cNvPr id="17" name="Title 1"/>
          <p:cNvSpPr>
            <a:spLocks noGrp="1"/>
          </p:cNvSpPr>
          <p:nvPr>
            <p:ph type="title" hasCustomPrompt="1"/>
          </p:nvPr>
        </p:nvSpPr>
        <p:spPr>
          <a:xfrm>
            <a:off x="867704" y="231582"/>
            <a:ext cx="7819096" cy="277539"/>
          </a:xfrm>
          <a:solidFill>
            <a:srgbClr val="0B6192"/>
          </a:solidFill>
        </p:spPr>
        <p:txBody>
          <a:bodyPr>
            <a:noAutofit/>
          </a:bodyPr>
          <a:lstStyle>
            <a:lvl1pPr algn="l">
              <a:defRPr sz="1800" b="0" spc="700" baseline="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987949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p:cNvSpPr/>
          <p:nvPr userDrawn="1"/>
        </p:nvSpPr>
        <p:spPr>
          <a:xfrm>
            <a:off x="0" y="0"/>
            <a:ext cx="9144000" cy="5143500"/>
          </a:xfrm>
          <a:prstGeom prst="rect">
            <a:avLst/>
          </a:prstGeom>
          <a:solidFill>
            <a:srgbClr val="0B61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a:p>
        </p:txBody>
      </p:sp>
      <p:sp>
        <p:nvSpPr>
          <p:cNvPr id="28" name="Subtitle 2"/>
          <p:cNvSpPr>
            <a:spLocks noGrp="1"/>
          </p:cNvSpPr>
          <p:nvPr>
            <p:ph type="subTitle" idx="13"/>
          </p:nvPr>
        </p:nvSpPr>
        <p:spPr>
          <a:xfrm>
            <a:off x="2555041" y="3147814"/>
            <a:ext cx="4680520" cy="1152128"/>
          </a:xfrm>
        </p:spPr>
        <p:txBody>
          <a:bodyPr>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12" name="Picture 2" descr="S:\F15015_Copernicus\3_Work\330_Work-in-process\SC4_BackgroundMat\PPT\item Copernicus\Icon-01.png"/>
          <p:cNvPicPr>
            <a:picLocks noChangeAspect="1" noChangeArrowheads="1"/>
          </p:cNvPicPr>
          <p:nvPr userDrawn="1"/>
        </p:nvPicPr>
        <p:blipFill rotWithShape="1">
          <a:blip r:embed="rId2" cstate="print">
            <a:biLevel thresh="25000"/>
            <a:extLst>
              <a:ext uri="{28A0092B-C50C-407E-A947-70E740481C1C}">
                <a14:useLocalDpi xmlns:a14="http://schemas.microsoft.com/office/drawing/2010/main" val="0"/>
              </a:ext>
            </a:extLst>
          </a:blip>
          <a:srcRect/>
          <a:stretch/>
        </p:blipFill>
        <p:spPr bwMode="auto">
          <a:xfrm>
            <a:off x="-36512" y="1322672"/>
            <a:ext cx="2747277" cy="288260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S:\F15015_Copernicus\3_Work\330_Work-in-process\SC4_BackgroundMat\PPT\item Copernicus\logo-ce-horizontal-en-negatif.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424242"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p:cNvSpPr>
            <a:spLocks noGrp="1"/>
          </p:cNvSpPr>
          <p:nvPr>
            <p:ph type="dt" sz="half" idx="10"/>
          </p:nvPr>
        </p:nvSpPr>
        <p:spPr/>
        <p:txBody>
          <a:bodyPr/>
          <a:lstStyle/>
          <a:p>
            <a:fld id="{30E17047-C597-4B34-8FEE-7A0D1EA692A4}" type="datetimeFigureOut">
              <a:rPr lang="en-US" smtClean="0"/>
              <a:t>9/12/2019</a:t>
            </a:fld>
            <a:endParaRPr lang="en-US"/>
          </a:p>
        </p:txBody>
      </p:sp>
      <p:pic>
        <p:nvPicPr>
          <p:cNvPr id="13"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7279212" y="-20538"/>
            <a:ext cx="1877256" cy="5164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Slide Number Placeholder 5"/>
          <p:cNvSpPr>
            <a:spLocks noGrp="1"/>
          </p:cNvSpPr>
          <p:nvPr>
            <p:ph type="sldNum" sz="quarter" idx="12"/>
          </p:nvPr>
        </p:nvSpPr>
        <p:spPr/>
        <p:txBody>
          <a:bodyPr/>
          <a:lstStyle/>
          <a:p>
            <a:fld id="{58768E1A-8455-4611-8763-3FA1B747F6B6}" type="slidenum">
              <a:rPr lang="en-US" smtClean="0"/>
              <a:t>‹#›</a:t>
            </a:fld>
            <a:endParaRPr lang="en-US"/>
          </a:p>
        </p:txBody>
      </p:sp>
      <p:pic>
        <p:nvPicPr>
          <p:cNvPr id="26" name="Picture 2"/>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495758" y="4680600"/>
            <a:ext cx="769228" cy="280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Title 1"/>
          <p:cNvSpPr txBox="1">
            <a:spLocks/>
          </p:cNvSpPr>
          <p:nvPr userDrawn="1"/>
        </p:nvSpPr>
        <p:spPr>
          <a:xfrm>
            <a:off x="2555041" y="2572001"/>
            <a:ext cx="4678288" cy="560636"/>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r>
              <a:rPr lang="en-US" dirty="0"/>
              <a:t>Title</a:t>
            </a:r>
          </a:p>
        </p:txBody>
      </p:sp>
      <p:sp>
        <p:nvSpPr>
          <p:cNvPr id="15" name="TextBox 14"/>
          <p:cNvSpPr txBox="1"/>
          <p:nvPr userDrawn="1"/>
        </p:nvSpPr>
        <p:spPr>
          <a:xfrm>
            <a:off x="478516" y="3723878"/>
            <a:ext cx="1717220" cy="261610"/>
          </a:xfrm>
          <a:prstGeom prst="rect">
            <a:avLst/>
          </a:prstGeom>
          <a:noFill/>
        </p:spPr>
        <p:txBody>
          <a:bodyPr wrap="square" rtlCol="0">
            <a:spAutoFit/>
          </a:bodyPr>
          <a:lstStyle/>
          <a:p>
            <a:pPr algn="ctr"/>
            <a:r>
              <a:rPr lang="es-ES" sz="1100" b="0" dirty="0">
                <a:solidFill>
                  <a:schemeClr val="bg1"/>
                </a:solidFill>
              </a:rPr>
              <a:t>Marine </a:t>
            </a:r>
            <a:r>
              <a:rPr lang="es-ES" sz="1100" b="0" dirty="0" err="1">
                <a:solidFill>
                  <a:schemeClr val="bg1"/>
                </a:solidFill>
              </a:rPr>
              <a:t>Monitoring</a:t>
            </a:r>
            <a:endParaRPr lang="en-US" sz="1100" b="0" dirty="0">
              <a:solidFill>
                <a:schemeClr val="bg1"/>
              </a:solidFill>
            </a:endParaRPr>
          </a:p>
        </p:txBody>
      </p:sp>
    </p:spTree>
    <p:extLst>
      <p:ext uri="{BB962C8B-B14F-4D97-AF65-F5344CB8AC3E}">
        <p14:creationId xmlns:p14="http://schemas.microsoft.com/office/powerpoint/2010/main" val="16648125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317" y="-92546"/>
            <a:ext cx="2270024" cy="5267814"/>
          </a:xfrm>
          <a:prstGeom prst="rect">
            <a:avLst/>
          </a:prstGeom>
        </p:spPr>
      </p:pic>
      <p:grpSp>
        <p:nvGrpSpPr>
          <p:cNvPr id="16" name="Group 15"/>
          <p:cNvGrpSpPr/>
          <p:nvPr userDrawn="1"/>
        </p:nvGrpSpPr>
        <p:grpSpPr>
          <a:xfrm>
            <a:off x="-30511" y="-92546"/>
            <a:ext cx="2298483" cy="5426174"/>
            <a:chOff x="-140429" y="-46112"/>
            <a:chExt cx="2298483" cy="5282158"/>
          </a:xfrm>
        </p:grpSpPr>
        <p:sp>
          <p:nvSpPr>
            <p:cNvPr id="19" name="Rectangle 18"/>
            <p:cNvSpPr/>
            <p:nvPr userDrawn="1"/>
          </p:nvSpPr>
          <p:spPr>
            <a:xfrm>
              <a:off x="-108520" y="969"/>
              <a:ext cx="2266574" cy="5235077"/>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userDrawn="1"/>
          </p:nvSpPr>
          <p:spPr>
            <a:xfrm>
              <a:off x="-140429" y="-46112"/>
              <a:ext cx="2298483" cy="5189612"/>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Content Placeholder 2"/>
          <p:cNvSpPr>
            <a:spLocks noGrp="1"/>
          </p:cNvSpPr>
          <p:nvPr userDrawn="1">
            <p:ph sz="half" idx="1"/>
          </p:nvPr>
        </p:nvSpPr>
        <p:spPr>
          <a:xfrm>
            <a:off x="878904"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userDrawn="1">
            <p:ph sz="half" idx="2"/>
          </p:nvPr>
        </p:nvSpPr>
        <p:spPr>
          <a:xfrm>
            <a:off x="5069904"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userDrawn="1">
            <p:ph type="dt" sz="half" idx="10"/>
          </p:nvPr>
        </p:nvSpPr>
        <p:spPr/>
        <p:txBody>
          <a:bodyPr/>
          <a:lstStyle/>
          <a:p>
            <a:fld id="{30E17047-C597-4B34-8FEE-7A0D1EA692A4}" type="datetimeFigureOut">
              <a:rPr lang="en-US" smtClean="0"/>
              <a:t>9/12/2019</a:t>
            </a:fld>
            <a:endParaRPr lang="en-US"/>
          </a:p>
        </p:txBody>
      </p:sp>
      <p:sp>
        <p:nvSpPr>
          <p:cNvPr id="6" name="Footer Placeholder 5"/>
          <p:cNvSpPr>
            <a:spLocks noGrp="1"/>
          </p:cNvSpPr>
          <p:nvPr userDrawn="1">
            <p:ph type="ftr" sz="quarter" idx="11"/>
          </p:nvPr>
        </p:nvSpPr>
        <p:spPr/>
        <p:txBody>
          <a:bodyPr/>
          <a:lstStyle/>
          <a:p>
            <a:endParaRPr lang="en-US"/>
          </a:p>
        </p:txBody>
      </p:sp>
      <p:sp>
        <p:nvSpPr>
          <p:cNvPr id="7" name="Slide Number Placeholder 6"/>
          <p:cNvSpPr>
            <a:spLocks noGrp="1"/>
          </p:cNvSpPr>
          <p:nvPr userDrawn="1">
            <p:ph type="sldNum" sz="quarter" idx="12"/>
          </p:nvPr>
        </p:nvSpPr>
        <p:spPr/>
        <p:txBody>
          <a:bodyPr/>
          <a:lstStyle/>
          <a:p>
            <a:fld id="{58768E1A-8455-4611-8763-3FA1B747F6B6}" type="slidenum">
              <a:rPr lang="en-US" smtClean="0"/>
              <a:t>‹#›</a:t>
            </a:fld>
            <a:endParaRPr lang="en-US"/>
          </a:p>
        </p:txBody>
      </p:sp>
      <p:cxnSp>
        <p:nvCxnSpPr>
          <p:cNvPr id="17" name="Straight Connector 16"/>
          <p:cNvCxnSpPr/>
          <p:nvPr userDrawn="1"/>
        </p:nvCxnSpPr>
        <p:spPr>
          <a:xfrm>
            <a:off x="431280" y="1045068"/>
            <a:ext cx="0" cy="3888432"/>
          </a:xfrm>
          <a:prstGeom prst="line">
            <a:avLst/>
          </a:prstGeom>
          <a:ln w="31750">
            <a:solidFill>
              <a:srgbClr val="0B6192">
                <a:alpha val="81000"/>
              </a:srgbClr>
            </a:solidFill>
          </a:ln>
        </p:spPr>
        <p:style>
          <a:lnRef idx="1">
            <a:schemeClr val="accent1"/>
          </a:lnRef>
          <a:fillRef idx="0">
            <a:schemeClr val="accent1"/>
          </a:fillRef>
          <a:effectRef idx="0">
            <a:schemeClr val="accent1"/>
          </a:effectRef>
          <a:fontRef idx="minor">
            <a:schemeClr val="tx1"/>
          </a:fontRef>
        </p:style>
      </p:cxnSp>
      <p:pic>
        <p:nvPicPr>
          <p:cNvPr id="18" name="Picture 2"/>
          <p:cNvPicPr>
            <a:picLocks noChangeAspect="1" noChangeArrowheads="1"/>
          </p:cNvPicPr>
          <p:nvPr userDrawn="1"/>
        </p:nvPicPr>
        <p:blipFill rotWithShape="1">
          <a:blip r:embed="rId3" cstate="screen">
            <a:extLst>
              <a:ext uri="{28A0092B-C50C-407E-A947-70E740481C1C}">
                <a14:useLocalDpi xmlns:a14="http://schemas.microsoft.com/office/drawing/2010/main" val="0"/>
              </a:ext>
            </a:extLst>
          </a:blip>
          <a:srcRect/>
          <a:stretch/>
        </p:blipFill>
        <p:spPr bwMode="auto">
          <a:xfrm>
            <a:off x="35496" y="11557"/>
            <a:ext cx="760200" cy="710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itle 1"/>
          <p:cNvSpPr>
            <a:spLocks noGrp="1"/>
          </p:cNvSpPr>
          <p:nvPr userDrawn="1">
            <p:ph type="title" hasCustomPrompt="1"/>
          </p:nvPr>
        </p:nvSpPr>
        <p:spPr>
          <a:xfrm>
            <a:off x="867704" y="231582"/>
            <a:ext cx="7819096" cy="277539"/>
          </a:xfrm>
          <a:solidFill>
            <a:srgbClr val="0B6192"/>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22" name="TextBox 21"/>
          <p:cNvSpPr txBox="1"/>
          <p:nvPr userDrawn="1"/>
        </p:nvSpPr>
        <p:spPr>
          <a:xfrm>
            <a:off x="-63026" y="625720"/>
            <a:ext cx="962618" cy="400110"/>
          </a:xfrm>
          <a:prstGeom prst="rect">
            <a:avLst/>
          </a:prstGeom>
          <a:noFill/>
        </p:spPr>
        <p:txBody>
          <a:bodyPr wrap="square" rtlCol="0">
            <a:spAutoFit/>
          </a:bodyPr>
          <a:lstStyle/>
          <a:p>
            <a:pPr algn="ctr"/>
            <a:r>
              <a:rPr lang="es-ES" sz="1000" b="1" dirty="0">
                <a:solidFill>
                  <a:schemeClr val="tx2"/>
                </a:solidFill>
              </a:rPr>
              <a:t>Marine </a:t>
            </a:r>
          </a:p>
          <a:p>
            <a:pPr algn="ctr"/>
            <a:r>
              <a:rPr lang="es-ES" sz="1000" b="1" dirty="0" err="1">
                <a:solidFill>
                  <a:schemeClr val="tx2"/>
                </a:solidFill>
              </a:rPr>
              <a:t>Monitoring</a:t>
            </a:r>
            <a:endParaRPr lang="en-US" sz="1000" b="1" dirty="0">
              <a:solidFill>
                <a:schemeClr val="tx2"/>
              </a:solidFill>
            </a:endParaRPr>
          </a:p>
        </p:txBody>
      </p:sp>
    </p:spTree>
    <p:extLst>
      <p:ext uri="{BB962C8B-B14F-4D97-AF65-F5344CB8AC3E}">
        <p14:creationId xmlns:p14="http://schemas.microsoft.com/office/powerpoint/2010/main" val="18386632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317" y="-92546"/>
            <a:ext cx="2270024" cy="5267814"/>
          </a:xfrm>
          <a:prstGeom prst="rect">
            <a:avLst/>
          </a:prstGeom>
        </p:spPr>
      </p:pic>
      <p:grpSp>
        <p:nvGrpSpPr>
          <p:cNvPr id="16" name="Group 15"/>
          <p:cNvGrpSpPr/>
          <p:nvPr userDrawn="1"/>
        </p:nvGrpSpPr>
        <p:grpSpPr>
          <a:xfrm>
            <a:off x="-30511" y="-92546"/>
            <a:ext cx="2298483" cy="5426174"/>
            <a:chOff x="-140429" y="-46112"/>
            <a:chExt cx="2298483" cy="5282158"/>
          </a:xfrm>
        </p:grpSpPr>
        <p:sp>
          <p:nvSpPr>
            <p:cNvPr id="19" name="Rectangle 18"/>
            <p:cNvSpPr/>
            <p:nvPr userDrawn="1"/>
          </p:nvSpPr>
          <p:spPr>
            <a:xfrm>
              <a:off x="-108520" y="969"/>
              <a:ext cx="2266574" cy="5235077"/>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p:cNvSpPr/>
            <p:nvPr userDrawn="1"/>
          </p:nvSpPr>
          <p:spPr>
            <a:xfrm>
              <a:off x="-140429" y="-46112"/>
              <a:ext cx="2298483" cy="5189612"/>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Text Placeholder 2"/>
          <p:cNvSpPr>
            <a:spLocks noGrp="1"/>
          </p:cNvSpPr>
          <p:nvPr>
            <p:ph type="body" idx="1"/>
          </p:nvPr>
        </p:nvSpPr>
        <p:spPr>
          <a:xfrm>
            <a:off x="828146" y="62753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7584" y="1203598"/>
            <a:ext cx="4040188"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15972" y="627534"/>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15410" y="1203598"/>
            <a:ext cx="4041775"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9/12/2019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cxnSp>
        <p:nvCxnSpPr>
          <p:cNvPr id="14" name="Straight Connector 13"/>
          <p:cNvCxnSpPr/>
          <p:nvPr userDrawn="1"/>
        </p:nvCxnSpPr>
        <p:spPr>
          <a:xfrm>
            <a:off x="431280" y="1045068"/>
            <a:ext cx="0" cy="3888432"/>
          </a:xfrm>
          <a:prstGeom prst="line">
            <a:avLst/>
          </a:prstGeom>
          <a:ln w="31750">
            <a:solidFill>
              <a:srgbClr val="0B6192">
                <a:alpha val="81000"/>
              </a:srgbClr>
            </a:solidFill>
          </a:ln>
        </p:spPr>
        <p:style>
          <a:lnRef idx="1">
            <a:schemeClr val="accent1"/>
          </a:lnRef>
          <a:fillRef idx="0">
            <a:schemeClr val="accent1"/>
          </a:fillRef>
          <a:effectRef idx="0">
            <a:schemeClr val="accent1"/>
          </a:effectRef>
          <a:fontRef idx="minor">
            <a:schemeClr val="tx1"/>
          </a:fontRef>
        </p:style>
      </p:cxnSp>
      <p:pic>
        <p:nvPicPr>
          <p:cNvPr id="15" name="Picture 2"/>
          <p:cNvPicPr>
            <a:picLocks noChangeAspect="1" noChangeArrowheads="1"/>
          </p:cNvPicPr>
          <p:nvPr userDrawn="1"/>
        </p:nvPicPr>
        <p:blipFill rotWithShape="1">
          <a:blip r:embed="rId3" cstate="screen">
            <a:extLst>
              <a:ext uri="{28A0092B-C50C-407E-A947-70E740481C1C}">
                <a14:useLocalDpi xmlns:a14="http://schemas.microsoft.com/office/drawing/2010/main" val="0"/>
              </a:ext>
            </a:extLst>
          </a:blip>
          <a:srcRect/>
          <a:stretch/>
        </p:blipFill>
        <p:spPr bwMode="auto">
          <a:xfrm>
            <a:off x="35496" y="11557"/>
            <a:ext cx="760200" cy="710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itle 1"/>
          <p:cNvSpPr>
            <a:spLocks noGrp="1"/>
          </p:cNvSpPr>
          <p:nvPr>
            <p:ph type="title" hasCustomPrompt="1"/>
          </p:nvPr>
        </p:nvSpPr>
        <p:spPr>
          <a:xfrm>
            <a:off x="867704" y="231582"/>
            <a:ext cx="7819096" cy="277539"/>
          </a:xfrm>
          <a:solidFill>
            <a:srgbClr val="0B6192"/>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18" name="TextBox 17"/>
          <p:cNvSpPr txBox="1"/>
          <p:nvPr userDrawn="1"/>
        </p:nvSpPr>
        <p:spPr>
          <a:xfrm>
            <a:off x="-63026" y="625720"/>
            <a:ext cx="962618" cy="400110"/>
          </a:xfrm>
          <a:prstGeom prst="rect">
            <a:avLst/>
          </a:prstGeom>
          <a:noFill/>
        </p:spPr>
        <p:txBody>
          <a:bodyPr wrap="square" rtlCol="0">
            <a:spAutoFit/>
          </a:bodyPr>
          <a:lstStyle/>
          <a:p>
            <a:pPr algn="ctr"/>
            <a:r>
              <a:rPr lang="es-ES" sz="1000" b="1" dirty="0">
                <a:solidFill>
                  <a:schemeClr val="tx2"/>
                </a:solidFill>
              </a:rPr>
              <a:t>Marine </a:t>
            </a:r>
          </a:p>
          <a:p>
            <a:pPr algn="ctr"/>
            <a:r>
              <a:rPr lang="es-ES" sz="1000" b="1" dirty="0" err="1">
                <a:solidFill>
                  <a:schemeClr val="tx2"/>
                </a:solidFill>
              </a:rPr>
              <a:t>Monitoring</a:t>
            </a:r>
            <a:endParaRPr lang="en-US" sz="1000" b="1" dirty="0">
              <a:solidFill>
                <a:schemeClr val="tx2"/>
              </a:solidFill>
            </a:endParaRPr>
          </a:p>
        </p:txBody>
      </p:sp>
    </p:spTree>
    <p:extLst>
      <p:ext uri="{BB962C8B-B14F-4D97-AF65-F5344CB8AC3E}">
        <p14:creationId xmlns:p14="http://schemas.microsoft.com/office/powerpoint/2010/main" val="34626876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317" y="-92546"/>
            <a:ext cx="2270024" cy="5267814"/>
          </a:xfrm>
          <a:prstGeom prst="rect">
            <a:avLst/>
          </a:prstGeom>
        </p:spPr>
      </p:pic>
      <p:grpSp>
        <p:nvGrpSpPr>
          <p:cNvPr id="14" name="Group 13"/>
          <p:cNvGrpSpPr/>
          <p:nvPr userDrawn="1"/>
        </p:nvGrpSpPr>
        <p:grpSpPr>
          <a:xfrm>
            <a:off x="-30511" y="-92546"/>
            <a:ext cx="2298483" cy="5426174"/>
            <a:chOff x="-140429" y="-46112"/>
            <a:chExt cx="2298483" cy="5282158"/>
          </a:xfrm>
        </p:grpSpPr>
        <p:sp>
          <p:nvSpPr>
            <p:cNvPr id="17" name="Rectangle 16"/>
            <p:cNvSpPr/>
            <p:nvPr userDrawn="1"/>
          </p:nvSpPr>
          <p:spPr>
            <a:xfrm>
              <a:off x="-108520" y="969"/>
              <a:ext cx="2266574" cy="5235077"/>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p:cNvSpPr/>
            <p:nvPr userDrawn="1"/>
          </p:nvSpPr>
          <p:spPr>
            <a:xfrm>
              <a:off x="-140429" y="-46112"/>
              <a:ext cx="2298483" cy="5189612"/>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p:cNvSpPr>
            <a:spLocks noGrp="1"/>
          </p:cNvSpPr>
          <p:nvPr>
            <p:ph type="dt" sz="half" idx="10"/>
          </p:nvPr>
        </p:nvSpPr>
        <p:spPr/>
        <p:txBody>
          <a:bodyPr/>
          <a:lstStyle/>
          <a:p>
            <a:fld id="{30E17047-C597-4B34-8FEE-7A0D1EA692A4}" type="datetimeFigureOut">
              <a:rPr lang="en-US" smtClean="0"/>
              <a:t>9/12/2019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cxnSp>
        <p:nvCxnSpPr>
          <p:cNvPr id="15" name="Straight Connector 14"/>
          <p:cNvCxnSpPr/>
          <p:nvPr userDrawn="1"/>
        </p:nvCxnSpPr>
        <p:spPr>
          <a:xfrm>
            <a:off x="431280" y="1045068"/>
            <a:ext cx="0" cy="3888432"/>
          </a:xfrm>
          <a:prstGeom prst="line">
            <a:avLst/>
          </a:prstGeom>
          <a:ln w="31750">
            <a:solidFill>
              <a:srgbClr val="0B6192">
                <a:alpha val="81000"/>
              </a:srgbClr>
            </a:solidFill>
          </a:ln>
        </p:spPr>
        <p:style>
          <a:lnRef idx="1">
            <a:schemeClr val="accent1"/>
          </a:lnRef>
          <a:fillRef idx="0">
            <a:schemeClr val="accent1"/>
          </a:fillRef>
          <a:effectRef idx="0">
            <a:schemeClr val="accent1"/>
          </a:effectRef>
          <a:fontRef idx="minor">
            <a:schemeClr val="tx1"/>
          </a:fontRef>
        </p:style>
      </p:cxnSp>
      <p:pic>
        <p:nvPicPr>
          <p:cNvPr id="16" name="Picture 2"/>
          <p:cNvPicPr>
            <a:picLocks noChangeAspect="1" noChangeArrowheads="1"/>
          </p:cNvPicPr>
          <p:nvPr userDrawn="1"/>
        </p:nvPicPr>
        <p:blipFill rotWithShape="1">
          <a:blip r:embed="rId3" cstate="screen">
            <a:extLst>
              <a:ext uri="{28A0092B-C50C-407E-A947-70E740481C1C}">
                <a14:useLocalDpi xmlns:a14="http://schemas.microsoft.com/office/drawing/2010/main" val="0"/>
              </a:ext>
            </a:extLst>
          </a:blip>
          <a:srcRect/>
          <a:stretch/>
        </p:blipFill>
        <p:spPr bwMode="auto">
          <a:xfrm>
            <a:off x="35496" y="11557"/>
            <a:ext cx="760200" cy="710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itle 1"/>
          <p:cNvSpPr>
            <a:spLocks noGrp="1"/>
          </p:cNvSpPr>
          <p:nvPr>
            <p:ph type="title" hasCustomPrompt="1"/>
          </p:nvPr>
        </p:nvSpPr>
        <p:spPr>
          <a:xfrm>
            <a:off x="867704" y="231582"/>
            <a:ext cx="7819096" cy="277539"/>
          </a:xfrm>
          <a:solidFill>
            <a:srgbClr val="0B6192"/>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19" name="TextBox 18"/>
          <p:cNvSpPr txBox="1"/>
          <p:nvPr userDrawn="1"/>
        </p:nvSpPr>
        <p:spPr>
          <a:xfrm>
            <a:off x="-63026" y="625720"/>
            <a:ext cx="962618" cy="400110"/>
          </a:xfrm>
          <a:prstGeom prst="rect">
            <a:avLst/>
          </a:prstGeom>
          <a:noFill/>
        </p:spPr>
        <p:txBody>
          <a:bodyPr wrap="square" rtlCol="0">
            <a:spAutoFit/>
          </a:bodyPr>
          <a:lstStyle/>
          <a:p>
            <a:pPr algn="ctr"/>
            <a:r>
              <a:rPr lang="es-ES" sz="1000" b="1" dirty="0">
                <a:solidFill>
                  <a:schemeClr val="tx2"/>
                </a:solidFill>
              </a:rPr>
              <a:t>Marine </a:t>
            </a:r>
          </a:p>
          <a:p>
            <a:pPr algn="ctr"/>
            <a:r>
              <a:rPr lang="es-ES" sz="1000" b="1" dirty="0" err="1">
                <a:solidFill>
                  <a:schemeClr val="tx2"/>
                </a:solidFill>
              </a:rPr>
              <a:t>Monitoring</a:t>
            </a:r>
            <a:endParaRPr lang="en-US" sz="1000" b="1" dirty="0">
              <a:solidFill>
                <a:schemeClr val="tx2"/>
              </a:solidFill>
            </a:endParaRPr>
          </a:p>
        </p:txBody>
      </p:sp>
    </p:spTree>
    <p:extLst>
      <p:ext uri="{BB962C8B-B14F-4D97-AF65-F5344CB8AC3E}">
        <p14:creationId xmlns:p14="http://schemas.microsoft.com/office/powerpoint/2010/main" val="14153354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317" y="-92546"/>
            <a:ext cx="2270024" cy="5267814"/>
          </a:xfrm>
          <a:prstGeom prst="rect">
            <a:avLst/>
          </a:prstGeom>
        </p:spPr>
      </p:pic>
      <p:grpSp>
        <p:nvGrpSpPr>
          <p:cNvPr id="18" name="Group 17"/>
          <p:cNvGrpSpPr/>
          <p:nvPr userDrawn="1"/>
        </p:nvGrpSpPr>
        <p:grpSpPr>
          <a:xfrm>
            <a:off x="-30511" y="-92546"/>
            <a:ext cx="2298483" cy="5426174"/>
            <a:chOff x="-140429" y="-46112"/>
            <a:chExt cx="2298483" cy="5282158"/>
          </a:xfrm>
        </p:grpSpPr>
        <p:sp>
          <p:nvSpPr>
            <p:cNvPr id="19" name="Rectangle 18"/>
            <p:cNvSpPr/>
            <p:nvPr userDrawn="1"/>
          </p:nvSpPr>
          <p:spPr>
            <a:xfrm>
              <a:off x="-108520" y="969"/>
              <a:ext cx="2266574" cy="5235077"/>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userDrawn="1"/>
          </p:nvSpPr>
          <p:spPr>
            <a:xfrm>
              <a:off x="-140429" y="-46112"/>
              <a:ext cx="2298483" cy="5189612"/>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userDrawn="1">
            <p:ph type="title"/>
          </p:nvPr>
        </p:nvSpPr>
        <p:spPr>
          <a:xfrm>
            <a:off x="87890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userDrawn="1">
            <p:ph idx="1"/>
          </p:nvPr>
        </p:nvSpPr>
        <p:spPr>
          <a:xfrm>
            <a:off x="3996754"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userDrawn="1">
            <p:ph type="body" sz="half" idx="2"/>
          </p:nvPr>
        </p:nvSpPr>
        <p:spPr>
          <a:xfrm>
            <a:off x="878905"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userDrawn="1">
            <p:ph type="dt" sz="half" idx="10"/>
          </p:nvPr>
        </p:nvSpPr>
        <p:spPr/>
        <p:txBody>
          <a:bodyPr/>
          <a:lstStyle/>
          <a:p>
            <a:fld id="{30E17047-C597-4B34-8FEE-7A0D1EA692A4}" type="datetimeFigureOut">
              <a:rPr lang="en-US" smtClean="0"/>
              <a:t>9/12/2019</a:t>
            </a:fld>
            <a:endParaRPr lang="en-US"/>
          </a:p>
        </p:txBody>
      </p:sp>
      <p:sp>
        <p:nvSpPr>
          <p:cNvPr id="6" name="Footer Placeholder 5"/>
          <p:cNvSpPr>
            <a:spLocks noGrp="1"/>
          </p:cNvSpPr>
          <p:nvPr userDrawn="1">
            <p:ph type="ftr" sz="quarter" idx="11"/>
          </p:nvPr>
        </p:nvSpPr>
        <p:spPr/>
        <p:txBody>
          <a:bodyPr/>
          <a:lstStyle/>
          <a:p>
            <a:endParaRPr lang="en-US"/>
          </a:p>
        </p:txBody>
      </p:sp>
      <p:sp>
        <p:nvSpPr>
          <p:cNvPr id="7" name="Slide Number Placeholder 6"/>
          <p:cNvSpPr>
            <a:spLocks noGrp="1"/>
          </p:cNvSpPr>
          <p:nvPr userDrawn="1">
            <p:ph type="sldNum" sz="quarter" idx="12"/>
          </p:nvPr>
        </p:nvSpPr>
        <p:spPr/>
        <p:txBody>
          <a:bodyPr/>
          <a:lstStyle/>
          <a:p>
            <a:fld id="{58768E1A-8455-4611-8763-3FA1B747F6B6}" type="slidenum">
              <a:rPr lang="en-US" smtClean="0"/>
              <a:t>‹#›</a:t>
            </a:fld>
            <a:endParaRPr lang="en-US"/>
          </a:p>
        </p:txBody>
      </p:sp>
      <p:cxnSp>
        <p:nvCxnSpPr>
          <p:cNvPr id="16" name="Straight Connector 15"/>
          <p:cNvCxnSpPr/>
          <p:nvPr userDrawn="1"/>
        </p:nvCxnSpPr>
        <p:spPr>
          <a:xfrm>
            <a:off x="431280" y="1045068"/>
            <a:ext cx="0" cy="3888432"/>
          </a:xfrm>
          <a:prstGeom prst="line">
            <a:avLst/>
          </a:prstGeom>
          <a:ln w="31750">
            <a:solidFill>
              <a:srgbClr val="0B6192">
                <a:alpha val="81000"/>
              </a:srgbClr>
            </a:solidFill>
          </a:ln>
        </p:spPr>
        <p:style>
          <a:lnRef idx="1">
            <a:schemeClr val="accent1"/>
          </a:lnRef>
          <a:fillRef idx="0">
            <a:schemeClr val="accent1"/>
          </a:fillRef>
          <a:effectRef idx="0">
            <a:schemeClr val="accent1"/>
          </a:effectRef>
          <a:fontRef idx="minor">
            <a:schemeClr val="tx1"/>
          </a:fontRef>
        </p:style>
      </p:cxnSp>
      <p:pic>
        <p:nvPicPr>
          <p:cNvPr id="17" name="Picture 2"/>
          <p:cNvPicPr>
            <a:picLocks noChangeAspect="1" noChangeArrowheads="1"/>
          </p:cNvPicPr>
          <p:nvPr userDrawn="1"/>
        </p:nvPicPr>
        <p:blipFill rotWithShape="1">
          <a:blip r:embed="rId3" cstate="screen">
            <a:extLst>
              <a:ext uri="{28A0092B-C50C-407E-A947-70E740481C1C}">
                <a14:useLocalDpi xmlns:a14="http://schemas.microsoft.com/office/drawing/2010/main" val="0"/>
              </a:ext>
            </a:extLst>
          </a:blip>
          <a:srcRect/>
          <a:stretch/>
        </p:blipFill>
        <p:spPr bwMode="auto">
          <a:xfrm>
            <a:off x="35496" y="11557"/>
            <a:ext cx="760200" cy="710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extBox 19"/>
          <p:cNvSpPr txBox="1"/>
          <p:nvPr userDrawn="1"/>
        </p:nvSpPr>
        <p:spPr>
          <a:xfrm>
            <a:off x="-63026" y="625720"/>
            <a:ext cx="962618" cy="400110"/>
          </a:xfrm>
          <a:prstGeom prst="rect">
            <a:avLst/>
          </a:prstGeom>
          <a:noFill/>
        </p:spPr>
        <p:txBody>
          <a:bodyPr wrap="square" rtlCol="0">
            <a:spAutoFit/>
          </a:bodyPr>
          <a:lstStyle/>
          <a:p>
            <a:pPr algn="ctr"/>
            <a:r>
              <a:rPr lang="es-ES" sz="1000" b="1" dirty="0">
                <a:solidFill>
                  <a:schemeClr val="tx2"/>
                </a:solidFill>
              </a:rPr>
              <a:t>Marine </a:t>
            </a:r>
          </a:p>
          <a:p>
            <a:pPr algn="ctr"/>
            <a:r>
              <a:rPr lang="es-ES" sz="1000" b="1" dirty="0" err="1">
                <a:solidFill>
                  <a:schemeClr val="tx2"/>
                </a:solidFill>
              </a:rPr>
              <a:t>Monitoring</a:t>
            </a:r>
            <a:endParaRPr lang="en-US" sz="1000" b="1" dirty="0">
              <a:solidFill>
                <a:schemeClr val="tx2"/>
              </a:solidFill>
            </a:endParaRPr>
          </a:p>
        </p:txBody>
      </p:sp>
    </p:spTree>
    <p:extLst>
      <p:ext uri="{BB962C8B-B14F-4D97-AF65-F5344CB8AC3E}">
        <p14:creationId xmlns:p14="http://schemas.microsoft.com/office/powerpoint/2010/main" val="19870811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7" name="Group 6"/>
          <p:cNvGrpSpPr/>
          <p:nvPr userDrawn="1"/>
        </p:nvGrpSpPr>
        <p:grpSpPr>
          <a:xfrm>
            <a:off x="-36512" y="0"/>
            <a:ext cx="2463612" cy="5183078"/>
            <a:chOff x="-4559112" y="-241167"/>
            <a:chExt cx="2463612" cy="5183078"/>
          </a:xfrm>
        </p:grpSpPr>
        <p:pic>
          <p:nvPicPr>
            <p:cNvPr id="19" name="Picture 2" descr="S:\F15015_Copernicus\3_Work\330_Work-in-process\SC4_BackgroundMat\Visual_ID\Photos\Land_ThinkstockPhotos-544457560.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233"/>
            <a:stretch/>
          </p:blipFill>
          <p:spPr bwMode="auto">
            <a:xfrm>
              <a:off x="-4533687" y="-212875"/>
              <a:ext cx="2438187" cy="5154786"/>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userDrawn="1"/>
          </p:nvSpPr>
          <p:spPr>
            <a:xfrm>
              <a:off x="-4559112" y="-241167"/>
              <a:ext cx="2463611" cy="515006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userDrawn="1"/>
          </p:nvSpPr>
          <p:spPr>
            <a:xfrm>
              <a:off x="-4533687" y="-212875"/>
              <a:ext cx="2438187" cy="515006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16" name="Straight Connector 15"/>
          <p:cNvCxnSpPr/>
          <p:nvPr userDrawn="1"/>
        </p:nvCxnSpPr>
        <p:spPr>
          <a:xfrm>
            <a:off x="431329" y="1062019"/>
            <a:ext cx="0" cy="3888432"/>
          </a:xfrm>
          <a:prstGeom prst="line">
            <a:avLst/>
          </a:prstGeom>
          <a:ln w="31750">
            <a:solidFill>
              <a:srgbClr val="B0BF27">
                <a:alpha val="81000"/>
              </a:srgbClr>
            </a:solidFill>
          </a:ln>
        </p:spPr>
        <p:style>
          <a:lnRef idx="1">
            <a:schemeClr val="accent1"/>
          </a:lnRef>
          <a:fillRef idx="0">
            <a:schemeClr val="accent1"/>
          </a:fillRef>
          <a:effectRef idx="0">
            <a:schemeClr val="accent1"/>
          </a:effectRef>
          <a:fontRef idx="minor">
            <a:schemeClr val="tx1"/>
          </a:fontRef>
        </p:style>
      </p:cxnSp>
      <p:pic>
        <p:nvPicPr>
          <p:cNvPr id="18" name="Picture 3"/>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54273" y="23354"/>
            <a:ext cx="816421" cy="66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userDrawn="1">
            <p:ph type="title" hasCustomPrompt="1"/>
          </p:nvPr>
        </p:nvSpPr>
        <p:spPr>
          <a:xfrm>
            <a:off x="867704" y="255462"/>
            <a:ext cx="7819096" cy="265172"/>
          </a:xfrm>
          <a:solidFill>
            <a:srgbClr val="B0BF27"/>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3" name="Content Placeholder 2"/>
          <p:cNvSpPr>
            <a:spLocks noGrp="1"/>
          </p:cNvSpPr>
          <p:nvPr userDrawn="1">
            <p:ph idx="1"/>
          </p:nvPr>
        </p:nvSpPr>
        <p:spPr>
          <a:xfrm>
            <a:off x="1387047" y="699542"/>
            <a:ext cx="7299753"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a:xfrm>
            <a:off x="457200" y="4928764"/>
            <a:ext cx="2133600" cy="273844"/>
          </a:xfrm>
        </p:spPr>
        <p:txBody>
          <a:bodyPr/>
          <a:lstStyle/>
          <a:p>
            <a:fld id="{30E17047-C597-4B34-8FEE-7A0D1EA692A4}" type="datetimeFigureOut">
              <a:rPr lang="en-US" smtClean="0"/>
              <a:t>9/12/2019</a:t>
            </a:fld>
            <a:endParaRPr lang="en-US"/>
          </a:p>
        </p:txBody>
      </p:sp>
      <p:sp>
        <p:nvSpPr>
          <p:cNvPr id="5" name="Footer Placeholder 4"/>
          <p:cNvSpPr>
            <a:spLocks noGrp="1"/>
          </p:cNvSpPr>
          <p:nvPr userDrawn="1">
            <p:ph type="ftr" sz="quarter" idx="11"/>
          </p:nvPr>
        </p:nvSpPr>
        <p:spPr>
          <a:xfrm>
            <a:off x="3124200" y="4928764"/>
            <a:ext cx="2895600" cy="273844"/>
          </a:xfrm>
        </p:spPr>
        <p:txBody>
          <a:bodyPr/>
          <a:lstStyle/>
          <a:p>
            <a:endParaRPr lang="en-US"/>
          </a:p>
        </p:txBody>
      </p:sp>
      <p:sp>
        <p:nvSpPr>
          <p:cNvPr id="6" name="Slide Number Placeholder 5"/>
          <p:cNvSpPr>
            <a:spLocks noGrp="1"/>
          </p:cNvSpPr>
          <p:nvPr userDrawn="1">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22" name="TextBox 21"/>
          <p:cNvSpPr txBox="1"/>
          <p:nvPr userDrawn="1"/>
        </p:nvSpPr>
        <p:spPr>
          <a:xfrm>
            <a:off x="-36512" y="614834"/>
            <a:ext cx="979264" cy="430887"/>
          </a:xfrm>
          <a:prstGeom prst="rect">
            <a:avLst/>
          </a:prstGeom>
          <a:noFill/>
        </p:spPr>
        <p:txBody>
          <a:bodyPr wrap="square" rtlCol="0">
            <a:spAutoFit/>
          </a:bodyPr>
          <a:lstStyle/>
          <a:p>
            <a:pPr algn="ctr"/>
            <a:r>
              <a:rPr lang="es-ES" sz="1100" b="0" dirty="0" err="1">
                <a:solidFill>
                  <a:srgbClr val="B0BF27"/>
                </a:solidFill>
              </a:rPr>
              <a:t>Land</a:t>
            </a:r>
            <a:r>
              <a:rPr lang="es-ES" sz="1100" b="0" dirty="0">
                <a:solidFill>
                  <a:srgbClr val="B0BF27"/>
                </a:solidFill>
              </a:rPr>
              <a:t> </a:t>
            </a:r>
            <a:r>
              <a:rPr lang="es-ES" sz="1100" b="0" dirty="0" err="1">
                <a:solidFill>
                  <a:srgbClr val="B0BF27"/>
                </a:solidFill>
              </a:rPr>
              <a:t>Monitoring</a:t>
            </a:r>
            <a:endParaRPr lang="en-US" sz="1100" b="0" dirty="0">
              <a:solidFill>
                <a:srgbClr val="B0BF27"/>
              </a:solidFill>
            </a:endParaRPr>
          </a:p>
        </p:txBody>
      </p:sp>
    </p:spTree>
    <p:extLst>
      <p:ext uri="{BB962C8B-B14F-4D97-AF65-F5344CB8AC3E}">
        <p14:creationId xmlns:p14="http://schemas.microsoft.com/office/powerpoint/2010/main" val="3633959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42975" y="699542"/>
            <a:ext cx="7743826"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4928764"/>
            <a:ext cx="2133600" cy="273844"/>
          </a:xfrm>
        </p:spPr>
        <p:txBody>
          <a:bodyPr/>
          <a:lstStyle/>
          <a:p>
            <a:fld id="{30E17047-C597-4B34-8FEE-7A0D1EA692A4}" type="datetimeFigureOut">
              <a:rPr lang="en-US" smtClean="0"/>
              <a:t>9/12/2019</a:t>
            </a:fld>
            <a:endParaRPr lang="en-US"/>
          </a:p>
        </p:txBody>
      </p:sp>
      <p:sp>
        <p:nvSpPr>
          <p:cNvPr id="5" name="Footer Placeholder 4"/>
          <p:cNvSpPr>
            <a:spLocks noGrp="1"/>
          </p:cNvSpPr>
          <p:nvPr>
            <p:ph type="ftr" sz="quarter" idx="11"/>
          </p:nvPr>
        </p:nvSpPr>
        <p:spPr>
          <a:xfrm>
            <a:off x="3124200" y="4928764"/>
            <a:ext cx="2895600" cy="273844"/>
          </a:xfrm>
        </p:spPr>
        <p:txBody>
          <a:bodyPr/>
          <a:lstStyle/>
          <a:p>
            <a:endParaRPr lang="en-US"/>
          </a:p>
        </p:txBody>
      </p:sp>
      <p:sp>
        <p:nvSpPr>
          <p:cNvPr id="6" name="Slide Number Placeholder 5"/>
          <p:cNvSpPr>
            <a:spLocks noGrp="1"/>
          </p:cNvSpPr>
          <p:nvPr>
            <p:ph type="sldNum" sz="quarter" idx="12"/>
          </p:nvPr>
        </p:nvSpPr>
        <p:spPr>
          <a:xfrm>
            <a:off x="6553200" y="4928764"/>
            <a:ext cx="2133600" cy="273844"/>
          </a:xfrm>
        </p:spPr>
        <p:txBody>
          <a:bodyPr/>
          <a:lstStyle/>
          <a:p>
            <a:fld id="{58768E1A-8455-4611-8763-3FA1B747F6B6}" type="slidenum">
              <a:rPr lang="en-US" smtClean="0"/>
              <a:t>‹#›</a:t>
            </a:fld>
            <a:endParaRPr lang="en-US"/>
          </a:p>
        </p:txBody>
      </p:sp>
      <p:cxnSp>
        <p:nvCxnSpPr>
          <p:cNvPr id="12" name="Straight Connector 11"/>
          <p:cNvCxnSpPr/>
          <p:nvPr userDrawn="1"/>
        </p:nvCxnSpPr>
        <p:spPr>
          <a:xfrm>
            <a:off x="431329" y="1062019"/>
            <a:ext cx="0" cy="3888432"/>
          </a:xfrm>
          <a:prstGeom prst="line">
            <a:avLst/>
          </a:prstGeom>
          <a:ln w="31750">
            <a:solidFill>
              <a:srgbClr val="B0BF27">
                <a:alpha val="81000"/>
              </a:srgbClr>
            </a:solidFill>
          </a:ln>
        </p:spPr>
        <p:style>
          <a:lnRef idx="1">
            <a:schemeClr val="accent1"/>
          </a:lnRef>
          <a:fillRef idx="0">
            <a:schemeClr val="accent1"/>
          </a:fillRef>
          <a:effectRef idx="0">
            <a:schemeClr val="accent1"/>
          </a:effectRef>
          <a:fontRef idx="minor">
            <a:schemeClr val="tx1"/>
          </a:fontRef>
        </p:style>
      </p:cxnSp>
      <p:pic>
        <p:nvPicPr>
          <p:cNvPr id="17" name="Picture 3"/>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54273" y="23354"/>
            <a:ext cx="816421" cy="66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itle 1"/>
          <p:cNvSpPr>
            <a:spLocks noGrp="1"/>
          </p:cNvSpPr>
          <p:nvPr>
            <p:ph type="title" hasCustomPrompt="1"/>
          </p:nvPr>
        </p:nvSpPr>
        <p:spPr>
          <a:xfrm>
            <a:off x="867704" y="255462"/>
            <a:ext cx="7819096" cy="265172"/>
          </a:xfrm>
          <a:solidFill>
            <a:srgbClr val="B0BF27"/>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19" name="TextBox 18"/>
          <p:cNvSpPr txBox="1"/>
          <p:nvPr userDrawn="1"/>
        </p:nvSpPr>
        <p:spPr>
          <a:xfrm>
            <a:off x="-36512" y="614834"/>
            <a:ext cx="979264" cy="430887"/>
          </a:xfrm>
          <a:prstGeom prst="rect">
            <a:avLst/>
          </a:prstGeom>
          <a:noFill/>
        </p:spPr>
        <p:txBody>
          <a:bodyPr wrap="square" rtlCol="0">
            <a:spAutoFit/>
          </a:bodyPr>
          <a:lstStyle/>
          <a:p>
            <a:pPr algn="ctr"/>
            <a:r>
              <a:rPr lang="es-ES" sz="1100" b="0" dirty="0" err="1">
                <a:solidFill>
                  <a:srgbClr val="B0BF27"/>
                </a:solidFill>
              </a:rPr>
              <a:t>Land</a:t>
            </a:r>
            <a:r>
              <a:rPr lang="es-ES" sz="1100" b="0" dirty="0">
                <a:solidFill>
                  <a:srgbClr val="B0BF27"/>
                </a:solidFill>
              </a:rPr>
              <a:t> </a:t>
            </a:r>
            <a:r>
              <a:rPr lang="es-ES" sz="1100" b="0" dirty="0" err="1">
                <a:solidFill>
                  <a:srgbClr val="B0BF27"/>
                </a:solidFill>
              </a:rPr>
              <a:t>Monitoring</a:t>
            </a:r>
            <a:endParaRPr lang="en-US" sz="1100" b="0" dirty="0">
              <a:solidFill>
                <a:srgbClr val="B0BF27"/>
              </a:solidFill>
            </a:endParaRPr>
          </a:p>
        </p:txBody>
      </p:sp>
    </p:spTree>
    <p:extLst>
      <p:ext uri="{BB962C8B-B14F-4D97-AF65-F5344CB8AC3E}">
        <p14:creationId xmlns:p14="http://schemas.microsoft.com/office/powerpoint/2010/main" val="19879490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Rectangle 7"/>
          <p:cNvSpPr/>
          <p:nvPr userDrawn="1"/>
        </p:nvSpPr>
        <p:spPr>
          <a:xfrm>
            <a:off x="-25474" y="-4537"/>
            <a:ext cx="9144000" cy="5143500"/>
          </a:xfrm>
          <a:prstGeom prst="rect">
            <a:avLst/>
          </a:prstGeom>
          <a:solidFill>
            <a:srgbClr val="B0BF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sp>
        <p:nvSpPr>
          <p:cNvPr id="4" name="Date Placeholder 3"/>
          <p:cNvSpPr>
            <a:spLocks noGrp="1"/>
          </p:cNvSpPr>
          <p:nvPr>
            <p:ph type="dt" sz="half" idx="10"/>
          </p:nvPr>
        </p:nvSpPr>
        <p:spPr/>
        <p:txBody>
          <a:bodyPr/>
          <a:lstStyle>
            <a:lvl1pPr>
              <a:defRPr>
                <a:solidFill>
                  <a:schemeClr val="bg1">
                    <a:lumMod val="95000"/>
                  </a:schemeClr>
                </a:solidFill>
              </a:defRPr>
            </a:lvl1pPr>
          </a:lstStyle>
          <a:p>
            <a:fld id="{30E17047-C597-4B34-8FEE-7A0D1EA692A4}" type="datetimeFigureOut">
              <a:rPr lang="en-US" smtClean="0"/>
              <a:pPr/>
              <a:t>9/12/2019</a:t>
            </a:fld>
            <a:endParaRPr lang="en-US"/>
          </a:p>
        </p:txBody>
      </p:sp>
      <p:sp>
        <p:nvSpPr>
          <p:cNvPr id="5" name="Footer Placeholder 4"/>
          <p:cNvSpPr>
            <a:spLocks noGrp="1"/>
          </p:cNvSpPr>
          <p:nvPr>
            <p:ph type="ftr" sz="quarter" idx="11"/>
          </p:nvPr>
        </p:nvSpPr>
        <p:spPr/>
        <p:txBody>
          <a:bodyPr/>
          <a:lstStyle>
            <a:lvl1pPr>
              <a:defRPr>
                <a:solidFill>
                  <a:schemeClr val="bg1">
                    <a:lumMod val="9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bg1">
                    <a:lumMod val="95000"/>
                  </a:schemeClr>
                </a:solidFill>
              </a:defRPr>
            </a:lvl1pPr>
          </a:lstStyle>
          <a:p>
            <a:fld id="{58768E1A-8455-4611-8763-3FA1B747F6B6}" type="slidenum">
              <a:rPr lang="en-US" smtClean="0"/>
              <a:pPr/>
              <a:t>‹#›</a:t>
            </a:fld>
            <a:endParaRPr lang="en-US"/>
          </a:p>
        </p:txBody>
      </p:sp>
      <p:sp>
        <p:nvSpPr>
          <p:cNvPr id="12" name="Title 1"/>
          <p:cNvSpPr txBox="1">
            <a:spLocks/>
          </p:cNvSpPr>
          <p:nvPr userDrawn="1"/>
        </p:nvSpPr>
        <p:spPr>
          <a:xfrm>
            <a:off x="2636031" y="2572001"/>
            <a:ext cx="4678288" cy="560636"/>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r>
              <a:rPr lang="en-US" dirty="0"/>
              <a:t>Title</a:t>
            </a:r>
          </a:p>
        </p:txBody>
      </p:sp>
      <p:sp>
        <p:nvSpPr>
          <p:cNvPr id="13" name="Subtitle 2"/>
          <p:cNvSpPr>
            <a:spLocks noGrp="1"/>
          </p:cNvSpPr>
          <p:nvPr>
            <p:ph type="subTitle" idx="13"/>
          </p:nvPr>
        </p:nvSpPr>
        <p:spPr>
          <a:xfrm>
            <a:off x="2636031" y="3147814"/>
            <a:ext cx="4680520" cy="1152128"/>
          </a:xfrm>
        </p:spPr>
        <p:txBody>
          <a:bodyPr>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7170" name="Picture 2" descr="S:\F15015_Copernicus\3_Work\330_Work-in-process\SC4_BackgroundMat\PPT\item Copernicus\Icon-01.png"/>
          <p:cNvPicPr>
            <a:picLocks noChangeAspect="1" noChangeArrowheads="1"/>
          </p:cNvPicPr>
          <p:nvPr userDrawn="1"/>
        </p:nvPicPr>
        <p:blipFill rotWithShape="1">
          <a:blip r:embed="rId2" cstate="print">
            <a:biLevel thresh="50000"/>
            <a:extLst>
              <a:ext uri="{28A0092B-C50C-407E-A947-70E740481C1C}">
                <a14:useLocalDpi xmlns:a14="http://schemas.microsoft.com/office/drawing/2010/main" val="0"/>
              </a:ext>
            </a:extLst>
          </a:blip>
          <a:srcRect/>
          <a:stretch/>
        </p:blipFill>
        <p:spPr bwMode="auto">
          <a:xfrm>
            <a:off x="539552" y="1470422"/>
            <a:ext cx="2409911" cy="2525672"/>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b="-476"/>
          <a:stretch/>
        </p:blipFill>
        <p:spPr bwMode="auto">
          <a:xfrm>
            <a:off x="7260856" y="-4537"/>
            <a:ext cx="1883144" cy="5148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2" descr="S:\F15015_Copernicus\3_Work\330_Work-in-process\SC4_BackgroundMat\PPT\item Copernicus\logo-ce-horizontal-en-negatif.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424242"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495758" y="4680600"/>
            <a:ext cx="769228" cy="280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p:cNvSpPr txBox="1"/>
          <p:nvPr userDrawn="1"/>
        </p:nvSpPr>
        <p:spPr>
          <a:xfrm>
            <a:off x="582712" y="3363838"/>
            <a:ext cx="2189088" cy="261610"/>
          </a:xfrm>
          <a:prstGeom prst="rect">
            <a:avLst/>
          </a:prstGeom>
          <a:noFill/>
        </p:spPr>
        <p:txBody>
          <a:bodyPr wrap="square" rtlCol="0">
            <a:spAutoFit/>
          </a:bodyPr>
          <a:lstStyle/>
          <a:p>
            <a:pPr algn="ctr"/>
            <a:r>
              <a:rPr lang="es-ES" sz="1100" b="0" dirty="0" err="1">
                <a:solidFill>
                  <a:schemeClr val="bg1"/>
                </a:solidFill>
              </a:rPr>
              <a:t>Land</a:t>
            </a:r>
            <a:r>
              <a:rPr lang="es-ES" sz="1100" b="0" dirty="0">
                <a:solidFill>
                  <a:schemeClr val="bg1"/>
                </a:solidFill>
              </a:rPr>
              <a:t> </a:t>
            </a:r>
            <a:r>
              <a:rPr lang="es-ES" sz="1100" b="0" dirty="0" err="1">
                <a:solidFill>
                  <a:schemeClr val="bg1"/>
                </a:solidFill>
              </a:rPr>
              <a:t>Monitoring</a:t>
            </a:r>
            <a:endParaRPr lang="en-US" sz="1100" b="0" dirty="0">
              <a:solidFill>
                <a:schemeClr val="bg1"/>
              </a:solidFill>
            </a:endParaRPr>
          </a:p>
        </p:txBody>
      </p:sp>
    </p:spTree>
    <p:extLst>
      <p:ext uri="{BB962C8B-B14F-4D97-AF65-F5344CB8AC3E}">
        <p14:creationId xmlns:p14="http://schemas.microsoft.com/office/powerpoint/2010/main" val="16648125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20" name="Group 19"/>
          <p:cNvGrpSpPr/>
          <p:nvPr userDrawn="1"/>
        </p:nvGrpSpPr>
        <p:grpSpPr>
          <a:xfrm>
            <a:off x="-36512" y="0"/>
            <a:ext cx="2463612" cy="5183078"/>
            <a:chOff x="-4559112" y="-241167"/>
            <a:chExt cx="2463612" cy="5183078"/>
          </a:xfrm>
        </p:grpSpPr>
        <p:pic>
          <p:nvPicPr>
            <p:cNvPr id="24" name="Picture 2" descr="S:\F15015_Copernicus\3_Work\330_Work-in-process\SC4_BackgroundMat\Visual_ID\Photos\Land_ThinkstockPhotos-544457560.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233"/>
            <a:stretch/>
          </p:blipFill>
          <p:spPr bwMode="auto">
            <a:xfrm>
              <a:off x="-4533687" y="-212875"/>
              <a:ext cx="2438187" cy="5154786"/>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p:cNvSpPr/>
            <p:nvPr userDrawn="1"/>
          </p:nvSpPr>
          <p:spPr>
            <a:xfrm>
              <a:off x="-4559112" y="-241167"/>
              <a:ext cx="2463611" cy="515006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p:cNvSpPr/>
            <p:nvPr userDrawn="1"/>
          </p:nvSpPr>
          <p:spPr>
            <a:xfrm>
              <a:off x="-4533687" y="-212875"/>
              <a:ext cx="2438187" cy="515006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Content Placeholder 3"/>
          <p:cNvSpPr>
            <a:spLocks noGrp="1"/>
          </p:cNvSpPr>
          <p:nvPr>
            <p:ph sz="half" idx="2"/>
          </p:nvPr>
        </p:nvSpPr>
        <p:spPr>
          <a:xfrm>
            <a:off x="4781872"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30E17047-C597-4B34-8FEE-7A0D1EA692A4}" type="datetimeFigureOut">
              <a:rPr lang="en-US" smtClean="0"/>
              <a:t>9/12/2019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cxnSp>
        <p:nvCxnSpPr>
          <p:cNvPr id="25" name="Straight Connector 24"/>
          <p:cNvCxnSpPr/>
          <p:nvPr userDrawn="1"/>
        </p:nvCxnSpPr>
        <p:spPr>
          <a:xfrm>
            <a:off x="431329" y="1062019"/>
            <a:ext cx="0" cy="3888432"/>
          </a:xfrm>
          <a:prstGeom prst="line">
            <a:avLst/>
          </a:prstGeom>
          <a:ln w="31750">
            <a:solidFill>
              <a:srgbClr val="B0BF27">
                <a:alpha val="81000"/>
              </a:srgbClr>
            </a:solidFill>
          </a:ln>
        </p:spPr>
        <p:style>
          <a:lnRef idx="1">
            <a:schemeClr val="accent1"/>
          </a:lnRef>
          <a:fillRef idx="0">
            <a:schemeClr val="accent1"/>
          </a:fillRef>
          <a:effectRef idx="0">
            <a:schemeClr val="accent1"/>
          </a:effectRef>
          <a:fontRef idx="minor">
            <a:schemeClr val="tx1"/>
          </a:fontRef>
        </p:style>
      </p:cxnSp>
      <p:pic>
        <p:nvPicPr>
          <p:cNvPr id="27" name="Picture 3"/>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54273" y="23354"/>
            <a:ext cx="816421" cy="66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itle 1"/>
          <p:cNvSpPr>
            <a:spLocks noGrp="1"/>
          </p:cNvSpPr>
          <p:nvPr>
            <p:ph type="title" hasCustomPrompt="1"/>
          </p:nvPr>
        </p:nvSpPr>
        <p:spPr>
          <a:xfrm>
            <a:off x="867704" y="255462"/>
            <a:ext cx="7819096" cy="265172"/>
          </a:xfrm>
          <a:solidFill>
            <a:srgbClr val="B0BF27"/>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29" name="TextBox 28"/>
          <p:cNvSpPr txBox="1"/>
          <p:nvPr userDrawn="1"/>
        </p:nvSpPr>
        <p:spPr>
          <a:xfrm>
            <a:off x="-36512" y="614834"/>
            <a:ext cx="979264" cy="430887"/>
          </a:xfrm>
          <a:prstGeom prst="rect">
            <a:avLst/>
          </a:prstGeom>
          <a:noFill/>
        </p:spPr>
        <p:txBody>
          <a:bodyPr wrap="square" rtlCol="0">
            <a:spAutoFit/>
          </a:bodyPr>
          <a:lstStyle/>
          <a:p>
            <a:pPr algn="ctr"/>
            <a:r>
              <a:rPr lang="es-ES" sz="1100" b="0" dirty="0" err="1">
                <a:solidFill>
                  <a:srgbClr val="B0BF27"/>
                </a:solidFill>
              </a:rPr>
              <a:t>Land</a:t>
            </a:r>
            <a:r>
              <a:rPr lang="es-ES" sz="1100" b="0" dirty="0">
                <a:solidFill>
                  <a:srgbClr val="B0BF27"/>
                </a:solidFill>
              </a:rPr>
              <a:t> </a:t>
            </a:r>
            <a:r>
              <a:rPr lang="es-ES" sz="1100" b="0" dirty="0" err="1">
                <a:solidFill>
                  <a:srgbClr val="B0BF27"/>
                </a:solidFill>
              </a:rPr>
              <a:t>Monitoring</a:t>
            </a:r>
            <a:endParaRPr lang="en-US" sz="1100" b="0" dirty="0">
              <a:solidFill>
                <a:srgbClr val="B0BF27"/>
              </a:solidFill>
            </a:endParaRPr>
          </a:p>
        </p:txBody>
      </p:sp>
      <p:sp>
        <p:nvSpPr>
          <p:cNvPr id="3" name="Content Placeholder 2"/>
          <p:cNvSpPr>
            <a:spLocks noGrp="1"/>
          </p:cNvSpPr>
          <p:nvPr>
            <p:ph sz="half" idx="1"/>
          </p:nvPr>
        </p:nvSpPr>
        <p:spPr>
          <a:xfrm>
            <a:off x="590872"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38663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767539" y="699542"/>
            <a:ext cx="7919262"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4928764"/>
            <a:ext cx="2133600" cy="273844"/>
          </a:xfrm>
        </p:spPr>
        <p:txBody>
          <a:bodyPr/>
          <a:lstStyle/>
          <a:p>
            <a:fld id="{30E17047-C597-4B34-8FEE-7A0D1EA692A4}" type="datetimeFigureOut">
              <a:rPr lang="en-US" smtClean="0"/>
              <a:t>9/12/2019</a:t>
            </a:fld>
            <a:endParaRPr lang="en-US"/>
          </a:p>
        </p:txBody>
      </p:sp>
      <p:sp>
        <p:nvSpPr>
          <p:cNvPr id="5" name="Footer Placeholder 4"/>
          <p:cNvSpPr>
            <a:spLocks noGrp="1"/>
          </p:cNvSpPr>
          <p:nvPr>
            <p:ph type="ftr" sz="quarter" idx="11"/>
          </p:nvPr>
        </p:nvSpPr>
        <p:spPr>
          <a:xfrm>
            <a:off x="3124200" y="4928764"/>
            <a:ext cx="2895600" cy="273844"/>
          </a:xfrm>
        </p:spPr>
        <p:txBody>
          <a:bodyPr/>
          <a:lstStyle/>
          <a:p>
            <a:endParaRPr lang="en-US"/>
          </a:p>
        </p:txBody>
      </p:sp>
      <p:sp>
        <p:nvSpPr>
          <p:cNvPr id="6" name="Slide Number Placeholder 5"/>
          <p:cNvSpPr>
            <a:spLocks noGrp="1"/>
          </p:cNvSpPr>
          <p:nvPr>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13" name="Title 1"/>
          <p:cNvSpPr>
            <a:spLocks noGrp="1"/>
          </p:cNvSpPr>
          <p:nvPr>
            <p:ph type="title" hasCustomPrompt="1"/>
          </p:nvPr>
        </p:nvSpPr>
        <p:spPr>
          <a:xfrm>
            <a:off x="867704" y="267494"/>
            <a:ext cx="7819096" cy="288032"/>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cxnSp>
        <p:nvCxnSpPr>
          <p:cNvPr id="11" name="Straight Connector 10"/>
          <p:cNvCxnSpPr/>
          <p:nvPr userDrawn="1"/>
        </p:nvCxnSpPr>
        <p:spPr>
          <a:xfrm>
            <a:off x="451076" y="1090171"/>
            <a:ext cx="0" cy="3860280"/>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userDrawn="1"/>
        </p:nvSpPr>
        <p:spPr>
          <a:xfrm>
            <a:off x="97584" y="659284"/>
            <a:ext cx="677466" cy="430887"/>
          </a:xfrm>
          <a:prstGeom prst="rect">
            <a:avLst/>
          </a:prstGeom>
          <a:noFill/>
        </p:spPr>
        <p:txBody>
          <a:bodyPr wrap="square" rtlCol="0">
            <a:spAutoFit/>
          </a:bodyPr>
          <a:lstStyle/>
          <a:p>
            <a:pPr algn="ctr"/>
            <a:r>
              <a:rPr lang="es-ES" sz="1100" b="1" dirty="0">
                <a:solidFill>
                  <a:srgbClr val="25408F"/>
                </a:solidFill>
              </a:rPr>
              <a:t>Data Access</a:t>
            </a:r>
            <a:endParaRPr lang="en-US" sz="1100" b="1" dirty="0">
              <a:solidFill>
                <a:srgbClr val="25408F"/>
              </a:solidFill>
            </a:endParaRPr>
          </a:p>
        </p:txBody>
      </p:sp>
    </p:spTree>
    <p:extLst>
      <p:ext uri="{BB962C8B-B14F-4D97-AF65-F5344CB8AC3E}">
        <p14:creationId xmlns:p14="http://schemas.microsoft.com/office/powerpoint/2010/main" val="9487387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00154" y="62753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99592" y="1203598"/>
            <a:ext cx="4040188"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7980" y="627534"/>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7418" y="1203598"/>
            <a:ext cx="4041775"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9/12/2019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cxnSp>
        <p:nvCxnSpPr>
          <p:cNvPr id="14" name="Straight Connector 13"/>
          <p:cNvCxnSpPr/>
          <p:nvPr userDrawn="1"/>
        </p:nvCxnSpPr>
        <p:spPr>
          <a:xfrm>
            <a:off x="431329" y="1062019"/>
            <a:ext cx="0" cy="3888432"/>
          </a:xfrm>
          <a:prstGeom prst="line">
            <a:avLst/>
          </a:prstGeom>
          <a:ln w="31750">
            <a:solidFill>
              <a:srgbClr val="B0BF27">
                <a:alpha val="81000"/>
              </a:srgbClr>
            </a:solidFill>
          </a:ln>
        </p:spPr>
        <p:style>
          <a:lnRef idx="1">
            <a:schemeClr val="accent1"/>
          </a:lnRef>
          <a:fillRef idx="0">
            <a:schemeClr val="accent1"/>
          </a:fillRef>
          <a:effectRef idx="0">
            <a:schemeClr val="accent1"/>
          </a:effectRef>
          <a:fontRef idx="minor">
            <a:schemeClr val="tx1"/>
          </a:fontRef>
        </p:style>
      </p:cxnSp>
      <p:pic>
        <p:nvPicPr>
          <p:cNvPr id="16" name="Picture 3"/>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54273" y="23354"/>
            <a:ext cx="816421" cy="66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itle 1"/>
          <p:cNvSpPr>
            <a:spLocks noGrp="1"/>
          </p:cNvSpPr>
          <p:nvPr>
            <p:ph type="title" hasCustomPrompt="1"/>
          </p:nvPr>
        </p:nvSpPr>
        <p:spPr>
          <a:xfrm>
            <a:off x="867704" y="255462"/>
            <a:ext cx="7819096" cy="265172"/>
          </a:xfrm>
          <a:solidFill>
            <a:srgbClr val="B0BF27"/>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21" name="TextBox 20"/>
          <p:cNvSpPr txBox="1"/>
          <p:nvPr userDrawn="1"/>
        </p:nvSpPr>
        <p:spPr>
          <a:xfrm>
            <a:off x="-36512" y="614834"/>
            <a:ext cx="979264" cy="430887"/>
          </a:xfrm>
          <a:prstGeom prst="rect">
            <a:avLst/>
          </a:prstGeom>
          <a:noFill/>
        </p:spPr>
        <p:txBody>
          <a:bodyPr wrap="square" rtlCol="0">
            <a:spAutoFit/>
          </a:bodyPr>
          <a:lstStyle/>
          <a:p>
            <a:pPr algn="ctr"/>
            <a:r>
              <a:rPr lang="es-ES" sz="1100" b="0" dirty="0" err="1">
                <a:solidFill>
                  <a:srgbClr val="B0BF27"/>
                </a:solidFill>
              </a:rPr>
              <a:t>Land</a:t>
            </a:r>
            <a:r>
              <a:rPr lang="es-ES" sz="1100" b="0" dirty="0">
                <a:solidFill>
                  <a:srgbClr val="B0BF27"/>
                </a:solidFill>
              </a:rPr>
              <a:t> </a:t>
            </a:r>
            <a:r>
              <a:rPr lang="es-ES" sz="1100" b="0" dirty="0" err="1">
                <a:solidFill>
                  <a:srgbClr val="B0BF27"/>
                </a:solidFill>
              </a:rPr>
              <a:t>Monitoring</a:t>
            </a:r>
            <a:endParaRPr lang="en-US" sz="1100" b="0" dirty="0">
              <a:solidFill>
                <a:srgbClr val="B0BF27"/>
              </a:solidFill>
            </a:endParaRPr>
          </a:p>
        </p:txBody>
      </p:sp>
    </p:spTree>
    <p:extLst>
      <p:ext uri="{BB962C8B-B14F-4D97-AF65-F5344CB8AC3E}">
        <p14:creationId xmlns:p14="http://schemas.microsoft.com/office/powerpoint/2010/main" val="34626876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13" name="Group 12"/>
          <p:cNvGrpSpPr/>
          <p:nvPr userDrawn="1"/>
        </p:nvGrpSpPr>
        <p:grpSpPr>
          <a:xfrm>
            <a:off x="-36512" y="0"/>
            <a:ext cx="2463612" cy="5183078"/>
            <a:chOff x="-4559112" y="-241167"/>
            <a:chExt cx="2463612" cy="5183078"/>
          </a:xfrm>
        </p:grpSpPr>
        <p:pic>
          <p:nvPicPr>
            <p:cNvPr id="15" name="Picture 2" descr="S:\F15015_Copernicus\3_Work\330_Work-in-process\SC4_BackgroundMat\Visual_ID\Photos\Land_ThinkstockPhotos-544457560.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233"/>
            <a:stretch/>
          </p:blipFill>
          <p:spPr bwMode="auto">
            <a:xfrm>
              <a:off x="-4533687" y="-212875"/>
              <a:ext cx="2438187" cy="5154786"/>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userDrawn="1"/>
          </p:nvSpPr>
          <p:spPr>
            <a:xfrm>
              <a:off x="-4559112" y="-241167"/>
              <a:ext cx="2463611" cy="515006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p:cNvSpPr/>
            <p:nvPr userDrawn="1"/>
          </p:nvSpPr>
          <p:spPr>
            <a:xfrm>
              <a:off x="-4533687" y="-212875"/>
              <a:ext cx="2438187" cy="515006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p:cNvSpPr>
            <a:spLocks noGrp="1"/>
          </p:cNvSpPr>
          <p:nvPr>
            <p:ph type="dt" sz="half" idx="10"/>
          </p:nvPr>
        </p:nvSpPr>
        <p:spPr/>
        <p:txBody>
          <a:bodyPr/>
          <a:lstStyle/>
          <a:p>
            <a:fld id="{30E17047-C597-4B34-8FEE-7A0D1EA692A4}" type="datetimeFigureOut">
              <a:rPr lang="en-US" smtClean="0"/>
              <a:t>9/12/2019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cxnSp>
        <p:nvCxnSpPr>
          <p:cNvPr id="14" name="Straight Connector 13"/>
          <p:cNvCxnSpPr/>
          <p:nvPr userDrawn="1"/>
        </p:nvCxnSpPr>
        <p:spPr>
          <a:xfrm>
            <a:off x="431329" y="1062019"/>
            <a:ext cx="0" cy="3888432"/>
          </a:xfrm>
          <a:prstGeom prst="line">
            <a:avLst/>
          </a:prstGeom>
          <a:ln w="31750">
            <a:solidFill>
              <a:srgbClr val="B0BF27">
                <a:alpha val="81000"/>
              </a:srgbClr>
            </a:solidFill>
          </a:ln>
        </p:spPr>
        <p:style>
          <a:lnRef idx="1">
            <a:schemeClr val="accent1"/>
          </a:lnRef>
          <a:fillRef idx="0">
            <a:schemeClr val="accent1"/>
          </a:fillRef>
          <a:effectRef idx="0">
            <a:schemeClr val="accent1"/>
          </a:effectRef>
          <a:fontRef idx="minor">
            <a:schemeClr val="tx1"/>
          </a:fontRef>
        </p:style>
      </p:cxnSp>
      <p:pic>
        <p:nvPicPr>
          <p:cNvPr id="16" name="Picture 3"/>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54273" y="23354"/>
            <a:ext cx="816421" cy="66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itle 1"/>
          <p:cNvSpPr>
            <a:spLocks noGrp="1"/>
          </p:cNvSpPr>
          <p:nvPr>
            <p:ph type="title" hasCustomPrompt="1"/>
          </p:nvPr>
        </p:nvSpPr>
        <p:spPr>
          <a:xfrm>
            <a:off x="867704" y="255462"/>
            <a:ext cx="7819096" cy="265172"/>
          </a:xfrm>
          <a:solidFill>
            <a:srgbClr val="B0BF27"/>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18" name="TextBox 17"/>
          <p:cNvSpPr txBox="1"/>
          <p:nvPr userDrawn="1"/>
        </p:nvSpPr>
        <p:spPr>
          <a:xfrm>
            <a:off x="-36512" y="614834"/>
            <a:ext cx="979264" cy="430887"/>
          </a:xfrm>
          <a:prstGeom prst="rect">
            <a:avLst/>
          </a:prstGeom>
          <a:noFill/>
        </p:spPr>
        <p:txBody>
          <a:bodyPr wrap="square" rtlCol="0">
            <a:spAutoFit/>
          </a:bodyPr>
          <a:lstStyle/>
          <a:p>
            <a:pPr algn="ctr"/>
            <a:r>
              <a:rPr lang="es-ES" sz="1100" b="0" dirty="0" err="1">
                <a:solidFill>
                  <a:srgbClr val="B0BF27"/>
                </a:solidFill>
              </a:rPr>
              <a:t>Land</a:t>
            </a:r>
            <a:r>
              <a:rPr lang="es-ES" sz="1100" b="0" dirty="0">
                <a:solidFill>
                  <a:srgbClr val="B0BF27"/>
                </a:solidFill>
              </a:rPr>
              <a:t> </a:t>
            </a:r>
            <a:r>
              <a:rPr lang="es-ES" sz="1100" b="0" dirty="0" err="1">
                <a:solidFill>
                  <a:srgbClr val="B0BF27"/>
                </a:solidFill>
              </a:rPr>
              <a:t>Monitoring</a:t>
            </a:r>
            <a:endParaRPr lang="en-US" sz="1100" b="0" dirty="0">
              <a:solidFill>
                <a:srgbClr val="B0BF27"/>
              </a:solidFill>
            </a:endParaRPr>
          </a:p>
        </p:txBody>
      </p:sp>
    </p:spTree>
    <p:extLst>
      <p:ext uri="{BB962C8B-B14F-4D97-AF65-F5344CB8AC3E}">
        <p14:creationId xmlns:p14="http://schemas.microsoft.com/office/powerpoint/2010/main" val="14153354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5" name="Group 14"/>
          <p:cNvGrpSpPr/>
          <p:nvPr userDrawn="1"/>
        </p:nvGrpSpPr>
        <p:grpSpPr>
          <a:xfrm>
            <a:off x="-36512" y="0"/>
            <a:ext cx="2463612" cy="5183078"/>
            <a:chOff x="-4559112" y="-241167"/>
            <a:chExt cx="2463612" cy="5183078"/>
          </a:xfrm>
        </p:grpSpPr>
        <p:pic>
          <p:nvPicPr>
            <p:cNvPr id="19" name="Picture 2" descr="S:\F15015_Copernicus\3_Work\330_Work-in-process\SC4_BackgroundMat\Visual_ID\Photos\Land_ThinkstockPhotos-544457560.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233"/>
            <a:stretch/>
          </p:blipFill>
          <p:spPr bwMode="auto">
            <a:xfrm>
              <a:off x="-4533687" y="-212875"/>
              <a:ext cx="2438187" cy="5154786"/>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userDrawn="1"/>
          </p:nvSpPr>
          <p:spPr>
            <a:xfrm>
              <a:off x="-4559112" y="-241167"/>
              <a:ext cx="2463611" cy="515006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userDrawn="1"/>
          </p:nvSpPr>
          <p:spPr>
            <a:xfrm>
              <a:off x="-4533687" y="-212875"/>
              <a:ext cx="2438187" cy="515006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a:xfrm>
            <a:off x="87890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96754"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78905"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0E17047-C597-4B34-8FEE-7A0D1EA692A4}" type="datetimeFigureOut">
              <a:rPr lang="en-US" smtClean="0"/>
              <a:t>9/12/2019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cxnSp>
        <p:nvCxnSpPr>
          <p:cNvPr id="16" name="Straight Connector 15"/>
          <p:cNvCxnSpPr/>
          <p:nvPr userDrawn="1"/>
        </p:nvCxnSpPr>
        <p:spPr>
          <a:xfrm>
            <a:off x="431329" y="1062019"/>
            <a:ext cx="0" cy="3888432"/>
          </a:xfrm>
          <a:prstGeom prst="line">
            <a:avLst/>
          </a:prstGeom>
          <a:ln w="31750">
            <a:solidFill>
              <a:srgbClr val="B0BF27">
                <a:alpha val="81000"/>
              </a:srgbClr>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userDrawn="1"/>
        </p:nvSpPr>
        <p:spPr>
          <a:xfrm>
            <a:off x="-36512" y="614834"/>
            <a:ext cx="979264" cy="430887"/>
          </a:xfrm>
          <a:prstGeom prst="rect">
            <a:avLst/>
          </a:prstGeom>
          <a:noFill/>
        </p:spPr>
        <p:txBody>
          <a:bodyPr wrap="square" rtlCol="0">
            <a:spAutoFit/>
          </a:bodyPr>
          <a:lstStyle/>
          <a:p>
            <a:pPr algn="ctr"/>
            <a:r>
              <a:rPr lang="es-ES" sz="1100" b="0" dirty="0" err="1">
                <a:solidFill>
                  <a:srgbClr val="B0BF27"/>
                </a:solidFill>
              </a:rPr>
              <a:t>Land</a:t>
            </a:r>
            <a:r>
              <a:rPr lang="es-ES" sz="1100" b="0" dirty="0">
                <a:solidFill>
                  <a:srgbClr val="B0BF27"/>
                </a:solidFill>
              </a:rPr>
              <a:t> </a:t>
            </a:r>
            <a:r>
              <a:rPr lang="es-ES" sz="1100" b="0" dirty="0" err="1">
                <a:solidFill>
                  <a:srgbClr val="B0BF27"/>
                </a:solidFill>
              </a:rPr>
              <a:t>Monitoring</a:t>
            </a:r>
            <a:endParaRPr lang="en-US" sz="1100" b="0" dirty="0">
              <a:solidFill>
                <a:srgbClr val="B0BF27"/>
              </a:solidFill>
            </a:endParaRPr>
          </a:p>
        </p:txBody>
      </p:sp>
      <p:pic>
        <p:nvPicPr>
          <p:cNvPr id="18" name="Picture 3"/>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54273" y="23354"/>
            <a:ext cx="816421" cy="66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70811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2" descr="C:\Users\Designer\Desktop\PRESENTATION COPERNICUS\FOTO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1678" y="-36863"/>
            <a:ext cx="2415629" cy="521124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userDrawn="1">
            <p:ph type="title" hasCustomPrompt="1"/>
          </p:nvPr>
        </p:nvSpPr>
        <p:spPr>
          <a:xfrm>
            <a:off x="867704" y="267494"/>
            <a:ext cx="7819096" cy="263921"/>
          </a:xfrm>
          <a:solidFill>
            <a:srgbClr val="FAA741"/>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sp>
        <p:nvSpPr>
          <p:cNvPr id="3" name="Content Placeholder 2"/>
          <p:cNvSpPr>
            <a:spLocks noGrp="1"/>
          </p:cNvSpPr>
          <p:nvPr userDrawn="1">
            <p:ph idx="1"/>
          </p:nvPr>
        </p:nvSpPr>
        <p:spPr>
          <a:xfrm>
            <a:off x="1387047" y="699542"/>
            <a:ext cx="7299753"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a:xfrm>
            <a:off x="457200" y="4928764"/>
            <a:ext cx="2133600" cy="273844"/>
          </a:xfrm>
        </p:spPr>
        <p:txBody>
          <a:bodyPr/>
          <a:lstStyle/>
          <a:p>
            <a:fld id="{30E17047-C597-4B34-8FEE-7A0D1EA692A4}" type="datetimeFigureOut">
              <a:rPr lang="en-US" smtClean="0"/>
              <a:t>9/12/2019</a:t>
            </a:fld>
            <a:endParaRPr lang="en-US"/>
          </a:p>
        </p:txBody>
      </p:sp>
      <p:sp>
        <p:nvSpPr>
          <p:cNvPr id="5" name="Footer Placeholder 4"/>
          <p:cNvSpPr>
            <a:spLocks noGrp="1"/>
          </p:cNvSpPr>
          <p:nvPr userDrawn="1">
            <p:ph type="ftr" sz="quarter" idx="11"/>
          </p:nvPr>
        </p:nvSpPr>
        <p:spPr>
          <a:xfrm>
            <a:off x="3124200" y="4928764"/>
            <a:ext cx="2895600" cy="273844"/>
          </a:xfrm>
        </p:spPr>
        <p:txBody>
          <a:bodyPr/>
          <a:lstStyle/>
          <a:p>
            <a:endParaRPr lang="en-US"/>
          </a:p>
        </p:txBody>
      </p:sp>
      <p:sp>
        <p:nvSpPr>
          <p:cNvPr id="6" name="Slide Number Placeholder 5"/>
          <p:cNvSpPr>
            <a:spLocks noGrp="1"/>
          </p:cNvSpPr>
          <p:nvPr userDrawn="1">
            <p:ph type="sldNum" sz="quarter" idx="12"/>
          </p:nvPr>
        </p:nvSpPr>
        <p:spPr>
          <a:xfrm>
            <a:off x="6553200" y="4928764"/>
            <a:ext cx="2133600" cy="273844"/>
          </a:xfrm>
        </p:spPr>
        <p:txBody>
          <a:bodyPr/>
          <a:lstStyle/>
          <a:p>
            <a:fld id="{58768E1A-8455-4611-8763-3FA1B747F6B6}" type="slidenum">
              <a:rPr lang="en-US" smtClean="0"/>
              <a:t>‹#›</a:t>
            </a:fld>
            <a:endParaRPr lang="en-US"/>
          </a:p>
        </p:txBody>
      </p:sp>
      <p:pic>
        <p:nvPicPr>
          <p:cNvPr id="22" name="Picture 3"/>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09029" y="65605"/>
            <a:ext cx="803761" cy="622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4" name="Straight Connector 23"/>
          <p:cNvCxnSpPr/>
          <p:nvPr userDrawn="1"/>
        </p:nvCxnSpPr>
        <p:spPr>
          <a:xfrm>
            <a:off x="468615" y="1062019"/>
            <a:ext cx="0" cy="3888432"/>
          </a:xfrm>
          <a:prstGeom prst="line">
            <a:avLst/>
          </a:prstGeom>
          <a:ln w="31750">
            <a:solidFill>
              <a:srgbClr val="FAA741">
                <a:alpha val="81000"/>
              </a:srgbClr>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userDrawn="1"/>
        </p:nvSpPr>
        <p:spPr>
          <a:xfrm>
            <a:off x="-36512" y="630106"/>
            <a:ext cx="1022649" cy="430887"/>
          </a:xfrm>
          <a:prstGeom prst="rect">
            <a:avLst/>
          </a:prstGeom>
          <a:noFill/>
          <a:ln>
            <a:noFill/>
          </a:ln>
        </p:spPr>
        <p:txBody>
          <a:bodyPr wrap="square" rtlCol="0">
            <a:spAutoFit/>
          </a:bodyPr>
          <a:lstStyle/>
          <a:p>
            <a:pPr algn="ctr"/>
            <a:r>
              <a:rPr lang="es-ES" sz="1100" b="0" dirty="0" err="1">
                <a:solidFill>
                  <a:schemeClr val="accent6">
                    <a:lumMod val="50000"/>
                  </a:schemeClr>
                </a:solidFill>
              </a:rPr>
              <a:t>Emergency</a:t>
            </a:r>
            <a:endParaRPr lang="es-ES" sz="1100" b="0" dirty="0">
              <a:solidFill>
                <a:schemeClr val="accent6">
                  <a:lumMod val="50000"/>
                </a:schemeClr>
              </a:solidFill>
            </a:endParaRPr>
          </a:p>
          <a:p>
            <a:pPr algn="ctr"/>
            <a:r>
              <a:rPr lang="es-ES" sz="1100" b="0" dirty="0">
                <a:solidFill>
                  <a:schemeClr val="accent6">
                    <a:lumMod val="50000"/>
                  </a:schemeClr>
                </a:solidFill>
              </a:rPr>
              <a:t>Management</a:t>
            </a:r>
            <a:endParaRPr lang="en-US" sz="1100" b="0" dirty="0">
              <a:solidFill>
                <a:schemeClr val="accent6">
                  <a:lumMod val="50000"/>
                </a:schemeClr>
              </a:solidFill>
            </a:endParaRPr>
          </a:p>
        </p:txBody>
      </p:sp>
    </p:spTree>
    <p:extLst>
      <p:ext uri="{BB962C8B-B14F-4D97-AF65-F5344CB8AC3E}">
        <p14:creationId xmlns:p14="http://schemas.microsoft.com/office/powerpoint/2010/main" val="21643160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42975" y="699542"/>
            <a:ext cx="7743826"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4928764"/>
            <a:ext cx="2133600" cy="273844"/>
          </a:xfrm>
        </p:spPr>
        <p:txBody>
          <a:bodyPr/>
          <a:lstStyle/>
          <a:p>
            <a:fld id="{30E17047-C597-4B34-8FEE-7A0D1EA692A4}" type="datetimeFigureOut">
              <a:rPr lang="en-US" smtClean="0"/>
              <a:t>9/12/2019</a:t>
            </a:fld>
            <a:endParaRPr lang="en-US"/>
          </a:p>
        </p:txBody>
      </p:sp>
      <p:sp>
        <p:nvSpPr>
          <p:cNvPr id="5" name="Footer Placeholder 4"/>
          <p:cNvSpPr>
            <a:spLocks noGrp="1"/>
          </p:cNvSpPr>
          <p:nvPr>
            <p:ph type="ftr" sz="quarter" idx="11"/>
          </p:nvPr>
        </p:nvSpPr>
        <p:spPr>
          <a:xfrm>
            <a:off x="3124200" y="4928764"/>
            <a:ext cx="2895600" cy="273844"/>
          </a:xfrm>
        </p:spPr>
        <p:txBody>
          <a:bodyPr/>
          <a:lstStyle/>
          <a:p>
            <a:endParaRPr lang="en-US"/>
          </a:p>
        </p:txBody>
      </p:sp>
      <p:sp>
        <p:nvSpPr>
          <p:cNvPr id="6" name="Slide Number Placeholder 5"/>
          <p:cNvSpPr>
            <a:spLocks noGrp="1"/>
          </p:cNvSpPr>
          <p:nvPr>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10" name="Title 1"/>
          <p:cNvSpPr>
            <a:spLocks noGrp="1"/>
          </p:cNvSpPr>
          <p:nvPr>
            <p:ph type="title" hasCustomPrompt="1"/>
          </p:nvPr>
        </p:nvSpPr>
        <p:spPr>
          <a:xfrm>
            <a:off x="867704" y="267494"/>
            <a:ext cx="7819096" cy="263921"/>
          </a:xfrm>
          <a:solidFill>
            <a:srgbClr val="FAA741"/>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pic>
        <p:nvPicPr>
          <p:cNvPr id="11" name="Picture 3"/>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09029" y="65605"/>
            <a:ext cx="803761" cy="622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4" name="Straight Connector 13"/>
          <p:cNvCxnSpPr/>
          <p:nvPr userDrawn="1"/>
        </p:nvCxnSpPr>
        <p:spPr>
          <a:xfrm>
            <a:off x="468615" y="1062019"/>
            <a:ext cx="0" cy="3888432"/>
          </a:xfrm>
          <a:prstGeom prst="line">
            <a:avLst/>
          </a:prstGeom>
          <a:ln w="31750">
            <a:solidFill>
              <a:srgbClr val="FAA741">
                <a:alpha val="81000"/>
              </a:srgbClr>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userDrawn="1"/>
        </p:nvSpPr>
        <p:spPr>
          <a:xfrm>
            <a:off x="-36512" y="630106"/>
            <a:ext cx="1022649" cy="430887"/>
          </a:xfrm>
          <a:prstGeom prst="rect">
            <a:avLst/>
          </a:prstGeom>
          <a:noFill/>
          <a:ln>
            <a:noFill/>
          </a:ln>
        </p:spPr>
        <p:txBody>
          <a:bodyPr wrap="square" rtlCol="0">
            <a:spAutoFit/>
          </a:bodyPr>
          <a:lstStyle/>
          <a:p>
            <a:pPr algn="ctr"/>
            <a:r>
              <a:rPr lang="es-ES" sz="1100" b="0" dirty="0" err="1">
                <a:solidFill>
                  <a:schemeClr val="accent6">
                    <a:lumMod val="75000"/>
                  </a:schemeClr>
                </a:solidFill>
              </a:rPr>
              <a:t>Emergency</a:t>
            </a:r>
            <a:endParaRPr lang="es-ES" sz="1100" b="0" dirty="0">
              <a:solidFill>
                <a:schemeClr val="accent6">
                  <a:lumMod val="75000"/>
                </a:schemeClr>
              </a:solidFill>
            </a:endParaRPr>
          </a:p>
          <a:p>
            <a:pPr algn="ctr"/>
            <a:r>
              <a:rPr lang="es-ES" sz="1100" b="0" dirty="0">
                <a:solidFill>
                  <a:schemeClr val="accent6">
                    <a:lumMod val="75000"/>
                  </a:schemeClr>
                </a:solidFill>
              </a:rPr>
              <a:t>Management</a:t>
            </a:r>
            <a:endParaRPr lang="en-US" sz="1100" b="0" dirty="0">
              <a:solidFill>
                <a:schemeClr val="accent6">
                  <a:lumMod val="75000"/>
                </a:schemeClr>
              </a:solidFill>
            </a:endParaRPr>
          </a:p>
        </p:txBody>
      </p:sp>
    </p:spTree>
    <p:extLst>
      <p:ext uri="{BB962C8B-B14F-4D97-AF65-F5344CB8AC3E}">
        <p14:creationId xmlns:p14="http://schemas.microsoft.com/office/powerpoint/2010/main" val="17127281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Rectangle 8"/>
          <p:cNvSpPr/>
          <p:nvPr userDrawn="1"/>
        </p:nvSpPr>
        <p:spPr>
          <a:xfrm>
            <a:off x="0" y="0"/>
            <a:ext cx="9144000" cy="5143500"/>
          </a:xfrm>
          <a:prstGeom prst="rect">
            <a:avLst/>
          </a:prstGeom>
          <a:solidFill>
            <a:srgbClr val="FAA7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bg1">
                    <a:lumMod val="95000"/>
                  </a:schemeClr>
                </a:solidFill>
              </a:defRPr>
            </a:lvl1pPr>
          </a:lstStyle>
          <a:p>
            <a:fld id="{30E17047-C597-4B34-8FEE-7A0D1EA692A4}" type="datetimeFigureOut">
              <a:rPr lang="en-US" smtClean="0"/>
              <a:pPr/>
              <a:t>9/12/2019</a:t>
            </a:fld>
            <a:endParaRPr lang="en-US"/>
          </a:p>
        </p:txBody>
      </p:sp>
      <p:sp>
        <p:nvSpPr>
          <p:cNvPr id="5" name="Footer Placeholder 4"/>
          <p:cNvSpPr>
            <a:spLocks noGrp="1"/>
          </p:cNvSpPr>
          <p:nvPr>
            <p:ph type="ftr" sz="quarter" idx="11"/>
          </p:nvPr>
        </p:nvSpPr>
        <p:spPr/>
        <p:txBody>
          <a:bodyPr/>
          <a:lstStyle>
            <a:lvl1pPr>
              <a:defRPr>
                <a:solidFill>
                  <a:schemeClr val="bg1">
                    <a:lumMod val="9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bg1">
                    <a:lumMod val="95000"/>
                  </a:schemeClr>
                </a:solidFill>
              </a:defRPr>
            </a:lvl1pPr>
          </a:lstStyle>
          <a:p>
            <a:fld id="{58768E1A-8455-4611-8763-3FA1B747F6B6}" type="slidenum">
              <a:rPr lang="en-US" smtClean="0"/>
              <a:pPr/>
              <a:t>‹#›</a:t>
            </a:fld>
            <a:endParaRPr lang="en-US"/>
          </a:p>
        </p:txBody>
      </p:sp>
      <p:sp>
        <p:nvSpPr>
          <p:cNvPr id="11" name="Title 1"/>
          <p:cNvSpPr txBox="1">
            <a:spLocks/>
          </p:cNvSpPr>
          <p:nvPr userDrawn="1"/>
        </p:nvSpPr>
        <p:spPr>
          <a:xfrm>
            <a:off x="2593876" y="2572001"/>
            <a:ext cx="4678288" cy="560636"/>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r>
              <a:rPr lang="en-US" dirty="0"/>
              <a:t>Title</a:t>
            </a:r>
          </a:p>
        </p:txBody>
      </p:sp>
      <p:sp>
        <p:nvSpPr>
          <p:cNvPr id="12" name="Subtitle 2"/>
          <p:cNvSpPr>
            <a:spLocks noGrp="1"/>
          </p:cNvSpPr>
          <p:nvPr>
            <p:ph type="subTitle" idx="13"/>
          </p:nvPr>
        </p:nvSpPr>
        <p:spPr>
          <a:xfrm>
            <a:off x="2593876" y="3147814"/>
            <a:ext cx="4680520" cy="1152128"/>
          </a:xfrm>
        </p:spPr>
        <p:txBody>
          <a:bodyPr>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1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9552" y="4680600"/>
            <a:ext cx="769228" cy="280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descr="S:\F15015_Copernicus\3_Work\330_Work-in-process\SC4_BackgroundMat\PPT\item Copernicus\logo-ce-horizontal-en-negatif.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468036"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S:\F15015_Copernicus\3_Work\330_Work-in-process\SC4_BackgroundMat\PPT\item Copernicus\Icon-01.png"/>
          <p:cNvPicPr>
            <a:picLocks noChangeAspect="1" noChangeArrowheads="1"/>
          </p:cNvPicPr>
          <p:nvPr userDrawn="1"/>
        </p:nvPicPr>
        <p:blipFill rotWithShape="1">
          <a:blip r:embed="rId4" cstate="print">
            <a:biLevel thresh="50000"/>
            <a:extLst>
              <a:ext uri="{28A0092B-C50C-407E-A947-70E740481C1C}">
                <a14:useLocalDpi xmlns:a14="http://schemas.microsoft.com/office/drawing/2010/main" val="0"/>
              </a:ext>
            </a:extLst>
          </a:blip>
          <a:srcRect/>
          <a:stretch/>
        </p:blipFill>
        <p:spPr bwMode="auto">
          <a:xfrm>
            <a:off x="459036" y="1288306"/>
            <a:ext cx="2454145" cy="2611302"/>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userDrawn="1"/>
        </p:nvSpPr>
        <p:spPr>
          <a:xfrm>
            <a:off x="758598" y="3390260"/>
            <a:ext cx="1855020" cy="261610"/>
          </a:xfrm>
          <a:prstGeom prst="rect">
            <a:avLst/>
          </a:prstGeom>
          <a:noFill/>
          <a:ln>
            <a:noFill/>
          </a:ln>
        </p:spPr>
        <p:txBody>
          <a:bodyPr wrap="square" rtlCol="0">
            <a:spAutoFit/>
          </a:bodyPr>
          <a:lstStyle/>
          <a:p>
            <a:pPr algn="ctr"/>
            <a:r>
              <a:rPr lang="es-ES" sz="1100" b="0" dirty="0" err="1">
                <a:solidFill>
                  <a:schemeClr val="bg1"/>
                </a:solidFill>
              </a:rPr>
              <a:t>Emergency</a:t>
            </a:r>
            <a:r>
              <a:rPr lang="es-ES" sz="1100" b="0" baseline="0" dirty="0">
                <a:solidFill>
                  <a:schemeClr val="bg1"/>
                </a:solidFill>
              </a:rPr>
              <a:t> </a:t>
            </a:r>
            <a:r>
              <a:rPr lang="es-ES" sz="1100" b="0" dirty="0">
                <a:solidFill>
                  <a:schemeClr val="bg1"/>
                </a:solidFill>
              </a:rPr>
              <a:t>Management</a:t>
            </a:r>
            <a:endParaRPr lang="en-US" sz="1100" b="0" dirty="0">
              <a:solidFill>
                <a:schemeClr val="bg1"/>
              </a:solidFill>
            </a:endParaRPr>
          </a:p>
        </p:txBody>
      </p:sp>
      <p:pic>
        <p:nvPicPr>
          <p:cNvPr id="2051" name="Picture 3" descr="C:\Users\Designer\Desktop\PRESENTATION COPERNICUS\foto3.jp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7272164" y="0"/>
            <a:ext cx="2099054" cy="5164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65933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2" descr="C:\Users\Designer\Desktop\PRESENTATION COPERNICUS\FOTO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1678" y="-36863"/>
            <a:ext cx="2415629" cy="521124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sz="half" idx="1"/>
          </p:nvPr>
        </p:nvSpPr>
        <p:spPr>
          <a:xfrm>
            <a:off x="1022920"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76056"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30E17047-C597-4B34-8FEE-7A0D1EA692A4}" type="datetimeFigureOut">
              <a:rPr lang="en-US" smtClean="0"/>
              <a:t>9/12/2019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sp>
        <p:nvSpPr>
          <p:cNvPr id="15" name="Title 1"/>
          <p:cNvSpPr>
            <a:spLocks noGrp="1"/>
          </p:cNvSpPr>
          <p:nvPr>
            <p:ph type="title" hasCustomPrompt="1"/>
          </p:nvPr>
        </p:nvSpPr>
        <p:spPr>
          <a:xfrm>
            <a:off x="867704" y="267494"/>
            <a:ext cx="7819096" cy="263921"/>
          </a:xfrm>
          <a:solidFill>
            <a:srgbClr val="FAA741"/>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pic>
        <p:nvPicPr>
          <p:cNvPr id="16" name="Picture 3"/>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09029" y="65605"/>
            <a:ext cx="803761" cy="622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7" name="Straight Connector 16"/>
          <p:cNvCxnSpPr/>
          <p:nvPr userDrawn="1"/>
        </p:nvCxnSpPr>
        <p:spPr>
          <a:xfrm>
            <a:off x="468615" y="1062019"/>
            <a:ext cx="0" cy="3888432"/>
          </a:xfrm>
          <a:prstGeom prst="line">
            <a:avLst/>
          </a:prstGeom>
          <a:ln w="31750">
            <a:solidFill>
              <a:srgbClr val="FAA741">
                <a:alpha val="81000"/>
              </a:srgb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userDrawn="1"/>
        </p:nvSpPr>
        <p:spPr>
          <a:xfrm>
            <a:off x="-36512" y="630106"/>
            <a:ext cx="1022649" cy="430887"/>
          </a:xfrm>
          <a:prstGeom prst="rect">
            <a:avLst/>
          </a:prstGeom>
          <a:noFill/>
          <a:ln>
            <a:noFill/>
          </a:ln>
        </p:spPr>
        <p:txBody>
          <a:bodyPr wrap="square" rtlCol="0">
            <a:spAutoFit/>
          </a:bodyPr>
          <a:lstStyle/>
          <a:p>
            <a:pPr algn="ctr"/>
            <a:r>
              <a:rPr lang="es-ES" sz="1100" b="0" dirty="0" err="1">
                <a:solidFill>
                  <a:schemeClr val="accent6">
                    <a:lumMod val="50000"/>
                  </a:schemeClr>
                </a:solidFill>
              </a:rPr>
              <a:t>Emergency</a:t>
            </a:r>
            <a:endParaRPr lang="es-ES" sz="1100" b="0" dirty="0">
              <a:solidFill>
                <a:schemeClr val="accent6">
                  <a:lumMod val="50000"/>
                </a:schemeClr>
              </a:solidFill>
            </a:endParaRPr>
          </a:p>
          <a:p>
            <a:pPr algn="ctr"/>
            <a:r>
              <a:rPr lang="es-ES" sz="1100" b="0" dirty="0">
                <a:solidFill>
                  <a:schemeClr val="accent6">
                    <a:lumMod val="50000"/>
                  </a:schemeClr>
                </a:solidFill>
              </a:rPr>
              <a:t>Management</a:t>
            </a:r>
            <a:endParaRPr lang="en-US" sz="1100" b="0" dirty="0">
              <a:solidFill>
                <a:schemeClr val="accent6">
                  <a:lumMod val="50000"/>
                </a:schemeClr>
              </a:solidFill>
            </a:endParaRPr>
          </a:p>
        </p:txBody>
      </p:sp>
    </p:spTree>
    <p:extLst>
      <p:ext uri="{BB962C8B-B14F-4D97-AF65-F5344CB8AC3E}">
        <p14:creationId xmlns:p14="http://schemas.microsoft.com/office/powerpoint/2010/main" val="39252665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00154" y="62753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99592" y="1203598"/>
            <a:ext cx="4040188"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7980" y="627534"/>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7418" y="1203598"/>
            <a:ext cx="4041775"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9/12/2019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sp>
        <p:nvSpPr>
          <p:cNvPr id="13" name="Title 1"/>
          <p:cNvSpPr>
            <a:spLocks noGrp="1"/>
          </p:cNvSpPr>
          <p:nvPr>
            <p:ph type="title" hasCustomPrompt="1"/>
          </p:nvPr>
        </p:nvSpPr>
        <p:spPr>
          <a:xfrm>
            <a:off x="867704" y="267494"/>
            <a:ext cx="7819096" cy="263921"/>
          </a:xfrm>
          <a:solidFill>
            <a:srgbClr val="FAA741"/>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pic>
        <p:nvPicPr>
          <p:cNvPr id="17" name="Picture 3"/>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09029" y="65605"/>
            <a:ext cx="803761" cy="622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9" name="Straight Connector 18"/>
          <p:cNvCxnSpPr/>
          <p:nvPr userDrawn="1"/>
        </p:nvCxnSpPr>
        <p:spPr>
          <a:xfrm>
            <a:off x="468615" y="1062019"/>
            <a:ext cx="0" cy="3888432"/>
          </a:xfrm>
          <a:prstGeom prst="line">
            <a:avLst/>
          </a:prstGeom>
          <a:ln w="31750">
            <a:solidFill>
              <a:srgbClr val="FAA741">
                <a:alpha val="81000"/>
              </a:srgbClr>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userDrawn="1"/>
        </p:nvSpPr>
        <p:spPr>
          <a:xfrm>
            <a:off x="-36512" y="630106"/>
            <a:ext cx="1022649" cy="430887"/>
          </a:xfrm>
          <a:prstGeom prst="rect">
            <a:avLst/>
          </a:prstGeom>
          <a:noFill/>
          <a:ln>
            <a:noFill/>
          </a:ln>
        </p:spPr>
        <p:txBody>
          <a:bodyPr wrap="square" rtlCol="0">
            <a:spAutoFit/>
          </a:bodyPr>
          <a:lstStyle/>
          <a:p>
            <a:pPr algn="ctr"/>
            <a:r>
              <a:rPr lang="es-ES" sz="1100" b="0" dirty="0" err="1">
                <a:solidFill>
                  <a:schemeClr val="accent6">
                    <a:lumMod val="75000"/>
                  </a:schemeClr>
                </a:solidFill>
              </a:rPr>
              <a:t>Emergency</a:t>
            </a:r>
            <a:endParaRPr lang="es-ES" sz="1100" b="0" dirty="0">
              <a:solidFill>
                <a:schemeClr val="accent6">
                  <a:lumMod val="75000"/>
                </a:schemeClr>
              </a:solidFill>
            </a:endParaRPr>
          </a:p>
          <a:p>
            <a:pPr algn="ctr"/>
            <a:r>
              <a:rPr lang="es-ES" sz="1100" b="0" dirty="0">
                <a:solidFill>
                  <a:schemeClr val="accent6">
                    <a:lumMod val="75000"/>
                  </a:schemeClr>
                </a:solidFill>
              </a:rPr>
              <a:t>Management</a:t>
            </a:r>
            <a:endParaRPr lang="en-US" sz="1100" b="0" dirty="0">
              <a:solidFill>
                <a:schemeClr val="accent6">
                  <a:lumMod val="75000"/>
                </a:schemeClr>
              </a:solidFill>
            </a:endParaRPr>
          </a:p>
        </p:txBody>
      </p:sp>
    </p:spTree>
    <p:extLst>
      <p:ext uri="{BB962C8B-B14F-4D97-AF65-F5344CB8AC3E}">
        <p14:creationId xmlns:p14="http://schemas.microsoft.com/office/powerpoint/2010/main" val="7748917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0" name="Picture 2" descr="C:\Users\Designer\Desktop\PRESENTATION COPERNICUS\FOTO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1678" y="-36863"/>
            <a:ext cx="2415629" cy="5211245"/>
          </a:xfrm>
          <a:prstGeom prst="rect">
            <a:avLst/>
          </a:prstGeom>
          <a:noFill/>
          <a:extLst>
            <a:ext uri="{909E8E84-426E-40DD-AFC4-6F175D3DCCD1}">
              <a14:hiddenFill xmlns:a14="http://schemas.microsoft.com/office/drawing/2010/main">
                <a:solidFill>
                  <a:srgbClr val="FFFFFF"/>
                </a:solidFill>
              </a14:hiddenFill>
            </a:ext>
          </a:extLst>
        </p:spPr>
      </p:pic>
      <p:sp>
        <p:nvSpPr>
          <p:cNvPr id="3" name="Date Placeholder 2"/>
          <p:cNvSpPr>
            <a:spLocks noGrp="1"/>
          </p:cNvSpPr>
          <p:nvPr>
            <p:ph type="dt" sz="half" idx="10"/>
          </p:nvPr>
        </p:nvSpPr>
        <p:spPr/>
        <p:txBody>
          <a:bodyPr/>
          <a:lstStyle/>
          <a:p>
            <a:fld id="{30E17047-C597-4B34-8FEE-7A0D1EA692A4}" type="datetimeFigureOut">
              <a:rPr lang="en-US" smtClean="0"/>
              <a:t>9/12/2019</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sp>
        <p:nvSpPr>
          <p:cNvPr id="13" name="Title 1"/>
          <p:cNvSpPr>
            <a:spLocks noGrp="1"/>
          </p:cNvSpPr>
          <p:nvPr>
            <p:ph type="title" hasCustomPrompt="1"/>
          </p:nvPr>
        </p:nvSpPr>
        <p:spPr>
          <a:xfrm>
            <a:off x="867704" y="267494"/>
            <a:ext cx="7819096" cy="263921"/>
          </a:xfrm>
          <a:solidFill>
            <a:srgbClr val="FAA741"/>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pic>
        <p:nvPicPr>
          <p:cNvPr id="22" name="Picture 3"/>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09029" y="65605"/>
            <a:ext cx="803761" cy="622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3" name="Straight Connector 22"/>
          <p:cNvCxnSpPr/>
          <p:nvPr userDrawn="1"/>
        </p:nvCxnSpPr>
        <p:spPr>
          <a:xfrm>
            <a:off x="468615" y="1062019"/>
            <a:ext cx="0" cy="3888432"/>
          </a:xfrm>
          <a:prstGeom prst="line">
            <a:avLst/>
          </a:prstGeom>
          <a:ln w="31750">
            <a:solidFill>
              <a:srgbClr val="FAA741">
                <a:alpha val="81000"/>
              </a:srgbClr>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userDrawn="1"/>
        </p:nvSpPr>
        <p:spPr>
          <a:xfrm>
            <a:off x="-36512" y="630106"/>
            <a:ext cx="1022649" cy="430887"/>
          </a:xfrm>
          <a:prstGeom prst="rect">
            <a:avLst/>
          </a:prstGeom>
          <a:noFill/>
          <a:ln>
            <a:noFill/>
          </a:ln>
        </p:spPr>
        <p:txBody>
          <a:bodyPr wrap="square" rtlCol="0">
            <a:spAutoFit/>
          </a:bodyPr>
          <a:lstStyle/>
          <a:p>
            <a:pPr algn="ctr"/>
            <a:r>
              <a:rPr lang="es-ES" sz="1100" b="0" dirty="0" err="1">
                <a:solidFill>
                  <a:schemeClr val="accent6">
                    <a:lumMod val="50000"/>
                  </a:schemeClr>
                </a:solidFill>
              </a:rPr>
              <a:t>Emergency</a:t>
            </a:r>
            <a:endParaRPr lang="es-ES" sz="1100" b="0" dirty="0">
              <a:solidFill>
                <a:schemeClr val="accent6">
                  <a:lumMod val="50000"/>
                </a:schemeClr>
              </a:solidFill>
            </a:endParaRPr>
          </a:p>
          <a:p>
            <a:pPr algn="ctr"/>
            <a:r>
              <a:rPr lang="es-ES" sz="1100" b="0" dirty="0">
                <a:solidFill>
                  <a:schemeClr val="accent6">
                    <a:lumMod val="50000"/>
                  </a:schemeClr>
                </a:solidFill>
              </a:rPr>
              <a:t>Management</a:t>
            </a:r>
            <a:endParaRPr lang="en-US" sz="1100" b="0" dirty="0">
              <a:solidFill>
                <a:schemeClr val="accent6">
                  <a:lumMod val="50000"/>
                </a:schemeClr>
              </a:solidFill>
            </a:endParaRPr>
          </a:p>
        </p:txBody>
      </p:sp>
    </p:spTree>
    <p:extLst>
      <p:ext uri="{BB962C8B-B14F-4D97-AF65-F5344CB8AC3E}">
        <p14:creationId xmlns:p14="http://schemas.microsoft.com/office/powerpoint/2010/main" val="13382277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2" name="Picture 2" descr="C:\Users\Designer\Desktop\PRESENTATION COPERNICUS\FOTO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1678" y="-36863"/>
            <a:ext cx="2415629" cy="521124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00722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96754"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07225"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0E17047-C597-4B34-8FEE-7A0D1EA692A4}" type="datetimeFigureOut">
              <a:rPr lang="en-US" smtClean="0"/>
              <a:t>9/12/2019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pic>
        <p:nvPicPr>
          <p:cNvPr id="16" name="Picture 3"/>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09029" y="65605"/>
            <a:ext cx="803761" cy="622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0" name="Straight Connector 19"/>
          <p:cNvCxnSpPr/>
          <p:nvPr userDrawn="1"/>
        </p:nvCxnSpPr>
        <p:spPr>
          <a:xfrm>
            <a:off x="468615" y="1062019"/>
            <a:ext cx="0" cy="3888432"/>
          </a:xfrm>
          <a:prstGeom prst="line">
            <a:avLst/>
          </a:prstGeom>
          <a:ln w="31750">
            <a:solidFill>
              <a:srgbClr val="FAA741">
                <a:alpha val="81000"/>
              </a:srgbClr>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userDrawn="1"/>
        </p:nvSpPr>
        <p:spPr>
          <a:xfrm>
            <a:off x="-36512" y="630106"/>
            <a:ext cx="1022649" cy="430887"/>
          </a:xfrm>
          <a:prstGeom prst="rect">
            <a:avLst/>
          </a:prstGeom>
          <a:noFill/>
          <a:ln>
            <a:noFill/>
          </a:ln>
        </p:spPr>
        <p:txBody>
          <a:bodyPr wrap="square" rtlCol="0">
            <a:spAutoFit/>
          </a:bodyPr>
          <a:lstStyle/>
          <a:p>
            <a:pPr algn="ctr"/>
            <a:r>
              <a:rPr lang="es-ES" sz="1100" b="0" dirty="0" err="1">
                <a:solidFill>
                  <a:schemeClr val="accent6">
                    <a:lumMod val="50000"/>
                  </a:schemeClr>
                </a:solidFill>
              </a:rPr>
              <a:t>Emergency</a:t>
            </a:r>
            <a:endParaRPr lang="es-ES" sz="1100" b="0" dirty="0">
              <a:solidFill>
                <a:schemeClr val="accent6">
                  <a:lumMod val="50000"/>
                </a:schemeClr>
              </a:solidFill>
            </a:endParaRPr>
          </a:p>
          <a:p>
            <a:pPr algn="ctr"/>
            <a:r>
              <a:rPr lang="es-ES" sz="1100" b="0" dirty="0">
                <a:solidFill>
                  <a:schemeClr val="accent6">
                    <a:lumMod val="50000"/>
                  </a:schemeClr>
                </a:solidFill>
              </a:rPr>
              <a:t>Management</a:t>
            </a:r>
            <a:endParaRPr lang="en-US" sz="1100" b="0" dirty="0">
              <a:solidFill>
                <a:schemeClr val="accent6">
                  <a:lumMod val="50000"/>
                </a:schemeClr>
              </a:solidFill>
            </a:endParaRPr>
          </a:p>
        </p:txBody>
      </p:sp>
    </p:spTree>
    <p:extLst>
      <p:ext uri="{BB962C8B-B14F-4D97-AF65-F5344CB8AC3E}">
        <p14:creationId xmlns:p14="http://schemas.microsoft.com/office/powerpoint/2010/main" val="1293690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p:cNvSpPr/>
          <p:nvPr userDrawn="1"/>
        </p:nvSpPr>
        <p:spPr>
          <a:xfrm>
            <a:off x="0" y="0"/>
            <a:ext cx="9144000" cy="5143500"/>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23596" y="251"/>
            <a:ext cx="1916102" cy="5143500"/>
          </a:xfrm>
          <a:prstGeom prst="rect">
            <a:avLst/>
          </a:prstGeom>
        </p:spPr>
      </p:pic>
      <p:sp>
        <p:nvSpPr>
          <p:cNvPr id="16" name="Rectangle 15"/>
          <p:cNvSpPr/>
          <p:nvPr userDrawn="1"/>
        </p:nvSpPr>
        <p:spPr>
          <a:xfrm>
            <a:off x="7223596" y="0"/>
            <a:ext cx="1728192" cy="5143500"/>
          </a:xfrm>
          <a:prstGeom prst="rect">
            <a:avLst/>
          </a:prstGeom>
          <a:gradFill flip="none" rotWithShape="1">
            <a:gsLst>
              <a:gs pos="4000">
                <a:schemeClr val="accent1"/>
              </a:gs>
              <a:gs pos="100000">
                <a:schemeClr val="accent1">
                  <a:tint val="23500"/>
                  <a:satMod val="160000"/>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30E17047-C597-4B34-8FEE-7A0D1EA692A4}" type="datetimeFigureOut">
              <a:rPr lang="en-US" smtClean="0"/>
              <a:t>9/12/2019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768E1A-8455-4611-8763-3FA1B747F6B6}" type="slidenum">
              <a:rPr lang="en-US" smtClean="0"/>
              <a:t>‹#›</a:t>
            </a:fld>
            <a:endParaRPr lang="en-US"/>
          </a:p>
        </p:txBody>
      </p:sp>
      <p:sp>
        <p:nvSpPr>
          <p:cNvPr id="8" name="Title 1"/>
          <p:cNvSpPr txBox="1">
            <a:spLocks/>
          </p:cNvSpPr>
          <p:nvPr userDrawn="1"/>
        </p:nvSpPr>
        <p:spPr>
          <a:xfrm>
            <a:off x="2569823" y="2571750"/>
            <a:ext cx="4678288" cy="560636"/>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r>
              <a:rPr lang="en-US" dirty="0"/>
              <a:t>Title</a:t>
            </a:r>
          </a:p>
        </p:txBody>
      </p:sp>
      <p:sp>
        <p:nvSpPr>
          <p:cNvPr id="9" name="Subtitle 2"/>
          <p:cNvSpPr>
            <a:spLocks noGrp="1"/>
          </p:cNvSpPr>
          <p:nvPr>
            <p:ph type="subTitle" idx="13"/>
          </p:nvPr>
        </p:nvSpPr>
        <p:spPr>
          <a:xfrm>
            <a:off x="2569823" y="3173934"/>
            <a:ext cx="4680520" cy="1152128"/>
          </a:xfrm>
        </p:spPr>
        <p:txBody>
          <a:bodyPr>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17" name="Picture 3" descr="S:\F15015_Copernicus\3_Work\330_Work-in-process\Logos_icons\User Uptake_blanc-0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2966" y="902657"/>
            <a:ext cx="2821221" cy="282122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userDrawn="1"/>
        </p:nvSpPr>
        <p:spPr>
          <a:xfrm>
            <a:off x="723496" y="3723878"/>
            <a:ext cx="1440160" cy="261610"/>
          </a:xfrm>
          <a:prstGeom prst="rect">
            <a:avLst/>
          </a:prstGeom>
          <a:noFill/>
        </p:spPr>
        <p:txBody>
          <a:bodyPr wrap="square" rtlCol="0">
            <a:spAutoFit/>
          </a:bodyPr>
          <a:lstStyle/>
          <a:p>
            <a:pPr algn="ctr"/>
            <a:r>
              <a:rPr lang="es-ES" sz="1100" b="0" dirty="0">
                <a:solidFill>
                  <a:schemeClr val="bg1"/>
                </a:solidFill>
              </a:rPr>
              <a:t>Data Access</a:t>
            </a:r>
            <a:endParaRPr lang="en-US" sz="1100" b="0" dirty="0">
              <a:solidFill>
                <a:schemeClr val="bg1"/>
              </a:solidFill>
            </a:endParaRPr>
          </a:p>
        </p:txBody>
      </p:sp>
      <p:pic>
        <p:nvPicPr>
          <p:cNvPr id="18" name="Picture 2" descr="S:\F15015_Copernicus\3_Work\330_Work-in-process\SC4_BackgroundMat\PPT\item Copernicus\logo-ce-horizontal-en-negatif.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424242"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495758" y="4680600"/>
            <a:ext cx="769228" cy="280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11575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7" name="Group 26"/>
          <p:cNvGrpSpPr/>
          <p:nvPr userDrawn="1"/>
        </p:nvGrpSpPr>
        <p:grpSpPr>
          <a:xfrm>
            <a:off x="-140429" y="-46112"/>
            <a:ext cx="2298483" cy="5282158"/>
            <a:chOff x="-140429" y="-46112"/>
            <a:chExt cx="2298483" cy="5282158"/>
          </a:xfrm>
        </p:grpSpPr>
        <p:pic>
          <p:nvPicPr>
            <p:cNvPr id="2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108520" y="-46112"/>
              <a:ext cx="2266574" cy="5189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9" name="Group 28"/>
            <p:cNvGrpSpPr/>
            <p:nvPr userDrawn="1"/>
          </p:nvGrpSpPr>
          <p:grpSpPr>
            <a:xfrm>
              <a:off x="-140429" y="-46112"/>
              <a:ext cx="2298483" cy="5282158"/>
              <a:chOff x="-140429" y="-46112"/>
              <a:chExt cx="2298483" cy="5282158"/>
            </a:xfrm>
          </p:grpSpPr>
          <p:sp>
            <p:nvSpPr>
              <p:cNvPr id="30" name="Rectangle 29"/>
              <p:cNvSpPr/>
              <p:nvPr userDrawn="1"/>
            </p:nvSpPr>
            <p:spPr>
              <a:xfrm>
                <a:off x="-108520" y="969"/>
                <a:ext cx="2266574" cy="5235077"/>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p:cNvSpPr/>
              <p:nvPr userDrawn="1"/>
            </p:nvSpPr>
            <p:spPr>
              <a:xfrm>
                <a:off x="-140429" y="-46112"/>
                <a:ext cx="2298483" cy="5189612"/>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2" name="Title 1"/>
          <p:cNvSpPr>
            <a:spLocks noGrp="1"/>
          </p:cNvSpPr>
          <p:nvPr userDrawn="1">
            <p:ph type="title" hasCustomPrompt="1"/>
          </p:nvPr>
        </p:nvSpPr>
        <p:spPr>
          <a:xfrm>
            <a:off x="867704" y="246286"/>
            <a:ext cx="7819096" cy="288032"/>
          </a:xfrm>
          <a:solidFill>
            <a:srgbClr val="5AC4DD"/>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sp>
        <p:nvSpPr>
          <p:cNvPr id="3" name="Content Placeholder 2"/>
          <p:cNvSpPr>
            <a:spLocks noGrp="1"/>
          </p:cNvSpPr>
          <p:nvPr userDrawn="1">
            <p:ph idx="1"/>
          </p:nvPr>
        </p:nvSpPr>
        <p:spPr>
          <a:xfrm>
            <a:off x="1387047" y="699542"/>
            <a:ext cx="7299753"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a:xfrm>
            <a:off x="457200" y="4928764"/>
            <a:ext cx="2133600" cy="273844"/>
          </a:xfrm>
        </p:spPr>
        <p:txBody>
          <a:bodyPr/>
          <a:lstStyle/>
          <a:p>
            <a:fld id="{30E17047-C597-4B34-8FEE-7A0D1EA692A4}" type="datetimeFigureOut">
              <a:rPr lang="en-US" smtClean="0"/>
              <a:t>9/12/2019</a:t>
            </a:fld>
            <a:endParaRPr lang="en-US"/>
          </a:p>
        </p:txBody>
      </p:sp>
      <p:sp>
        <p:nvSpPr>
          <p:cNvPr id="5" name="Footer Placeholder 4"/>
          <p:cNvSpPr>
            <a:spLocks noGrp="1"/>
          </p:cNvSpPr>
          <p:nvPr userDrawn="1">
            <p:ph type="ftr" sz="quarter" idx="11"/>
          </p:nvPr>
        </p:nvSpPr>
        <p:spPr>
          <a:xfrm>
            <a:off x="3124200" y="4928764"/>
            <a:ext cx="2895600" cy="273844"/>
          </a:xfrm>
        </p:spPr>
        <p:txBody>
          <a:bodyPr/>
          <a:lstStyle/>
          <a:p>
            <a:endParaRPr lang="en-US"/>
          </a:p>
        </p:txBody>
      </p:sp>
      <p:sp>
        <p:nvSpPr>
          <p:cNvPr id="6" name="Slide Number Placeholder 5"/>
          <p:cNvSpPr>
            <a:spLocks noGrp="1"/>
          </p:cNvSpPr>
          <p:nvPr userDrawn="1">
            <p:ph type="sldNum" sz="quarter" idx="12"/>
          </p:nvPr>
        </p:nvSpPr>
        <p:spPr>
          <a:xfrm>
            <a:off x="6553200" y="4928764"/>
            <a:ext cx="2133600" cy="273844"/>
          </a:xfrm>
        </p:spPr>
        <p:txBody>
          <a:bodyPr/>
          <a:lstStyle/>
          <a:p>
            <a:fld id="{58768E1A-8455-4611-8763-3FA1B747F6B6}" type="slidenum">
              <a:rPr lang="en-US" smtClean="0"/>
              <a:t>‹#›</a:t>
            </a:fld>
            <a:endParaRPr lang="en-US"/>
          </a:p>
        </p:txBody>
      </p:sp>
      <p:cxnSp>
        <p:nvCxnSpPr>
          <p:cNvPr id="24" name="Straight Connector 23"/>
          <p:cNvCxnSpPr/>
          <p:nvPr userDrawn="1"/>
        </p:nvCxnSpPr>
        <p:spPr>
          <a:xfrm>
            <a:off x="471540" y="1062019"/>
            <a:ext cx="0" cy="3888432"/>
          </a:xfrm>
          <a:prstGeom prst="line">
            <a:avLst/>
          </a:prstGeom>
          <a:ln w="31750">
            <a:solidFill>
              <a:srgbClr val="5AC4DD"/>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userDrawn="1"/>
        </p:nvSpPr>
        <p:spPr>
          <a:xfrm>
            <a:off x="35496" y="614834"/>
            <a:ext cx="950642" cy="430887"/>
          </a:xfrm>
          <a:prstGeom prst="rect">
            <a:avLst/>
          </a:prstGeom>
          <a:noFill/>
          <a:ln>
            <a:noFill/>
          </a:ln>
        </p:spPr>
        <p:txBody>
          <a:bodyPr wrap="square" rtlCol="0">
            <a:spAutoFit/>
          </a:bodyPr>
          <a:lstStyle/>
          <a:p>
            <a:pPr algn="ctr"/>
            <a:r>
              <a:rPr lang="es-ES" sz="1100" b="0" dirty="0" err="1">
                <a:solidFill>
                  <a:schemeClr val="accent5">
                    <a:lumMod val="75000"/>
                  </a:schemeClr>
                </a:solidFill>
              </a:rPr>
              <a:t>Atmosphere</a:t>
            </a:r>
            <a:endParaRPr lang="es-ES" sz="1100" b="0" dirty="0">
              <a:solidFill>
                <a:schemeClr val="accent5">
                  <a:lumMod val="75000"/>
                </a:schemeClr>
              </a:solidFill>
            </a:endParaRPr>
          </a:p>
          <a:p>
            <a:pPr algn="ctr"/>
            <a:r>
              <a:rPr lang="es-ES" sz="1100" b="0" dirty="0" err="1">
                <a:solidFill>
                  <a:schemeClr val="accent5">
                    <a:lumMod val="75000"/>
                  </a:schemeClr>
                </a:solidFill>
              </a:rPr>
              <a:t>Monitoring</a:t>
            </a:r>
            <a:endParaRPr lang="en-US" sz="1100" b="0" dirty="0">
              <a:solidFill>
                <a:schemeClr val="accent5">
                  <a:lumMod val="75000"/>
                </a:schemeClr>
              </a:solidFill>
            </a:endParaRPr>
          </a:p>
        </p:txBody>
      </p:sp>
      <p:pic>
        <p:nvPicPr>
          <p:cNvPr id="20"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53253" y="42236"/>
            <a:ext cx="693115" cy="652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67777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pSp>
        <p:nvGrpSpPr>
          <p:cNvPr id="10" name="Group 9"/>
          <p:cNvGrpSpPr/>
          <p:nvPr userDrawn="1"/>
        </p:nvGrpSpPr>
        <p:grpSpPr>
          <a:xfrm>
            <a:off x="-140429" y="-46112"/>
            <a:ext cx="2298483" cy="5282158"/>
            <a:chOff x="-140429" y="-46112"/>
            <a:chExt cx="2298483" cy="5282158"/>
          </a:xfrm>
        </p:grpSpPr>
        <p:pic>
          <p:nvPicPr>
            <p:cNvPr id="11"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108520" y="-46112"/>
              <a:ext cx="2266574" cy="5189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2" name="Group 11"/>
            <p:cNvGrpSpPr/>
            <p:nvPr userDrawn="1"/>
          </p:nvGrpSpPr>
          <p:grpSpPr>
            <a:xfrm>
              <a:off x="-140429" y="-46112"/>
              <a:ext cx="2298483" cy="5282158"/>
              <a:chOff x="-140429" y="-46112"/>
              <a:chExt cx="2298483" cy="5282158"/>
            </a:xfrm>
          </p:grpSpPr>
          <p:sp>
            <p:nvSpPr>
              <p:cNvPr id="14" name="Rectangle 13"/>
              <p:cNvSpPr/>
              <p:nvPr userDrawn="1"/>
            </p:nvSpPr>
            <p:spPr>
              <a:xfrm>
                <a:off x="-108520" y="969"/>
                <a:ext cx="2266574" cy="5235077"/>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userDrawn="1"/>
            </p:nvSpPr>
            <p:spPr>
              <a:xfrm>
                <a:off x="-140429" y="-46112"/>
                <a:ext cx="2298483" cy="5189612"/>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3" name="Content Placeholder 2"/>
          <p:cNvSpPr>
            <a:spLocks noGrp="1"/>
          </p:cNvSpPr>
          <p:nvPr>
            <p:ph idx="1"/>
          </p:nvPr>
        </p:nvSpPr>
        <p:spPr>
          <a:xfrm>
            <a:off x="942975" y="699542"/>
            <a:ext cx="7743826"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4928764"/>
            <a:ext cx="2133600" cy="273844"/>
          </a:xfrm>
        </p:spPr>
        <p:txBody>
          <a:bodyPr/>
          <a:lstStyle/>
          <a:p>
            <a:fld id="{30E17047-C597-4B34-8FEE-7A0D1EA692A4}" type="datetimeFigureOut">
              <a:rPr lang="en-US" smtClean="0"/>
              <a:t>9/12/2019</a:t>
            </a:fld>
            <a:endParaRPr lang="en-US"/>
          </a:p>
        </p:txBody>
      </p:sp>
      <p:sp>
        <p:nvSpPr>
          <p:cNvPr id="5" name="Footer Placeholder 4"/>
          <p:cNvSpPr>
            <a:spLocks noGrp="1"/>
          </p:cNvSpPr>
          <p:nvPr>
            <p:ph type="ftr" sz="quarter" idx="11"/>
          </p:nvPr>
        </p:nvSpPr>
        <p:spPr>
          <a:xfrm>
            <a:off x="3124200" y="4928764"/>
            <a:ext cx="2895600" cy="273844"/>
          </a:xfrm>
        </p:spPr>
        <p:txBody>
          <a:bodyPr/>
          <a:lstStyle/>
          <a:p>
            <a:endParaRPr lang="en-US"/>
          </a:p>
        </p:txBody>
      </p:sp>
      <p:sp>
        <p:nvSpPr>
          <p:cNvPr id="6" name="Slide Number Placeholder 5"/>
          <p:cNvSpPr>
            <a:spLocks noGrp="1"/>
          </p:cNvSpPr>
          <p:nvPr>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13" name="Title 1"/>
          <p:cNvSpPr>
            <a:spLocks noGrp="1"/>
          </p:cNvSpPr>
          <p:nvPr>
            <p:ph type="title" hasCustomPrompt="1"/>
          </p:nvPr>
        </p:nvSpPr>
        <p:spPr>
          <a:xfrm>
            <a:off x="867704" y="246286"/>
            <a:ext cx="7819096" cy="288032"/>
          </a:xfrm>
          <a:solidFill>
            <a:srgbClr val="5AC4DD"/>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cxnSp>
        <p:nvCxnSpPr>
          <p:cNvPr id="15" name="Straight Connector 14"/>
          <p:cNvCxnSpPr/>
          <p:nvPr userDrawn="1"/>
        </p:nvCxnSpPr>
        <p:spPr>
          <a:xfrm>
            <a:off x="471540" y="1062019"/>
            <a:ext cx="0" cy="3888432"/>
          </a:xfrm>
          <a:prstGeom prst="line">
            <a:avLst/>
          </a:prstGeom>
          <a:ln w="31750">
            <a:solidFill>
              <a:srgbClr val="5AC4DD"/>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35496" y="614834"/>
            <a:ext cx="950642" cy="430887"/>
          </a:xfrm>
          <a:prstGeom prst="rect">
            <a:avLst/>
          </a:prstGeom>
          <a:noFill/>
          <a:ln>
            <a:noFill/>
          </a:ln>
        </p:spPr>
        <p:txBody>
          <a:bodyPr wrap="square" rtlCol="0">
            <a:spAutoFit/>
          </a:bodyPr>
          <a:lstStyle/>
          <a:p>
            <a:pPr algn="ctr"/>
            <a:r>
              <a:rPr lang="es-ES" sz="1100" b="0" dirty="0" err="1">
                <a:solidFill>
                  <a:schemeClr val="accent5">
                    <a:lumMod val="75000"/>
                  </a:schemeClr>
                </a:solidFill>
              </a:rPr>
              <a:t>Atmosphere</a:t>
            </a:r>
            <a:endParaRPr lang="es-ES" sz="1100" b="0" dirty="0">
              <a:solidFill>
                <a:schemeClr val="accent5">
                  <a:lumMod val="75000"/>
                </a:schemeClr>
              </a:solidFill>
            </a:endParaRPr>
          </a:p>
          <a:p>
            <a:pPr algn="ctr"/>
            <a:r>
              <a:rPr lang="es-ES" sz="1100" b="0" dirty="0" err="1">
                <a:solidFill>
                  <a:schemeClr val="accent5">
                    <a:lumMod val="75000"/>
                  </a:schemeClr>
                </a:solidFill>
              </a:rPr>
              <a:t>Monitoring</a:t>
            </a:r>
            <a:endParaRPr lang="en-US" sz="1100" b="0" dirty="0">
              <a:solidFill>
                <a:schemeClr val="accent5">
                  <a:lumMod val="75000"/>
                </a:schemeClr>
              </a:solidFill>
            </a:endParaRPr>
          </a:p>
        </p:txBody>
      </p:sp>
      <p:pic>
        <p:nvPicPr>
          <p:cNvPr id="17"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53253" y="42236"/>
            <a:ext cx="693115" cy="652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58808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p:cNvSpPr/>
          <p:nvPr userDrawn="1"/>
        </p:nvSpPr>
        <p:spPr>
          <a:xfrm>
            <a:off x="0" y="0"/>
            <a:ext cx="9144000" cy="5143500"/>
          </a:xfrm>
          <a:prstGeom prst="rect">
            <a:avLst/>
          </a:prstGeom>
          <a:solidFill>
            <a:srgbClr val="62C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306278" y="0"/>
            <a:ext cx="1848396" cy="5143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lvl1pPr>
              <a:defRPr>
                <a:solidFill>
                  <a:schemeClr val="bg1">
                    <a:lumMod val="95000"/>
                  </a:schemeClr>
                </a:solidFill>
              </a:defRPr>
            </a:lvl1pPr>
          </a:lstStyle>
          <a:p>
            <a:fld id="{30E17047-C597-4B34-8FEE-7A0D1EA692A4}" type="datetimeFigureOut">
              <a:rPr lang="en-US" smtClean="0"/>
              <a:pPr/>
              <a:t>9/12/2019</a:t>
            </a:fld>
            <a:endParaRPr lang="en-US"/>
          </a:p>
        </p:txBody>
      </p:sp>
      <p:sp>
        <p:nvSpPr>
          <p:cNvPr id="5" name="Footer Placeholder 4"/>
          <p:cNvSpPr>
            <a:spLocks noGrp="1"/>
          </p:cNvSpPr>
          <p:nvPr>
            <p:ph type="ftr" sz="quarter" idx="11"/>
          </p:nvPr>
        </p:nvSpPr>
        <p:spPr/>
        <p:txBody>
          <a:bodyPr/>
          <a:lstStyle>
            <a:lvl1pPr>
              <a:defRPr>
                <a:solidFill>
                  <a:schemeClr val="bg1">
                    <a:lumMod val="9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lumMod val="95000"/>
                  </a:schemeClr>
                </a:solidFill>
              </a:defRPr>
            </a:lvl1pPr>
          </a:lstStyle>
          <a:p>
            <a:fld id="{58768E1A-8455-4611-8763-3FA1B747F6B6}" type="slidenum">
              <a:rPr lang="en-US" smtClean="0"/>
              <a:pPr/>
              <a:t>‹#›</a:t>
            </a:fld>
            <a:endParaRPr lang="en-US"/>
          </a:p>
        </p:txBody>
      </p:sp>
      <p:sp>
        <p:nvSpPr>
          <p:cNvPr id="10" name="Title 1"/>
          <p:cNvSpPr txBox="1">
            <a:spLocks/>
          </p:cNvSpPr>
          <p:nvPr userDrawn="1"/>
        </p:nvSpPr>
        <p:spPr>
          <a:xfrm>
            <a:off x="2602384" y="2515170"/>
            <a:ext cx="4678288" cy="560636"/>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r>
              <a:rPr lang="en-US" dirty="0" smtClean="0"/>
              <a:t>Title</a:t>
            </a:r>
            <a:endParaRPr lang="en-US" dirty="0"/>
          </a:p>
        </p:txBody>
      </p:sp>
      <p:sp>
        <p:nvSpPr>
          <p:cNvPr id="11" name="Subtitle 2"/>
          <p:cNvSpPr>
            <a:spLocks noGrp="1"/>
          </p:cNvSpPr>
          <p:nvPr>
            <p:ph type="subTitle" idx="13"/>
          </p:nvPr>
        </p:nvSpPr>
        <p:spPr>
          <a:xfrm>
            <a:off x="2602384" y="3363838"/>
            <a:ext cx="4680520" cy="1152128"/>
          </a:xfrm>
        </p:spPr>
        <p:txBody>
          <a:bodyPr>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9218" name="Picture 2" descr="S:\F15015_Copernicus\3_Work\330_Work-in-process\SC4_BackgroundMat\PPT\item Copernicus\Icon-01.png"/>
          <p:cNvPicPr>
            <a:picLocks noChangeAspect="1" noChangeArrowheads="1"/>
          </p:cNvPicPr>
          <p:nvPr userDrawn="1"/>
        </p:nvPicPr>
        <p:blipFill rotWithShape="1">
          <a:blip r:embed="rId3" cstate="print">
            <a:biLevel thresh="50000"/>
            <a:extLst>
              <a:ext uri="{28A0092B-C50C-407E-A947-70E740481C1C}">
                <a14:useLocalDpi xmlns:a14="http://schemas.microsoft.com/office/drawing/2010/main" val="0"/>
              </a:ext>
            </a:extLst>
          </a:blip>
          <a:srcRect/>
          <a:stretch/>
        </p:blipFill>
        <p:spPr bwMode="auto">
          <a:xfrm>
            <a:off x="323528" y="1491630"/>
            <a:ext cx="2088232" cy="24489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39552" y="4680600"/>
            <a:ext cx="769228" cy="280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descr="S:\F15015_Copernicus\3_Work\330_Work-in-process\SC4_BackgroundMat\PPT\item Copernicus\logo-ce-horizontal-en-negatif.pn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468036"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userDrawn="1"/>
        </p:nvSpPr>
        <p:spPr>
          <a:xfrm>
            <a:off x="204713" y="3507854"/>
            <a:ext cx="2361726" cy="261610"/>
          </a:xfrm>
          <a:prstGeom prst="rect">
            <a:avLst/>
          </a:prstGeom>
          <a:noFill/>
          <a:ln>
            <a:noFill/>
          </a:ln>
        </p:spPr>
        <p:txBody>
          <a:bodyPr wrap="square" rtlCol="0">
            <a:spAutoFit/>
          </a:bodyPr>
          <a:lstStyle/>
          <a:p>
            <a:pPr algn="ctr"/>
            <a:r>
              <a:rPr lang="es-ES" sz="1100" b="0" dirty="0" err="1">
                <a:solidFill>
                  <a:schemeClr val="bg1"/>
                </a:solidFill>
              </a:rPr>
              <a:t>Atmosphere</a:t>
            </a:r>
            <a:r>
              <a:rPr lang="es-ES" sz="1100" b="0" baseline="0" dirty="0">
                <a:solidFill>
                  <a:schemeClr val="bg1"/>
                </a:solidFill>
              </a:rPr>
              <a:t> </a:t>
            </a:r>
            <a:r>
              <a:rPr lang="es-ES" sz="1100" b="0" dirty="0" err="1">
                <a:solidFill>
                  <a:schemeClr val="bg1"/>
                </a:solidFill>
              </a:rPr>
              <a:t>Monitoring</a:t>
            </a:r>
            <a:endParaRPr lang="en-US" sz="1100" b="0" dirty="0">
              <a:solidFill>
                <a:schemeClr val="bg1"/>
              </a:solidFill>
            </a:endParaRPr>
          </a:p>
        </p:txBody>
      </p:sp>
      <p:pic>
        <p:nvPicPr>
          <p:cNvPr id="13" name="Picture 12"/>
          <p:cNvPicPr>
            <a:picLocks noChangeAspect="1"/>
          </p:cNvPicPr>
          <p:nvPr userDrawn="1"/>
        </p:nvPicPr>
        <p:blipFill>
          <a:blip r:embed="rId6">
            <a:biLevel thresh="25000"/>
          </a:blip>
          <a:stretch>
            <a:fillRect/>
          </a:stretch>
        </p:blipFill>
        <p:spPr>
          <a:xfrm>
            <a:off x="2771800" y="4811834"/>
            <a:ext cx="823500" cy="141500"/>
          </a:xfrm>
          <a:prstGeom prst="rect">
            <a:avLst/>
          </a:prstGeom>
        </p:spPr>
      </p:pic>
    </p:spTree>
    <p:extLst>
      <p:ext uri="{BB962C8B-B14F-4D97-AF65-F5344CB8AC3E}">
        <p14:creationId xmlns:p14="http://schemas.microsoft.com/office/powerpoint/2010/main" val="28938055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8" name="Group 7"/>
          <p:cNvGrpSpPr/>
          <p:nvPr userDrawn="1"/>
        </p:nvGrpSpPr>
        <p:grpSpPr>
          <a:xfrm>
            <a:off x="-140429" y="-46112"/>
            <a:ext cx="2298483" cy="5282158"/>
            <a:chOff x="-140429" y="-46112"/>
            <a:chExt cx="2298483" cy="5282158"/>
          </a:xfrm>
        </p:grpSpPr>
        <p:pic>
          <p:nvPicPr>
            <p:cNvPr id="24"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108520" y="-46112"/>
              <a:ext cx="2266574" cy="5189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9" name="Group 28"/>
            <p:cNvGrpSpPr/>
            <p:nvPr userDrawn="1"/>
          </p:nvGrpSpPr>
          <p:grpSpPr>
            <a:xfrm>
              <a:off x="-140429" y="-46112"/>
              <a:ext cx="2298483" cy="5282158"/>
              <a:chOff x="-140429" y="-46112"/>
              <a:chExt cx="2298483" cy="5282158"/>
            </a:xfrm>
          </p:grpSpPr>
          <p:sp>
            <p:nvSpPr>
              <p:cNvPr id="30" name="Rectangle 29"/>
              <p:cNvSpPr/>
              <p:nvPr userDrawn="1"/>
            </p:nvSpPr>
            <p:spPr>
              <a:xfrm>
                <a:off x="-108520" y="969"/>
                <a:ext cx="2266574" cy="5235077"/>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p:cNvSpPr/>
              <p:nvPr userDrawn="1"/>
            </p:nvSpPr>
            <p:spPr>
              <a:xfrm>
                <a:off x="-140429" y="-46112"/>
                <a:ext cx="2298483" cy="5189612"/>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3" name="Content Placeholder 2"/>
          <p:cNvSpPr>
            <a:spLocks noGrp="1"/>
          </p:cNvSpPr>
          <p:nvPr userDrawn="1">
            <p:ph sz="half" idx="1"/>
          </p:nvPr>
        </p:nvSpPr>
        <p:spPr>
          <a:xfrm>
            <a:off x="1022920"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userDrawn="1">
            <p:ph sz="half" idx="2"/>
          </p:nvPr>
        </p:nvSpPr>
        <p:spPr>
          <a:xfrm>
            <a:off x="5076056"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userDrawn="1">
            <p:ph type="dt" sz="half" idx="10"/>
          </p:nvPr>
        </p:nvSpPr>
        <p:spPr/>
        <p:txBody>
          <a:bodyPr/>
          <a:lstStyle/>
          <a:p>
            <a:fld id="{30E17047-C597-4B34-8FEE-7A0D1EA692A4}" type="datetimeFigureOut">
              <a:rPr lang="en-US" smtClean="0"/>
              <a:t>9/12/2019</a:t>
            </a:fld>
            <a:endParaRPr lang="en-US"/>
          </a:p>
        </p:txBody>
      </p:sp>
      <p:sp>
        <p:nvSpPr>
          <p:cNvPr id="6" name="Footer Placeholder 5"/>
          <p:cNvSpPr>
            <a:spLocks noGrp="1"/>
          </p:cNvSpPr>
          <p:nvPr userDrawn="1">
            <p:ph type="ftr" sz="quarter" idx="11"/>
          </p:nvPr>
        </p:nvSpPr>
        <p:spPr/>
        <p:txBody>
          <a:bodyPr/>
          <a:lstStyle/>
          <a:p>
            <a:endParaRPr lang="en-US"/>
          </a:p>
        </p:txBody>
      </p:sp>
      <p:sp>
        <p:nvSpPr>
          <p:cNvPr id="7" name="Slide Number Placeholder 6"/>
          <p:cNvSpPr>
            <a:spLocks noGrp="1"/>
          </p:cNvSpPr>
          <p:nvPr userDrawn="1">
            <p:ph type="sldNum" sz="quarter" idx="12"/>
          </p:nvPr>
        </p:nvSpPr>
        <p:spPr/>
        <p:txBody>
          <a:bodyPr/>
          <a:lstStyle/>
          <a:p>
            <a:fld id="{58768E1A-8455-4611-8763-3FA1B747F6B6}" type="slidenum">
              <a:rPr lang="en-US" smtClean="0"/>
              <a:t>‹#›</a:t>
            </a:fld>
            <a:endParaRPr lang="en-US"/>
          </a:p>
        </p:txBody>
      </p:sp>
      <p:sp>
        <p:nvSpPr>
          <p:cNvPr id="15" name="Title 1"/>
          <p:cNvSpPr>
            <a:spLocks noGrp="1"/>
          </p:cNvSpPr>
          <p:nvPr userDrawn="1">
            <p:ph type="title" hasCustomPrompt="1"/>
          </p:nvPr>
        </p:nvSpPr>
        <p:spPr>
          <a:xfrm>
            <a:off x="867704" y="246286"/>
            <a:ext cx="7819096" cy="288032"/>
          </a:xfrm>
          <a:solidFill>
            <a:srgbClr val="5AC4DD"/>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cxnSp>
        <p:nvCxnSpPr>
          <p:cNvPr id="16" name="Straight Connector 15"/>
          <p:cNvCxnSpPr/>
          <p:nvPr userDrawn="1"/>
        </p:nvCxnSpPr>
        <p:spPr>
          <a:xfrm>
            <a:off x="471540" y="1062019"/>
            <a:ext cx="0" cy="3888432"/>
          </a:xfrm>
          <a:prstGeom prst="line">
            <a:avLst/>
          </a:prstGeom>
          <a:ln w="31750">
            <a:solidFill>
              <a:srgbClr val="5AC4DD"/>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userDrawn="1"/>
        </p:nvSpPr>
        <p:spPr>
          <a:xfrm>
            <a:off x="35496" y="614834"/>
            <a:ext cx="950642" cy="430887"/>
          </a:xfrm>
          <a:prstGeom prst="rect">
            <a:avLst/>
          </a:prstGeom>
          <a:noFill/>
          <a:ln>
            <a:noFill/>
          </a:ln>
        </p:spPr>
        <p:txBody>
          <a:bodyPr wrap="square" rtlCol="0">
            <a:spAutoFit/>
          </a:bodyPr>
          <a:lstStyle/>
          <a:p>
            <a:pPr algn="ctr"/>
            <a:r>
              <a:rPr lang="es-ES" sz="1100" b="0" dirty="0" err="1">
                <a:solidFill>
                  <a:schemeClr val="accent5">
                    <a:lumMod val="75000"/>
                  </a:schemeClr>
                </a:solidFill>
              </a:rPr>
              <a:t>Atmosphere</a:t>
            </a:r>
            <a:endParaRPr lang="es-ES" sz="1100" b="0" dirty="0">
              <a:solidFill>
                <a:schemeClr val="accent5">
                  <a:lumMod val="75000"/>
                </a:schemeClr>
              </a:solidFill>
            </a:endParaRPr>
          </a:p>
          <a:p>
            <a:pPr algn="ctr"/>
            <a:r>
              <a:rPr lang="es-ES" sz="1100" b="0" dirty="0" err="1">
                <a:solidFill>
                  <a:schemeClr val="accent5">
                    <a:lumMod val="75000"/>
                  </a:schemeClr>
                </a:solidFill>
              </a:rPr>
              <a:t>Monitoring</a:t>
            </a:r>
            <a:endParaRPr lang="en-US" sz="1100" b="0" dirty="0">
              <a:solidFill>
                <a:schemeClr val="accent5">
                  <a:lumMod val="75000"/>
                </a:schemeClr>
              </a:solidFill>
            </a:endParaRPr>
          </a:p>
        </p:txBody>
      </p:sp>
      <p:pic>
        <p:nvPicPr>
          <p:cNvPr id="18"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53253" y="42236"/>
            <a:ext cx="693115" cy="652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62821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pSp>
        <p:nvGrpSpPr>
          <p:cNvPr id="13" name="Group 12"/>
          <p:cNvGrpSpPr/>
          <p:nvPr userDrawn="1"/>
        </p:nvGrpSpPr>
        <p:grpSpPr>
          <a:xfrm>
            <a:off x="-140429" y="-46112"/>
            <a:ext cx="2298483" cy="5282158"/>
            <a:chOff x="-140429" y="-46112"/>
            <a:chExt cx="2298483" cy="5282158"/>
          </a:xfrm>
        </p:grpSpPr>
        <p:pic>
          <p:nvPicPr>
            <p:cNvPr id="1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108520" y="-46112"/>
              <a:ext cx="2266574" cy="5189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8" name="Group 17"/>
            <p:cNvGrpSpPr/>
            <p:nvPr userDrawn="1"/>
          </p:nvGrpSpPr>
          <p:grpSpPr>
            <a:xfrm>
              <a:off x="-140429" y="-46112"/>
              <a:ext cx="2298483" cy="5282158"/>
              <a:chOff x="-140429" y="-46112"/>
              <a:chExt cx="2298483" cy="5282158"/>
            </a:xfrm>
          </p:grpSpPr>
          <p:sp>
            <p:nvSpPr>
              <p:cNvPr id="19" name="Rectangle 18"/>
              <p:cNvSpPr/>
              <p:nvPr userDrawn="1"/>
            </p:nvSpPr>
            <p:spPr>
              <a:xfrm>
                <a:off x="-108520" y="969"/>
                <a:ext cx="2266574" cy="5235077"/>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userDrawn="1"/>
            </p:nvSpPr>
            <p:spPr>
              <a:xfrm>
                <a:off x="-140429" y="-46112"/>
                <a:ext cx="2298483" cy="5189612"/>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3" name="Text Placeholder 2"/>
          <p:cNvSpPr>
            <a:spLocks noGrp="1"/>
          </p:cNvSpPr>
          <p:nvPr>
            <p:ph type="body" idx="1"/>
          </p:nvPr>
        </p:nvSpPr>
        <p:spPr>
          <a:xfrm>
            <a:off x="900154" y="62753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99592" y="1203598"/>
            <a:ext cx="4040188"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7980" y="627534"/>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7418" y="1203598"/>
            <a:ext cx="4041775"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9/12/2019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sp>
        <p:nvSpPr>
          <p:cNvPr id="14" name="Title 1"/>
          <p:cNvSpPr>
            <a:spLocks noGrp="1"/>
          </p:cNvSpPr>
          <p:nvPr>
            <p:ph type="title" hasCustomPrompt="1"/>
          </p:nvPr>
        </p:nvSpPr>
        <p:spPr>
          <a:xfrm>
            <a:off x="867704" y="246286"/>
            <a:ext cx="7819096" cy="288032"/>
          </a:xfrm>
          <a:solidFill>
            <a:srgbClr val="5AC4DD"/>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cxnSp>
        <p:nvCxnSpPr>
          <p:cNvPr id="15" name="Straight Connector 14"/>
          <p:cNvCxnSpPr/>
          <p:nvPr userDrawn="1"/>
        </p:nvCxnSpPr>
        <p:spPr>
          <a:xfrm>
            <a:off x="471540" y="1062019"/>
            <a:ext cx="0" cy="3888432"/>
          </a:xfrm>
          <a:prstGeom prst="line">
            <a:avLst/>
          </a:prstGeom>
          <a:ln w="31750">
            <a:solidFill>
              <a:srgbClr val="5AC4DD"/>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35496" y="614834"/>
            <a:ext cx="950642" cy="430887"/>
          </a:xfrm>
          <a:prstGeom prst="rect">
            <a:avLst/>
          </a:prstGeom>
          <a:noFill/>
          <a:ln>
            <a:noFill/>
          </a:ln>
        </p:spPr>
        <p:txBody>
          <a:bodyPr wrap="square" rtlCol="0">
            <a:spAutoFit/>
          </a:bodyPr>
          <a:lstStyle/>
          <a:p>
            <a:pPr algn="ctr"/>
            <a:r>
              <a:rPr lang="es-ES" sz="1100" b="0" dirty="0" err="1">
                <a:solidFill>
                  <a:schemeClr val="accent5">
                    <a:lumMod val="75000"/>
                  </a:schemeClr>
                </a:solidFill>
              </a:rPr>
              <a:t>Atmosphere</a:t>
            </a:r>
            <a:endParaRPr lang="es-ES" sz="1100" b="0" dirty="0">
              <a:solidFill>
                <a:schemeClr val="accent5">
                  <a:lumMod val="75000"/>
                </a:schemeClr>
              </a:solidFill>
            </a:endParaRPr>
          </a:p>
          <a:p>
            <a:pPr algn="ctr"/>
            <a:r>
              <a:rPr lang="es-ES" sz="1100" b="0" dirty="0" err="1">
                <a:solidFill>
                  <a:schemeClr val="accent5">
                    <a:lumMod val="75000"/>
                  </a:schemeClr>
                </a:solidFill>
              </a:rPr>
              <a:t>Monitoring</a:t>
            </a:r>
            <a:endParaRPr lang="en-US" sz="1100" b="0" dirty="0">
              <a:solidFill>
                <a:schemeClr val="accent5">
                  <a:lumMod val="75000"/>
                </a:schemeClr>
              </a:solidFill>
            </a:endParaRPr>
          </a:p>
        </p:txBody>
      </p:sp>
      <p:pic>
        <p:nvPicPr>
          <p:cNvPr id="20"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53253" y="42236"/>
            <a:ext cx="693115" cy="652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32353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29" name="Group 28"/>
          <p:cNvGrpSpPr/>
          <p:nvPr userDrawn="1"/>
        </p:nvGrpSpPr>
        <p:grpSpPr>
          <a:xfrm>
            <a:off x="-140429" y="-46112"/>
            <a:ext cx="2298483" cy="5282158"/>
            <a:chOff x="-140429" y="-46112"/>
            <a:chExt cx="2298483" cy="5282158"/>
          </a:xfrm>
        </p:grpSpPr>
        <p:pic>
          <p:nvPicPr>
            <p:cNvPr id="3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108520" y="-46112"/>
              <a:ext cx="2266574" cy="5189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1" name="Group 30"/>
            <p:cNvGrpSpPr/>
            <p:nvPr userDrawn="1"/>
          </p:nvGrpSpPr>
          <p:grpSpPr>
            <a:xfrm>
              <a:off x="-140429" y="-46112"/>
              <a:ext cx="2298483" cy="5282158"/>
              <a:chOff x="-140429" y="-46112"/>
              <a:chExt cx="2298483" cy="5282158"/>
            </a:xfrm>
          </p:grpSpPr>
          <p:sp>
            <p:nvSpPr>
              <p:cNvPr id="32" name="Rectangle 31"/>
              <p:cNvSpPr/>
              <p:nvPr userDrawn="1"/>
            </p:nvSpPr>
            <p:spPr>
              <a:xfrm>
                <a:off x="-108520" y="969"/>
                <a:ext cx="2266574" cy="5235077"/>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p:cNvSpPr/>
              <p:nvPr userDrawn="1"/>
            </p:nvSpPr>
            <p:spPr>
              <a:xfrm>
                <a:off x="-140429" y="-46112"/>
                <a:ext cx="2298483" cy="5189612"/>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3" name="Date Placeholder 2"/>
          <p:cNvSpPr>
            <a:spLocks noGrp="1"/>
          </p:cNvSpPr>
          <p:nvPr userDrawn="1">
            <p:ph type="dt" sz="half" idx="10"/>
          </p:nvPr>
        </p:nvSpPr>
        <p:spPr/>
        <p:txBody>
          <a:bodyPr/>
          <a:lstStyle/>
          <a:p>
            <a:fld id="{30E17047-C597-4B34-8FEE-7A0D1EA692A4}" type="datetimeFigureOut">
              <a:rPr lang="en-US" smtClean="0"/>
              <a:t>9/12/2019</a:t>
            </a:fld>
            <a:endParaRPr lang="en-US"/>
          </a:p>
        </p:txBody>
      </p:sp>
      <p:sp>
        <p:nvSpPr>
          <p:cNvPr id="4" name="Footer Placeholder 3"/>
          <p:cNvSpPr>
            <a:spLocks noGrp="1"/>
          </p:cNvSpPr>
          <p:nvPr userDrawn="1">
            <p:ph type="ftr" sz="quarter" idx="11"/>
          </p:nvPr>
        </p:nvSpPr>
        <p:spPr/>
        <p:txBody>
          <a:bodyPr/>
          <a:lstStyle/>
          <a:p>
            <a:endParaRPr lang="en-US"/>
          </a:p>
        </p:txBody>
      </p:sp>
      <p:sp>
        <p:nvSpPr>
          <p:cNvPr id="5" name="Slide Number Placeholder 4"/>
          <p:cNvSpPr>
            <a:spLocks noGrp="1"/>
          </p:cNvSpPr>
          <p:nvPr userDrawn="1">
            <p:ph type="sldNum" sz="quarter" idx="12"/>
          </p:nvPr>
        </p:nvSpPr>
        <p:spPr/>
        <p:txBody>
          <a:bodyPr/>
          <a:lstStyle/>
          <a:p>
            <a:fld id="{58768E1A-8455-4611-8763-3FA1B747F6B6}" type="slidenum">
              <a:rPr lang="en-US" smtClean="0"/>
              <a:t>‹#›</a:t>
            </a:fld>
            <a:endParaRPr lang="en-US"/>
          </a:p>
        </p:txBody>
      </p:sp>
      <p:sp>
        <p:nvSpPr>
          <p:cNvPr id="18" name="Title 1"/>
          <p:cNvSpPr>
            <a:spLocks noGrp="1"/>
          </p:cNvSpPr>
          <p:nvPr userDrawn="1">
            <p:ph type="title" hasCustomPrompt="1"/>
          </p:nvPr>
        </p:nvSpPr>
        <p:spPr>
          <a:xfrm>
            <a:off x="867704" y="246286"/>
            <a:ext cx="7819096" cy="288032"/>
          </a:xfrm>
          <a:solidFill>
            <a:srgbClr val="5AC4DD"/>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cxnSp>
        <p:nvCxnSpPr>
          <p:cNvPr id="19" name="Straight Connector 18"/>
          <p:cNvCxnSpPr/>
          <p:nvPr userDrawn="1"/>
        </p:nvCxnSpPr>
        <p:spPr>
          <a:xfrm>
            <a:off x="471540" y="1062019"/>
            <a:ext cx="0" cy="3888432"/>
          </a:xfrm>
          <a:prstGeom prst="line">
            <a:avLst/>
          </a:prstGeom>
          <a:ln w="31750">
            <a:solidFill>
              <a:srgbClr val="5AC4DD"/>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userDrawn="1"/>
        </p:nvSpPr>
        <p:spPr>
          <a:xfrm>
            <a:off x="35496" y="614834"/>
            <a:ext cx="950642" cy="430887"/>
          </a:xfrm>
          <a:prstGeom prst="rect">
            <a:avLst/>
          </a:prstGeom>
          <a:noFill/>
          <a:ln>
            <a:noFill/>
          </a:ln>
        </p:spPr>
        <p:txBody>
          <a:bodyPr wrap="square" rtlCol="0">
            <a:spAutoFit/>
          </a:bodyPr>
          <a:lstStyle/>
          <a:p>
            <a:pPr algn="ctr"/>
            <a:r>
              <a:rPr lang="es-ES" sz="1100" b="0" dirty="0" err="1">
                <a:solidFill>
                  <a:schemeClr val="accent5">
                    <a:lumMod val="75000"/>
                  </a:schemeClr>
                </a:solidFill>
              </a:rPr>
              <a:t>Atmosphere</a:t>
            </a:r>
            <a:endParaRPr lang="es-ES" sz="1100" b="0" dirty="0">
              <a:solidFill>
                <a:schemeClr val="accent5">
                  <a:lumMod val="75000"/>
                </a:schemeClr>
              </a:solidFill>
            </a:endParaRPr>
          </a:p>
          <a:p>
            <a:pPr algn="ctr"/>
            <a:r>
              <a:rPr lang="es-ES" sz="1100" b="0" dirty="0" err="1">
                <a:solidFill>
                  <a:schemeClr val="accent5">
                    <a:lumMod val="75000"/>
                  </a:schemeClr>
                </a:solidFill>
              </a:rPr>
              <a:t>Monitoring</a:t>
            </a:r>
            <a:endParaRPr lang="en-US" sz="1100" b="0" dirty="0">
              <a:solidFill>
                <a:schemeClr val="accent5">
                  <a:lumMod val="75000"/>
                </a:schemeClr>
              </a:solidFill>
            </a:endParaRPr>
          </a:p>
        </p:txBody>
      </p:sp>
      <p:pic>
        <p:nvPicPr>
          <p:cNvPr id="21"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53253" y="42236"/>
            <a:ext cx="693115" cy="652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33487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26" name="Group 25"/>
          <p:cNvGrpSpPr/>
          <p:nvPr userDrawn="1"/>
        </p:nvGrpSpPr>
        <p:grpSpPr>
          <a:xfrm>
            <a:off x="-140429" y="-46112"/>
            <a:ext cx="2298483" cy="5282158"/>
            <a:chOff x="-140429" y="-46112"/>
            <a:chExt cx="2298483" cy="5282158"/>
          </a:xfrm>
        </p:grpSpPr>
        <p:pic>
          <p:nvPicPr>
            <p:cNvPr id="2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108520" y="-46112"/>
              <a:ext cx="2266574" cy="5189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8" name="Group 27"/>
            <p:cNvGrpSpPr/>
            <p:nvPr userDrawn="1"/>
          </p:nvGrpSpPr>
          <p:grpSpPr>
            <a:xfrm>
              <a:off x="-140429" y="-46112"/>
              <a:ext cx="2298483" cy="5282158"/>
              <a:chOff x="-140429" y="-46112"/>
              <a:chExt cx="2298483" cy="5282158"/>
            </a:xfrm>
          </p:grpSpPr>
          <p:sp>
            <p:nvSpPr>
              <p:cNvPr id="29" name="Rectangle 28"/>
              <p:cNvSpPr/>
              <p:nvPr userDrawn="1"/>
            </p:nvSpPr>
            <p:spPr>
              <a:xfrm>
                <a:off x="-108520" y="969"/>
                <a:ext cx="2266574" cy="5235077"/>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p:cNvSpPr/>
              <p:nvPr userDrawn="1"/>
            </p:nvSpPr>
            <p:spPr>
              <a:xfrm>
                <a:off x="-140429" y="-46112"/>
                <a:ext cx="2298483" cy="5189612"/>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2" name="Title 1"/>
          <p:cNvSpPr>
            <a:spLocks noGrp="1"/>
          </p:cNvSpPr>
          <p:nvPr>
            <p:ph type="title"/>
          </p:nvPr>
        </p:nvSpPr>
        <p:spPr>
          <a:xfrm>
            <a:off x="100722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96754"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07225"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0E17047-C597-4B34-8FEE-7A0D1EA692A4}" type="datetimeFigureOut">
              <a:rPr lang="en-US" smtClean="0"/>
              <a:t>9/12/2019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cxnSp>
        <p:nvCxnSpPr>
          <p:cNvPr id="16" name="Straight Connector 15"/>
          <p:cNvCxnSpPr/>
          <p:nvPr userDrawn="1"/>
        </p:nvCxnSpPr>
        <p:spPr>
          <a:xfrm>
            <a:off x="471540" y="1062019"/>
            <a:ext cx="0" cy="3888432"/>
          </a:xfrm>
          <a:prstGeom prst="line">
            <a:avLst/>
          </a:prstGeom>
          <a:ln w="31750">
            <a:solidFill>
              <a:srgbClr val="5AC4DD"/>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userDrawn="1"/>
        </p:nvSpPr>
        <p:spPr>
          <a:xfrm>
            <a:off x="35496" y="614834"/>
            <a:ext cx="950642" cy="430887"/>
          </a:xfrm>
          <a:prstGeom prst="rect">
            <a:avLst/>
          </a:prstGeom>
          <a:noFill/>
          <a:ln>
            <a:noFill/>
          </a:ln>
        </p:spPr>
        <p:txBody>
          <a:bodyPr wrap="square" rtlCol="0">
            <a:spAutoFit/>
          </a:bodyPr>
          <a:lstStyle/>
          <a:p>
            <a:pPr algn="ctr"/>
            <a:r>
              <a:rPr lang="es-ES" sz="1100" b="0" dirty="0" err="1">
                <a:solidFill>
                  <a:schemeClr val="accent5">
                    <a:lumMod val="75000"/>
                  </a:schemeClr>
                </a:solidFill>
              </a:rPr>
              <a:t>Atmosphere</a:t>
            </a:r>
            <a:endParaRPr lang="es-ES" sz="1100" b="0" dirty="0">
              <a:solidFill>
                <a:schemeClr val="accent5">
                  <a:lumMod val="75000"/>
                </a:schemeClr>
              </a:solidFill>
            </a:endParaRPr>
          </a:p>
          <a:p>
            <a:pPr algn="ctr"/>
            <a:r>
              <a:rPr lang="es-ES" sz="1100" b="0" dirty="0" err="1">
                <a:solidFill>
                  <a:schemeClr val="accent5">
                    <a:lumMod val="75000"/>
                  </a:schemeClr>
                </a:solidFill>
              </a:rPr>
              <a:t>Monitoring</a:t>
            </a:r>
            <a:endParaRPr lang="en-US" sz="1100" b="0" dirty="0">
              <a:solidFill>
                <a:schemeClr val="accent5">
                  <a:lumMod val="75000"/>
                </a:schemeClr>
              </a:solidFill>
            </a:endParaRPr>
          </a:p>
        </p:txBody>
      </p:sp>
      <p:pic>
        <p:nvPicPr>
          <p:cNvPr id="18"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53253" y="42236"/>
            <a:ext cx="693115" cy="652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84821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 name="Group 7"/>
          <p:cNvGrpSpPr/>
          <p:nvPr userDrawn="1"/>
        </p:nvGrpSpPr>
        <p:grpSpPr>
          <a:xfrm>
            <a:off x="0" y="-8194"/>
            <a:ext cx="2323579" cy="5195022"/>
            <a:chOff x="-2988840" y="-681190"/>
            <a:chExt cx="2323579" cy="5195022"/>
          </a:xfrm>
        </p:grpSpPr>
        <p:pic>
          <p:nvPicPr>
            <p:cNvPr id="34" name="Picture 2" descr="S:\F15015_Copernicus\3_Work\330_Work-in-process\SC4_BackgroundMat\Visual_ID\Photos\Climate_change_ThinkstockPhotos-147656737.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69"/>
            <a:stretch/>
          </p:blipFill>
          <p:spPr bwMode="auto">
            <a:xfrm>
              <a:off x="-2988840" y="-668610"/>
              <a:ext cx="2323578" cy="5181059"/>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userDrawn="1"/>
          </p:nvSpPr>
          <p:spPr>
            <a:xfrm>
              <a:off x="-2978397" y="-681190"/>
              <a:ext cx="2313136" cy="5184799"/>
            </a:xfrm>
            <a:prstGeom prst="rect">
              <a:avLst/>
            </a:prstGeom>
            <a:gradFill>
              <a:gsLst>
                <a:gs pos="0">
                  <a:schemeClr val="accent1">
                    <a:tint val="66000"/>
                    <a:satMod val="160000"/>
                    <a:alpha val="0"/>
                  </a:schemeClr>
                </a:gs>
                <a:gs pos="64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p:cNvSpPr/>
            <p:nvPr userDrawn="1"/>
          </p:nvSpPr>
          <p:spPr>
            <a:xfrm>
              <a:off x="-2988840" y="-667227"/>
              <a:ext cx="2323578" cy="518105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userDrawn="1">
            <p:ph type="title" hasCustomPrompt="1"/>
          </p:nvPr>
        </p:nvSpPr>
        <p:spPr>
          <a:xfrm>
            <a:off x="867704" y="235007"/>
            <a:ext cx="7819096" cy="277539"/>
          </a:xfrm>
          <a:solidFill>
            <a:srgbClr val="941333"/>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3" name="Content Placeholder 2"/>
          <p:cNvSpPr>
            <a:spLocks noGrp="1"/>
          </p:cNvSpPr>
          <p:nvPr userDrawn="1">
            <p:ph idx="1"/>
          </p:nvPr>
        </p:nvSpPr>
        <p:spPr>
          <a:xfrm>
            <a:off x="1387047" y="699542"/>
            <a:ext cx="7299753"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a:xfrm>
            <a:off x="457200" y="4928764"/>
            <a:ext cx="2133600" cy="273844"/>
          </a:xfrm>
        </p:spPr>
        <p:txBody>
          <a:bodyPr/>
          <a:lstStyle/>
          <a:p>
            <a:fld id="{30E17047-C597-4B34-8FEE-7A0D1EA692A4}" type="datetimeFigureOut">
              <a:rPr lang="en-US" smtClean="0"/>
              <a:t>9/12/2019</a:t>
            </a:fld>
            <a:endParaRPr lang="en-US"/>
          </a:p>
        </p:txBody>
      </p:sp>
      <p:sp>
        <p:nvSpPr>
          <p:cNvPr id="5" name="Footer Placeholder 4"/>
          <p:cNvSpPr>
            <a:spLocks noGrp="1"/>
          </p:cNvSpPr>
          <p:nvPr userDrawn="1">
            <p:ph type="ftr" sz="quarter" idx="11"/>
          </p:nvPr>
        </p:nvSpPr>
        <p:spPr>
          <a:xfrm>
            <a:off x="3124200" y="4928764"/>
            <a:ext cx="2895600" cy="273844"/>
          </a:xfrm>
        </p:spPr>
        <p:txBody>
          <a:bodyPr/>
          <a:lstStyle/>
          <a:p>
            <a:endParaRPr lang="en-US"/>
          </a:p>
        </p:txBody>
      </p:sp>
      <p:sp>
        <p:nvSpPr>
          <p:cNvPr id="6" name="Slide Number Placeholder 5"/>
          <p:cNvSpPr>
            <a:spLocks noGrp="1"/>
          </p:cNvSpPr>
          <p:nvPr userDrawn="1">
            <p:ph type="sldNum" sz="quarter" idx="12"/>
          </p:nvPr>
        </p:nvSpPr>
        <p:spPr>
          <a:xfrm>
            <a:off x="6553200" y="4928764"/>
            <a:ext cx="2133600" cy="273844"/>
          </a:xfrm>
        </p:spPr>
        <p:txBody>
          <a:bodyPr/>
          <a:lstStyle/>
          <a:p>
            <a:fld id="{58768E1A-8455-4611-8763-3FA1B747F6B6}" type="slidenum">
              <a:rPr lang="en-US" smtClean="0"/>
              <a:t>‹#›</a:t>
            </a:fld>
            <a:endParaRPr lang="en-US"/>
          </a:p>
        </p:txBody>
      </p:sp>
      <p:grpSp>
        <p:nvGrpSpPr>
          <p:cNvPr id="41" name="Group 40"/>
          <p:cNvGrpSpPr/>
          <p:nvPr userDrawn="1"/>
        </p:nvGrpSpPr>
        <p:grpSpPr>
          <a:xfrm>
            <a:off x="107504" y="20834"/>
            <a:ext cx="878633" cy="4929617"/>
            <a:chOff x="164975" y="20834"/>
            <a:chExt cx="878633" cy="4929617"/>
          </a:xfrm>
        </p:grpSpPr>
        <p:cxnSp>
          <p:nvCxnSpPr>
            <p:cNvPr id="42" name="Straight Connector 41"/>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userDrawn="1"/>
          </p:nvSpPr>
          <p:spPr>
            <a:xfrm>
              <a:off x="164975" y="614834"/>
              <a:ext cx="878633" cy="430887"/>
            </a:xfrm>
            <a:prstGeom prst="rect">
              <a:avLst/>
            </a:prstGeom>
            <a:noFill/>
          </p:spPr>
          <p:txBody>
            <a:bodyPr wrap="square" rtlCol="0">
              <a:spAutoFit/>
            </a:bodyPr>
            <a:lstStyle/>
            <a:p>
              <a:r>
                <a:rPr lang="es-ES" sz="1100" b="0" dirty="0" err="1">
                  <a:solidFill>
                    <a:srgbClr val="941333"/>
                  </a:solidFill>
                </a:rPr>
                <a:t>Climate</a:t>
              </a:r>
              <a:endParaRPr lang="es-ES" sz="1100" b="0" dirty="0">
                <a:solidFill>
                  <a:srgbClr val="941333"/>
                </a:solidFill>
              </a:endParaRPr>
            </a:p>
            <a:p>
              <a:r>
                <a:rPr lang="es-ES" sz="1100" b="0" dirty="0" err="1">
                  <a:solidFill>
                    <a:srgbClr val="941333"/>
                  </a:solidFill>
                </a:rPr>
                <a:t>Change</a:t>
              </a:r>
              <a:endParaRPr lang="en-US" sz="1100" b="0" dirty="0">
                <a:solidFill>
                  <a:srgbClr val="941333"/>
                </a:solidFill>
              </a:endParaRPr>
            </a:p>
          </p:txBody>
        </p:sp>
        <p:pic>
          <p:nvPicPr>
            <p:cNvPr id="44"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4929666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userDrawn="1">
            <p:ph idx="1"/>
          </p:nvPr>
        </p:nvSpPr>
        <p:spPr>
          <a:xfrm>
            <a:off x="942975" y="699542"/>
            <a:ext cx="7743826"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a:xfrm>
            <a:off x="457200" y="4928764"/>
            <a:ext cx="2133600" cy="273844"/>
          </a:xfrm>
        </p:spPr>
        <p:txBody>
          <a:bodyPr/>
          <a:lstStyle/>
          <a:p>
            <a:fld id="{30E17047-C597-4B34-8FEE-7A0D1EA692A4}" type="datetimeFigureOut">
              <a:rPr lang="en-US" smtClean="0"/>
              <a:t>9/12/2019</a:t>
            </a:fld>
            <a:endParaRPr lang="en-US"/>
          </a:p>
        </p:txBody>
      </p:sp>
      <p:sp>
        <p:nvSpPr>
          <p:cNvPr id="5" name="Footer Placeholder 4"/>
          <p:cNvSpPr>
            <a:spLocks noGrp="1"/>
          </p:cNvSpPr>
          <p:nvPr userDrawn="1">
            <p:ph type="ftr" sz="quarter" idx="11"/>
          </p:nvPr>
        </p:nvSpPr>
        <p:spPr>
          <a:xfrm>
            <a:off x="3124200" y="4928764"/>
            <a:ext cx="2895600" cy="273844"/>
          </a:xfrm>
        </p:spPr>
        <p:txBody>
          <a:bodyPr/>
          <a:lstStyle/>
          <a:p>
            <a:endParaRPr lang="en-US"/>
          </a:p>
        </p:txBody>
      </p:sp>
      <p:sp>
        <p:nvSpPr>
          <p:cNvPr id="6" name="Slide Number Placeholder 5"/>
          <p:cNvSpPr>
            <a:spLocks noGrp="1"/>
          </p:cNvSpPr>
          <p:nvPr userDrawn="1">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11" name="Title 1"/>
          <p:cNvSpPr>
            <a:spLocks noGrp="1"/>
          </p:cNvSpPr>
          <p:nvPr>
            <p:ph type="title" hasCustomPrompt="1"/>
          </p:nvPr>
        </p:nvSpPr>
        <p:spPr>
          <a:xfrm>
            <a:off x="867704" y="235007"/>
            <a:ext cx="7819096" cy="277539"/>
          </a:xfrm>
          <a:solidFill>
            <a:srgbClr val="941333"/>
          </a:solidFill>
        </p:spPr>
        <p:txBody>
          <a:bodyPr>
            <a:noAutofit/>
          </a:bodyPr>
          <a:lstStyle>
            <a:lvl1pPr algn="l">
              <a:defRPr sz="1800" b="0" spc="700" baseline="0">
                <a:solidFill>
                  <a:schemeClr val="bg1"/>
                </a:solidFill>
              </a:defRPr>
            </a:lvl1pPr>
          </a:lstStyle>
          <a:p>
            <a:r>
              <a:rPr lang="en-US" dirty="0"/>
              <a:t>CLICK TO EDIT MASTER TITLE STYLE</a:t>
            </a:r>
          </a:p>
        </p:txBody>
      </p:sp>
      <p:grpSp>
        <p:nvGrpSpPr>
          <p:cNvPr id="12" name="Group 11"/>
          <p:cNvGrpSpPr/>
          <p:nvPr userDrawn="1"/>
        </p:nvGrpSpPr>
        <p:grpSpPr>
          <a:xfrm>
            <a:off x="107504" y="20834"/>
            <a:ext cx="878633" cy="4929617"/>
            <a:chOff x="164975" y="20834"/>
            <a:chExt cx="878633" cy="4929617"/>
          </a:xfrm>
        </p:grpSpPr>
        <p:cxnSp>
          <p:nvCxnSpPr>
            <p:cNvPr id="13" name="Straight Connector 12"/>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164975" y="614834"/>
              <a:ext cx="878633" cy="430887"/>
            </a:xfrm>
            <a:prstGeom prst="rect">
              <a:avLst/>
            </a:prstGeom>
            <a:noFill/>
          </p:spPr>
          <p:txBody>
            <a:bodyPr wrap="square" rtlCol="0">
              <a:spAutoFit/>
            </a:bodyPr>
            <a:lstStyle/>
            <a:p>
              <a:r>
                <a:rPr lang="es-ES" sz="1100" b="0" dirty="0" err="1">
                  <a:solidFill>
                    <a:srgbClr val="941333"/>
                  </a:solidFill>
                </a:rPr>
                <a:t>Climate</a:t>
              </a:r>
              <a:endParaRPr lang="es-ES" sz="1100" b="0" dirty="0">
                <a:solidFill>
                  <a:srgbClr val="941333"/>
                </a:solidFill>
              </a:endParaRPr>
            </a:p>
            <a:p>
              <a:r>
                <a:rPr lang="es-ES" sz="1100" b="0" dirty="0" err="1">
                  <a:solidFill>
                    <a:srgbClr val="941333"/>
                  </a:solidFill>
                </a:rPr>
                <a:t>Change</a:t>
              </a:r>
              <a:endParaRPr lang="en-US" sz="1100" b="0" dirty="0">
                <a:solidFill>
                  <a:srgbClr val="941333"/>
                </a:solidFill>
              </a:endParaRPr>
            </a:p>
          </p:txBody>
        </p:sp>
        <p:pic>
          <p:nvPicPr>
            <p:cNvPr id="17"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564542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Rectangle 7"/>
          <p:cNvSpPr/>
          <p:nvPr userDrawn="1"/>
        </p:nvSpPr>
        <p:spPr>
          <a:xfrm>
            <a:off x="0" y="0"/>
            <a:ext cx="9144000" cy="5143500"/>
          </a:xfrm>
          <a:prstGeom prst="rect">
            <a:avLst/>
          </a:prstGeom>
          <a:solidFill>
            <a:srgbClr val="941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30E17047-C597-4B34-8FEE-7A0D1EA692A4}" type="datetimeFigureOut">
              <a:rPr lang="en-US" smtClean="0"/>
              <a:t>9/12/2019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768E1A-8455-4611-8763-3FA1B747F6B6}" type="slidenum">
              <a:rPr lang="en-US" smtClean="0"/>
              <a:t>‹#›</a:t>
            </a:fld>
            <a:endParaRPr lang="en-US"/>
          </a:p>
        </p:txBody>
      </p:sp>
      <p:sp>
        <p:nvSpPr>
          <p:cNvPr id="11" name="Subtitle 2"/>
          <p:cNvSpPr>
            <a:spLocks noGrp="1"/>
          </p:cNvSpPr>
          <p:nvPr>
            <p:ph type="subTitle" idx="13"/>
          </p:nvPr>
        </p:nvSpPr>
        <p:spPr>
          <a:xfrm>
            <a:off x="2602384" y="3147814"/>
            <a:ext cx="4680520" cy="1152128"/>
          </a:xfrm>
        </p:spPr>
        <p:txBody>
          <a:bodyPr>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10242" name="Picture 2" descr="S:\F15015_Copernicus\3_Work\330_Work-in-process\SC4_BackgroundMat\PPT\item Copernicus\Icon-01.png"/>
          <p:cNvPicPr>
            <a:picLocks noChangeAspect="1" noChangeArrowheads="1"/>
          </p:cNvPicPr>
          <p:nvPr userDrawn="1"/>
        </p:nvPicPr>
        <p:blipFill rotWithShape="1">
          <a:blip r:embed="rId2" cstate="print">
            <a:lum bright="70000" contrast="-70000"/>
            <a:extLst>
              <a:ext uri="{28A0092B-C50C-407E-A947-70E740481C1C}">
                <a14:useLocalDpi xmlns:a14="http://schemas.microsoft.com/office/drawing/2010/main" val="0"/>
              </a:ext>
            </a:extLst>
          </a:blip>
          <a:srcRect/>
          <a:stretch/>
        </p:blipFill>
        <p:spPr bwMode="auto">
          <a:xfrm>
            <a:off x="-252536" y="1200704"/>
            <a:ext cx="3240360" cy="271669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39552" y="4680600"/>
            <a:ext cx="769228" cy="280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descr="S:\F15015_Copernicus\3_Work\330_Work-in-process\SC4_BackgroundMat\PPT\item Copernicus\logo-ce-horizontal-en-negatif.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468036"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t="-218"/>
          <a:stretch/>
        </p:blipFill>
        <p:spPr bwMode="auto">
          <a:xfrm>
            <a:off x="7291387" y="-11268"/>
            <a:ext cx="1852613" cy="51616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p:cNvSpPr txBox="1"/>
          <p:nvPr userDrawn="1"/>
        </p:nvSpPr>
        <p:spPr>
          <a:xfrm>
            <a:off x="621854" y="3536429"/>
            <a:ext cx="1440160" cy="261610"/>
          </a:xfrm>
          <a:prstGeom prst="rect">
            <a:avLst/>
          </a:prstGeom>
          <a:noFill/>
        </p:spPr>
        <p:txBody>
          <a:bodyPr wrap="square" rtlCol="0">
            <a:spAutoFit/>
          </a:bodyPr>
          <a:lstStyle/>
          <a:p>
            <a:pPr algn="ctr"/>
            <a:r>
              <a:rPr lang="es-ES" sz="1100" b="0" dirty="0" err="1">
                <a:solidFill>
                  <a:schemeClr val="bg1"/>
                </a:solidFill>
              </a:rPr>
              <a:t>Climate</a:t>
            </a:r>
            <a:r>
              <a:rPr lang="es-ES" sz="1100" b="0" baseline="0" dirty="0">
                <a:solidFill>
                  <a:schemeClr val="bg1"/>
                </a:solidFill>
              </a:rPr>
              <a:t> </a:t>
            </a:r>
            <a:r>
              <a:rPr lang="es-ES" sz="1100" b="0" dirty="0" err="1">
                <a:solidFill>
                  <a:schemeClr val="bg1"/>
                </a:solidFill>
              </a:rPr>
              <a:t>Change</a:t>
            </a:r>
            <a:endParaRPr lang="en-US" sz="1100" b="0" dirty="0">
              <a:solidFill>
                <a:schemeClr val="bg1"/>
              </a:solidFill>
            </a:endParaRPr>
          </a:p>
        </p:txBody>
      </p:sp>
      <p:pic>
        <p:nvPicPr>
          <p:cNvPr id="14" name="Picture 13"/>
          <p:cNvPicPr>
            <a:picLocks noChangeAspect="1"/>
          </p:cNvPicPr>
          <p:nvPr userDrawn="1"/>
        </p:nvPicPr>
        <p:blipFill>
          <a:blip r:embed="rId6">
            <a:biLevel thresh="25000"/>
          </a:blip>
          <a:stretch>
            <a:fillRect/>
          </a:stretch>
        </p:blipFill>
        <p:spPr>
          <a:xfrm>
            <a:off x="2771800" y="4811834"/>
            <a:ext cx="823500" cy="141500"/>
          </a:xfrm>
          <a:prstGeom prst="rect">
            <a:avLst/>
          </a:prstGeom>
        </p:spPr>
      </p:pic>
    </p:spTree>
    <p:extLst>
      <p:ext uri="{BB962C8B-B14F-4D97-AF65-F5344CB8AC3E}">
        <p14:creationId xmlns:p14="http://schemas.microsoft.com/office/powerpoint/2010/main" val="1528889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22" name="Picture 2" descr="S:\F15015_Copernicus\3_Work\330_Work-in-process\SC4_BackgroundMat\Visual_ID\Photos\Po_River_Italy.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rot="10800000">
            <a:off x="-11410" y="-545"/>
            <a:ext cx="2077082" cy="5147320"/>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p:cNvSpPr/>
          <p:nvPr userDrawn="1"/>
        </p:nvSpPr>
        <p:spPr>
          <a:xfrm>
            <a:off x="3103" y="-92545"/>
            <a:ext cx="2077083" cy="5256584"/>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p:cNvSpPr/>
          <p:nvPr userDrawn="1"/>
        </p:nvSpPr>
        <p:spPr>
          <a:xfrm>
            <a:off x="-4720" y="0"/>
            <a:ext cx="2084906" cy="516403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userDrawn="1">
            <p:ph sz="half" idx="1"/>
          </p:nvPr>
        </p:nvSpPr>
        <p:spPr>
          <a:xfrm>
            <a:off x="749424"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userDrawn="1">
            <p:ph sz="half" idx="2"/>
          </p:nvPr>
        </p:nvSpPr>
        <p:spPr>
          <a:xfrm>
            <a:off x="4781872"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userDrawn="1">
            <p:ph type="dt" sz="half" idx="10"/>
          </p:nvPr>
        </p:nvSpPr>
        <p:spPr/>
        <p:txBody>
          <a:bodyPr/>
          <a:lstStyle/>
          <a:p>
            <a:fld id="{30E17047-C597-4B34-8FEE-7A0D1EA692A4}" type="datetimeFigureOut">
              <a:rPr lang="en-US" smtClean="0"/>
              <a:t>9/12/2019</a:t>
            </a:fld>
            <a:endParaRPr lang="en-US"/>
          </a:p>
        </p:txBody>
      </p:sp>
      <p:sp>
        <p:nvSpPr>
          <p:cNvPr id="6" name="Footer Placeholder 5"/>
          <p:cNvSpPr>
            <a:spLocks noGrp="1"/>
          </p:cNvSpPr>
          <p:nvPr userDrawn="1">
            <p:ph type="ftr" sz="quarter" idx="11"/>
          </p:nvPr>
        </p:nvSpPr>
        <p:spPr/>
        <p:txBody>
          <a:bodyPr/>
          <a:lstStyle/>
          <a:p>
            <a:endParaRPr lang="en-US"/>
          </a:p>
        </p:txBody>
      </p:sp>
      <p:sp>
        <p:nvSpPr>
          <p:cNvPr id="7" name="Slide Number Placeholder 6"/>
          <p:cNvSpPr>
            <a:spLocks noGrp="1"/>
          </p:cNvSpPr>
          <p:nvPr userDrawn="1">
            <p:ph type="sldNum" sz="quarter" idx="12"/>
          </p:nvPr>
        </p:nvSpPr>
        <p:spPr/>
        <p:txBody>
          <a:bodyPr/>
          <a:lstStyle/>
          <a:p>
            <a:fld id="{58768E1A-8455-4611-8763-3FA1B747F6B6}" type="slidenum">
              <a:rPr lang="en-US" smtClean="0"/>
              <a:t>‹#›</a:t>
            </a:fld>
            <a:endParaRPr lang="en-US"/>
          </a:p>
        </p:txBody>
      </p:sp>
      <p:cxnSp>
        <p:nvCxnSpPr>
          <p:cNvPr id="15" name="Straight Connector 14"/>
          <p:cNvCxnSpPr/>
          <p:nvPr userDrawn="1"/>
        </p:nvCxnSpPr>
        <p:spPr>
          <a:xfrm>
            <a:off x="451076" y="1090171"/>
            <a:ext cx="0" cy="3860280"/>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18" name="Title 1"/>
          <p:cNvSpPr>
            <a:spLocks noGrp="1"/>
          </p:cNvSpPr>
          <p:nvPr userDrawn="1">
            <p:ph type="title" hasCustomPrompt="1"/>
          </p:nvPr>
        </p:nvSpPr>
        <p:spPr>
          <a:xfrm>
            <a:off x="867704" y="267494"/>
            <a:ext cx="7819096" cy="288032"/>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19" name="TextBox 18"/>
          <p:cNvSpPr txBox="1"/>
          <p:nvPr userDrawn="1"/>
        </p:nvSpPr>
        <p:spPr>
          <a:xfrm>
            <a:off x="97584" y="659284"/>
            <a:ext cx="677466" cy="430887"/>
          </a:xfrm>
          <a:prstGeom prst="rect">
            <a:avLst/>
          </a:prstGeom>
          <a:noFill/>
        </p:spPr>
        <p:txBody>
          <a:bodyPr wrap="square" rtlCol="0">
            <a:spAutoFit/>
          </a:bodyPr>
          <a:lstStyle/>
          <a:p>
            <a:pPr algn="ctr"/>
            <a:r>
              <a:rPr lang="es-ES" sz="1100" b="1" dirty="0">
                <a:solidFill>
                  <a:srgbClr val="25408F"/>
                </a:solidFill>
              </a:rPr>
              <a:t>Data Access</a:t>
            </a:r>
            <a:endParaRPr lang="en-US" sz="1100" b="1" dirty="0">
              <a:solidFill>
                <a:srgbClr val="25408F"/>
              </a:solidFill>
            </a:endParaRPr>
          </a:p>
        </p:txBody>
      </p:sp>
      <p:pic>
        <p:nvPicPr>
          <p:cNvPr id="13" name="Picture 2" descr="S:\F15015_Copernicus\3_Work\330_Work-in-process\Logos_icons\Accestodata_negatif-01-0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80573" y="118278"/>
            <a:ext cx="541005" cy="5410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432985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0872"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81872"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30E17047-C597-4B34-8FEE-7A0D1EA692A4}" type="datetimeFigureOut">
              <a:rPr lang="en-US" smtClean="0"/>
              <a:t>9/12/2019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sp>
        <p:nvSpPr>
          <p:cNvPr id="16" name="Title 1"/>
          <p:cNvSpPr>
            <a:spLocks noGrp="1"/>
          </p:cNvSpPr>
          <p:nvPr>
            <p:ph type="title" hasCustomPrompt="1"/>
          </p:nvPr>
        </p:nvSpPr>
        <p:spPr>
          <a:xfrm>
            <a:off x="867704" y="235007"/>
            <a:ext cx="7819096" cy="277539"/>
          </a:xfrm>
          <a:solidFill>
            <a:srgbClr val="941333"/>
          </a:solidFill>
        </p:spPr>
        <p:txBody>
          <a:bodyPr>
            <a:noAutofit/>
          </a:bodyPr>
          <a:lstStyle>
            <a:lvl1pPr algn="l">
              <a:defRPr sz="1800" b="0" spc="700" baseline="0">
                <a:solidFill>
                  <a:schemeClr val="bg1"/>
                </a:solidFill>
              </a:defRPr>
            </a:lvl1pPr>
          </a:lstStyle>
          <a:p>
            <a:r>
              <a:rPr lang="en-US" dirty="0"/>
              <a:t>CLICK TO EDIT MASTER TITLE STYLE</a:t>
            </a:r>
          </a:p>
        </p:txBody>
      </p:sp>
      <p:grpSp>
        <p:nvGrpSpPr>
          <p:cNvPr id="17" name="Group 16"/>
          <p:cNvGrpSpPr/>
          <p:nvPr userDrawn="1"/>
        </p:nvGrpSpPr>
        <p:grpSpPr>
          <a:xfrm>
            <a:off x="107504" y="20834"/>
            <a:ext cx="878633" cy="4929617"/>
            <a:chOff x="164975" y="20834"/>
            <a:chExt cx="878633" cy="4929617"/>
          </a:xfrm>
        </p:grpSpPr>
        <p:cxnSp>
          <p:nvCxnSpPr>
            <p:cNvPr id="18" name="Straight Connector 17"/>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userDrawn="1"/>
          </p:nvSpPr>
          <p:spPr>
            <a:xfrm>
              <a:off x="164975" y="614834"/>
              <a:ext cx="878633" cy="430887"/>
            </a:xfrm>
            <a:prstGeom prst="rect">
              <a:avLst/>
            </a:prstGeom>
            <a:noFill/>
          </p:spPr>
          <p:txBody>
            <a:bodyPr wrap="square" rtlCol="0">
              <a:spAutoFit/>
            </a:bodyPr>
            <a:lstStyle/>
            <a:p>
              <a:r>
                <a:rPr lang="es-ES" sz="1100" b="0" dirty="0" err="1">
                  <a:solidFill>
                    <a:srgbClr val="941333"/>
                  </a:solidFill>
                </a:rPr>
                <a:t>Climate</a:t>
              </a:r>
              <a:endParaRPr lang="es-ES" sz="1100" b="0" dirty="0">
                <a:solidFill>
                  <a:srgbClr val="941333"/>
                </a:solidFill>
              </a:endParaRPr>
            </a:p>
            <a:p>
              <a:r>
                <a:rPr lang="es-ES" sz="1100" b="0" dirty="0" err="1">
                  <a:solidFill>
                    <a:srgbClr val="941333"/>
                  </a:solidFill>
                </a:rPr>
                <a:t>Change</a:t>
              </a:r>
              <a:endParaRPr lang="en-US" sz="1100" b="0" dirty="0">
                <a:solidFill>
                  <a:srgbClr val="941333"/>
                </a:solidFill>
              </a:endParaRPr>
            </a:p>
          </p:txBody>
        </p:sp>
        <p:pic>
          <p:nvPicPr>
            <p:cNvPr id="20"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1885258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00154" y="62753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99592" y="1203598"/>
            <a:ext cx="4040188"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7980" y="627534"/>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7418" y="1203598"/>
            <a:ext cx="4041775"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9/12/2019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sp>
        <p:nvSpPr>
          <p:cNvPr id="17" name="Title 1"/>
          <p:cNvSpPr>
            <a:spLocks noGrp="1"/>
          </p:cNvSpPr>
          <p:nvPr>
            <p:ph type="title" hasCustomPrompt="1"/>
          </p:nvPr>
        </p:nvSpPr>
        <p:spPr>
          <a:xfrm>
            <a:off x="867704" y="235007"/>
            <a:ext cx="7819096" cy="277539"/>
          </a:xfrm>
          <a:solidFill>
            <a:srgbClr val="941333"/>
          </a:solidFill>
        </p:spPr>
        <p:txBody>
          <a:bodyPr>
            <a:noAutofit/>
          </a:bodyPr>
          <a:lstStyle>
            <a:lvl1pPr algn="l">
              <a:defRPr sz="1800" b="0" spc="700" baseline="0">
                <a:solidFill>
                  <a:schemeClr val="bg1"/>
                </a:solidFill>
              </a:defRPr>
            </a:lvl1pPr>
          </a:lstStyle>
          <a:p>
            <a:r>
              <a:rPr lang="en-US" dirty="0"/>
              <a:t>CLICK TO EDIT MASTER TITLE STYLE</a:t>
            </a:r>
          </a:p>
        </p:txBody>
      </p:sp>
      <p:grpSp>
        <p:nvGrpSpPr>
          <p:cNvPr id="19" name="Group 18"/>
          <p:cNvGrpSpPr/>
          <p:nvPr userDrawn="1"/>
        </p:nvGrpSpPr>
        <p:grpSpPr>
          <a:xfrm>
            <a:off x="107504" y="20834"/>
            <a:ext cx="878633" cy="4929617"/>
            <a:chOff x="164975" y="20834"/>
            <a:chExt cx="878633" cy="4929617"/>
          </a:xfrm>
        </p:grpSpPr>
        <p:cxnSp>
          <p:nvCxnSpPr>
            <p:cNvPr id="20" name="Straight Connector 19"/>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userDrawn="1"/>
          </p:nvSpPr>
          <p:spPr>
            <a:xfrm>
              <a:off x="164975" y="614834"/>
              <a:ext cx="878633" cy="430887"/>
            </a:xfrm>
            <a:prstGeom prst="rect">
              <a:avLst/>
            </a:prstGeom>
            <a:noFill/>
          </p:spPr>
          <p:txBody>
            <a:bodyPr wrap="square" rtlCol="0">
              <a:spAutoFit/>
            </a:bodyPr>
            <a:lstStyle/>
            <a:p>
              <a:r>
                <a:rPr lang="es-ES" sz="1100" b="0" dirty="0" err="1">
                  <a:solidFill>
                    <a:srgbClr val="941333"/>
                  </a:solidFill>
                </a:rPr>
                <a:t>Climate</a:t>
              </a:r>
              <a:endParaRPr lang="es-ES" sz="1100" b="0" dirty="0">
                <a:solidFill>
                  <a:srgbClr val="941333"/>
                </a:solidFill>
              </a:endParaRPr>
            </a:p>
            <a:p>
              <a:r>
                <a:rPr lang="es-ES" sz="1100" b="0" dirty="0" err="1">
                  <a:solidFill>
                    <a:srgbClr val="941333"/>
                  </a:solidFill>
                </a:rPr>
                <a:t>Change</a:t>
              </a:r>
              <a:endParaRPr lang="en-US" sz="1100" b="0" dirty="0">
                <a:solidFill>
                  <a:srgbClr val="941333"/>
                </a:solidFill>
              </a:endParaRPr>
            </a:p>
          </p:txBody>
        </p:sp>
        <p:pic>
          <p:nvPicPr>
            <p:cNvPr id="22"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95975963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18" name="Group 17"/>
          <p:cNvGrpSpPr/>
          <p:nvPr userDrawn="1"/>
        </p:nvGrpSpPr>
        <p:grpSpPr>
          <a:xfrm>
            <a:off x="0" y="-8194"/>
            <a:ext cx="2323579" cy="5195022"/>
            <a:chOff x="-2988840" y="-681190"/>
            <a:chExt cx="2323579" cy="5195022"/>
          </a:xfrm>
        </p:grpSpPr>
        <p:pic>
          <p:nvPicPr>
            <p:cNvPr id="19" name="Picture 2" descr="S:\F15015_Copernicus\3_Work\330_Work-in-process\SC4_BackgroundMat\Visual_ID\Photos\Climate_change_ThinkstockPhotos-147656737.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69"/>
            <a:stretch/>
          </p:blipFill>
          <p:spPr bwMode="auto">
            <a:xfrm>
              <a:off x="-2988840" y="-668610"/>
              <a:ext cx="2323578" cy="5181059"/>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userDrawn="1"/>
          </p:nvSpPr>
          <p:spPr>
            <a:xfrm>
              <a:off x="-2978397" y="-681190"/>
              <a:ext cx="2313136" cy="5184799"/>
            </a:xfrm>
            <a:prstGeom prst="rect">
              <a:avLst/>
            </a:prstGeom>
            <a:gradFill>
              <a:gsLst>
                <a:gs pos="0">
                  <a:schemeClr val="accent1">
                    <a:tint val="66000"/>
                    <a:satMod val="160000"/>
                    <a:alpha val="0"/>
                  </a:schemeClr>
                </a:gs>
                <a:gs pos="64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userDrawn="1"/>
          </p:nvSpPr>
          <p:spPr>
            <a:xfrm>
              <a:off x="-2988840" y="-667227"/>
              <a:ext cx="2323578" cy="518105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p:cNvSpPr>
            <a:spLocks noGrp="1"/>
          </p:cNvSpPr>
          <p:nvPr>
            <p:ph type="dt" sz="half" idx="10"/>
          </p:nvPr>
        </p:nvSpPr>
        <p:spPr/>
        <p:txBody>
          <a:bodyPr/>
          <a:lstStyle/>
          <a:p>
            <a:fld id="{30E17047-C597-4B34-8FEE-7A0D1EA692A4}" type="datetimeFigureOut">
              <a:rPr lang="en-US" smtClean="0"/>
              <a:t>9/12/2019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sp>
        <p:nvSpPr>
          <p:cNvPr id="22" name="Title 1"/>
          <p:cNvSpPr>
            <a:spLocks noGrp="1"/>
          </p:cNvSpPr>
          <p:nvPr>
            <p:ph type="title" hasCustomPrompt="1"/>
          </p:nvPr>
        </p:nvSpPr>
        <p:spPr>
          <a:xfrm>
            <a:off x="867704" y="235007"/>
            <a:ext cx="7819096" cy="277539"/>
          </a:xfrm>
          <a:solidFill>
            <a:srgbClr val="941333"/>
          </a:solidFill>
        </p:spPr>
        <p:txBody>
          <a:bodyPr>
            <a:noAutofit/>
          </a:bodyPr>
          <a:lstStyle>
            <a:lvl1pPr algn="l">
              <a:defRPr sz="1800" b="0" spc="700" baseline="0">
                <a:solidFill>
                  <a:schemeClr val="bg1"/>
                </a:solidFill>
              </a:defRPr>
            </a:lvl1pPr>
          </a:lstStyle>
          <a:p>
            <a:r>
              <a:rPr lang="en-US" dirty="0"/>
              <a:t>CLICK TO EDIT MASTER TITLE STYLE</a:t>
            </a:r>
          </a:p>
        </p:txBody>
      </p:sp>
      <p:grpSp>
        <p:nvGrpSpPr>
          <p:cNvPr id="23" name="Group 22"/>
          <p:cNvGrpSpPr/>
          <p:nvPr userDrawn="1"/>
        </p:nvGrpSpPr>
        <p:grpSpPr>
          <a:xfrm>
            <a:off x="107504" y="20834"/>
            <a:ext cx="878633" cy="4929617"/>
            <a:chOff x="164975" y="20834"/>
            <a:chExt cx="878633" cy="4929617"/>
          </a:xfrm>
        </p:grpSpPr>
        <p:cxnSp>
          <p:nvCxnSpPr>
            <p:cNvPr id="24" name="Straight Connector 23"/>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userDrawn="1"/>
          </p:nvSpPr>
          <p:spPr>
            <a:xfrm>
              <a:off x="164975" y="614834"/>
              <a:ext cx="878633" cy="430887"/>
            </a:xfrm>
            <a:prstGeom prst="rect">
              <a:avLst/>
            </a:prstGeom>
            <a:noFill/>
          </p:spPr>
          <p:txBody>
            <a:bodyPr wrap="square" rtlCol="0">
              <a:spAutoFit/>
            </a:bodyPr>
            <a:lstStyle/>
            <a:p>
              <a:r>
                <a:rPr lang="es-ES" sz="1100" b="0" dirty="0" err="1">
                  <a:solidFill>
                    <a:srgbClr val="941333"/>
                  </a:solidFill>
                </a:rPr>
                <a:t>Climate</a:t>
              </a:r>
              <a:endParaRPr lang="es-ES" sz="1100" b="0" dirty="0">
                <a:solidFill>
                  <a:srgbClr val="941333"/>
                </a:solidFill>
              </a:endParaRPr>
            </a:p>
            <a:p>
              <a:r>
                <a:rPr lang="es-ES" sz="1100" b="0" dirty="0" err="1">
                  <a:solidFill>
                    <a:srgbClr val="941333"/>
                  </a:solidFill>
                </a:rPr>
                <a:t>Change</a:t>
              </a:r>
              <a:endParaRPr lang="en-US" sz="1100" b="0" dirty="0">
                <a:solidFill>
                  <a:srgbClr val="941333"/>
                </a:solidFill>
              </a:endParaRPr>
            </a:p>
          </p:txBody>
        </p:sp>
        <p:pic>
          <p:nvPicPr>
            <p:cNvPr id="26"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96260538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20" name="Group 19"/>
          <p:cNvGrpSpPr/>
          <p:nvPr userDrawn="1"/>
        </p:nvGrpSpPr>
        <p:grpSpPr>
          <a:xfrm>
            <a:off x="0" y="-8194"/>
            <a:ext cx="2323579" cy="5195022"/>
            <a:chOff x="-2988840" y="-681190"/>
            <a:chExt cx="2323579" cy="5195022"/>
          </a:xfrm>
        </p:grpSpPr>
        <p:pic>
          <p:nvPicPr>
            <p:cNvPr id="21" name="Picture 2" descr="S:\F15015_Copernicus\3_Work\330_Work-in-process\SC4_BackgroundMat\Visual_ID\Photos\Climate_change_ThinkstockPhotos-147656737.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69"/>
            <a:stretch/>
          </p:blipFill>
          <p:spPr bwMode="auto">
            <a:xfrm>
              <a:off x="-2988840" y="-668610"/>
              <a:ext cx="2323578" cy="5181059"/>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p:cNvSpPr/>
            <p:nvPr userDrawn="1"/>
          </p:nvSpPr>
          <p:spPr>
            <a:xfrm>
              <a:off x="-2978397" y="-681190"/>
              <a:ext cx="2313136" cy="5184799"/>
            </a:xfrm>
            <a:prstGeom prst="rect">
              <a:avLst/>
            </a:prstGeom>
            <a:gradFill>
              <a:gsLst>
                <a:gs pos="0">
                  <a:schemeClr val="accent1">
                    <a:tint val="66000"/>
                    <a:satMod val="160000"/>
                    <a:alpha val="0"/>
                  </a:schemeClr>
                </a:gs>
                <a:gs pos="64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p:cNvSpPr/>
            <p:nvPr userDrawn="1"/>
          </p:nvSpPr>
          <p:spPr>
            <a:xfrm>
              <a:off x="-2988840" y="-667227"/>
              <a:ext cx="2323578" cy="518105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a:xfrm>
            <a:off x="87890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96754"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78905"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0E17047-C597-4B34-8FEE-7A0D1EA692A4}" type="datetimeFigureOut">
              <a:rPr lang="en-US" smtClean="0"/>
              <a:t>9/12/2019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grpSp>
        <p:nvGrpSpPr>
          <p:cNvPr id="22" name="Group 21"/>
          <p:cNvGrpSpPr/>
          <p:nvPr userDrawn="1"/>
        </p:nvGrpSpPr>
        <p:grpSpPr>
          <a:xfrm>
            <a:off x="107504" y="20834"/>
            <a:ext cx="878633" cy="4929617"/>
            <a:chOff x="164975" y="20834"/>
            <a:chExt cx="878633" cy="4929617"/>
          </a:xfrm>
        </p:grpSpPr>
        <p:cxnSp>
          <p:nvCxnSpPr>
            <p:cNvPr id="23" name="Straight Connector 22"/>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userDrawn="1"/>
          </p:nvSpPr>
          <p:spPr>
            <a:xfrm>
              <a:off x="164975" y="614834"/>
              <a:ext cx="878633" cy="430887"/>
            </a:xfrm>
            <a:prstGeom prst="rect">
              <a:avLst/>
            </a:prstGeom>
            <a:noFill/>
          </p:spPr>
          <p:txBody>
            <a:bodyPr wrap="square" rtlCol="0">
              <a:spAutoFit/>
            </a:bodyPr>
            <a:lstStyle/>
            <a:p>
              <a:r>
                <a:rPr lang="es-ES" sz="1100" b="0" dirty="0" err="1">
                  <a:solidFill>
                    <a:srgbClr val="941333"/>
                  </a:solidFill>
                </a:rPr>
                <a:t>Climate</a:t>
              </a:r>
              <a:endParaRPr lang="es-ES" sz="1100" b="0" dirty="0">
                <a:solidFill>
                  <a:srgbClr val="941333"/>
                </a:solidFill>
              </a:endParaRPr>
            </a:p>
            <a:p>
              <a:r>
                <a:rPr lang="es-ES" sz="1100" b="0" dirty="0" err="1">
                  <a:solidFill>
                    <a:srgbClr val="941333"/>
                  </a:solidFill>
                </a:rPr>
                <a:t>Change</a:t>
              </a:r>
              <a:endParaRPr lang="en-US" sz="1100" b="0" dirty="0">
                <a:solidFill>
                  <a:srgbClr val="941333"/>
                </a:solidFill>
              </a:endParaRPr>
            </a:p>
          </p:txBody>
        </p:sp>
        <p:pic>
          <p:nvPicPr>
            <p:cNvPr id="25"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8594000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0" name="Group 19"/>
          <p:cNvGrpSpPr/>
          <p:nvPr userDrawn="1"/>
        </p:nvGrpSpPr>
        <p:grpSpPr>
          <a:xfrm>
            <a:off x="-19239" y="-12685"/>
            <a:ext cx="2463883" cy="5176972"/>
            <a:chOff x="-2604708" y="-1040096"/>
            <a:chExt cx="2463883" cy="5176972"/>
          </a:xfrm>
        </p:grpSpPr>
        <p:pic>
          <p:nvPicPr>
            <p:cNvPr id="21" name="Picture 3"/>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2604436" y="-1028650"/>
              <a:ext cx="2002973" cy="51386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Rectangle 21"/>
            <p:cNvSpPr/>
            <p:nvPr userDrawn="1"/>
          </p:nvSpPr>
          <p:spPr>
            <a:xfrm>
              <a:off x="-2604436" y="-1013193"/>
              <a:ext cx="2463611" cy="5150069"/>
            </a:xfrm>
            <a:prstGeom prst="rect">
              <a:avLst/>
            </a:prstGeom>
            <a:gradFill>
              <a:gsLst>
                <a:gs pos="0">
                  <a:schemeClr val="accent1">
                    <a:tint val="66000"/>
                    <a:satMod val="160000"/>
                    <a:alpha val="0"/>
                  </a:schemeClr>
                </a:gs>
                <a:gs pos="63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userDrawn="1"/>
          </p:nvSpPr>
          <p:spPr>
            <a:xfrm>
              <a:off x="-2604708" y="-1040096"/>
              <a:ext cx="2438852" cy="515006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userDrawn="1">
            <p:ph type="title" hasCustomPrompt="1"/>
          </p:nvPr>
        </p:nvSpPr>
        <p:spPr>
          <a:xfrm>
            <a:off x="867704" y="205979"/>
            <a:ext cx="7819096" cy="277539"/>
          </a:xfrm>
          <a:solidFill>
            <a:srgbClr val="578683"/>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sp>
        <p:nvSpPr>
          <p:cNvPr id="3" name="Content Placeholder 2"/>
          <p:cNvSpPr>
            <a:spLocks noGrp="1"/>
          </p:cNvSpPr>
          <p:nvPr userDrawn="1">
            <p:ph idx="1"/>
          </p:nvPr>
        </p:nvSpPr>
        <p:spPr>
          <a:xfrm>
            <a:off x="1387047" y="699542"/>
            <a:ext cx="7299753"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a:xfrm>
            <a:off x="457200" y="4928764"/>
            <a:ext cx="2133600" cy="273844"/>
          </a:xfrm>
        </p:spPr>
        <p:txBody>
          <a:bodyPr/>
          <a:lstStyle/>
          <a:p>
            <a:fld id="{30E17047-C597-4B34-8FEE-7A0D1EA692A4}" type="datetimeFigureOut">
              <a:rPr lang="en-US" smtClean="0"/>
              <a:t>9/12/2019</a:t>
            </a:fld>
            <a:endParaRPr lang="en-US"/>
          </a:p>
        </p:txBody>
      </p:sp>
      <p:sp>
        <p:nvSpPr>
          <p:cNvPr id="5" name="Footer Placeholder 4"/>
          <p:cNvSpPr>
            <a:spLocks noGrp="1"/>
          </p:cNvSpPr>
          <p:nvPr userDrawn="1">
            <p:ph type="ftr" sz="quarter" idx="11"/>
          </p:nvPr>
        </p:nvSpPr>
        <p:spPr>
          <a:xfrm>
            <a:off x="3124200" y="4928764"/>
            <a:ext cx="2895600" cy="273844"/>
          </a:xfrm>
        </p:spPr>
        <p:txBody>
          <a:bodyPr/>
          <a:lstStyle/>
          <a:p>
            <a:endParaRPr lang="en-US"/>
          </a:p>
        </p:txBody>
      </p:sp>
      <p:sp>
        <p:nvSpPr>
          <p:cNvPr id="6" name="Slide Number Placeholder 5"/>
          <p:cNvSpPr>
            <a:spLocks noGrp="1"/>
          </p:cNvSpPr>
          <p:nvPr userDrawn="1">
            <p:ph type="sldNum" sz="quarter" idx="12"/>
          </p:nvPr>
        </p:nvSpPr>
        <p:spPr>
          <a:xfrm>
            <a:off x="6553200" y="4928764"/>
            <a:ext cx="2133600" cy="273844"/>
          </a:xfrm>
        </p:spPr>
        <p:txBody>
          <a:bodyPr/>
          <a:lstStyle/>
          <a:p>
            <a:fld id="{58768E1A-8455-4611-8763-3FA1B747F6B6}" type="slidenum">
              <a:rPr lang="en-US" smtClean="0"/>
              <a:t>‹#›</a:t>
            </a:fld>
            <a:endParaRPr lang="en-US"/>
          </a:p>
        </p:txBody>
      </p:sp>
      <p:cxnSp>
        <p:nvCxnSpPr>
          <p:cNvPr id="17" name="Straight Connector 16"/>
          <p:cNvCxnSpPr/>
          <p:nvPr userDrawn="1"/>
        </p:nvCxnSpPr>
        <p:spPr>
          <a:xfrm>
            <a:off x="471539" y="876444"/>
            <a:ext cx="0" cy="4074007"/>
          </a:xfrm>
          <a:prstGeom prst="line">
            <a:avLst/>
          </a:prstGeom>
          <a:ln w="31750">
            <a:solidFill>
              <a:srgbClr val="578683">
                <a:alpha val="81000"/>
              </a:srgb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userDrawn="1"/>
        </p:nvSpPr>
        <p:spPr>
          <a:xfrm>
            <a:off x="132904" y="640234"/>
            <a:ext cx="1022649" cy="261610"/>
          </a:xfrm>
          <a:prstGeom prst="rect">
            <a:avLst/>
          </a:prstGeom>
          <a:noFill/>
          <a:ln>
            <a:noFill/>
          </a:ln>
        </p:spPr>
        <p:txBody>
          <a:bodyPr wrap="square" rtlCol="0">
            <a:spAutoFit/>
          </a:bodyPr>
          <a:lstStyle/>
          <a:p>
            <a:r>
              <a:rPr lang="es-ES" sz="1100" b="0" dirty="0">
                <a:solidFill>
                  <a:srgbClr val="2C4442"/>
                </a:solidFill>
              </a:rPr>
              <a:t>Security</a:t>
            </a:r>
            <a:endParaRPr lang="en-US" sz="1100" b="0" dirty="0">
              <a:solidFill>
                <a:srgbClr val="2C4442"/>
              </a:solidFill>
            </a:endParaRPr>
          </a:p>
        </p:txBody>
      </p:sp>
      <p:pic>
        <p:nvPicPr>
          <p:cNvPr id="19"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07504" y="-33073"/>
            <a:ext cx="767245" cy="807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04066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42975" y="699542"/>
            <a:ext cx="7743826"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4928764"/>
            <a:ext cx="2133600" cy="273844"/>
          </a:xfrm>
        </p:spPr>
        <p:txBody>
          <a:bodyPr/>
          <a:lstStyle/>
          <a:p>
            <a:fld id="{30E17047-C597-4B34-8FEE-7A0D1EA692A4}" type="datetimeFigureOut">
              <a:rPr lang="en-US" smtClean="0"/>
              <a:t>9/12/2019</a:t>
            </a:fld>
            <a:endParaRPr lang="en-US"/>
          </a:p>
        </p:txBody>
      </p:sp>
      <p:sp>
        <p:nvSpPr>
          <p:cNvPr id="5" name="Footer Placeholder 4"/>
          <p:cNvSpPr>
            <a:spLocks noGrp="1"/>
          </p:cNvSpPr>
          <p:nvPr>
            <p:ph type="ftr" sz="quarter" idx="11"/>
          </p:nvPr>
        </p:nvSpPr>
        <p:spPr>
          <a:xfrm>
            <a:off x="3124200" y="4928764"/>
            <a:ext cx="2895600" cy="273844"/>
          </a:xfrm>
        </p:spPr>
        <p:txBody>
          <a:bodyPr/>
          <a:lstStyle/>
          <a:p>
            <a:endParaRPr lang="en-US"/>
          </a:p>
        </p:txBody>
      </p:sp>
      <p:sp>
        <p:nvSpPr>
          <p:cNvPr id="6" name="Slide Number Placeholder 5"/>
          <p:cNvSpPr>
            <a:spLocks noGrp="1"/>
          </p:cNvSpPr>
          <p:nvPr>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13" name="Title 1"/>
          <p:cNvSpPr>
            <a:spLocks noGrp="1"/>
          </p:cNvSpPr>
          <p:nvPr>
            <p:ph type="title" hasCustomPrompt="1"/>
          </p:nvPr>
        </p:nvSpPr>
        <p:spPr>
          <a:xfrm>
            <a:off x="867704" y="205979"/>
            <a:ext cx="7819096" cy="277539"/>
          </a:xfrm>
          <a:solidFill>
            <a:srgbClr val="578683"/>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cxnSp>
        <p:nvCxnSpPr>
          <p:cNvPr id="15" name="Straight Connector 14"/>
          <p:cNvCxnSpPr/>
          <p:nvPr userDrawn="1"/>
        </p:nvCxnSpPr>
        <p:spPr>
          <a:xfrm>
            <a:off x="471539" y="876444"/>
            <a:ext cx="0" cy="4074007"/>
          </a:xfrm>
          <a:prstGeom prst="line">
            <a:avLst/>
          </a:prstGeom>
          <a:ln w="31750">
            <a:solidFill>
              <a:srgbClr val="578683">
                <a:alpha val="81000"/>
              </a:srgbClr>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132904" y="640234"/>
            <a:ext cx="1022649" cy="261610"/>
          </a:xfrm>
          <a:prstGeom prst="rect">
            <a:avLst/>
          </a:prstGeom>
          <a:noFill/>
          <a:ln>
            <a:noFill/>
          </a:ln>
        </p:spPr>
        <p:txBody>
          <a:bodyPr wrap="square" rtlCol="0">
            <a:spAutoFit/>
          </a:bodyPr>
          <a:lstStyle/>
          <a:p>
            <a:r>
              <a:rPr lang="es-ES" sz="1100" b="0" dirty="0">
                <a:solidFill>
                  <a:srgbClr val="578683"/>
                </a:solidFill>
              </a:rPr>
              <a:t>Security</a:t>
            </a:r>
            <a:endParaRPr lang="en-US" sz="1100" b="0" dirty="0">
              <a:solidFill>
                <a:srgbClr val="578683"/>
              </a:solidFill>
            </a:endParaRPr>
          </a:p>
        </p:txBody>
      </p:sp>
      <p:pic>
        <p:nvPicPr>
          <p:cNvPr id="17"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07504" y="-33073"/>
            <a:ext cx="767245" cy="807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678535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0" name="Rectangle 9"/>
          <p:cNvSpPr/>
          <p:nvPr userDrawn="1"/>
        </p:nvSpPr>
        <p:spPr>
          <a:xfrm>
            <a:off x="0" y="0"/>
            <a:ext cx="9144000" cy="5143500"/>
          </a:xfrm>
          <a:prstGeom prst="rect">
            <a:avLst/>
          </a:prstGeom>
          <a:solidFill>
            <a:srgbClr val="578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bg1">
                    <a:lumMod val="95000"/>
                  </a:schemeClr>
                </a:solidFill>
              </a:defRPr>
            </a:lvl1pPr>
          </a:lstStyle>
          <a:p>
            <a:fld id="{30E17047-C597-4B34-8FEE-7A0D1EA692A4}" type="datetimeFigureOut">
              <a:rPr lang="en-US" smtClean="0"/>
              <a:pPr/>
              <a:t>9/12/2019</a:t>
            </a:fld>
            <a:endParaRPr lang="en-US" dirty="0"/>
          </a:p>
        </p:txBody>
      </p:sp>
      <p:sp>
        <p:nvSpPr>
          <p:cNvPr id="5" name="Footer Placeholder 4"/>
          <p:cNvSpPr>
            <a:spLocks noGrp="1"/>
          </p:cNvSpPr>
          <p:nvPr>
            <p:ph type="ftr" sz="quarter" idx="11"/>
          </p:nvPr>
        </p:nvSpPr>
        <p:spPr/>
        <p:txBody>
          <a:bodyPr/>
          <a:lstStyle>
            <a:lvl1pPr>
              <a:defRPr>
                <a:solidFill>
                  <a:schemeClr val="bg1">
                    <a:lumMod val="95000"/>
                  </a:schemeClr>
                </a:solidFill>
              </a:defRPr>
            </a:lvl1pPr>
          </a:lstStyle>
          <a:p>
            <a:endParaRPr lang="en-US"/>
          </a:p>
        </p:txBody>
      </p:sp>
      <p:sp>
        <p:nvSpPr>
          <p:cNvPr id="11" name="Title 1"/>
          <p:cNvSpPr txBox="1">
            <a:spLocks/>
          </p:cNvSpPr>
          <p:nvPr userDrawn="1"/>
        </p:nvSpPr>
        <p:spPr>
          <a:xfrm>
            <a:off x="2602384" y="2572001"/>
            <a:ext cx="4678288" cy="560636"/>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r>
              <a:rPr lang="en-US" dirty="0"/>
              <a:t>Title</a:t>
            </a:r>
          </a:p>
        </p:txBody>
      </p:sp>
      <p:pic>
        <p:nvPicPr>
          <p:cNvPr id="13314" name="Picture 2" descr="S:\F15015_Copernicus\3_Work\330_Work-in-process\SC4_BackgroundMat\PPT\item Copernicus\Icon-01.png"/>
          <p:cNvPicPr>
            <a:picLocks noChangeAspect="1" noChangeArrowheads="1"/>
          </p:cNvPicPr>
          <p:nvPr userDrawn="1"/>
        </p:nvPicPr>
        <p:blipFill rotWithShape="1">
          <a:blip r:embed="rId2" cstate="print">
            <a:biLevel thresh="25000"/>
            <a:extLst>
              <a:ext uri="{28A0092B-C50C-407E-A947-70E740481C1C}">
                <a14:useLocalDpi xmlns:a14="http://schemas.microsoft.com/office/drawing/2010/main" val="0"/>
              </a:ext>
            </a:extLst>
          </a:blip>
          <a:srcRect/>
          <a:stretch/>
        </p:blipFill>
        <p:spPr bwMode="auto">
          <a:xfrm>
            <a:off x="449853" y="1937973"/>
            <a:ext cx="2061385" cy="176573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39552" y="4680600"/>
            <a:ext cx="769228" cy="280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2" descr="S:\F15015_Copernicus\3_Work\330_Work-in-process\SC4_BackgroundMat\PPT\item Copernicus\logo-ce-horizontal-en-negatif.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468036"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userDrawn="1"/>
        </p:nvSpPr>
        <p:spPr>
          <a:xfrm>
            <a:off x="1018177" y="3710205"/>
            <a:ext cx="1022649" cy="261610"/>
          </a:xfrm>
          <a:prstGeom prst="rect">
            <a:avLst/>
          </a:prstGeom>
          <a:noFill/>
          <a:ln>
            <a:noFill/>
          </a:ln>
        </p:spPr>
        <p:txBody>
          <a:bodyPr wrap="square" rtlCol="0">
            <a:spAutoFit/>
          </a:bodyPr>
          <a:lstStyle/>
          <a:p>
            <a:pPr algn="ctr"/>
            <a:r>
              <a:rPr lang="es-ES" sz="1100" b="0" dirty="0">
                <a:solidFill>
                  <a:schemeClr val="bg1"/>
                </a:solidFill>
              </a:rPr>
              <a:t>Security</a:t>
            </a:r>
            <a:endParaRPr lang="en-US" sz="1100" b="0" dirty="0">
              <a:solidFill>
                <a:schemeClr val="bg1"/>
              </a:solidFill>
            </a:endParaRPr>
          </a:p>
        </p:txBody>
      </p:sp>
      <p:pic>
        <p:nvPicPr>
          <p:cNvPr id="1027" name="Picture 3"/>
          <p:cNvPicPr>
            <a:picLocks noChangeAspect="1" noChangeArrowheads="1"/>
          </p:cNvPicPr>
          <p:nvPr userDrawn="1"/>
        </p:nvPicPr>
        <p:blipFill rotWithShape="1">
          <a:blip r:embed="rId5">
            <a:extLst>
              <a:ext uri="{28A0092B-C50C-407E-A947-70E740481C1C}">
                <a14:useLocalDpi xmlns:a14="http://schemas.microsoft.com/office/drawing/2010/main" val="0"/>
              </a:ext>
            </a:extLst>
          </a:blip>
          <a:srcRect l="51856" t="16406" r="27978" b="9049"/>
          <a:stretch/>
        </p:blipFill>
        <p:spPr bwMode="auto">
          <a:xfrm>
            <a:off x="7195187" y="0"/>
            <a:ext cx="1951417" cy="5162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Subtitle 2"/>
          <p:cNvSpPr>
            <a:spLocks noGrp="1"/>
          </p:cNvSpPr>
          <p:nvPr>
            <p:ph type="subTitle" idx="13"/>
          </p:nvPr>
        </p:nvSpPr>
        <p:spPr>
          <a:xfrm>
            <a:off x="2602384" y="3147814"/>
            <a:ext cx="4680520" cy="1152128"/>
          </a:xfrm>
        </p:spPr>
        <p:txBody>
          <a:bodyPr>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6" name="Slide Number Placeholder 5"/>
          <p:cNvSpPr>
            <a:spLocks noGrp="1"/>
          </p:cNvSpPr>
          <p:nvPr>
            <p:ph type="sldNum" sz="quarter" idx="12"/>
          </p:nvPr>
        </p:nvSpPr>
        <p:spPr/>
        <p:txBody>
          <a:bodyPr/>
          <a:lstStyle>
            <a:lvl1pPr>
              <a:defRPr>
                <a:solidFill>
                  <a:schemeClr val="bg1">
                    <a:lumMod val="95000"/>
                  </a:schemeClr>
                </a:solidFill>
              </a:defRPr>
            </a:lvl1pPr>
          </a:lstStyle>
          <a:p>
            <a:fld id="{58768E1A-8455-4611-8763-3FA1B747F6B6}" type="slidenum">
              <a:rPr lang="en-US" smtClean="0"/>
              <a:pPr/>
              <a:t>‹#›</a:t>
            </a:fld>
            <a:endParaRPr lang="en-US"/>
          </a:p>
        </p:txBody>
      </p:sp>
    </p:spTree>
    <p:extLst>
      <p:ext uri="{BB962C8B-B14F-4D97-AF65-F5344CB8AC3E}">
        <p14:creationId xmlns:p14="http://schemas.microsoft.com/office/powerpoint/2010/main" val="23863769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2" name="Group 1"/>
          <p:cNvGrpSpPr/>
          <p:nvPr userDrawn="1"/>
        </p:nvGrpSpPr>
        <p:grpSpPr>
          <a:xfrm>
            <a:off x="-38100" y="12576"/>
            <a:ext cx="2482389" cy="5170484"/>
            <a:chOff x="9658589" y="-81666"/>
            <a:chExt cx="2482389" cy="5170484"/>
          </a:xfrm>
        </p:grpSpPr>
        <p:pic>
          <p:nvPicPr>
            <p:cNvPr id="16" name="Picture 3"/>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51856" t="16406" r="27978" b="9049"/>
            <a:stretch/>
          </p:blipFill>
          <p:spPr bwMode="auto">
            <a:xfrm>
              <a:off x="9677367" y="-81666"/>
              <a:ext cx="1951417" cy="5162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Rectangle 21"/>
            <p:cNvSpPr/>
            <p:nvPr userDrawn="1"/>
          </p:nvSpPr>
          <p:spPr>
            <a:xfrm>
              <a:off x="9658589" y="-81389"/>
              <a:ext cx="2438852" cy="515006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userDrawn="1"/>
          </p:nvSpPr>
          <p:spPr>
            <a:xfrm>
              <a:off x="9677367" y="-61251"/>
              <a:ext cx="2463611" cy="5150069"/>
            </a:xfrm>
            <a:prstGeom prst="rect">
              <a:avLst/>
            </a:prstGeom>
            <a:gradFill>
              <a:gsLst>
                <a:gs pos="0">
                  <a:schemeClr val="accent1">
                    <a:tint val="66000"/>
                    <a:satMod val="160000"/>
                    <a:alpha val="0"/>
                  </a:schemeClr>
                </a:gs>
                <a:gs pos="63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Content Placeholder 2"/>
          <p:cNvSpPr>
            <a:spLocks noGrp="1"/>
          </p:cNvSpPr>
          <p:nvPr userDrawn="1">
            <p:ph sz="half" idx="1"/>
          </p:nvPr>
        </p:nvSpPr>
        <p:spPr>
          <a:xfrm>
            <a:off x="1022920"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userDrawn="1">
            <p:ph sz="half" idx="2"/>
          </p:nvPr>
        </p:nvSpPr>
        <p:spPr>
          <a:xfrm>
            <a:off x="5076056"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userDrawn="1">
            <p:ph type="dt" sz="half" idx="10"/>
          </p:nvPr>
        </p:nvSpPr>
        <p:spPr/>
        <p:txBody>
          <a:bodyPr/>
          <a:lstStyle/>
          <a:p>
            <a:fld id="{30E17047-C597-4B34-8FEE-7A0D1EA692A4}" type="datetimeFigureOut">
              <a:rPr lang="en-US" smtClean="0"/>
              <a:t>9/12/2019</a:t>
            </a:fld>
            <a:endParaRPr lang="en-US"/>
          </a:p>
        </p:txBody>
      </p:sp>
      <p:sp>
        <p:nvSpPr>
          <p:cNvPr id="6" name="Footer Placeholder 5"/>
          <p:cNvSpPr>
            <a:spLocks noGrp="1"/>
          </p:cNvSpPr>
          <p:nvPr userDrawn="1">
            <p:ph type="ftr" sz="quarter" idx="11"/>
          </p:nvPr>
        </p:nvSpPr>
        <p:spPr/>
        <p:txBody>
          <a:bodyPr/>
          <a:lstStyle/>
          <a:p>
            <a:endParaRPr lang="en-US"/>
          </a:p>
        </p:txBody>
      </p:sp>
      <p:sp>
        <p:nvSpPr>
          <p:cNvPr id="7" name="Slide Number Placeholder 6"/>
          <p:cNvSpPr>
            <a:spLocks noGrp="1"/>
          </p:cNvSpPr>
          <p:nvPr userDrawn="1">
            <p:ph type="sldNum" sz="quarter" idx="12"/>
          </p:nvPr>
        </p:nvSpPr>
        <p:spPr/>
        <p:txBody>
          <a:bodyPr/>
          <a:lstStyle/>
          <a:p>
            <a:fld id="{58768E1A-8455-4611-8763-3FA1B747F6B6}" type="slidenum">
              <a:rPr lang="en-US" smtClean="0"/>
              <a:t>‹#›</a:t>
            </a:fld>
            <a:endParaRPr lang="en-US"/>
          </a:p>
        </p:txBody>
      </p:sp>
      <p:sp>
        <p:nvSpPr>
          <p:cNvPr id="11" name="Title 1"/>
          <p:cNvSpPr>
            <a:spLocks noGrp="1"/>
          </p:cNvSpPr>
          <p:nvPr userDrawn="1">
            <p:ph type="title" hasCustomPrompt="1"/>
          </p:nvPr>
        </p:nvSpPr>
        <p:spPr>
          <a:xfrm>
            <a:off x="867704" y="205979"/>
            <a:ext cx="7819096" cy="277539"/>
          </a:xfrm>
          <a:solidFill>
            <a:srgbClr val="578683"/>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cxnSp>
        <p:nvCxnSpPr>
          <p:cNvPr id="12" name="Straight Connector 11"/>
          <p:cNvCxnSpPr/>
          <p:nvPr userDrawn="1"/>
        </p:nvCxnSpPr>
        <p:spPr>
          <a:xfrm>
            <a:off x="471539" y="876444"/>
            <a:ext cx="0" cy="4074007"/>
          </a:xfrm>
          <a:prstGeom prst="line">
            <a:avLst/>
          </a:prstGeom>
          <a:ln w="31750">
            <a:solidFill>
              <a:srgbClr val="578683">
                <a:alpha val="81000"/>
              </a:srgbClr>
            </a:solidFill>
          </a:ln>
        </p:spPr>
        <p:style>
          <a:lnRef idx="1">
            <a:schemeClr val="accent1"/>
          </a:lnRef>
          <a:fillRef idx="0">
            <a:schemeClr val="accent1"/>
          </a:fillRef>
          <a:effectRef idx="0">
            <a:schemeClr val="accent1"/>
          </a:effectRef>
          <a:fontRef idx="minor">
            <a:schemeClr val="tx1"/>
          </a:fontRef>
        </p:style>
      </p:cxnSp>
      <p:pic>
        <p:nvPicPr>
          <p:cNvPr id="14"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07504" y="-33073"/>
            <a:ext cx="767245" cy="807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4"/>
          <p:cNvSpPr txBox="1"/>
          <p:nvPr userDrawn="1"/>
        </p:nvSpPr>
        <p:spPr>
          <a:xfrm>
            <a:off x="132904" y="640234"/>
            <a:ext cx="1022649" cy="261610"/>
          </a:xfrm>
          <a:prstGeom prst="rect">
            <a:avLst/>
          </a:prstGeom>
          <a:noFill/>
          <a:ln>
            <a:noFill/>
          </a:ln>
        </p:spPr>
        <p:txBody>
          <a:bodyPr wrap="square" rtlCol="0">
            <a:spAutoFit/>
          </a:bodyPr>
          <a:lstStyle/>
          <a:p>
            <a:r>
              <a:rPr lang="es-ES" sz="1100" b="0" dirty="0">
                <a:solidFill>
                  <a:srgbClr val="2C4442"/>
                </a:solidFill>
              </a:rPr>
              <a:t>Security</a:t>
            </a:r>
            <a:endParaRPr lang="en-US" sz="1100" b="0" dirty="0">
              <a:solidFill>
                <a:srgbClr val="2C4442"/>
              </a:solidFill>
            </a:endParaRPr>
          </a:p>
        </p:txBody>
      </p:sp>
    </p:spTree>
    <p:extLst>
      <p:ext uri="{BB962C8B-B14F-4D97-AF65-F5344CB8AC3E}">
        <p14:creationId xmlns:p14="http://schemas.microsoft.com/office/powerpoint/2010/main" val="376750832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00154" y="62753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99592" y="1203598"/>
            <a:ext cx="4040188"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7980" y="627534"/>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7418" y="1203598"/>
            <a:ext cx="4041775"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9/12/2019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sp>
        <p:nvSpPr>
          <p:cNvPr id="14" name="Title 1"/>
          <p:cNvSpPr>
            <a:spLocks noGrp="1"/>
          </p:cNvSpPr>
          <p:nvPr>
            <p:ph type="title" hasCustomPrompt="1"/>
          </p:nvPr>
        </p:nvSpPr>
        <p:spPr>
          <a:xfrm>
            <a:off x="867704" y="205979"/>
            <a:ext cx="7819096" cy="277539"/>
          </a:xfrm>
          <a:solidFill>
            <a:srgbClr val="578683"/>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cxnSp>
        <p:nvCxnSpPr>
          <p:cNvPr id="15" name="Straight Connector 14"/>
          <p:cNvCxnSpPr/>
          <p:nvPr userDrawn="1"/>
        </p:nvCxnSpPr>
        <p:spPr>
          <a:xfrm>
            <a:off x="471539" y="876444"/>
            <a:ext cx="0" cy="4074007"/>
          </a:xfrm>
          <a:prstGeom prst="line">
            <a:avLst/>
          </a:prstGeom>
          <a:ln w="31750">
            <a:solidFill>
              <a:srgbClr val="578683">
                <a:alpha val="81000"/>
              </a:srgbClr>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132904" y="640234"/>
            <a:ext cx="1022649" cy="261610"/>
          </a:xfrm>
          <a:prstGeom prst="rect">
            <a:avLst/>
          </a:prstGeom>
          <a:noFill/>
          <a:ln>
            <a:noFill/>
          </a:ln>
        </p:spPr>
        <p:txBody>
          <a:bodyPr wrap="square" rtlCol="0">
            <a:spAutoFit/>
          </a:bodyPr>
          <a:lstStyle/>
          <a:p>
            <a:r>
              <a:rPr lang="es-ES" sz="1100" b="0" dirty="0">
                <a:solidFill>
                  <a:srgbClr val="578683"/>
                </a:solidFill>
              </a:rPr>
              <a:t>Security</a:t>
            </a:r>
            <a:endParaRPr lang="en-US" sz="1100" b="0" dirty="0">
              <a:solidFill>
                <a:srgbClr val="578683"/>
              </a:solidFill>
            </a:endParaRPr>
          </a:p>
        </p:txBody>
      </p:sp>
      <p:pic>
        <p:nvPicPr>
          <p:cNvPr id="20"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07504" y="-33073"/>
            <a:ext cx="767245" cy="807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201000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18" name="Group 17"/>
          <p:cNvGrpSpPr/>
          <p:nvPr userDrawn="1"/>
        </p:nvGrpSpPr>
        <p:grpSpPr>
          <a:xfrm>
            <a:off x="-38100" y="12576"/>
            <a:ext cx="2482389" cy="5170484"/>
            <a:chOff x="9658589" y="-81666"/>
            <a:chExt cx="2482389" cy="5170484"/>
          </a:xfrm>
        </p:grpSpPr>
        <p:pic>
          <p:nvPicPr>
            <p:cNvPr id="19" name="Picture 3"/>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51856" t="16406" r="27978" b="9049"/>
            <a:stretch/>
          </p:blipFill>
          <p:spPr bwMode="auto">
            <a:xfrm>
              <a:off x="9677367" y="-81666"/>
              <a:ext cx="1951417" cy="5162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Rectangle 19"/>
            <p:cNvSpPr/>
            <p:nvPr userDrawn="1"/>
          </p:nvSpPr>
          <p:spPr>
            <a:xfrm>
              <a:off x="9658589" y="-81389"/>
              <a:ext cx="2438852" cy="515006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userDrawn="1"/>
          </p:nvSpPr>
          <p:spPr>
            <a:xfrm>
              <a:off x="9677367" y="-61251"/>
              <a:ext cx="2463611" cy="5150069"/>
            </a:xfrm>
            <a:prstGeom prst="rect">
              <a:avLst/>
            </a:prstGeom>
            <a:gradFill>
              <a:gsLst>
                <a:gs pos="0">
                  <a:schemeClr val="accent1">
                    <a:tint val="66000"/>
                    <a:satMod val="160000"/>
                    <a:alpha val="0"/>
                  </a:schemeClr>
                </a:gs>
                <a:gs pos="63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p:cNvSpPr>
            <a:spLocks noGrp="1"/>
          </p:cNvSpPr>
          <p:nvPr>
            <p:ph type="dt" sz="half" idx="10"/>
          </p:nvPr>
        </p:nvSpPr>
        <p:spPr/>
        <p:txBody>
          <a:bodyPr/>
          <a:lstStyle/>
          <a:p>
            <a:fld id="{30E17047-C597-4B34-8FEE-7A0D1EA692A4}" type="datetimeFigureOut">
              <a:rPr lang="en-US" smtClean="0"/>
              <a:t>9/12/2019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sp>
        <p:nvSpPr>
          <p:cNvPr id="9" name="Title 1"/>
          <p:cNvSpPr>
            <a:spLocks noGrp="1"/>
          </p:cNvSpPr>
          <p:nvPr>
            <p:ph type="title" hasCustomPrompt="1"/>
          </p:nvPr>
        </p:nvSpPr>
        <p:spPr>
          <a:xfrm>
            <a:off x="867704" y="205979"/>
            <a:ext cx="7819096" cy="277539"/>
          </a:xfrm>
          <a:solidFill>
            <a:srgbClr val="578683"/>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cxnSp>
        <p:nvCxnSpPr>
          <p:cNvPr id="10" name="Straight Connector 9"/>
          <p:cNvCxnSpPr/>
          <p:nvPr userDrawn="1"/>
        </p:nvCxnSpPr>
        <p:spPr>
          <a:xfrm>
            <a:off x="471539" y="876444"/>
            <a:ext cx="0" cy="4074007"/>
          </a:xfrm>
          <a:prstGeom prst="line">
            <a:avLst/>
          </a:prstGeom>
          <a:ln w="31750">
            <a:solidFill>
              <a:srgbClr val="578683">
                <a:alpha val="81000"/>
              </a:srgbClr>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07504" y="-33073"/>
            <a:ext cx="767245" cy="807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p:cNvSpPr txBox="1"/>
          <p:nvPr userDrawn="1"/>
        </p:nvSpPr>
        <p:spPr>
          <a:xfrm>
            <a:off x="132904" y="640234"/>
            <a:ext cx="1022649" cy="261610"/>
          </a:xfrm>
          <a:prstGeom prst="rect">
            <a:avLst/>
          </a:prstGeom>
          <a:noFill/>
          <a:ln>
            <a:noFill/>
          </a:ln>
        </p:spPr>
        <p:txBody>
          <a:bodyPr wrap="square" rtlCol="0">
            <a:spAutoFit/>
          </a:bodyPr>
          <a:lstStyle/>
          <a:p>
            <a:r>
              <a:rPr lang="es-ES" sz="1100" b="0" dirty="0">
                <a:solidFill>
                  <a:srgbClr val="2C4442"/>
                </a:solidFill>
              </a:rPr>
              <a:t>Security</a:t>
            </a:r>
            <a:endParaRPr lang="en-US" sz="1100" b="0" dirty="0">
              <a:solidFill>
                <a:srgbClr val="2C4442"/>
              </a:solidFill>
            </a:endParaRPr>
          </a:p>
        </p:txBody>
      </p:sp>
    </p:spTree>
    <p:extLst>
      <p:ext uri="{BB962C8B-B14F-4D97-AF65-F5344CB8AC3E}">
        <p14:creationId xmlns:p14="http://schemas.microsoft.com/office/powerpoint/2010/main" val="3620433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0E17047-C597-4B34-8FEE-7A0D1EA692A4}" type="datetimeFigureOut">
              <a:rPr lang="en-US" smtClean="0"/>
              <a:t>9/12/2019</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sp>
        <p:nvSpPr>
          <p:cNvPr id="6" name="Rectangle 5"/>
          <p:cNvSpPr/>
          <p:nvPr userDrawn="1"/>
        </p:nvSpPr>
        <p:spPr>
          <a:xfrm>
            <a:off x="3103" y="-92545"/>
            <a:ext cx="2077083" cy="5256584"/>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4720" y="0"/>
            <a:ext cx="2084906" cy="516403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8309432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9" name="Group 18"/>
          <p:cNvGrpSpPr/>
          <p:nvPr userDrawn="1"/>
        </p:nvGrpSpPr>
        <p:grpSpPr>
          <a:xfrm>
            <a:off x="-38100" y="12576"/>
            <a:ext cx="2482389" cy="5170484"/>
            <a:chOff x="9658589" y="-81666"/>
            <a:chExt cx="2482389" cy="5170484"/>
          </a:xfrm>
        </p:grpSpPr>
        <p:pic>
          <p:nvPicPr>
            <p:cNvPr id="20" name="Picture 3"/>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51856" t="16406" r="27978" b="9049"/>
            <a:stretch/>
          </p:blipFill>
          <p:spPr bwMode="auto">
            <a:xfrm>
              <a:off x="9677367" y="-81666"/>
              <a:ext cx="1951417" cy="5162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tangle 20"/>
            <p:cNvSpPr/>
            <p:nvPr userDrawn="1"/>
          </p:nvSpPr>
          <p:spPr>
            <a:xfrm>
              <a:off x="9658589" y="-81389"/>
              <a:ext cx="2438852" cy="515006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userDrawn="1"/>
          </p:nvSpPr>
          <p:spPr>
            <a:xfrm>
              <a:off x="9677367" y="-61251"/>
              <a:ext cx="2463611" cy="5150069"/>
            </a:xfrm>
            <a:prstGeom prst="rect">
              <a:avLst/>
            </a:prstGeom>
            <a:gradFill>
              <a:gsLst>
                <a:gs pos="0">
                  <a:schemeClr val="accent1">
                    <a:tint val="66000"/>
                    <a:satMod val="160000"/>
                    <a:alpha val="0"/>
                  </a:schemeClr>
                </a:gs>
                <a:gs pos="63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a:xfrm>
            <a:off x="100722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96754"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1007225"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0E17047-C597-4B34-8FEE-7A0D1EA692A4}" type="datetimeFigureOut">
              <a:rPr lang="en-US" smtClean="0"/>
              <a:t>9/12/2019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cxnSp>
        <p:nvCxnSpPr>
          <p:cNvPr id="12" name="Straight Connector 11"/>
          <p:cNvCxnSpPr/>
          <p:nvPr userDrawn="1"/>
        </p:nvCxnSpPr>
        <p:spPr>
          <a:xfrm>
            <a:off x="471539" y="876444"/>
            <a:ext cx="0" cy="4074007"/>
          </a:xfrm>
          <a:prstGeom prst="line">
            <a:avLst/>
          </a:prstGeom>
          <a:ln w="31750">
            <a:solidFill>
              <a:srgbClr val="578683">
                <a:alpha val="81000"/>
              </a:srgbClr>
            </a:solidFill>
          </a:ln>
        </p:spPr>
        <p:style>
          <a:lnRef idx="1">
            <a:schemeClr val="accent1"/>
          </a:lnRef>
          <a:fillRef idx="0">
            <a:schemeClr val="accent1"/>
          </a:fillRef>
          <a:effectRef idx="0">
            <a:schemeClr val="accent1"/>
          </a:effectRef>
          <a:fontRef idx="minor">
            <a:schemeClr val="tx1"/>
          </a:fontRef>
        </p:style>
      </p:cxnSp>
      <p:pic>
        <p:nvPicPr>
          <p:cNvPr id="14"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07504" y="-33073"/>
            <a:ext cx="767245" cy="807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extBox 17"/>
          <p:cNvSpPr txBox="1"/>
          <p:nvPr userDrawn="1"/>
        </p:nvSpPr>
        <p:spPr>
          <a:xfrm>
            <a:off x="132904" y="640234"/>
            <a:ext cx="1022649" cy="261610"/>
          </a:xfrm>
          <a:prstGeom prst="rect">
            <a:avLst/>
          </a:prstGeom>
          <a:noFill/>
          <a:ln>
            <a:noFill/>
          </a:ln>
        </p:spPr>
        <p:txBody>
          <a:bodyPr wrap="square" rtlCol="0">
            <a:spAutoFit/>
          </a:bodyPr>
          <a:lstStyle/>
          <a:p>
            <a:r>
              <a:rPr lang="es-ES" sz="1100" b="0" dirty="0">
                <a:solidFill>
                  <a:srgbClr val="2C4442"/>
                </a:solidFill>
              </a:rPr>
              <a:t>Security</a:t>
            </a:r>
            <a:endParaRPr lang="en-US" sz="1100" b="0" dirty="0">
              <a:solidFill>
                <a:srgbClr val="2C4442"/>
              </a:solidFill>
            </a:endParaRPr>
          </a:p>
        </p:txBody>
      </p:sp>
    </p:spTree>
    <p:extLst>
      <p:ext uri="{BB962C8B-B14F-4D97-AF65-F5344CB8AC3E}">
        <p14:creationId xmlns:p14="http://schemas.microsoft.com/office/powerpoint/2010/main" val="39996045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7" name="Group 6"/>
          <p:cNvGrpSpPr/>
          <p:nvPr userDrawn="1"/>
        </p:nvGrpSpPr>
        <p:grpSpPr>
          <a:xfrm>
            <a:off x="-34552" y="-19050"/>
            <a:ext cx="2149624" cy="5212283"/>
            <a:chOff x="-5476811" y="-524594"/>
            <a:chExt cx="2149624" cy="5212283"/>
          </a:xfrm>
        </p:grpSpPr>
        <p:pic>
          <p:nvPicPr>
            <p:cNvPr id="1026"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2574" t="-337" r="22574" b="337"/>
            <a:stretch/>
          </p:blipFill>
          <p:spPr bwMode="auto">
            <a:xfrm>
              <a:off x="-5460787" y="-524594"/>
              <a:ext cx="2133600" cy="5193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tangle 20"/>
            <p:cNvSpPr/>
            <p:nvPr userDrawn="1"/>
          </p:nvSpPr>
          <p:spPr>
            <a:xfrm>
              <a:off x="-5476811" y="-524594"/>
              <a:ext cx="2149624" cy="515006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userDrawn="1"/>
          </p:nvSpPr>
          <p:spPr>
            <a:xfrm>
              <a:off x="-5462053" y="-505544"/>
              <a:ext cx="2134866" cy="5193233"/>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9" name="Straight Connector 8"/>
          <p:cNvCxnSpPr/>
          <p:nvPr userDrawn="1"/>
        </p:nvCxnSpPr>
        <p:spPr>
          <a:xfrm>
            <a:off x="460068"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userDrawn="1">
            <p:ph type="title" hasCustomPrompt="1"/>
          </p:nvPr>
        </p:nvSpPr>
        <p:spPr>
          <a:xfrm>
            <a:off x="867704" y="205979"/>
            <a:ext cx="7819096" cy="27753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3" name="Content Placeholder 2"/>
          <p:cNvSpPr>
            <a:spLocks noGrp="1"/>
          </p:cNvSpPr>
          <p:nvPr userDrawn="1">
            <p:ph idx="1"/>
          </p:nvPr>
        </p:nvSpPr>
        <p:spPr>
          <a:xfrm>
            <a:off x="1387047" y="699542"/>
            <a:ext cx="7299753"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a:xfrm>
            <a:off x="457200" y="4928764"/>
            <a:ext cx="2133600" cy="273844"/>
          </a:xfrm>
        </p:spPr>
        <p:txBody>
          <a:bodyPr/>
          <a:lstStyle/>
          <a:p>
            <a:fld id="{30E17047-C597-4B34-8FEE-7A0D1EA692A4}" type="datetimeFigureOut">
              <a:rPr lang="en-US" smtClean="0"/>
              <a:t>9/12/2019</a:t>
            </a:fld>
            <a:endParaRPr lang="en-US"/>
          </a:p>
        </p:txBody>
      </p:sp>
      <p:sp>
        <p:nvSpPr>
          <p:cNvPr id="5" name="Footer Placeholder 4"/>
          <p:cNvSpPr>
            <a:spLocks noGrp="1"/>
          </p:cNvSpPr>
          <p:nvPr userDrawn="1">
            <p:ph type="ftr" sz="quarter" idx="11"/>
          </p:nvPr>
        </p:nvSpPr>
        <p:spPr>
          <a:xfrm>
            <a:off x="3124200" y="4928764"/>
            <a:ext cx="2895600" cy="273844"/>
          </a:xfrm>
        </p:spPr>
        <p:txBody>
          <a:bodyPr/>
          <a:lstStyle/>
          <a:p>
            <a:endParaRPr lang="en-US"/>
          </a:p>
        </p:txBody>
      </p:sp>
      <p:sp>
        <p:nvSpPr>
          <p:cNvPr id="6" name="Slide Number Placeholder 5"/>
          <p:cNvSpPr>
            <a:spLocks noGrp="1"/>
          </p:cNvSpPr>
          <p:nvPr userDrawn="1">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27" name="TextBox 26"/>
          <p:cNvSpPr txBox="1"/>
          <p:nvPr userDrawn="1"/>
        </p:nvSpPr>
        <p:spPr>
          <a:xfrm>
            <a:off x="11291" y="622330"/>
            <a:ext cx="878632" cy="430887"/>
          </a:xfrm>
          <a:prstGeom prst="rect">
            <a:avLst/>
          </a:prstGeom>
          <a:noFill/>
        </p:spPr>
        <p:txBody>
          <a:bodyPr wrap="square" rtlCol="0">
            <a:spAutoFit/>
          </a:bodyPr>
          <a:lstStyle/>
          <a:p>
            <a:pPr algn="ctr"/>
            <a:r>
              <a:rPr lang="es-ES" sz="1100" b="0" dirty="0" err="1">
                <a:solidFill>
                  <a:srgbClr val="25408F"/>
                </a:solidFill>
              </a:rPr>
              <a:t>Space</a:t>
            </a:r>
            <a:endParaRPr lang="es-ES" sz="1100" b="0" dirty="0">
              <a:solidFill>
                <a:srgbClr val="25408F"/>
              </a:solidFill>
            </a:endParaRPr>
          </a:p>
          <a:p>
            <a:pPr algn="ctr"/>
            <a:r>
              <a:rPr lang="es-ES" sz="1100" b="0" dirty="0" err="1">
                <a:solidFill>
                  <a:srgbClr val="25408F"/>
                </a:solidFill>
              </a:rPr>
              <a:t>Component</a:t>
            </a:r>
            <a:endParaRPr lang="en-US" sz="1100" b="0" dirty="0">
              <a:solidFill>
                <a:srgbClr val="25408F"/>
              </a:solidFill>
            </a:endParaRPr>
          </a:p>
        </p:txBody>
      </p:sp>
      <p:sp>
        <p:nvSpPr>
          <p:cNvPr id="17" name="Oval 16"/>
          <p:cNvSpPr/>
          <p:nvPr userDrawn="1"/>
        </p:nvSpPr>
        <p:spPr>
          <a:xfrm>
            <a:off x="168363" y="112960"/>
            <a:ext cx="531980" cy="52997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2" name="Picture 2" descr="S:\F15015_Copernicus\3_Work\330_Work-in-process\SC4_BackgroundMat\PPT\item Copernicus\Satellite\Satellite\satellite_Artboard 5.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79512" y="188402"/>
            <a:ext cx="549227" cy="388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276346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7" name="Oval 16"/>
          <p:cNvSpPr/>
          <p:nvPr userDrawn="1"/>
        </p:nvSpPr>
        <p:spPr>
          <a:xfrm>
            <a:off x="168363" y="112960"/>
            <a:ext cx="531980" cy="52997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Content Placeholder 2"/>
          <p:cNvSpPr>
            <a:spLocks noGrp="1"/>
          </p:cNvSpPr>
          <p:nvPr>
            <p:ph idx="1"/>
          </p:nvPr>
        </p:nvSpPr>
        <p:spPr>
          <a:xfrm>
            <a:off x="767539" y="699542"/>
            <a:ext cx="7919262"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4928764"/>
            <a:ext cx="2133600" cy="273844"/>
          </a:xfrm>
        </p:spPr>
        <p:txBody>
          <a:bodyPr/>
          <a:lstStyle/>
          <a:p>
            <a:fld id="{30E17047-C597-4B34-8FEE-7A0D1EA692A4}" type="datetimeFigureOut">
              <a:rPr lang="en-US" smtClean="0"/>
              <a:t>9/12/2019</a:t>
            </a:fld>
            <a:endParaRPr lang="en-US"/>
          </a:p>
        </p:txBody>
      </p:sp>
      <p:sp>
        <p:nvSpPr>
          <p:cNvPr id="5" name="Footer Placeholder 4"/>
          <p:cNvSpPr>
            <a:spLocks noGrp="1"/>
          </p:cNvSpPr>
          <p:nvPr>
            <p:ph type="ftr" sz="quarter" idx="11"/>
          </p:nvPr>
        </p:nvSpPr>
        <p:spPr>
          <a:xfrm>
            <a:off x="3124200" y="4928764"/>
            <a:ext cx="2895600" cy="273844"/>
          </a:xfrm>
        </p:spPr>
        <p:txBody>
          <a:bodyPr/>
          <a:lstStyle/>
          <a:p>
            <a:endParaRPr lang="en-US"/>
          </a:p>
        </p:txBody>
      </p:sp>
      <p:sp>
        <p:nvSpPr>
          <p:cNvPr id="6" name="Slide Number Placeholder 5"/>
          <p:cNvSpPr>
            <a:spLocks noGrp="1"/>
          </p:cNvSpPr>
          <p:nvPr>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13" name="Title 1"/>
          <p:cNvSpPr>
            <a:spLocks noGrp="1"/>
          </p:cNvSpPr>
          <p:nvPr>
            <p:ph type="title" hasCustomPrompt="1"/>
          </p:nvPr>
        </p:nvSpPr>
        <p:spPr>
          <a:xfrm>
            <a:off x="867704" y="205979"/>
            <a:ext cx="7819096" cy="27753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cxnSp>
        <p:nvCxnSpPr>
          <p:cNvPr id="19" name="Straight Connector 18"/>
          <p:cNvCxnSpPr/>
          <p:nvPr userDrawn="1"/>
        </p:nvCxnSpPr>
        <p:spPr>
          <a:xfrm>
            <a:off x="460068"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userDrawn="1"/>
        </p:nvSpPr>
        <p:spPr>
          <a:xfrm>
            <a:off x="11291" y="622330"/>
            <a:ext cx="878632" cy="430887"/>
          </a:xfrm>
          <a:prstGeom prst="rect">
            <a:avLst/>
          </a:prstGeom>
          <a:noFill/>
        </p:spPr>
        <p:txBody>
          <a:bodyPr wrap="square" rtlCol="0">
            <a:spAutoFit/>
          </a:bodyPr>
          <a:lstStyle/>
          <a:p>
            <a:pPr algn="ctr"/>
            <a:r>
              <a:rPr lang="es-ES" sz="1100" b="0" dirty="0" err="1">
                <a:solidFill>
                  <a:srgbClr val="25408F"/>
                </a:solidFill>
              </a:rPr>
              <a:t>Space</a:t>
            </a:r>
            <a:endParaRPr lang="es-ES" sz="1100" b="0" dirty="0">
              <a:solidFill>
                <a:srgbClr val="25408F"/>
              </a:solidFill>
            </a:endParaRPr>
          </a:p>
          <a:p>
            <a:pPr algn="ctr"/>
            <a:r>
              <a:rPr lang="es-ES" sz="1100" b="0" dirty="0" err="1">
                <a:solidFill>
                  <a:srgbClr val="25408F"/>
                </a:solidFill>
              </a:rPr>
              <a:t>Component</a:t>
            </a:r>
            <a:endParaRPr lang="en-US" sz="1100" b="0" dirty="0">
              <a:solidFill>
                <a:srgbClr val="25408F"/>
              </a:solidFill>
            </a:endParaRPr>
          </a:p>
        </p:txBody>
      </p:sp>
      <p:pic>
        <p:nvPicPr>
          <p:cNvPr id="11" name="Picture 2" descr="S:\F15015_Copernicus\3_Work\330_Work-in-process\SC4_BackgroundMat\PPT\item Copernicus\Satellite\Satellite\satellite_Artboard 5.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79512" y="188402"/>
            <a:ext cx="549227" cy="388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61949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p:cNvSpPr/>
          <p:nvPr userDrawn="1"/>
        </p:nvSpPr>
        <p:spPr>
          <a:xfrm>
            <a:off x="0" y="0"/>
            <a:ext cx="9144000" cy="5143500"/>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30E17047-C597-4B34-8FEE-7A0D1EA692A4}" type="datetimeFigureOut">
              <a:rPr lang="en-US" smtClean="0"/>
              <a:t>9/12/2019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768E1A-8455-4611-8763-3FA1B747F6B6}" type="slidenum">
              <a:rPr lang="en-US" smtClean="0"/>
              <a:t>‹#›</a:t>
            </a:fld>
            <a:endParaRPr lang="en-US"/>
          </a:p>
        </p:txBody>
      </p:sp>
      <p:sp>
        <p:nvSpPr>
          <p:cNvPr id="8" name="Title 1"/>
          <p:cNvSpPr txBox="1">
            <a:spLocks/>
          </p:cNvSpPr>
          <p:nvPr userDrawn="1"/>
        </p:nvSpPr>
        <p:spPr>
          <a:xfrm>
            <a:off x="2627784" y="2572001"/>
            <a:ext cx="4678288" cy="560636"/>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r>
              <a:rPr lang="en-US"/>
              <a:t>Title</a:t>
            </a:r>
            <a:endParaRPr lang="en-US" dirty="0"/>
          </a:p>
        </p:txBody>
      </p:sp>
      <p:sp>
        <p:nvSpPr>
          <p:cNvPr id="9" name="Subtitle 2"/>
          <p:cNvSpPr>
            <a:spLocks noGrp="1"/>
          </p:cNvSpPr>
          <p:nvPr>
            <p:ph type="subTitle" idx="13"/>
          </p:nvPr>
        </p:nvSpPr>
        <p:spPr>
          <a:xfrm>
            <a:off x="2627784" y="3147814"/>
            <a:ext cx="4680520" cy="1152128"/>
          </a:xfrm>
        </p:spPr>
        <p:txBody>
          <a:bodyPr>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11" name="Picture 2" descr="S:\F15015_Copernicus\3_Work\330_Work-in-process\SC4_BackgroundMat\PPT\item Copernicus\logo-ce-horizontal-en-negatif.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827600"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S:\F15015_Copernicus\3_Work\330_Work-in-process\SC4_BackgroundMat\PPT\item Copernicus\Satellite\Satellite\satellite_Artboard 5.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80531" y="965601"/>
            <a:ext cx="3528396" cy="249476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userDrawn="1"/>
        </p:nvSpPr>
        <p:spPr>
          <a:xfrm>
            <a:off x="683568" y="2598172"/>
            <a:ext cx="1623062" cy="261610"/>
          </a:xfrm>
          <a:prstGeom prst="rect">
            <a:avLst/>
          </a:prstGeom>
          <a:noFill/>
        </p:spPr>
        <p:txBody>
          <a:bodyPr wrap="square" rtlCol="0">
            <a:spAutoFit/>
          </a:bodyPr>
          <a:lstStyle/>
          <a:p>
            <a:pPr algn="ctr"/>
            <a:r>
              <a:rPr lang="es-ES" sz="1100" b="0" dirty="0" err="1">
                <a:solidFill>
                  <a:schemeClr val="bg1"/>
                </a:solidFill>
              </a:rPr>
              <a:t>Space</a:t>
            </a:r>
            <a:r>
              <a:rPr lang="es-ES" sz="1100" b="0" baseline="0" dirty="0">
                <a:solidFill>
                  <a:schemeClr val="bg1"/>
                </a:solidFill>
              </a:rPr>
              <a:t> </a:t>
            </a:r>
            <a:r>
              <a:rPr lang="es-ES" sz="1100" b="0" dirty="0" err="1">
                <a:solidFill>
                  <a:schemeClr val="bg1"/>
                </a:solidFill>
              </a:rPr>
              <a:t>Component</a:t>
            </a:r>
            <a:endParaRPr lang="en-US" sz="1100" b="0" dirty="0">
              <a:solidFill>
                <a:schemeClr val="bg1"/>
              </a:solidFill>
            </a:endParaRPr>
          </a:p>
        </p:txBody>
      </p:sp>
      <p:pic>
        <p:nvPicPr>
          <p:cNvPr id="2050" name="Picture 2"/>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20552" t="462" r="31215" b="-462"/>
          <a:stretch/>
        </p:blipFill>
        <p:spPr bwMode="auto">
          <a:xfrm>
            <a:off x="7293990" y="0"/>
            <a:ext cx="1865239" cy="51628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2"/>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539552" y="4680600"/>
            <a:ext cx="769228" cy="280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2" descr="S:\F15015_Copernicus\3_Work\330_Work-in-process\SC4_BackgroundMat\PPT\item Copernicus\logo-ce-horizontal-en-negatif.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468036"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312656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22" name="Group 21"/>
          <p:cNvGrpSpPr/>
          <p:nvPr userDrawn="1"/>
        </p:nvGrpSpPr>
        <p:grpSpPr>
          <a:xfrm>
            <a:off x="-34552" y="-19050"/>
            <a:ext cx="2149624" cy="5212283"/>
            <a:chOff x="-5476811" y="-524594"/>
            <a:chExt cx="2149624" cy="5212283"/>
          </a:xfrm>
        </p:grpSpPr>
        <p:pic>
          <p:nvPicPr>
            <p:cNvPr id="24"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2574" t="-337" r="22574" b="337"/>
            <a:stretch/>
          </p:blipFill>
          <p:spPr bwMode="auto">
            <a:xfrm>
              <a:off x="-5460787" y="-524594"/>
              <a:ext cx="2133600" cy="5193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Rectangle 24"/>
            <p:cNvSpPr/>
            <p:nvPr userDrawn="1"/>
          </p:nvSpPr>
          <p:spPr>
            <a:xfrm>
              <a:off x="-5476811" y="-524594"/>
              <a:ext cx="2149624" cy="515006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p:cNvSpPr/>
            <p:nvPr userDrawn="1"/>
          </p:nvSpPr>
          <p:spPr>
            <a:xfrm>
              <a:off x="-5462053" y="-505544"/>
              <a:ext cx="2134866" cy="5193233"/>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Content Placeholder 2"/>
          <p:cNvSpPr>
            <a:spLocks noGrp="1"/>
          </p:cNvSpPr>
          <p:nvPr>
            <p:ph sz="half" idx="1"/>
          </p:nvPr>
        </p:nvSpPr>
        <p:spPr>
          <a:xfrm>
            <a:off x="749424"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81872"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30E17047-C597-4B34-8FEE-7A0D1EA692A4}" type="datetimeFigureOut">
              <a:rPr lang="en-US" smtClean="0"/>
              <a:t>9/12/2019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sp>
        <p:nvSpPr>
          <p:cNvPr id="15" name="Oval 14"/>
          <p:cNvSpPr/>
          <p:nvPr userDrawn="1"/>
        </p:nvSpPr>
        <p:spPr>
          <a:xfrm>
            <a:off x="168363" y="112960"/>
            <a:ext cx="531980" cy="52997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itle 1"/>
          <p:cNvSpPr>
            <a:spLocks noGrp="1"/>
          </p:cNvSpPr>
          <p:nvPr>
            <p:ph type="title" hasCustomPrompt="1"/>
          </p:nvPr>
        </p:nvSpPr>
        <p:spPr>
          <a:xfrm>
            <a:off x="867704" y="205979"/>
            <a:ext cx="7819096" cy="27753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cxnSp>
        <p:nvCxnSpPr>
          <p:cNvPr id="26" name="Straight Connector 25"/>
          <p:cNvCxnSpPr/>
          <p:nvPr userDrawn="1"/>
        </p:nvCxnSpPr>
        <p:spPr>
          <a:xfrm>
            <a:off x="460068"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27" name="TextBox 26"/>
          <p:cNvSpPr txBox="1"/>
          <p:nvPr userDrawn="1"/>
        </p:nvSpPr>
        <p:spPr>
          <a:xfrm>
            <a:off x="11291" y="622330"/>
            <a:ext cx="878632" cy="430887"/>
          </a:xfrm>
          <a:prstGeom prst="rect">
            <a:avLst/>
          </a:prstGeom>
          <a:noFill/>
        </p:spPr>
        <p:txBody>
          <a:bodyPr wrap="square" rtlCol="0">
            <a:spAutoFit/>
          </a:bodyPr>
          <a:lstStyle/>
          <a:p>
            <a:pPr algn="ctr"/>
            <a:r>
              <a:rPr lang="es-ES" sz="1100" b="0" dirty="0" err="1">
                <a:solidFill>
                  <a:srgbClr val="25408F"/>
                </a:solidFill>
              </a:rPr>
              <a:t>Space</a:t>
            </a:r>
            <a:endParaRPr lang="es-ES" sz="1100" b="0" dirty="0">
              <a:solidFill>
                <a:srgbClr val="25408F"/>
              </a:solidFill>
            </a:endParaRPr>
          </a:p>
          <a:p>
            <a:pPr algn="ctr"/>
            <a:r>
              <a:rPr lang="es-ES" sz="1100" b="0" dirty="0" err="1">
                <a:solidFill>
                  <a:srgbClr val="25408F"/>
                </a:solidFill>
              </a:rPr>
              <a:t>Component</a:t>
            </a:r>
            <a:endParaRPr lang="en-US" sz="1100" b="0" dirty="0">
              <a:solidFill>
                <a:srgbClr val="25408F"/>
              </a:solidFill>
            </a:endParaRPr>
          </a:p>
        </p:txBody>
      </p:sp>
      <p:pic>
        <p:nvPicPr>
          <p:cNvPr id="23" name="Picture 2" descr="S:\F15015_Copernicus\3_Work\330_Work-in-process\SC4_BackgroundMat\PPT\item Copernicus\Satellite\Satellite\satellite_Artboard 5.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79512" y="188402"/>
            <a:ext cx="549227" cy="388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87827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62879" y="62753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62317" y="1203598"/>
            <a:ext cx="4040188"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50705" y="627534"/>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50143" y="1203598"/>
            <a:ext cx="4041775"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9/12/2019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sp>
        <p:nvSpPr>
          <p:cNvPr id="16" name="Oval 15"/>
          <p:cNvSpPr/>
          <p:nvPr userDrawn="1"/>
        </p:nvSpPr>
        <p:spPr>
          <a:xfrm>
            <a:off x="168363" y="112960"/>
            <a:ext cx="531980" cy="52997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itle 1"/>
          <p:cNvSpPr>
            <a:spLocks noGrp="1"/>
          </p:cNvSpPr>
          <p:nvPr>
            <p:ph type="title" hasCustomPrompt="1"/>
          </p:nvPr>
        </p:nvSpPr>
        <p:spPr>
          <a:xfrm>
            <a:off x="867704" y="205979"/>
            <a:ext cx="7819096" cy="27753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cxnSp>
        <p:nvCxnSpPr>
          <p:cNvPr id="23" name="Straight Connector 22"/>
          <p:cNvCxnSpPr/>
          <p:nvPr userDrawn="1"/>
        </p:nvCxnSpPr>
        <p:spPr>
          <a:xfrm>
            <a:off x="460068"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userDrawn="1"/>
        </p:nvSpPr>
        <p:spPr>
          <a:xfrm>
            <a:off x="11291" y="622330"/>
            <a:ext cx="878632" cy="430887"/>
          </a:xfrm>
          <a:prstGeom prst="rect">
            <a:avLst/>
          </a:prstGeom>
          <a:noFill/>
        </p:spPr>
        <p:txBody>
          <a:bodyPr wrap="square" rtlCol="0">
            <a:spAutoFit/>
          </a:bodyPr>
          <a:lstStyle/>
          <a:p>
            <a:pPr algn="ctr"/>
            <a:r>
              <a:rPr lang="es-ES" sz="1100" b="0" dirty="0" err="1">
                <a:solidFill>
                  <a:srgbClr val="25408F"/>
                </a:solidFill>
              </a:rPr>
              <a:t>Space</a:t>
            </a:r>
            <a:endParaRPr lang="es-ES" sz="1100" b="0" dirty="0">
              <a:solidFill>
                <a:srgbClr val="25408F"/>
              </a:solidFill>
            </a:endParaRPr>
          </a:p>
          <a:p>
            <a:pPr algn="ctr"/>
            <a:r>
              <a:rPr lang="es-ES" sz="1100" b="0" dirty="0" err="1">
                <a:solidFill>
                  <a:srgbClr val="25408F"/>
                </a:solidFill>
              </a:rPr>
              <a:t>Component</a:t>
            </a:r>
            <a:endParaRPr lang="en-US" sz="1100" b="0" dirty="0">
              <a:solidFill>
                <a:srgbClr val="25408F"/>
              </a:solidFill>
            </a:endParaRPr>
          </a:p>
        </p:txBody>
      </p:sp>
      <p:pic>
        <p:nvPicPr>
          <p:cNvPr id="14" name="Picture 2" descr="S:\F15015_Copernicus\3_Work\330_Work-in-process\SC4_BackgroundMat\PPT\item Copernicus\Satellite\Satellite\satellite_Artboard 5.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79512" y="188402"/>
            <a:ext cx="549227" cy="388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518804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24" name="Group 23"/>
          <p:cNvGrpSpPr/>
          <p:nvPr userDrawn="1"/>
        </p:nvGrpSpPr>
        <p:grpSpPr>
          <a:xfrm>
            <a:off x="-34552" y="-19050"/>
            <a:ext cx="2149624" cy="5212283"/>
            <a:chOff x="-5476811" y="-524594"/>
            <a:chExt cx="2149624" cy="5212283"/>
          </a:xfrm>
        </p:grpSpPr>
        <p:pic>
          <p:nvPicPr>
            <p:cNvPr id="25"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2574" t="-337" r="22574" b="337"/>
            <a:stretch/>
          </p:blipFill>
          <p:spPr bwMode="auto">
            <a:xfrm>
              <a:off x="-5460787" y="-524594"/>
              <a:ext cx="2133600" cy="5193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Rectangle 25"/>
            <p:cNvSpPr/>
            <p:nvPr userDrawn="1"/>
          </p:nvSpPr>
          <p:spPr>
            <a:xfrm>
              <a:off x="-5476811" y="-524594"/>
              <a:ext cx="2149624" cy="515006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p:cNvSpPr/>
            <p:nvPr userDrawn="1"/>
          </p:nvSpPr>
          <p:spPr>
            <a:xfrm>
              <a:off x="-5462053" y="-505544"/>
              <a:ext cx="2134866" cy="5193233"/>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p:cNvSpPr>
            <a:spLocks noGrp="1"/>
          </p:cNvSpPr>
          <p:nvPr>
            <p:ph type="dt" sz="half" idx="10"/>
          </p:nvPr>
        </p:nvSpPr>
        <p:spPr/>
        <p:txBody>
          <a:bodyPr/>
          <a:lstStyle/>
          <a:p>
            <a:fld id="{30E17047-C597-4B34-8FEE-7A0D1EA692A4}" type="datetimeFigureOut">
              <a:rPr lang="en-US" smtClean="0"/>
              <a:t>9/12/2019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sp>
        <p:nvSpPr>
          <p:cNvPr id="15" name="Oval 14"/>
          <p:cNvSpPr/>
          <p:nvPr userDrawn="1"/>
        </p:nvSpPr>
        <p:spPr>
          <a:xfrm>
            <a:off x="168363" y="112960"/>
            <a:ext cx="531980" cy="52997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Title 1"/>
          <p:cNvSpPr>
            <a:spLocks noGrp="1"/>
          </p:cNvSpPr>
          <p:nvPr>
            <p:ph type="title" hasCustomPrompt="1"/>
          </p:nvPr>
        </p:nvSpPr>
        <p:spPr>
          <a:xfrm>
            <a:off x="867704" y="205979"/>
            <a:ext cx="7819096" cy="27753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cxnSp>
        <p:nvCxnSpPr>
          <p:cNvPr id="22" name="Straight Connector 21"/>
          <p:cNvCxnSpPr/>
          <p:nvPr userDrawn="1"/>
        </p:nvCxnSpPr>
        <p:spPr>
          <a:xfrm>
            <a:off x="460068"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11291" y="622330"/>
            <a:ext cx="878632" cy="430887"/>
          </a:xfrm>
          <a:prstGeom prst="rect">
            <a:avLst/>
          </a:prstGeom>
          <a:noFill/>
        </p:spPr>
        <p:txBody>
          <a:bodyPr wrap="square" rtlCol="0">
            <a:spAutoFit/>
          </a:bodyPr>
          <a:lstStyle/>
          <a:p>
            <a:pPr algn="ctr"/>
            <a:r>
              <a:rPr lang="es-ES" sz="1100" b="0" dirty="0" err="1">
                <a:solidFill>
                  <a:srgbClr val="25408F"/>
                </a:solidFill>
              </a:rPr>
              <a:t>Space</a:t>
            </a:r>
            <a:endParaRPr lang="es-ES" sz="1100" b="0" dirty="0">
              <a:solidFill>
                <a:srgbClr val="25408F"/>
              </a:solidFill>
            </a:endParaRPr>
          </a:p>
          <a:p>
            <a:pPr algn="ctr"/>
            <a:r>
              <a:rPr lang="es-ES" sz="1100" b="0" dirty="0" err="1">
                <a:solidFill>
                  <a:srgbClr val="25408F"/>
                </a:solidFill>
              </a:rPr>
              <a:t>Component</a:t>
            </a:r>
            <a:endParaRPr lang="en-US" sz="1100" b="0" dirty="0">
              <a:solidFill>
                <a:srgbClr val="25408F"/>
              </a:solidFill>
            </a:endParaRPr>
          </a:p>
        </p:txBody>
      </p:sp>
      <p:pic>
        <p:nvPicPr>
          <p:cNvPr id="21" name="Picture 2" descr="S:\F15015_Copernicus\3_Work\330_Work-in-process\SC4_BackgroundMat\PPT\item Copernicus\Satellite\Satellite\satellite_Artboard 5.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79512" y="188402"/>
            <a:ext cx="549227" cy="388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55600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7" name="Group 16"/>
          <p:cNvGrpSpPr/>
          <p:nvPr userDrawn="1"/>
        </p:nvGrpSpPr>
        <p:grpSpPr>
          <a:xfrm>
            <a:off x="-34552" y="-19050"/>
            <a:ext cx="2149624" cy="5212283"/>
            <a:chOff x="-5476811" y="-524594"/>
            <a:chExt cx="2149624" cy="5212283"/>
          </a:xfrm>
        </p:grpSpPr>
        <p:pic>
          <p:nvPicPr>
            <p:cNvPr id="25"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2574" t="-337" r="22574" b="337"/>
            <a:stretch/>
          </p:blipFill>
          <p:spPr bwMode="auto">
            <a:xfrm>
              <a:off x="-5460787" y="-524594"/>
              <a:ext cx="2133600" cy="5193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 name="Rectangle 27"/>
            <p:cNvSpPr/>
            <p:nvPr userDrawn="1"/>
          </p:nvSpPr>
          <p:spPr>
            <a:xfrm>
              <a:off x="-5476811" y="-524594"/>
              <a:ext cx="2149624" cy="515006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p:cNvSpPr/>
            <p:nvPr userDrawn="1"/>
          </p:nvSpPr>
          <p:spPr>
            <a:xfrm>
              <a:off x="-5462053" y="-505544"/>
              <a:ext cx="2134866" cy="5193233"/>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a:xfrm>
            <a:off x="87890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96754"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78905"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0E17047-C597-4B34-8FEE-7A0D1EA692A4}" type="datetimeFigureOut">
              <a:rPr lang="en-US" smtClean="0"/>
              <a:t>9/12/2019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sp>
        <p:nvSpPr>
          <p:cNvPr id="19" name="Oval 18"/>
          <p:cNvSpPr/>
          <p:nvPr userDrawn="1"/>
        </p:nvSpPr>
        <p:spPr>
          <a:xfrm>
            <a:off x="168363" y="112960"/>
            <a:ext cx="531980" cy="52997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6" name="Straight Connector 25"/>
          <p:cNvCxnSpPr/>
          <p:nvPr userDrawn="1"/>
        </p:nvCxnSpPr>
        <p:spPr>
          <a:xfrm>
            <a:off x="460068"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27" name="TextBox 26"/>
          <p:cNvSpPr txBox="1"/>
          <p:nvPr userDrawn="1"/>
        </p:nvSpPr>
        <p:spPr>
          <a:xfrm>
            <a:off x="11291" y="622330"/>
            <a:ext cx="878632" cy="430887"/>
          </a:xfrm>
          <a:prstGeom prst="rect">
            <a:avLst/>
          </a:prstGeom>
          <a:noFill/>
        </p:spPr>
        <p:txBody>
          <a:bodyPr wrap="square" rtlCol="0">
            <a:spAutoFit/>
          </a:bodyPr>
          <a:lstStyle/>
          <a:p>
            <a:pPr algn="ctr"/>
            <a:r>
              <a:rPr lang="es-ES" sz="1100" b="0" dirty="0" err="1">
                <a:solidFill>
                  <a:srgbClr val="25408F"/>
                </a:solidFill>
              </a:rPr>
              <a:t>Space</a:t>
            </a:r>
            <a:endParaRPr lang="es-ES" sz="1100" b="0" dirty="0">
              <a:solidFill>
                <a:srgbClr val="25408F"/>
              </a:solidFill>
            </a:endParaRPr>
          </a:p>
          <a:p>
            <a:pPr algn="ctr"/>
            <a:r>
              <a:rPr lang="es-ES" sz="1100" b="0" dirty="0" err="1">
                <a:solidFill>
                  <a:srgbClr val="25408F"/>
                </a:solidFill>
              </a:rPr>
              <a:t>Component</a:t>
            </a:r>
            <a:endParaRPr lang="en-US" sz="1100" b="0" dirty="0">
              <a:solidFill>
                <a:srgbClr val="25408F"/>
              </a:solidFill>
            </a:endParaRPr>
          </a:p>
        </p:txBody>
      </p:sp>
      <p:pic>
        <p:nvPicPr>
          <p:cNvPr id="24" name="Picture 2" descr="S:\F15015_Copernicus\3_Work\330_Work-in-process\SC4_BackgroundMat\PPT\item Copernicus\Satellite\Satellite\satellite_Artboard 5.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79512" y="188402"/>
            <a:ext cx="549227" cy="388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918197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0428" y="0"/>
            <a:ext cx="2220615" cy="5178579"/>
          </a:xfrm>
          <a:prstGeom prst="rect">
            <a:avLst/>
          </a:prstGeom>
        </p:spPr>
      </p:pic>
      <p:sp>
        <p:nvSpPr>
          <p:cNvPr id="14" name="Rectangle 13"/>
          <p:cNvSpPr/>
          <p:nvPr userDrawn="1"/>
        </p:nvSpPr>
        <p:spPr>
          <a:xfrm>
            <a:off x="-21945" y="-1"/>
            <a:ext cx="2102132" cy="517857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p:cNvCxnSpPr/>
          <p:nvPr userDrawn="1"/>
        </p:nvCxnSpPr>
        <p:spPr>
          <a:xfrm>
            <a:off x="431624"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userDrawn="1">
            <p:ph type="title" hasCustomPrompt="1"/>
          </p:nvPr>
        </p:nvSpPr>
        <p:spPr>
          <a:xfrm>
            <a:off x="867704" y="205979"/>
            <a:ext cx="7819096" cy="27753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3" name="Content Placeholder 2"/>
          <p:cNvSpPr>
            <a:spLocks noGrp="1"/>
          </p:cNvSpPr>
          <p:nvPr userDrawn="1">
            <p:ph idx="1"/>
          </p:nvPr>
        </p:nvSpPr>
        <p:spPr>
          <a:xfrm>
            <a:off x="1387047" y="699542"/>
            <a:ext cx="7299753"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a:xfrm>
            <a:off x="457200" y="4928764"/>
            <a:ext cx="2133600" cy="273844"/>
          </a:xfrm>
        </p:spPr>
        <p:txBody>
          <a:bodyPr/>
          <a:lstStyle/>
          <a:p>
            <a:fld id="{30E17047-C597-4B34-8FEE-7A0D1EA692A4}" type="datetimeFigureOut">
              <a:rPr lang="en-US" smtClean="0"/>
              <a:t>9/12/2019</a:t>
            </a:fld>
            <a:endParaRPr lang="en-US"/>
          </a:p>
        </p:txBody>
      </p:sp>
      <p:sp>
        <p:nvSpPr>
          <p:cNvPr id="5" name="Footer Placeholder 4"/>
          <p:cNvSpPr>
            <a:spLocks noGrp="1"/>
          </p:cNvSpPr>
          <p:nvPr userDrawn="1">
            <p:ph type="ftr" sz="quarter" idx="11"/>
          </p:nvPr>
        </p:nvSpPr>
        <p:spPr>
          <a:xfrm>
            <a:off x="3124200" y="4928764"/>
            <a:ext cx="2895600" cy="273844"/>
          </a:xfrm>
        </p:spPr>
        <p:txBody>
          <a:bodyPr/>
          <a:lstStyle/>
          <a:p>
            <a:endParaRPr lang="en-US"/>
          </a:p>
        </p:txBody>
      </p:sp>
      <p:sp>
        <p:nvSpPr>
          <p:cNvPr id="6" name="Slide Number Placeholder 5"/>
          <p:cNvSpPr>
            <a:spLocks noGrp="1"/>
          </p:cNvSpPr>
          <p:nvPr userDrawn="1">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27" name="TextBox 26"/>
          <p:cNvSpPr txBox="1"/>
          <p:nvPr userDrawn="1"/>
        </p:nvSpPr>
        <p:spPr>
          <a:xfrm>
            <a:off x="135837" y="614834"/>
            <a:ext cx="609650" cy="430887"/>
          </a:xfrm>
          <a:prstGeom prst="rect">
            <a:avLst/>
          </a:prstGeom>
          <a:noFill/>
        </p:spPr>
        <p:txBody>
          <a:bodyPr wrap="square" rtlCol="0">
            <a:spAutoFit/>
          </a:bodyPr>
          <a:lstStyle/>
          <a:p>
            <a:pPr algn="ctr"/>
            <a:r>
              <a:rPr lang="es-ES" sz="1100" b="0" dirty="0" err="1">
                <a:solidFill>
                  <a:srgbClr val="25408F"/>
                </a:solidFill>
              </a:rPr>
              <a:t>User</a:t>
            </a:r>
            <a:r>
              <a:rPr lang="es-ES" sz="1100" b="0" dirty="0">
                <a:solidFill>
                  <a:srgbClr val="25408F"/>
                </a:solidFill>
              </a:rPr>
              <a:t> </a:t>
            </a:r>
            <a:r>
              <a:rPr lang="es-ES" sz="1100" b="0" dirty="0" err="1">
                <a:solidFill>
                  <a:srgbClr val="25408F"/>
                </a:solidFill>
              </a:rPr>
              <a:t>Uptake</a:t>
            </a:r>
            <a:endParaRPr lang="en-US" sz="1100" b="0" dirty="0">
              <a:solidFill>
                <a:srgbClr val="25408F"/>
              </a:solidFill>
            </a:endParaRPr>
          </a:p>
        </p:txBody>
      </p:sp>
      <p:pic>
        <p:nvPicPr>
          <p:cNvPr id="12" name="Picture 2" descr="S:\F15015_Copernicus\3_Work\330_Work-in-process\Logos_icons\UserUptake_negatif-01-0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52393" y="90699"/>
            <a:ext cx="557871" cy="557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593162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767539" y="699542"/>
            <a:ext cx="7919262"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4928764"/>
            <a:ext cx="2133600" cy="273844"/>
          </a:xfrm>
        </p:spPr>
        <p:txBody>
          <a:bodyPr/>
          <a:lstStyle/>
          <a:p>
            <a:fld id="{30E17047-C597-4B34-8FEE-7A0D1EA692A4}" type="datetimeFigureOut">
              <a:rPr lang="en-US" smtClean="0"/>
              <a:t>9/12/2019</a:t>
            </a:fld>
            <a:endParaRPr lang="en-US"/>
          </a:p>
        </p:txBody>
      </p:sp>
      <p:sp>
        <p:nvSpPr>
          <p:cNvPr id="5" name="Footer Placeholder 4"/>
          <p:cNvSpPr>
            <a:spLocks noGrp="1"/>
          </p:cNvSpPr>
          <p:nvPr>
            <p:ph type="ftr" sz="quarter" idx="11"/>
          </p:nvPr>
        </p:nvSpPr>
        <p:spPr>
          <a:xfrm>
            <a:off x="3124200" y="4928764"/>
            <a:ext cx="2895600" cy="273844"/>
          </a:xfrm>
        </p:spPr>
        <p:txBody>
          <a:bodyPr/>
          <a:lstStyle/>
          <a:p>
            <a:endParaRPr lang="en-US"/>
          </a:p>
        </p:txBody>
      </p:sp>
      <p:sp>
        <p:nvSpPr>
          <p:cNvPr id="6" name="Slide Number Placeholder 5"/>
          <p:cNvSpPr>
            <a:spLocks noGrp="1"/>
          </p:cNvSpPr>
          <p:nvPr>
            <p:ph type="sldNum" sz="quarter" idx="12"/>
          </p:nvPr>
        </p:nvSpPr>
        <p:spPr>
          <a:xfrm>
            <a:off x="6553200" y="4928764"/>
            <a:ext cx="2133600" cy="273844"/>
          </a:xfrm>
        </p:spPr>
        <p:txBody>
          <a:bodyPr/>
          <a:lstStyle/>
          <a:p>
            <a:fld id="{58768E1A-8455-4611-8763-3FA1B747F6B6}" type="slidenum">
              <a:rPr lang="en-US" smtClean="0"/>
              <a:t>‹#›</a:t>
            </a:fld>
            <a:endParaRPr lang="en-US"/>
          </a:p>
        </p:txBody>
      </p:sp>
      <p:cxnSp>
        <p:nvCxnSpPr>
          <p:cNvPr id="10" name="Straight Connector 9"/>
          <p:cNvCxnSpPr/>
          <p:nvPr userDrawn="1"/>
        </p:nvCxnSpPr>
        <p:spPr>
          <a:xfrm>
            <a:off x="431624"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13" name="Title 1"/>
          <p:cNvSpPr>
            <a:spLocks noGrp="1"/>
          </p:cNvSpPr>
          <p:nvPr>
            <p:ph type="title" hasCustomPrompt="1"/>
          </p:nvPr>
        </p:nvSpPr>
        <p:spPr>
          <a:xfrm>
            <a:off x="867704" y="205979"/>
            <a:ext cx="7819096" cy="27753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14" name="TextBox 13"/>
          <p:cNvSpPr txBox="1"/>
          <p:nvPr userDrawn="1"/>
        </p:nvSpPr>
        <p:spPr>
          <a:xfrm>
            <a:off x="107504" y="614834"/>
            <a:ext cx="609650" cy="430887"/>
          </a:xfrm>
          <a:prstGeom prst="rect">
            <a:avLst/>
          </a:prstGeom>
          <a:noFill/>
        </p:spPr>
        <p:txBody>
          <a:bodyPr wrap="square" rtlCol="0">
            <a:spAutoFit/>
          </a:bodyPr>
          <a:lstStyle/>
          <a:p>
            <a:pPr algn="ctr"/>
            <a:r>
              <a:rPr lang="es-ES" sz="1100" b="0" dirty="0" err="1">
                <a:solidFill>
                  <a:srgbClr val="25408F"/>
                </a:solidFill>
              </a:rPr>
              <a:t>User</a:t>
            </a:r>
            <a:r>
              <a:rPr lang="es-ES" sz="1100" b="0" dirty="0">
                <a:solidFill>
                  <a:srgbClr val="25408F"/>
                </a:solidFill>
              </a:rPr>
              <a:t> </a:t>
            </a:r>
            <a:r>
              <a:rPr lang="es-ES" sz="1100" b="0" dirty="0" err="1">
                <a:solidFill>
                  <a:srgbClr val="25408F"/>
                </a:solidFill>
              </a:rPr>
              <a:t>Uptake</a:t>
            </a:r>
            <a:endParaRPr lang="en-US" sz="1100" b="0" dirty="0">
              <a:solidFill>
                <a:srgbClr val="25408F"/>
              </a:solidFill>
            </a:endParaRPr>
          </a:p>
        </p:txBody>
      </p:sp>
      <p:pic>
        <p:nvPicPr>
          <p:cNvPr id="18" name="Picture 2" descr="S:\F15015_Copernicus\3_Work\330_Work-in-process\Logos_icons\UserUptake_negatif-01-0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52393" y="90699"/>
            <a:ext cx="557871" cy="557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507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62879" y="62753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62317" y="1203598"/>
            <a:ext cx="4040188"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50705" y="627534"/>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50143" y="1203598"/>
            <a:ext cx="4041775"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9/12/2019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sp>
        <p:nvSpPr>
          <p:cNvPr id="18" name="Title 1"/>
          <p:cNvSpPr>
            <a:spLocks noGrp="1"/>
          </p:cNvSpPr>
          <p:nvPr>
            <p:ph type="title" hasCustomPrompt="1"/>
          </p:nvPr>
        </p:nvSpPr>
        <p:spPr>
          <a:xfrm>
            <a:off x="867704" y="267494"/>
            <a:ext cx="7819096" cy="288032"/>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cxnSp>
        <p:nvCxnSpPr>
          <p:cNvPr id="13" name="Straight Connector 12"/>
          <p:cNvCxnSpPr/>
          <p:nvPr userDrawn="1"/>
        </p:nvCxnSpPr>
        <p:spPr>
          <a:xfrm>
            <a:off x="451076" y="1090171"/>
            <a:ext cx="0" cy="3860280"/>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userDrawn="1"/>
        </p:nvSpPr>
        <p:spPr>
          <a:xfrm>
            <a:off x="97584" y="659284"/>
            <a:ext cx="677466" cy="430887"/>
          </a:xfrm>
          <a:prstGeom prst="rect">
            <a:avLst/>
          </a:prstGeom>
          <a:noFill/>
        </p:spPr>
        <p:txBody>
          <a:bodyPr wrap="square" rtlCol="0">
            <a:spAutoFit/>
          </a:bodyPr>
          <a:lstStyle/>
          <a:p>
            <a:pPr algn="ctr"/>
            <a:r>
              <a:rPr lang="es-ES" sz="1100" b="1" dirty="0">
                <a:solidFill>
                  <a:srgbClr val="25408F"/>
                </a:solidFill>
              </a:rPr>
              <a:t>Data Access</a:t>
            </a:r>
            <a:endParaRPr lang="en-US" sz="1100" b="1" dirty="0">
              <a:solidFill>
                <a:srgbClr val="25408F"/>
              </a:solidFill>
            </a:endParaRPr>
          </a:p>
        </p:txBody>
      </p:sp>
    </p:spTree>
    <p:extLst>
      <p:ext uri="{BB962C8B-B14F-4D97-AF65-F5344CB8AC3E}">
        <p14:creationId xmlns:p14="http://schemas.microsoft.com/office/powerpoint/2010/main" val="281567492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p:cNvSpPr/>
          <p:nvPr userDrawn="1"/>
        </p:nvSpPr>
        <p:spPr>
          <a:xfrm>
            <a:off x="0" y="0"/>
            <a:ext cx="9144000" cy="5143500"/>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74316" y="-92546"/>
            <a:ext cx="2666236" cy="5258917"/>
          </a:xfrm>
          <a:prstGeom prst="rect">
            <a:avLst/>
          </a:prstGeom>
          <a:noFill/>
          <a:ln>
            <a:noFill/>
          </a:ln>
          <a:scene3d>
            <a:camera prst="orthographicFront">
              <a:rot lat="0" lon="10800000" rev="0"/>
            </a:camera>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Rectangle 14"/>
          <p:cNvSpPr/>
          <p:nvPr userDrawn="1"/>
        </p:nvSpPr>
        <p:spPr>
          <a:xfrm>
            <a:off x="6802308" y="-2655"/>
            <a:ext cx="2810252" cy="5169026"/>
          </a:xfrm>
          <a:prstGeom prst="rect">
            <a:avLst/>
          </a:prstGeom>
          <a:gradFill flip="none" rotWithShape="1">
            <a:gsLst>
              <a:gs pos="4000">
                <a:schemeClr val="accent1"/>
              </a:gs>
              <a:gs pos="100000">
                <a:schemeClr val="accent1">
                  <a:tint val="23500"/>
                  <a:satMod val="160000"/>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30E17047-C597-4B34-8FEE-7A0D1EA692A4}" type="datetimeFigureOut">
              <a:rPr lang="en-US" smtClean="0"/>
              <a:t>9/12/2019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768E1A-8455-4611-8763-3FA1B747F6B6}" type="slidenum">
              <a:rPr lang="en-US" smtClean="0"/>
              <a:t>‹#›</a:t>
            </a:fld>
            <a:endParaRPr lang="en-US"/>
          </a:p>
        </p:txBody>
      </p:sp>
      <p:sp>
        <p:nvSpPr>
          <p:cNvPr id="8" name="Title 1"/>
          <p:cNvSpPr txBox="1">
            <a:spLocks/>
          </p:cNvSpPr>
          <p:nvPr userDrawn="1"/>
        </p:nvSpPr>
        <p:spPr>
          <a:xfrm>
            <a:off x="2569823" y="2578909"/>
            <a:ext cx="4678288" cy="560636"/>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r>
              <a:rPr lang="en-US" dirty="0"/>
              <a:t>Title</a:t>
            </a:r>
          </a:p>
        </p:txBody>
      </p:sp>
      <p:sp>
        <p:nvSpPr>
          <p:cNvPr id="9" name="Subtitle 2"/>
          <p:cNvSpPr>
            <a:spLocks noGrp="1"/>
          </p:cNvSpPr>
          <p:nvPr>
            <p:ph type="subTitle" idx="13"/>
          </p:nvPr>
        </p:nvSpPr>
        <p:spPr>
          <a:xfrm>
            <a:off x="2567591" y="3139545"/>
            <a:ext cx="4680520" cy="1152128"/>
          </a:xfrm>
        </p:spPr>
        <p:txBody>
          <a:bodyPr>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2053" name="Picture 5" descr="S:\F15015_Copernicus\3_Work\330_Work-in-process\Logos_icons\UserUptake_blanc-01-0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902355"/>
            <a:ext cx="2990300" cy="299030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userDrawn="1"/>
        </p:nvSpPr>
        <p:spPr>
          <a:xfrm>
            <a:off x="556872" y="3363838"/>
            <a:ext cx="1440160" cy="261610"/>
          </a:xfrm>
          <a:prstGeom prst="rect">
            <a:avLst/>
          </a:prstGeom>
          <a:noFill/>
        </p:spPr>
        <p:txBody>
          <a:bodyPr wrap="square" rtlCol="0">
            <a:spAutoFit/>
          </a:bodyPr>
          <a:lstStyle/>
          <a:p>
            <a:pPr algn="ctr"/>
            <a:r>
              <a:rPr lang="es-ES" sz="1100" b="0" dirty="0" err="1">
                <a:solidFill>
                  <a:schemeClr val="bg1"/>
                </a:solidFill>
              </a:rPr>
              <a:t>User</a:t>
            </a:r>
            <a:r>
              <a:rPr lang="es-ES" sz="1100" b="0" dirty="0">
                <a:solidFill>
                  <a:schemeClr val="bg1"/>
                </a:solidFill>
              </a:rPr>
              <a:t> </a:t>
            </a:r>
            <a:r>
              <a:rPr lang="es-ES" sz="1100" b="0" dirty="0" err="1">
                <a:solidFill>
                  <a:schemeClr val="bg1"/>
                </a:solidFill>
              </a:rPr>
              <a:t>Uptake</a:t>
            </a:r>
            <a:endParaRPr lang="en-US" sz="1100" b="0" dirty="0">
              <a:solidFill>
                <a:schemeClr val="bg1"/>
              </a:solidFill>
            </a:endParaRPr>
          </a:p>
        </p:txBody>
      </p:sp>
      <p:pic>
        <p:nvPicPr>
          <p:cNvPr id="19" name="Picture 2" descr="S:\F15015_Copernicus\3_Work\330_Work-in-process\SC4_BackgroundMat\PPT\item Copernicus\logo-ce-horizontal-en-negatif.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424242"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495758" y="4680600"/>
            <a:ext cx="769228" cy="280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71236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0872"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81872"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30E17047-C597-4B34-8FEE-7A0D1EA692A4}" type="datetimeFigureOut">
              <a:rPr lang="en-US" smtClean="0"/>
              <a:t>9/12/2019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cxnSp>
        <p:nvCxnSpPr>
          <p:cNvPr id="15" name="Straight Connector 14"/>
          <p:cNvCxnSpPr/>
          <p:nvPr userDrawn="1"/>
        </p:nvCxnSpPr>
        <p:spPr>
          <a:xfrm>
            <a:off x="431624"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18" name="Title 1"/>
          <p:cNvSpPr>
            <a:spLocks noGrp="1"/>
          </p:cNvSpPr>
          <p:nvPr>
            <p:ph type="title" hasCustomPrompt="1"/>
          </p:nvPr>
        </p:nvSpPr>
        <p:spPr>
          <a:xfrm>
            <a:off x="867704" y="205979"/>
            <a:ext cx="7819096" cy="27753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19" name="TextBox 18"/>
          <p:cNvSpPr txBox="1"/>
          <p:nvPr userDrawn="1"/>
        </p:nvSpPr>
        <p:spPr>
          <a:xfrm>
            <a:off x="107504" y="614834"/>
            <a:ext cx="609650" cy="430887"/>
          </a:xfrm>
          <a:prstGeom prst="rect">
            <a:avLst/>
          </a:prstGeom>
          <a:noFill/>
        </p:spPr>
        <p:txBody>
          <a:bodyPr wrap="square" rtlCol="0">
            <a:spAutoFit/>
          </a:bodyPr>
          <a:lstStyle/>
          <a:p>
            <a:pPr algn="ctr"/>
            <a:r>
              <a:rPr lang="es-ES" sz="1100" b="0" dirty="0" err="1">
                <a:solidFill>
                  <a:srgbClr val="25408F"/>
                </a:solidFill>
              </a:rPr>
              <a:t>User</a:t>
            </a:r>
            <a:r>
              <a:rPr lang="es-ES" sz="1100" b="0" dirty="0">
                <a:solidFill>
                  <a:srgbClr val="25408F"/>
                </a:solidFill>
              </a:rPr>
              <a:t> </a:t>
            </a:r>
            <a:r>
              <a:rPr lang="es-ES" sz="1100" b="0" dirty="0" err="1">
                <a:solidFill>
                  <a:srgbClr val="25408F"/>
                </a:solidFill>
              </a:rPr>
              <a:t>Uptake</a:t>
            </a:r>
            <a:endParaRPr lang="en-US" sz="1100" b="0" dirty="0">
              <a:solidFill>
                <a:srgbClr val="25408F"/>
              </a:solidFill>
            </a:endParaRPr>
          </a:p>
        </p:txBody>
      </p:sp>
      <p:pic>
        <p:nvPicPr>
          <p:cNvPr id="12" name="Picture 2" descr="S:\F15015_Copernicus\3_Work\330_Work-in-process\Logos_icons\UserUptake_negatif-01-0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52393" y="90699"/>
            <a:ext cx="557871" cy="557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901263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62879" y="62753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62317" y="1203598"/>
            <a:ext cx="4040188"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50705" y="627534"/>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50143" y="1203598"/>
            <a:ext cx="4041775"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9/12/2019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cxnSp>
        <p:nvCxnSpPr>
          <p:cNvPr id="16" name="Straight Connector 15"/>
          <p:cNvCxnSpPr/>
          <p:nvPr userDrawn="1"/>
        </p:nvCxnSpPr>
        <p:spPr>
          <a:xfrm>
            <a:off x="431624"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18" name="Title 1"/>
          <p:cNvSpPr>
            <a:spLocks noGrp="1"/>
          </p:cNvSpPr>
          <p:nvPr>
            <p:ph type="title" hasCustomPrompt="1"/>
          </p:nvPr>
        </p:nvSpPr>
        <p:spPr>
          <a:xfrm>
            <a:off x="867704" y="205979"/>
            <a:ext cx="7819096" cy="27753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19" name="TextBox 18"/>
          <p:cNvSpPr txBox="1"/>
          <p:nvPr userDrawn="1"/>
        </p:nvSpPr>
        <p:spPr>
          <a:xfrm>
            <a:off x="107504" y="614834"/>
            <a:ext cx="609650" cy="430887"/>
          </a:xfrm>
          <a:prstGeom prst="rect">
            <a:avLst/>
          </a:prstGeom>
          <a:noFill/>
        </p:spPr>
        <p:txBody>
          <a:bodyPr wrap="square" rtlCol="0">
            <a:spAutoFit/>
          </a:bodyPr>
          <a:lstStyle/>
          <a:p>
            <a:pPr algn="ctr"/>
            <a:r>
              <a:rPr lang="es-ES" sz="1100" b="0" dirty="0" err="1">
                <a:solidFill>
                  <a:srgbClr val="25408F"/>
                </a:solidFill>
              </a:rPr>
              <a:t>User</a:t>
            </a:r>
            <a:r>
              <a:rPr lang="es-ES" sz="1100" b="0" dirty="0">
                <a:solidFill>
                  <a:srgbClr val="25408F"/>
                </a:solidFill>
              </a:rPr>
              <a:t> </a:t>
            </a:r>
            <a:r>
              <a:rPr lang="es-ES" sz="1100" b="0" dirty="0" err="1">
                <a:solidFill>
                  <a:srgbClr val="25408F"/>
                </a:solidFill>
              </a:rPr>
              <a:t>Uptake</a:t>
            </a:r>
            <a:endParaRPr lang="en-US" sz="1100" b="0" dirty="0">
              <a:solidFill>
                <a:srgbClr val="25408F"/>
              </a:solidFill>
            </a:endParaRPr>
          </a:p>
        </p:txBody>
      </p:sp>
      <p:pic>
        <p:nvPicPr>
          <p:cNvPr id="17" name="Picture 2" descr="S:\F15015_Copernicus\3_Work\330_Work-in-process\Logos_icons\UserUptake_negatif-01-0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52393" y="90699"/>
            <a:ext cx="557871" cy="557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200034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0E17047-C597-4B34-8FEE-7A0D1EA692A4}" type="datetimeFigureOut">
              <a:rPr lang="en-US" smtClean="0"/>
              <a:t>9/12/2019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cxnSp>
        <p:nvCxnSpPr>
          <p:cNvPr id="15" name="Straight Connector 14"/>
          <p:cNvCxnSpPr/>
          <p:nvPr userDrawn="1"/>
        </p:nvCxnSpPr>
        <p:spPr>
          <a:xfrm>
            <a:off x="431624"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17" name="Title 1"/>
          <p:cNvSpPr>
            <a:spLocks noGrp="1"/>
          </p:cNvSpPr>
          <p:nvPr>
            <p:ph type="title" hasCustomPrompt="1"/>
          </p:nvPr>
        </p:nvSpPr>
        <p:spPr>
          <a:xfrm>
            <a:off x="867704" y="205979"/>
            <a:ext cx="7819096" cy="27753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18" name="TextBox 17"/>
          <p:cNvSpPr txBox="1"/>
          <p:nvPr userDrawn="1"/>
        </p:nvSpPr>
        <p:spPr>
          <a:xfrm>
            <a:off x="107504" y="614834"/>
            <a:ext cx="609650" cy="430887"/>
          </a:xfrm>
          <a:prstGeom prst="rect">
            <a:avLst/>
          </a:prstGeom>
          <a:noFill/>
        </p:spPr>
        <p:txBody>
          <a:bodyPr wrap="square" rtlCol="0">
            <a:spAutoFit/>
          </a:bodyPr>
          <a:lstStyle/>
          <a:p>
            <a:pPr algn="ctr"/>
            <a:r>
              <a:rPr lang="es-ES" sz="1100" b="0" dirty="0" err="1">
                <a:solidFill>
                  <a:srgbClr val="25408F"/>
                </a:solidFill>
              </a:rPr>
              <a:t>User</a:t>
            </a:r>
            <a:r>
              <a:rPr lang="es-ES" sz="1100" b="0" dirty="0">
                <a:solidFill>
                  <a:srgbClr val="25408F"/>
                </a:solidFill>
              </a:rPr>
              <a:t> </a:t>
            </a:r>
            <a:r>
              <a:rPr lang="es-ES" sz="1100" b="0" dirty="0" err="1">
                <a:solidFill>
                  <a:srgbClr val="25408F"/>
                </a:solidFill>
              </a:rPr>
              <a:t>Uptake</a:t>
            </a:r>
            <a:endParaRPr lang="en-US" sz="1100" b="0" dirty="0">
              <a:solidFill>
                <a:srgbClr val="25408F"/>
              </a:solidFill>
            </a:endParaRPr>
          </a:p>
        </p:txBody>
      </p:sp>
      <p:pic>
        <p:nvPicPr>
          <p:cNvPr id="12" name="Picture 2" descr="S:\F15015_Copernicus\3_Work\330_Work-in-process\Logos_icons\UserUptake_negatif-01-0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52393" y="90699"/>
            <a:ext cx="557871" cy="557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874435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31" name="Group 30"/>
          <p:cNvGrpSpPr/>
          <p:nvPr userDrawn="1"/>
        </p:nvGrpSpPr>
        <p:grpSpPr>
          <a:xfrm>
            <a:off x="-36512" y="-20538"/>
            <a:ext cx="2808312" cy="5175913"/>
            <a:chOff x="-3432453" y="-181390"/>
            <a:chExt cx="2622202" cy="5144541"/>
          </a:xfrm>
        </p:grpSpPr>
        <p:pic>
          <p:nvPicPr>
            <p:cNvPr id="26" name="Picture 2" descr="S:\F15015_Copernicus\3_Work\330_Work-in-process\SC4_BackgroundMat\Visual_ID\Photos\InSitu_centro nazionale ricerca itliano.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3426451" y="-181390"/>
              <a:ext cx="2207251" cy="5143499"/>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p:cNvSpPr/>
            <p:nvPr userDrawn="1"/>
          </p:nvSpPr>
          <p:spPr>
            <a:xfrm>
              <a:off x="-3432453" y="-181390"/>
              <a:ext cx="2622202" cy="5131841"/>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userDrawn="1"/>
          </p:nvSpPr>
          <p:spPr>
            <a:xfrm>
              <a:off x="-3425440" y="-168690"/>
              <a:ext cx="2603624" cy="5131841"/>
            </a:xfrm>
            <a:prstGeom prst="rect">
              <a:avLst/>
            </a:prstGeom>
            <a:gradFill>
              <a:gsLst>
                <a:gs pos="0">
                  <a:schemeClr val="accent1">
                    <a:tint val="66000"/>
                    <a:satMod val="160000"/>
                    <a:alpha val="0"/>
                  </a:schemeClr>
                </a:gs>
                <a:gs pos="56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9" name="Straight Connector 8"/>
          <p:cNvCxnSpPr/>
          <p:nvPr userDrawn="1"/>
        </p:nvCxnSpPr>
        <p:spPr>
          <a:xfrm>
            <a:off x="431624" y="915566"/>
            <a:ext cx="0" cy="4034885"/>
          </a:xfrm>
          <a:prstGeom prst="line">
            <a:avLst/>
          </a:prstGeom>
          <a:ln w="31750">
            <a:solidFill>
              <a:srgbClr val="B75133">
                <a:alpha val="81000"/>
              </a:srgb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userDrawn="1">
            <p:ph type="title" hasCustomPrompt="1"/>
          </p:nvPr>
        </p:nvSpPr>
        <p:spPr>
          <a:xfrm>
            <a:off x="867704" y="205979"/>
            <a:ext cx="7819096" cy="277539"/>
          </a:xfrm>
          <a:solidFill>
            <a:srgbClr val="B75133"/>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3" name="Content Placeholder 2"/>
          <p:cNvSpPr>
            <a:spLocks noGrp="1"/>
          </p:cNvSpPr>
          <p:nvPr userDrawn="1">
            <p:ph idx="1"/>
          </p:nvPr>
        </p:nvSpPr>
        <p:spPr>
          <a:xfrm>
            <a:off x="1387047" y="699542"/>
            <a:ext cx="7299753"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a:xfrm>
            <a:off x="457200" y="4928764"/>
            <a:ext cx="2133600" cy="273844"/>
          </a:xfrm>
        </p:spPr>
        <p:txBody>
          <a:bodyPr/>
          <a:lstStyle/>
          <a:p>
            <a:fld id="{30E17047-C597-4B34-8FEE-7A0D1EA692A4}" type="datetimeFigureOut">
              <a:rPr lang="en-US" smtClean="0"/>
              <a:t>9/12/2019</a:t>
            </a:fld>
            <a:endParaRPr lang="en-US"/>
          </a:p>
        </p:txBody>
      </p:sp>
      <p:sp>
        <p:nvSpPr>
          <p:cNvPr id="5" name="Footer Placeholder 4"/>
          <p:cNvSpPr>
            <a:spLocks noGrp="1"/>
          </p:cNvSpPr>
          <p:nvPr userDrawn="1">
            <p:ph type="ftr" sz="quarter" idx="11"/>
          </p:nvPr>
        </p:nvSpPr>
        <p:spPr>
          <a:xfrm>
            <a:off x="3124200" y="4928764"/>
            <a:ext cx="2895600" cy="273844"/>
          </a:xfrm>
        </p:spPr>
        <p:txBody>
          <a:bodyPr/>
          <a:lstStyle/>
          <a:p>
            <a:endParaRPr lang="en-US"/>
          </a:p>
        </p:txBody>
      </p:sp>
      <p:sp>
        <p:nvSpPr>
          <p:cNvPr id="6" name="Slide Number Placeholder 5"/>
          <p:cNvSpPr>
            <a:spLocks noGrp="1"/>
          </p:cNvSpPr>
          <p:nvPr userDrawn="1">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27" name="TextBox 26"/>
          <p:cNvSpPr txBox="1"/>
          <p:nvPr userDrawn="1"/>
        </p:nvSpPr>
        <p:spPr>
          <a:xfrm>
            <a:off x="145926" y="639599"/>
            <a:ext cx="609650" cy="261610"/>
          </a:xfrm>
          <a:prstGeom prst="rect">
            <a:avLst/>
          </a:prstGeom>
          <a:noFill/>
        </p:spPr>
        <p:txBody>
          <a:bodyPr wrap="square" rtlCol="0">
            <a:spAutoFit/>
          </a:bodyPr>
          <a:lstStyle/>
          <a:p>
            <a:pPr algn="ctr"/>
            <a:r>
              <a:rPr lang="es-ES" sz="1100" b="0" dirty="0">
                <a:solidFill>
                  <a:srgbClr val="B75133"/>
                </a:solidFill>
              </a:rPr>
              <a:t>In</a:t>
            </a:r>
            <a:r>
              <a:rPr lang="es-ES" sz="1100" b="0" baseline="0" dirty="0">
                <a:solidFill>
                  <a:srgbClr val="B75133"/>
                </a:solidFill>
              </a:rPr>
              <a:t> situ</a:t>
            </a:r>
            <a:endParaRPr lang="en-US" sz="1100" b="0" dirty="0">
              <a:solidFill>
                <a:srgbClr val="B75133"/>
              </a:solidFill>
            </a:endParaRPr>
          </a:p>
        </p:txBody>
      </p:sp>
      <p:sp>
        <p:nvSpPr>
          <p:cNvPr id="18" name="Oval 17"/>
          <p:cNvSpPr/>
          <p:nvPr userDrawn="1"/>
        </p:nvSpPr>
        <p:spPr>
          <a:xfrm>
            <a:off x="159492" y="99537"/>
            <a:ext cx="545454" cy="568038"/>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5" name="Group 14"/>
          <p:cNvGrpSpPr/>
          <p:nvPr userDrawn="1"/>
        </p:nvGrpSpPr>
        <p:grpSpPr>
          <a:xfrm>
            <a:off x="208086" y="159012"/>
            <a:ext cx="436445" cy="450588"/>
            <a:chOff x="-1692696" y="827409"/>
            <a:chExt cx="1728192" cy="1784190"/>
          </a:xfrm>
        </p:grpSpPr>
        <p:pic>
          <p:nvPicPr>
            <p:cNvPr id="16" name="Picture 2"/>
            <p:cNvPicPr>
              <a:picLocks noChangeAspect="1" noChangeArrowheads="1"/>
            </p:cNvPicPr>
            <p:nvPr userDrawn="1"/>
          </p:nvPicPr>
          <p:blipFill>
            <a:blip r:embed="rId3" cstate="print">
              <a:biLevel thresh="25000"/>
              <a:extLst>
                <a:ext uri="{28A0092B-C50C-407E-A947-70E740481C1C}">
                  <a14:useLocalDpi xmlns:a14="http://schemas.microsoft.com/office/drawing/2010/main" val="0"/>
                </a:ext>
              </a:extLst>
            </a:blip>
            <a:srcRect/>
            <a:stretch>
              <a:fillRect/>
            </a:stretch>
          </p:blipFill>
          <p:spPr bwMode="auto">
            <a:xfrm>
              <a:off x="-1692696" y="827409"/>
              <a:ext cx="1728192" cy="178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16"/>
            <p:cNvSpPr/>
            <p:nvPr userDrawn="1"/>
          </p:nvSpPr>
          <p:spPr>
            <a:xfrm rot="10800000" flipV="1">
              <a:off x="-973932" y="12898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rot="10800000" flipV="1">
              <a:off x="-973932" y="15247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rot="10800000" flipV="1">
              <a:off x="-973932" y="1757437"/>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rot="10800000" flipV="1">
              <a:off x="-973932" y="1992511"/>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userDrawn="1"/>
          </p:nvSpPr>
          <p:spPr>
            <a:xfrm rot="10800000" flipV="1">
              <a:off x="-973932" y="222758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rot="10800000" flipV="1">
              <a:off x="-917974" y="1412479"/>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rot="10800000" flipV="1">
              <a:off x="-917974" y="1635646"/>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userDrawn="1"/>
          </p:nvSpPr>
          <p:spPr>
            <a:xfrm rot="10800000" flipV="1">
              <a:off x="-917974" y="1878092"/>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userDrawn="1"/>
          </p:nvSpPr>
          <p:spPr>
            <a:xfrm rot="10800000" flipV="1">
              <a:off x="-917974" y="2103507"/>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1049386" y="1244173"/>
              <a:ext cx="45719" cy="45719"/>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7973414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pSp>
        <p:nvGrpSpPr>
          <p:cNvPr id="27" name="Group 26"/>
          <p:cNvGrpSpPr/>
          <p:nvPr userDrawn="1"/>
        </p:nvGrpSpPr>
        <p:grpSpPr>
          <a:xfrm>
            <a:off x="-36512" y="-20538"/>
            <a:ext cx="2808312" cy="5175913"/>
            <a:chOff x="-3432453" y="-181390"/>
            <a:chExt cx="2622202" cy="5144541"/>
          </a:xfrm>
        </p:grpSpPr>
        <p:pic>
          <p:nvPicPr>
            <p:cNvPr id="28" name="Picture 2" descr="S:\F15015_Copernicus\3_Work\330_Work-in-process\SC4_BackgroundMat\Visual_ID\Photos\InSitu_centro nazionale ricerca itliano.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3426451" y="-181390"/>
              <a:ext cx="2207251" cy="5143499"/>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p:cNvSpPr/>
            <p:nvPr userDrawn="1"/>
          </p:nvSpPr>
          <p:spPr>
            <a:xfrm>
              <a:off x="-3432453" y="-181390"/>
              <a:ext cx="2622202" cy="5131841"/>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p:cNvSpPr/>
            <p:nvPr userDrawn="1"/>
          </p:nvSpPr>
          <p:spPr>
            <a:xfrm>
              <a:off x="-3425440" y="-168690"/>
              <a:ext cx="2603624" cy="5131841"/>
            </a:xfrm>
            <a:prstGeom prst="rect">
              <a:avLst/>
            </a:prstGeom>
            <a:gradFill>
              <a:gsLst>
                <a:gs pos="0">
                  <a:schemeClr val="accent1">
                    <a:tint val="66000"/>
                    <a:satMod val="160000"/>
                    <a:alpha val="0"/>
                  </a:schemeClr>
                </a:gs>
                <a:gs pos="56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Content Placeholder 2"/>
          <p:cNvSpPr>
            <a:spLocks noGrp="1"/>
          </p:cNvSpPr>
          <p:nvPr>
            <p:ph idx="1"/>
          </p:nvPr>
        </p:nvSpPr>
        <p:spPr>
          <a:xfrm>
            <a:off x="767539" y="699542"/>
            <a:ext cx="7919262"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4928764"/>
            <a:ext cx="2133600" cy="273844"/>
          </a:xfrm>
        </p:spPr>
        <p:txBody>
          <a:bodyPr/>
          <a:lstStyle/>
          <a:p>
            <a:fld id="{30E17047-C597-4B34-8FEE-7A0D1EA692A4}" type="datetimeFigureOut">
              <a:rPr lang="en-US" smtClean="0"/>
              <a:t>9/12/2019</a:t>
            </a:fld>
            <a:endParaRPr lang="en-US"/>
          </a:p>
        </p:txBody>
      </p:sp>
      <p:sp>
        <p:nvSpPr>
          <p:cNvPr id="5" name="Footer Placeholder 4"/>
          <p:cNvSpPr>
            <a:spLocks noGrp="1"/>
          </p:cNvSpPr>
          <p:nvPr>
            <p:ph type="ftr" sz="quarter" idx="11"/>
          </p:nvPr>
        </p:nvSpPr>
        <p:spPr>
          <a:xfrm>
            <a:off x="3124200" y="4928764"/>
            <a:ext cx="2895600" cy="273844"/>
          </a:xfrm>
        </p:spPr>
        <p:txBody>
          <a:bodyPr/>
          <a:lstStyle/>
          <a:p>
            <a:endParaRPr lang="en-US"/>
          </a:p>
        </p:txBody>
      </p:sp>
      <p:sp>
        <p:nvSpPr>
          <p:cNvPr id="6" name="Slide Number Placeholder 5"/>
          <p:cNvSpPr>
            <a:spLocks noGrp="1"/>
          </p:cNvSpPr>
          <p:nvPr>
            <p:ph type="sldNum" sz="quarter" idx="12"/>
          </p:nvPr>
        </p:nvSpPr>
        <p:spPr>
          <a:xfrm>
            <a:off x="6553200" y="4928764"/>
            <a:ext cx="2133600" cy="273844"/>
          </a:xfrm>
        </p:spPr>
        <p:txBody>
          <a:bodyPr/>
          <a:lstStyle/>
          <a:p>
            <a:fld id="{58768E1A-8455-4611-8763-3FA1B747F6B6}" type="slidenum">
              <a:rPr lang="en-US" smtClean="0"/>
              <a:t>‹#›</a:t>
            </a:fld>
            <a:endParaRPr lang="en-US"/>
          </a:p>
        </p:txBody>
      </p:sp>
      <p:cxnSp>
        <p:nvCxnSpPr>
          <p:cNvPr id="12" name="Straight Connector 11"/>
          <p:cNvCxnSpPr/>
          <p:nvPr userDrawn="1"/>
        </p:nvCxnSpPr>
        <p:spPr>
          <a:xfrm>
            <a:off x="431624" y="915566"/>
            <a:ext cx="0" cy="4034885"/>
          </a:xfrm>
          <a:prstGeom prst="line">
            <a:avLst/>
          </a:prstGeom>
          <a:ln w="31750">
            <a:solidFill>
              <a:srgbClr val="B75133">
                <a:alpha val="81000"/>
              </a:srgbClr>
            </a:solidFill>
          </a:ln>
        </p:spPr>
        <p:style>
          <a:lnRef idx="1">
            <a:schemeClr val="accent1"/>
          </a:lnRef>
          <a:fillRef idx="0">
            <a:schemeClr val="accent1"/>
          </a:fillRef>
          <a:effectRef idx="0">
            <a:schemeClr val="accent1"/>
          </a:effectRef>
          <a:fontRef idx="minor">
            <a:schemeClr val="tx1"/>
          </a:fontRef>
        </p:style>
      </p:cxnSp>
      <p:sp>
        <p:nvSpPr>
          <p:cNvPr id="18" name="Title 1"/>
          <p:cNvSpPr>
            <a:spLocks noGrp="1"/>
          </p:cNvSpPr>
          <p:nvPr>
            <p:ph type="title" hasCustomPrompt="1"/>
          </p:nvPr>
        </p:nvSpPr>
        <p:spPr>
          <a:xfrm>
            <a:off x="867704" y="205979"/>
            <a:ext cx="7819096" cy="277539"/>
          </a:xfrm>
          <a:solidFill>
            <a:srgbClr val="B75133"/>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19" name="TextBox 18"/>
          <p:cNvSpPr txBox="1"/>
          <p:nvPr userDrawn="1"/>
        </p:nvSpPr>
        <p:spPr>
          <a:xfrm>
            <a:off x="145926" y="639599"/>
            <a:ext cx="609650" cy="261610"/>
          </a:xfrm>
          <a:prstGeom prst="rect">
            <a:avLst/>
          </a:prstGeom>
          <a:noFill/>
        </p:spPr>
        <p:txBody>
          <a:bodyPr wrap="square" rtlCol="0">
            <a:spAutoFit/>
          </a:bodyPr>
          <a:lstStyle/>
          <a:p>
            <a:pPr algn="ctr"/>
            <a:r>
              <a:rPr lang="es-ES" sz="1100" b="0" dirty="0">
                <a:solidFill>
                  <a:srgbClr val="B75133"/>
                </a:solidFill>
              </a:rPr>
              <a:t>In</a:t>
            </a:r>
            <a:r>
              <a:rPr lang="es-ES" sz="1100" b="0" baseline="0" dirty="0">
                <a:solidFill>
                  <a:srgbClr val="B75133"/>
                </a:solidFill>
              </a:rPr>
              <a:t> situ</a:t>
            </a:r>
            <a:endParaRPr lang="en-US" sz="1100" b="0" dirty="0">
              <a:solidFill>
                <a:srgbClr val="B75133"/>
              </a:solidFill>
            </a:endParaRPr>
          </a:p>
        </p:txBody>
      </p:sp>
      <p:sp>
        <p:nvSpPr>
          <p:cNvPr id="20" name="Oval 19"/>
          <p:cNvSpPr/>
          <p:nvPr userDrawn="1"/>
        </p:nvSpPr>
        <p:spPr>
          <a:xfrm>
            <a:off x="159492" y="99537"/>
            <a:ext cx="545454" cy="568038"/>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1" name="Group 10"/>
          <p:cNvGrpSpPr/>
          <p:nvPr userDrawn="1"/>
        </p:nvGrpSpPr>
        <p:grpSpPr>
          <a:xfrm>
            <a:off x="208086" y="159012"/>
            <a:ext cx="436445" cy="450588"/>
            <a:chOff x="-1692696" y="827409"/>
            <a:chExt cx="1728192" cy="1784190"/>
          </a:xfrm>
        </p:grpSpPr>
        <p:pic>
          <p:nvPicPr>
            <p:cNvPr id="13" name="Picture 2"/>
            <p:cNvPicPr>
              <a:picLocks noChangeAspect="1" noChangeArrowheads="1"/>
            </p:cNvPicPr>
            <p:nvPr userDrawn="1"/>
          </p:nvPicPr>
          <p:blipFill>
            <a:blip r:embed="rId3" cstate="print">
              <a:biLevel thresh="25000"/>
              <a:extLst>
                <a:ext uri="{28A0092B-C50C-407E-A947-70E740481C1C}">
                  <a14:useLocalDpi xmlns:a14="http://schemas.microsoft.com/office/drawing/2010/main" val="0"/>
                </a:ext>
              </a:extLst>
            </a:blip>
            <a:srcRect/>
            <a:stretch>
              <a:fillRect/>
            </a:stretch>
          </p:blipFill>
          <p:spPr bwMode="auto">
            <a:xfrm>
              <a:off x="-1692696" y="827409"/>
              <a:ext cx="1728192" cy="178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userDrawn="1"/>
          </p:nvSpPr>
          <p:spPr>
            <a:xfrm rot="10800000" flipV="1">
              <a:off x="-973932" y="12898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rot="10800000" flipV="1">
              <a:off x="-973932" y="15247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rot="10800000" flipV="1">
              <a:off x="-973932" y="1757437"/>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rot="10800000" flipV="1">
              <a:off x="-973932" y="1992511"/>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rot="10800000" flipV="1">
              <a:off x="-973932" y="222758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rot="10800000" flipV="1">
              <a:off x="-917974" y="1412479"/>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userDrawn="1"/>
          </p:nvSpPr>
          <p:spPr>
            <a:xfrm rot="10800000" flipV="1">
              <a:off x="-917974" y="1635646"/>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rot="10800000" flipV="1">
              <a:off x="-917974" y="1878092"/>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rot="10800000" flipV="1">
              <a:off x="-917974" y="2103507"/>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userDrawn="1"/>
          </p:nvSpPr>
          <p:spPr>
            <a:xfrm>
              <a:off x="-1049386" y="1244173"/>
              <a:ext cx="45719" cy="45719"/>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6314454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p:cNvSpPr/>
          <p:nvPr userDrawn="1"/>
        </p:nvSpPr>
        <p:spPr>
          <a:xfrm>
            <a:off x="0" y="0"/>
            <a:ext cx="9144000" cy="5143500"/>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S:\F15015_Copernicus\3_Work\330_Work-in-process\SC4_BackgroundMat\Visual_ID\Photos\InSitu.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958"/>
          <a:stretch/>
        </p:blipFill>
        <p:spPr bwMode="auto">
          <a:xfrm>
            <a:off x="7293990" y="-41746"/>
            <a:ext cx="1862585" cy="5191074"/>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p:cNvSpPr>
            <a:spLocks noGrp="1"/>
          </p:cNvSpPr>
          <p:nvPr>
            <p:ph type="dt" sz="half" idx="10"/>
          </p:nvPr>
        </p:nvSpPr>
        <p:spPr/>
        <p:txBody>
          <a:bodyPr/>
          <a:lstStyle/>
          <a:p>
            <a:fld id="{30E17047-C597-4B34-8FEE-7A0D1EA692A4}" type="datetimeFigureOut">
              <a:rPr lang="en-US" smtClean="0"/>
              <a:t>9/12/2019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768E1A-8455-4611-8763-3FA1B747F6B6}" type="slidenum">
              <a:rPr lang="en-US" smtClean="0"/>
              <a:t>‹#›</a:t>
            </a:fld>
            <a:endParaRPr lang="en-US"/>
          </a:p>
        </p:txBody>
      </p:sp>
      <p:sp>
        <p:nvSpPr>
          <p:cNvPr id="8" name="Title 1"/>
          <p:cNvSpPr txBox="1">
            <a:spLocks/>
          </p:cNvSpPr>
          <p:nvPr userDrawn="1"/>
        </p:nvSpPr>
        <p:spPr>
          <a:xfrm>
            <a:off x="2581176" y="2572001"/>
            <a:ext cx="4678288" cy="560636"/>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r>
              <a:rPr lang="en-US"/>
              <a:t>Title</a:t>
            </a:r>
            <a:endParaRPr lang="en-US" dirty="0"/>
          </a:p>
        </p:txBody>
      </p:sp>
      <p:sp>
        <p:nvSpPr>
          <p:cNvPr id="9" name="Subtitle 2"/>
          <p:cNvSpPr>
            <a:spLocks noGrp="1"/>
          </p:cNvSpPr>
          <p:nvPr>
            <p:ph type="subTitle" idx="13"/>
          </p:nvPr>
        </p:nvSpPr>
        <p:spPr>
          <a:xfrm>
            <a:off x="2581176" y="3147814"/>
            <a:ext cx="4680520" cy="1152128"/>
          </a:xfrm>
        </p:spPr>
        <p:txBody>
          <a:bodyPr>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1" name="TextBox 10"/>
          <p:cNvSpPr txBox="1"/>
          <p:nvPr userDrawn="1"/>
        </p:nvSpPr>
        <p:spPr>
          <a:xfrm>
            <a:off x="1130928" y="3462268"/>
            <a:ext cx="609650" cy="261610"/>
          </a:xfrm>
          <a:prstGeom prst="rect">
            <a:avLst/>
          </a:prstGeom>
          <a:noFill/>
        </p:spPr>
        <p:txBody>
          <a:bodyPr wrap="square" rtlCol="0">
            <a:spAutoFit/>
          </a:bodyPr>
          <a:lstStyle/>
          <a:p>
            <a:pPr algn="ctr"/>
            <a:r>
              <a:rPr lang="es-ES" sz="1100" b="0" dirty="0">
                <a:solidFill>
                  <a:schemeClr val="bg1"/>
                </a:solidFill>
              </a:rPr>
              <a:t>In</a:t>
            </a:r>
            <a:r>
              <a:rPr lang="es-ES" sz="1100" b="0" baseline="0" dirty="0">
                <a:solidFill>
                  <a:schemeClr val="bg1"/>
                </a:solidFill>
              </a:rPr>
              <a:t> situ</a:t>
            </a:r>
            <a:endParaRPr lang="en-US" sz="1100" b="0" dirty="0">
              <a:solidFill>
                <a:schemeClr val="bg1"/>
              </a:solidFill>
            </a:endParaRPr>
          </a:p>
        </p:txBody>
      </p:sp>
      <p:pic>
        <p:nvPicPr>
          <p:cNvPr id="16"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39552" y="4680600"/>
            <a:ext cx="769228" cy="280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descr="S:\F15015_Copernicus\3_Work\330_Work-in-process\SC4_BackgroundMat\PPT\item Copernicus\logo-ce-horizontal-en-negatif.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468036"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p:cNvGrpSpPr/>
          <p:nvPr userDrawn="1"/>
        </p:nvGrpSpPr>
        <p:grpSpPr>
          <a:xfrm>
            <a:off x="603940" y="1541238"/>
            <a:ext cx="1728192" cy="1784190"/>
            <a:chOff x="-1692696" y="827409"/>
            <a:chExt cx="1728192" cy="1784190"/>
          </a:xfrm>
        </p:grpSpPr>
        <p:pic>
          <p:nvPicPr>
            <p:cNvPr id="2" name="Picture 2"/>
            <p:cNvPicPr>
              <a:picLocks noChangeAspect="1" noChangeArrowheads="1"/>
            </p:cNvPicPr>
            <p:nvPr userDrawn="1"/>
          </p:nvPicPr>
          <p:blipFill>
            <a:blip r:embed="rId5" cstate="print">
              <a:biLevel thresh="25000"/>
              <a:extLst>
                <a:ext uri="{28A0092B-C50C-407E-A947-70E740481C1C}">
                  <a14:useLocalDpi xmlns:a14="http://schemas.microsoft.com/office/drawing/2010/main" val="0"/>
                </a:ext>
              </a:extLst>
            </a:blip>
            <a:srcRect/>
            <a:stretch>
              <a:fillRect/>
            </a:stretch>
          </p:blipFill>
          <p:spPr bwMode="auto">
            <a:xfrm>
              <a:off x="-1692696" y="827409"/>
              <a:ext cx="1728192" cy="178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userDrawn="1"/>
          </p:nvSpPr>
          <p:spPr>
            <a:xfrm rot="10800000" flipV="1">
              <a:off x="-973932" y="12898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rot="10800000" flipV="1">
              <a:off x="-973932" y="15247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rot="10800000" flipV="1">
              <a:off x="-973932" y="1757437"/>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rot="10800000" flipV="1">
              <a:off x="-973932" y="1992511"/>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rot="10800000" flipV="1">
              <a:off x="-973932" y="222758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rot="10800000" flipV="1">
              <a:off x="-917974" y="1412479"/>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rot="10800000" flipV="1">
              <a:off x="-917974" y="1635646"/>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userDrawn="1"/>
          </p:nvSpPr>
          <p:spPr>
            <a:xfrm rot="10800000" flipV="1">
              <a:off x="-917974" y="1878092"/>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rot="10800000" flipV="1">
              <a:off x="-917974" y="2103507"/>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userDrawn="1"/>
          </p:nvSpPr>
          <p:spPr>
            <a:xfrm>
              <a:off x="-1049386" y="1244173"/>
              <a:ext cx="45719" cy="45719"/>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23197627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29" name="Group 28"/>
          <p:cNvGrpSpPr/>
          <p:nvPr userDrawn="1"/>
        </p:nvGrpSpPr>
        <p:grpSpPr>
          <a:xfrm>
            <a:off x="-36512" y="-20538"/>
            <a:ext cx="2808312" cy="5175913"/>
            <a:chOff x="-3432453" y="-181390"/>
            <a:chExt cx="2622202" cy="5144541"/>
          </a:xfrm>
        </p:grpSpPr>
        <p:pic>
          <p:nvPicPr>
            <p:cNvPr id="30" name="Picture 2" descr="S:\F15015_Copernicus\3_Work\330_Work-in-process\SC4_BackgroundMat\Visual_ID\Photos\InSitu_centro nazionale ricerca itliano.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3426451" y="-181390"/>
              <a:ext cx="2207251" cy="5143499"/>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30"/>
            <p:cNvSpPr/>
            <p:nvPr userDrawn="1"/>
          </p:nvSpPr>
          <p:spPr>
            <a:xfrm>
              <a:off x="-3432453" y="-181390"/>
              <a:ext cx="2622202" cy="5131841"/>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p:cNvSpPr/>
            <p:nvPr userDrawn="1"/>
          </p:nvSpPr>
          <p:spPr>
            <a:xfrm>
              <a:off x="-3425440" y="-168690"/>
              <a:ext cx="2603624" cy="5131841"/>
            </a:xfrm>
            <a:prstGeom prst="rect">
              <a:avLst/>
            </a:prstGeom>
            <a:gradFill>
              <a:gsLst>
                <a:gs pos="0">
                  <a:schemeClr val="accent1">
                    <a:tint val="66000"/>
                    <a:satMod val="160000"/>
                    <a:alpha val="0"/>
                  </a:schemeClr>
                </a:gs>
                <a:gs pos="56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Content Placeholder 2"/>
          <p:cNvSpPr>
            <a:spLocks noGrp="1"/>
          </p:cNvSpPr>
          <p:nvPr>
            <p:ph sz="half" idx="1"/>
          </p:nvPr>
        </p:nvSpPr>
        <p:spPr>
          <a:xfrm>
            <a:off x="590872"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81872"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30E17047-C597-4B34-8FEE-7A0D1EA692A4}" type="datetimeFigureOut">
              <a:rPr lang="en-US" smtClean="0"/>
              <a:t>9/12/2019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cxnSp>
        <p:nvCxnSpPr>
          <p:cNvPr id="17" name="Straight Connector 16"/>
          <p:cNvCxnSpPr/>
          <p:nvPr userDrawn="1"/>
        </p:nvCxnSpPr>
        <p:spPr>
          <a:xfrm>
            <a:off x="431624" y="915566"/>
            <a:ext cx="0" cy="4034885"/>
          </a:xfrm>
          <a:prstGeom prst="line">
            <a:avLst/>
          </a:prstGeom>
          <a:ln w="31750">
            <a:solidFill>
              <a:srgbClr val="B75133">
                <a:alpha val="81000"/>
              </a:srgbClr>
            </a:solidFill>
          </a:ln>
        </p:spPr>
        <p:style>
          <a:lnRef idx="1">
            <a:schemeClr val="accent1"/>
          </a:lnRef>
          <a:fillRef idx="0">
            <a:schemeClr val="accent1"/>
          </a:fillRef>
          <a:effectRef idx="0">
            <a:schemeClr val="accent1"/>
          </a:effectRef>
          <a:fontRef idx="minor">
            <a:schemeClr val="tx1"/>
          </a:fontRef>
        </p:style>
      </p:cxnSp>
      <p:sp>
        <p:nvSpPr>
          <p:cNvPr id="23" name="Title 1"/>
          <p:cNvSpPr>
            <a:spLocks noGrp="1"/>
          </p:cNvSpPr>
          <p:nvPr>
            <p:ph type="title" hasCustomPrompt="1"/>
          </p:nvPr>
        </p:nvSpPr>
        <p:spPr>
          <a:xfrm>
            <a:off x="867704" y="205979"/>
            <a:ext cx="7819096" cy="277539"/>
          </a:xfrm>
          <a:solidFill>
            <a:srgbClr val="B75133"/>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24" name="TextBox 23"/>
          <p:cNvSpPr txBox="1"/>
          <p:nvPr userDrawn="1"/>
        </p:nvSpPr>
        <p:spPr>
          <a:xfrm>
            <a:off x="145926" y="639599"/>
            <a:ext cx="609650" cy="261610"/>
          </a:xfrm>
          <a:prstGeom prst="rect">
            <a:avLst/>
          </a:prstGeom>
          <a:noFill/>
        </p:spPr>
        <p:txBody>
          <a:bodyPr wrap="square" rtlCol="0">
            <a:spAutoFit/>
          </a:bodyPr>
          <a:lstStyle/>
          <a:p>
            <a:pPr algn="ctr"/>
            <a:r>
              <a:rPr lang="es-ES" sz="1100" b="0" dirty="0">
                <a:solidFill>
                  <a:srgbClr val="B75133"/>
                </a:solidFill>
              </a:rPr>
              <a:t>In</a:t>
            </a:r>
            <a:r>
              <a:rPr lang="es-ES" sz="1100" b="0" baseline="0" dirty="0">
                <a:solidFill>
                  <a:srgbClr val="B75133"/>
                </a:solidFill>
              </a:rPr>
              <a:t> situ</a:t>
            </a:r>
            <a:endParaRPr lang="en-US" sz="1100" b="0" dirty="0">
              <a:solidFill>
                <a:srgbClr val="B75133"/>
              </a:solidFill>
            </a:endParaRPr>
          </a:p>
        </p:txBody>
      </p:sp>
      <p:sp>
        <p:nvSpPr>
          <p:cNvPr id="25" name="Oval 24"/>
          <p:cNvSpPr/>
          <p:nvPr userDrawn="1"/>
        </p:nvSpPr>
        <p:spPr>
          <a:xfrm>
            <a:off x="159492" y="99537"/>
            <a:ext cx="545454" cy="568038"/>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6" name="Group 15"/>
          <p:cNvGrpSpPr/>
          <p:nvPr userDrawn="1"/>
        </p:nvGrpSpPr>
        <p:grpSpPr>
          <a:xfrm>
            <a:off x="208086" y="159012"/>
            <a:ext cx="436445" cy="450588"/>
            <a:chOff x="-1692696" y="827409"/>
            <a:chExt cx="1728192" cy="1784190"/>
          </a:xfrm>
        </p:grpSpPr>
        <p:pic>
          <p:nvPicPr>
            <p:cNvPr id="18" name="Picture 2"/>
            <p:cNvPicPr>
              <a:picLocks noChangeAspect="1" noChangeArrowheads="1"/>
            </p:cNvPicPr>
            <p:nvPr userDrawn="1"/>
          </p:nvPicPr>
          <p:blipFill>
            <a:blip r:embed="rId3" cstate="print">
              <a:biLevel thresh="25000"/>
              <a:extLst>
                <a:ext uri="{28A0092B-C50C-407E-A947-70E740481C1C}">
                  <a14:useLocalDpi xmlns:a14="http://schemas.microsoft.com/office/drawing/2010/main" val="0"/>
                </a:ext>
              </a:extLst>
            </a:blip>
            <a:srcRect/>
            <a:stretch>
              <a:fillRect/>
            </a:stretch>
          </p:blipFill>
          <p:spPr bwMode="auto">
            <a:xfrm>
              <a:off x="-1692696" y="827409"/>
              <a:ext cx="1728192" cy="178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Rectangle 18"/>
            <p:cNvSpPr/>
            <p:nvPr userDrawn="1"/>
          </p:nvSpPr>
          <p:spPr>
            <a:xfrm rot="10800000" flipV="1">
              <a:off x="-973932" y="12898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rot="10800000" flipV="1">
              <a:off x="-973932" y="15247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rot="10800000" flipV="1">
              <a:off x="-973932" y="1757437"/>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rot="10800000" flipV="1">
              <a:off x="-973932" y="1992511"/>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rot="10800000" flipV="1">
              <a:off x="-973932" y="222758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rot="10800000" flipV="1">
              <a:off x="-917974" y="1412479"/>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rot="10800000" flipV="1">
              <a:off x="-917974" y="1635646"/>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userDrawn="1"/>
          </p:nvSpPr>
          <p:spPr>
            <a:xfrm rot="10800000" flipV="1">
              <a:off x="-917974" y="1878092"/>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userDrawn="1"/>
          </p:nvSpPr>
          <p:spPr>
            <a:xfrm rot="10800000" flipV="1">
              <a:off x="-917974" y="2103507"/>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userDrawn="1"/>
          </p:nvSpPr>
          <p:spPr>
            <a:xfrm>
              <a:off x="-1049386" y="1244173"/>
              <a:ext cx="45719" cy="45719"/>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1896026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62879" y="62753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62317" y="1203598"/>
            <a:ext cx="4040188"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50705" y="627534"/>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50143" y="1203598"/>
            <a:ext cx="4041775"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9/12/2019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cxnSp>
        <p:nvCxnSpPr>
          <p:cNvPr id="15" name="Straight Connector 14"/>
          <p:cNvCxnSpPr/>
          <p:nvPr userDrawn="1"/>
        </p:nvCxnSpPr>
        <p:spPr>
          <a:xfrm>
            <a:off x="431624" y="915566"/>
            <a:ext cx="0" cy="4034885"/>
          </a:xfrm>
          <a:prstGeom prst="line">
            <a:avLst/>
          </a:prstGeom>
          <a:ln w="31750">
            <a:solidFill>
              <a:srgbClr val="B75133">
                <a:alpha val="81000"/>
              </a:srgbClr>
            </a:solidFill>
          </a:ln>
        </p:spPr>
        <p:style>
          <a:lnRef idx="1">
            <a:schemeClr val="accent1"/>
          </a:lnRef>
          <a:fillRef idx="0">
            <a:schemeClr val="accent1"/>
          </a:fillRef>
          <a:effectRef idx="0">
            <a:schemeClr val="accent1"/>
          </a:effectRef>
          <a:fontRef idx="minor">
            <a:schemeClr val="tx1"/>
          </a:fontRef>
        </p:style>
      </p:cxnSp>
      <p:sp>
        <p:nvSpPr>
          <p:cNvPr id="17" name="Title 1"/>
          <p:cNvSpPr>
            <a:spLocks noGrp="1"/>
          </p:cNvSpPr>
          <p:nvPr>
            <p:ph type="title" hasCustomPrompt="1"/>
          </p:nvPr>
        </p:nvSpPr>
        <p:spPr>
          <a:xfrm>
            <a:off x="867704" y="205979"/>
            <a:ext cx="7819096" cy="277539"/>
          </a:xfrm>
          <a:solidFill>
            <a:srgbClr val="B75133"/>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23" name="TextBox 22"/>
          <p:cNvSpPr txBox="1"/>
          <p:nvPr userDrawn="1"/>
        </p:nvSpPr>
        <p:spPr>
          <a:xfrm>
            <a:off x="145926" y="639599"/>
            <a:ext cx="609650" cy="261610"/>
          </a:xfrm>
          <a:prstGeom prst="rect">
            <a:avLst/>
          </a:prstGeom>
          <a:noFill/>
        </p:spPr>
        <p:txBody>
          <a:bodyPr wrap="square" rtlCol="0">
            <a:spAutoFit/>
          </a:bodyPr>
          <a:lstStyle/>
          <a:p>
            <a:pPr algn="ctr"/>
            <a:r>
              <a:rPr lang="es-ES" sz="1100" b="0" dirty="0">
                <a:solidFill>
                  <a:srgbClr val="B75133"/>
                </a:solidFill>
              </a:rPr>
              <a:t>In</a:t>
            </a:r>
            <a:r>
              <a:rPr lang="es-ES" sz="1100" b="0" baseline="0" dirty="0">
                <a:solidFill>
                  <a:srgbClr val="B75133"/>
                </a:solidFill>
              </a:rPr>
              <a:t> situ</a:t>
            </a:r>
            <a:endParaRPr lang="en-US" sz="1100" b="0" dirty="0">
              <a:solidFill>
                <a:srgbClr val="B75133"/>
              </a:solidFill>
            </a:endParaRPr>
          </a:p>
        </p:txBody>
      </p:sp>
      <p:sp>
        <p:nvSpPr>
          <p:cNvPr id="24" name="Oval 23"/>
          <p:cNvSpPr/>
          <p:nvPr userDrawn="1"/>
        </p:nvSpPr>
        <p:spPr>
          <a:xfrm>
            <a:off x="159492" y="99537"/>
            <a:ext cx="545454" cy="568038"/>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4" name="Group 13"/>
          <p:cNvGrpSpPr/>
          <p:nvPr userDrawn="1"/>
        </p:nvGrpSpPr>
        <p:grpSpPr>
          <a:xfrm>
            <a:off x="208086" y="159012"/>
            <a:ext cx="436445" cy="450588"/>
            <a:chOff x="-1692696" y="827409"/>
            <a:chExt cx="1728192" cy="1784190"/>
          </a:xfrm>
        </p:grpSpPr>
        <p:pic>
          <p:nvPicPr>
            <p:cNvPr id="16" name="Picture 2"/>
            <p:cNvPicPr>
              <a:picLocks noChangeAspect="1" noChangeArrowheads="1"/>
            </p:cNvPicPr>
            <p:nvPr userDrawn="1"/>
          </p:nvPicPr>
          <p:blipFill>
            <a:blip r:embed="rId2" cstate="print">
              <a:biLevel thresh="25000"/>
              <a:extLst>
                <a:ext uri="{28A0092B-C50C-407E-A947-70E740481C1C}">
                  <a14:useLocalDpi xmlns:a14="http://schemas.microsoft.com/office/drawing/2010/main" val="0"/>
                </a:ext>
              </a:extLst>
            </a:blip>
            <a:srcRect/>
            <a:stretch>
              <a:fillRect/>
            </a:stretch>
          </p:blipFill>
          <p:spPr bwMode="auto">
            <a:xfrm>
              <a:off x="-1692696" y="827409"/>
              <a:ext cx="1728192" cy="178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Rectangle 17"/>
            <p:cNvSpPr/>
            <p:nvPr userDrawn="1"/>
          </p:nvSpPr>
          <p:spPr>
            <a:xfrm rot="10800000" flipV="1">
              <a:off x="-973932" y="12898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rot="10800000" flipV="1">
              <a:off x="-973932" y="15247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rot="10800000" flipV="1">
              <a:off x="-973932" y="1757437"/>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rot="10800000" flipV="1">
              <a:off x="-973932" y="1992511"/>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rot="10800000" flipV="1">
              <a:off x="-973932" y="222758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rot="10800000" flipV="1">
              <a:off x="-917974" y="1412479"/>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rot="10800000" flipV="1">
              <a:off x="-917974" y="1635646"/>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rot="10800000" flipV="1">
              <a:off x="-917974" y="1878092"/>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rot="10800000" flipV="1">
              <a:off x="-917974" y="2103507"/>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userDrawn="1"/>
          </p:nvSpPr>
          <p:spPr>
            <a:xfrm>
              <a:off x="-1049386" y="1244173"/>
              <a:ext cx="45719" cy="45719"/>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9727494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32" name="Group 31"/>
          <p:cNvGrpSpPr/>
          <p:nvPr userDrawn="1"/>
        </p:nvGrpSpPr>
        <p:grpSpPr>
          <a:xfrm>
            <a:off x="-36512" y="-20538"/>
            <a:ext cx="2808312" cy="5175913"/>
            <a:chOff x="-3432453" y="-181390"/>
            <a:chExt cx="2622202" cy="5144541"/>
          </a:xfrm>
        </p:grpSpPr>
        <p:pic>
          <p:nvPicPr>
            <p:cNvPr id="33" name="Picture 2" descr="S:\F15015_Copernicus\3_Work\330_Work-in-process\SC4_BackgroundMat\Visual_ID\Photos\InSitu_centro nazionale ricerca itliano.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3426451" y="-181390"/>
              <a:ext cx="2207251" cy="5143499"/>
            </a:xfrm>
            <a:prstGeom prst="rect">
              <a:avLst/>
            </a:prstGeom>
            <a:noFill/>
            <a:extLst>
              <a:ext uri="{909E8E84-426E-40DD-AFC4-6F175D3DCCD1}">
                <a14:hiddenFill xmlns:a14="http://schemas.microsoft.com/office/drawing/2010/main">
                  <a:solidFill>
                    <a:srgbClr val="FFFFFF"/>
                  </a:solidFill>
                </a14:hiddenFill>
              </a:ext>
            </a:extLst>
          </p:spPr>
        </p:pic>
        <p:sp>
          <p:nvSpPr>
            <p:cNvPr id="34" name="Rectangle 33"/>
            <p:cNvSpPr/>
            <p:nvPr userDrawn="1"/>
          </p:nvSpPr>
          <p:spPr>
            <a:xfrm>
              <a:off x="-3432453" y="-181390"/>
              <a:ext cx="2622202" cy="5131841"/>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p:cNvSpPr/>
            <p:nvPr userDrawn="1"/>
          </p:nvSpPr>
          <p:spPr>
            <a:xfrm>
              <a:off x="-3425440" y="-168690"/>
              <a:ext cx="2603624" cy="5131841"/>
            </a:xfrm>
            <a:prstGeom prst="rect">
              <a:avLst/>
            </a:prstGeom>
            <a:gradFill>
              <a:gsLst>
                <a:gs pos="0">
                  <a:schemeClr val="accent1">
                    <a:tint val="66000"/>
                    <a:satMod val="160000"/>
                    <a:alpha val="0"/>
                  </a:schemeClr>
                </a:gs>
                <a:gs pos="56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p:cNvSpPr>
            <a:spLocks noGrp="1"/>
          </p:cNvSpPr>
          <p:nvPr>
            <p:ph type="dt" sz="half" idx="10"/>
          </p:nvPr>
        </p:nvSpPr>
        <p:spPr/>
        <p:txBody>
          <a:bodyPr/>
          <a:lstStyle/>
          <a:p>
            <a:fld id="{30E17047-C597-4B34-8FEE-7A0D1EA692A4}" type="datetimeFigureOut">
              <a:rPr lang="en-US" smtClean="0"/>
              <a:t>9/12/2019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cxnSp>
        <p:nvCxnSpPr>
          <p:cNvPr id="16" name="Straight Connector 15"/>
          <p:cNvCxnSpPr/>
          <p:nvPr userDrawn="1"/>
        </p:nvCxnSpPr>
        <p:spPr>
          <a:xfrm>
            <a:off x="431624" y="915566"/>
            <a:ext cx="0" cy="4034885"/>
          </a:xfrm>
          <a:prstGeom prst="line">
            <a:avLst/>
          </a:prstGeom>
          <a:ln w="31750">
            <a:solidFill>
              <a:srgbClr val="B75133">
                <a:alpha val="81000"/>
              </a:srgbClr>
            </a:solidFill>
          </a:ln>
        </p:spPr>
        <p:style>
          <a:lnRef idx="1">
            <a:schemeClr val="accent1"/>
          </a:lnRef>
          <a:fillRef idx="0">
            <a:schemeClr val="accent1"/>
          </a:fillRef>
          <a:effectRef idx="0">
            <a:schemeClr val="accent1"/>
          </a:effectRef>
          <a:fontRef idx="minor">
            <a:schemeClr val="tx1"/>
          </a:fontRef>
        </p:style>
      </p:cxnSp>
      <p:sp>
        <p:nvSpPr>
          <p:cNvPr id="22" name="Title 1"/>
          <p:cNvSpPr>
            <a:spLocks noGrp="1"/>
          </p:cNvSpPr>
          <p:nvPr>
            <p:ph type="title" hasCustomPrompt="1"/>
          </p:nvPr>
        </p:nvSpPr>
        <p:spPr>
          <a:xfrm>
            <a:off x="867704" y="205979"/>
            <a:ext cx="7819096" cy="277539"/>
          </a:xfrm>
          <a:solidFill>
            <a:srgbClr val="B75133"/>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23" name="TextBox 22"/>
          <p:cNvSpPr txBox="1"/>
          <p:nvPr userDrawn="1"/>
        </p:nvSpPr>
        <p:spPr>
          <a:xfrm>
            <a:off x="145926" y="639599"/>
            <a:ext cx="609650" cy="261610"/>
          </a:xfrm>
          <a:prstGeom prst="rect">
            <a:avLst/>
          </a:prstGeom>
          <a:noFill/>
        </p:spPr>
        <p:txBody>
          <a:bodyPr wrap="square" rtlCol="0">
            <a:spAutoFit/>
          </a:bodyPr>
          <a:lstStyle/>
          <a:p>
            <a:pPr algn="ctr"/>
            <a:r>
              <a:rPr lang="es-ES" sz="1100" b="0" dirty="0">
                <a:solidFill>
                  <a:srgbClr val="B75133"/>
                </a:solidFill>
              </a:rPr>
              <a:t>In</a:t>
            </a:r>
            <a:r>
              <a:rPr lang="es-ES" sz="1100" b="0" baseline="0" dirty="0">
                <a:solidFill>
                  <a:srgbClr val="B75133"/>
                </a:solidFill>
              </a:rPr>
              <a:t> situ</a:t>
            </a:r>
            <a:endParaRPr lang="en-US" sz="1100" b="0" dirty="0">
              <a:solidFill>
                <a:srgbClr val="B75133"/>
              </a:solidFill>
            </a:endParaRPr>
          </a:p>
        </p:txBody>
      </p:sp>
      <p:sp>
        <p:nvSpPr>
          <p:cNvPr id="24" name="Oval 23"/>
          <p:cNvSpPr/>
          <p:nvPr userDrawn="1"/>
        </p:nvSpPr>
        <p:spPr>
          <a:xfrm>
            <a:off x="159492" y="99537"/>
            <a:ext cx="545454" cy="568038"/>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4" name="Group 13"/>
          <p:cNvGrpSpPr/>
          <p:nvPr userDrawn="1"/>
        </p:nvGrpSpPr>
        <p:grpSpPr>
          <a:xfrm>
            <a:off x="208086" y="159012"/>
            <a:ext cx="436445" cy="450588"/>
            <a:chOff x="-1692696" y="827409"/>
            <a:chExt cx="1728192" cy="1784190"/>
          </a:xfrm>
        </p:grpSpPr>
        <p:pic>
          <p:nvPicPr>
            <p:cNvPr id="15" name="Picture 2"/>
            <p:cNvPicPr>
              <a:picLocks noChangeAspect="1" noChangeArrowheads="1"/>
            </p:cNvPicPr>
            <p:nvPr userDrawn="1"/>
          </p:nvPicPr>
          <p:blipFill>
            <a:blip r:embed="rId3" cstate="print">
              <a:biLevel thresh="25000"/>
              <a:extLst>
                <a:ext uri="{28A0092B-C50C-407E-A947-70E740481C1C}">
                  <a14:useLocalDpi xmlns:a14="http://schemas.microsoft.com/office/drawing/2010/main" val="0"/>
                </a:ext>
              </a:extLst>
            </a:blip>
            <a:srcRect/>
            <a:stretch>
              <a:fillRect/>
            </a:stretch>
          </p:blipFill>
          <p:spPr bwMode="auto">
            <a:xfrm>
              <a:off x="-1692696" y="827409"/>
              <a:ext cx="1728192" cy="178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16"/>
            <p:cNvSpPr/>
            <p:nvPr userDrawn="1"/>
          </p:nvSpPr>
          <p:spPr>
            <a:xfrm rot="10800000" flipV="1">
              <a:off x="-973932" y="12898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rot="10800000" flipV="1">
              <a:off x="-973932" y="15247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rot="10800000" flipV="1">
              <a:off x="-973932" y="1757437"/>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rot="10800000" flipV="1">
              <a:off x="-973932" y="1992511"/>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rot="10800000" flipV="1">
              <a:off x="-973932" y="222758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rot="10800000" flipV="1">
              <a:off x="-917974" y="1412479"/>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rot="10800000" flipV="1">
              <a:off x="-917974" y="1635646"/>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rot="10800000" flipV="1">
              <a:off x="-917974" y="1878092"/>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rot="10800000" flipV="1">
              <a:off x="-917974" y="2103507"/>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userDrawn="1"/>
          </p:nvSpPr>
          <p:spPr>
            <a:xfrm>
              <a:off x="-1049386" y="1244173"/>
              <a:ext cx="45719" cy="45719"/>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04360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13" name="Group 12"/>
          <p:cNvGrpSpPr/>
          <p:nvPr userDrawn="1"/>
        </p:nvGrpSpPr>
        <p:grpSpPr>
          <a:xfrm>
            <a:off x="-11410" y="-11063"/>
            <a:ext cx="2091596" cy="5160587"/>
            <a:chOff x="-2916832" y="-200722"/>
            <a:chExt cx="2091596" cy="5160587"/>
          </a:xfrm>
        </p:grpSpPr>
        <p:grpSp>
          <p:nvGrpSpPr>
            <p:cNvPr id="14" name="Group 13"/>
            <p:cNvGrpSpPr/>
            <p:nvPr userDrawn="1"/>
          </p:nvGrpSpPr>
          <p:grpSpPr>
            <a:xfrm>
              <a:off x="-2916832" y="-200722"/>
              <a:ext cx="2091596" cy="5157838"/>
              <a:chOff x="-3291385" y="112960"/>
              <a:chExt cx="2091596" cy="5157838"/>
            </a:xfrm>
          </p:grpSpPr>
          <p:pic>
            <p:nvPicPr>
              <p:cNvPr id="20" name="Picture 2" descr="S:\F15015_Copernicus\3_Work\330_Work-in-process\SC4_BackgroundMat\Visual_ID\Photos\Po_River_Italy.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rot="10800000">
                <a:off x="-3291385" y="123478"/>
                <a:ext cx="2077082" cy="5147320"/>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p:cNvSpPr/>
              <p:nvPr userDrawn="1"/>
            </p:nvSpPr>
            <p:spPr>
              <a:xfrm>
                <a:off x="-3276872" y="112960"/>
                <a:ext cx="2077083" cy="515006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Rectangle 15"/>
            <p:cNvSpPr/>
            <p:nvPr userDrawn="1"/>
          </p:nvSpPr>
          <p:spPr>
            <a:xfrm>
              <a:off x="-2910142" y="-190204"/>
              <a:ext cx="2084906" cy="515006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p:cNvSpPr>
            <a:spLocks noGrp="1"/>
          </p:cNvSpPr>
          <p:nvPr>
            <p:ph type="dt" sz="half" idx="10"/>
          </p:nvPr>
        </p:nvSpPr>
        <p:spPr/>
        <p:txBody>
          <a:bodyPr/>
          <a:lstStyle/>
          <a:p>
            <a:fld id="{30E17047-C597-4B34-8FEE-7A0D1EA692A4}" type="datetimeFigureOut">
              <a:rPr lang="en-US" smtClean="0"/>
              <a:t>9/12/2019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sp>
        <p:nvSpPr>
          <p:cNvPr id="17" name="Title 1"/>
          <p:cNvSpPr>
            <a:spLocks noGrp="1"/>
          </p:cNvSpPr>
          <p:nvPr>
            <p:ph type="title" hasCustomPrompt="1"/>
          </p:nvPr>
        </p:nvSpPr>
        <p:spPr>
          <a:xfrm>
            <a:off x="867704" y="267494"/>
            <a:ext cx="7819096" cy="288032"/>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pic>
        <p:nvPicPr>
          <p:cNvPr id="19" name="Picture 2" descr="S:\F15015_Copernicus\3_Work\330_Work-in-process\SC4_BackgroundMat\PPT\item Copernicus\Big data.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5496" y="123478"/>
            <a:ext cx="817912" cy="578306"/>
          </a:xfrm>
          <a:prstGeom prst="rect">
            <a:avLst/>
          </a:prstGeom>
          <a:noFill/>
          <a:extLst>
            <a:ext uri="{909E8E84-426E-40DD-AFC4-6F175D3DCCD1}">
              <a14:hiddenFill xmlns:a14="http://schemas.microsoft.com/office/drawing/2010/main">
                <a:solidFill>
                  <a:srgbClr val="FFFFFF"/>
                </a:solidFill>
              </a14:hiddenFill>
            </a:ext>
          </a:extLst>
        </p:spPr>
      </p:pic>
      <p:cxnSp>
        <p:nvCxnSpPr>
          <p:cNvPr id="22" name="Straight Connector 21"/>
          <p:cNvCxnSpPr/>
          <p:nvPr userDrawn="1"/>
        </p:nvCxnSpPr>
        <p:spPr>
          <a:xfrm>
            <a:off x="451076" y="1090171"/>
            <a:ext cx="0" cy="3860280"/>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97584" y="659284"/>
            <a:ext cx="677466" cy="430887"/>
          </a:xfrm>
          <a:prstGeom prst="rect">
            <a:avLst/>
          </a:prstGeom>
          <a:noFill/>
        </p:spPr>
        <p:txBody>
          <a:bodyPr wrap="square" rtlCol="0">
            <a:spAutoFit/>
          </a:bodyPr>
          <a:lstStyle/>
          <a:p>
            <a:pPr algn="ctr"/>
            <a:r>
              <a:rPr lang="es-ES" sz="1100" b="1" dirty="0">
                <a:solidFill>
                  <a:srgbClr val="25408F"/>
                </a:solidFill>
              </a:rPr>
              <a:t>Data Access</a:t>
            </a:r>
            <a:endParaRPr lang="en-US" sz="1100" b="1" dirty="0">
              <a:solidFill>
                <a:srgbClr val="25408F"/>
              </a:solidFill>
            </a:endParaRPr>
          </a:p>
        </p:txBody>
      </p:sp>
    </p:spTree>
    <p:extLst>
      <p:ext uri="{BB962C8B-B14F-4D97-AF65-F5344CB8AC3E}">
        <p14:creationId xmlns:p14="http://schemas.microsoft.com/office/powerpoint/2010/main" val="412584896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28" name="Group 27"/>
          <p:cNvGrpSpPr/>
          <p:nvPr userDrawn="1"/>
        </p:nvGrpSpPr>
        <p:grpSpPr>
          <a:xfrm>
            <a:off x="-36512" y="-20538"/>
            <a:ext cx="2808312" cy="5175913"/>
            <a:chOff x="-3432453" y="-181390"/>
            <a:chExt cx="2622202" cy="5144541"/>
          </a:xfrm>
        </p:grpSpPr>
        <p:pic>
          <p:nvPicPr>
            <p:cNvPr id="29" name="Picture 2" descr="S:\F15015_Copernicus\3_Work\330_Work-in-process\SC4_BackgroundMat\Visual_ID\Photos\InSitu_centro nazionale ricerca itliano.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3426451" y="-181390"/>
              <a:ext cx="2207251" cy="5143499"/>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p:cNvSpPr/>
            <p:nvPr userDrawn="1"/>
          </p:nvSpPr>
          <p:spPr>
            <a:xfrm>
              <a:off x="-3432453" y="-181390"/>
              <a:ext cx="2622202" cy="5131841"/>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p:cNvSpPr/>
            <p:nvPr userDrawn="1"/>
          </p:nvSpPr>
          <p:spPr>
            <a:xfrm>
              <a:off x="-3425440" y="-168690"/>
              <a:ext cx="2603624" cy="5131841"/>
            </a:xfrm>
            <a:prstGeom prst="rect">
              <a:avLst/>
            </a:prstGeom>
            <a:gradFill>
              <a:gsLst>
                <a:gs pos="0">
                  <a:schemeClr val="accent1">
                    <a:tint val="66000"/>
                    <a:satMod val="160000"/>
                    <a:alpha val="0"/>
                  </a:schemeClr>
                </a:gs>
                <a:gs pos="56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a:xfrm>
            <a:off x="87890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96754"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78905"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0E17047-C597-4B34-8FEE-7A0D1EA692A4}" type="datetimeFigureOut">
              <a:rPr lang="en-US" smtClean="0"/>
              <a:t>9/12/2019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cxnSp>
        <p:nvCxnSpPr>
          <p:cNvPr id="18" name="Straight Connector 17"/>
          <p:cNvCxnSpPr/>
          <p:nvPr userDrawn="1"/>
        </p:nvCxnSpPr>
        <p:spPr>
          <a:xfrm>
            <a:off x="431624" y="915566"/>
            <a:ext cx="0" cy="4034885"/>
          </a:xfrm>
          <a:prstGeom prst="line">
            <a:avLst/>
          </a:prstGeom>
          <a:ln w="31750">
            <a:solidFill>
              <a:srgbClr val="B75133">
                <a:alpha val="81000"/>
              </a:srgbClr>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userDrawn="1"/>
        </p:nvSpPr>
        <p:spPr>
          <a:xfrm>
            <a:off x="145926" y="639599"/>
            <a:ext cx="609650" cy="261610"/>
          </a:xfrm>
          <a:prstGeom prst="rect">
            <a:avLst/>
          </a:prstGeom>
          <a:noFill/>
        </p:spPr>
        <p:txBody>
          <a:bodyPr wrap="square" rtlCol="0">
            <a:spAutoFit/>
          </a:bodyPr>
          <a:lstStyle/>
          <a:p>
            <a:pPr algn="ctr"/>
            <a:r>
              <a:rPr lang="es-ES" sz="1100" b="0" dirty="0">
                <a:solidFill>
                  <a:srgbClr val="B75133"/>
                </a:solidFill>
              </a:rPr>
              <a:t>In</a:t>
            </a:r>
            <a:r>
              <a:rPr lang="es-ES" sz="1100" b="0" baseline="0" dirty="0">
                <a:solidFill>
                  <a:srgbClr val="B75133"/>
                </a:solidFill>
              </a:rPr>
              <a:t> situ</a:t>
            </a:r>
            <a:endParaRPr lang="en-US" sz="1100" b="0" dirty="0">
              <a:solidFill>
                <a:srgbClr val="B75133"/>
              </a:solidFill>
            </a:endParaRPr>
          </a:p>
        </p:txBody>
      </p:sp>
      <p:sp>
        <p:nvSpPr>
          <p:cNvPr id="22" name="Oval 21"/>
          <p:cNvSpPr/>
          <p:nvPr userDrawn="1"/>
        </p:nvSpPr>
        <p:spPr>
          <a:xfrm>
            <a:off x="159492" y="99537"/>
            <a:ext cx="545454" cy="568038"/>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6" name="Group 15"/>
          <p:cNvGrpSpPr/>
          <p:nvPr userDrawn="1"/>
        </p:nvGrpSpPr>
        <p:grpSpPr>
          <a:xfrm>
            <a:off x="208086" y="159012"/>
            <a:ext cx="436445" cy="450588"/>
            <a:chOff x="-1692696" y="827409"/>
            <a:chExt cx="1728192" cy="1784190"/>
          </a:xfrm>
        </p:grpSpPr>
        <p:pic>
          <p:nvPicPr>
            <p:cNvPr id="17" name="Picture 2"/>
            <p:cNvPicPr>
              <a:picLocks noChangeAspect="1" noChangeArrowheads="1"/>
            </p:cNvPicPr>
            <p:nvPr userDrawn="1"/>
          </p:nvPicPr>
          <p:blipFill>
            <a:blip r:embed="rId3" cstate="print">
              <a:biLevel thresh="25000"/>
              <a:extLst>
                <a:ext uri="{28A0092B-C50C-407E-A947-70E740481C1C}">
                  <a14:useLocalDpi xmlns:a14="http://schemas.microsoft.com/office/drawing/2010/main" val="0"/>
                </a:ext>
              </a:extLst>
            </a:blip>
            <a:srcRect/>
            <a:stretch>
              <a:fillRect/>
            </a:stretch>
          </p:blipFill>
          <p:spPr bwMode="auto">
            <a:xfrm>
              <a:off x="-1692696" y="827409"/>
              <a:ext cx="1728192" cy="178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Rectangle 18"/>
            <p:cNvSpPr/>
            <p:nvPr userDrawn="1"/>
          </p:nvSpPr>
          <p:spPr>
            <a:xfrm rot="10800000" flipV="1">
              <a:off x="-973932" y="12898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rot="10800000" flipV="1">
              <a:off x="-973932" y="15247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userDrawn="1"/>
          </p:nvSpPr>
          <p:spPr>
            <a:xfrm rot="10800000" flipV="1">
              <a:off x="-973932" y="1757437"/>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rot="10800000" flipV="1">
              <a:off x="-973932" y="1992511"/>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rot="10800000" flipV="1">
              <a:off x="-973932" y="222758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rot="10800000" flipV="1">
              <a:off x="-917974" y="1412479"/>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rot="10800000" flipV="1">
              <a:off x="-917974" y="1635646"/>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userDrawn="1"/>
          </p:nvSpPr>
          <p:spPr>
            <a:xfrm rot="10800000" flipV="1">
              <a:off x="-917974" y="1878092"/>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userDrawn="1"/>
          </p:nvSpPr>
          <p:spPr>
            <a:xfrm rot="10800000" flipV="1">
              <a:off x="-917974" y="2103507"/>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userDrawn="1"/>
          </p:nvSpPr>
          <p:spPr>
            <a:xfrm>
              <a:off x="-1049386" y="1244173"/>
              <a:ext cx="45719" cy="45719"/>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78094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8" name="Group 17"/>
          <p:cNvGrpSpPr/>
          <p:nvPr userDrawn="1"/>
        </p:nvGrpSpPr>
        <p:grpSpPr>
          <a:xfrm>
            <a:off x="-11410" y="-11063"/>
            <a:ext cx="2091596" cy="5160587"/>
            <a:chOff x="-2916832" y="-200722"/>
            <a:chExt cx="2091596" cy="5160587"/>
          </a:xfrm>
        </p:grpSpPr>
        <p:grpSp>
          <p:nvGrpSpPr>
            <p:cNvPr id="20" name="Group 19"/>
            <p:cNvGrpSpPr/>
            <p:nvPr userDrawn="1"/>
          </p:nvGrpSpPr>
          <p:grpSpPr>
            <a:xfrm>
              <a:off x="-2916832" y="-200722"/>
              <a:ext cx="2091596" cy="5157838"/>
              <a:chOff x="-3291385" y="112960"/>
              <a:chExt cx="2091596" cy="5157838"/>
            </a:xfrm>
          </p:grpSpPr>
          <p:pic>
            <p:nvPicPr>
              <p:cNvPr id="22" name="Picture 2" descr="S:\F15015_Copernicus\3_Work\330_Work-in-process\SC4_BackgroundMat\Visual_ID\Photos\Po_River_Italy.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rot="10800000">
                <a:off x="-3291385" y="123478"/>
                <a:ext cx="2077082" cy="5147320"/>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p:cNvSpPr/>
              <p:nvPr userDrawn="1"/>
            </p:nvSpPr>
            <p:spPr>
              <a:xfrm>
                <a:off x="-3276872" y="112960"/>
                <a:ext cx="2077083" cy="515006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1" name="Rectangle 20"/>
            <p:cNvSpPr/>
            <p:nvPr userDrawn="1"/>
          </p:nvSpPr>
          <p:spPr>
            <a:xfrm>
              <a:off x="-2910142" y="-190204"/>
              <a:ext cx="2084906" cy="515006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a:xfrm>
            <a:off x="87890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96754"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78905"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0E17047-C597-4B34-8FEE-7A0D1EA692A4}" type="datetimeFigureOut">
              <a:rPr lang="en-US" smtClean="0"/>
              <a:t>9/12/2019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pic>
        <p:nvPicPr>
          <p:cNvPr id="24" name="Picture 2" descr="S:\F15015_Copernicus\3_Work\330_Work-in-process\SC4_BackgroundMat\PPT\item Copernicus\Big data.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5496" y="123478"/>
            <a:ext cx="817912" cy="578306"/>
          </a:xfrm>
          <a:prstGeom prst="rect">
            <a:avLst/>
          </a:prstGeom>
          <a:noFill/>
          <a:extLst>
            <a:ext uri="{909E8E84-426E-40DD-AFC4-6F175D3DCCD1}">
              <a14:hiddenFill xmlns:a14="http://schemas.microsoft.com/office/drawing/2010/main">
                <a:solidFill>
                  <a:srgbClr val="FFFFFF"/>
                </a:solidFill>
              </a14:hiddenFill>
            </a:ext>
          </a:extLst>
        </p:spPr>
      </p:pic>
      <p:cxnSp>
        <p:nvCxnSpPr>
          <p:cNvPr id="16" name="Straight Connector 15"/>
          <p:cNvCxnSpPr/>
          <p:nvPr userDrawn="1"/>
        </p:nvCxnSpPr>
        <p:spPr>
          <a:xfrm>
            <a:off x="451076" y="1090171"/>
            <a:ext cx="0" cy="3860280"/>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userDrawn="1"/>
        </p:nvSpPr>
        <p:spPr>
          <a:xfrm>
            <a:off x="97584" y="659284"/>
            <a:ext cx="677466" cy="430887"/>
          </a:xfrm>
          <a:prstGeom prst="rect">
            <a:avLst/>
          </a:prstGeom>
          <a:noFill/>
        </p:spPr>
        <p:txBody>
          <a:bodyPr wrap="square" rtlCol="0">
            <a:spAutoFit/>
          </a:bodyPr>
          <a:lstStyle/>
          <a:p>
            <a:pPr algn="ctr"/>
            <a:r>
              <a:rPr lang="es-ES" sz="1100" b="1" dirty="0">
                <a:solidFill>
                  <a:srgbClr val="25408F"/>
                </a:solidFill>
              </a:rPr>
              <a:t>Data Access</a:t>
            </a:r>
            <a:endParaRPr lang="en-US" sz="1100" b="1" dirty="0">
              <a:solidFill>
                <a:srgbClr val="25408F"/>
              </a:solidFill>
            </a:endParaRPr>
          </a:p>
        </p:txBody>
      </p:sp>
    </p:spTree>
    <p:extLst>
      <p:ext uri="{BB962C8B-B14F-4D97-AF65-F5344CB8AC3E}">
        <p14:creationId xmlns:p14="http://schemas.microsoft.com/office/powerpoint/2010/main" val="2921937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317" y="0"/>
            <a:ext cx="2106504" cy="5175268"/>
          </a:xfrm>
          <a:prstGeom prst="rect">
            <a:avLst/>
          </a:prstGeom>
        </p:spPr>
      </p:pic>
      <p:sp>
        <p:nvSpPr>
          <p:cNvPr id="14" name="Rectangle 13"/>
          <p:cNvSpPr/>
          <p:nvPr userDrawn="1"/>
        </p:nvSpPr>
        <p:spPr>
          <a:xfrm>
            <a:off x="-21945" y="-1"/>
            <a:ext cx="2102132" cy="516403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userDrawn="1">
            <p:ph idx="1"/>
          </p:nvPr>
        </p:nvSpPr>
        <p:spPr>
          <a:xfrm>
            <a:off x="1331640" y="722087"/>
            <a:ext cx="7299753"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8" name="Straight Connector 27"/>
          <p:cNvCxnSpPr/>
          <p:nvPr userDrawn="1"/>
        </p:nvCxnSpPr>
        <p:spPr>
          <a:xfrm>
            <a:off x="431280" y="1045068"/>
            <a:ext cx="0" cy="3888432"/>
          </a:xfrm>
          <a:prstGeom prst="line">
            <a:avLst/>
          </a:prstGeom>
          <a:ln w="31750">
            <a:solidFill>
              <a:srgbClr val="0B6192">
                <a:alpha val="81000"/>
              </a:srgbClr>
            </a:solidFill>
          </a:ln>
        </p:spPr>
        <p:style>
          <a:lnRef idx="1">
            <a:schemeClr val="accent1"/>
          </a:lnRef>
          <a:fillRef idx="0">
            <a:schemeClr val="accent1"/>
          </a:fillRef>
          <a:effectRef idx="0">
            <a:schemeClr val="accent1"/>
          </a:effectRef>
          <a:fontRef idx="minor">
            <a:schemeClr val="tx1"/>
          </a:fontRef>
        </p:style>
      </p:cxnSp>
      <p:pic>
        <p:nvPicPr>
          <p:cNvPr id="29" name="Picture 2"/>
          <p:cNvPicPr>
            <a:picLocks noChangeAspect="1" noChangeArrowheads="1"/>
          </p:cNvPicPr>
          <p:nvPr userDrawn="1"/>
        </p:nvPicPr>
        <p:blipFill rotWithShape="1">
          <a:blip r:embed="rId3" cstate="screen">
            <a:extLst>
              <a:ext uri="{28A0092B-C50C-407E-A947-70E740481C1C}">
                <a14:useLocalDpi xmlns:a14="http://schemas.microsoft.com/office/drawing/2010/main" val="0"/>
              </a:ext>
            </a:extLst>
          </a:blip>
          <a:srcRect/>
          <a:stretch/>
        </p:blipFill>
        <p:spPr bwMode="auto">
          <a:xfrm>
            <a:off x="35496" y="11557"/>
            <a:ext cx="760200" cy="710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ate Placeholder 3"/>
          <p:cNvSpPr>
            <a:spLocks noGrp="1"/>
          </p:cNvSpPr>
          <p:nvPr userDrawn="1">
            <p:ph type="dt" sz="half" idx="10"/>
          </p:nvPr>
        </p:nvSpPr>
        <p:spPr>
          <a:xfrm>
            <a:off x="457200" y="4928764"/>
            <a:ext cx="2133600" cy="273844"/>
          </a:xfrm>
        </p:spPr>
        <p:txBody>
          <a:bodyPr/>
          <a:lstStyle/>
          <a:p>
            <a:fld id="{30E17047-C597-4B34-8FEE-7A0D1EA692A4}" type="datetimeFigureOut">
              <a:rPr lang="en-US" smtClean="0"/>
              <a:t>9/12/2019</a:t>
            </a:fld>
            <a:endParaRPr lang="en-US"/>
          </a:p>
        </p:txBody>
      </p:sp>
      <p:sp>
        <p:nvSpPr>
          <p:cNvPr id="5" name="Footer Placeholder 4"/>
          <p:cNvSpPr>
            <a:spLocks noGrp="1"/>
          </p:cNvSpPr>
          <p:nvPr userDrawn="1">
            <p:ph type="ftr" sz="quarter" idx="11"/>
          </p:nvPr>
        </p:nvSpPr>
        <p:spPr>
          <a:xfrm>
            <a:off x="3124200" y="4928764"/>
            <a:ext cx="2895600" cy="273844"/>
          </a:xfrm>
        </p:spPr>
        <p:txBody>
          <a:bodyPr/>
          <a:lstStyle/>
          <a:p>
            <a:endParaRPr lang="en-US"/>
          </a:p>
        </p:txBody>
      </p:sp>
      <p:sp>
        <p:nvSpPr>
          <p:cNvPr id="6" name="Slide Number Placeholder 5"/>
          <p:cNvSpPr>
            <a:spLocks noGrp="1"/>
          </p:cNvSpPr>
          <p:nvPr userDrawn="1">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32" name="TextBox 31"/>
          <p:cNvSpPr txBox="1"/>
          <p:nvPr userDrawn="1"/>
        </p:nvSpPr>
        <p:spPr>
          <a:xfrm>
            <a:off x="-63026" y="625720"/>
            <a:ext cx="962618" cy="400110"/>
          </a:xfrm>
          <a:prstGeom prst="rect">
            <a:avLst/>
          </a:prstGeom>
          <a:noFill/>
        </p:spPr>
        <p:txBody>
          <a:bodyPr wrap="square" rtlCol="0">
            <a:spAutoFit/>
          </a:bodyPr>
          <a:lstStyle/>
          <a:p>
            <a:pPr algn="ctr"/>
            <a:r>
              <a:rPr lang="es-ES" sz="1000" b="1" dirty="0">
                <a:solidFill>
                  <a:schemeClr val="tx2"/>
                </a:solidFill>
              </a:rPr>
              <a:t>Marine </a:t>
            </a:r>
          </a:p>
          <a:p>
            <a:pPr algn="ctr"/>
            <a:r>
              <a:rPr lang="es-ES" sz="1000" b="1" dirty="0" err="1">
                <a:solidFill>
                  <a:schemeClr val="tx2"/>
                </a:solidFill>
              </a:rPr>
              <a:t>Monitoring</a:t>
            </a:r>
            <a:endParaRPr lang="en-US" sz="1000" b="1" dirty="0">
              <a:solidFill>
                <a:schemeClr val="tx2"/>
              </a:solidFill>
            </a:endParaRPr>
          </a:p>
        </p:txBody>
      </p:sp>
      <p:sp>
        <p:nvSpPr>
          <p:cNvPr id="33" name="Title 1"/>
          <p:cNvSpPr>
            <a:spLocks noGrp="1"/>
          </p:cNvSpPr>
          <p:nvPr userDrawn="1">
            <p:ph type="title" hasCustomPrompt="1"/>
          </p:nvPr>
        </p:nvSpPr>
        <p:spPr>
          <a:xfrm>
            <a:off x="867704" y="231582"/>
            <a:ext cx="7819096" cy="277539"/>
          </a:xfrm>
          <a:solidFill>
            <a:srgbClr val="0B6192"/>
          </a:solidFill>
        </p:spPr>
        <p:txBody>
          <a:bodyPr>
            <a:noAutofit/>
          </a:bodyPr>
          <a:lstStyle>
            <a:lvl1pPr algn="l">
              <a:defRPr sz="1800" b="0" spc="700" baseline="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633959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theme" Target="../theme/theme10.xml"/><Relationship Id="rId3" Type="http://schemas.openxmlformats.org/officeDocument/2006/relationships/slideLayout" Target="../slideLayouts/slideLayout66.xml"/><Relationship Id="rId7" Type="http://schemas.openxmlformats.org/officeDocument/2006/relationships/slideLayout" Target="../slideLayouts/slideLayout70.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5" Type="http://schemas.openxmlformats.org/officeDocument/2006/relationships/slideLayout" Target="../slideLayouts/slideLayout68.xml"/><Relationship Id="rId4" Type="http://schemas.openxmlformats.org/officeDocument/2006/relationships/slideLayout" Target="../slideLayouts/slideLayout67.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9"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2.xml"/><Relationship Id="rId7" Type="http://schemas.openxmlformats.org/officeDocument/2006/relationships/slideLayout" Target="../slideLayouts/slideLayout36.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5" Type="http://schemas.openxmlformats.org/officeDocument/2006/relationships/slideLayout" Target="../slideLayouts/slideLayout34.xml"/><Relationship Id="rId10" Type="http://schemas.openxmlformats.org/officeDocument/2006/relationships/image" Target="../media/image23.tiff"/><Relationship Id="rId4" Type="http://schemas.openxmlformats.org/officeDocument/2006/relationships/slideLayout" Target="../slideLayouts/slideLayout33.xml"/><Relationship Id="rId9"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39.xml"/><Relationship Id="rId7" Type="http://schemas.openxmlformats.org/officeDocument/2006/relationships/slideLayout" Target="../slideLayouts/slideLayout4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5" Type="http://schemas.openxmlformats.org/officeDocument/2006/relationships/slideLayout" Target="../slideLayouts/slideLayout41.xml"/><Relationship Id="rId10" Type="http://schemas.openxmlformats.org/officeDocument/2006/relationships/image" Target="../media/image23.tiff"/><Relationship Id="rId4" Type="http://schemas.openxmlformats.org/officeDocument/2006/relationships/slideLayout" Target="../slideLayouts/slideLayout40.xml"/><Relationship Id="rId9"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46.xml"/><Relationship Id="rId7" Type="http://schemas.openxmlformats.org/officeDocument/2006/relationships/slideLayout" Target="../slideLayouts/slideLayout50.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4" Type="http://schemas.openxmlformats.org/officeDocument/2006/relationships/slideLayout" Target="../slideLayouts/slideLayout47.xml"/><Relationship Id="rId9" Type="http://schemas.openxmlformats.org/officeDocument/2006/relationships/image" Target="../media/image1.png"/></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5" Type="http://schemas.openxmlformats.org/officeDocument/2006/relationships/slideLayout" Target="../slideLayouts/slideLayout55.xml"/><Relationship Id="rId4" Type="http://schemas.openxmlformats.org/officeDocument/2006/relationships/slideLayout" Target="../slideLayouts/slideLayout54.xml"/><Relationship Id="rId9" Type="http://schemas.openxmlformats.org/officeDocument/2006/relationships/image" Target="../media/image1.png"/></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60.xml"/><Relationship Id="rId7" Type="http://schemas.openxmlformats.org/officeDocument/2006/relationships/theme" Target="../theme/theme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5" Type="http://schemas.openxmlformats.org/officeDocument/2006/relationships/slideLayout" Target="../slideLayouts/slideLayout62.xml"/><Relationship Id="rId4"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93317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0E17047-C597-4B34-8FEE-7A0D1EA692A4}" type="datetimeFigureOut">
              <a:rPr lang="en-US" smtClean="0"/>
              <a:t>9/12/2019</a:t>
            </a:fld>
            <a:endParaRPr lang="en-US" dirty="0"/>
          </a:p>
        </p:txBody>
      </p:sp>
      <p:sp>
        <p:nvSpPr>
          <p:cNvPr id="5" name="Footer Placeholder 4"/>
          <p:cNvSpPr>
            <a:spLocks noGrp="1"/>
          </p:cNvSpPr>
          <p:nvPr>
            <p:ph type="ftr" sz="quarter" idx="3"/>
          </p:nvPr>
        </p:nvSpPr>
        <p:spPr>
          <a:xfrm>
            <a:off x="3124200" y="493317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93317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10" cstate="screen">
            <a:extLst>
              <a:ext uri="{28A0092B-C50C-407E-A947-70E740481C1C}">
                <a14:useLocalDpi xmlns:a14="http://schemas.microsoft.com/office/drawing/2010/main" val="0"/>
              </a:ext>
            </a:extLst>
          </a:blip>
          <a:srcRect/>
          <a:stretch>
            <a:fillRect/>
          </a:stretch>
        </p:blipFill>
        <p:spPr bwMode="auto">
          <a:xfrm>
            <a:off x="6837247" y="4610263"/>
            <a:ext cx="2037896" cy="409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6243456"/>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55" r:id="rId5"/>
    <p:sldLayoutId id="2147483727" r:id="rId6"/>
    <p:sldLayoutId id="2147483728" r:id="rId7"/>
    <p:sldLayoutId id="2147483729" r:id="rId8"/>
  </p:sldLayoutIdLst>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93317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0E17047-C597-4B34-8FEE-7A0D1EA692A4}" type="datetimeFigureOut">
              <a:rPr lang="en-US" smtClean="0"/>
              <a:t>9/12/2019</a:t>
            </a:fld>
            <a:endParaRPr lang="en-US" dirty="0"/>
          </a:p>
        </p:txBody>
      </p:sp>
      <p:sp>
        <p:nvSpPr>
          <p:cNvPr id="5" name="Footer Placeholder 4"/>
          <p:cNvSpPr>
            <a:spLocks noGrp="1"/>
          </p:cNvSpPr>
          <p:nvPr>
            <p:ph type="ftr" sz="quarter" idx="3"/>
          </p:nvPr>
        </p:nvSpPr>
        <p:spPr>
          <a:xfrm>
            <a:off x="3124200" y="493317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93317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9" cstate="screen">
            <a:extLst>
              <a:ext uri="{28A0092B-C50C-407E-A947-70E740481C1C}">
                <a14:useLocalDpi xmlns:a14="http://schemas.microsoft.com/office/drawing/2010/main" val="0"/>
              </a:ext>
            </a:extLst>
          </a:blip>
          <a:srcRect/>
          <a:stretch>
            <a:fillRect/>
          </a:stretch>
        </p:blipFill>
        <p:spPr bwMode="auto">
          <a:xfrm>
            <a:off x="6837247" y="4610263"/>
            <a:ext cx="2037896" cy="409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42504789"/>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Lst>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93317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0E17047-C597-4B34-8FEE-7A0D1EA692A4}" type="datetimeFigureOut">
              <a:rPr lang="en-US" smtClean="0"/>
              <a:t>9/12/2019</a:t>
            </a:fld>
            <a:endParaRPr lang="en-US" dirty="0"/>
          </a:p>
        </p:txBody>
      </p:sp>
      <p:sp>
        <p:nvSpPr>
          <p:cNvPr id="5" name="Footer Placeholder 4"/>
          <p:cNvSpPr>
            <a:spLocks noGrp="1"/>
          </p:cNvSpPr>
          <p:nvPr>
            <p:ph type="ftr" sz="quarter" idx="3"/>
          </p:nvPr>
        </p:nvSpPr>
        <p:spPr>
          <a:xfrm>
            <a:off x="3124200" y="493317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93317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9" cstate="screen">
            <a:extLst>
              <a:ext uri="{28A0092B-C50C-407E-A947-70E740481C1C}">
                <a14:useLocalDpi xmlns:a14="http://schemas.microsoft.com/office/drawing/2010/main" val="0"/>
              </a:ext>
            </a:extLst>
          </a:blip>
          <a:srcRect/>
          <a:stretch>
            <a:fillRect/>
          </a:stretch>
        </p:blipFill>
        <p:spPr bwMode="auto">
          <a:xfrm>
            <a:off x="6837247" y="4610263"/>
            <a:ext cx="2037896" cy="409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746195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Lst>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93317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0E17047-C597-4B34-8FEE-7A0D1EA692A4}" type="datetimeFigureOut">
              <a:rPr lang="en-US" smtClean="0"/>
              <a:t>9/12/2019</a:t>
            </a:fld>
            <a:endParaRPr lang="en-US" dirty="0"/>
          </a:p>
        </p:txBody>
      </p:sp>
      <p:sp>
        <p:nvSpPr>
          <p:cNvPr id="5" name="Footer Placeholder 4"/>
          <p:cNvSpPr>
            <a:spLocks noGrp="1"/>
          </p:cNvSpPr>
          <p:nvPr>
            <p:ph type="ftr" sz="quarter" idx="3"/>
          </p:nvPr>
        </p:nvSpPr>
        <p:spPr>
          <a:xfrm>
            <a:off x="3124200" y="493317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93317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9" cstate="screen">
            <a:extLst>
              <a:ext uri="{28A0092B-C50C-407E-A947-70E740481C1C}">
                <a14:useLocalDpi xmlns:a14="http://schemas.microsoft.com/office/drawing/2010/main" val="0"/>
              </a:ext>
            </a:extLst>
          </a:blip>
          <a:srcRect/>
          <a:stretch>
            <a:fillRect/>
          </a:stretch>
        </p:blipFill>
        <p:spPr bwMode="auto">
          <a:xfrm>
            <a:off x="6837247" y="4610263"/>
            <a:ext cx="2037896" cy="409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746195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Lst>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93317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0E17047-C597-4B34-8FEE-7A0D1EA692A4}" type="datetimeFigureOut">
              <a:rPr lang="en-US" smtClean="0"/>
              <a:t>9/12/2019</a:t>
            </a:fld>
            <a:endParaRPr lang="en-US" dirty="0"/>
          </a:p>
        </p:txBody>
      </p:sp>
      <p:sp>
        <p:nvSpPr>
          <p:cNvPr id="5" name="Footer Placeholder 4"/>
          <p:cNvSpPr>
            <a:spLocks noGrp="1"/>
          </p:cNvSpPr>
          <p:nvPr>
            <p:ph type="ftr" sz="quarter" idx="3"/>
          </p:nvPr>
        </p:nvSpPr>
        <p:spPr>
          <a:xfrm>
            <a:off x="3124200" y="493317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93317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9" cstate="screen">
            <a:extLst>
              <a:ext uri="{28A0092B-C50C-407E-A947-70E740481C1C}">
                <a14:useLocalDpi xmlns:a14="http://schemas.microsoft.com/office/drawing/2010/main" val="0"/>
              </a:ext>
            </a:extLst>
          </a:blip>
          <a:srcRect/>
          <a:stretch>
            <a:fillRect/>
          </a:stretch>
        </p:blipFill>
        <p:spPr bwMode="auto">
          <a:xfrm>
            <a:off x="6837247" y="4610263"/>
            <a:ext cx="2037896" cy="409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4710720"/>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Lst>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93317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0E17047-C597-4B34-8FEE-7A0D1EA692A4}" type="datetimeFigureOut">
              <a:rPr lang="en-US" smtClean="0"/>
              <a:t>9/12/2019</a:t>
            </a:fld>
            <a:endParaRPr lang="en-US" dirty="0"/>
          </a:p>
        </p:txBody>
      </p:sp>
      <p:sp>
        <p:nvSpPr>
          <p:cNvPr id="5" name="Footer Placeholder 4"/>
          <p:cNvSpPr>
            <a:spLocks noGrp="1"/>
          </p:cNvSpPr>
          <p:nvPr>
            <p:ph type="ftr" sz="quarter" idx="3"/>
          </p:nvPr>
        </p:nvSpPr>
        <p:spPr>
          <a:xfrm>
            <a:off x="3124200" y="493317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93317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9" cstate="screen">
            <a:extLst>
              <a:ext uri="{28A0092B-C50C-407E-A947-70E740481C1C}">
                <a14:useLocalDpi xmlns:a14="http://schemas.microsoft.com/office/drawing/2010/main" val="0"/>
              </a:ext>
            </a:extLst>
          </a:blip>
          <a:srcRect/>
          <a:stretch>
            <a:fillRect/>
          </a:stretch>
        </p:blipFill>
        <p:spPr bwMode="auto">
          <a:xfrm>
            <a:off x="6837247" y="4610263"/>
            <a:ext cx="2037896" cy="409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userDrawn="1"/>
        </p:nvSpPr>
        <p:spPr>
          <a:xfrm>
            <a:off x="5940152" y="4610776"/>
            <a:ext cx="901141" cy="409245"/>
          </a:xfrm>
          <a:prstGeom prst="rect">
            <a:avLst/>
          </a:prstGeom>
          <a:solidFill>
            <a:srgbClr val="F8F8F9"/>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9" name="Picture 8"/>
          <p:cNvPicPr>
            <a:picLocks noChangeAspect="1"/>
          </p:cNvPicPr>
          <p:nvPr userDrawn="1"/>
        </p:nvPicPr>
        <p:blipFill>
          <a:blip r:embed="rId10"/>
          <a:stretch>
            <a:fillRect/>
          </a:stretch>
        </p:blipFill>
        <p:spPr>
          <a:xfrm>
            <a:off x="6004051" y="4746177"/>
            <a:ext cx="823500" cy="141500"/>
          </a:xfrm>
          <a:prstGeom prst="rect">
            <a:avLst/>
          </a:prstGeom>
        </p:spPr>
      </p:pic>
    </p:spTree>
    <p:extLst>
      <p:ext uri="{BB962C8B-B14F-4D97-AF65-F5344CB8AC3E}">
        <p14:creationId xmlns:p14="http://schemas.microsoft.com/office/powerpoint/2010/main" val="4188855458"/>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Lst>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93317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0E17047-C597-4B34-8FEE-7A0D1EA692A4}" type="datetimeFigureOut">
              <a:rPr lang="en-US" smtClean="0"/>
              <a:t>9/12/2019</a:t>
            </a:fld>
            <a:endParaRPr lang="en-US" dirty="0"/>
          </a:p>
        </p:txBody>
      </p:sp>
      <p:sp>
        <p:nvSpPr>
          <p:cNvPr id="5" name="Footer Placeholder 4"/>
          <p:cNvSpPr>
            <a:spLocks noGrp="1"/>
          </p:cNvSpPr>
          <p:nvPr>
            <p:ph type="ftr" sz="quarter" idx="3"/>
          </p:nvPr>
        </p:nvSpPr>
        <p:spPr>
          <a:xfrm>
            <a:off x="3124200" y="493317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93317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9" cstate="screen">
            <a:extLst>
              <a:ext uri="{28A0092B-C50C-407E-A947-70E740481C1C}">
                <a14:useLocalDpi xmlns:a14="http://schemas.microsoft.com/office/drawing/2010/main" val="0"/>
              </a:ext>
            </a:extLst>
          </a:blip>
          <a:srcRect/>
          <a:stretch>
            <a:fillRect/>
          </a:stretch>
        </p:blipFill>
        <p:spPr bwMode="auto">
          <a:xfrm>
            <a:off x="6837247" y="4610263"/>
            <a:ext cx="2037896" cy="409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userDrawn="1"/>
        </p:nvSpPr>
        <p:spPr>
          <a:xfrm>
            <a:off x="5940152" y="4610776"/>
            <a:ext cx="901141" cy="409245"/>
          </a:xfrm>
          <a:prstGeom prst="rect">
            <a:avLst/>
          </a:prstGeom>
          <a:solidFill>
            <a:srgbClr val="F8F8F9"/>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9" name="Picture 8"/>
          <p:cNvPicPr>
            <a:picLocks noChangeAspect="1"/>
          </p:cNvPicPr>
          <p:nvPr userDrawn="1"/>
        </p:nvPicPr>
        <p:blipFill>
          <a:blip r:embed="rId10"/>
          <a:stretch>
            <a:fillRect/>
          </a:stretch>
        </p:blipFill>
        <p:spPr>
          <a:xfrm>
            <a:off x="6004051" y="4746177"/>
            <a:ext cx="823500" cy="141500"/>
          </a:xfrm>
          <a:prstGeom prst="rect">
            <a:avLst/>
          </a:prstGeom>
        </p:spPr>
      </p:pic>
    </p:spTree>
    <p:extLst>
      <p:ext uri="{BB962C8B-B14F-4D97-AF65-F5344CB8AC3E}">
        <p14:creationId xmlns:p14="http://schemas.microsoft.com/office/powerpoint/2010/main" val="853689005"/>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Lst>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93317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0E17047-C597-4B34-8FEE-7A0D1EA692A4}" type="datetimeFigureOut">
              <a:rPr lang="en-US" smtClean="0"/>
              <a:t>9/12/2019</a:t>
            </a:fld>
            <a:endParaRPr lang="en-US" dirty="0"/>
          </a:p>
        </p:txBody>
      </p:sp>
      <p:sp>
        <p:nvSpPr>
          <p:cNvPr id="5" name="Footer Placeholder 4"/>
          <p:cNvSpPr>
            <a:spLocks noGrp="1"/>
          </p:cNvSpPr>
          <p:nvPr>
            <p:ph type="ftr" sz="quarter" idx="3"/>
          </p:nvPr>
        </p:nvSpPr>
        <p:spPr>
          <a:xfrm>
            <a:off x="3124200" y="493317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93317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9" cstate="screen">
            <a:extLst>
              <a:ext uri="{28A0092B-C50C-407E-A947-70E740481C1C}">
                <a14:useLocalDpi xmlns:a14="http://schemas.microsoft.com/office/drawing/2010/main" val="0"/>
              </a:ext>
            </a:extLst>
          </a:blip>
          <a:srcRect/>
          <a:stretch>
            <a:fillRect/>
          </a:stretch>
        </p:blipFill>
        <p:spPr bwMode="auto">
          <a:xfrm>
            <a:off x="6837247" y="4610263"/>
            <a:ext cx="2037896" cy="409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1430201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Lst>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93317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0E17047-C597-4B34-8FEE-7A0D1EA692A4}" type="datetimeFigureOut">
              <a:rPr lang="en-US" smtClean="0"/>
              <a:t>9/12/2019</a:t>
            </a:fld>
            <a:endParaRPr lang="en-US" dirty="0"/>
          </a:p>
        </p:txBody>
      </p:sp>
      <p:sp>
        <p:nvSpPr>
          <p:cNvPr id="5" name="Footer Placeholder 4"/>
          <p:cNvSpPr>
            <a:spLocks noGrp="1"/>
          </p:cNvSpPr>
          <p:nvPr>
            <p:ph type="ftr" sz="quarter" idx="3"/>
          </p:nvPr>
        </p:nvSpPr>
        <p:spPr>
          <a:xfrm>
            <a:off x="3124200" y="493317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93317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9" cstate="screen">
            <a:extLst>
              <a:ext uri="{28A0092B-C50C-407E-A947-70E740481C1C}">
                <a14:useLocalDpi xmlns:a14="http://schemas.microsoft.com/office/drawing/2010/main" val="0"/>
              </a:ext>
            </a:extLst>
          </a:blip>
          <a:srcRect/>
          <a:stretch>
            <a:fillRect/>
          </a:stretch>
        </p:blipFill>
        <p:spPr bwMode="auto">
          <a:xfrm>
            <a:off x="6837247" y="4610263"/>
            <a:ext cx="2037896" cy="409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54828621"/>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Lst>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93317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0E17047-C597-4B34-8FEE-7A0D1EA692A4}" type="datetimeFigureOut">
              <a:rPr lang="en-US" smtClean="0"/>
              <a:t>9/12/2019</a:t>
            </a:fld>
            <a:endParaRPr lang="en-US" dirty="0"/>
          </a:p>
        </p:txBody>
      </p:sp>
      <p:sp>
        <p:nvSpPr>
          <p:cNvPr id="5" name="Footer Placeholder 4"/>
          <p:cNvSpPr>
            <a:spLocks noGrp="1"/>
          </p:cNvSpPr>
          <p:nvPr>
            <p:ph type="ftr" sz="quarter" idx="3"/>
          </p:nvPr>
        </p:nvSpPr>
        <p:spPr>
          <a:xfrm>
            <a:off x="3124200" y="493317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93317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8" cstate="screen">
            <a:extLst>
              <a:ext uri="{28A0092B-C50C-407E-A947-70E740481C1C}">
                <a14:useLocalDpi xmlns:a14="http://schemas.microsoft.com/office/drawing/2010/main" val="0"/>
              </a:ext>
            </a:extLst>
          </a:blip>
          <a:srcRect/>
          <a:stretch>
            <a:fillRect/>
          </a:stretch>
        </p:blipFill>
        <p:spPr bwMode="auto">
          <a:xfrm>
            <a:off x="6837247" y="4610263"/>
            <a:ext cx="2037896" cy="409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0969196"/>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Lst>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42.xml"/><Relationship Id="rId4" Type="http://schemas.openxmlformats.org/officeDocument/2006/relationships/image" Target="../media/image62.png"/></Relationships>
</file>

<file path=ppt/slides/_rels/slide1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42.xml"/><Relationship Id="rId5" Type="http://schemas.openxmlformats.org/officeDocument/2006/relationships/image" Target="../media/image66.png"/><Relationship Id="rId4" Type="http://schemas.openxmlformats.org/officeDocument/2006/relationships/image" Target="../media/image65.png"/></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66.png"/><Relationship Id="rId2" Type="http://schemas.openxmlformats.org/officeDocument/2006/relationships/diagramData" Target="../diagrams/data3.xml"/><Relationship Id="rId1" Type="http://schemas.openxmlformats.org/officeDocument/2006/relationships/slideLayout" Target="../slideLayouts/slideLayout4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42.xml"/></Relationships>
</file>

<file path=ppt/slides/_rels/slide1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4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51.PNG"/><Relationship Id="rId2" Type="http://schemas.openxmlformats.org/officeDocument/2006/relationships/diagramData" Target="../diagrams/data4.xml"/><Relationship Id="rId1" Type="http://schemas.openxmlformats.org/officeDocument/2006/relationships/slideLayout" Target="../slideLayouts/slideLayout4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7.png"/><Relationship Id="rId1" Type="http://schemas.openxmlformats.org/officeDocument/2006/relationships/slideLayout" Target="../slideLayouts/slideLayout42.xml"/><Relationship Id="rId4" Type="http://schemas.openxmlformats.org/officeDocument/2006/relationships/image" Target="../media/image66.png"/></Relationships>
</file>

<file path=ppt/slides/_rels/slide1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51.PNG"/><Relationship Id="rId1" Type="http://schemas.openxmlformats.org/officeDocument/2006/relationships/slideLayout" Target="../slideLayouts/slideLayout4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1.xml.rels><?xml version="1.0" encoding="UTF-8" standalone="yes"?>
<Relationships xmlns="http://schemas.openxmlformats.org/package/2006/relationships"><Relationship Id="rId3" Type="http://schemas.openxmlformats.org/officeDocument/2006/relationships/image" Target="../media/image71.png"/><Relationship Id="rId7" Type="http://schemas.openxmlformats.org/officeDocument/2006/relationships/image" Target="../media/image49.png"/><Relationship Id="rId2" Type="http://schemas.openxmlformats.org/officeDocument/2006/relationships/notesSlide" Target="../notesSlides/notesSlide1.xml"/><Relationship Id="rId1" Type="http://schemas.openxmlformats.org/officeDocument/2006/relationships/slideLayout" Target="../slideLayouts/slideLayout4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2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xml"/><Relationship Id="rId1" Type="http://schemas.openxmlformats.org/officeDocument/2006/relationships/slideLayout" Target="../slideLayouts/slideLayout42.xml"/><Relationship Id="rId5" Type="http://schemas.openxmlformats.org/officeDocument/2006/relationships/image" Target="../media/image77.png"/><Relationship Id="rId4" Type="http://schemas.openxmlformats.org/officeDocument/2006/relationships/image" Target="../media/image76.png"/></Relationships>
</file>

<file path=ppt/slides/_rels/slide2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xml"/><Relationship Id="rId1" Type="http://schemas.openxmlformats.org/officeDocument/2006/relationships/slideLayout" Target="../slideLayouts/slideLayout42.xml"/><Relationship Id="rId4" Type="http://schemas.openxmlformats.org/officeDocument/2006/relationships/image" Target="../media/image78.png"/></Relationships>
</file>

<file path=ppt/slides/_rels/slide24.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42.xml"/></Relationships>
</file>

<file path=ppt/slides/_rels/slide2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42.xml"/></Relationships>
</file>

<file path=ppt/slides/_rels/slide26.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42.xml"/></Relationships>
</file>

<file path=ppt/slides/_rels/slide2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5.xml"/><Relationship Id="rId1" Type="http://schemas.openxmlformats.org/officeDocument/2006/relationships/slideLayout" Target="../slideLayouts/slideLayout42.xml"/></Relationships>
</file>

<file path=ppt/slides/_rels/slide29.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8.PNG"/><Relationship Id="rId1" Type="http://schemas.openxmlformats.org/officeDocument/2006/relationships/slideLayout" Target="../slideLayouts/slideLayout4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4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2.xml.rels><?xml version="1.0" encoding="UTF-8" standalone="yes"?>
<Relationships xmlns="http://schemas.openxmlformats.org/package/2006/relationships"><Relationship Id="rId8" Type="http://schemas.openxmlformats.org/officeDocument/2006/relationships/image" Target="../media/image85.png"/><Relationship Id="rId18" Type="http://schemas.openxmlformats.org/officeDocument/2006/relationships/image" Target="../media/image86.jpeg"/><Relationship Id="rId3" Type="http://schemas.openxmlformats.org/officeDocument/2006/relationships/diagramData" Target="../diagrams/data7.xml"/><Relationship Id="rId21" Type="http://schemas.openxmlformats.org/officeDocument/2006/relationships/image" Target="../media/image89.png"/><Relationship Id="rId7" Type="http://schemas.microsoft.com/office/2007/relationships/diagramDrawing" Target="../diagrams/drawing7.xml"/><Relationship Id="rId17" Type="http://schemas.openxmlformats.org/officeDocument/2006/relationships/image" Target="../media/image240.svg"/><Relationship Id="rId2" Type="http://schemas.openxmlformats.org/officeDocument/2006/relationships/notesSlide" Target="../notesSlides/notesSlide6.xml"/><Relationship Id="rId20" Type="http://schemas.openxmlformats.org/officeDocument/2006/relationships/image" Target="../media/image88.png"/><Relationship Id="rId1" Type="http://schemas.openxmlformats.org/officeDocument/2006/relationships/slideLayout" Target="../slideLayouts/slideLayout42.xml"/><Relationship Id="rId6" Type="http://schemas.openxmlformats.org/officeDocument/2006/relationships/diagramColors" Target="../diagrams/colors7.xml"/><Relationship Id="rId5" Type="http://schemas.openxmlformats.org/officeDocument/2006/relationships/diagramQuickStyle" Target="../diagrams/quickStyle7.xml"/><Relationship Id="rId19" Type="http://schemas.openxmlformats.org/officeDocument/2006/relationships/image" Target="../media/image87.png"/><Relationship Id="rId4" Type="http://schemas.openxmlformats.org/officeDocument/2006/relationships/diagramLayout" Target="../diagrams/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notesSlide" Target="../notesSlides/notesSlide7.xml"/><Relationship Id="rId1" Type="http://schemas.openxmlformats.org/officeDocument/2006/relationships/slideLayout" Target="../slideLayouts/slideLayout42.xml"/><Relationship Id="rId6" Type="http://schemas.openxmlformats.org/officeDocument/2006/relationships/image" Target="../media/image93.JPG"/><Relationship Id="rId5" Type="http://schemas.openxmlformats.org/officeDocument/2006/relationships/image" Target="../media/image92.JPG"/><Relationship Id="rId4" Type="http://schemas.openxmlformats.org/officeDocument/2006/relationships/image" Target="../media/image91.JPG"/></Relationships>
</file>

<file path=ppt/slides/_rels/slide34.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48.PNG"/><Relationship Id="rId1" Type="http://schemas.openxmlformats.org/officeDocument/2006/relationships/slideLayout" Target="../slideLayouts/slideLayout4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51.PNG"/><Relationship Id="rId2" Type="http://schemas.openxmlformats.org/officeDocument/2006/relationships/diagramData" Target="../diagrams/data9.xml"/><Relationship Id="rId1" Type="http://schemas.openxmlformats.org/officeDocument/2006/relationships/slideLayout" Target="../slideLayouts/slideLayout4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8.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png"/><Relationship Id="rId1" Type="http://schemas.openxmlformats.org/officeDocument/2006/relationships/slideLayout" Target="../slideLayouts/slideLayout42.xml"/></Relationships>
</file>

<file path=ppt/slides/_rels/slide3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42.xml"/><Relationship Id="rId5" Type="http://schemas.openxmlformats.org/officeDocument/2006/relationships/image" Target="../media/image59.jpeg"/><Relationship Id="rId4" Type="http://schemas.openxmlformats.org/officeDocument/2006/relationships/image" Target="../media/image58.jpeg"/></Relationships>
</file>

<file path=ppt/slides/_rels/slide4.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50.png"/><Relationship Id="rId1" Type="http://schemas.openxmlformats.org/officeDocument/2006/relationships/slideLayout" Target="../slideLayouts/slideLayout42.xml"/></Relationships>
</file>

<file path=ppt/slides/_rels/slide40.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42.xml"/><Relationship Id="rId6" Type="http://schemas.openxmlformats.org/officeDocument/2006/relationships/image" Target="../media/image100.png"/><Relationship Id="rId5" Type="http://schemas.openxmlformats.org/officeDocument/2006/relationships/image" Target="../media/image99.jpeg"/><Relationship Id="rId4" Type="http://schemas.openxmlformats.org/officeDocument/2006/relationships/image" Target="../media/image98.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42.xml"/><Relationship Id="rId6" Type="http://schemas.openxmlformats.org/officeDocument/2006/relationships/image" Target="../media/image55.png"/><Relationship Id="rId5" Type="http://schemas.openxmlformats.org/officeDocument/2006/relationships/image" Target="../media/image54.jpg"/><Relationship Id="rId4" Type="http://schemas.openxmlformats.org/officeDocument/2006/relationships/image" Target="../media/image53.jpeg"/></Relationships>
</file>

<file path=ppt/slides/_rels/slide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2.xml"/></Relationships>
</file>

<file path=ppt/slides/_rels/slide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42.xml"/><Relationship Id="rId5" Type="http://schemas.openxmlformats.org/officeDocument/2006/relationships/image" Target="../media/image59.jpeg"/><Relationship Id="rId4" Type="http://schemas.openxmlformats.org/officeDocument/2006/relationships/image" Target="../media/image58.jpe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602384" y="1419622"/>
            <a:ext cx="4678288" cy="776911"/>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pPr algn="ctr"/>
            <a:r>
              <a:rPr lang="en-US" b="1" dirty="0" smtClean="0"/>
              <a:t>Evaluation and Quality Control Function of the C3S</a:t>
            </a:r>
            <a:endParaRPr lang="en-US" b="1" dirty="0"/>
          </a:p>
        </p:txBody>
      </p:sp>
      <p:sp>
        <p:nvSpPr>
          <p:cNvPr id="4" name="Subtítulo 3"/>
          <p:cNvSpPr>
            <a:spLocks noGrp="1"/>
          </p:cNvSpPr>
          <p:nvPr>
            <p:ph type="subTitle" idx="13"/>
          </p:nvPr>
        </p:nvSpPr>
        <p:spPr>
          <a:xfrm>
            <a:off x="2483768" y="3075806"/>
            <a:ext cx="4821935" cy="1152128"/>
          </a:xfrm>
        </p:spPr>
        <p:txBody>
          <a:bodyPr>
            <a:normAutofit fontScale="92500" lnSpcReduction="20000"/>
          </a:bodyPr>
          <a:lstStyle/>
          <a:p>
            <a:r>
              <a:rPr lang="en-US" dirty="0" smtClean="0"/>
              <a:t>Francisco Doblas-Reyes (BSC-CNS and ICREA)</a:t>
            </a:r>
          </a:p>
          <a:p>
            <a:r>
              <a:rPr lang="en-US" dirty="0" smtClean="0"/>
              <a:t>on behalf of the C3S EQC team</a:t>
            </a:r>
          </a:p>
          <a:p>
            <a:endParaRPr lang="en-US" dirty="0"/>
          </a:p>
          <a:p>
            <a:r>
              <a:rPr lang="en-US" dirty="0"/>
              <a:t>EMS annual meeting </a:t>
            </a:r>
            <a:r>
              <a:rPr lang="en-US" dirty="0" smtClean="0"/>
              <a:t>2019</a:t>
            </a:r>
            <a:endParaRPr lang="en-US" dirty="0"/>
          </a:p>
        </p:txBody>
      </p:sp>
    </p:spTree>
    <p:extLst>
      <p:ext uri="{BB962C8B-B14F-4D97-AF65-F5344CB8AC3E}">
        <p14:creationId xmlns:p14="http://schemas.microsoft.com/office/powerpoint/2010/main" val="733984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Independent assessment framework</a:t>
            </a:r>
            <a:endParaRPr lang="en-US" dirty="0"/>
          </a:p>
        </p:txBody>
      </p:sp>
      <p:sp>
        <p:nvSpPr>
          <p:cNvPr id="31" name="Rettangolo arrotondato 3"/>
          <p:cNvSpPr/>
          <p:nvPr/>
        </p:nvSpPr>
        <p:spPr>
          <a:xfrm>
            <a:off x="867704" y="1700975"/>
            <a:ext cx="2493751" cy="3040205"/>
          </a:xfrm>
          <a:prstGeom prst="roundRect">
            <a:avLst>
              <a:gd name="adj" fmla="val 16667"/>
            </a:avLst>
          </a:prstGeom>
          <a:noFill/>
          <a:ln w="9525" cap="flat" cmpd="sng">
            <a:solidFill>
              <a:srgbClr val="000000"/>
            </a:solidFill>
            <a:prstDash val="solid"/>
            <a:round/>
            <a:headEnd type="none" w="med" len="med"/>
            <a:tailEnd type="none" w="med" len="med"/>
          </a:ln>
        </p:spPr>
        <p:txBody>
          <a:bodyPr lIns="91425" tIns="91425" rIns="91425" bIns="91425" anchor="ctr" anchorCtr="0"/>
          <a:lstStyle/>
          <a:p>
            <a:pPr>
              <a:lnSpc>
                <a:spcPct val="107000"/>
              </a:lnSpc>
            </a:pPr>
            <a:r>
              <a:rPr lang="en-US" sz="1100">
                <a:solidFill>
                  <a:srgbClr val="00000A"/>
                </a:solidFill>
                <a:latin typeface="Cambria"/>
                <a:ea typeface="Cambria"/>
                <a:cs typeface="Cambria"/>
              </a:rPr>
              <a:t> </a:t>
            </a:r>
            <a:endParaRPr lang="it-IT" sz="1100">
              <a:solidFill>
                <a:srgbClr val="00000A"/>
              </a:solidFill>
              <a:latin typeface="Cambria"/>
              <a:ea typeface="Cambria"/>
              <a:cs typeface="Cambria"/>
            </a:endParaRPr>
          </a:p>
        </p:txBody>
      </p:sp>
      <p:sp>
        <p:nvSpPr>
          <p:cNvPr id="34" name="Rettangolo arrotondato 5"/>
          <p:cNvSpPr/>
          <p:nvPr/>
        </p:nvSpPr>
        <p:spPr>
          <a:xfrm>
            <a:off x="3561426" y="1700975"/>
            <a:ext cx="2493751" cy="3040205"/>
          </a:xfrm>
          <a:prstGeom prst="roundRect">
            <a:avLst>
              <a:gd name="adj" fmla="val 16667"/>
            </a:avLst>
          </a:prstGeom>
          <a:noFill/>
          <a:ln w="9525" cap="flat" cmpd="sng">
            <a:solidFill>
              <a:srgbClr val="000000"/>
            </a:solidFill>
            <a:prstDash val="solid"/>
            <a:round/>
            <a:headEnd type="none" w="med" len="med"/>
            <a:tailEnd type="none" w="med" len="med"/>
          </a:ln>
        </p:spPr>
        <p:txBody>
          <a:bodyPr lIns="91425" tIns="91425" rIns="91425" bIns="91425" anchor="ctr" anchorCtr="0"/>
          <a:lstStyle/>
          <a:p>
            <a:pPr>
              <a:lnSpc>
                <a:spcPct val="107000"/>
              </a:lnSpc>
            </a:pPr>
            <a:r>
              <a:rPr lang="en-US" sz="1100">
                <a:solidFill>
                  <a:srgbClr val="00000A"/>
                </a:solidFill>
                <a:latin typeface="Cambria"/>
                <a:ea typeface="Cambria"/>
                <a:cs typeface="Cambria"/>
              </a:rPr>
              <a:t> </a:t>
            </a:r>
            <a:endParaRPr lang="it-IT" sz="1100">
              <a:solidFill>
                <a:srgbClr val="00000A"/>
              </a:solidFill>
              <a:latin typeface="Cambria"/>
              <a:ea typeface="Cambria"/>
              <a:cs typeface="Cambria"/>
            </a:endParaRPr>
          </a:p>
        </p:txBody>
      </p:sp>
      <p:sp>
        <p:nvSpPr>
          <p:cNvPr id="35" name="Triangolo isoscele 7"/>
          <p:cNvSpPr/>
          <p:nvPr/>
        </p:nvSpPr>
        <p:spPr>
          <a:xfrm>
            <a:off x="867890" y="621673"/>
            <a:ext cx="7775048" cy="990799"/>
          </a:xfrm>
          <a:prstGeom prst="triangle">
            <a:avLst>
              <a:gd name="adj" fmla="val 50000"/>
            </a:avLst>
          </a:prstGeom>
          <a:noFill/>
          <a:ln w="9525" cap="flat" cmpd="sng">
            <a:solidFill>
              <a:srgbClr val="000000"/>
            </a:solidFill>
            <a:prstDash val="solid"/>
            <a:round/>
            <a:headEnd type="none" w="med" len="med"/>
            <a:tailEnd type="none" w="med" len="med"/>
          </a:ln>
        </p:spPr>
        <p:txBody>
          <a:bodyPr lIns="91425" tIns="91425" rIns="91425" bIns="91425" anchor="ctr" anchorCtr="0"/>
          <a:lstStyle/>
          <a:p>
            <a:pPr>
              <a:lnSpc>
                <a:spcPct val="107000"/>
              </a:lnSpc>
            </a:pPr>
            <a:r>
              <a:rPr lang="en-US" sz="1100">
                <a:solidFill>
                  <a:srgbClr val="00000A"/>
                </a:solidFill>
                <a:latin typeface="Cambria"/>
                <a:ea typeface="Cambria"/>
                <a:cs typeface="Cambria"/>
              </a:rPr>
              <a:t> </a:t>
            </a:r>
            <a:endParaRPr lang="it-IT" sz="1100">
              <a:solidFill>
                <a:srgbClr val="00000A"/>
              </a:solidFill>
              <a:latin typeface="Cambria"/>
              <a:ea typeface="Cambria"/>
              <a:cs typeface="Cambria"/>
            </a:endParaRPr>
          </a:p>
        </p:txBody>
      </p:sp>
      <p:sp>
        <p:nvSpPr>
          <p:cNvPr id="36" name="Rettangolo arrotondato 7"/>
          <p:cNvSpPr/>
          <p:nvPr/>
        </p:nvSpPr>
        <p:spPr>
          <a:xfrm>
            <a:off x="6149095" y="1700975"/>
            <a:ext cx="2493751" cy="3040205"/>
          </a:xfrm>
          <a:prstGeom prst="roundRect">
            <a:avLst>
              <a:gd name="adj" fmla="val 16667"/>
            </a:avLst>
          </a:prstGeom>
          <a:noFill/>
          <a:ln w="9525" cap="flat" cmpd="sng">
            <a:solidFill>
              <a:srgbClr val="000000"/>
            </a:solidFill>
            <a:prstDash val="solid"/>
            <a:round/>
            <a:headEnd type="none" w="med" len="med"/>
            <a:tailEnd type="none" w="med" len="med"/>
          </a:ln>
        </p:spPr>
        <p:txBody>
          <a:bodyPr lIns="91425" tIns="91425" rIns="91425" bIns="91425" anchor="ctr" anchorCtr="0"/>
          <a:lstStyle/>
          <a:p>
            <a:pPr>
              <a:lnSpc>
                <a:spcPct val="107000"/>
              </a:lnSpc>
            </a:pPr>
            <a:r>
              <a:rPr lang="en-US" sz="1100">
                <a:solidFill>
                  <a:srgbClr val="00000A"/>
                </a:solidFill>
                <a:latin typeface="Cambria"/>
                <a:ea typeface="Cambria"/>
                <a:cs typeface="Cambria"/>
              </a:rPr>
              <a:t> </a:t>
            </a:r>
            <a:endParaRPr lang="it-IT" sz="1100">
              <a:solidFill>
                <a:srgbClr val="00000A"/>
              </a:solidFill>
              <a:latin typeface="Cambria"/>
              <a:ea typeface="Cambria"/>
              <a:cs typeface="Cambria"/>
            </a:endParaRPr>
          </a:p>
        </p:txBody>
      </p:sp>
      <p:sp>
        <p:nvSpPr>
          <p:cNvPr id="39" name="Casella di testo 11"/>
          <p:cNvSpPr txBox="1"/>
          <p:nvPr/>
        </p:nvSpPr>
        <p:spPr>
          <a:xfrm>
            <a:off x="911750" y="469994"/>
            <a:ext cx="7775049" cy="1186524"/>
          </a:xfrm>
          <a:prstGeom prst="rect">
            <a:avLst/>
          </a:prstGeom>
          <a:noFill/>
          <a:ln>
            <a:noFill/>
          </a:ln>
        </p:spPr>
        <p:txBody>
          <a:bodyPr lIns="91425" tIns="91425" rIns="91425" bIns="91425" anchor="t" anchorCtr="0"/>
          <a:lstStyle/>
          <a:p>
            <a:pPr algn="ctr">
              <a:lnSpc>
                <a:spcPct val="107000"/>
              </a:lnSpc>
            </a:pPr>
            <a:r>
              <a:rPr lang="en-US" sz="1400" dirty="0">
                <a:solidFill>
                  <a:srgbClr val="000000"/>
                </a:solidFill>
                <a:latin typeface="Arial"/>
                <a:ea typeface="Arial"/>
                <a:cs typeface="Cambria"/>
              </a:rPr>
              <a:t> </a:t>
            </a:r>
            <a:endParaRPr lang="it-IT" sz="1100" dirty="0">
              <a:solidFill>
                <a:srgbClr val="00000A"/>
              </a:solidFill>
              <a:latin typeface="Cambria"/>
              <a:ea typeface="Cambria"/>
              <a:cs typeface="Cambria"/>
            </a:endParaRPr>
          </a:p>
          <a:p>
            <a:pPr algn="ctr">
              <a:lnSpc>
                <a:spcPct val="107000"/>
              </a:lnSpc>
            </a:pPr>
            <a:r>
              <a:rPr lang="en-US" sz="1200" dirty="0"/>
              <a:t>Independent</a:t>
            </a:r>
            <a:endParaRPr lang="it-IT" sz="1200" dirty="0"/>
          </a:p>
          <a:p>
            <a:pPr algn="ctr">
              <a:lnSpc>
                <a:spcPct val="107000"/>
              </a:lnSpc>
            </a:pPr>
            <a:r>
              <a:rPr lang="en-US" sz="1200" dirty="0"/>
              <a:t>Fully traceable </a:t>
            </a:r>
            <a:endParaRPr lang="it-IT" sz="1200" dirty="0"/>
          </a:p>
          <a:p>
            <a:pPr algn="ctr">
              <a:lnSpc>
                <a:spcPct val="107000"/>
              </a:lnSpc>
            </a:pPr>
            <a:r>
              <a:rPr lang="it-IT" sz="1200" dirty="0" smtClean="0"/>
              <a:t>Replicable</a:t>
            </a:r>
          </a:p>
          <a:p>
            <a:pPr algn="ctr">
              <a:lnSpc>
                <a:spcPct val="107000"/>
              </a:lnSpc>
            </a:pPr>
            <a:r>
              <a:rPr lang="it-IT" sz="1200" dirty="0" smtClean="0"/>
              <a:t>Transparent to data provider</a:t>
            </a:r>
            <a:endParaRPr lang="it-IT" sz="1200" dirty="0"/>
          </a:p>
          <a:p>
            <a:pPr algn="ctr">
              <a:lnSpc>
                <a:spcPct val="107000"/>
              </a:lnSpc>
            </a:pPr>
            <a:r>
              <a:rPr lang="en-US" sz="1100" dirty="0">
                <a:solidFill>
                  <a:srgbClr val="00000A"/>
                </a:solidFill>
                <a:latin typeface="Cambria"/>
                <a:ea typeface="Cambria"/>
                <a:cs typeface="Cambria"/>
              </a:rPr>
              <a:t> </a:t>
            </a:r>
            <a:endParaRPr lang="it-IT" sz="1100" dirty="0">
              <a:solidFill>
                <a:srgbClr val="00000A"/>
              </a:solidFill>
              <a:latin typeface="Cambria"/>
              <a:ea typeface="Cambria"/>
              <a:cs typeface="Cambria"/>
            </a:endParaRPr>
          </a:p>
        </p:txBody>
      </p:sp>
      <p:sp>
        <p:nvSpPr>
          <p:cNvPr id="40" name="Rettangolo arrotondato 11"/>
          <p:cNvSpPr/>
          <p:nvPr/>
        </p:nvSpPr>
        <p:spPr>
          <a:xfrm>
            <a:off x="1032365" y="4560423"/>
            <a:ext cx="7446055" cy="432186"/>
          </a:xfrm>
          <a:prstGeom prst="roundRect">
            <a:avLst>
              <a:gd name="adj" fmla="val 16667"/>
            </a:avLst>
          </a:prstGeom>
          <a:solidFill>
            <a:srgbClr val="CCCCCC"/>
          </a:solidFill>
          <a:ln w="9525" cap="flat" cmpd="sng">
            <a:solidFill>
              <a:srgbClr val="000000"/>
            </a:solidFill>
            <a:prstDash val="solid"/>
            <a:round/>
            <a:headEnd type="none" w="med" len="med"/>
            <a:tailEnd type="none" w="med" len="med"/>
          </a:ln>
        </p:spPr>
        <p:txBody>
          <a:bodyPr lIns="91425" tIns="91425" rIns="91425" bIns="91425" anchor="ctr" anchorCtr="0"/>
          <a:lstStyle/>
          <a:p>
            <a:pPr>
              <a:lnSpc>
                <a:spcPct val="107000"/>
              </a:lnSpc>
            </a:pPr>
            <a:r>
              <a:rPr lang="en-US" sz="1100">
                <a:solidFill>
                  <a:srgbClr val="00000A"/>
                </a:solidFill>
                <a:latin typeface="Cambria"/>
                <a:ea typeface="Cambria"/>
                <a:cs typeface="Cambria"/>
              </a:rPr>
              <a:t> </a:t>
            </a:r>
            <a:endParaRPr lang="it-IT" sz="1100">
              <a:solidFill>
                <a:srgbClr val="00000A"/>
              </a:solidFill>
              <a:latin typeface="Cambria"/>
              <a:ea typeface="Cambria"/>
              <a:cs typeface="Cambria"/>
            </a:endParaRPr>
          </a:p>
        </p:txBody>
      </p:sp>
      <p:sp>
        <p:nvSpPr>
          <p:cNvPr id="41" name="Casella di testo 13"/>
          <p:cNvSpPr txBox="1"/>
          <p:nvPr/>
        </p:nvSpPr>
        <p:spPr>
          <a:xfrm>
            <a:off x="1046411" y="4560423"/>
            <a:ext cx="7446055" cy="675623"/>
          </a:xfrm>
          <a:prstGeom prst="rect">
            <a:avLst/>
          </a:prstGeom>
          <a:noFill/>
          <a:ln>
            <a:noFill/>
          </a:ln>
        </p:spPr>
        <p:txBody>
          <a:bodyPr lIns="91425" tIns="91425" rIns="91425" bIns="91425" anchor="t" anchorCtr="0"/>
          <a:lstStyle/>
          <a:p>
            <a:pPr algn="ctr">
              <a:lnSpc>
                <a:spcPct val="107000"/>
              </a:lnSpc>
            </a:pPr>
            <a:r>
              <a:rPr lang="en-US" sz="1200" dirty="0" smtClean="0"/>
              <a:t>Use of open </a:t>
            </a:r>
            <a:r>
              <a:rPr lang="en-US" sz="1200" dirty="0"/>
              <a:t>source </a:t>
            </a:r>
            <a:r>
              <a:rPr lang="en-US" sz="1200" dirty="0" smtClean="0"/>
              <a:t>community software </a:t>
            </a:r>
            <a:r>
              <a:rPr lang="en-US" sz="1200" dirty="0"/>
              <a:t>for </a:t>
            </a:r>
            <a:r>
              <a:rPr lang="en-US" sz="1200" dirty="0" smtClean="0"/>
              <a:t>reproducibility, versioning and optimal engagement</a:t>
            </a:r>
            <a:endParaRPr lang="it-IT" sz="1200" dirty="0"/>
          </a:p>
        </p:txBody>
      </p:sp>
      <p:sp>
        <p:nvSpPr>
          <p:cNvPr id="44" name="Casella di testo 5"/>
          <p:cNvSpPr txBox="1"/>
          <p:nvPr/>
        </p:nvSpPr>
        <p:spPr>
          <a:xfrm>
            <a:off x="867889" y="1674279"/>
            <a:ext cx="2493750" cy="2265623"/>
          </a:xfrm>
          <a:prstGeom prst="rect">
            <a:avLst/>
          </a:prstGeom>
          <a:noFill/>
          <a:ln>
            <a:noFill/>
          </a:ln>
        </p:spPr>
        <p:txBody>
          <a:bodyPr lIns="91425" tIns="91425" rIns="91425" bIns="91425" anchor="t" anchorCtr="0"/>
          <a:lstStyle/>
          <a:p>
            <a:pPr algn="ctr">
              <a:lnSpc>
                <a:spcPct val="107000"/>
              </a:lnSpc>
            </a:pPr>
            <a:r>
              <a:rPr lang="en-US" sz="1400" b="1" dirty="0"/>
              <a:t>Dataset </a:t>
            </a:r>
            <a:r>
              <a:rPr lang="en-US" sz="1400" b="1" dirty="0" smtClean="0"/>
              <a:t>maturity</a:t>
            </a:r>
            <a:endParaRPr lang="en-US" sz="1400" b="1" dirty="0"/>
          </a:p>
          <a:p>
            <a:pPr algn="ctr">
              <a:lnSpc>
                <a:spcPct val="107000"/>
              </a:lnSpc>
            </a:pPr>
            <a:r>
              <a:rPr lang="en-US" sz="1200" dirty="0"/>
              <a:t> </a:t>
            </a:r>
            <a:endParaRPr lang="it-IT" sz="1200" dirty="0"/>
          </a:p>
          <a:p>
            <a:pPr algn="ctr">
              <a:lnSpc>
                <a:spcPct val="107000"/>
              </a:lnSpc>
            </a:pPr>
            <a:r>
              <a:rPr lang="en-US" sz="1200" dirty="0"/>
              <a:t>Independent maturity </a:t>
            </a:r>
            <a:r>
              <a:rPr lang="en-US" sz="1200" dirty="0" smtClean="0"/>
              <a:t>assessment.</a:t>
            </a:r>
            <a:endParaRPr lang="en-US" sz="1200" dirty="0"/>
          </a:p>
          <a:p>
            <a:pPr algn="ctr">
              <a:lnSpc>
                <a:spcPct val="107000"/>
              </a:lnSpc>
            </a:pPr>
            <a:r>
              <a:rPr lang="en-US" sz="1200" dirty="0"/>
              <a:t>Implement and adapt EU-framework </a:t>
            </a:r>
            <a:r>
              <a:rPr lang="en-US" sz="1200" dirty="0" smtClean="0"/>
              <a:t>Standard quality functions (from QA4ECVs</a:t>
            </a:r>
            <a:r>
              <a:rPr lang="en-US" sz="1200" dirty="0"/>
              <a:t>, Core-Climax, </a:t>
            </a:r>
            <a:r>
              <a:rPr lang="en-US" sz="1200" dirty="0" smtClean="0"/>
              <a:t>GAIA-CLIM, ESIP IQC)</a:t>
            </a:r>
            <a:endParaRPr lang="en-US" sz="1200" dirty="0"/>
          </a:p>
          <a:p>
            <a:pPr algn="ctr">
              <a:lnSpc>
                <a:spcPct val="107000"/>
              </a:lnSpc>
            </a:pPr>
            <a:endParaRPr lang="it-IT" sz="1100" dirty="0">
              <a:solidFill>
                <a:srgbClr val="00000A"/>
              </a:solidFill>
              <a:latin typeface="Cambria"/>
              <a:ea typeface="Cambria"/>
              <a:cs typeface="Cambria"/>
            </a:endParaRPr>
          </a:p>
          <a:p>
            <a:pPr algn="ctr">
              <a:lnSpc>
                <a:spcPct val="107000"/>
              </a:lnSpc>
            </a:pPr>
            <a:r>
              <a:rPr lang="en-US" sz="1100" dirty="0">
                <a:solidFill>
                  <a:srgbClr val="00000A"/>
                </a:solidFill>
                <a:latin typeface="Cambria"/>
                <a:ea typeface="Cambria"/>
                <a:cs typeface="Cambria"/>
              </a:rPr>
              <a:t> </a:t>
            </a:r>
            <a:endParaRPr lang="it-IT" sz="1100" dirty="0">
              <a:solidFill>
                <a:srgbClr val="00000A"/>
              </a:solidFill>
              <a:latin typeface="Cambria"/>
              <a:ea typeface="Cambria"/>
              <a:cs typeface="Cambria"/>
            </a:endParaRPr>
          </a:p>
          <a:p>
            <a:pPr>
              <a:lnSpc>
                <a:spcPct val="107000"/>
              </a:lnSpc>
            </a:pPr>
            <a:r>
              <a:rPr lang="en-US" sz="1100" dirty="0">
                <a:solidFill>
                  <a:srgbClr val="00000A"/>
                </a:solidFill>
                <a:latin typeface="Cambria"/>
                <a:ea typeface="Cambria"/>
                <a:cs typeface="Cambria"/>
              </a:rPr>
              <a:t> </a:t>
            </a:r>
            <a:endParaRPr lang="it-IT" sz="1100" dirty="0">
              <a:solidFill>
                <a:srgbClr val="00000A"/>
              </a:solidFill>
              <a:latin typeface="Cambria"/>
              <a:ea typeface="Cambria"/>
              <a:cs typeface="Cambria"/>
            </a:endParaRPr>
          </a:p>
        </p:txBody>
      </p:sp>
      <p:sp>
        <p:nvSpPr>
          <p:cNvPr id="45" name="Casella di testo 9"/>
          <p:cNvSpPr txBox="1"/>
          <p:nvPr/>
        </p:nvSpPr>
        <p:spPr>
          <a:xfrm>
            <a:off x="3561254" y="1674520"/>
            <a:ext cx="2493750" cy="2265382"/>
          </a:xfrm>
          <a:prstGeom prst="rect">
            <a:avLst/>
          </a:prstGeom>
          <a:noFill/>
          <a:ln>
            <a:noFill/>
          </a:ln>
        </p:spPr>
        <p:txBody>
          <a:bodyPr lIns="91425" tIns="91425" rIns="91425" bIns="91425" anchor="t" anchorCtr="0"/>
          <a:lstStyle/>
          <a:p>
            <a:pPr algn="ctr">
              <a:lnSpc>
                <a:spcPct val="107000"/>
              </a:lnSpc>
            </a:pPr>
            <a:r>
              <a:rPr lang="it-IT" sz="1400" b="1" dirty="0">
                <a:solidFill>
                  <a:srgbClr val="00000A"/>
                </a:solidFill>
                <a:latin typeface="Cambria"/>
                <a:ea typeface="Cambria"/>
                <a:cs typeface="Cambria"/>
              </a:rPr>
              <a:t> </a:t>
            </a:r>
            <a:r>
              <a:rPr lang="en-US" sz="1400" b="1" dirty="0"/>
              <a:t>Fitness4Purpose</a:t>
            </a:r>
            <a:r>
              <a:rPr lang="en-US" sz="1200" dirty="0"/>
              <a:t>, through scientific </a:t>
            </a:r>
            <a:r>
              <a:rPr lang="en-US" sz="1200" dirty="0" smtClean="0"/>
              <a:t>analysis relevant to users</a:t>
            </a:r>
          </a:p>
          <a:p>
            <a:pPr algn="ctr">
              <a:lnSpc>
                <a:spcPct val="107000"/>
              </a:lnSpc>
            </a:pPr>
            <a:r>
              <a:rPr lang="en-US" sz="1200" dirty="0"/>
              <a:t> </a:t>
            </a:r>
            <a:endParaRPr lang="it-IT" sz="1200" dirty="0"/>
          </a:p>
          <a:p>
            <a:pPr algn="ctr">
              <a:lnSpc>
                <a:spcPct val="107000"/>
              </a:lnSpc>
            </a:pPr>
            <a:r>
              <a:rPr lang="en-US" sz="1200" dirty="0" smtClean="0"/>
              <a:t>Basic statistical properties</a:t>
            </a:r>
            <a:endParaRPr lang="it-IT" sz="1200" dirty="0"/>
          </a:p>
          <a:p>
            <a:pPr algn="ctr">
              <a:lnSpc>
                <a:spcPct val="107000"/>
              </a:lnSpc>
            </a:pPr>
            <a:r>
              <a:rPr lang="en-US" sz="1200" dirty="0"/>
              <a:t>Trend detection</a:t>
            </a:r>
            <a:endParaRPr lang="it-IT" sz="1200" dirty="0"/>
          </a:p>
          <a:p>
            <a:pPr algn="ctr">
              <a:lnSpc>
                <a:spcPct val="107000"/>
              </a:lnSpc>
            </a:pPr>
            <a:r>
              <a:rPr lang="en-US" sz="1200" dirty="0" smtClean="0"/>
              <a:t>Model evaluation</a:t>
            </a:r>
            <a:endParaRPr lang="en-US" sz="1200" dirty="0"/>
          </a:p>
          <a:p>
            <a:pPr algn="ctr">
              <a:lnSpc>
                <a:spcPct val="107000"/>
              </a:lnSpc>
            </a:pPr>
            <a:r>
              <a:rPr lang="en-US" sz="1200" dirty="0"/>
              <a:t>Performance metrics</a:t>
            </a:r>
            <a:endParaRPr lang="it-IT" sz="1200" dirty="0"/>
          </a:p>
          <a:p>
            <a:pPr algn="ctr">
              <a:lnSpc>
                <a:spcPct val="107000"/>
              </a:lnSpc>
            </a:pPr>
            <a:r>
              <a:rPr lang="en-US" sz="1200" dirty="0" smtClean="0"/>
              <a:t>Cross-comparison</a:t>
            </a:r>
            <a:endParaRPr lang="it-IT" sz="1200" dirty="0"/>
          </a:p>
        </p:txBody>
      </p:sp>
      <p:sp>
        <p:nvSpPr>
          <p:cNvPr id="46" name="Casella di testo 10"/>
          <p:cNvSpPr txBox="1"/>
          <p:nvPr/>
        </p:nvSpPr>
        <p:spPr>
          <a:xfrm>
            <a:off x="6148756" y="1674520"/>
            <a:ext cx="2493750" cy="2265382"/>
          </a:xfrm>
          <a:prstGeom prst="rect">
            <a:avLst/>
          </a:prstGeom>
          <a:noFill/>
          <a:ln>
            <a:noFill/>
          </a:ln>
        </p:spPr>
        <p:txBody>
          <a:bodyPr lIns="91425" tIns="91425" rIns="91425" bIns="91425" anchor="t" anchorCtr="0"/>
          <a:lstStyle/>
          <a:p>
            <a:pPr algn="ctr">
              <a:lnSpc>
                <a:spcPct val="107000"/>
              </a:lnSpc>
            </a:pPr>
            <a:r>
              <a:rPr lang="en-US" sz="1400" b="1" dirty="0" smtClean="0"/>
              <a:t>Data check</a:t>
            </a:r>
          </a:p>
          <a:p>
            <a:pPr algn="ctr">
              <a:lnSpc>
                <a:spcPct val="107000"/>
              </a:lnSpc>
            </a:pPr>
            <a:r>
              <a:rPr lang="en-US" sz="1200" dirty="0" smtClean="0"/>
              <a:t> </a:t>
            </a:r>
          </a:p>
          <a:p>
            <a:pPr algn="ctr">
              <a:lnSpc>
                <a:spcPct val="107000"/>
              </a:lnSpc>
            </a:pPr>
            <a:r>
              <a:rPr lang="en-US" sz="1200" dirty="0" smtClean="0"/>
              <a:t>Data and metadata completeness, consistency, physical plausibility and compliance with community standards</a:t>
            </a:r>
          </a:p>
          <a:p>
            <a:pPr algn="ctr">
              <a:lnSpc>
                <a:spcPct val="107000"/>
              </a:lnSpc>
            </a:pPr>
            <a:r>
              <a:rPr lang="en-US" sz="1200" dirty="0" smtClean="0"/>
              <a:t> </a:t>
            </a:r>
          </a:p>
          <a:p>
            <a:pPr algn="ctr">
              <a:lnSpc>
                <a:spcPct val="107000"/>
              </a:lnSpc>
            </a:pPr>
            <a:r>
              <a:rPr lang="en-US" sz="1200" dirty="0" smtClean="0"/>
              <a:t> </a:t>
            </a:r>
          </a:p>
          <a:p>
            <a:pPr algn="ctr">
              <a:lnSpc>
                <a:spcPct val="107000"/>
              </a:lnSpc>
            </a:pPr>
            <a:r>
              <a:rPr lang="en-US" sz="1100" dirty="0" smtClean="0">
                <a:solidFill>
                  <a:srgbClr val="00000A"/>
                </a:solidFill>
                <a:latin typeface="Cambria"/>
                <a:ea typeface="Cambria"/>
                <a:cs typeface="Cambria"/>
              </a:rPr>
              <a:t> </a:t>
            </a:r>
          </a:p>
          <a:p>
            <a:pPr algn="ctr">
              <a:lnSpc>
                <a:spcPct val="107000"/>
              </a:lnSpc>
            </a:pPr>
            <a:r>
              <a:rPr lang="en-US" sz="1100" dirty="0" smtClean="0">
                <a:solidFill>
                  <a:srgbClr val="00000A"/>
                </a:solidFill>
                <a:latin typeface="Cambria"/>
                <a:ea typeface="Cambria"/>
                <a:cs typeface="Cambria"/>
              </a:rPr>
              <a:t> </a:t>
            </a:r>
            <a:endParaRPr lang="en-US" sz="1100" dirty="0">
              <a:solidFill>
                <a:srgbClr val="00000A"/>
              </a:solidFill>
              <a:latin typeface="Cambria"/>
              <a:ea typeface="Cambria"/>
              <a:cs typeface="Cambria"/>
            </a:endParaRPr>
          </a:p>
        </p:txBody>
      </p:sp>
      <p:pic>
        <p:nvPicPr>
          <p:cNvPr id="47" name="Immagine 31"/>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87624" y="3465195"/>
            <a:ext cx="1748335" cy="92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Imagen 47"/>
          <p:cNvPicPr>
            <a:picLocks noChangeAspect="1"/>
          </p:cNvPicPr>
          <p:nvPr/>
        </p:nvPicPr>
        <p:blipFill rotWithShape="1">
          <a:blip r:embed="rId3" cstate="print">
            <a:extLst>
              <a:ext uri="{28A0092B-C50C-407E-A947-70E740481C1C}">
                <a14:useLocalDpi xmlns:a14="http://schemas.microsoft.com/office/drawing/2010/main" val="0"/>
              </a:ext>
            </a:extLst>
          </a:blip>
          <a:srcRect r="2519"/>
          <a:stretch/>
        </p:blipFill>
        <p:spPr>
          <a:xfrm>
            <a:off x="4100614" y="3435846"/>
            <a:ext cx="1407490" cy="1080120"/>
          </a:xfrm>
          <a:prstGeom prst="rect">
            <a:avLst/>
          </a:prstGeom>
        </p:spPr>
      </p:pic>
      <p:pic>
        <p:nvPicPr>
          <p:cNvPr id="50" name="Picture 6" descr="C:\Users\Finsoft\Desktop\trailhead_module_data_quality.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76256" y="3304313"/>
            <a:ext cx="1146984" cy="1146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88665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Display of the dataset EQC information</a:t>
            </a:r>
            <a:endParaRPr lang="en-US" dirty="0"/>
          </a:p>
        </p:txBody>
      </p:sp>
      <p:sp>
        <p:nvSpPr>
          <p:cNvPr id="6" name="TextBox 3"/>
          <p:cNvSpPr txBox="1"/>
          <p:nvPr/>
        </p:nvSpPr>
        <p:spPr>
          <a:xfrm>
            <a:off x="6269563" y="847583"/>
            <a:ext cx="2592288" cy="2492990"/>
          </a:xfrm>
          <a:prstGeom prst="rect">
            <a:avLst/>
          </a:prstGeom>
          <a:noFill/>
          <a:ln>
            <a:solidFill>
              <a:schemeClr val="tx1">
                <a:lumMod val="65000"/>
                <a:lumOff val="35000"/>
              </a:schemeClr>
            </a:solidFill>
          </a:ln>
        </p:spPr>
        <p:txBody>
          <a:bodyPr wrap="square" rtlCol="0">
            <a:spAutoFit/>
          </a:bodyPr>
          <a:lstStyle/>
          <a:p>
            <a:pPr marL="174625" indent="-174625">
              <a:buFont typeface="Wingdings" panose="05000000000000000000" pitchFamily="2" charset="2"/>
              <a:buChar char="q"/>
            </a:pPr>
            <a:r>
              <a:rPr lang="en-GB" sz="1200" dirty="0" smtClean="0"/>
              <a:t>User selects the dataset and variable of interest</a:t>
            </a:r>
          </a:p>
          <a:p>
            <a:pPr marL="174625" indent="-174625">
              <a:buFont typeface="Wingdings" panose="05000000000000000000" pitchFamily="2" charset="2"/>
              <a:buChar char="q"/>
            </a:pPr>
            <a:endParaRPr lang="en-GB" sz="1200" dirty="0"/>
          </a:p>
          <a:p>
            <a:pPr marL="174625" indent="-174625">
              <a:buFont typeface="Wingdings" panose="05000000000000000000" pitchFamily="2" charset="2"/>
              <a:buChar char="q"/>
            </a:pPr>
            <a:r>
              <a:rPr lang="en-GB" sz="1200" dirty="0" smtClean="0"/>
              <a:t>The user is then offered the option to access the related EQC information by clicking on the appropriate tab</a:t>
            </a:r>
          </a:p>
          <a:p>
            <a:endParaRPr lang="en-GB" sz="1200" dirty="0" smtClean="0"/>
          </a:p>
          <a:p>
            <a:pPr marL="174625" indent="-174625">
              <a:buFont typeface="Wingdings" panose="05000000000000000000" pitchFamily="2" charset="2"/>
              <a:buChar char="q"/>
            </a:pPr>
            <a:r>
              <a:rPr lang="en-GB" sz="1200" dirty="0" smtClean="0"/>
              <a:t>The information is presented through a web page displaying the synthesis table; the webpage is created dynamically using the latest information available</a:t>
            </a:r>
            <a:endParaRPr lang="en-GB" sz="1200" dirty="0"/>
          </a:p>
        </p:txBody>
      </p:sp>
      <p:grpSp>
        <p:nvGrpSpPr>
          <p:cNvPr id="16" name="Group 8"/>
          <p:cNvGrpSpPr>
            <a:grpSpLocks noChangeAspect="1"/>
          </p:cNvGrpSpPr>
          <p:nvPr/>
        </p:nvGrpSpPr>
        <p:grpSpPr>
          <a:xfrm>
            <a:off x="1547664" y="638706"/>
            <a:ext cx="4405952" cy="3744898"/>
            <a:chOff x="1534200" y="-20538"/>
            <a:chExt cx="6075600" cy="5164038"/>
          </a:xfrm>
        </p:grpSpPr>
        <p:pic>
          <p:nvPicPr>
            <p:cNvPr id="17"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4200" y="0"/>
              <a:ext cx="6075600" cy="5143500"/>
            </a:xfrm>
            <a:prstGeom prst="rect">
              <a:avLst/>
            </a:prstGeom>
          </p:spPr>
        </p:pic>
        <p:pic>
          <p:nvPicPr>
            <p:cNvPr id="18"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19872" y="-20538"/>
              <a:ext cx="876300" cy="304800"/>
            </a:xfrm>
            <a:prstGeom prst="rect">
              <a:avLst/>
            </a:prstGeom>
          </p:spPr>
        </p:pic>
        <p:pic>
          <p:nvPicPr>
            <p:cNvPr id="19" name="Picture 5"/>
            <p:cNvPicPr>
              <a:picLocks noChangeAspect="1"/>
            </p:cNvPicPr>
            <p:nvPr/>
          </p:nvPicPr>
          <p:blipFill rotWithShape="1">
            <a:blip r:embed="rId4">
              <a:extLst>
                <a:ext uri="{28A0092B-C50C-407E-A947-70E740481C1C}">
                  <a14:useLocalDpi xmlns:a14="http://schemas.microsoft.com/office/drawing/2010/main" val="0"/>
                </a:ext>
              </a:extLst>
            </a:blip>
            <a:srcRect b="11810"/>
            <a:stretch/>
          </p:blipFill>
          <p:spPr>
            <a:xfrm>
              <a:off x="2005608" y="15494"/>
              <a:ext cx="838200" cy="252000"/>
            </a:xfrm>
            <a:prstGeom prst="rect">
              <a:avLst/>
            </a:prstGeom>
          </p:spPr>
        </p:pic>
        <p:sp>
          <p:nvSpPr>
            <p:cNvPr id="20" name="TextBox 7"/>
            <p:cNvSpPr txBox="1"/>
            <p:nvPr/>
          </p:nvSpPr>
          <p:spPr>
            <a:xfrm>
              <a:off x="3491880" y="5884"/>
              <a:ext cx="720080" cy="261610"/>
            </a:xfrm>
            <a:prstGeom prst="rect">
              <a:avLst/>
            </a:prstGeom>
            <a:solidFill>
              <a:schemeClr val="bg1"/>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100" dirty="0" smtClean="0">
                  <a:solidFill>
                    <a:srgbClr val="A90000"/>
                  </a:solidFill>
                </a:rPr>
                <a:t>EQC</a:t>
              </a:r>
              <a:endParaRPr lang="en-GB" sz="1100" dirty="0">
                <a:solidFill>
                  <a:srgbClr val="A90000"/>
                </a:solidFill>
              </a:endParaRPr>
            </a:p>
          </p:txBody>
        </p:sp>
      </p:grpSp>
      <p:sp>
        <p:nvSpPr>
          <p:cNvPr id="32" name="TextBox 3"/>
          <p:cNvSpPr txBox="1"/>
          <p:nvPr/>
        </p:nvSpPr>
        <p:spPr>
          <a:xfrm>
            <a:off x="3781488" y="4662728"/>
            <a:ext cx="1738800" cy="276999"/>
          </a:xfrm>
          <a:prstGeom prst="rect">
            <a:avLst/>
          </a:prstGeom>
          <a:solidFill>
            <a:srgbClr val="C00000"/>
          </a:solidFill>
          <a:ln>
            <a:solidFill>
              <a:schemeClr val="tx1">
                <a:lumMod val="65000"/>
                <a:lumOff val="35000"/>
              </a:schemeClr>
            </a:solidFill>
          </a:ln>
        </p:spPr>
        <p:txBody>
          <a:bodyPr wrap="square" rtlCol="0">
            <a:spAutoFit/>
          </a:bodyPr>
          <a:lstStyle/>
          <a:p>
            <a:r>
              <a:rPr lang="en-GB" sz="1200" dirty="0" smtClean="0">
                <a:solidFill>
                  <a:schemeClr val="bg1"/>
                </a:solidFill>
              </a:rPr>
              <a:t>Show EQC information</a:t>
            </a:r>
            <a:endParaRPr lang="en-GB" sz="1200" dirty="0">
              <a:solidFill>
                <a:schemeClr val="bg1"/>
              </a:solidFill>
            </a:endParaRPr>
          </a:p>
        </p:txBody>
      </p:sp>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19803" y="4711833"/>
            <a:ext cx="408221" cy="419156"/>
          </a:xfrm>
          <a:prstGeom prst="rect">
            <a:avLst/>
          </a:prstGeom>
        </p:spPr>
      </p:pic>
    </p:spTree>
    <p:extLst>
      <p:ext uri="{BB962C8B-B14F-4D97-AF65-F5344CB8AC3E}">
        <p14:creationId xmlns:p14="http://schemas.microsoft.com/office/powerpoint/2010/main" val="32816678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Display of the dataset EQC information</a:t>
            </a:r>
          </a:p>
        </p:txBody>
      </p:sp>
      <p:sp>
        <p:nvSpPr>
          <p:cNvPr id="6" name="TextBox 3"/>
          <p:cNvSpPr txBox="1"/>
          <p:nvPr/>
        </p:nvSpPr>
        <p:spPr>
          <a:xfrm>
            <a:off x="7594428" y="1203997"/>
            <a:ext cx="1442068" cy="2862322"/>
          </a:xfrm>
          <a:prstGeom prst="rect">
            <a:avLst/>
          </a:prstGeom>
          <a:noFill/>
          <a:ln>
            <a:solidFill>
              <a:schemeClr val="tx1">
                <a:lumMod val="65000"/>
                <a:lumOff val="35000"/>
              </a:schemeClr>
            </a:solidFill>
          </a:ln>
        </p:spPr>
        <p:txBody>
          <a:bodyPr wrap="square" rtlCol="0">
            <a:spAutoFit/>
          </a:bodyPr>
          <a:lstStyle/>
          <a:p>
            <a:pPr marL="171450" indent="-171450">
              <a:buFont typeface="Wingdings" panose="05000000000000000000" pitchFamily="2" charset="2"/>
              <a:buChar char="q"/>
            </a:pPr>
            <a:r>
              <a:rPr lang="en-GB" sz="1200" dirty="0" smtClean="0"/>
              <a:t>The synthesis table is a tool to organise and homogenize the EQC information</a:t>
            </a:r>
          </a:p>
          <a:p>
            <a:endParaRPr lang="en-GB" sz="1200" dirty="0" smtClean="0"/>
          </a:p>
          <a:p>
            <a:pPr marL="171450" indent="-171450">
              <a:buFont typeface="Wingdings" panose="05000000000000000000" pitchFamily="2" charset="2"/>
              <a:buChar char="q"/>
            </a:pPr>
            <a:r>
              <a:rPr lang="en-GB" sz="1200" dirty="0" smtClean="0"/>
              <a:t>Its layout is shared by all data types</a:t>
            </a:r>
          </a:p>
          <a:p>
            <a:pPr marL="171450" indent="-171450">
              <a:buFont typeface="Arial" panose="020B0604020202020204" pitchFamily="34" charset="0"/>
              <a:buChar char="•"/>
            </a:pPr>
            <a:endParaRPr lang="en-GB" sz="1200" dirty="0"/>
          </a:p>
          <a:p>
            <a:pPr marL="171450" indent="-171450">
              <a:buFont typeface="Wingdings" panose="05000000000000000000" pitchFamily="2" charset="2"/>
              <a:buChar char="q"/>
            </a:pPr>
            <a:r>
              <a:rPr lang="en-GB" sz="1200" dirty="0" smtClean="0"/>
              <a:t>Each box has a link to display the specific EQC information of interest</a:t>
            </a:r>
            <a:endParaRPr lang="en-GB" sz="1200" dirty="0"/>
          </a:p>
        </p:txBody>
      </p:sp>
      <p:graphicFrame>
        <p:nvGraphicFramePr>
          <p:cNvPr id="15" name="Diagrama 14"/>
          <p:cNvGraphicFramePr/>
          <p:nvPr>
            <p:extLst>
              <p:ext uri="{D42A27DB-BD31-4B8C-83A1-F6EECF244321}">
                <p14:modId xmlns:p14="http://schemas.microsoft.com/office/powerpoint/2010/main" val="3512281393"/>
              </p:ext>
            </p:extLst>
          </p:nvPr>
        </p:nvGraphicFramePr>
        <p:xfrm>
          <a:off x="996396" y="684238"/>
          <a:ext cx="6480720" cy="39018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3"/>
          <p:cNvSpPr txBox="1"/>
          <p:nvPr/>
        </p:nvSpPr>
        <p:spPr>
          <a:xfrm>
            <a:off x="1135676" y="627534"/>
            <a:ext cx="4516444" cy="276999"/>
          </a:xfrm>
          <a:prstGeom prst="rect">
            <a:avLst/>
          </a:prstGeom>
          <a:solidFill>
            <a:schemeClr val="bg1"/>
          </a:solidFill>
          <a:ln>
            <a:solidFill>
              <a:schemeClr val="tx1">
                <a:lumMod val="65000"/>
                <a:lumOff val="35000"/>
              </a:schemeClr>
            </a:solidFill>
          </a:ln>
        </p:spPr>
        <p:txBody>
          <a:bodyPr wrap="square" rtlCol="0">
            <a:spAutoFit/>
          </a:bodyPr>
          <a:lstStyle/>
          <a:p>
            <a:pPr algn="ctr"/>
            <a:r>
              <a:rPr lang="en-GB" sz="1200" dirty="0" smtClean="0"/>
              <a:t>Based on information obtained by providers</a:t>
            </a:r>
            <a:r>
              <a:rPr lang="en-GB" sz="1200" dirty="0"/>
              <a:t> </a:t>
            </a:r>
            <a:r>
              <a:rPr lang="en-GB" sz="1200" dirty="0" smtClean="0"/>
              <a:t>and reviewed by EQC</a:t>
            </a:r>
            <a:endParaRPr lang="en-GB" sz="1200" dirty="0"/>
          </a:p>
        </p:txBody>
      </p:sp>
      <p:sp>
        <p:nvSpPr>
          <p:cNvPr id="7" name="TextBox 3"/>
          <p:cNvSpPr txBox="1"/>
          <p:nvPr/>
        </p:nvSpPr>
        <p:spPr>
          <a:xfrm>
            <a:off x="5938244" y="627534"/>
            <a:ext cx="2882228" cy="276999"/>
          </a:xfrm>
          <a:prstGeom prst="rect">
            <a:avLst/>
          </a:prstGeom>
          <a:solidFill>
            <a:schemeClr val="bg1"/>
          </a:solidFill>
          <a:ln>
            <a:solidFill>
              <a:schemeClr val="tx1">
                <a:lumMod val="65000"/>
                <a:lumOff val="35000"/>
              </a:schemeClr>
            </a:solidFill>
          </a:ln>
        </p:spPr>
        <p:txBody>
          <a:bodyPr wrap="square" rtlCol="0">
            <a:spAutoFit/>
          </a:bodyPr>
          <a:lstStyle/>
          <a:p>
            <a:pPr algn="ctr"/>
            <a:r>
              <a:rPr lang="en-GB" sz="1200" dirty="0" smtClean="0"/>
              <a:t>Based on results from the EQC assessment</a:t>
            </a:r>
            <a:endParaRPr lang="en-GB" sz="1200" dirty="0"/>
          </a:p>
        </p:txBody>
      </p:sp>
      <p:pic>
        <p:nvPicPr>
          <p:cNvPr id="8" name="Imagen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51720" y="2152594"/>
            <a:ext cx="408221" cy="419156"/>
          </a:xfrm>
          <a:prstGeom prst="rect">
            <a:avLst/>
          </a:prstGeom>
        </p:spPr>
      </p:pic>
    </p:spTree>
    <p:extLst>
      <p:ext uri="{BB962C8B-B14F-4D97-AF65-F5344CB8AC3E}">
        <p14:creationId xmlns:p14="http://schemas.microsoft.com/office/powerpoint/2010/main" val="8083113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 of the dataset EQC info</a:t>
            </a:r>
            <a:endParaRPr lang="en-US" dirty="0"/>
          </a:p>
        </p:txBody>
      </p:sp>
      <p:sp>
        <p:nvSpPr>
          <p:cNvPr id="6" name="TextBox 3"/>
          <p:cNvSpPr txBox="1"/>
          <p:nvPr/>
        </p:nvSpPr>
        <p:spPr>
          <a:xfrm>
            <a:off x="7099969" y="1131590"/>
            <a:ext cx="1936527" cy="2308324"/>
          </a:xfrm>
          <a:prstGeom prst="rect">
            <a:avLst/>
          </a:prstGeom>
          <a:noFill/>
          <a:ln>
            <a:solidFill>
              <a:schemeClr val="tx1">
                <a:lumMod val="65000"/>
                <a:lumOff val="35000"/>
              </a:schemeClr>
            </a:solidFill>
          </a:ln>
        </p:spPr>
        <p:txBody>
          <a:bodyPr wrap="square" rtlCol="0">
            <a:spAutoFit/>
          </a:bodyPr>
          <a:lstStyle/>
          <a:p>
            <a:pPr marL="171450" indent="-171450">
              <a:buFont typeface="Wingdings" panose="05000000000000000000" pitchFamily="2" charset="2"/>
              <a:buChar char="q"/>
            </a:pPr>
            <a:r>
              <a:rPr lang="en-GB" sz="1200" dirty="0" smtClean="0"/>
              <a:t>The synthesis table web pages are built dynamically, showing the information stored and managed by the EQC Content Management System (CMS)</a:t>
            </a:r>
          </a:p>
          <a:p>
            <a:pPr marL="171450" indent="-171450">
              <a:buFont typeface="Wingdings" panose="05000000000000000000" pitchFamily="2" charset="2"/>
              <a:buChar char="q"/>
            </a:pPr>
            <a:endParaRPr lang="en-GB" sz="1200" dirty="0" smtClean="0"/>
          </a:p>
          <a:p>
            <a:pPr marL="171450" indent="-171450">
              <a:buFont typeface="Wingdings" panose="05000000000000000000" pitchFamily="2" charset="2"/>
              <a:buChar char="q"/>
            </a:pPr>
            <a:r>
              <a:rPr lang="en-GB" sz="1200" dirty="0" smtClean="0"/>
              <a:t>The user selections form the query to interrogate the database managed by the CMS</a:t>
            </a:r>
          </a:p>
        </p:txBody>
      </p:sp>
      <p:grpSp>
        <p:nvGrpSpPr>
          <p:cNvPr id="4" name="Grupo 3"/>
          <p:cNvGrpSpPr/>
          <p:nvPr/>
        </p:nvGrpSpPr>
        <p:grpSpPr>
          <a:xfrm>
            <a:off x="1170513" y="567719"/>
            <a:ext cx="5705743" cy="4092263"/>
            <a:chOff x="1907704" y="987574"/>
            <a:chExt cx="5214588" cy="3787916"/>
          </a:xfrm>
        </p:grpSpPr>
        <p:pic>
          <p:nvPicPr>
            <p:cNvPr id="11" name="Picture 1"/>
            <p:cNvPicPr>
              <a:picLocks noChangeAspect="1"/>
            </p:cNvPicPr>
            <p:nvPr/>
          </p:nvPicPr>
          <p:blipFill rotWithShape="1">
            <a:blip r:embed="rId2">
              <a:extLst>
                <a:ext uri="{28A0092B-C50C-407E-A947-70E740481C1C}">
                  <a14:useLocalDpi xmlns:a14="http://schemas.microsoft.com/office/drawing/2010/main" val="0"/>
                </a:ext>
              </a:extLst>
            </a:blip>
            <a:srcRect l="15794"/>
            <a:stretch/>
          </p:blipFill>
          <p:spPr>
            <a:xfrm>
              <a:off x="1907704" y="987574"/>
              <a:ext cx="5214588" cy="3787916"/>
            </a:xfrm>
            <a:prstGeom prst="rect">
              <a:avLst/>
            </a:prstGeom>
          </p:spPr>
        </p:pic>
        <p:sp>
          <p:nvSpPr>
            <p:cNvPr id="12" name="TextBox 3"/>
            <p:cNvSpPr txBox="1"/>
            <p:nvPr/>
          </p:nvSpPr>
          <p:spPr>
            <a:xfrm>
              <a:off x="1907704" y="1106918"/>
              <a:ext cx="1221751" cy="461665"/>
            </a:xfrm>
            <a:prstGeom prst="rect">
              <a:avLst/>
            </a:prstGeom>
            <a:solidFill>
              <a:srgbClr val="DCF0F2"/>
            </a:solidFill>
            <a:ln>
              <a:noFill/>
            </a:ln>
          </p:spPr>
          <p:txBody>
            <a:bodyPr wrap="square" rtlCol="0">
              <a:spAutoFit/>
            </a:bodyPr>
            <a:lstStyle/>
            <a:p>
              <a:r>
                <a:rPr lang="en-GB" sz="1200" dirty="0" smtClean="0">
                  <a:solidFill>
                    <a:schemeClr val="bg1">
                      <a:lumMod val="50000"/>
                    </a:schemeClr>
                  </a:solidFill>
                </a:rPr>
                <a:t>Dataset overview</a:t>
              </a:r>
              <a:endParaRPr lang="en-GB" sz="1200" dirty="0">
                <a:solidFill>
                  <a:schemeClr val="bg1">
                    <a:lumMod val="50000"/>
                  </a:schemeClr>
                </a:solidFill>
              </a:endParaRPr>
            </a:p>
          </p:txBody>
        </p:sp>
        <p:sp>
          <p:nvSpPr>
            <p:cNvPr id="13" name="TextBox 3"/>
            <p:cNvSpPr txBox="1"/>
            <p:nvPr/>
          </p:nvSpPr>
          <p:spPr>
            <a:xfrm>
              <a:off x="1907704" y="1635646"/>
              <a:ext cx="1091803" cy="461665"/>
            </a:xfrm>
            <a:prstGeom prst="rect">
              <a:avLst/>
            </a:prstGeom>
            <a:solidFill>
              <a:schemeClr val="bg1"/>
            </a:solidFill>
            <a:ln>
              <a:noFill/>
            </a:ln>
          </p:spPr>
          <p:txBody>
            <a:bodyPr wrap="square" rtlCol="0">
              <a:spAutoFit/>
            </a:bodyPr>
            <a:lstStyle/>
            <a:p>
              <a:r>
                <a:rPr lang="en-GB" sz="1200" dirty="0" smtClean="0">
                  <a:solidFill>
                    <a:schemeClr val="bg1">
                      <a:lumMod val="50000"/>
                    </a:schemeClr>
                  </a:solidFill>
                </a:rPr>
                <a:t>Temporal and spatial</a:t>
              </a:r>
              <a:endParaRPr lang="en-GB" sz="1200" dirty="0">
                <a:solidFill>
                  <a:schemeClr val="bg1">
                    <a:lumMod val="50000"/>
                  </a:schemeClr>
                </a:solidFill>
              </a:endParaRPr>
            </a:p>
          </p:txBody>
        </p:sp>
        <p:sp>
          <p:nvSpPr>
            <p:cNvPr id="14" name="TextBox 3"/>
            <p:cNvSpPr txBox="1"/>
            <p:nvPr/>
          </p:nvSpPr>
          <p:spPr>
            <a:xfrm>
              <a:off x="1908845" y="2150735"/>
              <a:ext cx="1091803" cy="276999"/>
            </a:xfrm>
            <a:prstGeom prst="rect">
              <a:avLst/>
            </a:prstGeom>
            <a:solidFill>
              <a:schemeClr val="bg1"/>
            </a:solidFill>
            <a:ln>
              <a:noFill/>
            </a:ln>
          </p:spPr>
          <p:txBody>
            <a:bodyPr wrap="square" rtlCol="0">
              <a:spAutoFit/>
            </a:bodyPr>
            <a:lstStyle/>
            <a:p>
              <a:r>
                <a:rPr lang="en-GB" sz="1200" dirty="0" smtClean="0">
                  <a:solidFill>
                    <a:schemeClr val="bg1">
                      <a:lumMod val="50000"/>
                    </a:schemeClr>
                  </a:solidFill>
                </a:rPr>
                <a:t>Providers</a:t>
              </a:r>
              <a:endParaRPr lang="en-GB" sz="1200" dirty="0">
                <a:solidFill>
                  <a:schemeClr val="bg1">
                    <a:lumMod val="50000"/>
                  </a:schemeClr>
                </a:solidFill>
              </a:endParaRPr>
            </a:p>
          </p:txBody>
        </p:sp>
        <p:sp>
          <p:nvSpPr>
            <p:cNvPr id="16" name="TextBox 3"/>
            <p:cNvSpPr txBox="1"/>
            <p:nvPr/>
          </p:nvSpPr>
          <p:spPr>
            <a:xfrm>
              <a:off x="1907704" y="2427734"/>
              <a:ext cx="1091803" cy="461665"/>
            </a:xfrm>
            <a:prstGeom prst="rect">
              <a:avLst/>
            </a:prstGeom>
            <a:solidFill>
              <a:schemeClr val="bg1"/>
            </a:solidFill>
            <a:ln>
              <a:noFill/>
            </a:ln>
          </p:spPr>
          <p:txBody>
            <a:bodyPr wrap="square" rtlCol="0">
              <a:spAutoFit/>
            </a:bodyPr>
            <a:lstStyle/>
            <a:p>
              <a:r>
                <a:rPr lang="en-GB" sz="1200" dirty="0" smtClean="0">
                  <a:solidFill>
                    <a:schemeClr val="bg1">
                      <a:lumMod val="50000"/>
                    </a:schemeClr>
                  </a:solidFill>
                </a:rPr>
                <a:t>Dataset version</a:t>
              </a:r>
              <a:endParaRPr lang="en-GB" sz="1200" dirty="0">
                <a:solidFill>
                  <a:schemeClr val="bg1">
                    <a:lumMod val="50000"/>
                  </a:schemeClr>
                </a:solidFill>
              </a:endParaRPr>
            </a:p>
          </p:txBody>
        </p:sp>
        <p:sp>
          <p:nvSpPr>
            <p:cNvPr id="17" name="TextBox 3"/>
            <p:cNvSpPr txBox="1"/>
            <p:nvPr/>
          </p:nvSpPr>
          <p:spPr>
            <a:xfrm>
              <a:off x="1918710" y="3007018"/>
              <a:ext cx="1091803" cy="276999"/>
            </a:xfrm>
            <a:prstGeom prst="rect">
              <a:avLst/>
            </a:prstGeom>
            <a:solidFill>
              <a:schemeClr val="bg1"/>
            </a:solidFill>
            <a:ln>
              <a:noFill/>
            </a:ln>
          </p:spPr>
          <p:txBody>
            <a:bodyPr wrap="square" rtlCol="0">
              <a:spAutoFit/>
            </a:bodyPr>
            <a:lstStyle/>
            <a:p>
              <a:r>
                <a:rPr lang="en-GB" sz="1200" dirty="0" smtClean="0">
                  <a:solidFill>
                    <a:schemeClr val="bg1">
                      <a:lumMod val="50000"/>
                    </a:schemeClr>
                  </a:solidFill>
                </a:rPr>
                <a:t>Record update</a:t>
              </a:r>
              <a:endParaRPr lang="en-GB" sz="1200" dirty="0">
                <a:solidFill>
                  <a:schemeClr val="bg1">
                    <a:lumMod val="50000"/>
                  </a:schemeClr>
                </a:solidFill>
              </a:endParaRPr>
            </a:p>
          </p:txBody>
        </p:sp>
        <p:sp>
          <p:nvSpPr>
            <p:cNvPr id="19" name="TextBox 3"/>
            <p:cNvSpPr txBox="1"/>
            <p:nvPr/>
          </p:nvSpPr>
          <p:spPr>
            <a:xfrm>
              <a:off x="3204957" y="1199250"/>
              <a:ext cx="3743307" cy="276999"/>
            </a:xfrm>
            <a:prstGeom prst="rect">
              <a:avLst/>
            </a:prstGeom>
            <a:solidFill>
              <a:schemeClr val="bg2"/>
            </a:solidFill>
            <a:ln>
              <a:solidFill>
                <a:schemeClr val="tx1">
                  <a:lumMod val="65000"/>
                  <a:lumOff val="35000"/>
                </a:schemeClr>
              </a:solidFill>
            </a:ln>
          </p:spPr>
          <p:txBody>
            <a:bodyPr wrap="square" rtlCol="0">
              <a:spAutoFit/>
            </a:bodyPr>
            <a:lstStyle/>
            <a:p>
              <a:pPr algn="ctr"/>
              <a:endParaRPr lang="en-GB" sz="1200" dirty="0">
                <a:solidFill>
                  <a:schemeClr val="bg1">
                    <a:lumMod val="50000"/>
                  </a:schemeClr>
                </a:solidFill>
              </a:endParaRPr>
            </a:p>
          </p:txBody>
        </p:sp>
        <p:sp>
          <p:nvSpPr>
            <p:cNvPr id="18" name="TextBox 3"/>
            <p:cNvSpPr txBox="1"/>
            <p:nvPr/>
          </p:nvSpPr>
          <p:spPr>
            <a:xfrm>
              <a:off x="3779912" y="1192606"/>
              <a:ext cx="2691923" cy="276999"/>
            </a:xfrm>
            <a:prstGeom prst="rect">
              <a:avLst/>
            </a:prstGeom>
            <a:noFill/>
            <a:ln>
              <a:noFill/>
            </a:ln>
          </p:spPr>
          <p:txBody>
            <a:bodyPr wrap="square" rtlCol="0">
              <a:spAutoFit/>
            </a:bodyPr>
            <a:lstStyle/>
            <a:p>
              <a:pPr algn="ctr"/>
              <a:r>
                <a:rPr lang="en-GB" sz="1200" dirty="0" smtClean="0">
                  <a:solidFill>
                    <a:schemeClr val="bg1">
                      <a:lumMod val="50000"/>
                    </a:schemeClr>
                  </a:solidFill>
                </a:rPr>
                <a:t>INTRODUCTION</a:t>
              </a:r>
              <a:endParaRPr lang="en-GB" sz="1200" dirty="0">
                <a:solidFill>
                  <a:schemeClr val="bg1">
                    <a:lumMod val="50000"/>
                  </a:schemeClr>
                </a:solidFill>
              </a:endParaRPr>
            </a:p>
          </p:txBody>
        </p:sp>
      </p:grpSp>
      <p:pic>
        <p:nvPicPr>
          <p:cNvPr id="8" name="Imagen 7"/>
          <p:cNvPicPr>
            <a:picLocks noChangeAspect="1"/>
          </p:cNvPicPr>
          <p:nvPr/>
        </p:nvPicPr>
        <p:blipFill rotWithShape="1">
          <a:blip r:embed="rId3">
            <a:extLst>
              <a:ext uri="{28A0092B-C50C-407E-A947-70E740481C1C}">
                <a14:useLocalDpi xmlns:a14="http://schemas.microsoft.com/office/drawing/2010/main" val="0"/>
              </a:ext>
            </a:extLst>
          </a:blip>
          <a:srcRect l="1010" t="9725" r="1495" b="2736"/>
          <a:stretch/>
        </p:blipFill>
        <p:spPr>
          <a:xfrm>
            <a:off x="2680764" y="1092055"/>
            <a:ext cx="4001915" cy="2580354"/>
          </a:xfrm>
          <a:prstGeom prst="rect">
            <a:avLst/>
          </a:prstGeom>
        </p:spPr>
      </p:pic>
    </p:spTree>
    <p:extLst>
      <p:ext uri="{BB962C8B-B14F-4D97-AF65-F5344CB8AC3E}">
        <p14:creationId xmlns:p14="http://schemas.microsoft.com/office/powerpoint/2010/main" val="26342300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899592" y="1923678"/>
            <a:ext cx="7952768" cy="277539"/>
          </a:xfrm>
          <a:prstGeom prst="rect">
            <a:avLst/>
          </a:prstGeom>
          <a:solidFill>
            <a:srgbClr val="941333"/>
          </a:solidFill>
        </p:spPr>
        <p:txBody>
          <a:bodyPr vert="horz" lIns="91440" tIns="45720" rIns="91440" bIns="45720" rtlCol="0" anchor="ctr">
            <a:noAutofit/>
          </a:bodyPr>
          <a:lstStyle>
            <a:lvl1pPr algn="l" defTabSz="914400" rtl="0" eaLnBrk="1" latinLnBrk="0" hangingPunct="1">
              <a:spcBef>
                <a:spcPct val="0"/>
              </a:spcBef>
              <a:buNone/>
              <a:defRPr sz="1800" b="0" kern="1200" spc="700" baseline="0">
                <a:solidFill>
                  <a:schemeClr val="bg1"/>
                </a:solidFill>
                <a:latin typeface="+mj-lt"/>
                <a:ea typeface="+mj-ea"/>
                <a:cs typeface="+mj-cs"/>
              </a:defRPr>
            </a:lvl1pPr>
          </a:lstStyle>
          <a:p>
            <a:pPr algn="ctr"/>
            <a:r>
              <a:rPr lang="en-US" dirty="0" smtClean="0"/>
              <a:t>EQC OF THE CDS TOOLBOX</a:t>
            </a:r>
            <a:endParaRPr lang="en-US"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7904" y="2355726"/>
            <a:ext cx="2242308" cy="2274995"/>
          </a:xfrm>
          <a:prstGeom prst="rect">
            <a:avLst/>
          </a:prstGeom>
        </p:spPr>
      </p:pic>
      <p:sp>
        <p:nvSpPr>
          <p:cNvPr id="4" name="Rectángulo 3"/>
          <p:cNvSpPr/>
          <p:nvPr/>
        </p:nvSpPr>
        <p:spPr>
          <a:xfrm>
            <a:off x="4788024" y="3003798"/>
            <a:ext cx="1162188" cy="162692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41477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CDS Toolbox</a:t>
            </a:r>
            <a:endParaRPr lang="en-US" dirty="0"/>
          </a:p>
        </p:txBody>
      </p:sp>
      <p:pic>
        <p:nvPicPr>
          <p:cNvPr id="5" name="Imagen 4"/>
          <p:cNvPicPr>
            <a:picLocks noChangeAspect="1"/>
          </p:cNvPicPr>
          <p:nvPr/>
        </p:nvPicPr>
        <p:blipFill rotWithShape="1">
          <a:blip r:embed="rId2">
            <a:extLst>
              <a:ext uri="{28A0092B-C50C-407E-A947-70E740481C1C}">
                <a14:useLocalDpi xmlns:a14="http://schemas.microsoft.com/office/drawing/2010/main" val="0"/>
              </a:ext>
            </a:extLst>
          </a:blip>
          <a:srcRect t="10814" b="1"/>
          <a:stretch/>
        </p:blipFill>
        <p:spPr>
          <a:xfrm>
            <a:off x="0" y="1384650"/>
            <a:ext cx="9144000" cy="3563364"/>
          </a:xfrm>
          <a:prstGeom prst="rect">
            <a:avLst/>
          </a:prstGeom>
        </p:spPr>
      </p:pic>
      <p:sp>
        <p:nvSpPr>
          <p:cNvPr id="8" name="Rectángulo 7"/>
          <p:cNvSpPr/>
          <p:nvPr/>
        </p:nvSpPr>
        <p:spPr>
          <a:xfrm>
            <a:off x="2411760" y="1635646"/>
            <a:ext cx="3960440" cy="3312368"/>
          </a:xfrm>
          <a:prstGeom prst="rect">
            <a:avLst/>
          </a:prstGeom>
          <a:no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ángulo 25"/>
          <p:cNvSpPr/>
          <p:nvPr/>
        </p:nvSpPr>
        <p:spPr>
          <a:xfrm>
            <a:off x="6444208" y="1635646"/>
            <a:ext cx="2699792" cy="3312368"/>
          </a:xfrm>
          <a:prstGeom prst="rect">
            <a:avLst/>
          </a:prstGeom>
          <a:no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ángulo 28"/>
          <p:cNvSpPr/>
          <p:nvPr/>
        </p:nvSpPr>
        <p:spPr>
          <a:xfrm>
            <a:off x="-36512" y="1635646"/>
            <a:ext cx="2304256" cy="3312368"/>
          </a:xfrm>
          <a:prstGeom prst="rect">
            <a:avLst/>
          </a:prstGeom>
          <a:no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3"/>
          <p:cNvSpPr txBox="1"/>
          <p:nvPr/>
        </p:nvSpPr>
        <p:spPr>
          <a:xfrm>
            <a:off x="867704" y="681792"/>
            <a:ext cx="7952768" cy="461665"/>
          </a:xfrm>
          <a:prstGeom prst="rect">
            <a:avLst/>
          </a:prstGeom>
          <a:noFill/>
          <a:ln>
            <a:solidFill>
              <a:schemeClr val="tx1">
                <a:lumMod val="65000"/>
                <a:lumOff val="35000"/>
              </a:schemeClr>
            </a:solidFill>
          </a:ln>
        </p:spPr>
        <p:txBody>
          <a:bodyPr wrap="square" rtlCol="0">
            <a:spAutoFit/>
          </a:bodyPr>
          <a:lstStyle/>
          <a:p>
            <a:r>
              <a:rPr lang="it-IT" sz="1200" dirty="0" smtClean="0"/>
              <a:t>The Toolbox is a </a:t>
            </a:r>
            <a:r>
              <a:rPr lang="it-IT" sz="1200" dirty="0"/>
              <a:t>suite of software </a:t>
            </a:r>
            <a:r>
              <a:rPr lang="it-IT" sz="1200" dirty="0" smtClean="0"/>
              <a:t>tools that allows </a:t>
            </a:r>
            <a:r>
              <a:rPr lang="it-IT" sz="1200" dirty="0"/>
              <a:t>the users to </a:t>
            </a:r>
            <a:r>
              <a:rPr lang="it-IT" sz="1200" dirty="0" smtClean="0"/>
              <a:t>explore (e.g. </a:t>
            </a:r>
            <a:r>
              <a:rPr lang="it-IT" sz="1200" dirty="0"/>
              <a:t>s</a:t>
            </a:r>
            <a:r>
              <a:rPr lang="it-IT" sz="1200" dirty="0" smtClean="0"/>
              <a:t>ubsetting, averaging, visualizing) the CDS products and develop their own applications based on the </a:t>
            </a:r>
            <a:r>
              <a:rPr lang="it-IT" sz="1200" dirty="0"/>
              <a:t>CDS data </a:t>
            </a:r>
            <a:r>
              <a:rPr lang="it-IT" sz="1200" dirty="0" smtClean="0"/>
              <a:t>content.</a:t>
            </a:r>
            <a:endParaRPr lang="it-IT" sz="1200" dirty="0"/>
          </a:p>
        </p:txBody>
      </p:sp>
      <p:sp>
        <p:nvSpPr>
          <p:cNvPr id="9" name="Rectángulo 8"/>
          <p:cNvSpPr/>
          <p:nvPr/>
        </p:nvSpPr>
        <p:spPr>
          <a:xfrm>
            <a:off x="35496" y="1312703"/>
            <a:ext cx="4752528" cy="322943"/>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Workspace and editor</a:t>
            </a:r>
            <a:endParaRPr lang="en-US" dirty="0"/>
          </a:p>
        </p:txBody>
      </p:sp>
      <p:sp>
        <p:nvSpPr>
          <p:cNvPr id="32" name="Rectángulo 31"/>
          <p:cNvSpPr/>
          <p:nvPr/>
        </p:nvSpPr>
        <p:spPr>
          <a:xfrm>
            <a:off x="6228184" y="1312703"/>
            <a:ext cx="2880320" cy="322943"/>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Execution status and </a:t>
            </a:r>
            <a:r>
              <a:rPr lang="en-US" dirty="0" smtClean="0"/>
              <a:t>results</a:t>
            </a:r>
            <a:endParaRPr lang="en-US" dirty="0"/>
          </a:p>
        </p:txBody>
      </p:sp>
    </p:spTree>
    <p:extLst>
      <p:ext uri="{BB962C8B-B14F-4D97-AF65-F5344CB8AC3E}">
        <p14:creationId xmlns:p14="http://schemas.microsoft.com/office/powerpoint/2010/main" val="17017878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704" y="235007"/>
            <a:ext cx="7952768" cy="277539"/>
          </a:xfrm>
        </p:spPr>
        <p:txBody>
          <a:bodyPr/>
          <a:lstStyle/>
          <a:p>
            <a:r>
              <a:rPr lang="en-US" dirty="0" smtClean="0"/>
              <a:t>EQC of the CDS Toolbox</a:t>
            </a:r>
            <a:endParaRPr lang="en-US" dirty="0"/>
          </a:p>
        </p:txBody>
      </p:sp>
      <p:sp>
        <p:nvSpPr>
          <p:cNvPr id="25" name="TextBox 3"/>
          <p:cNvSpPr txBox="1"/>
          <p:nvPr/>
        </p:nvSpPr>
        <p:spPr>
          <a:xfrm>
            <a:off x="867704" y="681792"/>
            <a:ext cx="7952768" cy="461665"/>
          </a:xfrm>
          <a:prstGeom prst="rect">
            <a:avLst/>
          </a:prstGeom>
          <a:noFill/>
          <a:ln>
            <a:solidFill>
              <a:schemeClr val="tx1">
                <a:lumMod val="65000"/>
                <a:lumOff val="35000"/>
              </a:schemeClr>
            </a:solidFill>
          </a:ln>
        </p:spPr>
        <p:txBody>
          <a:bodyPr wrap="square" rtlCol="0">
            <a:spAutoFit/>
          </a:bodyPr>
          <a:lstStyle/>
          <a:p>
            <a:r>
              <a:rPr lang="it-IT" sz="1200" dirty="0" smtClean="0"/>
              <a:t>The EQC function assesses the quality of the CDS Toolbox from multiple angles: tools, workflows, Common Data Model (CDM), application editor, provenance tracking system. This presentation focuses on the tools only.</a:t>
            </a:r>
            <a:endParaRPr lang="it-IT" sz="1200" dirty="0"/>
          </a:p>
        </p:txBody>
      </p:sp>
      <p:sp>
        <p:nvSpPr>
          <p:cNvPr id="18" name="TextBox 3"/>
          <p:cNvSpPr txBox="1"/>
          <p:nvPr/>
        </p:nvSpPr>
        <p:spPr>
          <a:xfrm>
            <a:off x="867704" y="3507854"/>
            <a:ext cx="4424376" cy="1384995"/>
          </a:xfrm>
          <a:prstGeom prst="rect">
            <a:avLst/>
          </a:prstGeom>
          <a:noFill/>
          <a:ln>
            <a:solidFill>
              <a:schemeClr val="bg1">
                <a:lumMod val="50000"/>
              </a:schemeClr>
            </a:solidFill>
          </a:ln>
        </p:spPr>
        <p:txBody>
          <a:bodyPr wrap="square" rtlCol="0">
            <a:spAutoFit/>
          </a:bodyPr>
          <a:lstStyle/>
          <a:p>
            <a:r>
              <a:rPr lang="it-IT" sz="1200" dirty="0" smtClean="0"/>
              <a:t>The EQC framework of the Toolbox aims to:</a:t>
            </a:r>
          </a:p>
          <a:p>
            <a:pPr marL="171450" indent="-171450">
              <a:buFont typeface="Wingdings" panose="05000000000000000000" pitchFamily="2" charset="2"/>
              <a:buChar char="q"/>
            </a:pPr>
            <a:r>
              <a:rPr lang="en-US" sz="1200" dirty="0" smtClean="0"/>
              <a:t>Assess the </a:t>
            </a:r>
            <a:r>
              <a:rPr lang="en-US" sz="1200" dirty="0"/>
              <a:t>maturity of </a:t>
            </a:r>
            <a:r>
              <a:rPr lang="en-US" sz="1200" dirty="0" smtClean="0"/>
              <a:t>the software tools: robust in terms of code versioning and testing and well documented</a:t>
            </a:r>
          </a:p>
          <a:p>
            <a:endParaRPr lang="en-US" sz="1200" dirty="0"/>
          </a:p>
          <a:p>
            <a:pPr marL="171450" indent="-171450">
              <a:buFont typeface="Wingdings" panose="05000000000000000000" pitchFamily="2" charset="2"/>
              <a:buChar char="q"/>
            </a:pPr>
            <a:r>
              <a:rPr lang="en-US" sz="1200" dirty="0" smtClean="0"/>
              <a:t>Evaluate the </a:t>
            </a:r>
            <a:r>
              <a:rPr lang="en-US" sz="1200" dirty="0"/>
              <a:t>fitness-for-purpose of the </a:t>
            </a:r>
            <a:r>
              <a:rPr lang="en-US" sz="1200" dirty="0" smtClean="0"/>
              <a:t>software through </a:t>
            </a:r>
            <a:r>
              <a:rPr lang="en-US" sz="1200" dirty="0"/>
              <a:t>use </a:t>
            </a:r>
            <a:r>
              <a:rPr lang="en-US" sz="1200" dirty="0" smtClean="0"/>
              <a:t>cases identified together with the users, assessing the </a:t>
            </a:r>
            <a:r>
              <a:rPr lang="en-US" sz="1200" dirty="0"/>
              <a:t>applicability of </a:t>
            </a:r>
            <a:r>
              <a:rPr lang="en-US" sz="1200" dirty="0" smtClean="0"/>
              <a:t>the Toolbox to </a:t>
            </a:r>
            <a:r>
              <a:rPr lang="en-US" sz="1200" dirty="0"/>
              <a:t>specific </a:t>
            </a:r>
            <a:r>
              <a:rPr lang="en-US" sz="1200" dirty="0" smtClean="0"/>
              <a:t>operations</a:t>
            </a:r>
            <a:endParaRPr lang="en-US" sz="1200" dirty="0"/>
          </a:p>
        </p:txBody>
      </p:sp>
      <p:sp>
        <p:nvSpPr>
          <p:cNvPr id="30" name="TextBox 3"/>
          <p:cNvSpPr txBox="1"/>
          <p:nvPr/>
        </p:nvSpPr>
        <p:spPr>
          <a:xfrm>
            <a:off x="5684333" y="1275606"/>
            <a:ext cx="3280155" cy="646331"/>
          </a:xfrm>
          <a:prstGeom prst="rect">
            <a:avLst/>
          </a:prstGeom>
          <a:noFill/>
          <a:ln>
            <a:solidFill>
              <a:schemeClr val="tx1">
                <a:lumMod val="65000"/>
                <a:lumOff val="35000"/>
              </a:schemeClr>
            </a:solidFill>
          </a:ln>
        </p:spPr>
        <p:txBody>
          <a:bodyPr wrap="square" rtlCol="0">
            <a:spAutoFit/>
          </a:bodyPr>
          <a:lstStyle/>
          <a:p>
            <a:r>
              <a:rPr lang="it-IT" sz="1200" dirty="0" smtClean="0"/>
              <a:t>Software quality assessment is based on the internationally-recognized standard </a:t>
            </a:r>
            <a:r>
              <a:rPr lang="it-IT" sz="1200" dirty="0"/>
              <a:t>ISO/IEC </a:t>
            </a:r>
            <a:r>
              <a:rPr lang="it-IT" sz="1200" i="1" dirty="0" smtClean="0"/>
              <a:t>9126</a:t>
            </a:r>
            <a:r>
              <a:rPr lang="it-IT" sz="1200" dirty="0" smtClean="0"/>
              <a:t> and extensions (e.g</a:t>
            </a:r>
            <a:r>
              <a:rPr lang="it-IT" sz="1200" dirty="0"/>
              <a:t>. ISO/IEC </a:t>
            </a:r>
            <a:r>
              <a:rPr lang="it-IT" sz="1200" i="1" dirty="0" smtClean="0"/>
              <a:t>25010</a:t>
            </a:r>
            <a:r>
              <a:rPr lang="it-IT" sz="1200" dirty="0" smtClean="0"/>
              <a:t>:2011)</a:t>
            </a:r>
            <a:endParaRPr lang="it-IT" sz="1200" dirty="0"/>
          </a:p>
        </p:txBody>
      </p:sp>
      <p:graphicFrame>
        <p:nvGraphicFramePr>
          <p:cNvPr id="31" name="Diagrama 30"/>
          <p:cNvGraphicFramePr/>
          <p:nvPr>
            <p:extLst>
              <p:ext uri="{D42A27DB-BD31-4B8C-83A1-F6EECF244321}">
                <p14:modId xmlns:p14="http://schemas.microsoft.com/office/powerpoint/2010/main" val="1151875224"/>
              </p:ext>
            </p:extLst>
          </p:nvPr>
        </p:nvGraphicFramePr>
        <p:xfrm>
          <a:off x="5484087" y="1995686"/>
          <a:ext cx="3768433" cy="25717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5" name="Imagen 3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09266" y="1181755"/>
            <a:ext cx="2221704" cy="2254091"/>
          </a:xfrm>
          <a:prstGeom prst="rect">
            <a:avLst/>
          </a:prstGeom>
        </p:spPr>
      </p:pic>
      <p:sp>
        <p:nvSpPr>
          <p:cNvPr id="36" name="Rectángulo 35"/>
          <p:cNvSpPr/>
          <p:nvPr/>
        </p:nvSpPr>
        <p:spPr>
          <a:xfrm rot="16200000">
            <a:off x="2704453" y="1986648"/>
            <a:ext cx="1544980" cy="127502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54027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ángulo 37"/>
          <p:cNvSpPr/>
          <p:nvPr/>
        </p:nvSpPr>
        <p:spPr>
          <a:xfrm>
            <a:off x="1796386" y="927127"/>
            <a:ext cx="4802432" cy="38164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67704" y="235007"/>
            <a:ext cx="7952768" cy="277539"/>
          </a:xfrm>
        </p:spPr>
        <p:txBody>
          <a:bodyPr/>
          <a:lstStyle/>
          <a:p>
            <a:r>
              <a:rPr lang="en-US" dirty="0" smtClean="0"/>
              <a:t>EQC of the CDS Toolbox</a:t>
            </a:r>
            <a:endParaRPr lang="en-US" dirty="0"/>
          </a:p>
        </p:txBody>
      </p:sp>
      <p:grpSp>
        <p:nvGrpSpPr>
          <p:cNvPr id="13" name="Grupo 12"/>
          <p:cNvGrpSpPr/>
          <p:nvPr/>
        </p:nvGrpSpPr>
        <p:grpSpPr>
          <a:xfrm>
            <a:off x="1547664" y="538764"/>
            <a:ext cx="5309021" cy="4225391"/>
            <a:chOff x="1907704" y="987574"/>
            <a:chExt cx="5214588" cy="3787916"/>
          </a:xfrm>
        </p:grpSpPr>
        <p:pic>
          <p:nvPicPr>
            <p:cNvPr id="14" name="Picture 1"/>
            <p:cNvPicPr>
              <a:picLocks noChangeAspect="1"/>
            </p:cNvPicPr>
            <p:nvPr/>
          </p:nvPicPr>
          <p:blipFill rotWithShape="1">
            <a:blip r:embed="rId2">
              <a:extLst>
                <a:ext uri="{28A0092B-C50C-407E-A947-70E740481C1C}">
                  <a14:useLocalDpi xmlns:a14="http://schemas.microsoft.com/office/drawing/2010/main" val="0"/>
                </a:ext>
              </a:extLst>
            </a:blip>
            <a:srcRect l="15794"/>
            <a:stretch/>
          </p:blipFill>
          <p:spPr>
            <a:xfrm>
              <a:off x="1907704" y="987574"/>
              <a:ext cx="5214588" cy="3787916"/>
            </a:xfrm>
            <a:prstGeom prst="rect">
              <a:avLst/>
            </a:prstGeom>
          </p:spPr>
        </p:pic>
        <p:sp>
          <p:nvSpPr>
            <p:cNvPr id="15" name="TextBox 3"/>
            <p:cNvSpPr txBox="1"/>
            <p:nvPr/>
          </p:nvSpPr>
          <p:spPr>
            <a:xfrm>
              <a:off x="1907704" y="1077517"/>
              <a:ext cx="1221751" cy="579413"/>
            </a:xfrm>
            <a:prstGeom prst="rect">
              <a:avLst/>
            </a:prstGeom>
            <a:solidFill>
              <a:schemeClr val="bg1"/>
            </a:solidFill>
            <a:ln>
              <a:noFill/>
            </a:ln>
          </p:spPr>
          <p:txBody>
            <a:bodyPr wrap="square" rtlCol="0">
              <a:spAutoFit/>
            </a:bodyPr>
            <a:lstStyle/>
            <a:p>
              <a:endParaRPr lang="en-GB" sz="1200" dirty="0" smtClean="0">
                <a:solidFill>
                  <a:schemeClr val="bg1">
                    <a:lumMod val="50000"/>
                  </a:schemeClr>
                </a:solidFill>
              </a:endParaRPr>
            </a:p>
            <a:p>
              <a:r>
                <a:rPr lang="en-GB" sz="1200" dirty="0" smtClean="0">
                  <a:solidFill>
                    <a:schemeClr val="bg1">
                      <a:lumMod val="50000"/>
                    </a:schemeClr>
                  </a:solidFill>
                </a:rPr>
                <a:t>Documentation</a:t>
              </a:r>
              <a:endParaRPr lang="en-GB" sz="1200" dirty="0">
                <a:solidFill>
                  <a:schemeClr val="bg1">
                    <a:lumMod val="50000"/>
                  </a:schemeClr>
                </a:solidFill>
              </a:endParaRPr>
            </a:p>
            <a:p>
              <a:endParaRPr lang="en-GB" sz="1200" dirty="0">
                <a:solidFill>
                  <a:schemeClr val="bg1">
                    <a:lumMod val="50000"/>
                  </a:schemeClr>
                </a:solidFill>
              </a:endParaRPr>
            </a:p>
          </p:txBody>
        </p:sp>
        <p:sp>
          <p:nvSpPr>
            <p:cNvPr id="17" name="TextBox 3"/>
            <p:cNvSpPr txBox="1"/>
            <p:nvPr/>
          </p:nvSpPr>
          <p:spPr>
            <a:xfrm>
              <a:off x="1908845" y="2241026"/>
              <a:ext cx="1091803" cy="579413"/>
            </a:xfrm>
            <a:prstGeom prst="rect">
              <a:avLst/>
            </a:prstGeom>
            <a:solidFill>
              <a:schemeClr val="bg1"/>
            </a:solidFill>
            <a:ln>
              <a:noFill/>
            </a:ln>
          </p:spPr>
          <p:txBody>
            <a:bodyPr wrap="square" rtlCol="0">
              <a:spAutoFit/>
            </a:bodyPr>
            <a:lstStyle/>
            <a:p>
              <a:r>
                <a:rPr lang="en-GB" sz="1200" dirty="0" smtClean="0">
                  <a:solidFill>
                    <a:schemeClr val="bg1">
                      <a:lumMod val="50000"/>
                    </a:schemeClr>
                  </a:solidFill>
                </a:rPr>
                <a:t>Toolbox data model compliance</a:t>
              </a:r>
              <a:endParaRPr lang="en-GB" sz="1200" dirty="0">
                <a:solidFill>
                  <a:schemeClr val="bg1">
                    <a:lumMod val="50000"/>
                  </a:schemeClr>
                </a:solidFill>
              </a:endParaRPr>
            </a:p>
          </p:txBody>
        </p:sp>
        <p:sp>
          <p:nvSpPr>
            <p:cNvPr id="19" name="TextBox 3"/>
            <p:cNvSpPr txBox="1"/>
            <p:nvPr/>
          </p:nvSpPr>
          <p:spPr>
            <a:xfrm>
              <a:off x="1918710" y="2949545"/>
              <a:ext cx="1091803" cy="248320"/>
            </a:xfrm>
            <a:prstGeom prst="rect">
              <a:avLst/>
            </a:prstGeom>
            <a:solidFill>
              <a:schemeClr val="bg1"/>
            </a:solidFill>
            <a:ln>
              <a:noFill/>
            </a:ln>
          </p:spPr>
          <p:txBody>
            <a:bodyPr wrap="square" rtlCol="0">
              <a:spAutoFit/>
            </a:bodyPr>
            <a:lstStyle/>
            <a:p>
              <a:r>
                <a:rPr lang="en-GB" sz="1200" dirty="0" smtClean="0">
                  <a:solidFill>
                    <a:schemeClr val="bg1">
                      <a:lumMod val="50000"/>
                    </a:schemeClr>
                  </a:solidFill>
                </a:rPr>
                <a:t>Tool F4P</a:t>
              </a:r>
              <a:endParaRPr lang="en-GB" sz="1200" dirty="0">
                <a:solidFill>
                  <a:schemeClr val="bg1">
                    <a:lumMod val="50000"/>
                  </a:schemeClr>
                </a:solidFill>
              </a:endParaRPr>
            </a:p>
          </p:txBody>
        </p:sp>
        <p:sp>
          <p:nvSpPr>
            <p:cNvPr id="20" name="TextBox 3"/>
            <p:cNvSpPr txBox="1"/>
            <p:nvPr/>
          </p:nvSpPr>
          <p:spPr>
            <a:xfrm>
              <a:off x="3204957" y="1199250"/>
              <a:ext cx="3743307" cy="276999"/>
            </a:xfrm>
            <a:prstGeom prst="rect">
              <a:avLst/>
            </a:prstGeom>
            <a:solidFill>
              <a:schemeClr val="bg2"/>
            </a:solidFill>
            <a:ln>
              <a:solidFill>
                <a:schemeClr val="tx1">
                  <a:lumMod val="65000"/>
                  <a:lumOff val="35000"/>
                </a:schemeClr>
              </a:solidFill>
            </a:ln>
          </p:spPr>
          <p:txBody>
            <a:bodyPr wrap="square" rtlCol="0">
              <a:spAutoFit/>
            </a:bodyPr>
            <a:lstStyle/>
            <a:p>
              <a:pPr algn="ctr"/>
              <a:endParaRPr lang="en-GB" sz="1200" dirty="0">
                <a:solidFill>
                  <a:schemeClr val="bg1">
                    <a:lumMod val="50000"/>
                  </a:schemeClr>
                </a:solidFill>
              </a:endParaRPr>
            </a:p>
          </p:txBody>
        </p:sp>
        <p:sp>
          <p:nvSpPr>
            <p:cNvPr id="21" name="TextBox 3"/>
            <p:cNvSpPr txBox="1"/>
            <p:nvPr/>
          </p:nvSpPr>
          <p:spPr>
            <a:xfrm>
              <a:off x="3779912" y="1192606"/>
              <a:ext cx="2691923" cy="248320"/>
            </a:xfrm>
            <a:prstGeom prst="rect">
              <a:avLst/>
            </a:prstGeom>
            <a:noFill/>
            <a:ln>
              <a:noFill/>
            </a:ln>
          </p:spPr>
          <p:txBody>
            <a:bodyPr wrap="square" rtlCol="0">
              <a:spAutoFit/>
            </a:bodyPr>
            <a:lstStyle/>
            <a:p>
              <a:pPr algn="ctr"/>
              <a:r>
                <a:rPr lang="en-GB" sz="1200" dirty="0" smtClean="0">
                  <a:solidFill>
                    <a:schemeClr val="bg1">
                      <a:lumMod val="50000"/>
                    </a:schemeClr>
                  </a:solidFill>
                </a:rPr>
                <a:t>DOCUMENTATION AND DESCRIPTION</a:t>
              </a:r>
              <a:endParaRPr lang="en-GB" sz="1200" dirty="0">
                <a:solidFill>
                  <a:schemeClr val="bg1">
                    <a:lumMod val="50000"/>
                  </a:schemeClr>
                </a:solidFill>
              </a:endParaRPr>
            </a:p>
          </p:txBody>
        </p:sp>
      </p:grpSp>
      <p:sp>
        <p:nvSpPr>
          <p:cNvPr id="22" name="TextBox 3"/>
          <p:cNvSpPr txBox="1"/>
          <p:nvPr/>
        </p:nvSpPr>
        <p:spPr>
          <a:xfrm>
            <a:off x="1580438" y="1287167"/>
            <a:ext cx="1211102" cy="461665"/>
          </a:xfrm>
          <a:prstGeom prst="rect">
            <a:avLst/>
          </a:prstGeom>
          <a:solidFill>
            <a:srgbClr val="DCF0F2"/>
          </a:solidFill>
          <a:ln>
            <a:noFill/>
          </a:ln>
        </p:spPr>
        <p:txBody>
          <a:bodyPr wrap="square" rtlCol="0">
            <a:spAutoFit/>
          </a:bodyPr>
          <a:lstStyle/>
          <a:p>
            <a:r>
              <a:rPr lang="en-GB" sz="1200" dirty="0" smtClean="0">
                <a:solidFill>
                  <a:schemeClr val="bg1">
                    <a:lumMod val="50000"/>
                  </a:schemeClr>
                </a:solidFill>
              </a:rPr>
              <a:t>Code versioning and testing</a:t>
            </a:r>
            <a:endParaRPr lang="en-GB" sz="1200" dirty="0">
              <a:solidFill>
                <a:schemeClr val="bg1">
                  <a:lumMod val="50000"/>
                </a:schemeClr>
              </a:solidFill>
            </a:endParaRPr>
          </a:p>
        </p:txBody>
      </p:sp>
      <p:sp>
        <p:nvSpPr>
          <p:cNvPr id="23" name="TextBox 3"/>
          <p:cNvSpPr txBox="1"/>
          <p:nvPr/>
        </p:nvSpPr>
        <p:spPr>
          <a:xfrm>
            <a:off x="2915816" y="1128037"/>
            <a:ext cx="1382981" cy="400110"/>
          </a:xfrm>
          <a:prstGeom prst="rect">
            <a:avLst/>
          </a:prstGeom>
          <a:solidFill>
            <a:schemeClr val="bg1"/>
          </a:solidFill>
          <a:ln>
            <a:noFill/>
          </a:ln>
        </p:spPr>
        <p:txBody>
          <a:bodyPr wrap="square" rtlCol="0">
            <a:spAutoFit/>
          </a:bodyPr>
          <a:lstStyle/>
          <a:p>
            <a:r>
              <a:rPr lang="en-GB" sz="1000" b="1" dirty="0" smtClean="0"/>
              <a:t>Is the tool container-based?</a:t>
            </a:r>
            <a:endParaRPr lang="en-GB" sz="1000" b="1" dirty="0"/>
          </a:p>
        </p:txBody>
      </p:sp>
      <p:sp>
        <p:nvSpPr>
          <p:cNvPr id="24" name="TextBox 3"/>
          <p:cNvSpPr txBox="1"/>
          <p:nvPr/>
        </p:nvSpPr>
        <p:spPr>
          <a:xfrm>
            <a:off x="4259419" y="1103081"/>
            <a:ext cx="1382981" cy="400110"/>
          </a:xfrm>
          <a:prstGeom prst="rect">
            <a:avLst/>
          </a:prstGeom>
          <a:solidFill>
            <a:schemeClr val="bg1"/>
          </a:solidFill>
          <a:ln>
            <a:noFill/>
          </a:ln>
        </p:spPr>
        <p:txBody>
          <a:bodyPr wrap="square" rtlCol="0">
            <a:spAutoFit/>
          </a:bodyPr>
          <a:lstStyle/>
          <a:p>
            <a:r>
              <a:rPr lang="en-GB" sz="1000" b="1" dirty="0" smtClean="0"/>
              <a:t>Accessibility of the source code</a:t>
            </a:r>
            <a:endParaRPr lang="en-GB" sz="1000" b="1" dirty="0"/>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61001" y="1492515"/>
            <a:ext cx="1209844" cy="304843"/>
          </a:xfrm>
          <a:prstGeom prst="rect">
            <a:avLst/>
          </a:prstGeom>
        </p:spPr>
      </p:pic>
      <p:pic>
        <p:nvPicPr>
          <p:cNvPr id="25" name="Imagen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9788" y="1485972"/>
            <a:ext cx="1209844" cy="304843"/>
          </a:xfrm>
          <a:prstGeom prst="rect">
            <a:avLst/>
          </a:prstGeom>
        </p:spPr>
      </p:pic>
      <p:sp>
        <p:nvSpPr>
          <p:cNvPr id="26" name="TextBox 3"/>
          <p:cNvSpPr txBox="1"/>
          <p:nvPr/>
        </p:nvSpPr>
        <p:spPr>
          <a:xfrm>
            <a:off x="5554284" y="1117738"/>
            <a:ext cx="1105948" cy="400110"/>
          </a:xfrm>
          <a:prstGeom prst="rect">
            <a:avLst/>
          </a:prstGeom>
          <a:solidFill>
            <a:schemeClr val="bg1"/>
          </a:solidFill>
          <a:ln>
            <a:noFill/>
          </a:ln>
        </p:spPr>
        <p:txBody>
          <a:bodyPr wrap="square" rtlCol="0">
            <a:spAutoFit/>
          </a:bodyPr>
          <a:lstStyle/>
          <a:p>
            <a:r>
              <a:rPr lang="en-GB" sz="1000" b="1" dirty="0" smtClean="0"/>
              <a:t>Source code</a:t>
            </a:r>
          </a:p>
          <a:p>
            <a:endParaRPr lang="en-GB" sz="1000" b="1" dirty="0"/>
          </a:p>
        </p:txBody>
      </p:sp>
      <p:pic>
        <p:nvPicPr>
          <p:cNvPr id="27" name="Imagen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8104" y="1485971"/>
            <a:ext cx="1209844" cy="304843"/>
          </a:xfrm>
          <a:prstGeom prst="rect">
            <a:avLst/>
          </a:prstGeom>
        </p:spPr>
      </p:pic>
      <p:sp>
        <p:nvSpPr>
          <p:cNvPr id="5" name="Rectángulo 4"/>
          <p:cNvSpPr/>
          <p:nvPr/>
        </p:nvSpPr>
        <p:spPr>
          <a:xfrm>
            <a:off x="2922634" y="1755486"/>
            <a:ext cx="3982209" cy="33731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3"/>
          <p:cNvSpPr txBox="1"/>
          <p:nvPr/>
        </p:nvSpPr>
        <p:spPr>
          <a:xfrm>
            <a:off x="2980334" y="1927448"/>
            <a:ext cx="2088232" cy="400110"/>
          </a:xfrm>
          <a:prstGeom prst="rect">
            <a:avLst/>
          </a:prstGeom>
          <a:solidFill>
            <a:schemeClr val="bg1"/>
          </a:solidFill>
          <a:ln>
            <a:noFill/>
          </a:ln>
        </p:spPr>
        <p:txBody>
          <a:bodyPr wrap="square" rtlCol="0">
            <a:spAutoFit/>
          </a:bodyPr>
          <a:lstStyle/>
          <a:p>
            <a:r>
              <a:rPr lang="en-US" sz="1000" b="1" dirty="0"/>
              <a:t>Independent Evaluation on Code Versioning and Testing and </a:t>
            </a:r>
            <a:endParaRPr lang="en-GB" sz="1000" b="1" dirty="0"/>
          </a:p>
        </p:txBody>
      </p:sp>
      <p:sp>
        <p:nvSpPr>
          <p:cNvPr id="30" name="TextBox 3"/>
          <p:cNvSpPr txBox="1"/>
          <p:nvPr/>
        </p:nvSpPr>
        <p:spPr>
          <a:xfrm>
            <a:off x="3059832" y="2327217"/>
            <a:ext cx="2088232" cy="400110"/>
          </a:xfrm>
          <a:prstGeom prst="rect">
            <a:avLst/>
          </a:prstGeom>
          <a:solidFill>
            <a:schemeClr val="bg1"/>
          </a:solidFill>
          <a:ln>
            <a:solidFill>
              <a:schemeClr val="bg1">
                <a:lumMod val="50000"/>
              </a:schemeClr>
            </a:solidFill>
          </a:ln>
        </p:spPr>
        <p:txBody>
          <a:bodyPr wrap="square" rtlCol="0">
            <a:spAutoFit/>
          </a:bodyPr>
          <a:lstStyle/>
          <a:p>
            <a:r>
              <a:rPr lang="en-US" sz="1000" dirty="0" smtClean="0">
                <a:solidFill>
                  <a:schemeClr val="bg1">
                    <a:lumMod val="50000"/>
                  </a:schemeClr>
                </a:solidFill>
              </a:rPr>
              <a:t>Description of code testing with maturity matrix</a:t>
            </a:r>
            <a:endParaRPr lang="en-GB" sz="1000" dirty="0">
              <a:solidFill>
                <a:schemeClr val="bg1">
                  <a:lumMod val="50000"/>
                </a:schemeClr>
              </a:solidFill>
            </a:endParaRPr>
          </a:p>
        </p:txBody>
      </p:sp>
      <p:graphicFrame>
        <p:nvGraphicFramePr>
          <p:cNvPr id="32" name="Tabla 31"/>
          <p:cNvGraphicFramePr>
            <a:graphicFrameLocks noGrp="1"/>
          </p:cNvGraphicFramePr>
          <p:nvPr>
            <p:extLst>
              <p:ext uri="{D42A27DB-BD31-4B8C-83A1-F6EECF244321}">
                <p14:modId xmlns:p14="http://schemas.microsoft.com/office/powerpoint/2010/main" val="3640324992"/>
              </p:ext>
            </p:extLst>
          </p:nvPr>
        </p:nvGraphicFramePr>
        <p:xfrm>
          <a:off x="3332559" y="2891110"/>
          <a:ext cx="4695825" cy="2921000"/>
        </p:xfrm>
        <a:graphic>
          <a:graphicData uri="http://schemas.openxmlformats.org/drawingml/2006/table">
            <a:tbl>
              <a:tblPr/>
              <a:tblGrid>
                <a:gridCol w="1362075">
                  <a:extLst>
                    <a:ext uri="{9D8B030D-6E8A-4147-A177-3AD203B41FA5}">
                      <a16:colId xmlns="" xmlns:a16="http://schemas.microsoft.com/office/drawing/2014/main" val="3704403146"/>
                    </a:ext>
                  </a:extLst>
                </a:gridCol>
                <a:gridCol w="1181100">
                  <a:extLst>
                    <a:ext uri="{9D8B030D-6E8A-4147-A177-3AD203B41FA5}">
                      <a16:colId xmlns="" xmlns:a16="http://schemas.microsoft.com/office/drawing/2014/main" val="358894357"/>
                    </a:ext>
                  </a:extLst>
                </a:gridCol>
                <a:gridCol w="1047750">
                  <a:extLst>
                    <a:ext uri="{9D8B030D-6E8A-4147-A177-3AD203B41FA5}">
                      <a16:colId xmlns="" xmlns:a16="http://schemas.microsoft.com/office/drawing/2014/main" val="3474399412"/>
                    </a:ext>
                  </a:extLst>
                </a:gridCol>
                <a:gridCol w="1104900">
                  <a:extLst>
                    <a:ext uri="{9D8B030D-6E8A-4147-A177-3AD203B41FA5}">
                      <a16:colId xmlns="" xmlns:a16="http://schemas.microsoft.com/office/drawing/2014/main" val="1008176339"/>
                    </a:ext>
                  </a:extLst>
                </a:gridCol>
              </a:tblGrid>
              <a:tr h="0">
                <a:tc>
                  <a:txBody>
                    <a:bodyPr/>
                    <a:lstStyle/>
                    <a:p>
                      <a:pPr>
                        <a:spcAft>
                          <a:spcPts val="0"/>
                        </a:spcAft>
                      </a:pPr>
                      <a:r>
                        <a:rPr lang="en-GB" sz="1200" dirty="0">
                          <a:solidFill>
                            <a:srgbClr val="F3F3F3"/>
                          </a:solidFill>
                          <a:effectLst/>
                          <a:latin typeface="Calibri" panose="020F0502020204030204" pitchFamily="34" charset="0"/>
                          <a:ea typeface="MS Mincho" panose="02020609040205080304" pitchFamily="49" charset="-128"/>
                          <a:cs typeface="Calibri" panose="020F0502020204030204" pitchFamily="34" charset="0"/>
                        </a:rPr>
                        <a:t>Code</a:t>
                      </a:r>
                      <a:endParaRPr lang="en-US" sz="1200" dirty="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3500" marR="63500" marT="63500" marB="635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00FF"/>
                    </a:solidFill>
                  </a:tcPr>
                </a:tc>
                <a:tc>
                  <a:txBody>
                    <a:bodyPr/>
                    <a:lstStyle/>
                    <a:p>
                      <a:pPr>
                        <a:spcAft>
                          <a:spcPts val="0"/>
                        </a:spcAft>
                      </a:pPr>
                      <a:r>
                        <a:rPr lang="en-GB" sz="900">
                          <a:solidFill>
                            <a:srgbClr val="F3F3F3"/>
                          </a:solidFill>
                          <a:effectLst/>
                          <a:latin typeface="Calibri" panose="020F0502020204030204" pitchFamily="34" charset="0"/>
                          <a:ea typeface="MS Mincho" panose="02020609040205080304" pitchFamily="49" charset="-128"/>
                          <a:cs typeface="Calibri" panose="020F0502020204030204" pitchFamily="34" charset="0"/>
                        </a:rPr>
                        <a:t>Basic Check</a:t>
                      </a:r>
                      <a:endParaRPr lang="en-US" sz="120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3500" marR="63500" marT="63500" marB="635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00FF"/>
                    </a:solidFill>
                  </a:tcPr>
                </a:tc>
                <a:tc>
                  <a:txBody>
                    <a:bodyPr/>
                    <a:lstStyle/>
                    <a:p>
                      <a:pPr>
                        <a:spcAft>
                          <a:spcPts val="0"/>
                        </a:spcAft>
                      </a:pPr>
                      <a:r>
                        <a:rPr lang="en-GB" sz="900" dirty="0">
                          <a:solidFill>
                            <a:srgbClr val="F3F3F3"/>
                          </a:solidFill>
                          <a:effectLst/>
                          <a:latin typeface="Calibri" panose="020F0502020204030204" pitchFamily="34" charset="0"/>
                          <a:ea typeface="MS Mincho" panose="02020609040205080304" pitchFamily="49" charset="-128"/>
                          <a:cs typeface="Calibri" panose="020F0502020204030204" pitchFamily="34" charset="0"/>
                        </a:rPr>
                        <a:t>Functionality</a:t>
                      </a:r>
                      <a:endParaRPr lang="en-US" sz="1200" dirty="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p>
                      <a:pPr>
                        <a:spcAft>
                          <a:spcPts val="0"/>
                        </a:spcAft>
                      </a:pPr>
                      <a:r>
                        <a:rPr lang="en-GB" sz="900" dirty="0" smtClean="0">
                          <a:solidFill>
                            <a:srgbClr val="F3F3F3"/>
                          </a:solidFill>
                          <a:effectLst/>
                          <a:latin typeface="Calibri" panose="020F0502020204030204" pitchFamily="34" charset="0"/>
                          <a:ea typeface="MS Mincho" panose="02020609040205080304" pitchFamily="49" charset="-128"/>
                          <a:cs typeface="Calibri" panose="020F0502020204030204" pitchFamily="34" charset="0"/>
                        </a:rPr>
                        <a:t>(suitability</a:t>
                      </a:r>
                      <a:r>
                        <a:rPr lang="en-GB" sz="900" dirty="0">
                          <a:solidFill>
                            <a:srgbClr val="F3F3F3"/>
                          </a:solidFill>
                          <a:effectLst/>
                          <a:latin typeface="Calibri" panose="020F0502020204030204" pitchFamily="34" charset="0"/>
                          <a:ea typeface="MS Mincho" panose="02020609040205080304" pitchFamily="49" charset="-128"/>
                          <a:cs typeface="Calibri" panose="020F0502020204030204" pitchFamily="34" charset="0"/>
                        </a:rPr>
                        <a:t>) unit testing and integration testing</a:t>
                      </a:r>
                      <a:endParaRPr lang="en-US" sz="1200" dirty="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3500" marR="63500" marT="63500" marB="635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00FF"/>
                    </a:solidFill>
                  </a:tcPr>
                </a:tc>
                <a:tc>
                  <a:txBody>
                    <a:bodyPr/>
                    <a:lstStyle/>
                    <a:p>
                      <a:pPr>
                        <a:spcAft>
                          <a:spcPts val="0"/>
                        </a:spcAft>
                      </a:pPr>
                      <a:r>
                        <a:rPr lang="en-GB" sz="900" dirty="0">
                          <a:solidFill>
                            <a:srgbClr val="F3F3F3"/>
                          </a:solidFill>
                          <a:effectLst/>
                          <a:latin typeface="Calibri" panose="020F0502020204030204" pitchFamily="34" charset="0"/>
                          <a:ea typeface="MS Mincho" panose="02020609040205080304" pitchFamily="49" charset="-128"/>
                          <a:cs typeface="Calibri" panose="020F0502020204030204" pitchFamily="34" charset="0"/>
                        </a:rPr>
                        <a:t>Performance through standardized tests</a:t>
                      </a:r>
                      <a:endParaRPr lang="en-US" sz="1200" dirty="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3500" marR="63500" marT="63500" marB="635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00FF"/>
                    </a:solidFill>
                  </a:tcPr>
                </a:tc>
                <a:extLst>
                  <a:ext uri="{0D108BD9-81ED-4DB2-BD59-A6C34878D82A}">
                    <a16:rowId xmlns="" xmlns:a16="http://schemas.microsoft.com/office/drawing/2014/main" val="141812187"/>
                  </a:ext>
                </a:extLst>
              </a:tr>
              <a:tr h="0">
                <a:tc>
                  <a:txBody>
                    <a:bodyPr/>
                    <a:lstStyle/>
                    <a:p>
                      <a:pPr>
                        <a:spcAft>
                          <a:spcPts val="0"/>
                        </a:spcAft>
                      </a:pPr>
                      <a:r>
                        <a:rPr lang="en-GB" sz="800">
                          <a:solidFill>
                            <a:srgbClr val="000000"/>
                          </a:solidFill>
                          <a:effectLst/>
                          <a:latin typeface="Calibri" panose="020F0502020204030204" pitchFamily="34" charset="0"/>
                          <a:ea typeface="MS Mincho" panose="02020609040205080304" pitchFamily="49" charset="-128"/>
                          <a:cs typeface="Calibri" panose="020F0502020204030204" pitchFamily="34" charset="0"/>
                        </a:rPr>
                        <a:t>Information Availability (a)</a:t>
                      </a:r>
                      <a:endParaRPr lang="en-US" sz="120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3500" marR="63500" marT="63500" marB="635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 </a:t>
                      </a:r>
                      <a:endParaRPr lang="en-US" sz="120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3500" marR="63500" marT="63500" marB="635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6AA84F"/>
                    </a:solidFill>
                  </a:tcPr>
                </a:tc>
                <a:tc>
                  <a:txBody>
                    <a:bodyPr/>
                    <a:lstStyle/>
                    <a:p>
                      <a:pPr algn="ctr">
                        <a:spcAft>
                          <a:spcPts val="0"/>
                        </a:spcAft>
                      </a:pPr>
                      <a:r>
                        <a:rPr lang="en-GB"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 </a:t>
                      </a:r>
                      <a:endParaRPr lang="en-US" sz="120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3500" marR="63500" marT="63500" marB="635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 </a:t>
                      </a:r>
                      <a:endParaRPr lang="en-US" sz="120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3500" marR="63500" marT="63500" marB="635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11648458"/>
                  </a:ext>
                </a:extLst>
              </a:tr>
              <a:tr h="0">
                <a:tc>
                  <a:txBody>
                    <a:bodyPr/>
                    <a:lstStyle/>
                    <a:p>
                      <a:pPr>
                        <a:spcAft>
                          <a:spcPts val="0"/>
                        </a:spcAft>
                      </a:pPr>
                      <a:r>
                        <a:rPr lang="en-GB" sz="800">
                          <a:solidFill>
                            <a:srgbClr val="000000"/>
                          </a:solidFill>
                          <a:effectLst/>
                          <a:latin typeface="Calibri" panose="020F0502020204030204" pitchFamily="34" charset="0"/>
                          <a:ea typeface="MS Mincho" panose="02020609040205080304" pitchFamily="49" charset="-128"/>
                          <a:cs typeface="Calibri" panose="020F0502020204030204" pitchFamily="34" charset="0"/>
                        </a:rPr>
                        <a:t>Information Appropriateness (b)</a:t>
                      </a:r>
                      <a:r>
                        <a:rPr lang="en-GB" sz="900">
                          <a:solidFill>
                            <a:srgbClr val="000000"/>
                          </a:solidFill>
                          <a:effectLst/>
                          <a:latin typeface="Calibri" panose="020F0502020204030204" pitchFamily="34" charset="0"/>
                          <a:ea typeface="MS Mincho" panose="02020609040205080304" pitchFamily="49" charset="-128"/>
                          <a:cs typeface="Calibri" panose="020F0502020204030204" pitchFamily="34" charset="0"/>
                        </a:rPr>
                        <a:t> (if script based)</a:t>
                      </a:r>
                      <a:endParaRPr lang="en-US" sz="120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3500" marR="63500" marT="63500" marB="635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 </a:t>
                      </a:r>
                      <a:endParaRPr lang="en-US" sz="120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3500" marR="63500" marT="63500" marB="635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6AA84F"/>
                    </a:solidFill>
                  </a:tcPr>
                </a:tc>
                <a:tc>
                  <a:txBody>
                    <a:bodyPr/>
                    <a:lstStyle/>
                    <a:p>
                      <a:pPr algn="ctr">
                        <a:spcAft>
                          <a:spcPts val="0"/>
                        </a:spcAft>
                      </a:pPr>
                      <a:r>
                        <a:rPr lang="en-GB"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 </a:t>
                      </a:r>
                      <a:endParaRPr lang="en-US" sz="120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3500" marR="63500" marT="63500" marB="635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 </a:t>
                      </a:r>
                      <a:endParaRPr lang="en-US" sz="120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3500" marR="63500" marT="63500" marB="635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495715668"/>
                  </a:ext>
                </a:extLst>
              </a:tr>
              <a:tr h="0">
                <a:tc>
                  <a:txBody>
                    <a:bodyPr/>
                    <a:lstStyle/>
                    <a:p>
                      <a:pPr>
                        <a:spcAft>
                          <a:spcPts val="0"/>
                        </a:spcAft>
                      </a:pPr>
                      <a:r>
                        <a:rPr lang="en-GB" sz="800">
                          <a:solidFill>
                            <a:srgbClr val="000000"/>
                          </a:solidFill>
                          <a:effectLst/>
                          <a:latin typeface="Calibri" panose="020F0502020204030204" pitchFamily="34" charset="0"/>
                          <a:ea typeface="MS Mincho" panose="02020609040205080304" pitchFamily="49" charset="-128"/>
                          <a:cs typeface="Calibri" panose="020F0502020204030204" pitchFamily="34" charset="0"/>
                        </a:rPr>
                        <a:t>Information Appropriateness  (c) </a:t>
                      </a:r>
                      <a:r>
                        <a:rPr lang="en-GB" sz="900">
                          <a:solidFill>
                            <a:srgbClr val="000000"/>
                          </a:solidFill>
                          <a:effectLst/>
                          <a:latin typeface="Calibri" panose="020F0502020204030204" pitchFamily="34" charset="0"/>
                          <a:ea typeface="MS Mincho" panose="02020609040205080304" pitchFamily="49" charset="-128"/>
                          <a:cs typeface="Calibri" panose="020F0502020204030204" pitchFamily="34" charset="0"/>
                        </a:rPr>
                        <a:t>(if container based)</a:t>
                      </a:r>
                      <a:endParaRPr lang="en-US" sz="120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3500" marR="63500" marT="63500" marB="635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 </a:t>
                      </a:r>
                      <a:endParaRPr lang="en-US" sz="120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3500" marR="63500" marT="63500" marB="635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6AA84F"/>
                    </a:solidFill>
                  </a:tcPr>
                </a:tc>
                <a:tc>
                  <a:txBody>
                    <a:bodyPr/>
                    <a:lstStyle/>
                    <a:p>
                      <a:pPr algn="ctr">
                        <a:spcAft>
                          <a:spcPts val="0"/>
                        </a:spcAft>
                      </a:pPr>
                      <a:r>
                        <a:rPr lang="en-GB"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 </a:t>
                      </a:r>
                      <a:endParaRPr lang="en-US" sz="120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3500" marR="63500" marT="63500" marB="635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 </a:t>
                      </a:r>
                      <a:endParaRPr lang="en-US" sz="120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3500" marR="63500" marT="63500" marB="635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713189084"/>
                  </a:ext>
                </a:extLst>
              </a:tr>
              <a:tr h="0">
                <a:tc>
                  <a:txBody>
                    <a:bodyPr/>
                    <a:lstStyle/>
                    <a:p>
                      <a:pPr>
                        <a:spcAft>
                          <a:spcPts val="0"/>
                        </a:spcAft>
                      </a:pPr>
                      <a:r>
                        <a:rPr lang="en-GB" sz="900">
                          <a:solidFill>
                            <a:srgbClr val="000000"/>
                          </a:solidFill>
                          <a:effectLst/>
                          <a:latin typeface="Calibri" panose="020F0502020204030204" pitchFamily="34" charset="0"/>
                          <a:ea typeface="MS Mincho" panose="02020609040205080304" pitchFamily="49" charset="-128"/>
                          <a:cs typeface="Calibri" panose="020F0502020204030204" pitchFamily="34" charset="0"/>
                        </a:rPr>
                        <a:t>Functionality 1 (d) </a:t>
                      </a:r>
                      <a:endParaRPr lang="en-US" sz="120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3500" marR="63500" marT="63500" marB="635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 </a:t>
                      </a:r>
                      <a:endParaRPr lang="en-US" sz="120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3500" marR="63500" marT="63500" marB="635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 </a:t>
                      </a:r>
                      <a:endParaRPr lang="en-US" sz="120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3500" marR="63500" marT="63500" marB="635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6AA84F"/>
                    </a:solidFill>
                  </a:tcPr>
                </a:tc>
                <a:tc>
                  <a:txBody>
                    <a:bodyPr/>
                    <a:lstStyle/>
                    <a:p>
                      <a:pPr algn="ctr">
                        <a:spcAft>
                          <a:spcPts val="0"/>
                        </a:spcAft>
                      </a:pPr>
                      <a:r>
                        <a:rPr lang="en-GB"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 </a:t>
                      </a:r>
                      <a:endParaRPr lang="en-US" sz="120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3500" marR="63500" marT="63500" marB="635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445100247"/>
                  </a:ext>
                </a:extLst>
              </a:tr>
              <a:tr h="0">
                <a:tc>
                  <a:txBody>
                    <a:bodyPr/>
                    <a:lstStyle/>
                    <a:p>
                      <a:pPr>
                        <a:spcAft>
                          <a:spcPts val="0"/>
                        </a:spcAft>
                      </a:pPr>
                      <a:r>
                        <a:rPr lang="en-GB" sz="900">
                          <a:solidFill>
                            <a:srgbClr val="000000"/>
                          </a:solidFill>
                          <a:effectLst/>
                          <a:latin typeface="Calibri" panose="020F0502020204030204" pitchFamily="34" charset="0"/>
                          <a:ea typeface="MS Mincho" panose="02020609040205080304" pitchFamily="49" charset="-128"/>
                          <a:cs typeface="Calibri" panose="020F0502020204030204" pitchFamily="34" charset="0"/>
                        </a:rPr>
                        <a:t>Functionality N (d)</a:t>
                      </a:r>
                      <a:endParaRPr lang="en-US" sz="120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3500" marR="63500" marT="63500" marB="635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 </a:t>
                      </a:r>
                      <a:endParaRPr lang="en-US" sz="120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3500" marR="63500" marT="63500" marB="635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 </a:t>
                      </a:r>
                      <a:endParaRPr lang="en-US" sz="120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3500" marR="63500" marT="63500" marB="635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6AA84F"/>
                    </a:solidFill>
                  </a:tcPr>
                </a:tc>
                <a:tc>
                  <a:txBody>
                    <a:bodyPr/>
                    <a:lstStyle/>
                    <a:p>
                      <a:pPr algn="ctr">
                        <a:spcAft>
                          <a:spcPts val="0"/>
                        </a:spcAft>
                      </a:pPr>
                      <a:r>
                        <a:rPr lang="en-GB"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 </a:t>
                      </a:r>
                      <a:endParaRPr lang="en-US" sz="120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3500" marR="63500" marT="63500" marB="635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668104779"/>
                  </a:ext>
                </a:extLst>
              </a:tr>
              <a:tr h="0">
                <a:tc>
                  <a:txBody>
                    <a:bodyPr/>
                    <a:lstStyle/>
                    <a:p>
                      <a:pPr>
                        <a:spcAft>
                          <a:spcPts val="0"/>
                        </a:spcAft>
                      </a:pPr>
                      <a:r>
                        <a:rPr lang="en-GB" sz="900">
                          <a:solidFill>
                            <a:srgbClr val="000000"/>
                          </a:solidFill>
                          <a:effectLst/>
                          <a:latin typeface="Calibri" panose="020F0502020204030204" pitchFamily="34" charset="0"/>
                          <a:ea typeface="MS Mincho" panose="02020609040205080304" pitchFamily="49" charset="-128"/>
                          <a:cs typeface="Calibri" panose="020F0502020204030204" pitchFamily="34" charset="0"/>
                        </a:rPr>
                        <a:t>Performance test 1 (d)</a:t>
                      </a:r>
                      <a:endParaRPr lang="en-US" sz="120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3500" marR="63500" marT="63500" marB="635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 </a:t>
                      </a:r>
                      <a:endParaRPr lang="en-US" sz="120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3500" marR="63500" marT="63500" marB="635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 </a:t>
                      </a:r>
                      <a:endParaRPr lang="en-US" sz="120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3500" marR="63500" marT="63500" marB="635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 </a:t>
                      </a:r>
                      <a:endParaRPr lang="en-US" sz="120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3500" marR="63500" marT="63500" marB="635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6AA84F"/>
                    </a:solidFill>
                  </a:tcPr>
                </a:tc>
                <a:extLst>
                  <a:ext uri="{0D108BD9-81ED-4DB2-BD59-A6C34878D82A}">
                    <a16:rowId xmlns="" xmlns:a16="http://schemas.microsoft.com/office/drawing/2014/main" val="3510529941"/>
                  </a:ext>
                </a:extLst>
              </a:tr>
              <a:tr h="0">
                <a:tc>
                  <a:txBody>
                    <a:bodyPr/>
                    <a:lstStyle/>
                    <a:p>
                      <a:pPr>
                        <a:spcAft>
                          <a:spcPts val="0"/>
                        </a:spcAft>
                      </a:pPr>
                      <a:r>
                        <a:rPr lang="en-GB" sz="900">
                          <a:solidFill>
                            <a:srgbClr val="000000"/>
                          </a:solidFill>
                          <a:effectLst/>
                          <a:latin typeface="Calibri" panose="020F0502020204030204" pitchFamily="34" charset="0"/>
                          <a:ea typeface="MS Mincho" panose="02020609040205080304" pitchFamily="49" charset="-128"/>
                          <a:cs typeface="Calibri" panose="020F0502020204030204" pitchFamily="34" charset="0"/>
                        </a:rPr>
                        <a:t>Performance test N (d)</a:t>
                      </a:r>
                      <a:endParaRPr lang="en-US" sz="120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3500" marR="63500" marT="63500" marB="635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 </a:t>
                      </a:r>
                      <a:endParaRPr lang="en-US" sz="120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3500" marR="63500" marT="63500" marB="635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 </a:t>
                      </a:r>
                      <a:endParaRPr lang="en-US" sz="120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3500" marR="63500" marT="63500" marB="635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n-GB" sz="1100" dirty="0">
                          <a:solidFill>
                            <a:srgbClr val="000000"/>
                          </a:solidFill>
                          <a:effectLst/>
                          <a:latin typeface="Calibri" panose="020F0502020204030204" pitchFamily="34" charset="0"/>
                          <a:ea typeface="MS Mincho" panose="02020609040205080304" pitchFamily="49" charset="-128"/>
                          <a:cs typeface="Calibri" panose="020F0502020204030204" pitchFamily="34" charset="0"/>
                        </a:rPr>
                        <a:t> </a:t>
                      </a:r>
                      <a:endParaRPr lang="en-US" sz="1200" dirty="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3500" marR="63500" marT="63500" marB="6350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6AA84F"/>
                    </a:solidFill>
                  </a:tcPr>
                </a:tc>
                <a:extLst>
                  <a:ext uri="{0D108BD9-81ED-4DB2-BD59-A6C34878D82A}">
                    <a16:rowId xmlns="" xmlns:a16="http://schemas.microsoft.com/office/drawing/2014/main" val="1678082579"/>
                  </a:ext>
                </a:extLst>
              </a:tr>
            </a:tbl>
          </a:graphicData>
        </a:graphic>
      </p:graphicFrame>
      <p:sp>
        <p:nvSpPr>
          <p:cNvPr id="3" name="Rectángulo 2"/>
          <p:cNvSpPr/>
          <p:nvPr/>
        </p:nvSpPr>
        <p:spPr>
          <a:xfrm>
            <a:off x="1691680" y="1790814"/>
            <a:ext cx="720080" cy="216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Conector recto 6"/>
          <p:cNvCxnSpPr/>
          <p:nvPr/>
        </p:nvCxnSpPr>
        <p:spPr>
          <a:xfrm>
            <a:off x="5148064" y="2327217"/>
            <a:ext cx="2880320" cy="538609"/>
          </a:xfrm>
          <a:prstGeom prst="line">
            <a:avLst/>
          </a:prstGeom>
        </p:spPr>
        <p:style>
          <a:lnRef idx="1">
            <a:schemeClr val="dk1"/>
          </a:lnRef>
          <a:fillRef idx="0">
            <a:schemeClr val="dk1"/>
          </a:fillRef>
          <a:effectRef idx="0">
            <a:schemeClr val="dk1"/>
          </a:effectRef>
          <a:fontRef idx="minor">
            <a:schemeClr val="tx1"/>
          </a:fontRef>
        </p:style>
      </p:cxnSp>
      <p:cxnSp>
        <p:nvCxnSpPr>
          <p:cNvPr id="39" name="Conector recto 38"/>
          <p:cNvCxnSpPr/>
          <p:nvPr/>
        </p:nvCxnSpPr>
        <p:spPr>
          <a:xfrm>
            <a:off x="3059832" y="2727327"/>
            <a:ext cx="272727" cy="163783"/>
          </a:xfrm>
          <a:prstGeom prst="line">
            <a:avLst/>
          </a:prstGeom>
        </p:spPr>
        <p:style>
          <a:lnRef idx="1">
            <a:schemeClr val="dk1"/>
          </a:lnRef>
          <a:fillRef idx="0">
            <a:schemeClr val="dk1"/>
          </a:fillRef>
          <a:effectRef idx="0">
            <a:schemeClr val="dk1"/>
          </a:effectRef>
          <a:fontRef idx="minor">
            <a:schemeClr val="tx1"/>
          </a:fontRef>
        </p:style>
      </p:cxnSp>
      <p:sp>
        <p:nvSpPr>
          <p:cNvPr id="31" name="TextBox 3"/>
          <p:cNvSpPr txBox="1"/>
          <p:nvPr/>
        </p:nvSpPr>
        <p:spPr>
          <a:xfrm>
            <a:off x="2988261" y="1516679"/>
            <a:ext cx="1058766" cy="246221"/>
          </a:xfrm>
          <a:prstGeom prst="rect">
            <a:avLst/>
          </a:prstGeom>
          <a:noFill/>
          <a:ln>
            <a:noFill/>
          </a:ln>
        </p:spPr>
        <p:txBody>
          <a:bodyPr wrap="square" rtlCol="0">
            <a:spAutoFit/>
          </a:bodyPr>
          <a:lstStyle/>
          <a:p>
            <a:r>
              <a:rPr lang="en-US" sz="1000" dirty="0" smtClean="0">
                <a:solidFill>
                  <a:schemeClr val="bg1">
                    <a:lumMod val="50000"/>
                  </a:schemeClr>
                </a:solidFill>
              </a:rPr>
              <a:t>Yes</a:t>
            </a:r>
            <a:endParaRPr lang="en-GB" sz="1000" dirty="0">
              <a:solidFill>
                <a:schemeClr val="bg1">
                  <a:lumMod val="50000"/>
                </a:schemeClr>
              </a:solidFill>
            </a:endParaRPr>
          </a:p>
        </p:txBody>
      </p:sp>
      <p:sp>
        <p:nvSpPr>
          <p:cNvPr id="33" name="TextBox 3"/>
          <p:cNvSpPr txBox="1"/>
          <p:nvPr/>
        </p:nvSpPr>
        <p:spPr>
          <a:xfrm>
            <a:off x="4305322" y="1520418"/>
            <a:ext cx="1058766" cy="246221"/>
          </a:xfrm>
          <a:prstGeom prst="rect">
            <a:avLst/>
          </a:prstGeom>
          <a:noFill/>
          <a:ln>
            <a:noFill/>
          </a:ln>
        </p:spPr>
        <p:txBody>
          <a:bodyPr wrap="square" rtlCol="0">
            <a:spAutoFit/>
          </a:bodyPr>
          <a:lstStyle/>
          <a:p>
            <a:r>
              <a:rPr lang="en-US" sz="1000" dirty="0" smtClean="0">
                <a:solidFill>
                  <a:schemeClr val="bg1">
                    <a:lumMod val="50000"/>
                  </a:schemeClr>
                </a:solidFill>
              </a:rPr>
              <a:t>The source …</a:t>
            </a:r>
            <a:endParaRPr lang="en-GB" sz="1000" dirty="0">
              <a:solidFill>
                <a:schemeClr val="bg1">
                  <a:lumMod val="50000"/>
                </a:schemeClr>
              </a:solidFill>
            </a:endParaRPr>
          </a:p>
        </p:txBody>
      </p:sp>
      <p:sp>
        <p:nvSpPr>
          <p:cNvPr id="34" name="TextBox 3"/>
          <p:cNvSpPr txBox="1"/>
          <p:nvPr/>
        </p:nvSpPr>
        <p:spPr>
          <a:xfrm>
            <a:off x="5529632" y="1513557"/>
            <a:ext cx="1096446" cy="246221"/>
          </a:xfrm>
          <a:prstGeom prst="rect">
            <a:avLst/>
          </a:prstGeom>
          <a:noFill/>
          <a:ln>
            <a:noFill/>
          </a:ln>
        </p:spPr>
        <p:txBody>
          <a:bodyPr wrap="square" rtlCol="0">
            <a:spAutoFit/>
          </a:bodyPr>
          <a:lstStyle/>
          <a:p>
            <a:r>
              <a:rPr lang="en-US" sz="1000" dirty="0" smtClean="0">
                <a:solidFill>
                  <a:schemeClr val="bg1">
                    <a:lumMod val="50000"/>
                  </a:schemeClr>
                </a:solidFill>
              </a:rPr>
              <a:t>Github.com/ES/…</a:t>
            </a:r>
            <a:endParaRPr lang="en-GB" sz="1000" dirty="0">
              <a:solidFill>
                <a:schemeClr val="bg1">
                  <a:lumMod val="50000"/>
                </a:schemeClr>
              </a:solidFill>
            </a:endParaRPr>
          </a:p>
        </p:txBody>
      </p:sp>
      <p:sp>
        <p:nvSpPr>
          <p:cNvPr id="35" name="TextBox 3"/>
          <p:cNvSpPr txBox="1"/>
          <p:nvPr/>
        </p:nvSpPr>
        <p:spPr>
          <a:xfrm>
            <a:off x="7039320" y="843558"/>
            <a:ext cx="1936527" cy="1754326"/>
          </a:xfrm>
          <a:prstGeom prst="rect">
            <a:avLst/>
          </a:prstGeom>
          <a:noFill/>
          <a:ln>
            <a:solidFill>
              <a:schemeClr val="tx1">
                <a:lumMod val="65000"/>
                <a:lumOff val="35000"/>
              </a:schemeClr>
            </a:solidFill>
          </a:ln>
        </p:spPr>
        <p:txBody>
          <a:bodyPr wrap="square" rtlCol="0">
            <a:spAutoFit/>
          </a:bodyPr>
          <a:lstStyle/>
          <a:p>
            <a:pPr marL="171450" indent="-171450">
              <a:buFont typeface="Wingdings" panose="05000000000000000000" pitchFamily="2" charset="2"/>
              <a:buChar char="q"/>
            </a:pPr>
            <a:r>
              <a:rPr lang="en-GB" sz="1200" dirty="0" smtClean="0"/>
              <a:t>A web page is built dynamically, showing the information stored and managed by the CMS</a:t>
            </a:r>
          </a:p>
          <a:p>
            <a:pPr marL="171450" indent="-171450">
              <a:buFont typeface="Wingdings" panose="05000000000000000000" pitchFamily="2" charset="2"/>
              <a:buChar char="q"/>
            </a:pPr>
            <a:endParaRPr lang="en-GB" sz="1200" dirty="0" smtClean="0"/>
          </a:p>
          <a:p>
            <a:pPr marL="171450" indent="-171450">
              <a:buFont typeface="Wingdings" panose="05000000000000000000" pitchFamily="2" charset="2"/>
              <a:buChar char="q"/>
            </a:pPr>
            <a:r>
              <a:rPr lang="en-GB" sz="1200" dirty="0" smtClean="0"/>
              <a:t>The user selections form the query to interrogate the database managed by the CMS.</a:t>
            </a:r>
          </a:p>
        </p:txBody>
      </p:sp>
      <p:pic>
        <p:nvPicPr>
          <p:cNvPr id="29" name="Imagen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10579" y="1588091"/>
            <a:ext cx="408221" cy="419156"/>
          </a:xfrm>
          <a:prstGeom prst="rect">
            <a:avLst/>
          </a:prstGeom>
        </p:spPr>
      </p:pic>
    </p:spTree>
    <p:extLst>
      <p:ext uri="{BB962C8B-B14F-4D97-AF65-F5344CB8AC3E}">
        <p14:creationId xmlns:p14="http://schemas.microsoft.com/office/powerpoint/2010/main" val="4469681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899592" y="1923678"/>
            <a:ext cx="7952768" cy="277539"/>
          </a:xfrm>
          <a:prstGeom prst="rect">
            <a:avLst/>
          </a:prstGeom>
          <a:solidFill>
            <a:srgbClr val="941333"/>
          </a:solidFill>
        </p:spPr>
        <p:txBody>
          <a:bodyPr vert="horz" lIns="91440" tIns="45720" rIns="91440" bIns="45720" rtlCol="0" anchor="ctr">
            <a:noAutofit/>
          </a:bodyPr>
          <a:lstStyle>
            <a:lvl1pPr algn="l" defTabSz="914400" rtl="0" eaLnBrk="1" latinLnBrk="0" hangingPunct="1">
              <a:spcBef>
                <a:spcPct val="0"/>
              </a:spcBef>
              <a:buNone/>
              <a:defRPr sz="1800" b="0" kern="1200" spc="700" baseline="0">
                <a:solidFill>
                  <a:schemeClr val="bg1"/>
                </a:solidFill>
                <a:latin typeface="+mj-lt"/>
                <a:ea typeface="+mj-ea"/>
                <a:cs typeface="+mj-cs"/>
              </a:defRPr>
            </a:lvl1pPr>
          </a:lstStyle>
          <a:p>
            <a:pPr algn="ctr"/>
            <a:r>
              <a:rPr lang="en-US" dirty="0" smtClean="0"/>
              <a:t>EQC OF THE CDS SERVICE</a:t>
            </a:r>
            <a:endParaRPr lang="en-US"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7904" y="2355726"/>
            <a:ext cx="2242308" cy="2274995"/>
          </a:xfrm>
          <a:prstGeom prst="rect">
            <a:avLst/>
          </a:prstGeom>
        </p:spPr>
      </p:pic>
      <p:sp>
        <p:nvSpPr>
          <p:cNvPr id="4" name="Rectángulo 3"/>
          <p:cNvSpPr/>
          <p:nvPr/>
        </p:nvSpPr>
        <p:spPr>
          <a:xfrm>
            <a:off x="3713788" y="3003799"/>
            <a:ext cx="1162188" cy="162692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41449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704" y="235007"/>
            <a:ext cx="7952768" cy="277539"/>
          </a:xfrm>
        </p:spPr>
        <p:txBody>
          <a:bodyPr/>
          <a:lstStyle/>
          <a:p>
            <a:r>
              <a:rPr lang="en-US" dirty="0" smtClean="0"/>
              <a:t>EQC of the CDS service</a:t>
            </a:r>
            <a:endParaRPr lang="en-US" dirty="0"/>
          </a:p>
        </p:txBody>
      </p:sp>
      <p:sp>
        <p:nvSpPr>
          <p:cNvPr id="25" name="TextBox 3"/>
          <p:cNvSpPr txBox="1"/>
          <p:nvPr/>
        </p:nvSpPr>
        <p:spPr>
          <a:xfrm>
            <a:off x="867704" y="681792"/>
            <a:ext cx="7952768" cy="276999"/>
          </a:xfrm>
          <a:prstGeom prst="rect">
            <a:avLst/>
          </a:prstGeom>
          <a:noFill/>
          <a:ln>
            <a:solidFill>
              <a:schemeClr val="tx1">
                <a:lumMod val="65000"/>
                <a:lumOff val="35000"/>
              </a:schemeClr>
            </a:solidFill>
          </a:ln>
        </p:spPr>
        <p:txBody>
          <a:bodyPr wrap="square" rtlCol="0">
            <a:spAutoFit/>
          </a:bodyPr>
          <a:lstStyle/>
          <a:p>
            <a:r>
              <a:rPr lang="it-IT" sz="1200" dirty="0" smtClean="0"/>
              <a:t>The EQC function </a:t>
            </a:r>
            <a:r>
              <a:rPr lang="en-US" sz="1200" dirty="0" smtClean="0"/>
              <a:t>measures </a:t>
            </a:r>
            <a:r>
              <a:rPr lang="en-US" sz="1200" dirty="0"/>
              <a:t>and </a:t>
            </a:r>
            <a:r>
              <a:rPr lang="en-US" sz="1200" dirty="0" smtClean="0"/>
              <a:t>reports </a:t>
            </a:r>
            <a:r>
              <a:rPr lang="en-US" sz="1200" dirty="0"/>
              <a:t>the </a:t>
            </a:r>
            <a:r>
              <a:rPr lang="en-US" sz="1200" dirty="0" smtClean="0"/>
              <a:t>technical quality </a:t>
            </a:r>
            <a:r>
              <a:rPr lang="en-US" sz="1200" dirty="0"/>
              <a:t>of </a:t>
            </a:r>
            <a:r>
              <a:rPr lang="en-US" sz="1200" dirty="0" smtClean="0"/>
              <a:t>the </a:t>
            </a:r>
            <a:r>
              <a:rPr lang="en-US" sz="1200" dirty="0"/>
              <a:t>CDS service </a:t>
            </a:r>
            <a:r>
              <a:rPr lang="en-US" sz="1200" dirty="0" smtClean="0"/>
              <a:t>(e.g. system </a:t>
            </a:r>
            <a:r>
              <a:rPr lang="en-US" sz="1200" dirty="0"/>
              <a:t>availability, response </a:t>
            </a:r>
            <a:r>
              <a:rPr lang="en-US" sz="1200" dirty="0" smtClean="0"/>
              <a:t>time).</a:t>
            </a:r>
            <a:endParaRPr lang="it-IT" sz="1200" dirty="0"/>
          </a:p>
        </p:txBody>
      </p:sp>
      <p:sp>
        <p:nvSpPr>
          <p:cNvPr id="18" name="TextBox 3"/>
          <p:cNvSpPr txBox="1"/>
          <p:nvPr/>
        </p:nvSpPr>
        <p:spPr>
          <a:xfrm>
            <a:off x="867704" y="3363838"/>
            <a:ext cx="3704296" cy="1569660"/>
          </a:xfrm>
          <a:prstGeom prst="rect">
            <a:avLst/>
          </a:prstGeom>
          <a:noFill/>
          <a:ln>
            <a:solidFill>
              <a:schemeClr val="bg1">
                <a:lumMod val="50000"/>
              </a:schemeClr>
            </a:solidFill>
          </a:ln>
        </p:spPr>
        <p:txBody>
          <a:bodyPr wrap="square" rtlCol="0">
            <a:spAutoFit/>
          </a:bodyPr>
          <a:lstStyle/>
          <a:p>
            <a:r>
              <a:rPr lang="it-IT" sz="1200" dirty="0" smtClean="0"/>
              <a:t>In particular, monitoring of the CDS infrastructure is based on:</a:t>
            </a:r>
          </a:p>
          <a:p>
            <a:pPr marL="171450" indent="-171450">
              <a:buFont typeface="Wingdings" panose="05000000000000000000" pitchFamily="2" charset="2"/>
              <a:buChar char="q"/>
            </a:pPr>
            <a:r>
              <a:rPr lang="en-US" sz="1200" dirty="0" smtClean="0"/>
              <a:t>A set of Key Performance Indicators (KPIs)</a:t>
            </a:r>
          </a:p>
          <a:p>
            <a:pPr marL="171450" indent="-171450">
              <a:buFont typeface="Wingdings" panose="05000000000000000000" pitchFamily="2" charset="2"/>
              <a:buChar char="q"/>
            </a:pPr>
            <a:endParaRPr lang="en-US" sz="1200" dirty="0"/>
          </a:p>
          <a:p>
            <a:pPr marL="171450" indent="-171450">
              <a:buFont typeface="Wingdings" panose="05000000000000000000" pitchFamily="2" charset="2"/>
              <a:buChar char="q"/>
            </a:pPr>
            <a:r>
              <a:rPr lang="en-US" sz="1200" dirty="0" smtClean="0"/>
              <a:t>On-line rating widgets to monitor user satisfaction</a:t>
            </a:r>
          </a:p>
          <a:p>
            <a:pPr marL="171450" indent="-171450">
              <a:buFont typeface="Wingdings" panose="05000000000000000000" pitchFamily="2" charset="2"/>
              <a:buChar char="q"/>
            </a:pPr>
            <a:endParaRPr lang="en-US" sz="1200" dirty="0"/>
          </a:p>
          <a:p>
            <a:pPr marL="171450" indent="-171450">
              <a:buFont typeface="Wingdings" panose="05000000000000000000" pitchFamily="2" charset="2"/>
              <a:buChar char="q"/>
            </a:pPr>
            <a:r>
              <a:rPr lang="en-US" sz="1200" dirty="0" smtClean="0"/>
              <a:t>Development of a web dashboard hosting the KPIs and widgets statistics for information of the operators</a:t>
            </a:r>
            <a:endParaRPr lang="en-US" sz="1200" dirty="0"/>
          </a:p>
        </p:txBody>
      </p:sp>
      <p:pic>
        <p:nvPicPr>
          <p:cNvPr id="35" name="Imagen 3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3480" y="1034269"/>
            <a:ext cx="2221704" cy="2254091"/>
          </a:xfrm>
          <a:prstGeom prst="rect">
            <a:avLst/>
          </a:prstGeom>
        </p:spPr>
      </p:pic>
      <p:sp>
        <p:nvSpPr>
          <p:cNvPr id="36" name="Rectángulo 35"/>
          <p:cNvSpPr/>
          <p:nvPr/>
        </p:nvSpPr>
        <p:spPr>
          <a:xfrm rot="16200000">
            <a:off x="1417087" y="1944667"/>
            <a:ext cx="1544980" cy="114240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0" name="Diagrama 19"/>
          <p:cNvGraphicFramePr/>
          <p:nvPr>
            <p:extLst>
              <p:ext uri="{D42A27DB-BD31-4B8C-83A1-F6EECF244321}">
                <p14:modId xmlns:p14="http://schemas.microsoft.com/office/powerpoint/2010/main" val="3864498515"/>
              </p:ext>
            </p:extLst>
          </p:nvPr>
        </p:nvGraphicFramePr>
        <p:xfrm>
          <a:off x="5220072" y="2006381"/>
          <a:ext cx="3768433" cy="25717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 name="TextBox 3"/>
          <p:cNvSpPr txBox="1"/>
          <p:nvPr/>
        </p:nvSpPr>
        <p:spPr>
          <a:xfrm>
            <a:off x="5540317" y="1236970"/>
            <a:ext cx="3280155" cy="646331"/>
          </a:xfrm>
          <a:prstGeom prst="rect">
            <a:avLst/>
          </a:prstGeom>
          <a:noFill/>
          <a:ln>
            <a:solidFill>
              <a:schemeClr val="tx1">
                <a:lumMod val="65000"/>
                <a:lumOff val="35000"/>
              </a:schemeClr>
            </a:solidFill>
          </a:ln>
        </p:spPr>
        <p:txBody>
          <a:bodyPr wrap="square" rtlCol="0">
            <a:spAutoFit/>
          </a:bodyPr>
          <a:lstStyle/>
          <a:p>
            <a:r>
              <a:rPr lang="it-IT" sz="1200" dirty="0" smtClean="0"/>
              <a:t>The KPIs have been inspired by the internationally-recognized standard </a:t>
            </a:r>
            <a:r>
              <a:rPr lang="it-IT" sz="1200" dirty="0"/>
              <a:t>ISO/IEC </a:t>
            </a:r>
            <a:r>
              <a:rPr lang="it-IT" sz="1200" i="1" dirty="0" smtClean="0"/>
              <a:t>25010</a:t>
            </a:r>
            <a:r>
              <a:rPr lang="it-IT" sz="1200" dirty="0" smtClean="0"/>
              <a:t> and </a:t>
            </a:r>
            <a:r>
              <a:rPr lang="it-IT" sz="1200" i="1" dirty="0" smtClean="0"/>
              <a:t>25011</a:t>
            </a:r>
            <a:endParaRPr lang="it-IT" sz="1200" i="1" dirty="0"/>
          </a:p>
        </p:txBody>
      </p:sp>
    </p:spTree>
    <p:extLst>
      <p:ext uri="{BB962C8B-B14F-4D97-AF65-F5344CB8AC3E}">
        <p14:creationId xmlns:p14="http://schemas.microsoft.com/office/powerpoint/2010/main" val="14470701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704" y="235007"/>
            <a:ext cx="7952768" cy="277539"/>
          </a:xfrm>
        </p:spPr>
        <p:txBody>
          <a:bodyPr/>
          <a:lstStyle/>
          <a:p>
            <a:r>
              <a:rPr lang="en-US" dirty="0" smtClean="0"/>
              <a:t>C3S in a nutshell</a:t>
            </a:r>
            <a:endParaRPr lang="en-US" dirty="0"/>
          </a:p>
        </p:txBody>
      </p:sp>
      <p:sp>
        <p:nvSpPr>
          <p:cNvPr id="7" name="TextBox 3"/>
          <p:cNvSpPr txBox="1"/>
          <p:nvPr/>
        </p:nvSpPr>
        <p:spPr>
          <a:xfrm>
            <a:off x="1239572" y="729370"/>
            <a:ext cx="7200800" cy="646331"/>
          </a:xfrm>
          <a:prstGeom prst="rect">
            <a:avLst/>
          </a:prstGeom>
          <a:solidFill>
            <a:schemeClr val="bg1"/>
          </a:solidFill>
          <a:ln>
            <a:solidFill>
              <a:schemeClr val="tx1">
                <a:lumMod val="65000"/>
                <a:lumOff val="35000"/>
              </a:schemeClr>
            </a:solidFill>
          </a:ln>
        </p:spPr>
        <p:txBody>
          <a:bodyPr wrap="square" rtlCol="0">
            <a:spAutoFit/>
          </a:bodyPr>
          <a:lstStyle/>
          <a:p>
            <a:pPr lvl="0" algn="ctr"/>
            <a:r>
              <a:rPr lang="en-US" sz="1200" i="1" dirty="0" smtClean="0"/>
              <a:t>Essential characteristics:</a:t>
            </a:r>
          </a:p>
          <a:p>
            <a:pPr lvl="1"/>
            <a:r>
              <a:rPr lang="en-US" sz="1200" dirty="0"/>
              <a:t>•</a:t>
            </a:r>
            <a:r>
              <a:rPr lang="en-US" sz="1200" dirty="0" smtClean="0"/>
              <a:t> Operational		</a:t>
            </a:r>
            <a:r>
              <a:rPr lang="en-US" sz="1200" dirty="0"/>
              <a:t> • </a:t>
            </a:r>
            <a:r>
              <a:rPr lang="en-US" sz="1200" dirty="0" smtClean="0"/>
              <a:t>Quality assured		</a:t>
            </a:r>
            <a:r>
              <a:rPr lang="en-US" sz="1200" dirty="0"/>
              <a:t> • </a:t>
            </a:r>
            <a:r>
              <a:rPr lang="en-US" sz="1200" dirty="0" smtClean="0"/>
              <a:t>Freely accessible</a:t>
            </a:r>
          </a:p>
          <a:p>
            <a:pPr lvl="1"/>
            <a:r>
              <a:rPr lang="en-US" sz="1200" dirty="0"/>
              <a:t>• </a:t>
            </a:r>
            <a:r>
              <a:rPr lang="en-US" sz="1200" dirty="0" smtClean="0"/>
              <a:t>User driven		</a:t>
            </a:r>
            <a:r>
              <a:rPr lang="en-US" sz="1200" dirty="0"/>
              <a:t> • </a:t>
            </a:r>
            <a:r>
              <a:rPr lang="en-US" sz="1200" dirty="0" smtClean="0"/>
              <a:t>Common look and feel		</a:t>
            </a:r>
            <a:r>
              <a:rPr lang="en-US" sz="1200" dirty="0"/>
              <a:t> • </a:t>
            </a:r>
            <a:r>
              <a:rPr lang="en-US" sz="1200" dirty="0" smtClean="0"/>
              <a:t>One stop shop</a:t>
            </a:r>
          </a:p>
        </p:txBody>
      </p:sp>
      <p:pic>
        <p:nvPicPr>
          <p:cNvPr id="31" name="Picture 5"/>
          <p:cNvPicPr/>
          <p:nvPr/>
        </p:nvPicPr>
        <p:blipFill>
          <a:blip r:embed="rId2"/>
          <a:stretch/>
        </p:blipFill>
        <p:spPr>
          <a:xfrm>
            <a:off x="1187624" y="1443395"/>
            <a:ext cx="7344816" cy="3144579"/>
          </a:xfrm>
          <a:prstGeom prst="rect">
            <a:avLst/>
          </a:prstGeom>
          <a:ln>
            <a:noFill/>
          </a:ln>
        </p:spPr>
      </p:pic>
    </p:spTree>
    <p:extLst>
      <p:ext uri="{BB962C8B-B14F-4D97-AF65-F5344CB8AC3E}">
        <p14:creationId xmlns:p14="http://schemas.microsoft.com/office/powerpoint/2010/main" val="41038455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899592" y="1923678"/>
            <a:ext cx="7952768" cy="277539"/>
          </a:xfrm>
          <a:prstGeom prst="rect">
            <a:avLst/>
          </a:prstGeom>
          <a:solidFill>
            <a:srgbClr val="941333"/>
          </a:solidFill>
        </p:spPr>
        <p:txBody>
          <a:bodyPr vert="horz" lIns="91440" tIns="45720" rIns="91440" bIns="45720" rtlCol="0" anchor="ctr">
            <a:noAutofit/>
          </a:bodyPr>
          <a:lstStyle>
            <a:lvl1pPr algn="l" defTabSz="914400" rtl="0" eaLnBrk="1" latinLnBrk="0" hangingPunct="1">
              <a:spcBef>
                <a:spcPct val="0"/>
              </a:spcBef>
              <a:buNone/>
              <a:defRPr sz="1800" b="0" kern="1200" spc="700" baseline="0">
                <a:solidFill>
                  <a:schemeClr val="bg1"/>
                </a:solidFill>
                <a:latin typeface="+mj-lt"/>
                <a:ea typeface="+mj-ea"/>
                <a:cs typeface="+mj-cs"/>
              </a:defRPr>
            </a:lvl1pPr>
          </a:lstStyle>
          <a:p>
            <a:pPr algn="ctr"/>
            <a:r>
              <a:rPr lang="en-US" dirty="0" smtClean="0"/>
              <a:t>EQC FOR SIS</a:t>
            </a:r>
            <a:endParaRPr lang="en-US" dirty="0"/>
          </a:p>
        </p:txBody>
      </p:sp>
    </p:spTree>
    <p:extLst>
      <p:ext uri="{BB962C8B-B14F-4D97-AF65-F5344CB8AC3E}">
        <p14:creationId xmlns:p14="http://schemas.microsoft.com/office/powerpoint/2010/main" val="2945683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EQC for the SIS</a:t>
            </a:r>
            <a:endParaRPr lang="en-US" dirty="0"/>
          </a:p>
        </p:txBody>
      </p:sp>
      <p:sp>
        <p:nvSpPr>
          <p:cNvPr id="5" name="TextBox 3"/>
          <p:cNvSpPr txBox="1"/>
          <p:nvPr/>
        </p:nvSpPr>
        <p:spPr>
          <a:xfrm>
            <a:off x="867704" y="691991"/>
            <a:ext cx="7952768" cy="276999"/>
          </a:xfrm>
          <a:prstGeom prst="rect">
            <a:avLst/>
          </a:prstGeom>
          <a:solidFill>
            <a:schemeClr val="bg1"/>
          </a:solidFill>
          <a:ln>
            <a:solidFill>
              <a:schemeClr val="tx1">
                <a:lumMod val="65000"/>
                <a:lumOff val="35000"/>
              </a:schemeClr>
            </a:solidFill>
          </a:ln>
        </p:spPr>
        <p:txBody>
          <a:bodyPr wrap="square" rtlCol="0">
            <a:spAutoFit/>
          </a:bodyPr>
          <a:lstStyle/>
          <a:p>
            <a:pPr lvl="0"/>
            <a:r>
              <a:rPr lang="en-GB" sz="1200" dirty="0" smtClean="0"/>
              <a:t>The </a:t>
            </a:r>
            <a:r>
              <a:rPr lang="en-GB" sz="1200" b="1" i="1" dirty="0" smtClean="0"/>
              <a:t>EQC </a:t>
            </a:r>
            <a:r>
              <a:rPr lang="en-GB" sz="1200" dirty="0" smtClean="0"/>
              <a:t>function provides an overarching quality assurance service for all SIS activities and outputs:</a:t>
            </a:r>
          </a:p>
        </p:txBody>
      </p:sp>
      <p:sp>
        <p:nvSpPr>
          <p:cNvPr id="6" name="TextBox 3"/>
          <p:cNvSpPr txBox="1"/>
          <p:nvPr/>
        </p:nvSpPr>
        <p:spPr>
          <a:xfrm>
            <a:off x="939712" y="1459686"/>
            <a:ext cx="5000440" cy="3416320"/>
          </a:xfrm>
          <a:prstGeom prst="rect">
            <a:avLst/>
          </a:prstGeom>
          <a:solidFill>
            <a:schemeClr val="bg1"/>
          </a:solidFill>
          <a:ln>
            <a:solidFill>
              <a:schemeClr val="tx1">
                <a:lumMod val="50000"/>
                <a:lumOff val="50000"/>
              </a:schemeClr>
            </a:solidFill>
          </a:ln>
        </p:spPr>
        <p:txBody>
          <a:bodyPr wrap="square" rtlCol="0">
            <a:spAutoFit/>
          </a:bodyPr>
          <a:lstStyle/>
          <a:p>
            <a:pPr marL="380990" indent="-380990">
              <a:buFont typeface="Wingdings" panose="05000000000000000000" pitchFamily="2" charset="2"/>
              <a:buChar char="q"/>
            </a:pPr>
            <a:r>
              <a:rPr lang="en-GB" sz="1200" b="1" i="1" u="sng" dirty="0" smtClean="0"/>
              <a:t>SIS datasets</a:t>
            </a:r>
            <a:r>
              <a:rPr lang="en-GB" sz="1200" dirty="0" smtClean="0"/>
              <a:t>: provide information about the quality, user relevance and fitness-for-purpose </a:t>
            </a:r>
          </a:p>
          <a:p>
            <a:pPr marL="380990" indent="-380990">
              <a:buFont typeface="Wingdings" panose="05000000000000000000" pitchFamily="2" charset="2"/>
              <a:buChar char="q"/>
            </a:pPr>
            <a:endParaRPr lang="en-GB" sz="1200" dirty="0" smtClean="0"/>
          </a:p>
          <a:p>
            <a:pPr marL="380990" indent="-380990">
              <a:buFont typeface="Wingdings" panose="05000000000000000000" pitchFamily="2" charset="2"/>
              <a:buChar char="q"/>
            </a:pPr>
            <a:endParaRPr lang="en-GB" sz="1200" dirty="0" smtClean="0"/>
          </a:p>
          <a:p>
            <a:pPr marL="380990" indent="-380990">
              <a:buFont typeface="Wingdings" panose="05000000000000000000" pitchFamily="2" charset="2"/>
              <a:buChar char="q"/>
            </a:pPr>
            <a:endParaRPr lang="en-GB" sz="1200" dirty="0" smtClean="0"/>
          </a:p>
          <a:p>
            <a:pPr marL="380990" indent="-380990">
              <a:buFont typeface="Wingdings" panose="05000000000000000000" pitchFamily="2" charset="2"/>
              <a:buChar char="q"/>
            </a:pPr>
            <a:r>
              <a:rPr lang="en-GB" sz="1200" b="1" i="1" u="sng" dirty="0" smtClean="0"/>
              <a:t>SIS tools and workflows</a:t>
            </a:r>
            <a:r>
              <a:rPr lang="en-GB" sz="1200" dirty="0" smtClean="0"/>
              <a:t>: assessment of quality of tools and workflows, ensuring they uphold the required standards</a:t>
            </a:r>
          </a:p>
          <a:p>
            <a:pPr marL="380990" indent="-380990">
              <a:buFont typeface="Wingdings" panose="05000000000000000000" pitchFamily="2" charset="2"/>
              <a:buChar char="q"/>
            </a:pPr>
            <a:endParaRPr lang="en-GB" sz="1200" dirty="0" smtClean="0"/>
          </a:p>
          <a:p>
            <a:pPr marL="380990" indent="-380990">
              <a:buFont typeface="Wingdings" panose="05000000000000000000" pitchFamily="2" charset="2"/>
              <a:buChar char="q"/>
            </a:pPr>
            <a:endParaRPr lang="en-GB" sz="1200" dirty="0" smtClean="0"/>
          </a:p>
          <a:p>
            <a:pPr marL="380990" indent="-380990">
              <a:buFont typeface="Wingdings" panose="05000000000000000000" pitchFamily="2" charset="2"/>
              <a:buChar char="q"/>
            </a:pPr>
            <a:endParaRPr lang="en-GB" sz="1200" dirty="0" smtClean="0"/>
          </a:p>
          <a:p>
            <a:pPr marL="380990" indent="-380990">
              <a:buFont typeface="Wingdings" panose="05000000000000000000" pitchFamily="2" charset="2"/>
              <a:buChar char="q"/>
            </a:pPr>
            <a:r>
              <a:rPr lang="en-GB" sz="1200" b="1" i="1" u="sng" dirty="0" smtClean="0"/>
              <a:t>SIS applications</a:t>
            </a:r>
            <a:r>
              <a:rPr lang="en-GB" sz="1200" dirty="0"/>
              <a:t>: assessment of </a:t>
            </a:r>
            <a:r>
              <a:rPr lang="en-GB" sz="1200" dirty="0" smtClean="0"/>
              <a:t>quality and fitness-for-purposed </a:t>
            </a:r>
            <a:r>
              <a:rPr lang="en-GB" sz="1200" dirty="0"/>
              <a:t>of </a:t>
            </a:r>
            <a:r>
              <a:rPr lang="en-GB" sz="1200" dirty="0" smtClean="0"/>
              <a:t>applications for interacting with SIS datasets and workflows</a:t>
            </a:r>
          </a:p>
          <a:p>
            <a:pPr marL="380990" indent="-380990">
              <a:buFont typeface="Wingdings" panose="05000000000000000000" pitchFamily="2" charset="2"/>
              <a:buChar char="q"/>
            </a:pPr>
            <a:endParaRPr lang="en-GB" sz="1200" dirty="0" smtClean="0"/>
          </a:p>
          <a:p>
            <a:pPr marL="380990" indent="-380990">
              <a:buFont typeface="Wingdings" panose="05000000000000000000" pitchFamily="2" charset="2"/>
              <a:buChar char="q"/>
            </a:pPr>
            <a:endParaRPr lang="en-GB" sz="1200" dirty="0" smtClean="0"/>
          </a:p>
          <a:p>
            <a:pPr marL="380990" indent="-380990">
              <a:buFont typeface="Wingdings" panose="05000000000000000000" pitchFamily="2" charset="2"/>
              <a:buChar char="q"/>
            </a:pPr>
            <a:endParaRPr lang="en-GB" sz="1200" dirty="0" smtClean="0"/>
          </a:p>
          <a:p>
            <a:pPr marL="380990" indent="-380990">
              <a:buFont typeface="Wingdings" panose="05000000000000000000" pitchFamily="2" charset="2"/>
              <a:buChar char="q"/>
            </a:pPr>
            <a:r>
              <a:rPr lang="en-GB" sz="1200" b="1" i="1" u="sng" dirty="0" smtClean="0"/>
              <a:t>SIS documentation</a:t>
            </a:r>
            <a:r>
              <a:rPr lang="en-GB" sz="1200" dirty="0" smtClean="0"/>
              <a:t>: ensuring that all documentation, including user guides, tutorials, and webpages, provide users with the information required to assess its suitability for their needs</a:t>
            </a:r>
          </a:p>
        </p:txBody>
      </p:sp>
      <p:pic>
        <p:nvPicPr>
          <p:cNvPr id="3" name="Picture 2"/>
          <p:cNvPicPr>
            <a:picLocks noChangeAspect="1"/>
          </p:cNvPicPr>
          <p:nvPr/>
        </p:nvPicPr>
        <p:blipFill>
          <a:blip r:embed="rId3"/>
          <a:stretch>
            <a:fillRect/>
          </a:stretch>
        </p:blipFill>
        <p:spPr>
          <a:xfrm>
            <a:off x="247770" y="1529120"/>
            <a:ext cx="962996" cy="468000"/>
          </a:xfrm>
          <a:prstGeom prst="rect">
            <a:avLst/>
          </a:prstGeom>
        </p:spPr>
      </p:pic>
      <p:pic>
        <p:nvPicPr>
          <p:cNvPr id="4" name="Picture 3"/>
          <p:cNvPicPr>
            <a:picLocks noChangeAspect="1"/>
          </p:cNvPicPr>
          <p:nvPr/>
        </p:nvPicPr>
        <p:blipFill>
          <a:blip r:embed="rId4"/>
          <a:stretch>
            <a:fillRect/>
          </a:stretch>
        </p:blipFill>
        <p:spPr>
          <a:xfrm>
            <a:off x="187162" y="2355726"/>
            <a:ext cx="1103343" cy="540000"/>
          </a:xfrm>
          <a:prstGeom prst="rect">
            <a:avLst/>
          </a:prstGeom>
        </p:spPr>
      </p:pic>
      <p:pic>
        <p:nvPicPr>
          <p:cNvPr id="12" name="Picture 11"/>
          <p:cNvPicPr>
            <a:picLocks noChangeAspect="1"/>
          </p:cNvPicPr>
          <p:nvPr/>
        </p:nvPicPr>
        <p:blipFill>
          <a:blip r:embed="rId5"/>
          <a:stretch>
            <a:fillRect/>
          </a:stretch>
        </p:blipFill>
        <p:spPr>
          <a:xfrm>
            <a:off x="315369" y="3273248"/>
            <a:ext cx="892800" cy="648000"/>
          </a:xfrm>
          <a:prstGeom prst="rect">
            <a:avLst/>
          </a:prstGeom>
        </p:spPr>
      </p:pic>
      <p:pic>
        <p:nvPicPr>
          <p:cNvPr id="13" name="Picture 12"/>
          <p:cNvPicPr>
            <a:picLocks noChangeAspect="1"/>
          </p:cNvPicPr>
          <p:nvPr/>
        </p:nvPicPr>
        <p:blipFill>
          <a:blip r:embed="rId6"/>
          <a:stretch>
            <a:fillRect/>
          </a:stretch>
        </p:blipFill>
        <p:spPr>
          <a:xfrm>
            <a:off x="315369" y="4227278"/>
            <a:ext cx="896770" cy="540000"/>
          </a:xfrm>
          <a:prstGeom prst="rect">
            <a:avLst/>
          </a:prstGeom>
        </p:spPr>
      </p:pic>
      <p:pic>
        <p:nvPicPr>
          <p:cNvPr id="14" name="Picture 13"/>
          <p:cNvPicPr>
            <a:picLocks noChangeAspect="1"/>
          </p:cNvPicPr>
          <p:nvPr/>
        </p:nvPicPr>
        <p:blipFill rotWithShape="1">
          <a:blip r:embed="rId7">
            <a:clrChange>
              <a:clrFrom>
                <a:srgbClr val="FFFFFF"/>
              </a:clrFrom>
              <a:clrTo>
                <a:srgbClr val="FFFFFF">
                  <a:alpha val="0"/>
                </a:srgbClr>
              </a:clrTo>
            </a:clrChange>
          </a:blip>
          <a:srcRect r="60157"/>
          <a:stretch/>
        </p:blipFill>
        <p:spPr>
          <a:xfrm>
            <a:off x="6156177" y="1563638"/>
            <a:ext cx="2736304" cy="864097"/>
          </a:xfrm>
          <a:prstGeom prst="rect">
            <a:avLst/>
          </a:prstGeom>
        </p:spPr>
      </p:pic>
      <p:pic>
        <p:nvPicPr>
          <p:cNvPr id="15" name="Picture 14"/>
          <p:cNvPicPr>
            <a:picLocks noChangeAspect="1"/>
          </p:cNvPicPr>
          <p:nvPr/>
        </p:nvPicPr>
        <p:blipFill rotWithShape="1">
          <a:blip r:embed="rId7">
            <a:clrChange>
              <a:clrFrom>
                <a:srgbClr val="FFFFFF"/>
              </a:clrFrom>
              <a:clrTo>
                <a:srgbClr val="FFFFFF">
                  <a:alpha val="0"/>
                </a:srgbClr>
              </a:clrTo>
            </a:clrChange>
          </a:blip>
          <a:srcRect l="39843" r="19266"/>
          <a:stretch/>
        </p:blipFill>
        <p:spPr>
          <a:xfrm>
            <a:off x="6156175" y="2605150"/>
            <a:ext cx="2808313" cy="864097"/>
          </a:xfrm>
          <a:prstGeom prst="rect">
            <a:avLst/>
          </a:prstGeom>
        </p:spPr>
      </p:pic>
      <p:pic>
        <p:nvPicPr>
          <p:cNvPr id="16" name="Picture 15"/>
          <p:cNvPicPr>
            <a:picLocks noChangeAspect="1"/>
          </p:cNvPicPr>
          <p:nvPr/>
        </p:nvPicPr>
        <p:blipFill rotWithShape="1">
          <a:blip r:embed="rId7">
            <a:clrChange>
              <a:clrFrom>
                <a:srgbClr val="FFFFFF"/>
              </a:clrFrom>
              <a:clrTo>
                <a:srgbClr val="FFFFFF">
                  <a:alpha val="0"/>
                </a:srgbClr>
              </a:clrTo>
            </a:clrChange>
          </a:blip>
          <a:srcRect l="81127"/>
          <a:stretch/>
        </p:blipFill>
        <p:spPr>
          <a:xfrm>
            <a:off x="6932136" y="3469247"/>
            <a:ext cx="1296144" cy="864097"/>
          </a:xfrm>
          <a:prstGeom prst="rect">
            <a:avLst/>
          </a:prstGeom>
        </p:spPr>
      </p:pic>
    </p:spTree>
    <p:extLst>
      <p:ext uri="{BB962C8B-B14F-4D97-AF65-F5344CB8AC3E}">
        <p14:creationId xmlns:p14="http://schemas.microsoft.com/office/powerpoint/2010/main" val="30038901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EQC framework for the SIS</a:t>
            </a:r>
            <a:endParaRPr lang="en-US" dirty="0"/>
          </a:p>
        </p:txBody>
      </p:sp>
      <p:pic>
        <p:nvPicPr>
          <p:cNvPr id="8" name="Picture 7"/>
          <p:cNvPicPr>
            <a:picLocks noChangeAspect="1"/>
          </p:cNvPicPr>
          <p:nvPr/>
        </p:nvPicPr>
        <p:blipFill>
          <a:blip r:embed="rId3"/>
          <a:stretch>
            <a:fillRect/>
          </a:stretch>
        </p:blipFill>
        <p:spPr>
          <a:xfrm>
            <a:off x="1253579" y="553929"/>
            <a:ext cx="1236728" cy="927546"/>
          </a:xfrm>
          <a:prstGeom prst="rect">
            <a:avLst/>
          </a:prstGeom>
        </p:spPr>
      </p:pic>
      <p:sp>
        <p:nvSpPr>
          <p:cNvPr id="17" name="TextBox 16"/>
          <p:cNvSpPr txBox="1"/>
          <p:nvPr/>
        </p:nvSpPr>
        <p:spPr>
          <a:xfrm>
            <a:off x="6588224" y="2445763"/>
            <a:ext cx="1152128" cy="369332"/>
          </a:xfrm>
          <a:prstGeom prst="rect">
            <a:avLst/>
          </a:prstGeom>
          <a:noFill/>
        </p:spPr>
        <p:txBody>
          <a:bodyPr wrap="square" rtlCol="0">
            <a:spAutoFit/>
          </a:bodyPr>
          <a:lstStyle/>
          <a:p>
            <a:r>
              <a:rPr lang="en-GB" dirty="0" smtClean="0"/>
              <a:t>Relevance</a:t>
            </a:r>
          </a:p>
        </p:txBody>
      </p:sp>
      <p:grpSp>
        <p:nvGrpSpPr>
          <p:cNvPr id="9" name="Group 8"/>
          <p:cNvGrpSpPr/>
          <p:nvPr/>
        </p:nvGrpSpPr>
        <p:grpSpPr>
          <a:xfrm>
            <a:off x="3834224" y="1823033"/>
            <a:ext cx="1833034" cy="1833563"/>
            <a:chOff x="3486620" y="1918110"/>
            <a:chExt cx="1833034" cy="1833563"/>
          </a:xfrm>
        </p:grpSpPr>
        <p:pic>
          <p:nvPicPr>
            <p:cNvPr id="11" name="Picture 10"/>
            <p:cNvPicPr>
              <a:picLocks noChangeAspect="1"/>
            </p:cNvPicPr>
            <p:nvPr/>
          </p:nvPicPr>
          <p:blipFill>
            <a:blip r:embed="rId4"/>
            <a:stretch>
              <a:fillRect/>
            </a:stretch>
          </p:blipFill>
          <p:spPr>
            <a:xfrm>
              <a:off x="3486620" y="1918110"/>
              <a:ext cx="1774031" cy="1833563"/>
            </a:xfrm>
            <a:prstGeom prst="rect">
              <a:avLst/>
            </a:prstGeom>
          </p:spPr>
        </p:pic>
        <p:sp>
          <p:nvSpPr>
            <p:cNvPr id="3" name="TextBox 2"/>
            <p:cNvSpPr txBox="1"/>
            <p:nvPr/>
          </p:nvSpPr>
          <p:spPr>
            <a:xfrm>
              <a:off x="3851919" y="2535005"/>
              <a:ext cx="1467735" cy="707886"/>
            </a:xfrm>
            <a:prstGeom prst="rect">
              <a:avLst/>
            </a:prstGeom>
            <a:noFill/>
          </p:spPr>
          <p:txBody>
            <a:bodyPr wrap="square" rtlCol="0">
              <a:spAutoFit/>
            </a:bodyPr>
            <a:lstStyle/>
            <a:p>
              <a:r>
                <a:rPr lang="en-GB" sz="2000" b="1" dirty="0" smtClean="0"/>
                <a:t>EQC for SIS framework</a:t>
              </a:r>
              <a:endParaRPr lang="en-GB" sz="2000" b="1" dirty="0"/>
            </a:p>
          </p:txBody>
        </p:sp>
      </p:grpSp>
      <p:sp>
        <p:nvSpPr>
          <p:cNvPr id="10" name="TextBox 9"/>
          <p:cNvSpPr txBox="1"/>
          <p:nvPr/>
        </p:nvSpPr>
        <p:spPr>
          <a:xfrm>
            <a:off x="4041355" y="1059582"/>
            <a:ext cx="1359768" cy="369332"/>
          </a:xfrm>
          <a:prstGeom prst="rect">
            <a:avLst/>
          </a:prstGeom>
          <a:noFill/>
        </p:spPr>
        <p:txBody>
          <a:bodyPr wrap="square" rtlCol="0">
            <a:spAutoFit/>
          </a:bodyPr>
          <a:lstStyle/>
          <a:p>
            <a:r>
              <a:rPr lang="en-GB" dirty="0" smtClean="0"/>
              <a:t>Accessibility</a:t>
            </a:r>
          </a:p>
        </p:txBody>
      </p:sp>
      <p:sp>
        <p:nvSpPr>
          <p:cNvPr id="12" name="TextBox 11"/>
          <p:cNvSpPr txBox="1"/>
          <p:nvPr/>
        </p:nvSpPr>
        <p:spPr>
          <a:xfrm>
            <a:off x="6150884" y="1246454"/>
            <a:ext cx="840329" cy="369332"/>
          </a:xfrm>
          <a:prstGeom prst="rect">
            <a:avLst/>
          </a:prstGeom>
          <a:noFill/>
        </p:spPr>
        <p:txBody>
          <a:bodyPr wrap="square" rtlCol="0">
            <a:spAutoFit/>
          </a:bodyPr>
          <a:lstStyle/>
          <a:p>
            <a:r>
              <a:rPr lang="en-GB" dirty="0" smtClean="0"/>
              <a:t>Clarity</a:t>
            </a:r>
          </a:p>
        </p:txBody>
      </p:sp>
      <p:sp>
        <p:nvSpPr>
          <p:cNvPr id="13" name="TextBox 12"/>
          <p:cNvSpPr txBox="1"/>
          <p:nvPr/>
        </p:nvSpPr>
        <p:spPr>
          <a:xfrm>
            <a:off x="3965155" y="3939902"/>
            <a:ext cx="1512168" cy="369332"/>
          </a:xfrm>
          <a:prstGeom prst="rect">
            <a:avLst/>
          </a:prstGeom>
          <a:noFill/>
        </p:spPr>
        <p:txBody>
          <a:bodyPr wrap="square" rtlCol="0">
            <a:spAutoFit/>
          </a:bodyPr>
          <a:lstStyle/>
          <a:p>
            <a:r>
              <a:rPr lang="en-GB" dirty="0" smtClean="0"/>
              <a:t>Completeness</a:t>
            </a:r>
          </a:p>
        </p:txBody>
      </p:sp>
      <p:sp>
        <p:nvSpPr>
          <p:cNvPr id="14" name="TextBox 13"/>
          <p:cNvSpPr txBox="1"/>
          <p:nvPr/>
        </p:nvSpPr>
        <p:spPr>
          <a:xfrm>
            <a:off x="2050118" y="3168198"/>
            <a:ext cx="1152128" cy="369332"/>
          </a:xfrm>
          <a:prstGeom prst="rect">
            <a:avLst/>
          </a:prstGeom>
          <a:noFill/>
        </p:spPr>
        <p:txBody>
          <a:bodyPr wrap="square" rtlCol="0">
            <a:spAutoFit/>
          </a:bodyPr>
          <a:lstStyle/>
          <a:p>
            <a:pPr algn="ctr"/>
            <a:r>
              <a:rPr lang="en-GB" dirty="0" smtClean="0"/>
              <a:t>Reliability </a:t>
            </a:r>
          </a:p>
        </p:txBody>
      </p:sp>
      <p:sp>
        <p:nvSpPr>
          <p:cNvPr id="4" name="Right Arrow 3"/>
          <p:cNvSpPr/>
          <p:nvPr/>
        </p:nvSpPr>
        <p:spPr>
          <a:xfrm rot="1865904">
            <a:off x="2597394" y="1338677"/>
            <a:ext cx="923436" cy="53098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1187624" y="1380713"/>
            <a:ext cx="1368000" cy="830997"/>
          </a:xfrm>
          <a:prstGeom prst="rect">
            <a:avLst/>
          </a:prstGeom>
          <a:noFill/>
        </p:spPr>
        <p:txBody>
          <a:bodyPr wrap="square" rtlCol="0">
            <a:spAutoFit/>
          </a:bodyPr>
          <a:lstStyle/>
          <a:p>
            <a:pPr algn="ctr"/>
            <a:r>
              <a:rPr lang="en-GB" sz="1600" dirty="0"/>
              <a:t>o</a:t>
            </a:r>
            <a:r>
              <a:rPr lang="en-GB" sz="1600" dirty="0" smtClean="0"/>
              <a:t>f methods and standards</a:t>
            </a:r>
          </a:p>
        </p:txBody>
      </p:sp>
      <p:sp>
        <p:nvSpPr>
          <p:cNvPr id="18" name="Right Arrow 17"/>
          <p:cNvSpPr/>
          <p:nvPr/>
        </p:nvSpPr>
        <p:spPr>
          <a:xfrm rot="1865904">
            <a:off x="6291094" y="3409326"/>
            <a:ext cx="923436" cy="53098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p:nvSpPr>
        <p:spPr>
          <a:xfrm>
            <a:off x="7543970" y="3291830"/>
            <a:ext cx="1276350" cy="584775"/>
          </a:xfrm>
          <a:prstGeom prst="rect">
            <a:avLst/>
          </a:prstGeom>
          <a:noFill/>
        </p:spPr>
        <p:txBody>
          <a:bodyPr wrap="square" rtlCol="0">
            <a:spAutoFit/>
          </a:bodyPr>
          <a:lstStyle/>
          <a:p>
            <a:pPr algn="ctr"/>
            <a:r>
              <a:rPr lang="en-GB" sz="1600" dirty="0" smtClean="0"/>
              <a:t>Definition of operational</a:t>
            </a:r>
          </a:p>
        </p:txBody>
      </p:sp>
      <p:pic>
        <p:nvPicPr>
          <p:cNvPr id="20" name="Picture 19"/>
          <p:cNvPicPr>
            <a:picLocks noChangeAspect="1"/>
          </p:cNvPicPr>
          <p:nvPr/>
        </p:nvPicPr>
        <p:blipFill>
          <a:blip r:embed="rId5"/>
          <a:stretch>
            <a:fillRect/>
          </a:stretch>
        </p:blipFill>
        <p:spPr>
          <a:xfrm>
            <a:off x="7543970" y="3876605"/>
            <a:ext cx="1276350" cy="714375"/>
          </a:xfrm>
          <a:prstGeom prst="rect">
            <a:avLst/>
          </a:prstGeom>
        </p:spPr>
      </p:pic>
      <p:cxnSp>
        <p:nvCxnSpPr>
          <p:cNvPr id="22" name="Straight Connector 21"/>
          <p:cNvCxnSpPr/>
          <p:nvPr/>
        </p:nvCxnSpPr>
        <p:spPr>
          <a:xfrm flipH="1">
            <a:off x="3069689" y="2797867"/>
            <a:ext cx="764535" cy="411133"/>
          </a:xfrm>
          <a:prstGeom prst="line">
            <a:avLst/>
          </a:prstGeom>
          <a:ln>
            <a:solidFill>
              <a:srgbClr val="901939"/>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4721239" y="3578986"/>
            <a:ext cx="1" cy="388237"/>
          </a:xfrm>
          <a:prstGeom prst="line">
            <a:avLst/>
          </a:prstGeom>
          <a:ln>
            <a:solidFill>
              <a:srgbClr val="901939"/>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11" idx="0"/>
          </p:cNvCxnSpPr>
          <p:nvPr/>
        </p:nvCxnSpPr>
        <p:spPr>
          <a:xfrm flipH="1" flipV="1">
            <a:off x="4721239" y="1408539"/>
            <a:ext cx="1" cy="414494"/>
          </a:xfrm>
          <a:prstGeom prst="line">
            <a:avLst/>
          </a:prstGeom>
          <a:ln>
            <a:solidFill>
              <a:srgbClr val="901939"/>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5247646" y="1520157"/>
            <a:ext cx="864000" cy="504000"/>
          </a:xfrm>
          <a:prstGeom prst="line">
            <a:avLst/>
          </a:prstGeom>
          <a:ln>
            <a:solidFill>
              <a:srgbClr val="901939"/>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5573092" y="2429326"/>
            <a:ext cx="1044000" cy="201103"/>
          </a:xfrm>
          <a:prstGeom prst="line">
            <a:avLst/>
          </a:prstGeom>
          <a:ln>
            <a:solidFill>
              <a:srgbClr val="90193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19616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EQC framework for the SIS</a:t>
            </a:r>
            <a:endParaRPr lang="en-US" dirty="0"/>
          </a:p>
        </p:txBody>
      </p:sp>
      <p:grpSp>
        <p:nvGrpSpPr>
          <p:cNvPr id="9" name="Group 8"/>
          <p:cNvGrpSpPr/>
          <p:nvPr/>
        </p:nvGrpSpPr>
        <p:grpSpPr>
          <a:xfrm>
            <a:off x="1403648" y="699542"/>
            <a:ext cx="1833034" cy="1833563"/>
            <a:chOff x="3486620" y="1918110"/>
            <a:chExt cx="1833034" cy="1833563"/>
          </a:xfrm>
        </p:grpSpPr>
        <p:pic>
          <p:nvPicPr>
            <p:cNvPr id="11" name="Picture 10"/>
            <p:cNvPicPr>
              <a:picLocks noChangeAspect="1"/>
            </p:cNvPicPr>
            <p:nvPr/>
          </p:nvPicPr>
          <p:blipFill>
            <a:blip r:embed="rId3"/>
            <a:stretch>
              <a:fillRect/>
            </a:stretch>
          </p:blipFill>
          <p:spPr>
            <a:xfrm>
              <a:off x="3486620" y="1918110"/>
              <a:ext cx="1774031" cy="1833563"/>
            </a:xfrm>
            <a:prstGeom prst="rect">
              <a:avLst/>
            </a:prstGeom>
          </p:spPr>
        </p:pic>
        <p:sp>
          <p:nvSpPr>
            <p:cNvPr id="3" name="TextBox 2"/>
            <p:cNvSpPr txBox="1"/>
            <p:nvPr/>
          </p:nvSpPr>
          <p:spPr>
            <a:xfrm>
              <a:off x="3851919" y="2535005"/>
              <a:ext cx="1467735" cy="707886"/>
            </a:xfrm>
            <a:prstGeom prst="rect">
              <a:avLst/>
            </a:prstGeom>
            <a:noFill/>
          </p:spPr>
          <p:txBody>
            <a:bodyPr wrap="square" rtlCol="0">
              <a:spAutoFit/>
            </a:bodyPr>
            <a:lstStyle/>
            <a:p>
              <a:r>
                <a:rPr lang="en-GB" sz="2000" b="1" dirty="0" smtClean="0"/>
                <a:t>EQC for SIS framework</a:t>
              </a:r>
              <a:endParaRPr lang="en-GB" sz="2000" b="1" dirty="0"/>
            </a:p>
          </p:txBody>
        </p:sp>
      </p:grpSp>
      <p:sp>
        <p:nvSpPr>
          <p:cNvPr id="23" name="TextBox 3"/>
          <p:cNvSpPr txBox="1"/>
          <p:nvPr/>
        </p:nvSpPr>
        <p:spPr>
          <a:xfrm>
            <a:off x="3347864" y="915566"/>
            <a:ext cx="5194920" cy="3354765"/>
          </a:xfrm>
          <a:prstGeom prst="rect">
            <a:avLst/>
          </a:prstGeom>
          <a:noFill/>
          <a:ln>
            <a:solidFill>
              <a:schemeClr val="tx1">
                <a:lumMod val="65000"/>
                <a:lumOff val="35000"/>
              </a:schemeClr>
            </a:solidFill>
          </a:ln>
        </p:spPr>
        <p:txBody>
          <a:bodyPr wrap="square" rtlCol="0">
            <a:spAutoFit/>
          </a:bodyPr>
          <a:lstStyle/>
          <a:p>
            <a:pPr marL="380990" indent="-380990">
              <a:spcAft>
                <a:spcPts val="1200"/>
              </a:spcAft>
              <a:buFont typeface="Wingdings" panose="05000000000000000000" pitchFamily="2" charset="2"/>
              <a:buChar char="q"/>
            </a:pPr>
            <a:r>
              <a:rPr lang="en-GB" sz="1200" dirty="0" smtClean="0"/>
              <a:t>EQC for SIS will work closely with SIS contractors to iteratively complete a </a:t>
            </a:r>
            <a:r>
              <a:rPr lang="en-GB" sz="1200" b="1" dirty="0" smtClean="0"/>
              <a:t>Quality Assurance Template (QAT)</a:t>
            </a:r>
            <a:endParaRPr lang="en-GB" sz="1200" dirty="0" smtClean="0"/>
          </a:p>
          <a:p>
            <a:pPr marL="380990" indent="-380990">
              <a:spcAft>
                <a:spcPts val="1200"/>
              </a:spcAft>
              <a:buFont typeface="Wingdings" panose="05000000000000000000" pitchFamily="2" charset="2"/>
              <a:buChar char="q"/>
            </a:pPr>
            <a:r>
              <a:rPr lang="en-GB" sz="1200" dirty="0" smtClean="0"/>
              <a:t>Once complete and approved, the QAT will become a published        </a:t>
            </a:r>
            <a:r>
              <a:rPr lang="en-GB" sz="1200" b="1" dirty="0" smtClean="0"/>
              <a:t>Quality Assurance Reports</a:t>
            </a:r>
            <a:r>
              <a:rPr lang="en-GB" sz="1200" dirty="0" smtClean="0"/>
              <a:t> </a:t>
            </a:r>
            <a:r>
              <a:rPr lang="en-GB" sz="1200" b="1" dirty="0" smtClean="0"/>
              <a:t>(QAR</a:t>
            </a:r>
            <a:r>
              <a:rPr lang="en-GB" sz="1200" dirty="0" smtClean="0"/>
              <a:t>)</a:t>
            </a:r>
          </a:p>
          <a:p>
            <a:pPr marL="380990" indent="-380990">
              <a:spcAft>
                <a:spcPts val="1200"/>
              </a:spcAft>
              <a:buFont typeface="Wingdings" panose="05000000000000000000" pitchFamily="2" charset="2"/>
              <a:buChar char="q"/>
            </a:pPr>
            <a:r>
              <a:rPr lang="en-GB" sz="1200" dirty="0" smtClean="0"/>
              <a:t>Each criterion in the QAT </a:t>
            </a:r>
            <a:r>
              <a:rPr lang="en-GB" sz="1200" dirty="0"/>
              <a:t>w</a:t>
            </a:r>
            <a:r>
              <a:rPr lang="en-GB" sz="1200" dirty="0" smtClean="0"/>
              <a:t>ill be ranked in terms of completeness of information provided, for example:</a:t>
            </a:r>
          </a:p>
          <a:p>
            <a:pPr marL="380990" indent="-380990">
              <a:spcAft>
                <a:spcPts val="1200"/>
              </a:spcAft>
              <a:buFont typeface="Wingdings" panose="05000000000000000000" pitchFamily="2" charset="2"/>
              <a:buChar char="q"/>
            </a:pPr>
            <a:endParaRPr lang="en-GB" sz="2000" dirty="0" smtClean="0"/>
          </a:p>
          <a:p>
            <a:pPr marL="380990" indent="-380990">
              <a:spcAft>
                <a:spcPts val="1200"/>
              </a:spcAft>
              <a:buFont typeface="Wingdings" panose="05000000000000000000" pitchFamily="2" charset="2"/>
              <a:buChar char="q"/>
            </a:pPr>
            <a:r>
              <a:rPr lang="en-GB" sz="1200" dirty="0" smtClean="0"/>
              <a:t>QATs and QARs will be stored in the online EQC 	                         </a:t>
            </a:r>
            <a:r>
              <a:rPr lang="en-GB" sz="1200" b="1" dirty="0" smtClean="0"/>
              <a:t>Content Management System (CMS)</a:t>
            </a:r>
            <a:r>
              <a:rPr lang="en-GB" sz="1200" dirty="0" smtClean="0"/>
              <a:t> </a:t>
            </a:r>
          </a:p>
          <a:p>
            <a:pPr marL="380990" indent="-380990">
              <a:spcAft>
                <a:spcPts val="1200"/>
              </a:spcAft>
              <a:buFont typeface="Wingdings" panose="05000000000000000000" pitchFamily="2" charset="2"/>
              <a:buChar char="q"/>
            </a:pPr>
            <a:r>
              <a:rPr lang="en-GB" sz="1200" dirty="0" smtClean="0"/>
              <a:t>QAR information will be </a:t>
            </a:r>
            <a:r>
              <a:rPr lang="en-GB" sz="1200" b="1" dirty="0" smtClean="0"/>
              <a:t>published</a:t>
            </a:r>
            <a:r>
              <a:rPr lang="en-GB" sz="1200" dirty="0" smtClean="0"/>
              <a:t> </a:t>
            </a:r>
            <a:r>
              <a:rPr lang="en-GB" sz="1200" b="1" dirty="0" smtClean="0"/>
              <a:t>online</a:t>
            </a:r>
            <a:r>
              <a:rPr lang="en-GB" sz="1200" dirty="0" smtClean="0"/>
              <a:t> so that it is accessible to users</a:t>
            </a:r>
          </a:p>
          <a:p>
            <a:pPr marL="380990" indent="-380990">
              <a:spcAft>
                <a:spcPts val="1200"/>
              </a:spcAft>
              <a:buFont typeface="Wingdings" panose="05000000000000000000" pitchFamily="2" charset="2"/>
              <a:buChar char="q"/>
            </a:pPr>
            <a:r>
              <a:rPr lang="en-GB" sz="1200" dirty="0" smtClean="0"/>
              <a:t>Aim is </a:t>
            </a:r>
            <a:r>
              <a:rPr lang="en-GB" sz="1200" dirty="0"/>
              <a:t>for </a:t>
            </a:r>
            <a:r>
              <a:rPr lang="en-GB" sz="1200" b="1" dirty="0" smtClean="0"/>
              <a:t>users to </a:t>
            </a:r>
            <a:r>
              <a:rPr lang="en-GB" sz="1200" b="1" dirty="0"/>
              <a:t>have the information they need </a:t>
            </a:r>
            <a:r>
              <a:rPr lang="en-GB" sz="1200" dirty="0" smtClean="0"/>
              <a:t>to </a:t>
            </a:r>
            <a:r>
              <a:rPr lang="en-GB" sz="1200" dirty="0"/>
              <a:t>use the climate products and services for their own </a:t>
            </a:r>
            <a:r>
              <a:rPr lang="en-GB" sz="1200" dirty="0" smtClean="0"/>
              <a:t>purposes</a:t>
            </a:r>
            <a:endParaRPr lang="en-GB" sz="1200" dirty="0"/>
          </a:p>
        </p:txBody>
      </p:sp>
      <p:pic>
        <p:nvPicPr>
          <p:cNvPr id="5" name="Picture 4"/>
          <p:cNvPicPr>
            <a:picLocks noChangeAspect="1"/>
          </p:cNvPicPr>
          <p:nvPr/>
        </p:nvPicPr>
        <p:blipFill>
          <a:blip r:embed="rId4"/>
          <a:stretch>
            <a:fillRect/>
          </a:stretch>
        </p:blipFill>
        <p:spPr>
          <a:xfrm>
            <a:off x="3852400" y="2391286"/>
            <a:ext cx="4320000" cy="436915"/>
          </a:xfrm>
          <a:prstGeom prst="rect">
            <a:avLst/>
          </a:prstGeom>
        </p:spPr>
      </p:pic>
    </p:spTree>
    <p:extLst>
      <p:ext uri="{BB962C8B-B14F-4D97-AF65-F5344CB8AC3E}">
        <p14:creationId xmlns:p14="http://schemas.microsoft.com/office/powerpoint/2010/main" val="30469834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899592" y="1923678"/>
            <a:ext cx="7952768" cy="277539"/>
          </a:xfrm>
          <a:prstGeom prst="rect">
            <a:avLst/>
          </a:prstGeom>
          <a:solidFill>
            <a:srgbClr val="941333"/>
          </a:solidFill>
        </p:spPr>
        <p:txBody>
          <a:bodyPr vert="horz" lIns="91440" tIns="45720" rIns="91440" bIns="45720" rtlCol="0" anchor="ctr">
            <a:noAutofit/>
          </a:bodyPr>
          <a:lstStyle>
            <a:lvl1pPr algn="l" defTabSz="914400" rtl="0" eaLnBrk="1" latinLnBrk="0" hangingPunct="1">
              <a:spcBef>
                <a:spcPct val="0"/>
              </a:spcBef>
              <a:buNone/>
              <a:defRPr sz="1800" b="0" kern="1200" spc="700" baseline="0">
                <a:solidFill>
                  <a:schemeClr val="bg1"/>
                </a:solidFill>
                <a:latin typeface="+mj-lt"/>
                <a:ea typeface="+mj-ea"/>
                <a:cs typeface="+mj-cs"/>
              </a:defRPr>
            </a:lvl1pPr>
          </a:lstStyle>
          <a:p>
            <a:pPr algn="ctr"/>
            <a:r>
              <a:rPr lang="en-US" dirty="0" smtClean="0"/>
              <a:t>EQC OF THE SIS DATASETS</a:t>
            </a:r>
            <a:endParaRPr lang="en-US" dirty="0"/>
          </a:p>
        </p:txBody>
      </p:sp>
      <p:pic>
        <p:nvPicPr>
          <p:cNvPr id="2" name="Picture 1"/>
          <p:cNvPicPr>
            <a:picLocks noChangeAspect="1"/>
          </p:cNvPicPr>
          <p:nvPr/>
        </p:nvPicPr>
        <p:blipFill>
          <a:blip r:embed="rId2"/>
          <a:stretch>
            <a:fillRect/>
          </a:stretch>
        </p:blipFill>
        <p:spPr>
          <a:xfrm>
            <a:off x="1475656" y="2427734"/>
            <a:ext cx="7200000" cy="2068563"/>
          </a:xfrm>
          <a:prstGeom prst="rect">
            <a:avLst/>
          </a:prstGeom>
        </p:spPr>
      </p:pic>
      <p:sp>
        <p:nvSpPr>
          <p:cNvPr id="5" name="TextBox 4"/>
          <p:cNvSpPr txBox="1"/>
          <p:nvPr/>
        </p:nvSpPr>
        <p:spPr>
          <a:xfrm>
            <a:off x="3587804" y="4496297"/>
            <a:ext cx="2576344" cy="261610"/>
          </a:xfrm>
          <a:prstGeom prst="rect">
            <a:avLst/>
          </a:prstGeom>
          <a:noFill/>
        </p:spPr>
        <p:txBody>
          <a:bodyPr wrap="square" rtlCol="0">
            <a:spAutoFit/>
          </a:bodyPr>
          <a:lstStyle/>
          <a:p>
            <a:r>
              <a:rPr lang="en-GB" sz="1100" dirty="0" smtClean="0"/>
              <a:t>Example SIS dataset in the CDS catalogue</a:t>
            </a:r>
            <a:endParaRPr lang="en-GB" sz="1100" dirty="0"/>
          </a:p>
        </p:txBody>
      </p:sp>
    </p:spTree>
    <p:extLst>
      <p:ext uri="{BB962C8B-B14F-4D97-AF65-F5344CB8AC3E}">
        <p14:creationId xmlns:p14="http://schemas.microsoft.com/office/powerpoint/2010/main" val="8820945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704" y="235007"/>
            <a:ext cx="7952768" cy="277539"/>
          </a:xfrm>
        </p:spPr>
        <p:txBody>
          <a:bodyPr/>
          <a:lstStyle/>
          <a:p>
            <a:r>
              <a:rPr lang="en-US" dirty="0" smtClean="0"/>
              <a:t>EQC of the SIS datasets</a:t>
            </a:r>
            <a:endParaRPr lang="en-US" dirty="0"/>
          </a:p>
        </p:txBody>
      </p:sp>
      <p:sp>
        <p:nvSpPr>
          <p:cNvPr id="23" name="TextBox 3"/>
          <p:cNvSpPr txBox="1"/>
          <p:nvPr/>
        </p:nvSpPr>
        <p:spPr>
          <a:xfrm>
            <a:off x="839768" y="2265981"/>
            <a:ext cx="5786575" cy="1585049"/>
          </a:xfrm>
          <a:prstGeom prst="rect">
            <a:avLst/>
          </a:prstGeom>
          <a:noFill/>
          <a:ln>
            <a:solidFill>
              <a:schemeClr val="tx1">
                <a:lumMod val="65000"/>
                <a:lumOff val="35000"/>
              </a:schemeClr>
            </a:solidFill>
          </a:ln>
        </p:spPr>
        <p:txBody>
          <a:bodyPr wrap="square" rtlCol="0">
            <a:spAutoFit/>
          </a:bodyPr>
          <a:lstStyle/>
          <a:p>
            <a:pPr>
              <a:spcAft>
                <a:spcPts val="600"/>
              </a:spcAft>
            </a:pPr>
            <a:r>
              <a:rPr lang="en-GB" sz="1200" b="1" i="1" dirty="0" smtClean="0"/>
              <a:t>Key quality assurance aspects include:</a:t>
            </a:r>
            <a:endParaRPr lang="en-GB" sz="1200" dirty="0" smtClean="0"/>
          </a:p>
          <a:p>
            <a:pPr marL="380990" indent="-380990">
              <a:spcAft>
                <a:spcPts val="600"/>
              </a:spcAft>
              <a:buFont typeface="Wingdings" panose="05000000000000000000" pitchFamily="2" charset="2"/>
              <a:buChar char="q"/>
            </a:pPr>
            <a:r>
              <a:rPr lang="en-GB" sz="1200" dirty="0" smtClean="0"/>
              <a:t>Methods </a:t>
            </a:r>
            <a:r>
              <a:rPr lang="en-GB" sz="1200" dirty="0"/>
              <a:t>used are appropriate, </a:t>
            </a:r>
            <a:r>
              <a:rPr lang="en-GB" sz="1200" b="1" dirty="0"/>
              <a:t>referenced</a:t>
            </a:r>
            <a:r>
              <a:rPr lang="en-GB" sz="1200" dirty="0"/>
              <a:t>, and </a:t>
            </a:r>
            <a:r>
              <a:rPr lang="en-GB" sz="1200" dirty="0" smtClean="0"/>
              <a:t>meet required standards</a:t>
            </a:r>
          </a:p>
          <a:p>
            <a:pPr marL="380990" indent="-380990">
              <a:spcAft>
                <a:spcPts val="600"/>
              </a:spcAft>
              <a:buFont typeface="Wingdings" panose="05000000000000000000" pitchFamily="2" charset="2"/>
              <a:buChar char="q"/>
            </a:pPr>
            <a:r>
              <a:rPr lang="en-GB" sz="1200" dirty="0" smtClean="0"/>
              <a:t>Datasets, including </a:t>
            </a:r>
            <a:r>
              <a:rPr lang="en-GB" sz="1200" b="1" dirty="0" smtClean="0"/>
              <a:t>metadata</a:t>
            </a:r>
            <a:r>
              <a:rPr lang="en-GB" sz="1200" dirty="0"/>
              <a:t>,</a:t>
            </a:r>
            <a:r>
              <a:rPr lang="en-GB" sz="1200" dirty="0" smtClean="0"/>
              <a:t> are consistent and have appropriate coverage</a:t>
            </a:r>
          </a:p>
          <a:p>
            <a:pPr marL="380990" indent="-380990">
              <a:spcAft>
                <a:spcPts val="600"/>
              </a:spcAft>
              <a:buFont typeface="Wingdings" panose="05000000000000000000" pitchFamily="2" charset="2"/>
              <a:buChar char="q"/>
            </a:pPr>
            <a:r>
              <a:rPr lang="en-GB" sz="1200" b="1" dirty="0" smtClean="0"/>
              <a:t>Uncertainty</a:t>
            </a:r>
            <a:r>
              <a:rPr lang="en-GB" sz="1200" dirty="0" smtClean="0"/>
              <a:t>/quality information provided, verification/</a:t>
            </a:r>
            <a:r>
              <a:rPr lang="en-GB" sz="1200" b="1" dirty="0" smtClean="0"/>
              <a:t>validation</a:t>
            </a:r>
            <a:r>
              <a:rPr lang="en-GB" sz="1200" dirty="0" smtClean="0"/>
              <a:t> has occurred</a:t>
            </a:r>
          </a:p>
          <a:p>
            <a:pPr marL="380990" indent="-380990">
              <a:spcAft>
                <a:spcPts val="600"/>
              </a:spcAft>
              <a:buFont typeface="Wingdings" panose="05000000000000000000" pitchFamily="2" charset="2"/>
              <a:buChar char="q"/>
            </a:pPr>
            <a:r>
              <a:rPr lang="en-GB" sz="1200" dirty="0" smtClean="0"/>
              <a:t>Easy access to relevant, usable and credible </a:t>
            </a:r>
            <a:r>
              <a:rPr lang="en-GB" sz="1200" b="1" dirty="0" smtClean="0"/>
              <a:t>documentation</a:t>
            </a:r>
            <a:r>
              <a:rPr lang="en-GB" sz="1200" dirty="0" smtClean="0"/>
              <a:t> (e.g. ATDB, user guide)</a:t>
            </a:r>
          </a:p>
          <a:p>
            <a:pPr marL="380990" indent="-380990">
              <a:spcAft>
                <a:spcPts val="600"/>
              </a:spcAft>
              <a:buFont typeface="Wingdings" panose="05000000000000000000" pitchFamily="2" charset="2"/>
              <a:buChar char="q"/>
            </a:pPr>
            <a:r>
              <a:rPr lang="en-GB" sz="1200" b="1" dirty="0" smtClean="0"/>
              <a:t>Ease of access </a:t>
            </a:r>
            <a:r>
              <a:rPr lang="en-GB" sz="1200" dirty="0" smtClean="0"/>
              <a:t>and use of dataset, including conforming to accessibility guidelines</a:t>
            </a:r>
          </a:p>
        </p:txBody>
      </p:sp>
      <p:sp>
        <p:nvSpPr>
          <p:cNvPr id="16" name="TextBox 3"/>
          <p:cNvSpPr txBox="1"/>
          <p:nvPr/>
        </p:nvSpPr>
        <p:spPr>
          <a:xfrm>
            <a:off x="861975" y="4227934"/>
            <a:ext cx="8030505" cy="276999"/>
          </a:xfrm>
          <a:prstGeom prst="rect">
            <a:avLst/>
          </a:prstGeom>
          <a:noFill/>
          <a:ln>
            <a:solidFill>
              <a:schemeClr val="tx1">
                <a:lumMod val="65000"/>
                <a:lumOff val="35000"/>
              </a:schemeClr>
            </a:solidFill>
          </a:ln>
        </p:spPr>
        <p:txBody>
          <a:bodyPr wrap="square" rtlCol="0">
            <a:spAutoFit/>
          </a:bodyPr>
          <a:lstStyle/>
          <a:p>
            <a:r>
              <a:rPr lang="en-GB" sz="1200" dirty="0" smtClean="0"/>
              <a:t>As with the CDS datasets, the SIS QARs will be made available through the </a:t>
            </a:r>
            <a:r>
              <a:rPr lang="en-GB" sz="1200" b="1" i="1" dirty="0" smtClean="0"/>
              <a:t>synthesis table </a:t>
            </a:r>
            <a:r>
              <a:rPr lang="en-GB" sz="1200" dirty="0" smtClean="0"/>
              <a:t>integrated in the CDS catalogue</a:t>
            </a:r>
          </a:p>
        </p:txBody>
      </p:sp>
      <p:grpSp>
        <p:nvGrpSpPr>
          <p:cNvPr id="21" name="Grupo 20"/>
          <p:cNvGrpSpPr/>
          <p:nvPr/>
        </p:nvGrpSpPr>
        <p:grpSpPr>
          <a:xfrm>
            <a:off x="881875" y="800761"/>
            <a:ext cx="747642" cy="1266934"/>
            <a:chOff x="1" y="1840722"/>
            <a:chExt cx="747642" cy="1068059"/>
          </a:xfrm>
        </p:grpSpPr>
        <p:sp>
          <p:nvSpPr>
            <p:cNvPr id="22" name="Cheurón 21"/>
            <p:cNvSpPr/>
            <p:nvPr/>
          </p:nvSpPr>
          <p:spPr>
            <a:xfrm rot="5400000">
              <a:off x="-160208" y="2000931"/>
              <a:ext cx="1068059" cy="747641"/>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Cheurón 4"/>
            <p:cNvSpPr txBox="1"/>
            <p:nvPr/>
          </p:nvSpPr>
          <p:spPr>
            <a:xfrm>
              <a:off x="2" y="2214543"/>
              <a:ext cx="747641" cy="3204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s-ES" sz="1000" kern="1200" dirty="0" smtClean="0"/>
                <a:t>QAR of SIS </a:t>
              </a:r>
              <a:r>
                <a:rPr lang="es-ES" sz="1000" kern="1200" dirty="0" err="1" smtClean="0"/>
                <a:t>datasets</a:t>
              </a:r>
              <a:endParaRPr lang="es-ES" sz="1000" kern="1200" dirty="0"/>
            </a:p>
          </p:txBody>
        </p:sp>
      </p:grpSp>
      <p:grpSp>
        <p:nvGrpSpPr>
          <p:cNvPr id="26" name="Grupo 25"/>
          <p:cNvGrpSpPr/>
          <p:nvPr/>
        </p:nvGrpSpPr>
        <p:grpSpPr>
          <a:xfrm>
            <a:off x="1719242" y="783612"/>
            <a:ext cx="7029222" cy="896908"/>
            <a:chOff x="747641" y="1840724"/>
            <a:chExt cx="5012998" cy="694238"/>
          </a:xfrm>
        </p:grpSpPr>
        <p:sp>
          <p:nvSpPr>
            <p:cNvPr id="27" name="Redondear rectángulo de esquina del mismo lado 26"/>
            <p:cNvSpPr/>
            <p:nvPr/>
          </p:nvSpPr>
          <p:spPr>
            <a:xfrm rot="5400000">
              <a:off x="2907021" y="-318656"/>
              <a:ext cx="694238" cy="5012998"/>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8" name="Redondear rectángulo de esquina del mismo lado 6"/>
            <p:cNvSpPr txBox="1"/>
            <p:nvPr/>
          </p:nvSpPr>
          <p:spPr>
            <a:xfrm>
              <a:off x="747641" y="1874614"/>
              <a:ext cx="4979108" cy="62645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9568" tIns="8890" rIns="8890" bIns="8890" numCol="1" spcCol="1270" anchor="ctr" anchorCtr="0">
              <a:noAutofit/>
            </a:bodyPr>
            <a:lstStyle/>
            <a:p>
              <a:r>
                <a:rPr lang="en-GB" sz="1200" dirty="0" smtClean="0"/>
                <a:t>SIS datasets are expected to encompass ECVs and sectoral Climate Impact Indicators (CIIs). The results of the quality assessment of SIS datasets will be provided as </a:t>
              </a:r>
              <a:r>
                <a:rPr lang="en-GB" sz="1200" b="1" dirty="0" smtClean="0"/>
                <a:t>QARs</a:t>
              </a:r>
              <a:r>
                <a:rPr lang="en-GB" sz="1200" dirty="0" smtClean="0"/>
                <a:t>. The QAR is made of information from the SIS contractors, based on </a:t>
              </a:r>
              <a:r>
                <a:rPr lang="en-GB" sz="1200" b="1" dirty="0" smtClean="0"/>
                <a:t>relevance, accessibility, clarity, completeness </a:t>
              </a:r>
              <a:r>
                <a:rPr lang="en-GB" sz="1200" dirty="0" smtClean="0"/>
                <a:t>and</a:t>
              </a:r>
              <a:r>
                <a:rPr lang="en-GB" sz="1200" b="1" dirty="0" smtClean="0"/>
                <a:t> reliability</a:t>
              </a:r>
              <a:r>
                <a:rPr lang="en-GB" sz="1200" dirty="0" smtClean="0"/>
                <a:t>.</a:t>
              </a:r>
              <a:endParaRPr lang="en-GB" sz="1200" dirty="0"/>
            </a:p>
          </p:txBody>
        </p:sp>
      </p:grpSp>
      <p:pic>
        <p:nvPicPr>
          <p:cNvPr id="3" name="Picture 2"/>
          <p:cNvPicPr>
            <a:picLocks noChangeAspect="1"/>
          </p:cNvPicPr>
          <p:nvPr/>
        </p:nvPicPr>
        <p:blipFill>
          <a:blip r:embed="rId2"/>
          <a:stretch>
            <a:fillRect/>
          </a:stretch>
        </p:blipFill>
        <p:spPr>
          <a:xfrm>
            <a:off x="6732480" y="2373843"/>
            <a:ext cx="2160000" cy="1317966"/>
          </a:xfrm>
          <a:prstGeom prst="rect">
            <a:avLst/>
          </a:prstGeom>
        </p:spPr>
      </p:pic>
    </p:spTree>
    <p:extLst>
      <p:ext uri="{BB962C8B-B14F-4D97-AF65-F5344CB8AC3E}">
        <p14:creationId xmlns:p14="http://schemas.microsoft.com/office/powerpoint/2010/main" val="41397242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15" name="Diagrama 14"/>
          <p:cNvGraphicFramePr/>
          <p:nvPr>
            <p:extLst/>
          </p:nvPr>
        </p:nvGraphicFramePr>
        <p:xfrm>
          <a:off x="926296" y="686133"/>
          <a:ext cx="6480720" cy="39018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p:txBody>
          <a:bodyPr/>
          <a:lstStyle/>
          <a:p>
            <a:r>
              <a:rPr lang="en-US" dirty="0" smtClean="0"/>
              <a:t>EQC synthesis table</a:t>
            </a:r>
            <a:endParaRPr lang="en-US" dirty="0"/>
          </a:p>
        </p:txBody>
      </p:sp>
      <p:sp>
        <p:nvSpPr>
          <p:cNvPr id="5" name="TextBox 3"/>
          <p:cNvSpPr txBox="1"/>
          <p:nvPr/>
        </p:nvSpPr>
        <p:spPr>
          <a:xfrm>
            <a:off x="1115616" y="695110"/>
            <a:ext cx="4492753" cy="276999"/>
          </a:xfrm>
          <a:prstGeom prst="rect">
            <a:avLst/>
          </a:prstGeom>
          <a:solidFill>
            <a:schemeClr val="bg1"/>
          </a:solidFill>
          <a:ln>
            <a:solidFill>
              <a:schemeClr val="tx1">
                <a:lumMod val="65000"/>
                <a:lumOff val="35000"/>
              </a:schemeClr>
            </a:solidFill>
          </a:ln>
        </p:spPr>
        <p:txBody>
          <a:bodyPr wrap="square" rtlCol="0">
            <a:spAutoFit/>
          </a:bodyPr>
          <a:lstStyle/>
          <a:p>
            <a:r>
              <a:rPr lang="en-GB" sz="1200" dirty="0" smtClean="0"/>
              <a:t>Based on information obtained by providers</a:t>
            </a:r>
            <a:r>
              <a:rPr lang="en-GB" sz="1200" dirty="0"/>
              <a:t> </a:t>
            </a:r>
            <a:r>
              <a:rPr lang="en-GB" sz="1200" dirty="0" smtClean="0"/>
              <a:t>and reviewed by EQC</a:t>
            </a:r>
            <a:endParaRPr lang="en-GB" sz="1200" dirty="0"/>
          </a:p>
        </p:txBody>
      </p:sp>
      <p:pic>
        <p:nvPicPr>
          <p:cNvPr id="8" name="Imagen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707904" y="3560262"/>
            <a:ext cx="408221" cy="419156"/>
          </a:xfrm>
          <a:prstGeom prst="rect">
            <a:avLst/>
          </a:prstGeom>
          <a:solidFill>
            <a:schemeClr val="accent1">
              <a:alpha val="50000"/>
            </a:schemeClr>
          </a:solidFill>
        </p:spPr>
      </p:pic>
      <p:sp>
        <p:nvSpPr>
          <p:cNvPr id="3" name="Rectangle 2"/>
          <p:cNvSpPr/>
          <p:nvPr/>
        </p:nvSpPr>
        <p:spPr>
          <a:xfrm>
            <a:off x="926296" y="686132"/>
            <a:ext cx="6480720" cy="3901841"/>
          </a:xfrm>
          <a:prstGeom prst="rect">
            <a:avLst/>
          </a:prstGeom>
          <a:solidFill>
            <a:schemeClr val="bg1">
              <a:lumMod val="9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3"/>
          <p:cNvSpPr txBox="1"/>
          <p:nvPr/>
        </p:nvSpPr>
        <p:spPr>
          <a:xfrm>
            <a:off x="936456" y="1131590"/>
            <a:ext cx="7740000" cy="1938992"/>
          </a:xfrm>
          <a:prstGeom prst="rect">
            <a:avLst/>
          </a:prstGeom>
          <a:solidFill>
            <a:schemeClr val="bg1"/>
          </a:solidFill>
          <a:ln>
            <a:solidFill>
              <a:schemeClr val="tx1">
                <a:lumMod val="65000"/>
                <a:lumOff val="35000"/>
              </a:schemeClr>
            </a:solidFill>
          </a:ln>
        </p:spPr>
        <p:txBody>
          <a:bodyPr wrap="square" rtlCol="0">
            <a:spAutoFit/>
          </a:bodyPr>
          <a:lstStyle/>
          <a:p>
            <a:pPr marL="171450" indent="-171450">
              <a:buFont typeface="Wingdings" panose="05000000000000000000" pitchFamily="2" charset="2"/>
              <a:buChar char="q"/>
            </a:pPr>
            <a:r>
              <a:rPr lang="en-GB" sz="1200" dirty="0" smtClean="0"/>
              <a:t>EQC information will be provided in an EQC tab in the CDS Catalogue SIS dataset webpage</a:t>
            </a:r>
          </a:p>
          <a:p>
            <a:pPr marL="171450" indent="-171450">
              <a:buFont typeface="Wingdings" panose="05000000000000000000" pitchFamily="2" charset="2"/>
              <a:buChar char="q"/>
            </a:pPr>
            <a:endParaRPr lang="en-GB" sz="1200" dirty="0"/>
          </a:p>
          <a:p>
            <a:pPr marL="171450" indent="-171450">
              <a:buFont typeface="Wingdings" panose="05000000000000000000" pitchFamily="2" charset="2"/>
              <a:buChar char="q"/>
            </a:pPr>
            <a:r>
              <a:rPr lang="en-GB" sz="1200" dirty="0" smtClean="0"/>
              <a:t>The synthesis table is a tool proposed by the EQC for CDS contract to organise and homogenize EQC information provided in the QAR</a:t>
            </a:r>
          </a:p>
          <a:p>
            <a:pPr marL="171450" indent="-171450">
              <a:buFont typeface="Wingdings" panose="05000000000000000000" pitchFamily="2" charset="2"/>
              <a:buChar char="q"/>
            </a:pPr>
            <a:endParaRPr lang="en-GB" sz="1200" dirty="0" smtClean="0"/>
          </a:p>
          <a:p>
            <a:pPr marL="171450" indent="-171450">
              <a:buFont typeface="Wingdings" panose="05000000000000000000" pitchFamily="2" charset="2"/>
              <a:buChar char="q"/>
            </a:pPr>
            <a:r>
              <a:rPr lang="en-GB" sz="1200" dirty="0" smtClean="0"/>
              <a:t>The proposed layout is independent of product type, therefore EQC for SIS will use the same, or a very similar, synthesis table for SIS datasets</a:t>
            </a:r>
          </a:p>
          <a:p>
            <a:pPr marL="171450" indent="-171450">
              <a:buFont typeface="Wingdings" panose="05000000000000000000" pitchFamily="2" charset="2"/>
              <a:buChar char="q"/>
            </a:pPr>
            <a:endParaRPr lang="en-GB" sz="1200" dirty="0"/>
          </a:p>
          <a:p>
            <a:pPr marL="171450" indent="-171450">
              <a:buFont typeface="Wingdings" panose="05000000000000000000" pitchFamily="2" charset="2"/>
              <a:buChar char="q"/>
            </a:pPr>
            <a:r>
              <a:rPr lang="en-GB" sz="1200" dirty="0" smtClean="0"/>
              <a:t>When a user selects a box in the synthesis table of a SIS dataset, a summary of that topic will be show with a link to access the full QAR</a:t>
            </a:r>
          </a:p>
        </p:txBody>
      </p:sp>
    </p:spTree>
    <p:extLst>
      <p:ext uri="{BB962C8B-B14F-4D97-AF65-F5344CB8AC3E}">
        <p14:creationId xmlns:p14="http://schemas.microsoft.com/office/powerpoint/2010/main" val="17674581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itle 1"/>
          <p:cNvSpPr txBox="1">
            <a:spLocks/>
          </p:cNvSpPr>
          <p:nvPr/>
        </p:nvSpPr>
        <p:spPr>
          <a:xfrm>
            <a:off x="899592" y="1923678"/>
            <a:ext cx="7952768" cy="277539"/>
          </a:xfrm>
          <a:prstGeom prst="rect">
            <a:avLst/>
          </a:prstGeom>
          <a:solidFill>
            <a:srgbClr val="941333"/>
          </a:solidFill>
        </p:spPr>
        <p:txBody>
          <a:bodyPr vert="horz" lIns="91440" tIns="45720" rIns="91440" bIns="45720" rtlCol="0" anchor="ctr">
            <a:noAutofit/>
          </a:bodyPr>
          <a:lstStyle>
            <a:lvl1pPr algn="l" defTabSz="914400" rtl="0" eaLnBrk="1" latinLnBrk="0" hangingPunct="1">
              <a:spcBef>
                <a:spcPct val="0"/>
              </a:spcBef>
              <a:buNone/>
              <a:defRPr sz="1800" b="0" kern="1200" spc="700" baseline="0">
                <a:solidFill>
                  <a:schemeClr val="bg1"/>
                </a:solidFill>
                <a:latin typeface="+mj-lt"/>
                <a:ea typeface="+mj-ea"/>
                <a:cs typeface="+mj-cs"/>
              </a:defRPr>
            </a:lvl1pPr>
          </a:lstStyle>
          <a:p>
            <a:pPr algn="ctr"/>
            <a:r>
              <a:rPr lang="en-US" dirty="0" smtClean="0"/>
              <a:t>EQC OF THE SIS TOOLS &amp; WORKFLOWS</a:t>
            </a:r>
            <a:endParaRPr lang="en-US" dirty="0"/>
          </a:p>
        </p:txBody>
      </p:sp>
      <p:sp>
        <p:nvSpPr>
          <p:cNvPr id="5" name="TextBox 4"/>
          <p:cNvSpPr txBox="1"/>
          <p:nvPr/>
        </p:nvSpPr>
        <p:spPr>
          <a:xfrm>
            <a:off x="3395826" y="4461738"/>
            <a:ext cx="2960300" cy="261610"/>
          </a:xfrm>
          <a:prstGeom prst="rect">
            <a:avLst/>
          </a:prstGeom>
          <a:noFill/>
        </p:spPr>
        <p:txBody>
          <a:bodyPr wrap="square" rtlCol="0">
            <a:spAutoFit/>
          </a:bodyPr>
          <a:lstStyle/>
          <a:p>
            <a:r>
              <a:rPr lang="en-GB" sz="1100" dirty="0" smtClean="0"/>
              <a:t>Example SIS workflow from the test CDS Toolbox</a:t>
            </a:r>
            <a:endParaRPr lang="en-GB" sz="1100" dirty="0"/>
          </a:p>
        </p:txBody>
      </p:sp>
      <p:pic>
        <p:nvPicPr>
          <p:cNvPr id="3" name="Picture 2"/>
          <p:cNvPicPr>
            <a:picLocks noChangeAspect="1"/>
          </p:cNvPicPr>
          <p:nvPr/>
        </p:nvPicPr>
        <p:blipFill>
          <a:blip r:embed="rId2"/>
          <a:stretch>
            <a:fillRect/>
          </a:stretch>
        </p:blipFill>
        <p:spPr>
          <a:xfrm>
            <a:off x="3075976" y="2283718"/>
            <a:ext cx="3600000" cy="2194607"/>
          </a:xfrm>
          <a:prstGeom prst="rect">
            <a:avLst/>
          </a:prstGeom>
        </p:spPr>
      </p:pic>
    </p:spTree>
    <p:extLst>
      <p:ext uri="{BB962C8B-B14F-4D97-AF65-F5344CB8AC3E}">
        <p14:creationId xmlns:p14="http://schemas.microsoft.com/office/powerpoint/2010/main" val="15604477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867704" y="235007"/>
            <a:ext cx="7952768" cy="277539"/>
          </a:xfrm>
        </p:spPr>
        <p:txBody>
          <a:bodyPr/>
          <a:lstStyle/>
          <a:p>
            <a:r>
              <a:rPr lang="en-US" dirty="0" smtClean="0"/>
              <a:t>EQC of the SIS tools and workflows</a:t>
            </a:r>
            <a:endParaRPr lang="en-US" dirty="0"/>
          </a:p>
        </p:txBody>
      </p:sp>
      <p:sp>
        <p:nvSpPr>
          <p:cNvPr id="25" name="TextBox 3"/>
          <p:cNvSpPr txBox="1"/>
          <p:nvPr/>
        </p:nvSpPr>
        <p:spPr>
          <a:xfrm>
            <a:off x="867704" y="741933"/>
            <a:ext cx="7952768" cy="461665"/>
          </a:xfrm>
          <a:prstGeom prst="rect">
            <a:avLst/>
          </a:prstGeom>
          <a:noFill/>
          <a:ln>
            <a:solidFill>
              <a:schemeClr val="tx1">
                <a:lumMod val="65000"/>
                <a:lumOff val="35000"/>
              </a:schemeClr>
            </a:solidFill>
          </a:ln>
        </p:spPr>
        <p:txBody>
          <a:bodyPr wrap="square" rtlCol="0">
            <a:spAutoFit/>
          </a:bodyPr>
          <a:lstStyle/>
          <a:p>
            <a:r>
              <a:rPr lang="en-GB" sz="1200" dirty="0" smtClean="0"/>
              <a:t>The EQC for SIS function assesses the quality of the SIS Tools and Workflows. These are software programs devised specifically to retrieve, process, plot, analyse and download SIS data</a:t>
            </a:r>
            <a:endParaRPr lang="en-GB" sz="1200" dirty="0"/>
          </a:p>
        </p:txBody>
      </p:sp>
      <p:sp>
        <p:nvSpPr>
          <p:cNvPr id="18" name="TextBox 3"/>
          <p:cNvSpPr txBox="1"/>
          <p:nvPr/>
        </p:nvSpPr>
        <p:spPr>
          <a:xfrm>
            <a:off x="867704" y="1563638"/>
            <a:ext cx="4208352" cy="2492990"/>
          </a:xfrm>
          <a:prstGeom prst="rect">
            <a:avLst/>
          </a:prstGeom>
          <a:noFill/>
          <a:ln>
            <a:solidFill>
              <a:schemeClr val="bg1">
                <a:lumMod val="50000"/>
              </a:schemeClr>
            </a:solidFill>
          </a:ln>
        </p:spPr>
        <p:txBody>
          <a:bodyPr wrap="square" rtlCol="0">
            <a:spAutoFit/>
          </a:bodyPr>
          <a:lstStyle/>
          <a:p>
            <a:r>
              <a:rPr lang="en-GB" sz="1200" dirty="0" smtClean="0"/>
              <a:t>SIS Tools and Workflows framework:</a:t>
            </a:r>
          </a:p>
          <a:p>
            <a:endParaRPr lang="en-GB" sz="1200" dirty="0" smtClean="0"/>
          </a:p>
          <a:p>
            <a:pPr marL="171450" indent="-171450">
              <a:buFont typeface="Wingdings" panose="05000000000000000000" pitchFamily="2" charset="2"/>
              <a:buChar char="q"/>
            </a:pPr>
            <a:r>
              <a:rPr lang="en-GB" sz="1200" dirty="0" smtClean="0"/>
              <a:t>Assess the </a:t>
            </a:r>
            <a:r>
              <a:rPr lang="en-GB" sz="1200" b="1" dirty="0" smtClean="0"/>
              <a:t>quality</a:t>
            </a:r>
            <a:r>
              <a:rPr lang="en-GB" sz="1200" dirty="0" smtClean="0"/>
              <a:t> of the software tools and workflows</a:t>
            </a:r>
          </a:p>
          <a:p>
            <a:pPr marL="171450" indent="-171450">
              <a:buFont typeface="Wingdings" panose="05000000000000000000" pitchFamily="2" charset="2"/>
              <a:buChar char="q"/>
            </a:pPr>
            <a:endParaRPr lang="en-GB" sz="1200" dirty="0" smtClean="0"/>
          </a:p>
          <a:p>
            <a:pPr marL="171450" indent="-171450">
              <a:buFont typeface="Wingdings" panose="05000000000000000000" pitchFamily="2" charset="2"/>
              <a:buChar char="q"/>
            </a:pPr>
            <a:r>
              <a:rPr lang="en-GB" sz="1200" dirty="0" smtClean="0"/>
              <a:t>Ensure they meet the </a:t>
            </a:r>
            <a:r>
              <a:rPr lang="en-GB" sz="1200" b="1" dirty="0" smtClean="0"/>
              <a:t>standards</a:t>
            </a:r>
            <a:r>
              <a:rPr lang="en-GB" sz="1200" dirty="0" smtClean="0"/>
              <a:t> required</a:t>
            </a:r>
          </a:p>
          <a:p>
            <a:pPr marL="171450" indent="-171450">
              <a:buFont typeface="Wingdings" panose="05000000000000000000" pitchFamily="2" charset="2"/>
              <a:buChar char="q"/>
            </a:pPr>
            <a:endParaRPr lang="en-GB" sz="1200" dirty="0" smtClean="0"/>
          </a:p>
          <a:p>
            <a:pPr marL="171450" indent="-171450">
              <a:buFont typeface="Wingdings" panose="05000000000000000000" pitchFamily="2" charset="2"/>
              <a:buChar char="q"/>
            </a:pPr>
            <a:r>
              <a:rPr lang="en-GB" sz="1200" dirty="0" smtClean="0"/>
              <a:t>This includes </a:t>
            </a:r>
            <a:r>
              <a:rPr lang="en-GB" sz="1200" b="1" dirty="0" smtClean="0"/>
              <a:t>consistency</a:t>
            </a:r>
            <a:r>
              <a:rPr lang="en-GB" sz="1200" dirty="0" smtClean="0"/>
              <a:t> between expected and actual outputs</a:t>
            </a:r>
          </a:p>
          <a:p>
            <a:pPr marL="171450" indent="-171450">
              <a:buFont typeface="Wingdings" panose="05000000000000000000" pitchFamily="2" charset="2"/>
              <a:buChar char="q"/>
            </a:pPr>
            <a:endParaRPr lang="en-GB" sz="1200" dirty="0"/>
          </a:p>
          <a:p>
            <a:pPr marL="171450" indent="-171450">
              <a:buFont typeface="Wingdings" panose="05000000000000000000" pitchFamily="2" charset="2"/>
              <a:buChar char="q"/>
            </a:pPr>
            <a:r>
              <a:rPr lang="en-GB" sz="1200" dirty="0" smtClean="0"/>
              <a:t>Tools will also require </a:t>
            </a:r>
            <a:r>
              <a:rPr lang="en-GB" sz="1200" b="1" dirty="0" smtClean="0"/>
              <a:t>documentation</a:t>
            </a:r>
          </a:p>
          <a:p>
            <a:pPr marL="171450" indent="-171450">
              <a:buFont typeface="Wingdings" panose="05000000000000000000" pitchFamily="2" charset="2"/>
              <a:buChar char="q"/>
            </a:pPr>
            <a:endParaRPr lang="en-GB" sz="1200" dirty="0" smtClean="0"/>
          </a:p>
          <a:p>
            <a:pPr marL="171450" indent="-171450">
              <a:buFont typeface="Wingdings" panose="05000000000000000000" pitchFamily="2" charset="2"/>
              <a:buChar char="q"/>
            </a:pPr>
            <a:r>
              <a:rPr lang="en-GB" sz="1200" dirty="0" smtClean="0"/>
              <a:t>Where possible, EQC for SIS will align with the EQC for CDS contract, implementing the same </a:t>
            </a:r>
            <a:r>
              <a:rPr lang="en-GB" sz="1200" b="1" dirty="0" smtClean="0"/>
              <a:t>minimum requirements</a:t>
            </a:r>
            <a:endParaRPr lang="en-GB" sz="1200" b="1" dirty="0"/>
          </a:p>
        </p:txBody>
      </p:sp>
      <p:pic>
        <p:nvPicPr>
          <p:cNvPr id="3" name="Picture 2"/>
          <p:cNvPicPr>
            <a:picLocks noChangeAspect="1"/>
          </p:cNvPicPr>
          <p:nvPr/>
        </p:nvPicPr>
        <p:blipFill>
          <a:blip r:embed="rId3"/>
          <a:stretch>
            <a:fillRect/>
          </a:stretch>
        </p:blipFill>
        <p:spPr>
          <a:xfrm>
            <a:off x="5364088" y="1563638"/>
            <a:ext cx="3426504" cy="2837931"/>
          </a:xfrm>
          <a:prstGeom prst="rect">
            <a:avLst/>
          </a:prstGeom>
        </p:spPr>
      </p:pic>
      <p:sp>
        <p:nvSpPr>
          <p:cNvPr id="4" name="TextBox 3"/>
          <p:cNvSpPr txBox="1"/>
          <p:nvPr/>
        </p:nvSpPr>
        <p:spPr>
          <a:xfrm>
            <a:off x="5724128" y="4371950"/>
            <a:ext cx="2909880" cy="246221"/>
          </a:xfrm>
          <a:prstGeom prst="rect">
            <a:avLst/>
          </a:prstGeom>
          <a:noFill/>
        </p:spPr>
        <p:txBody>
          <a:bodyPr wrap="square" rtlCol="0">
            <a:spAutoFit/>
          </a:bodyPr>
          <a:lstStyle/>
          <a:p>
            <a:r>
              <a:rPr lang="en-GB" sz="1000" dirty="0" smtClean="0"/>
              <a:t>Example of current CDS Toolbox tool documentation</a:t>
            </a:r>
            <a:endParaRPr lang="en-GB" sz="1000" dirty="0"/>
          </a:p>
        </p:txBody>
      </p:sp>
    </p:spTree>
    <p:extLst>
      <p:ext uri="{BB962C8B-B14F-4D97-AF65-F5344CB8AC3E}">
        <p14:creationId xmlns:p14="http://schemas.microsoft.com/office/powerpoint/2010/main" val="12778529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899592" y="1923678"/>
            <a:ext cx="7952768" cy="277539"/>
          </a:xfrm>
          <a:prstGeom prst="rect">
            <a:avLst/>
          </a:prstGeom>
          <a:solidFill>
            <a:srgbClr val="941333"/>
          </a:solidFill>
        </p:spPr>
        <p:txBody>
          <a:bodyPr vert="horz" lIns="91440" tIns="45720" rIns="91440" bIns="45720" rtlCol="0" anchor="ctr">
            <a:noAutofit/>
          </a:bodyPr>
          <a:lstStyle>
            <a:lvl1pPr algn="l" defTabSz="914400" rtl="0" eaLnBrk="1" latinLnBrk="0" hangingPunct="1">
              <a:spcBef>
                <a:spcPct val="0"/>
              </a:spcBef>
              <a:buNone/>
              <a:defRPr sz="1800" b="0" kern="1200" spc="700" baseline="0">
                <a:solidFill>
                  <a:schemeClr val="bg1"/>
                </a:solidFill>
                <a:latin typeface="+mj-lt"/>
                <a:ea typeface="+mj-ea"/>
                <a:cs typeface="+mj-cs"/>
              </a:defRPr>
            </a:lvl1pPr>
          </a:lstStyle>
          <a:p>
            <a:pPr algn="ctr"/>
            <a:r>
              <a:rPr lang="en-US" dirty="0" smtClean="0"/>
              <a:t>EQC OF THE SIS APPLICATIONS</a:t>
            </a:r>
            <a:endParaRPr lang="en-US" dirty="0"/>
          </a:p>
        </p:txBody>
      </p:sp>
      <p:sp>
        <p:nvSpPr>
          <p:cNvPr id="5" name="TextBox 4"/>
          <p:cNvSpPr txBox="1"/>
          <p:nvPr/>
        </p:nvSpPr>
        <p:spPr>
          <a:xfrm>
            <a:off x="3335841" y="4230932"/>
            <a:ext cx="3080270" cy="261610"/>
          </a:xfrm>
          <a:prstGeom prst="rect">
            <a:avLst/>
          </a:prstGeom>
          <a:noFill/>
        </p:spPr>
        <p:txBody>
          <a:bodyPr wrap="square" rtlCol="0">
            <a:spAutoFit/>
          </a:bodyPr>
          <a:lstStyle/>
          <a:p>
            <a:r>
              <a:rPr lang="en-GB" sz="1100" dirty="0" smtClean="0"/>
              <a:t>Example SIS applications in the test CDS Catalogue</a:t>
            </a:r>
            <a:endParaRPr lang="en-GB" sz="1100" dirty="0"/>
          </a:p>
        </p:txBody>
      </p:sp>
      <p:pic>
        <p:nvPicPr>
          <p:cNvPr id="2" name="Picture 1"/>
          <p:cNvPicPr>
            <a:picLocks noChangeAspect="1"/>
          </p:cNvPicPr>
          <p:nvPr/>
        </p:nvPicPr>
        <p:blipFill>
          <a:blip r:embed="rId2"/>
          <a:stretch>
            <a:fillRect/>
          </a:stretch>
        </p:blipFill>
        <p:spPr>
          <a:xfrm>
            <a:off x="3075976" y="2363221"/>
            <a:ext cx="3600000" cy="1864713"/>
          </a:xfrm>
          <a:prstGeom prst="rect">
            <a:avLst/>
          </a:prstGeom>
        </p:spPr>
      </p:pic>
    </p:spTree>
    <p:extLst>
      <p:ext uri="{BB962C8B-B14F-4D97-AF65-F5344CB8AC3E}">
        <p14:creationId xmlns:p14="http://schemas.microsoft.com/office/powerpoint/2010/main" val="6445631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o 13"/>
          <p:cNvGrpSpPr/>
          <p:nvPr/>
        </p:nvGrpSpPr>
        <p:grpSpPr>
          <a:xfrm>
            <a:off x="594" y="1635646"/>
            <a:ext cx="5231342" cy="2748780"/>
            <a:chOff x="1835696" y="1634304"/>
            <a:chExt cx="7344817" cy="3529734"/>
          </a:xfrm>
        </p:grpSpPr>
        <p:pic>
          <p:nvPicPr>
            <p:cNvPr id="6" name="Imagen 5"/>
            <p:cNvPicPr>
              <a:picLocks noChangeAspect="1"/>
            </p:cNvPicPr>
            <p:nvPr/>
          </p:nvPicPr>
          <p:blipFill rotWithShape="1">
            <a:blip r:embed="rId2">
              <a:extLst>
                <a:ext uri="{28A0092B-C50C-407E-A947-70E740481C1C}">
                  <a14:useLocalDpi xmlns:a14="http://schemas.microsoft.com/office/drawing/2010/main" val="0"/>
                </a:ext>
              </a:extLst>
            </a:blip>
            <a:srcRect l="4618" t="5477" b="5058"/>
            <a:stretch/>
          </p:blipFill>
          <p:spPr>
            <a:xfrm>
              <a:off x="1881353" y="1634304"/>
              <a:ext cx="7299160" cy="3529734"/>
            </a:xfrm>
            <a:prstGeom prst="rect">
              <a:avLst/>
            </a:prstGeom>
          </p:spPr>
        </p:pic>
        <p:sp>
          <p:nvSpPr>
            <p:cNvPr id="3" name="Rectángulo 2"/>
            <p:cNvSpPr/>
            <p:nvPr/>
          </p:nvSpPr>
          <p:spPr>
            <a:xfrm>
              <a:off x="2051720" y="2353196"/>
              <a:ext cx="2042575" cy="473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ángulo 3"/>
            <p:cNvSpPr/>
            <p:nvPr/>
          </p:nvSpPr>
          <p:spPr>
            <a:xfrm>
              <a:off x="2316923" y="2577959"/>
              <a:ext cx="1512168" cy="3538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ángulo 7"/>
            <p:cNvSpPr/>
            <p:nvPr/>
          </p:nvSpPr>
          <p:spPr>
            <a:xfrm>
              <a:off x="1881353" y="2826882"/>
              <a:ext cx="1682535" cy="1769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ángulo 8"/>
            <p:cNvSpPr/>
            <p:nvPr/>
          </p:nvSpPr>
          <p:spPr>
            <a:xfrm>
              <a:off x="1835697" y="2981230"/>
              <a:ext cx="1451428" cy="64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ángulo 9"/>
            <p:cNvSpPr/>
            <p:nvPr/>
          </p:nvSpPr>
          <p:spPr>
            <a:xfrm>
              <a:off x="1881353" y="2915341"/>
              <a:ext cx="1191654" cy="2315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ángulo 10"/>
            <p:cNvSpPr/>
            <p:nvPr/>
          </p:nvSpPr>
          <p:spPr>
            <a:xfrm>
              <a:off x="1881352" y="3045436"/>
              <a:ext cx="711440" cy="101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ángulo 11"/>
            <p:cNvSpPr/>
            <p:nvPr/>
          </p:nvSpPr>
          <p:spPr>
            <a:xfrm>
              <a:off x="1881353" y="3075806"/>
              <a:ext cx="697552" cy="2029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ángulo 12"/>
            <p:cNvSpPr/>
            <p:nvPr/>
          </p:nvSpPr>
          <p:spPr>
            <a:xfrm>
              <a:off x="1835696" y="3177264"/>
              <a:ext cx="435570" cy="2219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867704" y="235007"/>
            <a:ext cx="7952768" cy="277539"/>
          </a:xfrm>
        </p:spPr>
        <p:txBody>
          <a:bodyPr/>
          <a:lstStyle/>
          <a:p>
            <a:r>
              <a:rPr lang="en-US" dirty="0" smtClean="0"/>
              <a:t>CDS and SIS components of C3S</a:t>
            </a:r>
            <a:endParaRPr lang="en-US" dirty="0"/>
          </a:p>
        </p:txBody>
      </p:sp>
      <p:sp>
        <p:nvSpPr>
          <p:cNvPr id="7" name="TextBox 3"/>
          <p:cNvSpPr txBox="1"/>
          <p:nvPr/>
        </p:nvSpPr>
        <p:spPr>
          <a:xfrm>
            <a:off x="1313916" y="732641"/>
            <a:ext cx="3546116" cy="830997"/>
          </a:xfrm>
          <a:prstGeom prst="rect">
            <a:avLst/>
          </a:prstGeom>
          <a:solidFill>
            <a:schemeClr val="bg1"/>
          </a:solidFill>
          <a:ln>
            <a:solidFill>
              <a:schemeClr val="tx1">
                <a:lumMod val="65000"/>
                <a:lumOff val="35000"/>
              </a:schemeClr>
            </a:solidFill>
          </a:ln>
        </p:spPr>
        <p:txBody>
          <a:bodyPr wrap="square" rtlCol="0">
            <a:spAutoFit/>
          </a:bodyPr>
          <a:lstStyle/>
          <a:p>
            <a:pPr lvl="0"/>
            <a:r>
              <a:rPr lang="en-US" sz="1200" dirty="0"/>
              <a:t>The</a:t>
            </a:r>
            <a:r>
              <a:rPr lang="en-US" sz="1200" b="1" i="1" dirty="0"/>
              <a:t> </a:t>
            </a:r>
            <a:r>
              <a:rPr lang="en-US" sz="1200" b="1" i="1" dirty="0" smtClean="0"/>
              <a:t>Climate Data Store (CDS) </a:t>
            </a:r>
            <a:r>
              <a:rPr lang="en-US" sz="1200" dirty="0" smtClean="0"/>
              <a:t>provides </a:t>
            </a:r>
            <a:r>
              <a:rPr lang="en-US" sz="1200" dirty="0"/>
              <a:t>a single </a:t>
            </a:r>
            <a:r>
              <a:rPr lang="en-US" sz="1200" dirty="0" smtClean="0"/>
              <a:t>point of access </a:t>
            </a:r>
            <a:r>
              <a:rPr lang="en-US" sz="1200" dirty="0"/>
              <a:t>to a wide range of </a:t>
            </a:r>
            <a:r>
              <a:rPr lang="en-US" sz="1200" dirty="0" smtClean="0"/>
              <a:t>climate datasets, namely satellite and in-situ observations, </a:t>
            </a:r>
            <a:r>
              <a:rPr lang="en-US" sz="1200" dirty="0" err="1" smtClean="0"/>
              <a:t>reanalyses</a:t>
            </a:r>
            <a:r>
              <a:rPr lang="en-US" sz="1200" dirty="0" smtClean="0"/>
              <a:t>, seasonal </a:t>
            </a:r>
            <a:r>
              <a:rPr lang="en-US" sz="1200" dirty="0"/>
              <a:t>forecasts and climate </a:t>
            </a:r>
            <a:r>
              <a:rPr lang="en-US" sz="1200" dirty="0" smtClean="0"/>
              <a:t>projections.</a:t>
            </a:r>
          </a:p>
        </p:txBody>
      </p:sp>
      <p:grpSp>
        <p:nvGrpSpPr>
          <p:cNvPr id="5" name="Grupo 4"/>
          <p:cNvGrpSpPr/>
          <p:nvPr/>
        </p:nvGrpSpPr>
        <p:grpSpPr>
          <a:xfrm>
            <a:off x="3995936" y="516617"/>
            <a:ext cx="5760640" cy="4287381"/>
            <a:chOff x="3995936" y="555526"/>
            <a:chExt cx="6048672" cy="4392488"/>
          </a:xfrm>
        </p:grpSpPr>
        <p:graphicFrame>
          <p:nvGraphicFramePr>
            <p:cNvPr id="32" name="Diagrama 31"/>
            <p:cNvGraphicFramePr/>
            <p:nvPr>
              <p:extLst>
                <p:ext uri="{D42A27DB-BD31-4B8C-83A1-F6EECF244321}">
                  <p14:modId xmlns:p14="http://schemas.microsoft.com/office/powerpoint/2010/main" val="1380379875"/>
                </p:ext>
              </p:extLst>
            </p:nvPr>
          </p:nvGraphicFramePr>
          <p:xfrm>
            <a:off x="3995936" y="555526"/>
            <a:ext cx="6048672" cy="42055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3" name="Picture 4"/>
            <p:cNvPicPr>
              <a:picLocks noChangeAspect="1"/>
            </p:cNvPicPr>
            <p:nvPr/>
          </p:nvPicPr>
          <p:blipFill rotWithShape="1">
            <a:blip r:embed="rId8">
              <a:clrChange>
                <a:clrFrom>
                  <a:srgbClr val="FFFFFF"/>
                </a:clrFrom>
                <a:clrTo>
                  <a:srgbClr val="FFFFFF">
                    <a:alpha val="0"/>
                  </a:srgbClr>
                </a:clrTo>
              </a:clrChange>
            </a:blip>
            <a:srcRect r="91035"/>
            <a:stretch/>
          </p:blipFill>
          <p:spPr>
            <a:xfrm>
              <a:off x="5108458" y="2840808"/>
              <a:ext cx="615670" cy="864097"/>
            </a:xfrm>
            <a:prstGeom prst="rect">
              <a:avLst/>
            </a:prstGeom>
          </p:spPr>
        </p:pic>
        <p:pic>
          <p:nvPicPr>
            <p:cNvPr id="34" name="Picture 4"/>
            <p:cNvPicPr>
              <a:picLocks noChangeAspect="1"/>
            </p:cNvPicPr>
            <p:nvPr/>
          </p:nvPicPr>
          <p:blipFill rotWithShape="1">
            <a:blip r:embed="rId8">
              <a:clrChange>
                <a:clrFrom>
                  <a:srgbClr val="FFFFFF"/>
                </a:clrFrom>
                <a:clrTo>
                  <a:srgbClr val="FFFFFF">
                    <a:alpha val="0"/>
                  </a:srgbClr>
                </a:clrTo>
              </a:clrChange>
            </a:blip>
            <a:srcRect l="9466" r="80048"/>
            <a:stretch/>
          </p:blipFill>
          <p:spPr>
            <a:xfrm>
              <a:off x="5724128" y="3723878"/>
              <a:ext cx="720080" cy="864097"/>
            </a:xfrm>
            <a:prstGeom prst="rect">
              <a:avLst/>
            </a:prstGeom>
          </p:spPr>
        </p:pic>
        <p:pic>
          <p:nvPicPr>
            <p:cNvPr id="35" name="Picture 4"/>
            <p:cNvPicPr>
              <a:picLocks noChangeAspect="1"/>
            </p:cNvPicPr>
            <p:nvPr/>
          </p:nvPicPr>
          <p:blipFill rotWithShape="1">
            <a:blip r:embed="rId8">
              <a:clrChange>
                <a:clrFrom>
                  <a:srgbClr val="FFFFFF"/>
                </a:clrFrom>
                <a:clrTo>
                  <a:srgbClr val="FFFFFF">
                    <a:alpha val="0"/>
                  </a:srgbClr>
                </a:clrTo>
              </a:clrChange>
            </a:blip>
            <a:srcRect l="19930" r="70634"/>
            <a:stretch/>
          </p:blipFill>
          <p:spPr>
            <a:xfrm>
              <a:off x="5081372" y="1851670"/>
              <a:ext cx="648072" cy="864097"/>
            </a:xfrm>
            <a:prstGeom prst="rect">
              <a:avLst/>
            </a:prstGeom>
          </p:spPr>
        </p:pic>
        <p:pic>
          <p:nvPicPr>
            <p:cNvPr id="36" name="Picture 4"/>
            <p:cNvPicPr>
              <a:picLocks noChangeAspect="1"/>
            </p:cNvPicPr>
            <p:nvPr/>
          </p:nvPicPr>
          <p:blipFill rotWithShape="1">
            <a:blip r:embed="rId8">
              <a:clrChange>
                <a:clrFrom>
                  <a:srgbClr val="FFFFFF"/>
                </a:clrFrom>
                <a:clrTo>
                  <a:srgbClr val="FFFFFF">
                    <a:alpha val="0"/>
                  </a:srgbClr>
                </a:clrTo>
              </a:clrChange>
            </a:blip>
            <a:srcRect l="29360" t="-4550" r="61203" b="4550"/>
            <a:stretch/>
          </p:blipFill>
          <p:spPr>
            <a:xfrm>
              <a:off x="5652120" y="929252"/>
              <a:ext cx="648072" cy="864097"/>
            </a:xfrm>
            <a:prstGeom prst="rect">
              <a:avLst/>
            </a:prstGeom>
          </p:spPr>
        </p:pic>
        <p:pic>
          <p:nvPicPr>
            <p:cNvPr id="37" name="Picture 4"/>
            <p:cNvPicPr>
              <a:picLocks noChangeAspect="1"/>
            </p:cNvPicPr>
            <p:nvPr/>
          </p:nvPicPr>
          <p:blipFill rotWithShape="1">
            <a:blip r:embed="rId8">
              <a:clrChange>
                <a:clrFrom>
                  <a:srgbClr val="FFFFFF"/>
                </a:clrFrom>
                <a:clrTo>
                  <a:srgbClr val="FFFFFF">
                    <a:alpha val="0"/>
                  </a:srgbClr>
                </a:clrTo>
              </a:clrChange>
            </a:blip>
            <a:srcRect l="39916" r="50647"/>
            <a:stretch/>
          </p:blipFill>
          <p:spPr>
            <a:xfrm>
              <a:off x="6688862" y="627534"/>
              <a:ext cx="648072" cy="864097"/>
            </a:xfrm>
            <a:prstGeom prst="rect">
              <a:avLst/>
            </a:prstGeom>
          </p:spPr>
        </p:pic>
        <p:pic>
          <p:nvPicPr>
            <p:cNvPr id="38" name="Picture 4"/>
            <p:cNvPicPr>
              <a:picLocks noChangeAspect="1"/>
            </p:cNvPicPr>
            <p:nvPr/>
          </p:nvPicPr>
          <p:blipFill rotWithShape="1">
            <a:blip r:embed="rId8">
              <a:clrChange>
                <a:clrFrom>
                  <a:srgbClr val="FFFFFF"/>
                </a:clrFrom>
                <a:clrTo>
                  <a:srgbClr val="FFFFFF">
                    <a:alpha val="0"/>
                  </a:srgbClr>
                </a:clrTo>
              </a:clrChange>
            </a:blip>
            <a:srcRect l="50401" r="41211"/>
            <a:stretch/>
          </p:blipFill>
          <p:spPr>
            <a:xfrm>
              <a:off x="7725604" y="987573"/>
              <a:ext cx="576064" cy="864097"/>
            </a:xfrm>
            <a:prstGeom prst="rect">
              <a:avLst/>
            </a:prstGeom>
          </p:spPr>
        </p:pic>
        <p:pic>
          <p:nvPicPr>
            <p:cNvPr id="39" name="Picture 4"/>
            <p:cNvPicPr>
              <a:picLocks noChangeAspect="1"/>
            </p:cNvPicPr>
            <p:nvPr/>
          </p:nvPicPr>
          <p:blipFill rotWithShape="1">
            <a:blip r:embed="rId8">
              <a:clrChange>
                <a:clrFrom>
                  <a:srgbClr val="FFFFFF"/>
                </a:clrFrom>
                <a:clrTo>
                  <a:srgbClr val="FFFFFF">
                    <a:alpha val="0"/>
                  </a:srgbClr>
                </a:clrTo>
              </a:clrChange>
            </a:blip>
            <a:srcRect l="59838" r="30725"/>
            <a:stretch/>
          </p:blipFill>
          <p:spPr>
            <a:xfrm>
              <a:off x="6691039" y="4083917"/>
              <a:ext cx="648072" cy="864097"/>
            </a:xfrm>
            <a:prstGeom prst="rect">
              <a:avLst/>
            </a:prstGeom>
          </p:spPr>
        </p:pic>
        <p:pic>
          <p:nvPicPr>
            <p:cNvPr id="40" name="Picture 4"/>
            <p:cNvPicPr>
              <a:picLocks noChangeAspect="1"/>
            </p:cNvPicPr>
            <p:nvPr/>
          </p:nvPicPr>
          <p:blipFill rotWithShape="1">
            <a:blip r:embed="rId8">
              <a:clrChange>
                <a:clrFrom>
                  <a:srgbClr val="FFFFFF"/>
                </a:clrFrom>
                <a:clrTo>
                  <a:srgbClr val="FFFFFF">
                    <a:alpha val="0"/>
                  </a:srgbClr>
                </a:clrTo>
              </a:clrChange>
            </a:blip>
            <a:srcRect l="69274" r="19192"/>
            <a:stretch/>
          </p:blipFill>
          <p:spPr>
            <a:xfrm>
              <a:off x="8250771" y="1811782"/>
              <a:ext cx="792088" cy="864097"/>
            </a:xfrm>
            <a:prstGeom prst="rect">
              <a:avLst/>
            </a:prstGeom>
          </p:spPr>
        </p:pic>
        <p:pic>
          <p:nvPicPr>
            <p:cNvPr id="41" name="Picture 4"/>
            <p:cNvPicPr>
              <a:picLocks noChangeAspect="1"/>
            </p:cNvPicPr>
            <p:nvPr/>
          </p:nvPicPr>
          <p:blipFill rotWithShape="1">
            <a:blip r:embed="rId8">
              <a:clrChange>
                <a:clrFrom>
                  <a:srgbClr val="FFFFFF"/>
                </a:clrFrom>
                <a:clrTo>
                  <a:srgbClr val="FFFFFF">
                    <a:alpha val="0"/>
                  </a:srgbClr>
                </a:clrTo>
              </a:clrChange>
            </a:blip>
            <a:srcRect l="80927" r="10685"/>
            <a:stretch/>
          </p:blipFill>
          <p:spPr>
            <a:xfrm>
              <a:off x="8362881" y="2840157"/>
              <a:ext cx="576064" cy="864097"/>
            </a:xfrm>
            <a:prstGeom prst="rect">
              <a:avLst/>
            </a:prstGeom>
          </p:spPr>
        </p:pic>
        <p:pic>
          <p:nvPicPr>
            <p:cNvPr id="42" name="Picture 4"/>
            <p:cNvPicPr>
              <a:picLocks noChangeAspect="1"/>
            </p:cNvPicPr>
            <p:nvPr/>
          </p:nvPicPr>
          <p:blipFill rotWithShape="1">
            <a:blip r:embed="rId8">
              <a:clrChange>
                <a:clrFrom>
                  <a:srgbClr val="FFFFFF"/>
                </a:clrFrom>
                <a:clrTo>
                  <a:srgbClr val="FFFFFF">
                    <a:alpha val="0"/>
                  </a:srgbClr>
                </a:clrTo>
              </a:clrChange>
            </a:blip>
            <a:srcRect l="89684"/>
            <a:stretch/>
          </p:blipFill>
          <p:spPr>
            <a:xfrm>
              <a:off x="7670011" y="3704254"/>
              <a:ext cx="708511" cy="864097"/>
            </a:xfrm>
            <a:prstGeom prst="rect">
              <a:avLst/>
            </a:prstGeom>
          </p:spPr>
        </p:pic>
      </p:grpSp>
      <p:sp>
        <p:nvSpPr>
          <p:cNvPr id="43" name="TextBox 3"/>
          <p:cNvSpPr txBox="1"/>
          <p:nvPr/>
        </p:nvSpPr>
        <p:spPr>
          <a:xfrm>
            <a:off x="2771800" y="4004359"/>
            <a:ext cx="2722262" cy="1015663"/>
          </a:xfrm>
          <a:prstGeom prst="rect">
            <a:avLst/>
          </a:prstGeom>
          <a:solidFill>
            <a:schemeClr val="bg1"/>
          </a:solidFill>
          <a:ln>
            <a:solidFill>
              <a:schemeClr val="tx1">
                <a:lumMod val="65000"/>
                <a:lumOff val="35000"/>
              </a:schemeClr>
            </a:solidFill>
          </a:ln>
        </p:spPr>
        <p:txBody>
          <a:bodyPr wrap="square" rtlCol="0">
            <a:spAutoFit/>
          </a:bodyPr>
          <a:lstStyle/>
          <a:p>
            <a:pPr lvl="0"/>
            <a:r>
              <a:rPr lang="en-US" sz="1200" dirty="0" smtClean="0"/>
              <a:t>The </a:t>
            </a:r>
            <a:r>
              <a:rPr lang="en-US" sz="1200" b="1" i="1" dirty="0" smtClean="0"/>
              <a:t>Sectoral Information System (SIS) </a:t>
            </a:r>
            <a:r>
              <a:rPr lang="en-US" sz="1200" dirty="0" smtClean="0"/>
              <a:t>provides sector-specific climate indicators and tools to support public and commercial applications, policy development and strategic planning.</a:t>
            </a:r>
          </a:p>
        </p:txBody>
      </p:sp>
    </p:spTree>
    <p:extLst>
      <p:ext uri="{BB962C8B-B14F-4D97-AF65-F5344CB8AC3E}">
        <p14:creationId xmlns:p14="http://schemas.microsoft.com/office/powerpoint/2010/main" val="32862915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704" y="235007"/>
            <a:ext cx="7952768" cy="277539"/>
          </a:xfrm>
        </p:spPr>
        <p:txBody>
          <a:bodyPr/>
          <a:lstStyle/>
          <a:p>
            <a:r>
              <a:rPr lang="en-US" dirty="0" smtClean="0"/>
              <a:t>EQC of the SIS applications</a:t>
            </a:r>
            <a:endParaRPr lang="en-US" dirty="0"/>
          </a:p>
        </p:txBody>
      </p:sp>
      <p:sp>
        <p:nvSpPr>
          <p:cNvPr id="23" name="TextBox 3"/>
          <p:cNvSpPr txBox="1"/>
          <p:nvPr/>
        </p:nvSpPr>
        <p:spPr>
          <a:xfrm>
            <a:off x="867704" y="2413213"/>
            <a:ext cx="3344256" cy="2246769"/>
          </a:xfrm>
          <a:prstGeom prst="rect">
            <a:avLst/>
          </a:prstGeom>
          <a:noFill/>
          <a:ln>
            <a:solidFill>
              <a:schemeClr val="tx1">
                <a:lumMod val="65000"/>
                <a:lumOff val="35000"/>
              </a:schemeClr>
            </a:solidFill>
          </a:ln>
        </p:spPr>
        <p:txBody>
          <a:bodyPr wrap="square" rtlCol="0">
            <a:spAutoFit/>
          </a:bodyPr>
          <a:lstStyle/>
          <a:p>
            <a:pPr marL="171450" indent="-171450">
              <a:spcAft>
                <a:spcPts val="600"/>
              </a:spcAft>
              <a:buFont typeface="Wingdings" panose="05000000000000000000" pitchFamily="2" charset="2"/>
              <a:buChar char="q"/>
            </a:pPr>
            <a:r>
              <a:rPr lang="en-GB" sz="1200" dirty="0" smtClean="0"/>
              <a:t>SIS applications are a new feature yet to be integrated in the CDS</a:t>
            </a:r>
          </a:p>
          <a:p>
            <a:pPr marL="171450" indent="-171450">
              <a:spcAft>
                <a:spcPts val="600"/>
              </a:spcAft>
              <a:buFont typeface="Wingdings" panose="05000000000000000000" pitchFamily="2" charset="2"/>
              <a:buChar char="q"/>
            </a:pPr>
            <a:r>
              <a:rPr lang="en-GB" sz="1200" dirty="0" smtClean="0"/>
              <a:t>Proposed applications are present in the test CDS environment</a:t>
            </a:r>
          </a:p>
          <a:p>
            <a:pPr marL="171450" indent="-171450">
              <a:spcAft>
                <a:spcPts val="600"/>
              </a:spcAft>
              <a:buFont typeface="Wingdings" panose="05000000000000000000" pitchFamily="2" charset="2"/>
              <a:buChar char="q"/>
            </a:pPr>
            <a:r>
              <a:rPr lang="en-GB" sz="1200" dirty="0" smtClean="0"/>
              <a:t>EQC </a:t>
            </a:r>
            <a:r>
              <a:rPr lang="en-GB" sz="1200" dirty="0"/>
              <a:t>assessment </a:t>
            </a:r>
            <a:r>
              <a:rPr lang="en-GB" sz="1200" dirty="0" smtClean="0"/>
              <a:t>will occur in the test environment</a:t>
            </a:r>
          </a:p>
          <a:p>
            <a:pPr marL="171450" indent="-171450">
              <a:spcAft>
                <a:spcPts val="600"/>
              </a:spcAft>
              <a:buFont typeface="Wingdings" panose="05000000000000000000" pitchFamily="2" charset="2"/>
              <a:buChar char="q"/>
            </a:pPr>
            <a:r>
              <a:rPr lang="en-GB" sz="1200" dirty="0" smtClean="0"/>
              <a:t>The application catalogue entry provides a description and documentation</a:t>
            </a:r>
          </a:p>
          <a:p>
            <a:pPr marL="171450" indent="-171450">
              <a:spcAft>
                <a:spcPts val="600"/>
              </a:spcAft>
              <a:buFont typeface="Wingdings" panose="05000000000000000000" pitchFamily="2" charset="2"/>
              <a:buChar char="q"/>
            </a:pPr>
            <a:r>
              <a:rPr lang="en-GB" sz="1200" dirty="0" smtClean="0"/>
              <a:t>Once the EQC QAR is approved, the application can be published in the public CDS</a:t>
            </a:r>
          </a:p>
        </p:txBody>
      </p:sp>
      <p:grpSp>
        <p:nvGrpSpPr>
          <p:cNvPr id="21" name="Grupo 20"/>
          <p:cNvGrpSpPr/>
          <p:nvPr/>
        </p:nvGrpSpPr>
        <p:grpSpPr>
          <a:xfrm>
            <a:off x="881875" y="800760"/>
            <a:ext cx="747642" cy="1353477"/>
            <a:chOff x="1" y="1840722"/>
            <a:chExt cx="747642" cy="1068059"/>
          </a:xfrm>
        </p:grpSpPr>
        <p:sp>
          <p:nvSpPr>
            <p:cNvPr id="22" name="Cheurón 21"/>
            <p:cNvSpPr/>
            <p:nvPr/>
          </p:nvSpPr>
          <p:spPr>
            <a:xfrm rot="5400000">
              <a:off x="-160208" y="2000931"/>
              <a:ext cx="1068059" cy="747641"/>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Cheurón 4"/>
            <p:cNvSpPr txBox="1"/>
            <p:nvPr/>
          </p:nvSpPr>
          <p:spPr>
            <a:xfrm>
              <a:off x="2" y="2214543"/>
              <a:ext cx="747641" cy="3204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GB" sz="1000" kern="1200" dirty="0" smtClean="0"/>
                <a:t>QAR of the SIS applications</a:t>
              </a:r>
              <a:endParaRPr lang="en-GB" sz="1000" kern="1200" dirty="0"/>
            </a:p>
          </p:txBody>
        </p:sp>
      </p:grpSp>
      <p:grpSp>
        <p:nvGrpSpPr>
          <p:cNvPr id="26" name="Grupo 25"/>
          <p:cNvGrpSpPr/>
          <p:nvPr/>
        </p:nvGrpSpPr>
        <p:grpSpPr>
          <a:xfrm>
            <a:off x="1719242" y="783612"/>
            <a:ext cx="7029222" cy="996050"/>
            <a:chOff x="747641" y="1840724"/>
            <a:chExt cx="5012998" cy="694238"/>
          </a:xfrm>
        </p:grpSpPr>
        <p:sp>
          <p:nvSpPr>
            <p:cNvPr id="27" name="Redondear rectángulo de esquina del mismo lado 26"/>
            <p:cNvSpPr/>
            <p:nvPr/>
          </p:nvSpPr>
          <p:spPr>
            <a:xfrm rot="5400000">
              <a:off x="2907021" y="-318656"/>
              <a:ext cx="694238" cy="5012998"/>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8" name="Redondear rectángulo de esquina del mismo lado 6"/>
            <p:cNvSpPr txBox="1"/>
            <p:nvPr/>
          </p:nvSpPr>
          <p:spPr>
            <a:xfrm>
              <a:off x="747641" y="1874614"/>
              <a:ext cx="4979108" cy="62645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9568" tIns="8890" rIns="8890" bIns="8890" numCol="1" spcCol="1270" anchor="ctr" anchorCtr="0">
              <a:noAutofit/>
            </a:bodyPr>
            <a:lstStyle/>
            <a:p>
              <a:r>
                <a:rPr lang="en-GB" sz="1200" dirty="0" smtClean="0"/>
                <a:t>SIS applications allow users to visualise datasets, providing an interactive user interface for running SIS workflows. The results of the quality assessment of SIS applications will be provided as a </a:t>
              </a:r>
              <a:r>
                <a:rPr lang="en-GB" sz="1200" b="1" dirty="0" smtClean="0"/>
                <a:t>QAR</a:t>
              </a:r>
              <a:r>
                <a:rPr lang="en-GB" sz="1200" dirty="0" smtClean="0"/>
                <a:t>. The QAR is made of information from the SIS contractors, based on </a:t>
              </a:r>
              <a:r>
                <a:rPr lang="en-GB" sz="1200" b="1" dirty="0" smtClean="0"/>
                <a:t>relevance, accessibility, clarity, completeness and reliability</a:t>
              </a:r>
              <a:r>
                <a:rPr lang="en-GB" sz="1200" dirty="0" smtClean="0"/>
                <a:t>.</a:t>
              </a:r>
              <a:endParaRPr lang="en-GB" sz="1200" dirty="0"/>
            </a:p>
          </p:txBody>
        </p:sp>
      </p:grpSp>
      <p:pic>
        <p:nvPicPr>
          <p:cNvPr id="5" name="Picture 4"/>
          <p:cNvPicPr>
            <a:picLocks noChangeAspect="1"/>
          </p:cNvPicPr>
          <p:nvPr/>
        </p:nvPicPr>
        <p:blipFill>
          <a:blip r:embed="rId2"/>
          <a:stretch>
            <a:fillRect/>
          </a:stretch>
        </p:blipFill>
        <p:spPr>
          <a:xfrm>
            <a:off x="4768389" y="2062489"/>
            <a:ext cx="4195699" cy="2597493"/>
          </a:xfrm>
          <a:prstGeom prst="rect">
            <a:avLst/>
          </a:prstGeom>
        </p:spPr>
      </p:pic>
    </p:spTree>
    <p:extLst>
      <p:ext uri="{BB962C8B-B14F-4D97-AF65-F5344CB8AC3E}">
        <p14:creationId xmlns:p14="http://schemas.microsoft.com/office/powerpoint/2010/main" val="27994472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899592" y="1923678"/>
            <a:ext cx="7952768" cy="277539"/>
          </a:xfrm>
          <a:prstGeom prst="rect">
            <a:avLst/>
          </a:prstGeom>
          <a:solidFill>
            <a:srgbClr val="941333"/>
          </a:solidFill>
        </p:spPr>
        <p:txBody>
          <a:bodyPr vert="horz" lIns="91440" tIns="45720" rIns="91440" bIns="45720" rtlCol="0" anchor="ctr">
            <a:noAutofit/>
          </a:bodyPr>
          <a:lstStyle>
            <a:lvl1pPr algn="l" defTabSz="914400" rtl="0" eaLnBrk="1" latinLnBrk="0" hangingPunct="1">
              <a:spcBef>
                <a:spcPct val="0"/>
              </a:spcBef>
              <a:buNone/>
              <a:defRPr sz="1800" b="0" kern="1200" spc="700" baseline="0">
                <a:solidFill>
                  <a:schemeClr val="bg1"/>
                </a:solidFill>
                <a:latin typeface="+mj-lt"/>
                <a:ea typeface="+mj-ea"/>
                <a:cs typeface="+mj-cs"/>
              </a:defRPr>
            </a:lvl1pPr>
          </a:lstStyle>
          <a:p>
            <a:pPr algn="ctr"/>
            <a:r>
              <a:rPr lang="en-US" dirty="0" smtClean="0"/>
              <a:t>USER NEEDS</a:t>
            </a:r>
            <a:endParaRPr lang="en-US" dirty="0"/>
          </a:p>
        </p:txBody>
      </p:sp>
    </p:spTree>
    <p:extLst>
      <p:ext uri="{BB962C8B-B14F-4D97-AF65-F5344CB8AC3E}">
        <p14:creationId xmlns:p14="http://schemas.microsoft.com/office/powerpoint/2010/main" val="8045655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704" y="235007"/>
            <a:ext cx="7952768" cy="277539"/>
          </a:xfrm>
        </p:spPr>
        <p:txBody>
          <a:bodyPr/>
          <a:lstStyle/>
          <a:p>
            <a:r>
              <a:rPr lang="en-US" dirty="0" smtClean="0"/>
              <a:t>User needs</a:t>
            </a:r>
            <a:endParaRPr lang="en-US" dirty="0"/>
          </a:p>
        </p:txBody>
      </p:sp>
      <p:sp>
        <p:nvSpPr>
          <p:cNvPr id="25" name="TextBox 3"/>
          <p:cNvSpPr txBox="1"/>
          <p:nvPr/>
        </p:nvSpPr>
        <p:spPr>
          <a:xfrm>
            <a:off x="867704" y="681792"/>
            <a:ext cx="7952768" cy="461665"/>
          </a:xfrm>
          <a:prstGeom prst="rect">
            <a:avLst/>
          </a:prstGeom>
          <a:noFill/>
          <a:ln>
            <a:solidFill>
              <a:schemeClr val="tx1">
                <a:lumMod val="65000"/>
                <a:lumOff val="35000"/>
              </a:schemeClr>
            </a:solidFill>
          </a:ln>
        </p:spPr>
        <p:txBody>
          <a:bodyPr wrap="square" rtlCol="0">
            <a:spAutoFit/>
          </a:bodyPr>
          <a:lstStyle/>
          <a:p>
            <a:r>
              <a:rPr lang="en-US" sz="1200" dirty="0"/>
              <a:t>As the C3S is a user-driven climate service, </a:t>
            </a:r>
            <a:r>
              <a:rPr lang="en-US" sz="1200" dirty="0" smtClean="0"/>
              <a:t>user feedback </a:t>
            </a:r>
            <a:r>
              <a:rPr lang="en-US" sz="1200" dirty="0"/>
              <a:t>is central to develop recommendations for improvement and expansion of the </a:t>
            </a:r>
            <a:r>
              <a:rPr lang="en-US" sz="1200" dirty="0" smtClean="0"/>
              <a:t>overall C3S (CDS data, Toolbox and SIS products)</a:t>
            </a:r>
            <a:endParaRPr lang="it-IT" sz="1200" dirty="0"/>
          </a:p>
        </p:txBody>
      </p:sp>
      <p:graphicFrame>
        <p:nvGraphicFramePr>
          <p:cNvPr id="4" name="Diagrama 3"/>
          <p:cNvGraphicFramePr/>
          <p:nvPr>
            <p:extLst>
              <p:ext uri="{D42A27DB-BD31-4B8C-83A1-F6EECF244321}">
                <p14:modId xmlns:p14="http://schemas.microsoft.com/office/powerpoint/2010/main" val="1912798095"/>
              </p:ext>
            </p:extLst>
          </p:nvPr>
        </p:nvGraphicFramePr>
        <p:xfrm>
          <a:off x="-324544" y="1419622"/>
          <a:ext cx="5447928" cy="37039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1" name="Rectángulo 50"/>
          <p:cNvSpPr/>
          <p:nvPr/>
        </p:nvSpPr>
        <p:spPr>
          <a:xfrm>
            <a:off x="6020155" y="4351919"/>
            <a:ext cx="3088349" cy="7921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
          <p:cNvSpPr txBox="1"/>
          <p:nvPr/>
        </p:nvSpPr>
        <p:spPr>
          <a:xfrm>
            <a:off x="4355976" y="3268323"/>
            <a:ext cx="1311169" cy="646331"/>
          </a:xfrm>
          <a:prstGeom prst="rect">
            <a:avLst/>
          </a:prstGeom>
          <a:noFill/>
          <a:ln>
            <a:solidFill>
              <a:schemeClr val="tx1">
                <a:lumMod val="65000"/>
                <a:lumOff val="35000"/>
              </a:schemeClr>
            </a:solidFill>
          </a:ln>
        </p:spPr>
        <p:txBody>
          <a:bodyPr wrap="square" rtlCol="0">
            <a:spAutoFit/>
          </a:bodyPr>
          <a:lstStyle/>
          <a:p>
            <a:r>
              <a:rPr lang="it-IT" sz="1200" dirty="0" smtClean="0"/>
              <a:t>Harvesting user requirements in a database</a:t>
            </a:r>
            <a:endParaRPr lang="it-IT" sz="1200" dirty="0"/>
          </a:p>
        </p:txBody>
      </p:sp>
      <p:pic>
        <p:nvPicPr>
          <p:cNvPr id="34" name="Elemento grafico 77" descr="Freccia: leggera curva">
            <a:extLst>
              <a:ext uri="{FF2B5EF4-FFF2-40B4-BE49-F238E27FC236}">
                <a16:creationId xmlns="" xmlns:a16="http://schemas.microsoft.com/office/drawing/2014/main" id="{2E0137E9-86B6-470C-B397-2CF09EB577D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tretch>
            <a:fillRect/>
          </a:stretch>
        </p:blipFill>
        <p:spPr>
          <a:xfrm flipV="1">
            <a:off x="4355976" y="3748790"/>
            <a:ext cx="1199224" cy="1199224"/>
          </a:xfrm>
          <a:prstGeom prst="rect">
            <a:avLst/>
          </a:prstGeom>
          <a:effectLst/>
        </p:spPr>
      </p:pic>
      <p:grpSp>
        <p:nvGrpSpPr>
          <p:cNvPr id="37" name="Grupo 36"/>
          <p:cNvGrpSpPr/>
          <p:nvPr/>
        </p:nvGrpSpPr>
        <p:grpSpPr>
          <a:xfrm>
            <a:off x="5600934" y="3526115"/>
            <a:ext cx="1159436" cy="1170421"/>
            <a:chOff x="2916121" y="3003798"/>
            <a:chExt cx="1391668" cy="1339424"/>
          </a:xfrm>
        </p:grpSpPr>
        <p:sp>
          <p:nvSpPr>
            <p:cNvPr id="38" name="Rettangolo 11">
              <a:extLst>
                <a:ext uri="{FF2B5EF4-FFF2-40B4-BE49-F238E27FC236}">
                  <a16:creationId xmlns="" xmlns:a16="http://schemas.microsoft.com/office/drawing/2014/main" id="{4571412B-6EBC-4B18-A77F-24596CD79EF7}"/>
                </a:ext>
              </a:extLst>
            </p:cNvPr>
            <p:cNvSpPr/>
            <p:nvPr/>
          </p:nvSpPr>
          <p:spPr>
            <a:xfrm flipH="1">
              <a:off x="4049881" y="3003798"/>
              <a:ext cx="194834" cy="153203"/>
            </a:xfrm>
            <a:prstGeom prst="rect">
              <a:avLst/>
            </a:prstGeom>
            <a:noFill/>
          </p:spPr>
          <p:txBody>
            <a:bodyPr wrap="square" rtlCol="0" anchor="ctr" anchorCtr="0">
              <a:noAutofit/>
            </a:bodyPr>
            <a:lstStyle/>
            <a:p>
              <a:pPr algn="ctr"/>
              <a:endParaRPr lang="it-IT" sz="1900" dirty="0">
                <a:latin typeface="Arial"/>
              </a:endParaRPr>
            </a:p>
          </p:txBody>
        </p:sp>
        <p:sp>
          <p:nvSpPr>
            <p:cNvPr id="39" name="Rettangolo 12">
              <a:extLst>
                <a:ext uri="{FF2B5EF4-FFF2-40B4-BE49-F238E27FC236}">
                  <a16:creationId xmlns="" xmlns:a16="http://schemas.microsoft.com/office/drawing/2014/main" id="{49A728C9-49BE-4199-9B81-284ABCCC8450}"/>
                </a:ext>
              </a:extLst>
            </p:cNvPr>
            <p:cNvSpPr/>
            <p:nvPr/>
          </p:nvSpPr>
          <p:spPr>
            <a:xfrm flipH="1">
              <a:off x="3583164" y="3073136"/>
              <a:ext cx="194834" cy="153203"/>
            </a:xfrm>
            <a:prstGeom prst="rect">
              <a:avLst/>
            </a:prstGeom>
            <a:noFill/>
          </p:spPr>
          <p:txBody>
            <a:bodyPr wrap="square" rtlCol="0" anchor="ctr" anchorCtr="0">
              <a:noAutofit/>
            </a:bodyPr>
            <a:lstStyle/>
            <a:p>
              <a:pPr algn="ctr"/>
              <a:endParaRPr lang="it-IT" sz="1900" dirty="0">
                <a:latin typeface="Arial"/>
              </a:endParaRPr>
            </a:p>
          </p:txBody>
        </p:sp>
        <p:sp>
          <p:nvSpPr>
            <p:cNvPr id="40" name="Rettangolo 13">
              <a:extLst>
                <a:ext uri="{FF2B5EF4-FFF2-40B4-BE49-F238E27FC236}">
                  <a16:creationId xmlns="" xmlns:a16="http://schemas.microsoft.com/office/drawing/2014/main" id="{2D1B5D0E-8117-4897-941C-85291CFDEA15}"/>
                </a:ext>
              </a:extLst>
            </p:cNvPr>
            <p:cNvSpPr/>
            <p:nvPr/>
          </p:nvSpPr>
          <p:spPr>
            <a:xfrm flipH="1">
              <a:off x="3321895" y="3193983"/>
              <a:ext cx="194834" cy="153203"/>
            </a:xfrm>
            <a:prstGeom prst="rect">
              <a:avLst/>
            </a:prstGeom>
            <a:noFill/>
          </p:spPr>
          <p:txBody>
            <a:bodyPr wrap="square" rtlCol="0" anchor="ctr" anchorCtr="0">
              <a:noAutofit/>
            </a:bodyPr>
            <a:lstStyle/>
            <a:p>
              <a:pPr algn="ctr"/>
              <a:endParaRPr lang="it-IT" sz="1900" dirty="0">
                <a:latin typeface="Arial"/>
              </a:endParaRPr>
            </a:p>
          </p:txBody>
        </p:sp>
        <p:sp>
          <p:nvSpPr>
            <p:cNvPr id="41" name="Rettangolo 14">
              <a:extLst>
                <a:ext uri="{FF2B5EF4-FFF2-40B4-BE49-F238E27FC236}">
                  <a16:creationId xmlns="" xmlns:a16="http://schemas.microsoft.com/office/drawing/2014/main" id="{AD00394C-B77C-4D18-95C3-4CE9DE23C2FF}"/>
                </a:ext>
              </a:extLst>
            </p:cNvPr>
            <p:cNvSpPr/>
            <p:nvPr/>
          </p:nvSpPr>
          <p:spPr>
            <a:xfrm flipH="1">
              <a:off x="2967601" y="3310264"/>
              <a:ext cx="194834" cy="109431"/>
            </a:xfrm>
            <a:prstGeom prst="rect">
              <a:avLst/>
            </a:prstGeom>
            <a:noFill/>
          </p:spPr>
          <p:txBody>
            <a:bodyPr wrap="square" rtlCol="0" anchor="ctr" anchorCtr="0">
              <a:noAutofit/>
            </a:bodyPr>
            <a:lstStyle/>
            <a:p>
              <a:pPr algn="ctr"/>
              <a:endParaRPr lang="it-IT" sz="1900" dirty="0">
                <a:latin typeface="Arial"/>
              </a:endParaRPr>
            </a:p>
          </p:txBody>
        </p:sp>
        <p:sp>
          <p:nvSpPr>
            <p:cNvPr id="42" name="Rettangolo 15">
              <a:extLst>
                <a:ext uri="{FF2B5EF4-FFF2-40B4-BE49-F238E27FC236}">
                  <a16:creationId xmlns="" xmlns:a16="http://schemas.microsoft.com/office/drawing/2014/main" id="{40B8C7CE-5334-4619-9C81-278723A57C6A}"/>
                </a:ext>
              </a:extLst>
            </p:cNvPr>
            <p:cNvSpPr/>
            <p:nvPr/>
          </p:nvSpPr>
          <p:spPr>
            <a:xfrm flipH="1">
              <a:off x="3844432" y="3073136"/>
              <a:ext cx="194834" cy="153203"/>
            </a:xfrm>
            <a:prstGeom prst="rect">
              <a:avLst/>
            </a:prstGeom>
            <a:noFill/>
          </p:spPr>
          <p:txBody>
            <a:bodyPr wrap="square" rtlCol="0" anchor="ctr" anchorCtr="0">
              <a:noAutofit/>
            </a:bodyPr>
            <a:lstStyle/>
            <a:p>
              <a:pPr algn="ctr"/>
              <a:endParaRPr lang="it-IT" sz="1900" dirty="0">
                <a:latin typeface="Arial"/>
              </a:endParaRPr>
            </a:p>
          </p:txBody>
        </p:sp>
        <p:pic>
          <p:nvPicPr>
            <p:cNvPr id="43" name="Picture 2" descr="http://www.fti-tn.net/wp-content/uploads/2014/11/database_512.jpg">
              <a:extLst>
                <a:ext uri="{FF2B5EF4-FFF2-40B4-BE49-F238E27FC236}">
                  <a16:creationId xmlns="" xmlns:a16="http://schemas.microsoft.com/office/drawing/2014/main" id="{8C7D7F8D-C693-419D-BA49-627484A7250C}"/>
                </a:ext>
              </a:extLst>
            </p:cNvPr>
            <p:cNvPicPr>
              <a:picLocks noChangeAspect="1" noChangeArrowheads="1"/>
            </p:cNvPicPr>
            <p:nvPr/>
          </p:nvPicPr>
          <p:blipFill>
            <a:blip r:embed="rId18" cstate="email">
              <a:clrChange>
                <a:clrFrom>
                  <a:srgbClr val="FFFFFF"/>
                </a:clrFrom>
                <a:clrTo>
                  <a:srgbClr val="FFFFFF">
                    <a:alpha val="0"/>
                  </a:srgbClr>
                </a:clrTo>
              </a:clrChange>
              <a:duotone>
                <a:prstClr val="black"/>
                <a:srgbClr val="D9C3A5">
                  <a:tint val="50000"/>
                  <a:satMod val="180000"/>
                </a:srgbClr>
              </a:duotone>
              <a:extLst>
                <a:ext uri="{28A0092B-C50C-407E-A947-70E740481C1C}">
                  <a14:useLocalDpi xmlns:a14="http://schemas.microsoft.com/office/drawing/2010/main"/>
                </a:ext>
              </a:extLst>
            </a:blip>
            <a:srcRect/>
            <a:stretch>
              <a:fillRect/>
            </a:stretch>
          </p:blipFill>
          <p:spPr bwMode="auto">
            <a:xfrm flipH="1">
              <a:off x="2916121" y="3248916"/>
              <a:ext cx="1391668" cy="1094306"/>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 descr="http://www.sitenhazir.com/templates/aktif-tema-no-16/images/ana/hizmet.png">
              <a:extLst>
                <a:ext uri="{FF2B5EF4-FFF2-40B4-BE49-F238E27FC236}">
                  <a16:creationId xmlns="" xmlns:a16="http://schemas.microsoft.com/office/drawing/2014/main" id="{591E45E3-0047-49D1-B7B6-CF9907636ACF}"/>
                </a:ext>
              </a:extLst>
            </p:cNvPr>
            <p:cNvPicPr>
              <a:picLocks noChangeAspect="1" noChangeArrowheads="1"/>
            </p:cNvPicPr>
            <p:nvPr/>
          </p:nvPicPr>
          <p:blipFill>
            <a:blip r:embed="rId19" cstate="email">
              <a:extLst>
                <a:ext uri="{28A0092B-C50C-407E-A947-70E740481C1C}">
                  <a14:useLocalDpi xmlns:a14="http://schemas.microsoft.com/office/drawing/2010/main"/>
                </a:ext>
              </a:extLst>
            </a:blip>
            <a:srcRect/>
            <a:stretch>
              <a:fillRect/>
            </a:stretch>
          </p:blipFill>
          <p:spPr bwMode="auto">
            <a:xfrm>
              <a:off x="3583686" y="3762812"/>
              <a:ext cx="473167" cy="372064"/>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 descr="http://www.sitenhazir.com/templates/aktif-tema-no-16/images/ana/hizmet.png">
              <a:extLst>
                <a:ext uri="{FF2B5EF4-FFF2-40B4-BE49-F238E27FC236}">
                  <a16:creationId xmlns="" xmlns:a16="http://schemas.microsoft.com/office/drawing/2014/main" id="{8AE21007-AFC5-474D-841C-0B4369A4B5BA}"/>
                </a:ext>
              </a:extLst>
            </p:cNvPr>
            <p:cNvPicPr>
              <a:picLocks noChangeAspect="1" noChangeArrowheads="1"/>
            </p:cNvPicPr>
            <p:nvPr/>
          </p:nvPicPr>
          <p:blipFill>
            <a:blip r:embed="rId19" cstate="email">
              <a:extLst>
                <a:ext uri="{28A0092B-C50C-407E-A947-70E740481C1C}">
                  <a14:useLocalDpi xmlns:a14="http://schemas.microsoft.com/office/drawing/2010/main"/>
                </a:ext>
              </a:extLst>
            </a:blip>
            <a:srcRect/>
            <a:stretch>
              <a:fillRect/>
            </a:stretch>
          </p:blipFill>
          <p:spPr bwMode="auto">
            <a:xfrm>
              <a:off x="3701514" y="3855463"/>
              <a:ext cx="473167" cy="372064"/>
            </a:xfrm>
            <a:prstGeom prst="rect">
              <a:avLst/>
            </a:prstGeom>
            <a:noFill/>
            <a:extLst>
              <a:ext uri="{909E8E84-426E-40DD-AFC4-6F175D3DCCD1}">
                <a14:hiddenFill xmlns:a14="http://schemas.microsoft.com/office/drawing/2010/main">
                  <a:solidFill>
                    <a:srgbClr val="FFFFFF"/>
                  </a:solidFill>
                </a14:hiddenFill>
              </a:ext>
            </a:extLst>
          </p:spPr>
        </p:pic>
      </p:grpSp>
      <p:sp>
        <p:nvSpPr>
          <p:cNvPr id="46" name="TextBox 3"/>
          <p:cNvSpPr txBox="1"/>
          <p:nvPr/>
        </p:nvSpPr>
        <p:spPr>
          <a:xfrm>
            <a:off x="5876737" y="4760722"/>
            <a:ext cx="607829" cy="276999"/>
          </a:xfrm>
          <a:prstGeom prst="rect">
            <a:avLst/>
          </a:prstGeom>
          <a:noFill/>
          <a:ln>
            <a:solidFill>
              <a:schemeClr val="tx1">
                <a:lumMod val="65000"/>
                <a:lumOff val="35000"/>
              </a:schemeClr>
            </a:solidFill>
          </a:ln>
        </p:spPr>
        <p:txBody>
          <a:bodyPr wrap="square" rtlCol="0">
            <a:spAutoFit/>
          </a:bodyPr>
          <a:lstStyle/>
          <a:p>
            <a:pPr algn="ctr"/>
            <a:r>
              <a:rPr lang="it-IT" sz="1200" dirty="0" smtClean="0"/>
              <a:t>URDB</a:t>
            </a:r>
            <a:endParaRPr lang="it-IT" sz="1200" dirty="0"/>
          </a:p>
        </p:txBody>
      </p:sp>
      <p:pic>
        <p:nvPicPr>
          <p:cNvPr id="47" name="Imagen 46"/>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8163182" y="3939902"/>
            <a:ext cx="873314" cy="784877"/>
          </a:xfrm>
          <a:prstGeom prst="rect">
            <a:avLst/>
          </a:prstGeom>
        </p:spPr>
      </p:pic>
      <p:pic>
        <p:nvPicPr>
          <p:cNvPr id="48" name="Elemento grafico 77" descr="Freccia: leggera curva">
            <a:extLst>
              <a:ext uri="{FF2B5EF4-FFF2-40B4-BE49-F238E27FC236}">
                <a16:creationId xmlns="" xmlns:a16="http://schemas.microsoft.com/office/drawing/2014/main" id="{2E0137E9-86B6-470C-B397-2CF09EB577D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tretch>
            <a:fillRect/>
          </a:stretch>
        </p:blipFill>
        <p:spPr>
          <a:xfrm rot="721187" flipV="1">
            <a:off x="6861453" y="3668758"/>
            <a:ext cx="1199224" cy="1199224"/>
          </a:xfrm>
          <a:prstGeom prst="rect">
            <a:avLst/>
          </a:prstGeom>
          <a:effectLst/>
        </p:spPr>
      </p:pic>
      <p:sp>
        <p:nvSpPr>
          <p:cNvPr id="49" name="TextBox 3"/>
          <p:cNvSpPr txBox="1"/>
          <p:nvPr/>
        </p:nvSpPr>
        <p:spPr>
          <a:xfrm>
            <a:off x="6777473" y="3271348"/>
            <a:ext cx="1660091" cy="646331"/>
          </a:xfrm>
          <a:prstGeom prst="rect">
            <a:avLst/>
          </a:prstGeom>
          <a:noFill/>
          <a:ln>
            <a:solidFill>
              <a:schemeClr val="tx1">
                <a:lumMod val="65000"/>
                <a:lumOff val="35000"/>
              </a:schemeClr>
            </a:solidFill>
          </a:ln>
        </p:spPr>
        <p:txBody>
          <a:bodyPr wrap="square" rtlCol="0">
            <a:spAutoFit/>
          </a:bodyPr>
          <a:lstStyle/>
          <a:p>
            <a:r>
              <a:rPr lang="it-IT" sz="1200" dirty="0" smtClean="0"/>
              <a:t>Analysed in a report for further development of the C3S</a:t>
            </a:r>
            <a:endParaRPr lang="it-IT" sz="1200" dirty="0"/>
          </a:p>
        </p:txBody>
      </p:sp>
      <p:sp>
        <p:nvSpPr>
          <p:cNvPr id="50" name="TextBox 3"/>
          <p:cNvSpPr txBox="1"/>
          <p:nvPr/>
        </p:nvSpPr>
        <p:spPr>
          <a:xfrm>
            <a:off x="8329787" y="4798011"/>
            <a:ext cx="607829" cy="276999"/>
          </a:xfrm>
          <a:prstGeom prst="rect">
            <a:avLst/>
          </a:prstGeom>
          <a:noFill/>
          <a:ln>
            <a:solidFill>
              <a:schemeClr val="tx1">
                <a:lumMod val="65000"/>
                <a:lumOff val="35000"/>
              </a:schemeClr>
            </a:solidFill>
          </a:ln>
        </p:spPr>
        <p:txBody>
          <a:bodyPr wrap="square" rtlCol="0">
            <a:spAutoFit/>
          </a:bodyPr>
          <a:lstStyle/>
          <a:p>
            <a:pPr algn="ctr"/>
            <a:r>
              <a:rPr lang="it-IT" sz="1200" dirty="0" smtClean="0"/>
              <a:t>URAD</a:t>
            </a:r>
            <a:endParaRPr lang="it-IT" sz="1200" dirty="0"/>
          </a:p>
        </p:txBody>
      </p:sp>
      <p:pic>
        <p:nvPicPr>
          <p:cNvPr id="52" name="Elemento grafico 77" descr="Freccia: leggera curva">
            <a:extLst>
              <a:ext uri="{FF2B5EF4-FFF2-40B4-BE49-F238E27FC236}">
                <a16:creationId xmlns="" xmlns:a16="http://schemas.microsoft.com/office/drawing/2014/main" id="{2E0137E9-86B6-470C-B397-2CF09EB577D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tretch>
            <a:fillRect/>
          </a:stretch>
        </p:blipFill>
        <p:spPr>
          <a:xfrm rot="10800000">
            <a:off x="3688923" y="1203598"/>
            <a:ext cx="1199224" cy="1199224"/>
          </a:xfrm>
          <a:prstGeom prst="rect">
            <a:avLst/>
          </a:prstGeom>
          <a:effectLst/>
        </p:spPr>
      </p:pic>
      <p:sp>
        <p:nvSpPr>
          <p:cNvPr id="53" name="TextBox 3"/>
          <p:cNvSpPr txBox="1"/>
          <p:nvPr/>
        </p:nvSpPr>
        <p:spPr>
          <a:xfrm>
            <a:off x="4594644" y="1252763"/>
            <a:ext cx="797105" cy="276999"/>
          </a:xfrm>
          <a:prstGeom prst="rect">
            <a:avLst/>
          </a:prstGeom>
          <a:noFill/>
          <a:ln>
            <a:solidFill>
              <a:schemeClr val="tx1">
                <a:lumMod val="65000"/>
                <a:lumOff val="35000"/>
              </a:schemeClr>
            </a:solidFill>
          </a:ln>
        </p:spPr>
        <p:txBody>
          <a:bodyPr wrap="square" rtlCol="0">
            <a:spAutoFit/>
          </a:bodyPr>
          <a:lstStyle/>
          <a:p>
            <a:r>
              <a:rPr lang="it-IT" sz="1200" dirty="0" smtClean="0"/>
              <a:t>User pool</a:t>
            </a:r>
            <a:endParaRPr lang="it-IT" sz="1200" dirty="0"/>
          </a:p>
        </p:txBody>
      </p:sp>
      <p:pic>
        <p:nvPicPr>
          <p:cNvPr id="3" name="Imagen 2"/>
          <p:cNvPicPr>
            <a:picLocks noChangeAspect="1"/>
          </p:cNvPicPr>
          <p:nvPr/>
        </p:nvPicPr>
        <p:blipFill>
          <a:blip r:embed="rId21"/>
          <a:stretch>
            <a:fillRect/>
          </a:stretch>
        </p:blipFill>
        <p:spPr>
          <a:xfrm>
            <a:off x="5148064" y="1275606"/>
            <a:ext cx="3911992" cy="1876755"/>
          </a:xfrm>
          <a:prstGeom prst="rect">
            <a:avLst/>
          </a:prstGeom>
        </p:spPr>
      </p:pic>
    </p:spTree>
    <p:extLst>
      <p:ext uri="{BB962C8B-B14F-4D97-AF65-F5344CB8AC3E}">
        <p14:creationId xmlns:p14="http://schemas.microsoft.com/office/powerpoint/2010/main" val="402315267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57865" y="1287473"/>
            <a:ext cx="1611159" cy="2267697"/>
          </a:xfrm>
          <a:prstGeom prst="rect">
            <a:avLst/>
          </a:prstGeom>
        </p:spPr>
      </p:pic>
      <p:sp>
        <p:nvSpPr>
          <p:cNvPr id="2" name="Title 1"/>
          <p:cNvSpPr>
            <a:spLocks noGrp="1"/>
          </p:cNvSpPr>
          <p:nvPr>
            <p:ph type="title"/>
          </p:nvPr>
        </p:nvSpPr>
        <p:spPr>
          <a:xfrm>
            <a:off x="867704" y="235007"/>
            <a:ext cx="7952768" cy="277539"/>
          </a:xfrm>
        </p:spPr>
        <p:txBody>
          <a:bodyPr/>
          <a:lstStyle/>
          <a:p>
            <a:r>
              <a:rPr lang="en-US" dirty="0" smtClean="0"/>
              <a:t>User needs</a:t>
            </a:r>
            <a:endParaRPr lang="en-US" dirty="0"/>
          </a:p>
        </p:txBody>
      </p:sp>
      <p:sp>
        <p:nvSpPr>
          <p:cNvPr id="25" name="TextBox 3"/>
          <p:cNvSpPr txBox="1"/>
          <p:nvPr/>
        </p:nvSpPr>
        <p:spPr>
          <a:xfrm>
            <a:off x="867704" y="681792"/>
            <a:ext cx="7952768" cy="461665"/>
          </a:xfrm>
          <a:prstGeom prst="rect">
            <a:avLst/>
          </a:prstGeom>
          <a:noFill/>
          <a:ln>
            <a:solidFill>
              <a:schemeClr val="tx1">
                <a:lumMod val="65000"/>
                <a:lumOff val="35000"/>
              </a:schemeClr>
            </a:solidFill>
          </a:ln>
        </p:spPr>
        <p:txBody>
          <a:bodyPr wrap="square" rtlCol="0">
            <a:spAutoFit/>
          </a:bodyPr>
          <a:lstStyle/>
          <a:p>
            <a:r>
              <a:rPr lang="en-US" sz="1200" dirty="0"/>
              <a:t>As the C3S is a user-driven climate service, </a:t>
            </a:r>
            <a:r>
              <a:rPr lang="en-US" sz="1200" dirty="0" smtClean="0"/>
              <a:t>EQC undertakes a comprehensive user requirement assessment to ensure that </a:t>
            </a:r>
            <a:r>
              <a:rPr lang="en-US" sz="1200" b="1" dirty="0" smtClean="0"/>
              <a:t>C3S meets the needs in terms of quality information </a:t>
            </a:r>
            <a:r>
              <a:rPr lang="en-US" sz="1200" dirty="0" smtClean="0"/>
              <a:t>of its wide range </a:t>
            </a:r>
            <a:r>
              <a:rPr lang="en-US" sz="1200" b="1" dirty="0" smtClean="0"/>
              <a:t>of users</a:t>
            </a:r>
            <a:endParaRPr lang="it-IT" sz="1200" dirty="0"/>
          </a:p>
        </p:txBody>
      </p:sp>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7132" y="1491630"/>
            <a:ext cx="1301303" cy="2891784"/>
          </a:xfrm>
          <a:prstGeom prst="rect">
            <a:avLst/>
          </a:prstGeom>
        </p:spPr>
      </p:pic>
      <p:pic>
        <p:nvPicPr>
          <p:cNvPr id="7" name="Imagen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16961" y="1779662"/>
            <a:ext cx="1801634" cy="2427734"/>
          </a:xfrm>
          <a:prstGeom prst="rect">
            <a:avLst/>
          </a:prstGeom>
        </p:spPr>
      </p:pic>
      <p:pic>
        <p:nvPicPr>
          <p:cNvPr id="8" name="Imagen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74309" y="1995686"/>
            <a:ext cx="2046163" cy="2643758"/>
          </a:xfrm>
          <a:prstGeom prst="rect">
            <a:avLst/>
          </a:prstGeom>
        </p:spPr>
      </p:pic>
      <p:sp>
        <p:nvSpPr>
          <p:cNvPr id="29" name="TextBox 3"/>
          <p:cNvSpPr txBox="1"/>
          <p:nvPr/>
        </p:nvSpPr>
        <p:spPr>
          <a:xfrm>
            <a:off x="867703" y="1744236"/>
            <a:ext cx="2480161" cy="2123658"/>
          </a:xfrm>
          <a:prstGeom prst="rect">
            <a:avLst/>
          </a:prstGeom>
          <a:noFill/>
          <a:ln>
            <a:solidFill>
              <a:schemeClr val="tx1">
                <a:lumMod val="65000"/>
                <a:lumOff val="35000"/>
              </a:schemeClr>
            </a:solidFill>
          </a:ln>
        </p:spPr>
        <p:txBody>
          <a:bodyPr wrap="square" rtlCol="0">
            <a:spAutoFit/>
          </a:bodyPr>
          <a:lstStyle/>
          <a:p>
            <a:r>
              <a:rPr lang="en-US" sz="1200" b="1" dirty="0" smtClean="0"/>
              <a:t>User engagement </a:t>
            </a:r>
            <a:r>
              <a:rPr lang="en-US" sz="1200" dirty="0" smtClean="0"/>
              <a:t>activities aim to:</a:t>
            </a:r>
          </a:p>
          <a:p>
            <a:endParaRPr lang="en-US" sz="1200" dirty="0" smtClean="0">
              <a:solidFill>
                <a:srgbClr val="C00000"/>
              </a:solidFill>
            </a:endParaRPr>
          </a:p>
          <a:p>
            <a:pPr marL="177800" indent="-177800">
              <a:buFont typeface="Wingdings" panose="05000000000000000000" pitchFamily="2" charset="2"/>
              <a:buChar char="q"/>
            </a:pPr>
            <a:r>
              <a:rPr lang="en-US" sz="1200" b="1" dirty="0" smtClean="0">
                <a:solidFill>
                  <a:srgbClr val="C00000"/>
                </a:solidFill>
              </a:rPr>
              <a:t>Develop recommendations</a:t>
            </a:r>
            <a:r>
              <a:rPr lang="en-US" sz="1200" dirty="0" smtClean="0"/>
              <a:t>… to enrich and expand CDS/SIS datasets and products</a:t>
            </a:r>
          </a:p>
          <a:p>
            <a:pPr marL="177800" indent="-177800"/>
            <a:endParaRPr lang="en-US" sz="1200" dirty="0" smtClean="0"/>
          </a:p>
          <a:p>
            <a:pPr marL="177800" indent="-177800">
              <a:buFont typeface="Wingdings" panose="05000000000000000000" pitchFamily="2" charset="2"/>
              <a:buChar char="q"/>
            </a:pPr>
            <a:r>
              <a:rPr lang="en-US" sz="1200" b="1" dirty="0" smtClean="0">
                <a:solidFill>
                  <a:srgbClr val="C00000"/>
                </a:solidFill>
              </a:rPr>
              <a:t>Improve data and service quality </a:t>
            </a:r>
            <a:r>
              <a:rPr lang="en-US" sz="1200" dirty="0" smtClean="0"/>
              <a:t>… for consistency and accessibility</a:t>
            </a:r>
          </a:p>
          <a:p>
            <a:pPr marL="177800" indent="-177800"/>
            <a:endParaRPr lang="en-US" sz="1200" dirty="0" smtClean="0"/>
          </a:p>
          <a:p>
            <a:pPr marL="177800" indent="-177800">
              <a:buFont typeface="Wingdings" panose="05000000000000000000" pitchFamily="2" charset="2"/>
              <a:buChar char="q"/>
            </a:pPr>
            <a:r>
              <a:rPr lang="en-US" sz="1200" b="1" dirty="0" smtClean="0">
                <a:solidFill>
                  <a:srgbClr val="C00000"/>
                </a:solidFill>
              </a:rPr>
              <a:t>Adapt C3S</a:t>
            </a:r>
            <a:r>
              <a:rPr lang="en-US" sz="1200" dirty="0" smtClean="0"/>
              <a:t>… to the evolving needs of the users</a:t>
            </a:r>
            <a:endParaRPr lang="en-US" sz="1200" dirty="0"/>
          </a:p>
        </p:txBody>
      </p:sp>
      <p:sp>
        <p:nvSpPr>
          <p:cNvPr id="31" name="TextBox 4"/>
          <p:cNvSpPr txBox="1"/>
          <p:nvPr/>
        </p:nvSpPr>
        <p:spPr>
          <a:xfrm>
            <a:off x="3507954" y="4614396"/>
            <a:ext cx="3080270" cy="261610"/>
          </a:xfrm>
          <a:prstGeom prst="rect">
            <a:avLst/>
          </a:prstGeom>
          <a:noFill/>
        </p:spPr>
        <p:txBody>
          <a:bodyPr wrap="square" rtlCol="0">
            <a:spAutoFit/>
          </a:bodyPr>
          <a:lstStyle/>
          <a:p>
            <a:r>
              <a:rPr lang="en-GB" sz="1100" dirty="0" smtClean="0"/>
              <a:t>Posters, roll-up banners, factsheets, …</a:t>
            </a:r>
            <a:endParaRPr lang="en-GB" sz="1100" dirty="0"/>
          </a:p>
        </p:txBody>
      </p:sp>
    </p:spTree>
    <p:extLst>
      <p:ext uri="{BB962C8B-B14F-4D97-AF65-F5344CB8AC3E}">
        <p14:creationId xmlns:p14="http://schemas.microsoft.com/office/powerpoint/2010/main" val="29122716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6" name="TextBox 3"/>
          <p:cNvSpPr txBox="1"/>
          <p:nvPr/>
        </p:nvSpPr>
        <p:spPr>
          <a:xfrm>
            <a:off x="867705" y="793030"/>
            <a:ext cx="4280359" cy="4154984"/>
          </a:xfrm>
          <a:prstGeom prst="rect">
            <a:avLst/>
          </a:prstGeom>
          <a:noFill/>
          <a:ln>
            <a:solidFill>
              <a:schemeClr val="tx1">
                <a:lumMod val="65000"/>
                <a:lumOff val="35000"/>
              </a:schemeClr>
            </a:solidFill>
          </a:ln>
        </p:spPr>
        <p:txBody>
          <a:bodyPr wrap="square" rtlCol="0">
            <a:spAutoFit/>
          </a:bodyPr>
          <a:lstStyle/>
          <a:p>
            <a:pPr marL="171450" indent="-171450">
              <a:buFont typeface="Wingdings" panose="05000000000000000000" pitchFamily="2" charset="2"/>
              <a:buChar char="q"/>
            </a:pPr>
            <a:r>
              <a:rPr lang="en-US" sz="1200" dirty="0" smtClean="0"/>
              <a:t>The EQC function of the C3S provides </a:t>
            </a:r>
            <a:r>
              <a:rPr lang="en-US" sz="1200" dirty="0"/>
              <a:t>an </a:t>
            </a:r>
            <a:r>
              <a:rPr lang="en-US" sz="1200" b="1" dirty="0"/>
              <a:t>overarching</a:t>
            </a:r>
            <a:r>
              <a:rPr lang="en-US" sz="1200" dirty="0"/>
              <a:t> </a:t>
            </a:r>
            <a:r>
              <a:rPr lang="en-US" sz="1200" b="1" dirty="0"/>
              <a:t>quality assurance service for the whole </a:t>
            </a:r>
            <a:r>
              <a:rPr lang="en-US" sz="1200" b="1" dirty="0" smtClean="0"/>
              <a:t>CDS </a:t>
            </a:r>
            <a:r>
              <a:rPr lang="en-US" sz="1200" dirty="0" smtClean="0"/>
              <a:t>and</a:t>
            </a:r>
            <a:r>
              <a:rPr lang="en-US" sz="1200" b="1" dirty="0" smtClean="0"/>
              <a:t> SIS</a:t>
            </a:r>
            <a:r>
              <a:rPr lang="en-US" sz="1200" dirty="0"/>
              <a:t> </a:t>
            </a:r>
            <a:r>
              <a:rPr lang="en-US" sz="1200" dirty="0" smtClean="0"/>
              <a:t>components</a:t>
            </a:r>
          </a:p>
          <a:p>
            <a:endParaRPr lang="en-US" sz="1200" dirty="0"/>
          </a:p>
          <a:p>
            <a:pPr marL="171450" indent="-171450">
              <a:buFont typeface="Wingdings" panose="05000000000000000000" pitchFamily="2" charset="2"/>
              <a:buChar char="q"/>
            </a:pPr>
            <a:r>
              <a:rPr lang="en-US" sz="1200" dirty="0" smtClean="0"/>
              <a:t>The EQC framework is building on the legacy of pre-operational projects, guided by traceability and metrological concepts</a:t>
            </a:r>
          </a:p>
          <a:p>
            <a:endParaRPr lang="en-US" sz="1200" dirty="0" smtClean="0"/>
          </a:p>
          <a:p>
            <a:pPr marL="171450" indent="-171450">
              <a:buFont typeface="Wingdings" panose="05000000000000000000" pitchFamily="2" charset="2"/>
              <a:buChar char="q"/>
            </a:pPr>
            <a:r>
              <a:rPr lang="en-US" sz="1200" dirty="0" smtClean="0"/>
              <a:t>Users </a:t>
            </a:r>
            <a:r>
              <a:rPr lang="en-US" sz="1200" dirty="0"/>
              <a:t>can fully understand </a:t>
            </a:r>
            <a:r>
              <a:rPr lang="en-US" sz="1200" dirty="0" smtClean="0"/>
              <a:t>the status </a:t>
            </a:r>
            <a:r>
              <a:rPr lang="en-US" sz="1200" dirty="0"/>
              <a:t>and purpose of data </a:t>
            </a:r>
            <a:r>
              <a:rPr lang="en-US" sz="1200" dirty="0" smtClean="0"/>
              <a:t>and products, </a:t>
            </a:r>
            <a:r>
              <a:rPr lang="en-US" sz="1200" dirty="0"/>
              <a:t>with </a:t>
            </a:r>
            <a:r>
              <a:rPr lang="en-US" sz="1200" b="1" dirty="0"/>
              <a:t>all relevant information in one </a:t>
            </a:r>
            <a:r>
              <a:rPr lang="en-US" sz="1200" b="1" dirty="0" smtClean="0"/>
              <a:t>place</a:t>
            </a:r>
            <a:r>
              <a:rPr lang="en-US" sz="1200" dirty="0" smtClean="0"/>
              <a:t>, based on the aspects the user deems most important</a:t>
            </a:r>
          </a:p>
          <a:p>
            <a:pPr marL="171450" indent="-171450">
              <a:buFont typeface="Wingdings" panose="05000000000000000000" pitchFamily="2" charset="2"/>
              <a:buChar char="q"/>
            </a:pPr>
            <a:endParaRPr lang="en-US" sz="1200" dirty="0"/>
          </a:p>
          <a:p>
            <a:pPr marL="171450" indent="-171450">
              <a:buFont typeface="Wingdings" panose="05000000000000000000" pitchFamily="2" charset="2"/>
              <a:buChar char="q"/>
            </a:pPr>
            <a:r>
              <a:rPr lang="en-US" sz="1200" dirty="0" smtClean="0"/>
              <a:t>The </a:t>
            </a:r>
            <a:r>
              <a:rPr lang="en-US" sz="1200" b="1" dirty="0" smtClean="0"/>
              <a:t>homogenization of the EQC information </a:t>
            </a:r>
            <a:r>
              <a:rPr lang="en-US" sz="1200" dirty="0" smtClean="0"/>
              <a:t>across all datasets allows to directly use several different datasets</a:t>
            </a:r>
          </a:p>
          <a:p>
            <a:endParaRPr lang="en-US" sz="1200" dirty="0"/>
          </a:p>
          <a:p>
            <a:pPr marL="171450" indent="-171450">
              <a:buFont typeface="Wingdings" panose="05000000000000000000" pitchFamily="2" charset="2"/>
              <a:buChar char="q"/>
            </a:pPr>
            <a:r>
              <a:rPr lang="en-US" sz="1200" dirty="0" smtClean="0"/>
              <a:t>The EQC function helps </a:t>
            </a:r>
            <a:r>
              <a:rPr lang="en-US" sz="1200" b="1" dirty="0" smtClean="0"/>
              <a:t>data producers </a:t>
            </a:r>
            <a:r>
              <a:rPr lang="en-US" sz="1200" dirty="0" smtClean="0"/>
              <a:t>to understand which information they need to deliver and how to make their datasets compliant</a:t>
            </a:r>
          </a:p>
          <a:p>
            <a:pPr marL="171450" indent="-171450">
              <a:buFont typeface="Wingdings" panose="05000000000000000000" pitchFamily="2" charset="2"/>
              <a:buChar char="q"/>
            </a:pPr>
            <a:endParaRPr lang="en-US" sz="1200" dirty="0"/>
          </a:p>
          <a:p>
            <a:pPr marL="171450" indent="-171450">
              <a:buFont typeface="Wingdings" panose="05000000000000000000" pitchFamily="2" charset="2"/>
              <a:buChar char="q"/>
            </a:pPr>
            <a:r>
              <a:rPr lang="en-US" sz="1200" b="1" dirty="0"/>
              <a:t>SIS </a:t>
            </a:r>
            <a:r>
              <a:rPr lang="en-US" sz="1200" dirty="0"/>
              <a:t>climate indicators, </a:t>
            </a:r>
            <a:r>
              <a:rPr lang="en-US" sz="1200" dirty="0" smtClean="0"/>
              <a:t>workflows and </a:t>
            </a:r>
            <a:r>
              <a:rPr lang="en-US" sz="1200" dirty="0"/>
              <a:t>applications are monitored to guarantee their quality and </a:t>
            </a:r>
            <a:r>
              <a:rPr lang="en-US" sz="1200" dirty="0" smtClean="0"/>
              <a:t>fitness-for-purpose</a:t>
            </a:r>
          </a:p>
          <a:p>
            <a:pPr marL="171450" indent="-171450">
              <a:buFont typeface="Wingdings" panose="05000000000000000000" pitchFamily="2" charset="2"/>
              <a:buChar char="q"/>
            </a:pPr>
            <a:endParaRPr lang="en-US" sz="1200" dirty="0"/>
          </a:p>
          <a:p>
            <a:pPr marL="171450" indent="-171450">
              <a:buFont typeface="Wingdings" panose="05000000000000000000" pitchFamily="2" charset="2"/>
              <a:buChar char="q"/>
            </a:pPr>
            <a:r>
              <a:rPr lang="en-US" sz="1200" b="1" dirty="0"/>
              <a:t>Users are central</a:t>
            </a:r>
            <a:r>
              <a:rPr lang="en-US" sz="1200" dirty="0"/>
              <a:t> for the development and expansion of the </a:t>
            </a:r>
            <a:r>
              <a:rPr lang="en-US" sz="1200" dirty="0" smtClean="0"/>
              <a:t>C3S</a:t>
            </a:r>
          </a:p>
        </p:txBody>
      </p:sp>
      <p:grpSp>
        <p:nvGrpSpPr>
          <p:cNvPr id="7" name="Grupo 6"/>
          <p:cNvGrpSpPr/>
          <p:nvPr/>
        </p:nvGrpSpPr>
        <p:grpSpPr>
          <a:xfrm>
            <a:off x="5280216" y="771550"/>
            <a:ext cx="3612264" cy="1800200"/>
            <a:chOff x="1835696" y="1634304"/>
            <a:chExt cx="7344817" cy="3529734"/>
          </a:xfrm>
        </p:grpSpPr>
        <p:pic>
          <p:nvPicPr>
            <p:cNvPr id="8" name="Imagen 7"/>
            <p:cNvPicPr>
              <a:picLocks noChangeAspect="1"/>
            </p:cNvPicPr>
            <p:nvPr/>
          </p:nvPicPr>
          <p:blipFill rotWithShape="1">
            <a:blip r:embed="rId2">
              <a:extLst>
                <a:ext uri="{28A0092B-C50C-407E-A947-70E740481C1C}">
                  <a14:useLocalDpi xmlns:a14="http://schemas.microsoft.com/office/drawing/2010/main" val="0"/>
                </a:ext>
              </a:extLst>
            </a:blip>
            <a:srcRect l="4618" t="5477" b="5058"/>
            <a:stretch/>
          </p:blipFill>
          <p:spPr>
            <a:xfrm>
              <a:off x="1881353" y="1634304"/>
              <a:ext cx="7299160" cy="3529734"/>
            </a:xfrm>
            <a:prstGeom prst="rect">
              <a:avLst/>
            </a:prstGeom>
          </p:spPr>
        </p:pic>
        <p:sp>
          <p:nvSpPr>
            <p:cNvPr id="9" name="Rectángulo 8"/>
            <p:cNvSpPr/>
            <p:nvPr/>
          </p:nvSpPr>
          <p:spPr>
            <a:xfrm>
              <a:off x="2051720" y="2353196"/>
              <a:ext cx="2042575" cy="473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ángulo 9"/>
            <p:cNvSpPr/>
            <p:nvPr/>
          </p:nvSpPr>
          <p:spPr>
            <a:xfrm>
              <a:off x="2316923" y="2577959"/>
              <a:ext cx="1512168" cy="3538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ángulo 10"/>
            <p:cNvSpPr/>
            <p:nvPr/>
          </p:nvSpPr>
          <p:spPr>
            <a:xfrm>
              <a:off x="1881353" y="2826882"/>
              <a:ext cx="1682535" cy="1769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ángulo 11"/>
            <p:cNvSpPr/>
            <p:nvPr/>
          </p:nvSpPr>
          <p:spPr>
            <a:xfrm>
              <a:off x="1835697" y="2981230"/>
              <a:ext cx="1451428" cy="64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ángulo 12"/>
            <p:cNvSpPr/>
            <p:nvPr/>
          </p:nvSpPr>
          <p:spPr>
            <a:xfrm>
              <a:off x="1881353" y="2915341"/>
              <a:ext cx="1191654" cy="2315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ángulo 13"/>
            <p:cNvSpPr/>
            <p:nvPr/>
          </p:nvSpPr>
          <p:spPr>
            <a:xfrm>
              <a:off x="1881352" y="3045436"/>
              <a:ext cx="711440" cy="101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ángulo 14"/>
            <p:cNvSpPr/>
            <p:nvPr/>
          </p:nvSpPr>
          <p:spPr>
            <a:xfrm>
              <a:off x="1881353" y="3075806"/>
              <a:ext cx="697552" cy="2029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p:cNvSpPr/>
            <p:nvPr/>
          </p:nvSpPr>
          <p:spPr>
            <a:xfrm>
              <a:off x="1835696" y="3177264"/>
              <a:ext cx="435570" cy="2219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upo 16"/>
          <p:cNvGrpSpPr/>
          <p:nvPr/>
        </p:nvGrpSpPr>
        <p:grpSpPr>
          <a:xfrm>
            <a:off x="5842221" y="2283718"/>
            <a:ext cx="3266283" cy="2371944"/>
            <a:chOff x="3995936" y="555526"/>
            <a:chExt cx="6048672" cy="4392488"/>
          </a:xfrm>
        </p:grpSpPr>
        <p:graphicFrame>
          <p:nvGraphicFramePr>
            <p:cNvPr id="18" name="Diagrama 17"/>
            <p:cNvGraphicFramePr/>
            <p:nvPr>
              <p:extLst/>
            </p:nvPr>
          </p:nvGraphicFramePr>
          <p:xfrm>
            <a:off x="3995936" y="555526"/>
            <a:ext cx="6048672" cy="42055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9" name="Picture 4"/>
            <p:cNvPicPr>
              <a:picLocks noChangeAspect="1"/>
            </p:cNvPicPr>
            <p:nvPr/>
          </p:nvPicPr>
          <p:blipFill rotWithShape="1">
            <a:blip r:embed="rId8">
              <a:clrChange>
                <a:clrFrom>
                  <a:srgbClr val="FFFFFF"/>
                </a:clrFrom>
                <a:clrTo>
                  <a:srgbClr val="FFFFFF">
                    <a:alpha val="0"/>
                  </a:srgbClr>
                </a:clrTo>
              </a:clrChange>
            </a:blip>
            <a:srcRect r="91035"/>
            <a:stretch/>
          </p:blipFill>
          <p:spPr>
            <a:xfrm>
              <a:off x="5108458" y="2840808"/>
              <a:ext cx="615670" cy="864097"/>
            </a:xfrm>
            <a:prstGeom prst="rect">
              <a:avLst/>
            </a:prstGeom>
          </p:spPr>
        </p:pic>
        <p:pic>
          <p:nvPicPr>
            <p:cNvPr id="20" name="Picture 4"/>
            <p:cNvPicPr>
              <a:picLocks noChangeAspect="1"/>
            </p:cNvPicPr>
            <p:nvPr/>
          </p:nvPicPr>
          <p:blipFill rotWithShape="1">
            <a:blip r:embed="rId8">
              <a:clrChange>
                <a:clrFrom>
                  <a:srgbClr val="FFFFFF"/>
                </a:clrFrom>
                <a:clrTo>
                  <a:srgbClr val="FFFFFF">
                    <a:alpha val="0"/>
                  </a:srgbClr>
                </a:clrTo>
              </a:clrChange>
            </a:blip>
            <a:srcRect l="9466" r="80048"/>
            <a:stretch/>
          </p:blipFill>
          <p:spPr>
            <a:xfrm>
              <a:off x="5724128" y="3723878"/>
              <a:ext cx="720080" cy="864097"/>
            </a:xfrm>
            <a:prstGeom prst="rect">
              <a:avLst/>
            </a:prstGeom>
          </p:spPr>
        </p:pic>
        <p:pic>
          <p:nvPicPr>
            <p:cNvPr id="21" name="Picture 4"/>
            <p:cNvPicPr>
              <a:picLocks noChangeAspect="1"/>
            </p:cNvPicPr>
            <p:nvPr/>
          </p:nvPicPr>
          <p:blipFill rotWithShape="1">
            <a:blip r:embed="rId8">
              <a:clrChange>
                <a:clrFrom>
                  <a:srgbClr val="FFFFFF"/>
                </a:clrFrom>
                <a:clrTo>
                  <a:srgbClr val="FFFFFF">
                    <a:alpha val="0"/>
                  </a:srgbClr>
                </a:clrTo>
              </a:clrChange>
            </a:blip>
            <a:srcRect l="19930" r="70634"/>
            <a:stretch/>
          </p:blipFill>
          <p:spPr>
            <a:xfrm>
              <a:off x="5081372" y="1851670"/>
              <a:ext cx="648072" cy="864097"/>
            </a:xfrm>
            <a:prstGeom prst="rect">
              <a:avLst/>
            </a:prstGeom>
          </p:spPr>
        </p:pic>
        <p:pic>
          <p:nvPicPr>
            <p:cNvPr id="22" name="Picture 4"/>
            <p:cNvPicPr>
              <a:picLocks noChangeAspect="1"/>
            </p:cNvPicPr>
            <p:nvPr/>
          </p:nvPicPr>
          <p:blipFill rotWithShape="1">
            <a:blip r:embed="rId8">
              <a:clrChange>
                <a:clrFrom>
                  <a:srgbClr val="FFFFFF"/>
                </a:clrFrom>
                <a:clrTo>
                  <a:srgbClr val="FFFFFF">
                    <a:alpha val="0"/>
                  </a:srgbClr>
                </a:clrTo>
              </a:clrChange>
            </a:blip>
            <a:srcRect l="29360" t="-4550" r="61203" b="4550"/>
            <a:stretch/>
          </p:blipFill>
          <p:spPr>
            <a:xfrm>
              <a:off x="5652120" y="929252"/>
              <a:ext cx="648072" cy="864097"/>
            </a:xfrm>
            <a:prstGeom prst="rect">
              <a:avLst/>
            </a:prstGeom>
          </p:spPr>
        </p:pic>
        <p:pic>
          <p:nvPicPr>
            <p:cNvPr id="23" name="Picture 4"/>
            <p:cNvPicPr>
              <a:picLocks noChangeAspect="1"/>
            </p:cNvPicPr>
            <p:nvPr/>
          </p:nvPicPr>
          <p:blipFill rotWithShape="1">
            <a:blip r:embed="rId8">
              <a:clrChange>
                <a:clrFrom>
                  <a:srgbClr val="FFFFFF"/>
                </a:clrFrom>
                <a:clrTo>
                  <a:srgbClr val="FFFFFF">
                    <a:alpha val="0"/>
                  </a:srgbClr>
                </a:clrTo>
              </a:clrChange>
            </a:blip>
            <a:srcRect l="39916" r="50647"/>
            <a:stretch/>
          </p:blipFill>
          <p:spPr>
            <a:xfrm>
              <a:off x="6688862" y="627534"/>
              <a:ext cx="648072" cy="864097"/>
            </a:xfrm>
            <a:prstGeom prst="rect">
              <a:avLst/>
            </a:prstGeom>
          </p:spPr>
        </p:pic>
        <p:pic>
          <p:nvPicPr>
            <p:cNvPr id="24" name="Picture 4"/>
            <p:cNvPicPr>
              <a:picLocks noChangeAspect="1"/>
            </p:cNvPicPr>
            <p:nvPr/>
          </p:nvPicPr>
          <p:blipFill rotWithShape="1">
            <a:blip r:embed="rId8">
              <a:clrChange>
                <a:clrFrom>
                  <a:srgbClr val="FFFFFF"/>
                </a:clrFrom>
                <a:clrTo>
                  <a:srgbClr val="FFFFFF">
                    <a:alpha val="0"/>
                  </a:srgbClr>
                </a:clrTo>
              </a:clrChange>
            </a:blip>
            <a:srcRect l="50401" r="41211"/>
            <a:stretch/>
          </p:blipFill>
          <p:spPr>
            <a:xfrm>
              <a:off x="7725604" y="987573"/>
              <a:ext cx="576064" cy="864097"/>
            </a:xfrm>
            <a:prstGeom prst="rect">
              <a:avLst/>
            </a:prstGeom>
          </p:spPr>
        </p:pic>
        <p:pic>
          <p:nvPicPr>
            <p:cNvPr id="25" name="Picture 4"/>
            <p:cNvPicPr>
              <a:picLocks noChangeAspect="1"/>
            </p:cNvPicPr>
            <p:nvPr/>
          </p:nvPicPr>
          <p:blipFill rotWithShape="1">
            <a:blip r:embed="rId8">
              <a:clrChange>
                <a:clrFrom>
                  <a:srgbClr val="FFFFFF"/>
                </a:clrFrom>
                <a:clrTo>
                  <a:srgbClr val="FFFFFF">
                    <a:alpha val="0"/>
                  </a:srgbClr>
                </a:clrTo>
              </a:clrChange>
            </a:blip>
            <a:srcRect l="59838" r="30725"/>
            <a:stretch/>
          </p:blipFill>
          <p:spPr>
            <a:xfrm>
              <a:off x="6691039" y="4083917"/>
              <a:ext cx="648072" cy="864097"/>
            </a:xfrm>
            <a:prstGeom prst="rect">
              <a:avLst/>
            </a:prstGeom>
          </p:spPr>
        </p:pic>
        <p:pic>
          <p:nvPicPr>
            <p:cNvPr id="26" name="Picture 4"/>
            <p:cNvPicPr>
              <a:picLocks noChangeAspect="1"/>
            </p:cNvPicPr>
            <p:nvPr/>
          </p:nvPicPr>
          <p:blipFill rotWithShape="1">
            <a:blip r:embed="rId8">
              <a:clrChange>
                <a:clrFrom>
                  <a:srgbClr val="FFFFFF"/>
                </a:clrFrom>
                <a:clrTo>
                  <a:srgbClr val="FFFFFF">
                    <a:alpha val="0"/>
                  </a:srgbClr>
                </a:clrTo>
              </a:clrChange>
            </a:blip>
            <a:srcRect l="69274" r="19192"/>
            <a:stretch/>
          </p:blipFill>
          <p:spPr>
            <a:xfrm>
              <a:off x="8250771" y="1811782"/>
              <a:ext cx="792088" cy="864097"/>
            </a:xfrm>
            <a:prstGeom prst="rect">
              <a:avLst/>
            </a:prstGeom>
          </p:spPr>
        </p:pic>
        <p:pic>
          <p:nvPicPr>
            <p:cNvPr id="27" name="Picture 4"/>
            <p:cNvPicPr>
              <a:picLocks noChangeAspect="1"/>
            </p:cNvPicPr>
            <p:nvPr/>
          </p:nvPicPr>
          <p:blipFill rotWithShape="1">
            <a:blip r:embed="rId8">
              <a:clrChange>
                <a:clrFrom>
                  <a:srgbClr val="FFFFFF"/>
                </a:clrFrom>
                <a:clrTo>
                  <a:srgbClr val="FFFFFF">
                    <a:alpha val="0"/>
                  </a:srgbClr>
                </a:clrTo>
              </a:clrChange>
            </a:blip>
            <a:srcRect l="80927" r="10685"/>
            <a:stretch/>
          </p:blipFill>
          <p:spPr>
            <a:xfrm>
              <a:off x="8362881" y="2840157"/>
              <a:ext cx="576064" cy="864097"/>
            </a:xfrm>
            <a:prstGeom prst="rect">
              <a:avLst/>
            </a:prstGeom>
          </p:spPr>
        </p:pic>
        <p:pic>
          <p:nvPicPr>
            <p:cNvPr id="28" name="Picture 4"/>
            <p:cNvPicPr>
              <a:picLocks noChangeAspect="1"/>
            </p:cNvPicPr>
            <p:nvPr/>
          </p:nvPicPr>
          <p:blipFill rotWithShape="1">
            <a:blip r:embed="rId8">
              <a:clrChange>
                <a:clrFrom>
                  <a:srgbClr val="FFFFFF"/>
                </a:clrFrom>
                <a:clrTo>
                  <a:srgbClr val="FFFFFF">
                    <a:alpha val="0"/>
                  </a:srgbClr>
                </a:clrTo>
              </a:clrChange>
            </a:blip>
            <a:srcRect l="89684"/>
            <a:stretch/>
          </p:blipFill>
          <p:spPr>
            <a:xfrm>
              <a:off x="7670011" y="3704254"/>
              <a:ext cx="708511" cy="864097"/>
            </a:xfrm>
            <a:prstGeom prst="rect">
              <a:avLst/>
            </a:prstGeom>
          </p:spPr>
        </p:pic>
      </p:grpSp>
    </p:spTree>
    <p:extLst>
      <p:ext uri="{BB962C8B-B14F-4D97-AF65-F5344CB8AC3E}">
        <p14:creationId xmlns:p14="http://schemas.microsoft.com/office/powerpoint/2010/main" val="377678020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3"/>
          </p:nvPr>
        </p:nvSpPr>
        <p:spPr/>
        <p:txBody>
          <a:bodyPr/>
          <a:lstStyle/>
          <a:p>
            <a:pPr algn="ctr"/>
            <a:r>
              <a:rPr lang="en-US" dirty="0" smtClean="0"/>
              <a:t>C3S_511, C3S_512 and C3S_513 are service contracts funded by the Copernicus </a:t>
            </a:r>
            <a:r>
              <a:rPr lang="en-US" dirty="0" err="1" smtClean="0"/>
              <a:t>Programmes</a:t>
            </a:r>
            <a:r>
              <a:rPr lang="en-US" dirty="0" smtClean="0"/>
              <a:t> and operated by ECMWF</a:t>
            </a:r>
            <a:endParaRPr lang="en-US" dirty="0"/>
          </a:p>
        </p:txBody>
      </p:sp>
      <p:sp>
        <p:nvSpPr>
          <p:cNvPr id="3" name="Title 1"/>
          <p:cNvSpPr txBox="1">
            <a:spLocks/>
          </p:cNvSpPr>
          <p:nvPr/>
        </p:nvSpPr>
        <p:spPr>
          <a:xfrm>
            <a:off x="2602384" y="1995686"/>
            <a:ext cx="4678288" cy="776911"/>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pPr algn="ctr"/>
            <a:r>
              <a:rPr lang="en-US" dirty="0" smtClean="0"/>
              <a:t>THANK YOU</a:t>
            </a:r>
            <a:endParaRPr lang="en-US" dirty="0"/>
          </a:p>
        </p:txBody>
      </p:sp>
    </p:spTree>
    <p:extLst>
      <p:ext uri="{BB962C8B-B14F-4D97-AF65-F5344CB8AC3E}">
        <p14:creationId xmlns:p14="http://schemas.microsoft.com/office/powerpoint/2010/main" val="292159503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smtClean="0"/>
              <a:t>ACKOWLEDGMENTS</a:t>
            </a:r>
            <a:endParaRPr lang="en-US" dirty="0"/>
          </a:p>
        </p:txBody>
      </p:sp>
      <p:sp>
        <p:nvSpPr>
          <p:cNvPr id="6" name="TextBox 3"/>
          <p:cNvSpPr txBox="1"/>
          <p:nvPr/>
        </p:nvSpPr>
        <p:spPr>
          <a:xfrm>
            <a:off x="867704" y="917307"/>
            <a:ext cx="7819096" cy="2677656"/>
          </a:xfrm>
          <a:prstGeom prst="rect">
            <a:avLst/>
          </a:prstGeom>
          <a:noFill/>
          <a:ln>
            <a:solidFill>
              <a:schemeClr val="tx1">
                <a:lumMod val="65000"/>
                <a:lumOff val="35000"/>
              </a:schemeClr>
            </a:solidFill>
          </a:ln>
        </p:spPr>
        <p:txBody>
          <a:bodyPr wrap="square" rtlCol="0">
            <a:spAutoFit/>
          </a:bodyPr>
          <a:lstStyle/>
          <a:p>
            <a:r>
              <a:rPr lang="en-GB" sz="2800" dirty="0" smtClean="0"/>
              <a:t>The research leading to these results is part of the Copernicus Climate Change Service (C3S) (Framework Agreement C3S_511,512,513), a programme being implemented by the European Centre for Medium-Range Weather Forecasts (ECMWF) on behalf of the European Commission</a:t>
            </a:r>
            <a:endParaRPr lang="en-GB" sz="2800" dirty="0"/>
          </a:p>
        </p:txBody>
      </p:sp>
    </p:spTree>
    <p:extLst>
      <p:ext uri="{BB962C8B-B14F-4D97-AF65-F5344CB8AC3E}">
        <p14:creationId xmlns:p14="http://schemas.microsoft.com/office/powerpoint/2010/main" val="17793850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867704" y="235007"/>
            <a:ext cx="7952768" cy="277539"/>
          </a:xfrm>
        </p:spPr>
        <p:txBody>
          <a:bodyPr/>
          <a:lstStyle/>
          <a:p>
            <a:r>
              <a:rPr lang="en-US" dirty="0" smtClean="0"/>
              <a:t>EQC OF THE CDS DATASETS</a:t>
            </a:r>
            <a:endParaRPr lang="en-US" dirty="0"/>
          </a:p>
        </p:txBody>
      </p:sp>
      <p:sp>
        <p:nvSpPr>
          <p:cNvPr id="25" name="TextBox 3"/>
          <p:cNvSpPr txBox="1"/>
          <p:nvPr/>
        </p:nvSpPr>
        <p:spPr>
          <a:xfrm>
            <a:off x="867704" y="681792"/>
            <a:ext cx="7952768" cy="461665"/>
          </a:xfrm>
          <a:prstGeom prst="rect">
            <a:avLst/>
          </a:prstGeom>
          <a:noFill/>
          <a:ln>
            <a:solidFill>
              <a:schemeClr val="tx1">
                <a:lumMod val="65000"/>
                <a:lumOff val="35000"/>
              </a:schemeClr>
            </a:solidFill>
          </a:ln>
        </p:spPr>
        <p:txBody>
          <a:bodyPr wrap="square" rtlCol="0">
            <a:spAutoFit/>
          </a:bodyPr>
          <a:lstStyle/>
          <a:p>
            <a:r>
              <a:rPr lang="it-IT" sz="1200" dirty="0" smtClean="0"/>
              <a:t>The EQC function builds a workflow to assess the quality of the CDS datasets, leading to the publication of Quality Assurance Reports (QARs)</a:t>
            </a:r>
            <a:endParaRPr lang="it-IT" sz="1200" dirty="0"/>
          </a:p>
        </p:txBody>
      </p:sp>
      <p:graphicFrame>
        <p:nvGraphicFramePr>
          <p:cNvPr id="26" name="Diagrama 25"/>
          <p:cNvGraphicFramePr/>
          <p:nvPr>
            <p:extLst/>
          </p:nvPr>
        </p:nvGraphicFramePr>
        <p:xfrm>
          <a:off x="683568" y="1312702"/>
          <a:ext cx="5760640" cy="38307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2" name="Imagen 3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32240" y="1779662"/>
            <a:ext cx="2242308" cy="2274995"/>
          </a:xfrm>
          <a:prstGeom prst="rect">
            <a:avLst/>
          </a:prstGeom>
        </p:spPr>
      </p:pic>
      <p:sp>
        <p:nvSpPr>
          <p:cNvPr id="3" name="Rectángulo 2"/>
          <p:cNvSpPr/>
          <p:nvPr/>
        </p:nvSpPr>
        <p:spPr>
          <a:xfrm>
            <a:off x="6804248" y="1779662"/>
            <a:ext cx="2170300" cy="100811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echa curvada hacia la derecha 13"/>
          <p:cNvSpPr/>
          <p:nvPr/>
        </p:nvSpPr>
        <p:spPr>
          <a:xfrm flipV="1">
            <a:off x="107504" y="1419622"/>
            <a:ext cx="576064" cy="331236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Rectángulo 14"/>
          <p:cNvSpPr/>
          <p:nvPr/>
        </p:nvSpPr>
        <p:spPr>
          <a:xfrm rot="16200000">
            <a:off x="-116529" y="3012658"/>
            <a:ext cx="1043876" cy="307777"/>
          </a:xfrm>
          <a:prstGeom prst="rect">
            <a:avLst/>
          </a:prstGeom>
          <a:solidFill>
            <a:schemeClr val="bg1"/>
          </a:solidFill>
        </p:spPr>
        <p:txBody>
          <a:bodyPr wrap="none">
            <a:spAutoFit/>
          </a:bodyPr>
          <a:lstStyle/>
          <a:p>
            <a:pPr lvl="0"/>
            <a:r>
              <a:rPr lang="en-US" sz="1400" dirty="0" smtClean="0"/>
              <a:t>EQC update</a:t>
            </a:r>
            <a:endParaRPr lang="en-US" sz="1400" dirty="0"/>
          </a:p>
        </p:txBody>
      </p:sp>
    </p:spTree>
    <p:extLst>
      <p:ext uri="{BB962C8B-B14F-4D97-AF65-F5344CB8AC3E}">
        <p14:creationId xmlns:p14="http://schemas.microsoft.com/office/powerpoint/2010/main" val="6207996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867704" y="235007"/>
            <a:ext cx="7952768" cy="277539"/>
          </a:xfrm>
        </p:spPr>
        <p:txBody>
          <a:bodyPr/>
          <a:lstStyle/>
          <a:p>
            <a:r>
              <a:rPr lang="en-US" dirty="0" smtClean="0"/>
              <a:t>EQC OF THE CDS DATASETS</a:t>
            </a:r>
            <a:endParaRPr lang="en-US" dirty="0"/>
          </a:p>
        </p:txBody>
      </p:sp>
      <p:sp>
        <p:nvSpPr>
          <p:cNvPr id="28" name="TextBox 3"/>
          <p:cNvSpPr txBox="1"/>
          <p:nvPr/>
        </p:nvSpPr>
        <p:spPr>
          <a:xfrm>
            <a:off x="1907704" y="3973001"/>
            <a:ext cx="6408712" cy="1015663"/>
          </a:xfrm>
          <a:prstGeom prst="rect">
            <a:avLst/>
          </a:prstGeom>
          <a:solidFill>
            <a:schemeClr val="bg1"/>
          </a:solidFill>
          <a:ln>
            <a:solidFill>
              <a:schemeClr val="tx1">
                <a:lumMod val="65000"/>
                <a:lumOff val="35000"/>
              </a:schemeClr>
            </a:solidFill>
          </a:ln>
        </p:spPr>
        <p:txBody>
          <a:bodyPr wrap="square" rtlCol="0">
            <a:spAutoFit/>
          </a:bodyPr>
          <a:lstStyle/>
          <a:p>
            <a:pPr marL="171450" indent="-171450">
              <a:buFont typeface="Wingdings" panose="05000000000000000000" pitchFamily="2" charset="2"/>
              <a:buChar char="q"/>
            </a:pPr>
            <a:r>
              <a:rPr lang="it-IT" sz="1200" dirty="0" smtClean="0"/>
              <a:t>Documentation: e.g. quality flags, cloud masking, product traceability chain, validation report, inter-comparison activities</a:t>
            </a:r>
          </a:p>
          <a:p>
            <a:pPr marL="171450" indent="-171450">
              <a:buFont typeface="Wingdings" panose="05000000000000000000" pitchFamily="2" charset="2"/>
              <a:buChar char="q"/>
            </a:pPr>
            <a:r>
              <a:rPr lang="it-IT" sz="1200" dirty="0" smtClean="0"/>
              <a:t>Independent assessment: e.g. compliance with community standards, maturity matrix (whether best practises have been followed), fitness for purpose (weather the dataset is robust and sufficient for the user’s specific application), performance metrics, data strong and weak points</a:t>
            </a:r>
          </a:p>
        </p:txBody>
      </p:sp>
      <p:sp>
        <p:nvSpPr>
          <p:cNvPr id="29" name="TextBox 3"/>
          <p:cNvSpPr txBox="1"/>
          <p:nvPr/>
        </p:nvSpPr>
        <p:spPr>
          <a:xfrm>
            <a:off x="1907704" y="2244809"/>
            <a:ext cx="6408712" cy="646331"/>
          </a:xfrm>
          <a:prstGeom prst="rect">
            <a:avLst/>
          </a:prstGeom>
          <a:noFill/>
          <a:ln>
            <a:solidFill>
              <a:schemeClr val="tx1">
                <a:lumMod val="65000"/>
                <a:lumOff val="35000"/>
              </a:schemeClr>
            </a:solidFill>
          </a:ln>
        </p:spPr>
        <p:txBody>
          <a:bodyPr wrap="square" rtlCol="0">
            <a:spAutoFit/>
          </a:bodyPr>
          <a:lstStyle/>
          <a:p>
            <a:pPr marL="171450" indent="-171450">
              <a:buFont typeface="Wingdings" panose="05000000000000000000" pitchFamily="2" charset="2"/>
              <a:buChar char="q"/>
            </a:pPr>
            <a:r>
              <a:rPr lang="it-IT" sz="1200" dirty="0" smtClean="0"/>
              <a:t>Documentation: e.g. quantity name, units, format, resolution, provider, version, description of processing, uncertainty characterization</a:t>
            </a:r>
          </a:p>
          <a:p>
            <a:pPr marL="171450" indent="-171450">
              <a:buFont typeface="Wingdings" panose="05000000000000000000" pitchFamily="2" charset="2"/>
              <a:buChar char="q"/>
            </a:pPr>
            <a:r>
              <a:rPr lang="it-IT" sz="1200" dirty="0" smtClean="0"/>
              <a:t>Data checker: e.g. space/time completeness of data and metadata, physical ranges of plausability</a:t>
            </a:r>
          </a:p>
        </p:txBody>
      </p:sp>
      <p:sp>
        <p:nvSpPr>
          <p:cNvPr id="30" name="TextBox 3"/>
          <p:cNvSpPr txBox="1"/>
          <p:nvPr/>
        </p:nvSpPr>
        <p:spPr>
          <a:xfrm>
            <a:off x="867704" y="681792"/>
            <a:ext cx="7952768" cy="461665"/>
          </a:xfrm>
          <a:prstGeom prst="rect">
            <a:avLst/>
          </a:prstGeom>
          <a:noFill/>
          <a:ln>
            <a:solidFill>
              <a:schemeClr val="tx1">
                <a:lumMod val="65000"/>
                <a:lumOff val="35000"/>
              </a:schemeClr>
            </a:solidFill>
          </a:ln>
        </p:spPr>
        <p:txBody>
          <a:bodyPr wrap="square" rtlCol="0">
            <a:spAutoFit/>
          </a:bodyPr>
          <a:lstStyle/>
          <a:p>
            <a:r>
              <a:rPr lang="it-IT" sz="1200" dirty="0" smtClean="0"/>
              <a:t>The EQC information is made of dataset documentation </a:t>
            </a:r>
            <a:r>
              <a:rPr lang="it-IT" sz="1200" dirty="0"/>
              <a:t>according to provider indications and reviewed during the EQC </a:t>
            </a:r>
            <a:r>
              <a:rPr lang="it-IT" sz="1200" dirty="0" smtClean="0"/>
              <a:t>process + an independent assessment conducted by the EQC team</a:t>
            </a:r>
            <a:endParaRPr lang="it-IT" sz="1200" dirty="0"/>
          </a:p>
        </p:txBody>
      </p:sp>
      <p:grpSp>
        <p:nvGrpSpPr>
          <p:cNvPr id="47" name="Grupo 46"/>
          <p:cNvGrpSpPr/>
          <p:nvPr/>
        </p:nvGrpSpPr>
        <p:grpSpPr>
          <a:xfrm>
            <a:off x="611562" y="1409030"/>
            <a:ext cx="747642" cy="1068059"/>
            <a:chOff x="1" y="3308"/>
            <a:chExt cx="747642" cy="1068059"/>
          </a:xfrm>
        </p:grpSpPr>
        <p:sp>
          <p:nvSpPr>
            <p:cNvPr id="48" name="Cheurón 47"/>
            <p:cNvSpPr/>
            <p:nvPr/>
          </p:nvSpPr>
          <p:spPr>
            <a:xfrm rot="5400000">
              <a:off x="-160208" y="163517"/>
              <a:ext cx="1068059" cy="747641"/>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9" name="Cheurón 4"/>
            <p:cNvSpPr txBox="1"/>
            <p:nvPr/>
          </p:nvSpPr>
          <p:spPr>
            <a:xfrm>
              <a:off x="2" y="377129"/>
              <a:ext cx="747641" cy="3204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s-ES" sz="1000" kern="1200" smtClean="0"/>
                <a:t>Fast assessment</a:t>
              </a:r>
              <a:endParaRPr lang="es-ES" sz="1000" kern="1200" dirty="0"/>
            </a:p>
          </p:txBody>
        </p:sp>
      </p:grpSp>
      <p:grpSp>
        <p:nvGrpSpPr>
          <p:cNvPr id="50" name="Grupo 49"/>
          <p:cNvGrpSpPr/>
          <p:nvPr/>
        </p:nvGrpSpPr>
        <p:grpSpPr>
          <a:xfrm>
            <a:off x="1359202" y="1409031"/>
            <a:ext cx="5012998" cy="694238"/>
            <a:chOff x="747641" y="3309"/>
            <a:chExt cx="5012998" cy="694238"/>
          </a:xfrm>
        </p:grpSpPr>
        <p:sp>
          <p:nvSpPr>
            <p:cNvPr id="51" name="Redondear rectángulo de esquina del mismo lado 50"/>
            <p:cNvSpPr/>
            <p:nvPr/>
          </p:nvSpPr>
          <p:spPr>
            <a:xfrm rot="5400000">
              <a:off x="2907021" y="-2156071"/>
              <a:ext cx="694238" cy="5012998"/>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2" name="Redondear rectángulo de esquina del mismo lado 6"/>
            <p:cNvSpPr txBox="1"/>
            <p:nvPr/>
          </p:nvSpPr>
          <p:spPr>
            <a:xfrm>
              <a:off x="747641" y="37199"/>
              <a:ext cx="4979108" cy="62645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Compliance with a set of minimum requirements</a:t>
              </a:r>
              <a:endParaRPr lang="en-US" sz="1400" kern="1200" dirty="0"/>
            </a:p>
          </p:txBody>
        </p:sp>
      </p:grpSp>
      <p:grpSp>
        <p:nvGrpSpPr>
          <p:cNvPr id="59" name="Grupo 58"/>
          <p:cNvGrpSpPr/>
          <p:nvPr/>
        </p:nvGrpSpPr>
        <p:grpSpPr>
          <a:xfrm>
            <a:off x="611926" y="3120966"/>
            <a:ext cx="747642" cy="1068059"/>
            <a:chOff x="1" y="922015"/>
            <a:chExt cx="747642" cy="1068059"/>
          </a:xfrm>
        </p:grpSpPr>
        <p:sp>
          <p:nvSpPr>
            <p:cNvPr id="60" name="Cheurón 59"/>
            <p:cNvSpPr/>
            <p:nvPr/>
          </p:nvSpPr>
          <p:spPr>
            <a:xfrm rot="5400000">
              <a:off x="-160208" y="1082224"/>
              <a:ext cx="1068059" cy="747641"/>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1" name="Cheurón 4"/>
            <p:cNvSpPr txBox="1"/>
            <p:nvPr/>
          </p:nvSpPr>
          <p:spPr>
            <a:xfrm>
              <a:off x="2" y="1295836"/>
              <a:ext cx="747641" cy="3204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s-ES" sz="1000" kern="1200" smtClean="0"/>
                <a:t>In-depth assessment</a:t>
              </a:r>
              <a:endParaRPr lang="es-ES" sz="1000" kern="1200" dirty="0"/>
            </a:p>
          </p:txBody>
        </p:sp>
      </p:grpSp>
      <p:grpSp>
        <p:nvGrpSpPr>
          <p:cNvPr id="62" name="Grupo 61"/>
          <p:cNvGrpSpPr/>
          <p:nvPr/>
        </p:nvGrpSpPr>
        <p:grpSpPr>
          <a:xfrm>
            <a:off x="1359566" y="3120967"/>
            <a:ext cx="5012998" cy="694238"/>
            <a:chOff x="747641" y="922016"/>
            <a:chExt cx="5012998" cy="694238"/>
          </a:xfrm>
        </p:grpSpPr>
        <p:sp>
          <p:nvSpPr>
            <p:cNvPr id="63" name="Redondear rectángulo de esquina del mismo lado 62"/>
            <p:cNvSpPr/>
            <p:nvPr/>
          </p:nvSpPr>
          <p:spPr>
            <a:xfrm rot="5400000">
              <a:off x="2907021" y="-1237364"/>
              <a:ext cx="694238" cy="5012998"/>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64" name="Redondear rectángulo de esquina del mismo lado 6"/>
            <p:cNvSpPr txBox="1"/>
            <p:nvPr/>
          </p:nvSpPr>
          <p:spPr>
            <a:xfrm>
              <a:off x="747641" y="955906"/>
              <a:ext cx="4979108" cy="62645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Includes scientific assessment and maturity matrix</a:t>
              </a:r>
              <a:endParaRPr lang="en-US" sz="1400" kern="1200" dirty="0"/>
            </a:p>
          </p:txBody>
        </p:sp>
      </p:grpSp>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88224" y="1316319"/>
            <a:ext cx="881751" cy="881751"/>
          </a:xfrm>
          <a:prstGeom prst="rect">
            <a:avLst/>
          </a:prstGeom>
        </p:spPr>
      </p:pic>
      <p:pic>
        <p:nvPicPr>
          <p:cNvPr id="65" name="Imagen 6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10929" y="3003798"/>
            <a:ext cx="859046" cy="859046"/>
          </a:xfrm>
          <a:prstGeom prst="rect">
            <a:avLst/>
          </a:prstGeom>
        </p:spPr>
      </p:pic>
    </p:spTree>
    <p:extLst>
      <p:ext uri="{BB962C8B-B14F-4D97-AF65-F5344CB8AC3E}">
        <p14:creationId xmlns:p14="http://schemas.microsoft.com/office/powerpoint/2010/main" val="8358052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867704" y="235007"/>
            <a:ext cx="7952768" cy="277539"/>
          </a:xfrm>
        </p:spPr>
        <p:txBody>
          <a:bodyPr/>
          <a:lstStyle/>
          <a:p>
            <a:r>
              <a:rPr lang="en-US" dirty="0" smtClean="0"/>
              <a:t>EQC OF THE CDS DATASETS</a:t>
            </a:r>
            <a:endParaRPr lang="en-US" dirty="0"/>
          </a:p>
        </p:txBody>
      </p:sp>
      <p:sp>
        <p:nvSpPr>
          <p:cNvPr id="23" name="TextBox 3"/>
          <p:cNvSpPr txBox="1"/>
          <p:nvPr/>
        </p:nvSpPr>
        <p:spPr>
          <a:xfrm>
            <a:off x="867704" y="2106973"/>
            <a:ext cx="5786575" cy="1200329"/>
          </a:xfrm>
          <a:prstGeom prst="rect">
            <a:avLst/>
          </a:prstGeom>
          <a:noFill/>
          <a:ln>
            <a:solidFill>
              <a:schemeClr val="tx1">
                <a:lumMod val="65000"/>
                <a:lumOff val="35000"/>
              </a:schemeClr>
            </a:solidFill>
          </a:ln>
        </p:spPr>
        <p:txBody>
          <a:bodyPr wrap="square" rtlCol="0">
            <a:spAutoFit/>
          </a:bodyPr>
          <a:lstStyle/>
          <a:p>
            <a:r>
              <a:rPr lang="it-IT" sz="1200" b="1" i="1" dirty="0" smtClean="0"/>
              <a:t>A challenge: </a:t>
            </a:r>
            <a:r>
              <a:rPr lang="it-IT" sz="1200" dirty="0" smtClean="0"/>
              <a:t>the CDS datasets encompass a wide variety of data types: </a:t>
            </a:r>
          </a:p>
          <a:p>
            <a:pPr marL="380990" indent="-380990">
              <a:buFont typeface="Wingdings" panose="05000000000000000000" pitchFamily="2" charset="2"/>
              <a:buChar char="q"/>
            </a:pPr>
            <a:r>
              <a:rPr lang="it-IT" sz="1200" dirty="0" smtClean="0"/>
              <a:t>Satellite observations</a:t>
            </a:r>
          </a:p>
          <a:p>
            <a:pPr marL="380990" indent="-380990">
              <a:buFont typeface="Wingdings" panose="05000000000000000000" pitchFamily="2" charset="2"/>
              <a:buChar char="q"/>
            </a:pPr>
            <a:r>
              <a:rPr lang="it-IT" sz="1200" dirty="0" smtClean="0"/>
              <a:t>In-situ observations</a:t>
            </a:r>
          </a:p>
          <a:p>
            <a:pPr marL="380990" indent="-380990">
              <a:buFont typeface="Wingdings" panose="05000000000000000000" pitchFamily="2" charset="2"/>
              <a:buChar char="q"/>
            </a:pPr>
            <a:r>
              <a:rPr lang="it-IT" sz="1200" dirty="0" smtClean="0"/>
              <a:t>Reanalysis</a:t>
            </a:r>
          </a:p>
          <a:p>
            <a:pPr marL="380990" indent="-380990">
              <a:buFont typeface="Wingdings" panose="05000000000000000000" pitchFamily="2" charset="2"/>
              <a:buChar char="q"/>
            </a:pPr>
            <a:r>
              <a:rPr lang="it-IT" sz="1200" dirty="0" smtClean="0"/>
              <a:t>Seasonal forecasts</a:t>
            </a:r>
          </a:p>
          <a:p>
            <a:pPr marL="380990" indent="-380990">
              <a:buFont typeface="Wingdings" panose="05000000000000000000" pitchFamily="2" charset="2"/>
              <a:buChar char="q"/>
            </a:pPr>
            <a:r>
              <a:rPr lang="it-IT" sz="1200" dirty="0" smtClean="0"/>
              <a:t>Global and regional climate projections</a:t>
            </a:r>
            <a:endParaRPr lang="it-IT" sz="1200" dirty="0"/>
          </a:p>
        </p:txBody>
      </p:sp>
      <p:sp>
        <p:nvSpPr>
          <p:cNvPr id="24" name="TextBox 3"/>
          <p:cNvSpPr txBox="1"/>
          <p:nvPr/>
        </p:nvSpPr>
        <p:spPr>
          <a:xfrm>
            <a:off x="867704" y="3550245"/>
            <a:ext cx="5786575" cy="461665"/>
          </a:xfrm>
          <a:prstGeom prst="rect">
            <a:avLst/>
          </a:prstGeom>
          <a:noFill/>
          <a:ln>
            <a:solidFill>
              <a:schemeClr val="tx1">
                <a:lumMod val="65000"/>
                <a:lumOff val="35000"/>
              </a:schemeClr>
            </a:solidFill>
          </a:ln>
        </p:spPr>
        <p:txBody>
          <a:bodyPr wrap="square" rtlCol="0">
            <a:spAutoFit/>
          </a:bodyPr>
          <a:lstStyle/>
          <a:p>
            <a:r>
              <a:rPr lang="it-IT" sz="1200" dirty="0" smtClean="0"/>
              <a:t>This poses challenges to provide a </a:t>
            </a:r>
            <a:r>
              <a:rPr lang="it-IT" sz="1200" b="1" i="1" dirty="0" smtClean="0"/>
              <a:t>seamless and homogeneous EQC information </a:t>
            </a:r>
            <a:r>
              <a:rPr lang="it-IT" sz="1200" dirty="0" smtClean="0"/>
              <a:t>for the whole CDS datasets</a:t>
            </a:r>
          </a:p>
        </p:txBody>
      </p:sp>
      <p:sp>
        <p:nvSpPr>
          <p:cNvPr id="16" name="TextBox 3"/>
          <p:cNvSpPr txBox="1"/>
          <p:nvPr/>
        </p:nvSpPr>
        <p:spPr>
          <a:xfrm>
            <a:off x="861975" y="4227934"/>
            <a:ext cx="5786575" cy="276999"/>
          </a:xfrm>
          <a:prstGeom prst="rect">
            <a:avLst/>
          </a:prstGeom>
          <a:noFill/>
          <a:ln>
            <a:solidFill>
              <a:schemeClr val="tx1">
                <a:lumMod val="65000"/>
                <a:lumOff val="35000"/>
              </a:schemeClr>
            </a:solidFill>
          </a:ln>
        </p:spPr>
        <p:txBody>
          <a:bodyPr wrap="square" rtlCol="0">
            <a:spAutoFit/>
          </a:bodyPr>
          <a:lstStyle/>
          <a:p>
            <a:r>
              <a:rPr lang="it-IT" sz="1200" dirty="0" smtClean="0"/>
              <a:t>To overcome this issue a </a:t>
            </a:r>
            <a:r>
              <a:rPr lang="it-IT" sz="1200" b="1" i="1" dirty="0" smtClean="0"/>
              <a:t>synthesis table </a:t>
            </a:r>
            <a:r>
              <a:rPr lang="it-IT" sz="1200" dirty="0" smtClean="0"/>
              <a:t>is integrated in the CDS web portal</a:t>
            </a:r>
          </a:p>
        </p:txBody>
      </p:sp>
      <p:grpSp>
        <p:nvGrpSpPr>
          <p:cNvPr id="21" name="Grupo 20"/>
          <p:cNvGrpSpPr/>
          <p:nvPr/>
        </p:nvGrpSpPr>
        <p:grpSpPr>
          <a:xfrm>
            <a:off x="899594" y="783611"/>
            <a:ext cx="747642" cy="1068059"/>
            <a:chOff x="1" y="1840722"/>
            <a:chExt cx="747642" cy="1068059"/>
          </a:xfrm>
        </p:grpSpPr>
        <p:sp>
          <p:nvSpPr>
            <p:cNvPr id="22" name="Cheurón 21"/>
            <p:cNvSpPr/>
            <p:nvPr/>
          </p:nvSpPr>
          <p:spPr>
            <a:xfrm rot="5400000">
              <a:off x="-160208" y="2000931"/>
              <a:ext cx="1068059" cy="747641"/>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Cheurón 4"/>
            <p:cNvSpPr txBox="1"/>
            <p:nvPr/>
          </p:nvSpPr>
          <p:spPr>
            <a:xfrm>
              <a:off x="2" y="2214543"/>
              <a:ext cx="747641" cy="3204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s-ES" sz="1000" kern="1200" smtClean="0"/>
                <a:t>QAR available in the CDS</a:t>
              </a:r>
              <a:endParaRPr lang="es-ES" sz="1000" kern="1200" dirty="0"/>
            </a:p>
          </p:txBody>
        </p:sp>
      </p:grpSp>
      <p:grpSp>
        <p:nvGrpSpPr>
          <p:cNvPr id="26" name="Grupo 25"/>
          <p:cNvGrpSpPr/>
          <p:nvPr/>
        </p:nvGrpSpPr>
        <p:grpSpPr>
          <a:xfrm>
            <a:off x="1647234" y="783613"/>
            <a:ext cx="5012998" cy="694238"/>
            <a:chOff x="747641" y="1840724"/>
            <a:chExt cx="5012998" cy="694238"/>
          </a:xfrm>
        </p:grpSpPr>
        <p:sp>
          <p:nvSpPr>
            <p:cNvPr id="27" name="Redondear rectángulo de esquina del mismo lado 26"/>
            <p:cNvSpPr/>
            <p:nvPr/>
          </p:nvSpPr>
          <p:spPr>
            <a:xfrm rot="5400000">
              <a:off x="2907021" y="-318656"/>
              <a:ext cx="694238" cy="5012998"/>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8" name="Redondear rectángulo de esquina del mismo lado 6"/>
            <p:cNvSpPr txBox="1"/>
            <p:nvPr/>
          </p:nvSpPr>
          <p:spPr>
            <a:xfrm>
              <a:off x="747641" y="1874614"/>
              <a:ext cx="4979108" cy="62645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s-ES" sz="1400" kern="1200" dirty="0" err="1" smtClean="0"/>
                <a:t>The</a:t>
              </a:r>
              <a:r>
                <a:rPr lang="es-ES" sz="1400" kern="1200" dirty="0" smtClean="0"/>
                <a:t> QAR </a:t>
              </a:r>
              <a:r>
                <a:rPr lang="es-ES" sz="1400" kern="1200" dirty="0" err="1" smtClean="0"/>
                <a:t>is</a:t>
              </a:r>
              <a:r>
                <a:rPr lang="es-ES" sz="1400" kern="1200" dirty="0" smtClean="0"/>
                <a:t> </a:t>
              </a:r>
              <a:r>
                <a:rPr lang="es-ES" sz="1400" kern="1200" dirty="0" err="1" smtClean="0"/>
                <a:t>organized</a:t>
              </a:r>
              <a:r>
                <a:rPr lang="es-ES" sz="1400" kern="1200" dirty="0" smtClean="0"/>
                <a:t> in a </a:t>
              </a:r>
              <a:r>
                <a:rPr lang="es-ES" sz="1400" kern="1200" dirty="0" err="1" smtClean="0"/>
                <a:t>table</a:t>
              </a:r>
              <a:r>
                <a:rPr lang="es-ES" sz="1400" kern="1200" dirty="0" smtClean="0"/>
                <a:t> </a:t>
              </a:r>
              <a:r>
                <a:rPr lang="en-US" sz="1400" kern="1200" noProof="0" dirty="0" smtClean="0"/>
                <a:t>integrated in the CDS web portal, giving access to detailed EQC information according to user selections</a:t>
              </a:r>
              <a:endParaRPr lang="es-ES" sz="1400" kern="1200" dirty="0"/>
            </a:p>
          </p:txBody>
        </p:sp>
      </p:grpSp>
      <p:pic>
        <p:nvPicPr>
          <p:cNvPr id="1027" name="Picture 3" descr="NOAA-NDBC-discus-buo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3867" y="1249506"/>
            <a:ext cx="1024960" cy="120432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lh3.googleusercontent.com/lysbu5CurFgTdQ-6tui30epNyEYaUrkRfoQEH9hblT_NduJds9xnj6qODermub5-c3MTGgAbEtoQI1N-qDxD8Qp2_3-AgUmL4pZp86gIhHm9nUOwVgRi1CPSCz22z79kO2bNG01E7RCviqZA4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21041" y="2286218"/>
            <a:ext cx="1143447" cy="1147431"/>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170805097-63060dd1-3021-44aa-b5b1-23ccf62ebfc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08313" y="3550245"/>
            <a:ext cx="1544244" cy="86530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weather-stat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84368" y="771550"/>
            <a:ext cx="1177305" cy="1177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14926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704" y="235007"/>
            <a:ext cx="7952768" cy="277539"/>
          </a:xfrm>
        </p:spPr>
        <p:txBody>
          <a:bodyPr/>
          <a:lstStyle/>
          <a:p>
            <a:r>
              <a:rPr lang="en-US" dirty="0" smtClean="0"/>
              <a:t>Evaluation and quality control in the C3S</a:t>
            </a:r>
            <a:endParaRPr lang="en-US" dirty="0"/>
          </a:p>
        </p:txBody>
      </p:sp>
      <p:sp>
        <p:nvSpPr>
          <p:cNvPr id="7" name="TextBox 3"/>
          <p:cNvSpPr txBox="1"/>
          <p:nvPr/>
        </p:nvSpPr>
        <p:spPr>
          <a:xfrm>
            <a:off x="867704" y="699542"/>
            <a:ext cx="7952768" cy="461665"/>
          </a:xfrm>
          <a:prstGeom prst="rect">
            <a:avLst/>
          </a:prstGeom>
          <a:solidFill>
            <a:schemeClr val="bg1"/>
          </a:solidFill>
          <a:ln>
            <a:solidFill>
              <a:schemeClr val="tx1">
                <a:lumMod val="65000"/>
                <a:lumOff val="35000"/>
              </a:schemeClr>
            </a:solidFill>
          </a:ln>
        </p:spPr>
        <p:txBody>
          <a:bodyPr wrap="square" rtlCol="0">
            <a:spAutoFit/>
          </a:bodyPr>
          <a:lstStyle/>
          <a:p>
            <a:pPr lvl="0"/>
            <a:r>
              <a:rPr lang="it-IT" sz="1200" dirty="0" smtClean="0"/>
              <a:t>The </a:t>
            </a:r>
            <a:r>
              <a:rPr lang="it-IT" sz="1200" b="1" i="1" dirty="0" smtClean="0"/>
              <a:t>Evaluation </a:t>
            </a:r>
            <a:r>
              <a:rPr lang="it-IT" sz="1200" b="1" i="1" dirty="0"/>
              <a:t>and Quality Control (EQC) </a:t>
            </a:r>
            <a:r>
              <a:rPr lang="it-IT" sz="1200" dirty="0"/>
              <a:t>function </a:t>
            </a:r>
            <a:r>
              <a:rPr lang="it-IT" sz="1200" dirty="0" smtClean="0"/>
              <a:t>provides </a:t>
            </a:r>
            <a:r>
              <a:rPr lang="it-IT" sz="1200" dirty="0"/>
              <a:t>an overarching quality assurance </a:t>
            </a:r>
            <a:r>
              <a:rPr lang="it-IT" sz="1200" dirty="0" smtClean="0"/>
              <a:t>for </a:t>
            </a:r>
            <a:r>
              <a:rPr lang="it-IT" sz="1200" dirty="0"/>
              <a:t>the whole </a:t>
            </a:r>
            <a:r>
              <a:rPr lang="it-IT" sz="1200" dirty="0" smtClean="0"/>
              <a:t>CDS and SIS components of the C3S service.</a:t>
            </a:r>
            <a:endParaRPr lang="en-US" sz="1200" dirty="0" smtClean="0"/>
          </a:p>
        </p:txBody>
      </p:sp>
      <p:sp>
        <p:nvSpPr>
          <p:cNvPr id="11" name="TextBox 3"/>
          <p:cNvSpPr txBox="1"/>
          <p:nvPr/>
        </p:nvSpPr>
        <p:spPr>
          <a:xfrm>
            <a:off x="7122198" y="1203598"/>
            <a:ext cx="1986306" cy="3416320"/>
          </a:xfrm>
          <a:prstGeom prst="rect">
            <a:avLst/>
          </a:prstGeom>
          <a:solidFill>
            <a:schemeClr val="bg1"/>
          </a:solidFill>
          <a:ln>
            <a:solidFill>
              <a:schemeClr val="tx1">
                <a:lumMod val="65000"/>
                <a:lumOff val="35000"/>
              </a:schemeClr>
            </a:solidFill>
          </a:ln>
        </p:spPr>
        <p:txBody>
          <a:bodyPr wrap="square" rtlCol="0">
            <a:spAutoFit/>
          </a:bodyPr>
          <a:lstStyle/>
          <a:p>
            <a:pPr lvl="0"/>
            <a:r>
              <a:rPr lang="it-IT" sz="1200" dirty="0" smtClean="0"/>
              <a:t>The aim of the EQC is to guarantee that the C3S products are:</a:t>
            </a:r>
          </a:p>
          <a:p>
            <a:pPr marL="171450" lvl="0" indent="-171450">
              <a:buFont typeface="Wingdings" panose="05000000000000000000" pitchFamily="2" charset="2"/>
              <a:buChar char="q"/>
            </a:pPr>
            <a:endParaRPr lang="it-IT" sz="1200" dirty="0"/>
          </a:p>
          <a:p>
            <a:pPr marL="171450" indent="-171450">
              <a:buFont typeface="Wingdings" panose="05000000000000000000" pitchFamily="2" charset="2"/>
              <a:buChar char="q"/>
            </a:pPr>
            <a:r>
              <a:rPr lang="en-US" sz="1200" dirty="0" smtClean="0"/>
              <a:t>Reliable and usable</a:t>
            </a:r>
          </a:p>
          <a:p>
            <a:pPr marL="171450" indent="-171450">
              <a:buFont typeface="Wingdings" panose="05000000000000000000" pitchFamily="2" charset="2"/>
              <a:buChar char="q"/>
            </a:pPr>
            <a:endParaRPr lang="en-US" sz="1200" dirty="0" smtClean="0"/>
          </a:p>
          <a:p>
            <a:pPr marL="171450" indent="-171450">
              <a:buFont typeface="Wingdings" panose="05000000000000000000" pitchFamily="2" charset="2"/>
              <a:buChar char="q"/>
            </a:pPr>
            <a:r>
              <a:rPr lang="en-US" sz="1200" dirty="0" smtClean="0"/>
              <a:t>Fit for purpose</a:t>
            </a:r>
          </a:p>
          <a:p>
            <a:pPr marL="171450" indent="-171450">
              <a:buFont typeface="Wingdings" panose="05000000000000000000" pitchFamily="2" charset="2"/>
              <a:buChar char="q"/>
            </a:pPr>
            <a:endParaRPr lang="en-US" sz="1200" dirty="0" smtClean="0"/>
          </a:p>
          <a:p>
            <a:pPr marL="171450" indent="-171450">
              <a:buFont typeface="Wingdings" panose="05000000000000000000" pitchFamily="2" charset="2"/>
              <a:buChar char="q"/>
            </a:pPr>
            <a:r>
              <a:rPr lang="en-US" sz="1200" dirty="0"/>
              <a:t>U</a:t>
            </a:r>
            <a:r>
              <a:rPr lang="en-US" sz="1200" dirty="0" smtClean="0"/>
              <a:t>ser relevant</a:t>
            </a:r>
          </a:p>
          <a:p>
            <a:pPr marL="171450" indent="-171450">
              <a:buFont typeface="Wingdings" panose="05000000000000000000" pitchFamily="2" charset="2"/>
              <a:buChar char="q"/>
            </a:pPr>
            <a:endParaRPr lang="en-US" sz="1200" dirty="0" smtClean="0"/>
          </a:p>
          <a:p>
            <a:pPr marL="171450" indent="-171450">
              <a:buFont typeface="Wingdings" panose="05000000000000000000" pitchFamily="2" charset="2"/>
              <a:buChar char="q"/>
            </a:pPr>
            <a:r>
              <a:rPr lang="en-US" sz="1200" dirty="0" smtClean="0"/>
              <a:t>Scientifically and technically quality evaluated</a:t>
            </a:r>
          </a:p>
          <a:p>
            <a:pPr marL="171450" indent="-171450">
              <a:buFont typeface="Wingdings" panose="05000000000000000000" pitchFamily="2" charset="2"/>
              <a:buChar char="q"/>
            </a:pPr>
            <a:endParaRPr lang="en-US" sz="1200" dirty="0" smtClean="0"/>
          </a:p>
          <a:p>
            <a:pPr marL="171450" indent="-171450">
              <a:buFont typeface="Wingdings" panose="05000000000000000000" pitchFamily="2" charset="2"/>
              <a:buChar char="q"/>
            </a:pPr>
            <a:r>
              <a:rPr lang="en-US" sz="1200" dirty="0" smtClean="0"/>
              <a:t>Provided with easy-to-access, clear and complete quality information</a:t>
            </a:r>
            <a:endParaRPr lang="en-US" sz="1200" dirty="0"/>
          </a:p>
        </p:txBody>
      </p:sp>
      <p:sp>
        <p:nvSpPr>
          <p:cNvPr id="6" name="Block Arc 3">
            <a:extLst>
              <a:ext uri="{FF2B5EF4-FFF2-40B4-BE49-F238E27FC236}">
                <a16:creationId xmlns="" xmlns:a16="http://schemas.microsoft.com/office/drawing/2014/main" id="{8E205428-6CDD-48CB-91CD-AD1275DEF3B1}"/>
              </a:ext>
            </a:extLst>
          </p:cNvPr>
          <p:cNvSpPr/>
          <p:nvPr/>
        </p:nvSpPr>
        <p:spPr>
          <a:xfrm rot="10800000">
            <a:off x="366865" y="3627433"/>
            <a:ext cx="6317529" cy="1392588"/>
          </a:xfrm>
          <a:prstGeom prst="blockArc">
            <a:avLst/>
          </a:prstGeom>
          <a:solidFill>
            <a:srgbClr val="A73F3C"/>
          </a:solidFill>
          <a:ln>
            <a:solidFill>
              <a:srgbClr val="A73F3C"/>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8" name="Flowchart: Process 4">
            <a:extLst>
              <a:ext uri="{FF2B5EF4-FFF2-40B4-BE49-F238E27FC236}">
                <a16:creationId xmlns="" xmlns:a16="http://schemas.microsoft.com/office/drawing/2014/main" id="{95E16677-7B93-4458-AD3B-16AE5B1B683A}"/>
              </a:ext>
            </a:extLst>
          </p:cNvPr>
          <p:cNvSpPr/>
          <p:nvPr/>
        </p:nvSpPr>
        <p:spPr>
          <a:xfrm>
            <a:off x="78848" y="3198930"/>
            <a:ext cx="4877069" cy="1341663"/>
          </a:xfrm>
          <a:prstGeom prst="flowChartProcess">
            <a:avLst/>
          </a:prstGeom>
          <a:solidFill>
            <a:srgbClr val="A73F3C"/>
          </a:solidFill>
          <a:ln>
            <a:solidFill>
              <a:srgbClr val="A73F3C"/>
            </a:solidFill>
          </a:ln>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en-GB" dirty="0"/>
          </a:p>
        </p:txBody>
      </p:sp>
      <p:sp>
        <p:nvSpPr>
          <p:cNvPr id="9" name="TextBox 5">
            <a:extLst>
              <a:ext uri="{FF2B5EF4-FFF2-40B4-BE49-F238E27FC236}">
                <a16:creationId xmlns="" xmlns:a16="http://schemas.microsoft.com/office/drawing/2014/main" id="{597388FB-D80C-4D14-A583-5E42116E8255}"/>
              </a:ext>
            </a:extLst>
          </p:cNvPr>
          <p:cNvSpPr txBox="1"/>
          <p:nvPr/>
        </p:nvSpPr>
        <p:spPr>
          <a:xfrm>
            <a:off x="366866" y="3285990"/>
            <a:ext cx="4102625" cy="1177310"/>
          </a:xfrm>
          <a:prstGeom prst="rect">
            <a:avLst/>
          </a:prstGeom>
          <a:noFill/>
        </p:spPr>
        <p:txBody>
          <a:bodyPr wrap="square" rtlCol="0">
            <a:spAutoFit/>
          </a:bodyPr>
          <a:lstStyle/>
          <a:p>
            <a:pPr lvl="0">
              <a:lnSpc>
                <a:spcPct val="107000"/>
              </a:lnSpc>
              <a:spcAft>
                <a:spcPts val="600"/>
              </a:spcAft>
            </a:pPr>
            <a:r>
              <a:rPr lang="en-GB" sz="1400" b="1" dirty="0">
                <a:solidFill>
                  <a:schemeClr val="bg1"/>
                </a:solidFill>
              </a:rPr>
              <a:t>C3S_512</a:t>
            </a:r>
          </a:p>
          <a:p>
            <a:pPr marL="171450" lvl="0" indent="-171450">
              <a:lnSpc>
                <a:spcPct val="107000"/>
              </a:lnSpc>
              <a:spcAft>
                <a:spcPts val="0"/>
              </a:spcAft>
              <a:buFont typeface="Arial" panose="020B0604020202020204" pitchFamily="34" charset="0"/>
              <a:buChar char="•"/>
            </a:pPr>
            <a:r>
              <a:rPr lang="en-US" sz="1200" dirty="0">
                <a:solidFill>
                  <a:schemeClr val="bg1"/>
                </a:solidFill>
              </a:rPr>
              <a:t>CDS datasets</a:t>
            </a:r>
            <a:endParaRPr lang="en-GB" sz="1200" dirty="0">
              <a:solidFill>
                <a:schemeClr val="bg1"/>
              </a:solidFill>
            </a:endParaRPr>
          </a:p>
          <a:p>
            <a:pPr marL="171450" lvl="0" indent="-171450">
              <a:lnSpc>
                <a:spcPct val="107000"/>
              </a:lnSpc>
              <a:spcAft>
                <a:spcPts val="0"/>
              </a:spcAft>
              <a:buFont typeface="Arial" panose="020B0604020202020204" pitchFamily="34" charset="0"/>
              <a:buChar char="•"/>
            </a:pPr>
            <a:r>
              <a:rPr lang="en-US" sz="1200" dirty="0">
                <a:solidFill>
                  <a:schemeClr val="bg1"/>
                </a:solidFill>
              </a:rPr>
              <a:t>CDS toolbox</a:t>
            </a:r>
            <a:endParaRPr lang="en-GB" sz="1200" dirty="0">
              <a:solidFill>
                <a:schemeClr val="bg1"/>
              </a:solidFill>
            </a:endParaRPr>
          </a:p>
          <a:p>
            <a:pPr marL="171450" lvl="0" indent="-171450">
              <a:lnSpc>
                <a:spcPct val="107000"/>
              </a:lnSpc>
              <a:spcAft>
                <a:spcPts val="0"/>
              </a:spcAft>
              <a:buFont typeface="Arial" panose="020B0604020202020204" pitchFamily="34" charset="0"/>
              <a:buChar char="•"/>
            </a:pPr>
            <a:r>
              <a:rPr lang="en-US" sz="1200" dirty="0">
                <a:solidFill>
                  <a:schemeClr val="bg1"/>
                </a:solidFill>
              </a:rPr>
              <a:t>Overall CDS service</a:t>
            </a:r>
            <a:endParaRPr lang="en-GB" sz="12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endParaRPr lang="en-GB" sz="1200" b="1" dirty="0">
              <a:solidFill>
                <a:schemeClr val="bg1"/>
              </a:solidFill>
            </a:endParaRPr>
          </a:p>
        </p:txBody>
      </p:sp>
      <p:sp>
        <p:nvSpPr>
          <p:cNvPr id="10" name="Flowchart: Process 6">
            <a:extLst>
              <a:ext uri="{FF2B5EF4-FFF2-40B4-BE49-F238E27FC236}">
                <a16:creationId xmlns="" xmlns:a16="http://schemas.microsoft.com/office/drawing/2014/main" id="{AAE144D5-CC49-4DE8-B7A6-E7E6DBDAB4DF}"/>
              </a:ext>
            </a:extLst>
          </p:cNvPr>
          <p:cNvSpPr/>
          <p:nvPr/>
        </p:nvSpPr>
        <p:spPr>
          <a:xfrm>
            <a:off x="2815138" y="3609203"/>
            <a:ext cx="2021738" cy="739196"/>
          </a:xfrm>
          <a:prstGeom prst="flowChartProcess">
            <a:avLst/>
          </a:prstGeom>
          <a:solidFill>
            <a:srgbClr val="A73F3C">
              <a:alpha val="65000"/>
            </a:srgbClr>
          </a:solidFill>
          <a:ln w="38100">
            <a:solidFill>
              <a:srgbClr val="EEECE1">
                <a:alpha val="87843"/>
              </a:srgbClr>
            </a:solidFill>
          </a:ln>
          <a:effectLst>
            <a:softEdge rad="25400"/>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en-GB" dirty="0"/>
          </a:p>
        </p:txBody>
      </p:sp>
      <p:sp>
        <p:nvSpPr>
          <p:cNvPr id="12" name="TextBox 7">
            <a:extLst>
              <a:ext uri="{FF2B5EF4-FFF2-40B4-BE49-F238E27FC236}">
                <a16:creationId xmlns="" xmlns:a16="http://schemas.microsoft.com/office/drawing/2014/main" id="{8B07F0F4-2641-4CCC-87B3-4E7A75118AAA}"/>
              </a:ext>
            </a:extLst>
          </p:cNvPr>
          <p:cNvSpPr txBox="1"/>
          <p:nvPr/>
        </p:nvSpPr>
        <p:spPr>
          <a:xfrm>
            <a:off x="2866435" y="3569444"/>
            <a:ext cx="1963740" cy="754053"/>
          </a:xfrm>
          <a:prstGeom prst="rect">
            <a:avLst/>
          </a:prstGeom>
          <a:noFill/>
        </p:spPr>
        <p:txBody>
          <a:bodyPr wrap="square" rtlCol="0">
            <a:spAutoFit/>
          </a:bodyPr>
          <a:lstStyle/>
          <a:p>
            <a:pPr>
              <a:spcAft>
                <a:spcPts val="600"/>
              </a:spcAft>
            </a:pPr>
            <a:r>
              <a:rPr lang="en-GB" sz="1400" b="1" dirty="0">
                <a:solidFill>
                  <a:schemeClr val="bg1"/>
                </a:solidFill>
              </a:rPr>
              <a:t>C3S_511</a:t>
            </a:r>
          </a:p>
          <a:p>
            <a:pPr marL="171450" indent="-171450">
              <a:spcAft>
                <a:spcPts val="600"/>
              </a:spcAft>
              <a:buFont typeface="Arial" panose="020B0604020202020204" pitchFamily="34" charset="0"/>
              <a:buChar char="•"/>
            </a:pPr>
            <a:r>
              <a:rPr lang="en-GB" sz="1200" b="1" dirty="0">
                <a:solidFill>
                  <a:schemeClr val="bg1"/>
                </a:solidFill>
              </a:rPr>
              <a:t>I</a:t>
            </a:r>
            <a:r>
              <a:rPr lang="en-GB" sz="1200" dirty="0">
                <a:solidFill>
                  <a:schemeClr val="bg1"/>
                </a:solidFill>
              </a:rPr>
              <a:t>ndependent assessments of ECVs</a:t>
            </a:r>
          </a:p>
        </p:txBody>
      </p:sp>
      <p:sp>
        <p:nvSpPr>
          <p:cNvPr id="13" name="Flowchart: Process 8">
            <a:extLst>
              <a:ext uri="{FF2B5EF4-FFF2-40B4-BE49-F238E27FC236}">
                <a16:creationId xmlns="" xmlns:a16="http://schemas.microsoft.com/office/drawing/2014/main" id="{C9D72E35-55EC-44E2-8847-39542CA5064F}"/>
              </a:ext>
            </a:extLst>
          </p:cNvPr>
          <p:cNvSpPr/>
          <p:nvPr/>
        </p:nvSpPr>
        <p:spPr>
          <a:xfrm>
            <a:off x="5407426" y="3198930"/>
            <a:ext cx="1614998" cy="1341663"/>
          </a:xfrm>
          <a:prstGeom prst="flowChartProcess">
            <a:avLst/>
          </a:prstGeom>
          <a:solidFill>
            <a:srgbClr val="A73F3C"/>
          </a:solidFill>
          <a:ln>
            <a:solidFill>
              <a:srgbClr val="A73F3C"/>
            </a:solidFill>
          </a:ln>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en-GB" dirty="0"/>
          </a:p>
        </p:txBody>
      </p:sp>
      <p:sp>
        <p:nvSpPr>
          <p:cNvPr id="14" name="TextBox 9">
            <a:extLst>
              <a:ext uri="{FF2B5EF4-FFF2-40B4-BE49-F238E27FC236}">
                <a16:creationId xmlns="" xmlns:a16="http://schemas.microsoft.com/office/drawing/2014/main" id="{C1B2B634-3D62-4042-A409-6FFE43152D90}"/>
              </a:ext>
            </a:extLst>
          </p:cNvPr>
          <p:cNvSpPr txBox="1"/>
          <p:nvPr/>
        </p:nvSpPr>
        <p:spPr>
          <a:xfrm>
            <a:off x="5407426" y="3259844"/>
            <a:ext cx="1665846" cy="1190262"/>
          </a:xfrm>
          <a:prstGeom prst="rect">
            <a:avLst/>
          </a:prstGeom>
          <a:noFill/>
        </p:spPr>
        <p:txBody>
          <a:bodyPr wrap="square" rtlCol="0">
            <a:spAutoFit/>
          </a:bodyPr>
          <a:lstStyle/>
          <a:p>
            <a:pPr lvl="0" algn="ctr">
              <a:lnSpc>
                <a:spcPct val="107000"/>
              </a:lnSpc>
              <a:spcAft>
                <a:spcPts val="600"/>
              </a:spcAft>
            </a:pPr>
            <a:r>
              <a:rPr lang="en-GB" sz="1400" b="1" dirty="0">
                <a:solidFill>
                  <a:schemeClr val="bg1"/>
                </a:solidFill>
              </a:rPr>
              <a:t>C3S_513</a:t>
            </a:r>
          </a:p>
          <a:p>
            <a:pPr marL="171450" lvl="0" indent="-171450">
              <a:lnSpc>
                <a:spcPct val="107000"/>
              </a:lnSpc>
              <a:spcAft>
                <a:spcPts val="0"/>
              </a:spcAft>
              <a:buFont typeface="Arial" panose="020B0604020202020204" pitchFamily="34" charset="0"/>
              <a:buChar char="•"/>
            </a:pPr>
            <a:r>
              <a:rPr lang="en-US" sz="1200" dirty="0">
                <a:solidFill>
                  <a:schemeClr val="bg1"/>
                </a:solidFill>
              </a:rPr>
              <a:t>SIS data, services</a:t>
            </a:r>
          </a:p>
          <a:p>
            <a:pPr marL="171450" lvl="0" indent="-171450">
              <a:lnSpc>
                <a:spcPct val="107000"/>
              </a:lnSpc>
              <a:spcAft>
                <a:spcPts val="0"/>
              </a:spcAft>
              <a:buFont typeface="Arial" panose="020B0604020202020204" pitchFamily="34" charset="0"/>
              <a:buChar char="•"/>
            </a:pPr>
            <a:r>
              <a:rPr lang="en-US" sz="1200" dirty="0">
                <a:solidFill>
                  <a:schemeClr val="bg1"/>
                </a:solidFill>
              </a:rPr>
              <a:t>Workflows and applications</a:t>
            </a:r>
            <a:endParaRPr lang="en-GB" sz="1200" dirty="0">
              <a:solidFill>
                <a:schemeClr val="bg1"/>
              </a:solidFill>
            </a:endParaRPr>
          </a:p>
          <a:p>
            <a:pPr marL="171450" lvl="0" indent="-171450">
              <a:lnSpc>
                <a:spcPct val="107000"/>
              </a:lnSpc>
              <a:spcAft>
                <a:spcPts val="0"/>
              </a:spcAft>
              <a:buFont typeface="Arial" panose="020B0604020202020204" pitchFamily="34" charset="0"/>
              <a:buChar char="•"/>
            </a:pPr>
            <a:r>
              <a:rPr lang="en-US" sz="1200" dirty="0">
                <a:solidFill>
                  <a:schemeClr val="bg1"/>
                </a:solidFill>
              </a:rPr>
              <a:t>URDB and analysis</a:t>
            </a:r>
            <a:endParaRPr lang="en-GB" sz="12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grpSp>
        <p:nvGrpSpPr>
          <p:cNvPr id="15" name="Group 10">
            <a:extLst>
              <a:ext uri="{FF2B5EF4-FFF2-40B4-BE49-F238E27FC236}">
                <a16:creationId xmlns="" xmlns:a16="http://schemas.microsoft.com/office/drawing/2014/main" id="{5F271347-FC7C-43C4-8C07-3C3B17CBD45C}"/>
              </a:ext>
            </a:extLst>
          </p:cNvPr>
          <p:cNvGrpSpPr/>
          <p:nvPr/>
        </p:nvGrpSpPr>
        <p:grpSpPr>
          <a:xfrm>
            <a:off x="35496" y="1599041"/>
            <a:ext cx="1728192" cy="1083088"/>
            <a:chOff x="1619671" y="1103246"/>
            <a:chExt cx="1728192" cy="1083088"/>
          </a:xfrm>
        </p:grpSpPr>
        <p:sp>
          <p:nvSpPr>
            <p:cNvPr id="16" name="Flowchart: Process 11">
              <a:extLst>
                <a:ext uri="{FF2B5EF4-FFF2-40B4-BE49-F238E27FC236}">
                  <a16:creationId xmlns="" xmlns:a16="http://schemas.microsoft.com/office/drawing/2014/main" id="{DBB1296C-BD9A-4D6D-ADCA-0DAE6A2136E1}"/>
                </a:ext>
              </a:extLst>
            </p:cNvPr>
            <p:cNvSpPr/>
            <p:nvPr/>
          </p:nvSpPr>
          <p:spPr>
            <a:xfrm>
              <a:off x="1619671" y="1103246"/>
              <a:ext cx="1728192" cy="936104"/>
            </a:xfrm>
            <a:prstGeom prst="flowChartProcess">
              <a:avLst/>
            </a:prstGeom>
            <a:solidFill>
              <a:srgbClr val="A73F3C"/>
            </a:solidFill>
            <a:ln>
              <a:solidFill>
                <a:srgbClr val="A73F3C"/>
              </a:solidFill>
            </a:ln>
            <a:effectLst>
              <a:softEdge rad="63500"/>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en-GB" dirty="0"/>
            </a:p>
          </p:txBody>
        </p:sp>
        <p:sp>
          <p:nvSpPr>
            <p:cNvPr id="17" name="TextBox 12">
              <a:extLst>
                <a:ext uri="{FF2B5EF4-FFF2-40B4-BE49-F238E27FC236}">
                  <a16:creationId xmlns="" xmlns:a16="http://schemas.microsoft.com/office/drawing/2014/main" id="{4064F34C-D906-4078-BF80-D66D4788F452}"/>
                </a:ext>
              </a:extLst>
            </p:cNvPr>
            <p:cNvSpPr txBox="1"/>
            <p:nvPr/>
          </p:nvSpPr>
          <p:spPr>
            <a:xfrm>
              <a:off x="1692595" y="1239536"/>
              <a:ext cx="1582345" cy="946798"/>
            </a:xfrm>
            <a:prstGeom prst="rect">
              <a:avLst/>
            </a:prstGeom>
            <a:noFill/>
          </p:spPr>
          <p:txBody>
            <a:bodyPr wrap="square" rtlCol="0">
              <a:spAutoFit/>
            </a:bodyPr>
            <a:lstStyle/>
            <a:p>
              <a:pPr lvl="0" algn="ctr">
                <a:lnSpc>
                  <a:spcPct val="107000"/>
                </a:lnSpc>
                <a:spcAft>
                  <a:spcPts val="0"/>
                </a:spcAft>
              </a:pPr>
              <a:r>
                <a:rPr lang="en-GB" sz="1200" b="1" dirty="0">
                  <a:solidFill>
                    <a:schemeClr val="bg1"/>
                  </a:solidFill>
                </a:rPr>
                <a:t>C3S_51 Lot 2</a:t>
              </a:r>
            </a:p>
            <a:p>
              <a:pPr lvl="0" algn="ctr">
                <a:lnSpc>
                  <a:spcPct val="107000"/>
                </a:lnSpc>
                <a:spcAft>
                  <a:spcPts val="600"/>
                </a:spcAft>
              </a:pPr>
              <a:r>
                <a:rPr lang="en-GB" sz="1200" dirty="0">
                  <a:solidFill>
                    <a:schemeClr val="bg1"/>
                  </a:solidFill>
                </a:rPr>
                <a:t>ECVs/Observations</a:t>
              </a:r>
            </a:p>
            <a:p>
              <a:pPr lvl="0" algn="ctr">
                <a:lnSpc>
                  <a:spcPct val="107000"/>
                </a:lnSpc>
                <a:spcAft>
                  <a:spcPts val="0"/>
                </a:spcAft>
              </a:pPr>
              <a:r>
                <a:rPr lang="en-GB" sz="1200" b="1" dirty="0">
                  <a:solidFill>
                    <a:schemeClr val="bg1"/>
                  </a:solidFill>
                  <a:latin typeface="Arial Black" panose="020B0A04020102020204" pitchFamily="34" charset="0"/>
                  <a:ea typeface="Calibri" panose="020F0502020204030204" pitchFamily="34" charset="0"/>
                  <a:cs typeface="Times New Roman" panose="02020603050405020304" pitchFamily="18" charset="0"/>
                </a:rPr>
                <a:t>EQCO</a:t>
              </a:r>
              <a:endParaRPr lang="en-GB" sz="1400" b="1" dirty="0">
                <a:solidFill>
                  <a:schemeClr val="bg1"/>
                </a:solidFill>
                <a:latin typeface="Arial Black" panose="020B0A04020102020204" pitchFamily="34" charset="0"/>
                <a:ea typeface="Calibri" panose="020F0502020204030204" pitchFamily="34" charset="0"/>
                <a:cs typeface="Times New Roman" panose="02020603050405020304" pitchFamily="18" charset="0"/>
              </a:endParaRPr>
            </a:p>
            <a:p>
              <a:pPr algn="ctr"/>
              <a:endParaRPr lang="en-GB" sz="1200" b="1" dirty="0">
                <a:solidFill>
                  <a:schemeClr val="bg1"/>
                </a:solidFill>
              </a:endParaRPr>
            </a:p>
          </p:txBody>
        </p:sp>
      </p:grpSp>
      <p:grpSp>
        <p:nvGrpSpPr>
          <p:cNvPr id="18" name="Group 13">
            <a:extLst>
              <a:ext uri="{FF2B5EF4-FFF2-40B4-BE49-F238E27FC236}">
                <a16:creationId xmlns="" xmlns:a16="http://schemas.microsoft.com/office/drawing/2014/main" id="{B8F490C7-584B-4E7C-B10E-A8A1EC3A37B6}"/>
              </a:ext>
            </a:extLst>
          </p:cNvPr>
          <p:cNvGrpSpPr/>
          <p:nvPr/>
        </p:nvGrpSpPr>
        <p:grpSpPr>
          <a:xfrm>
            <a:off x="1778387" y="1608067"/>
            <a:ext cx="1728192" cy="1064108"/>
            <a:chOff x="1707294" y="950846"/>
            <a:chExt cx="1728192" cy="1064108"/>
          </a:xfrm>
        </p:grpSpPr>
        <p:sp>
          <p:nvSpPr>
            <p:cNvPr id="19" name="Flowchart: Process 14">
              <a:extLst>
                <a:ext uri="{FF2B5EF4-FFF2-40B4-BE49-F238E27FC236}">
                  <a16:creationId xmlns="" xmlns:a16="http://schemas.microsoft.com/office/drawing/2014/main" id="{861F3386-E8E2-4FC6-B9EB-1E540B9B7D8B}"/>
                </a:ext>
              </a:extLst>
            </p:cNvPr>
            <p:cNvSpPr/>
            <p:nvPr/>
          </p:nvSpPr>
          <p:spPr>
            <a:xfrm>
              <a:off x="1707294" y="950846"/>
              <a:ext cx="1728192" cy="936104"/>
            </a:xfrm>
            <a:prstGeom prst="flowChartProcess">
              <a:avLst/>
            </a:prstGeom>
            <a:solidFill>
              <a:srgbClr val="A73F3C"/>
            </a:solidFill>
            <a:ln>
              <a:solidFill>
                <a:srgbClr val="A73F3C"/>
              </a:solidFill>
            </a:ln>
            <a:effectLst>
              <a:softEdge rad="63500"/>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en-GB" dirty="0"/>
            </a:p>
          </p:txBody>
        </p:sp>
        <p:sp>
          <p:nvSpPr>
            <p:cNvPr id="20" name="TextBox 15">
              <a:extLst>
                <a:ext uri="{FF2B5EF4-FFF2-40B4-BE49-F238E27FC236}">
                  <a16:creationId xmlns="" xmlns:a16="http://schemas.microsoft.com/office/drawing/2014/main" id="{2AAAEEF9-2BA9-4B5E-BBF7-D937CA3DA149}"/>
                </a:ext>
              </a:extLst>
            </p:cNvPr>
            <p:cNvSpPr txBox="1"/>
            <p:nvPr/>
          </p:nvSpPr>
          <p:spPr>
            <a:xfrm>
              <a:off x="1765519" y="1068156"/>
              <a:ext cx="1582345" cy="946798"/>
            </a:xfrm>
            <a:prstGeom prst="rect">
              <a:avLst/>
            </a:prstGeom>
            <a:noFill/>
          </p:spPr>
          <p:txBody>
            <a:bodyPr wrap="square" rtlCol="0">
              <a:spAutoFit/>
            </a:bodyPr>
            <a:lstStyle/>
            <a:p>
              <a:pPr lvl="0" algn="ctr">
                <a:lnSpc>
                  <a:spcPct val="107000"/>
                </a:lnSpc>
                <a:spcAft>
                  <a:spcPts val="0"/>
                </a:spcAft>
              </a:pPr>
              <a:r>
                <a:rPr lang="en-GB" sz="1200" b="1" dirty="0">
                  <a:solidFill>
                    <a:schemeClr val="bg1"/>
                  </a:solidFill>
                </a:rPr>
                <a:t>C3S_51 Lot 3</a:t>
              </a:r>
            </a:p>
            <a:p>
              <a:pPr lvl="0" algn="ctr">
                <a:lnSpc>
                  <a:spcPct val="107000"/>
                </a:lnSpc>
                <a:spcAft>
                  <a:spcPts val="600"/>
                </a:spcAft>
              </a:pPr>
              <a:r>
                <a:rPr lang="en-GB" sz="1200" dirty="0">
                  <a:solidFill>
                    <a:schemeClr val="bg1"/>
                  </a:solidFill>
                </a:rPr>
                <a:t>Seasonal Forecasts</a:t>
              </a:r>
            </a:p>
            <a:p>
              <a:pPr lvl="0" algn="ctr">
                <a:lnSpc>
                  <a:spcPct val="107000"/>
                </a:lnSpc>
                <a:spcAft>
                  <a:spcPts val="0"/>
                </a:spcAft>
              </a:pPr>
              <a:r>
                <a:rPr lang="en-GB" sz="1200" b="1" dirty="0">
                  <a:solidFill>
                    <a:schemeClr val="bg1"/>
                  </a:solidFill>
                  <a:latin typeface="Arial Black" panose="020B0A04020102020204" pitchFamily="34" charset="0"/>
                  <a:ea typeface="Calibri" panose="020F0502020204030204" pitchFamily="34" charset="0"/>
                  <a:cs typeface="Times New Roman" panose="02020603050405020304" pitchFamily="18" charset="0"/>
                </a:rPr>
                <a:t>QA4Seas</a:t>
              </a:r>
              <a:endParaRPr lang="en-GB" sz="1400" b="1" dirty="0">
                <a:solidFill>
                  <a:schemeClr val="bg1"/>
                </a:solidFill>
                <a:latin typeface="Arial Black" panose="020B0A04020102020204" pitchFamily="34" charset="0"/>
                <a:ea typeface="Calibri" panose="020F0502020204030204" pitchFamily="34" charset="0"/>
                <a:cs typeface="Times New Roman" panose="02020603050405020304" pitchFamily="18" charset="0"/>
              </a:endParaRPr>
            </a:p>
            <a:p>
              <a:pPr algn="ctr"/>
              <a:endParaRPr lang="en-GB" sz="1200" b="1" dirty="0">
                <a:solidFill>
                  <a:schemeClr val="bg1"/>
                </a:solidFill>
              </a:endParaRPr>
            </a:p>
          </p:txBody>
        </p:sp>
      </p:grpSp>
      <p:grpSp>
        <p:nvGrpSpPr>
          <p:cNvPr id="21" name="Group 16">
            <a:extLst>
              <a:ext uri="{FF2B5EF4-FFF2-40B4-BE49-F238E27FC236}">
                <a16:creationId xmlns="" xmlns:a16="http://schemas.microsoft.com/office/drawing/2014/main" id="{922B30E8-A05F-4675-B66A-79C0AF64D757}"/>
              </a:ext>
            </a:extLst>
          </p:cNvPr>
          <p:cNvGrpSpPr/>
          <p:nvPr/>
        </p:nvGrpSpPr>
        <p:grpSpPr>
          <a:xfrm>
            <a:off x="3507496" y="1589087"/>
            <a:ext cx="1728192" cy="1083088"/>
            <a:chOff x="1619671" y="1103246"/>
            <a:chExt cx="1728192" cy="1083088"/>
          </a:xfrm>
        </p:grpSpPr>
        <p:sp>
          <p:nvSpPr>
            <p:cNvPr id="22" name="Flowchart: Process 17">
              <a:extLst>
                <a:ext uri="{FF2B5EF4-FFF2-40B4-BE49-F238E27FC236}">
                  <a16:creationId xmlns="" xmlns:a16="http://schemas.microsoft.com/office/drawing/2014/main" id="{D0A9F12E-80F7-4C9F-A998-DEB7E1249F09}"/>
                </a:ext>
              </a:extLst>
            </p:cNvPr>
            <p:cNvSpPr/>
            <p:nvPr/>
          </p:nvSpPr>
          <p:spPr>
            <a:xfrm>
              <a:off x="1619671" y="1103246"/>
              <a:ext cx="1728192" cy="936104"/>
            </a:xfrm>
            <a:prstGeom prst="flowChartProcess">
              <a:avLst/>
            </a:prstGeom>
            <a:solidFill>
              <a:srgbClr val="A73F3C"/>
            </a:solidFill>
            <a:ln>
              <a:solidFill>
                <a:srgbClr val="A73F3C"/>
              </a:solidFill>
            </a:ln>
            <a:effectLst>
              <a:softEdge rad="63500"/>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en-GB" dirty="0"/>
            </a:p>
          </p:txBody>
        </p:sp>
        <p:sp>
          <p:nvSpPr>
            <p:cNvPr id="23" name="TextBox 18">
              <a:extLst>
                <a:ext uri="{FF2B5EF4-FFF2-40B4-BE49-F238E27FC236}">
                  <a16:creationId xmlns="" xmlns:a16="http://schemas.microsoft.com/office/drawing/2014/main" id="{39046C79-703E-409E-9C37-0F28D99AF64D}"/>
                </a:ext>
              </a:extLst>
            </p:cNvPr>
            <p:cNvSpPr txBox="1"/>
            <p:nvPr/>
          </p:nvSpPr>
          <p:spPr>
            <a:xfrm>
              <a:off x="1692595" y="1239536"/>
              <a:ext cx="1582345" cy="946798"/>
            </a:xfrm>
            <a:prstGeom prst="rect">
              <a:avLst/>
            </a:prstGeom>
            <a:noFill/>
          </p:spPr>
          <p:txBody>
            <a:bodyPr wrap="square" rtlCol="0">
              <a:spAutoFit/>
            </a:bodyPr>
            <a:lstStyle/>
            <a:p>
              <a:pPr lvl="0" algn="ctr">
                <a:lnSpc>
                  <a:spcPct val="107000"/>
                </a:lnSpc>
                <a:spcAft>
                  <a:spcPts val="0"/>
                </a:spcAft>
              </a:pPr>
              <a:r>
                <a:rPr lang="en-GB" sz="1200" b="1" dirty="0">
                  <a:solidFill>
                    <a:schemeClr val="bg1"/>
                  </a:solidFill>
                </a:rPr>
                <a:t>C3S_51 Lot 4</a:t>
              </a:r>
            </a:p>
            <a:p>
              <a:pPr lvl="0" algn="ctr">
                <a:lnSpc>
                  <a:spcPct val="107000"/>
                </a:lnSpc>
                <a:spcAft>
                  <a:spcPts val="600"/>
                </a:spcAft>
              </a:pPr>
              <a:r>
                <a:rPr lang="en-GB" sz="1200" dirty="0">
                  <a:solidFill>
                    <a:schemeClr val="bg1"/>
                  </a:solidFill>
                </a:rPr>
                <a:t>Climate Models</a:t>
              </a:r>
            </a:p>
            <a:p>
              <a:pPr lvl="0" algn="ctr">
                <a:lnSpc>
                  <a:spcPct val="107000"/>
                </a:lnSpc>
                <a:spcAft>
                  <a:spcPts val="0"/>
                </a:spcAft>
              </a:pPr>
              <a:r>
                <a:rPr lang="en-GB" sz="1200" b="1" dirty="0">
                  <a:solidFill>
                    <a:schemeClr val="bg1"/>
                  </a:solidFill>
                  <a:latin typeface="Arial Black" panose="020B0A04020102020204" pitchFamily="34" charset="0"/>
                  <a:ea typeface="Calibri" panose="020F0502020204030204" pitchFamily="34" charset="0"/>
                  <a:cs typeface="Times New Roman" panose="02020603050405020304" pitchFamily="18" charset="0"/>
                </a:rPr>
                <a:t>DECM</a:t>
              </a:r>
              <a:endParaRPr lang="en-GB" sz="1400" b="1" dirty="0">
                <a:solidFill>
                  <a:schemeClr val="bg1"/>
                </a:solidFill>
                <a:latin typeface="Arial Black" panose="020B0A04020102020204" pitchFamily="34" charset="0"/>
                <a:ea typeface="Calibri" panose="020F0502020204030204" pitchFamily="34" charset="0"/>
                <a:cs typeface="Times New Roman" panose="02020603050405020304" pitchFamily="18" charset="0"/>
              </a:endParaRPr>
            </a:p>
            <a:p>
              <a:pPr algn="ctr"/>
              <a:endParaRPr lang="en-GB" sz="1200" b="1" dirty="0">
                <a:solidFill>
                  <a:schemeClr val="bg1"/>
                </a:solidFill>
              </a:endParaRPr>
            </a:p>
          </p:txBody>
        </p:sp>
      </p:grpSp>
      <p:grpSp>
        <p:nvGrpSpPr>
          <p:cNvPr id="24" name="Group 19">
            <a:extLst>
              <a:ext uri="{FF2B5EF4-FFF2-40B4-BE49-F238E27FC236}">
                <a16:creationId xmlns="" xmlns:a16="http://schemas.microsoft.com/office/drawing/2014/main" id="{FC3B9361-D46B-4A75-8FE2-D6B61E6751D1}"/>
              </a:ext>
            </a:extLst>
          </p:cNvPr>
          <p:cNvGrpSpPr/>
          <p:nvPr/>
        </p:nvGrpSpPr>
        <p:grpSpPr>
          <a:xfrm>
            <a:off x="5356578" y="1583605"/>
            <a:ext cx="1728192" cy="1115982"/>
            <a:chOff x="1619671" y="1103246"/>
            <a:chExt cx="1728192" cy="1115982"/>
          </a:xfrm>
        </p:grpSpPr>
        <p:sp>
          <p:nvSpPr>
            <p:cNvPr id="25" name="Flowchart: Process 20">
              <a:extLst>
                <a:ext uri="{FF2B5EF4-FFF2-40B4-BE49-F238E27FC236}">
                  <a16:creationId xmlns="" xmlns:a16="http://schemas.microsoft.com/office/drawing/2014/main" id="{95428093-1EFF-4F39-A15B-2F8425371E12}"/>
                </a:ext>
              </a:extLst>
            </p:cNvPr>
            <p:cNvSpPr/>
            <p:nvPr/>
          </p:nvSpPr>
          <p:spPr>
            <a:xfrm>
              <a:off x="1619671" y="1103246"/>
              <a:ext cx="1728192" cy="936104"/>
            </a:xfrm>
            <a:prstGeom prst="flowChartProcess">
              <a:avLst/>
            </a:prstGeom>
            <a:solidFill>
              <a:srgbClr val="A73F3C"/>
            </a:solidFill>
            <a:ln>
              <a:solidFill>
                <a:srgbClr val="A73F3C"/>
              </a:solidFill>
            </a:ln>
            <a:effectLst>
              <a:softEdge rad="63500"/>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en-GB" dirty="0"/>
            </a:p>
          </p:txBody>
        </p:sp>
        <p:sp>
          <p:nvSpPr>
            <p:cNvPr id="26" name="TextBox 21">
              <a:extLst>
                <a:ext uri="{FF2B5EF4-FFF2-40B4-BE49-F238E27FC236}">
                  <a16:creationId xmlns="" xmlns:a16="http://schemas.microsoft.com/office/drawing/2014/main" id="{A741CCE5-9332-43C9-BAA6-5592F18A9082}"/>
                </a:ext>
              </a:extLst>
            </p:cNvPr>
            <p:cNvSpPr txBox="1"/>
            <p:nvPr/>
          </p:nvSpPr>
          <p:spPr>
            <a:xfrm>
              <a:off x="1692595" y="1239536"/>
              <a:ext cx="1582345" cy="979692"/>
            </a:xfrm>
            <a:prstGeom prst="rect">
              <a:avLst/>
            </a:prstGeom>
            <a:noFill/>
          </p:spPr>
          <p:txBody>
            <a:bodyPr wrap="square" rtlCol="0">
              <a:spAutoFit/>
            </a:bodyPr>
            <a:lstStyle/>
            <a:p>
              <a:pPr lvl="0" algn="ctr">
                <a:lnSpc>
                  <a:spcPct val="107000"/>
                </a:lnSpc>
                <a:spcAft>
                  <a:spcPts val="0"/>
                </a:spcAft>
              </a:pPr>
              <a:r>
                <a:rPr lang="en-GB" sz="1200" b="1" dirty="0">
                  <a:solidFill>
                    <a:schemeClr val="bg1"/>
                  </a:solidFill>
                </a:rPr>
                <a:t>C3S_52 Lot 2</a:t>
              </a:r>
            </a:p>
            <a:p>
              <a:pPr lvl="0" algn="ctr">
                <a:lnSpc>
                  <a:spcPct val="107000"/>
                </a:lnSpc>
                <a:spcAft>
                  <a:spcPts val="600"/>
                </a:spcAft>
              </a:pPr>
              <a:r>
                <a:rPr lang="en-GB" sz="1200" dirty="0">
                  <a:solidFill>
                    <a:schemeClr val="bg1"/>
                  </a:solidFill>
                </a:rPr>
                <a:t>SIS</a:t>
              </a:r>
            </a:p>
            <a:p>
              <a:pPr lvl="0" algn="ctr">
                <a:lnSpc>
                  <a:spcPct val="107000"/>
                </a:lnSpc>
                <a:spcAft>
                  <a:spcPts val="0"/>
                </a:spcAft>
              </a:pPr>
              <a:r>
                <a:rPr lang="en-GB" sz="1200" b="1" dirty="0">
                  <a:solidFill>
                    <a:schemeClr val="bg1"/>
                  </a:solidFill>
                  <a:latin typeface="Arial Black" panose="020B0A04020102020204" pitchFamily="34" charset="0"/>
                  <a:ea typeface="Calibri" panose="020F0502020204030204" pitchFamily="34" charset="0"/>
                  <a:cs typeface="Times New Roman" panose="02020603050405020304" pitchFamily="18" charset="0"/>
                </a:rPr>
                <a:t>SECTEUR</a:t>
              </a:r>
              <a:endParaRPr lang="en-GB" sz="1400" b="1" dirty="0">
                <a:solidFill>
                  <a:schemeClr val="bg1"/>
                </a:solidFill>
                <a:latin typeface="Arial Black" panose="020B0A04020102020204" pitchFamily="34" charset="0"/>
                <a:ea typeface="Calibri" panose="020F0502020204030204" pitchFamily="34" charset="0"/>
                <a:cs typeface="Times New Roman" panose="02020603050405020304" pitchFamily="18" charset="0"/>
              </a:endParaRPr>
            </a:p>
            <a:p>
              <a:pPr algn="ctr"/>
              <a:endParaRPr lang="en-GB" sz="1200" b="1" dirty="0">
                <a:solidFill>
                  <a:schemeClr val="bg1"/>
                </a:solidFill>
              </a:endParaRPr>
            </a:p>
          </p:txBody>
        </p:sp>
      </p:grpSp>
      <p:cxnSp>
        <p:nvCxnSpPr>
          <p:cNvPr id="27" name="Straight Connector 22">
            <a:extLst>
              <a:ext uri="{FF2B5EF4-FFF2-40B4-BE49-F238E27FC236}">
                <a16:creationId xmlns="" xmlns:a16="http://schemas.microsoft.com/office/drawing/2014/main" id="{674A13F7-B091-431A-9253-174CFDDB2EFC}"/>
              </a:ext>
            </a:extLst>
          </p:cNvPr>
          <p:cNvCxnSpPr>
            <a:cxnSpLocks/>
          </p:cNvCxnSpPr>
          <p:nvPr/>
        </p:nvCxnSpPr>
        <p:spPr>
          <a:xfrm>
            <a:off x="5291786" y="1583605"/>
            <a:ext cx="0" cy="960566"/>
          </a:xfrm>
          <a:prstGeom prst="line">
            <a:avLst/>
          </a:prstGeom>
          <a:ln w="28575">
            <a:solidFill>
              <a:srgbClr val="A73F3C">
                <a:alpha val="65098"/>
              </a:srgbClr>
            </a:solidFill>
            <a:prstDash val="dash"/>
          </a:ln>
        </p:spPr>
        <p:style>
          <a:lnRef idx="1">
            <a:schemeClr val="accent1"/>
          </a:lnRef>
          <a:fillRef idx="0">
            <a:schemeClr val="accent1"/>
          </a:fillRef>
          <a:effectRef idx="0">
            <a:schemeClr val="accent1"/>
          </a:effectRef>
          <a:fontRef idx="minor">
            <a:schemeClr val="tx1"/>
          </a:fontRef>
        </p:style>
      </p:cxnSp>
      <p:pic>
        <p:nvPicPr>
          <p:cNvPr id="28" name="Graphic 23" descr="Gears">
            <a:extLst>
              <a:ext uri="{FF2B5EF4-FFF2-40B4-BE49-F238E27FC236}">
                <a16:creationId xmlns="" xmlns:a16="http://schemas.microsoft.com/office/drawing/2014/main" id="{79AF7501-E6EF-4354-8B00-8488823246CA}"/>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4789739" y="3536802"/>
            <a:ext cx="801321" cy="801321"/>
          </a:xfrm>
          <a:prstGeom prst="rect">
            <a:avLst/>
          </a:prstGeom>
        </p:spPr>
      </p:pic>
      <p:sp>
        <p:nvSpPr>
          <p:cNvPr id="29" name="Arrow: Down 24">
            <a:extLst>
              <a:ext uri="{FF2B5EF4-FFF2-40B4-BE49-F238E27FC236}">
                <a16:creationId xmlns="" xmlns:a16="http://schemas.microsoft.com/office/drawing/2014/main" id="{EEF2A12D-A18E-4C04-AE19-C85C4196E6D3}"/>
              </a:ext>
            </a:extLst>
          </p:cNvPr>
          <p:cNvSpPr/>
          <p:nvPr/>
        </p:nvSpPr>
        <p:spPr>
          <a:xfrm>
            <a:off x="607084" y="2768053"/>
            <a:ext cx="585016" cy="235342"/>
          </a:xfrm>
          <a:prstGeom prst="downArrow">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b="1" dirty="0">
              <a:ln w="22225">
                <a:solidFill>
                  <a:schemeClr val="accent2"/>
                </a:solidFill>
                <a:prstDash val="solid"/>
              </a:ln>
              <a:solidFill>
                <a:schemeClr val="accent2">
                  <a:lumMod val="40000"/>
                  <a:lumOff val="60000"/>
                </a:schemeClr>
              </a:solidFill>
            </a:endParaRPr>
          </a:p>
        </p:txBody>
      </p:sp>
      <p:sp>
        <p:nvSpPr>
          <p:cNvPr id="30" name="Arrow: Down 25">
            <a:extLst>
              <a:ext uri="{FF2B5EF4-FFF2-40B4-BE49-F238E27FC236}">
                <a16:creationId xmlns="" xmlns:a16="http://schemas.microsoft.com/office/drawing/2014/main" id="{56DF9EE9-43C9-49C5-9B8B-0FC21C72EB7D}"/>
              </a:ext>
            </a:extLst>
          </p:cNvPr>
          <p:cNvSpPr/>
          <p:nvPr/>
        </p:nvSpPr>
        <p:spPr>
          <a:xfrm>
            <a:off x="2335276" y="2745069"/>
            <a:ext cx="585016" cy="235342"/>
          </a:xfrm>
          <a:prstGeom prst="downArrow">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b="1" dirty="0">
              <a:ln w="22225">
                <a:solidFill>
                  <a:schemeClr val="accent2"/>
                </a:solidFill>
                <a:prstDash val="solid"/>
              </a:ln>
              <a:solidFill>
                <a:schemeClr val="accent2">
                  <a:lumMod val="40000"/>
                  <a:lumOff val="60000"/>
                </a:schemeClr>
              </a:solidFill>
            </a:endParaRPr>
          </a:p>
        </p:txBody>
      </p:sp>
      <p:sp>
        <p:nvSpPr>
          <p:cNvPr id="31" name="Arrow: Down 26">
            <a:extLst>
              <a:ext uri="{FF2B5EF4-FFF2-40B4-BE49-F238E27FC236}">
                <a16:creationId xmlns="" xmlns:a16="http://schemas.microsoft.com/office/drawing/2014/main" id="{A4E83ED1-69E0-494A-9D07-23ED132B9CF7}"/>
              </a:ext>
            </a:extLst>
          </p:cNvPr>
          <p:cNvSpPr/>
          <p:nvPr/>
        </p:nvSpPr>
        <p:spPr>
          <a:xfrm>
            <a:off x="4079084" y="2745069"/>
            <a:ext cx="585016" cy="235342"/>
          </a:xfrm>
          <a:prstGeom prst="downArrow">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b="1" dirty="0">
              <a:ln w="22225">
                <a:solidFill>
                  <a:schemeClr val="accent2"/>
                </a:solidFill>
                <a:prstDash val="solid"/>
              </a:ln>
              <a:solidFill>
                <a:schemeClr val="accent2">
                  <a:lumMod val="40000"/>
                  <a:lumOff val="60000"/>
                </a:schemeClr>
              </a:solidFill>
            </a:endParaRPr>
          </a:p>
        </p:txBody>
      </p:sp>
      <p:sp>
        <p:nvSpPr>
          <p:cNvPr id="32" name="Arrow: Down 27">
            <a:extLst>
              <a:ext uri="{FF2B5EF4-FFF2-40B4-BE49-F238E27FC236}">
                <a16:creationId xmlns="" xmlns:a16="http://schemas.microsoft.com/office/drawing/2014/main" id="{B2E4FB67-1CED-4DA8-80C5-C4F538BB9A88}"/>
              </a:ext>
            </a:extLst>
          </p:cNvPr>
          <p:cNvSpPr/>
          <p:nvPr/>
        </p:nvSpPr>
        <p:spPr>
          <a:xfrm>
            <a:off x="6008946" y="2745069"/>
            <a:ext cx="585016" cy="235342"/>
          </a:xfrm>
          <a:prstGeom prst="downArrow">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b="1" dirty="0">
              <a:ln w="22225">
                <a:solidFill>
                  <a:schemeClr val="accent2"/>
                </a:solidFill>
                <a:prstDash val="solid"/>
              </a:ln>
              <a:solidFill>
                <a:schemeClr val="accent2">
                  <a:lumMod val="40000"/>
                  <a:lumOff val="60000"/>
                </a:schemeClr>
              </a:solidFill>
            </a:endParaRPr>
          </a:p>
        </p:txBody>
      </p:sp>
      <p:sp>
        <p:nvSpPr>
          <p:cNvPr id="34" name="Rectangle 29">
            <a:extLst>
              <a:ext uri="{FF2B5EF4-FFF2-40B4-BE49-F238E27FC236}">
                <a16:creationId xmlns="" xmlns:a16="http://schemas.microsoft.com/office/drawing/2014/main" id="{0745F60F-CCA7-4BDB-8F98-7D5E7C3B6FE6}"/>
              </a:ext>
            </a:extLst>
          </p:cNvPr>
          <p:cNvSpPr/>
          <p:nvPr/>
        </p:nvSpPr>
        <p:spPr>
          <a:xfrm>
            <a:off x="35496" y="1563638"/>
            <a:ext cx="7049274" cy="980533"/>
          </a:xfrm>
          <a:prstGeom prst="rect">
            <a:avLst/>
          </a:prstGeom>
          <a:noFill/>
          <a:ln w="28575">
            <a:solidFill>
              <a:srgbClr val="A73F3C">
                <a:alpha val="60000"/>
              </a:srgb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1">
            <a:extLst>
              <a:ext uri="{FF2B5EF4-FFF2-40B4-BE49-F238E27FC236}">
                <a16:creationId xmlns="" xmlns:a16="http://schemas.microsoft.com/office/drawing/2014/main" id="{FB70A24E-6C16-4E3B-B64F-88082539F55D}"/>
              </a:ext>
            </a:extLst>
          </p:cNvPr>
          <p:cNvSpPr txBox="1"/>
          <p:nvPr/>
        </p:nvSpPr>
        <p:spPr>
          <a:xfrm>
            <a:off x="2295411" y="4712112"/>
            <a:ext cx="2589896" cy="281231"/>
          </a:xfrm>
          <a:prstGeom prst="rect">
            <a:avLst/>
          </a:prstGeom>
          <a:noFill/>
        </p:spPr>
        <p:txBody>
          <a:bodyPr wrap="square" rtlCol="0">
            <a:spAutoFit/>
          </a:bodyPr>
          <a:lstStyle/>
          <a:p>
            <a:pPr lvl="0" algn="ctr">
              <a:lnSpc>
                <a:spcPct val="107000"/>
              </a:lnSpc>
              <a:spcAft>
                <a:spcPts val="0"/>
              </a:spcAft>
            </a:pPr>
            <a:r>
              <a:rPr lang="en-GB" sz="1200" b="1" dirty="0">
                <a:solidFill>
                  <a:schemeClr val="bg1"/>
                </a:solidFill>
              </a:rPr>
              <a:t>User Engagement</a:t>
            </a:r>
            <a:endParaRPr lang="en-GB" sz="1100" b="1" dirty="0">
              <a:solidFill>
                <a:schemeClr val="bg1"/>
              </a:solidFill>
            </a:endParaRPr>
          </a:p>
        </p:txBody>
      </p:sp>
    </p:spTree>
    <p:extLst>
      <p:ext uri="{BB962C8B-B14F-4D97-AF65-F5344CB8AC3E}">
        <p14:creationId xmlns:p14="http://schemas.microsoft.com/office/powerpoint/2010/main" val="1898296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p:bldP spid="10" grpId="0" animBg="1"/>
      <p:bldP spid="12" grpId="0"/>
      <p:bldP spid="13" grpId="0" animBg="1"/>
      <p:bldP spid="14" grpId="0"/>
      <p:bldP spid="29" grpId="0" animBg="1"/>
      <p:bldP spid="30" grpId="0" animBg="1"/>
      <p:bldP spid="31" grpId="0" animBg="1"/>
      <p:bldP spid="32" grpId="0" animBg="1"/>
      <p:bldP spid="36" grpId="0"/>
    </p:bld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INDEPENDENT MULTI-PRODUCT ASSESSMENT</a:t>
            </a:r>
            <a:endParaRPr lang="it-IT" dirty="0"/>
          </a:p>
        </p:txBody>
      </p:sp>
      <p:sp>
        <p:nvSpPr>
          <p:cNvPr id="5" name="Rettangolo 4"/>
          <p:cNvSpPr/>
          <p:nvPr/>
        </p:nvSpPr>
        <p:spPr>
          <a:xfrm>
            <a:off x="589486" y="544994"/>
            <a:ext cx="7965028" cy="1200329"/>
          </a:xfrm>
          <a:prstGeom prst="rect">
            <a:avLst/>
          </a:prstGeom>
        </p:spPr>
        <p:txBody>
          <a:bodyPr wrap="square">
            <a:spAutoFit/>
          </a:bodyPr>
          <a:lstStyle/>
          <a:p>
            <a:pPr algn="just"/>
            <a:r>
              <a:rPr lang="en-US" dirty="0" smtClean="0">
                <a:solidFill>
                  <a:srgbClr val="000000"/>
                </a:solidFill>
                <a:latin typeface="Calibri" charset="0"/>
                <a:ea typeface="ＭＳ 明朝" charset="-128"/>
                <a:cs typeface="Times New Roman" charset="0"/>
              </a:rPr>
              <a:t>Objectives: </a:t>
            </a:r>
          </a:p>
          <a:p>
            <a:pPr marL="285750" indent="-285750" algn="just">
              <a:buFont typeface="Wingdings" charset="2"/>
              <a:buChar char="ü"/>
            </a:pPr>
            <a:r>
              <a:rPr lang="en-US" dirty="0" smtClean="0">
                <a:solidFill>
                  <a:srgbClr val="000000"/>
                </a:solidFill>
                <a:latin typeface="Calibri" charset="0"/>
                <a:ea typeface="ＭＳ 明朝" charset="-128"/>
                <a:cs typeface="Times New Roman" charset="0"/>
              </a:rPr>
              <a:t>Are </a:t>
            </a:r>
            <a:r>
              <a:rPr lang="en-US" dirty="0">
                <a:solidFill>
                  <a:srgbClr val="000000"/>
                </a:solidFill>
                <a:latin typeface="Calibri" charset="0"/>
                <a:ea typeface="ＭＳ 明朝" charset="-128"/>
                <a:cs typeface="Times New Roman" charset="0"/>
              </a:rPr>
              <a:t>the ECV products from different sources measuring the same thing? </a:t>
            </a:r>
            <a:endParaRPr lang="en-US" dirty="0" smtClean="0">
              <a:solidFill>
                <a:srgbClr val="000000"/>
              </a:solidFill>
              <a:latin typeface="Calibri" charset="0"/>
              <a:ea typeface="ＭＳ 明朝" charset="-128"/>
              <a:cs typeface="Times New Roman" charset="0"/>
            </a:endParaRPr>
          </a:p>
          <a:p>
            <a:pPr marL="285750" indent="-285750" algn="just">
              <a:buFont typeface="Wingdings" charset="2"/>
              <a:buChar char="ü"/>
            </a:pPr>
            <a:r>
              <a:rPr lang="en-US" dirty="0">
                <a:solidFill>
                  <a:srgbClr val="000000"/>
                </a:solidFill>
                <a:latin typeface="Calibri" charset="0"/>
                <a:ea typeface="ＭＳ 明朝" charset="-128"/>
                <a:cs typeface="Times New Roman" charset="0"/>
              </a:rPr>
              <a:t>T</a:t>
            </a:r>
            <a:r>
              <a:rPr lang="en-US" dirty="0" smtClean="0">
                <a:solidFill>
                  <a:srgbClr val="000000"/>
                </a:solidFill>
                <a:latin typeface="Calibri" charset="0"/>
                <a:ea typeface="ＭＳ 明朝" charset="-128"/>
                <a:cs typeface="Times New Roman" charset="0"/>
              </a:rPr>
              <a:t>o </a:t>
            </a:r>
            <a:r>
              <a:rPr lang="en-US" dirty="0">
                <a:solidFill>
                  <a:srgbClr val="000000"/>
                </a:solidFill>
                <a:latin typeface="Calibri" charset="0"/>
                <a:ea typeface="ＭＳ 明朝" charset="-128"/>
                <a:cs typeface="Times New Roman" charset="0"/>
              </a:rPr>
              <a:t>provide guidance on the use of a set of products available for a single ECV parameter</a:t>
            </a:r>
            <a:r>
              <a:rPr lang="en-US" dirty="0" smtClean="0">
                <a:solidFill>
                  <a:srgbClr val="000000"/>
                </a:solidFill>
                <a:latin typeface="Calibri" charset="0"/>
                <a:ea typeface="ＭＳ 明朝" charset="-128"/>
                <a:cs typeface="Times New Roman" charset="0"/>
              </a:rPr>
              <a:t>.</a:t>
            </a:r>
          </a:p>
        </p:txBody>
      </p:sp>
      <p:pic>
        <p:nvPicPr>
          <p:cNvPr id="6" name="Immagin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5682" y="1943270"/>
            <a:ext cx="2016700" cy="1512525"/>
          </a:xfrm>
          <a:prstGeom prst="rect">
            <a:avLst/>
          </a:prstGeom>
        </p:spPr>
      </p:pic>
      <p:pic>
        <p:nvPicPr>
          <p:cNvPr id="7" name="Immagine 6"/>
          <p:cNvPicPr>
            <a:picLocks noChangeAspect="1"/>
          </p:cNvPicPr>
          <p:nvPr/>
        </p:nvPicPr>
        <p:blipFill rotWithShape="1">
          <a:blip r:embed="rId3" cstate="print">
            <a:extLst>
              <a:ext uri="{28A0092B-C50C-407E-A947-70E740481C1C}">
                <a14:useLocalDpi xmlns:a14="http://schemas.microsoft.com/office/drawing/2010/main" val="0"/>
              </a:ext>
            </a:extLst>
          </a:blip>
          <a:srcRect l="50787"/>
          <a:stretch/>
        </p:blipFill>
        <p:spPr>
          <a:xfrm>
            <a:off x="6228184" y="1700653"/>
            <a:ext cx="1547664" cy="1378831"/>
          </a:xfrm>
          <a:prstGeom prst="rect">
            <a:avLst/>
          </a:prstGeom>
        </p:spPr>
      </p:pic>
      <p:pic>
        <p:nvPicPr>
          <p:cNvPr id="8" name="Immagine 7"/>
          <p:cNvPicPr>
            <a:picLocks noChangeAspect="1"/>
          </p:cNvPicPr>
          <p:nvPr/>
        </p:nvPicPr>
        <p:blipFill rotWithShape="1">
          <a:blip r:embed="rId4" cstate="print">
            <a:extLst>
              <a:ext uri="{28A0092B-C50C-407E-A947-70E740481C1C}">
                <a14:useLocalDpi xmlns:a14="http://schemas.microsoft.com/office/drawing/2010/main" val="0"/>
              </a:ext>
            </a:extLst>
          </a:blip>
          <a:srcRect r="22500" b="51400"/>
          <a:stretch/>
        </p:blipFill>
        <p:spPr>
          <a:xfrm>
            <a:off x="3725611" y="3153433"/>
            <a:ext cx="2232248" cy="1192627"/>
          </a:xfrm>
          <a:prstGeom prst="rect">
            <a:avLst/>
          </a:prstGeom>
        </p:spPr>
      </p:pic>
      <p:pic>
        <p:nvPicPr>
          <p:cNvPr id="9" name="Immagine 8"/>
          <p:cNvPicPr>
            <a:picLocks noChangeAspect="1"/>
          </p:cNvPicPr>
          <p:nvPr/>
        </p:nvPicPr>
        <p:blipFill rotWithShape="1">
          <a:blip r:embed="rId5" cstate="print">
            <a:extLst>
              <a:ext uri="{28A0092B-C50C-407E-A947-70E740481C1C}">
                <a14:useLocalDpi xmlns:a14="http://schemas.microsoft.com/office/drawing/2010/main" val="0"/>
              </a:ext>
            </a:extLst>
          </a:blip>
          <a:srcRect l="77612" t="20008" b="23993"/>
          <a:stretch/>
        </p:blipFill>
        <p:spPr>
          <a:xfrm>
            <a:off x="5957859" y="3136708"/>
            <a:ext cx="540649" cy="1152128"/>
          </a:xfrm>
          <a:prstGeom prst="rect">
            <a:avLst/>
          </a:prstGeom>
        </p:spPr>
      </p:pic>
      <p:pic>
        <p:nvPicPr>
          <p:cNvPr id="10" name="Immagin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92382" y="1815752"/>
            <a:ext cx="3150239" cy="1221699"/>
          </a:xfrm>
          <a:prstGeom prst="rect">
            <a:avLst/>
          </a:prstGeom>
        </p:spPr>
      </p:pic>
      <p:sp>
        <p:nvSpPr>
          <p:cNvPr id="11" name="Rettangolo 10"/>
          <p:cNvSpPr/>
          <p:nvPr/>
        </p:nvSpPr>
        <p:spPr>
          <a:xfrm>
            <a:off x="3512664" y="2114758"/>
            <a:ext cx="1326582" cy="584775"/>
          </a:xfrm>
          <a:prstGeom prst="rect">
            <a:avLst/>
          </a:prstGeom>
          <a:solidFill>
            <a:schemeClr val="bg1"/>
          </a:solidFill>
        </p:spPr>
        <p:txBody>
          <a:bodyPr wrap="none">
            <a:spAutoFit/>
          </a:bodyPr>
          <a:lstStyle/>
          <a:p>
            <a:pPr algn="just"/>
            <a:r>
              <a:rPr lang="en-US" sz="1600" dirty="0" smtClean="0">
                <a:solidFill>
                  <a:srgbClr val="000000"/>
                </a:solidFill>
                <a:latin typeface="Calibri" charset="0"/>
                <a:ea typeface="ＭＳ 明朝" charset="-128"/>
                <a:cs typeface="Times New Roman" charset="0"/>
              </a:rPr>
              <a:t>EXAMPLE </a:t>
            </a:r>
          </a:p>
          <a:p>
            <a:pPr algn="just"/>
            <a:r>
              <a:rPr lang="en-US" sz="1600" dirty="0" smtClean="0">
                <a:solidFill>
                  <a:srgbClr val="000000"/>
                </a:solidFill>
                <a:latin typeface="Calibri" charset="0"/>
                <a:ea typeface="ＭＳ 明朝" charset="-128"/>
                <a:cs typeface="Times New Roman" charset="0"/>
              </a:rPr>
              <a:t>DIAGNOSTICS</a:t>
            </a:r>
            <a:endParaRPr lang="en-US" sz="1600" dirty="0">
              <a:solidFill>
                <a:srgbClr val="000000"/>
              </a:solidFill>
              <a:latin typeface="Calibri" charset="0"/>
              <a:ea typeface="ＭＳ 明朝" charset="-128"/>
              <a:cs typeface="Times New Roman" charset="0"/>
            </a:endParaRPr>
          </a:p>
        </p:txBody>
      </p:sp>
      <p:sp>
        <p:nvSpPr>
          <p:cNvPr id="12" name="Rettangolo 11"/>
          <p:cNvSpPr/>
          <p:nvPr/>
        </p:nvSpPr>
        <p:spPr>
          <a:xfrm>
            <a:off x="517896" y="3963709"/>
            <a:ext cx="4572000" cy="923330"/>
          </a:xfrm>
          <a:prstGeom prst="rect">
            <a:avLst/>
          </a:prstGeom>
        </p:spPr>
        <p:txBody>
          <a:bodyPr>
            <a:spAutoFit/>
          </a:bodyPr>
          <a:lstStyle/>
          <a:p>
            <a:pPr algn="just"/>
            <a:r>
              <a:rPr lang="en-US" dirty="0">
                <a:solidFill>
                  <a:srgbClr val="000000"/>
                </a:solidFill>
                <a:latin typeface="Calibri" charset="0"/>
                <a:ea typeface="ＭＳ 明朝" charset="-128"/>
                <a:cs typeface="Times New Roman" charset="0"/>
              </a:rPr>
              <a:t>Type of Reports:</a:t>
            </a:r>
          </a:p>
          <a:p>
            <a:pPr marL="285750" indent="-285750" algn="just">
              <a:buFont typeface="Wingdings" charset="2"/>
              <a:buChar char="ü"/>
            </a:pPr>
            <a:r>
              <a:rPr lang="en-US" dirty="0">
                <a:solidFill>
                  <a:srgbClr val="000000"/>
                </a:solidFill>
                <a:latin typeface="Calibri" charset="0"/>
                <a:ea typeface="ＭＳ 明朝" charset="-128"/>
                <a:cs typeface="Times New Roman" charset="0"/>
              </a:rPr>
              <a:t>Under the form of Scientific Papers</a:t>
            </a:r>
          </a:p>
          <a:p>
            <a:pPr marL="285750" indent="-285750" algn="just">
              <a:buFont typeface="Wingdings" charset="2"/>
              <a:buChar char="ü"/>
            </a:pPr>
            <a:r>
              <a:rPr lang="en-US" dirty="0">
                <a:solidFill>
                  <a:srgbClr val="000000"/>
                </a:solidFill>
                <a:latin typeface="Calibri" charset="0"/>
                <a:ea typeface="ＭＳ 明朝" charset="-128"/>
                <a:cs typeface="Times New Roman" charset="0"/>
              </a:rPr>
              <a:t>Similar to existing </a:t>
            </a:r>
            <a:r>
              <a:rPr lang="en-US" dirty="0" err="1">
                <a:solidFill>
                  <a:srgbClr val="000000"/>
                </a:solidFill>
                <a:latin typeface="Calibri" charset="0"/>
                <a:ea typeface="ＭＳ 明朝" charset="-128"/>
                <a:cs typeface="Times New Roman" charset="0"/>
              </a:rPr>
              <a:t>Intercomparison</a:t>
            </a:r>
            <a:r>
              <a:rPr lang="en-US" dirty="0">
                <a:solidFill>
                  <a:srgbClr val="000000"/>
                </a:solidFill>
                <a:latin typeface="Calibri" charset="0"/>
                <a:ea typeface="ＭＳ 明朝" charset="-128"/>
                <a:cs typeface="Times New Roman" charset="0"/>
              </a:rPr>
              <a:t> </a:t>
            </a:r>
            <a:r>
              <a:rPr lang="en-US" dirty="0" smtClean="0">
                <a:solidFill>
                  <a:srgbClr val="000000"/>
                </a:solidFill>
                <a:latin typeface="Calibri" charset="0"/>
                <a:ea typeface="ＭＳ 明朝" charset="-128"/>
                <a:cs typeface="Times New Roman" charset="0"/>
              </a:rPr>
              <a:t>Projects</a:t>
            </a:r>
            <a:endParaRPr lang="en-US" dirty="0">
              <a:solidFill>
                <a:srgbClr val="000000"/>
              </a:solidFill>
              <a:latin typeface="Calibri" charset="0"/>
              <a:ea typeface="ＭＳ 明朝" charset="-128"/>
              <a:cs typeface="Times New Roman" charset="0"/>
            </a:endParaRPr>
          </a:p>
        </p:txBody>
      </p:sp>
      <p:cxnSp>
        <p:nvCxnSpPr>
          <p:cNvPr id="15" name="Connettore 2 14"/>
          <p:cNvCxnSpPr/>
          <p:nvPr/>
        </p:nvCxnSpPr>
        <p:spPr>
          <a:xfrm flipH="1">
            <a:off x="2803896" y="2390068"/>
            <a:ext cx="471960" cy="181682"/>
          </a:xfrm>
          <a:prstGeom prst="straightConnector1">
            <a:avLst/>
          </a:prstGeom>
          <a:ln w="66675">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ttore 2 17"/>
          <p:cNvCxnSpPr/>
          <p:nvPr/>
        </p:nvCxnSpPr>
        <p:spPr>
          <a:xfrm>
            <a:off x="4503481" y="2816857"/>
            <a:ext cx="205601" cy="519600"/>
          </a:xfrm>
          <a:prstGeom prst="straightConnector1">
            <a:avLst/>
          </a:prstGeom>
          <a:ln w="66675">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ttore 2 19"/>
          <p:cNvCxnSpPr/>
          <p:nvPr/>
        </p:nvCxnSpPr>
        <p:spPr>
          <a:xfrm>
            <a:off x="5398371" y="2364421"/>
            <a:ext cx="829812" cy="366257"/>
          </a:xfrm>
          <a:prstGeom prst="straightConnector1">
            <a:avLst/>
          </a:prstGeom>
          <a:ln w="66675">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 name="Rettangolo 21"/>
          <p:cNvSpPr/>
          <p:nvPr/>
        </p:nvSpPr>
        <p:spPr>
          <a:xfrm>
            <a:off x="6850850" y="3528106"/>
            <a:ext cx="1592680" cy="338554"/>
          </a:xfrm>
          <a:prstGeom prst="rect">
            <a:avLst/>
          </a:prstGeom>
        </p:spPr>
        <p:txBody>
          <a:bodyPr wrap="none">
            <a:spAutoFit/>
          </a:bodyPr>
          <a:lstStyle/>
          <a:p>
            <a:pPr algn="just"/>
            <a:r>
              <a:rPr lang="en-US" sz="1600" smtClean="0">
                <a:solidFill>
                  <a:srgbClr val="000000"/>
                </a:solidFill>
                <a:latin typeface="Calibri" charset="0"/>
                <a:ea typeface="ＭＳ 明朝" charset="-128"/>
                <a:cs typeface="Times New Roman" charset="0"/>
              </a:rPr>
              <a:t>(Sun </a:t>
            </a:r>
            <a:r>
              <a:rPr lang="en-US" sz="1600" dirty="0">
                <a:solidFill>
                  <a:srgbClr val="000000"/>
                </a:solidFill>
                <a:latin typeface="Calibri" charset="0"/>
                <a:ea typeface="ＭＳ 明朝" charset="-128"/>
                <a:cs typeface="Times New Roman" charset="0"/>
              </a:rPr>
              <a:t>et al., 2017)</a:t>
            </a:r>
            <a:endParaRPr lang="it-IT" sz="1600" dirty="0"/>
          </a:p>
        </p:txBody>
      </p:sp>
    </p:spTree>
    <p:extLst>
      <p:ext uri="{BB962C8B-B14F-4D97-AF65-F5344CB8AC3E}">
        <p14:creationId xmlns:p14="http://schemas.microsoft.com/office/powerpoint/2010/main" val="19502321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INDEPENDENT THEMATIC ASSESSMENT</a:t>
            </a:r>
            <a:endParaRPr lang="it-IT" dirty="0"/>
          </a:p>
        </p:txBody>
      </p:sp>
      <p:sp>
        <p:nvSpPr>
          <p:cNvPr id="3" name="Rettangolo 2"/>
          <p:cNvSpPr/>
          <p:nvPr/>
        </p:nvSpPr>
        <p:spPr>
          <a:xfrm>
            <a:off x="855444" y="627534"/>
            <a:ext cx="7965028" cy="923330"/>
          </a:xfrm>
          <a:prstGeom prst="rect">
            <a:avLst/>
          </a:prstGeom>
        </p:spPr>
        <p:txBody>
          <a:bodyPr wrap="square">
            <a:spAutoFit/>
          </a:bodyPr>
          <a:lstStyle/>
          <a:p>
            <a:pPr algn="just"/>
            <a:r>
              <a:rPr lang="en-US" dirty="0" smtClean="0">
                <a:solidFill>
                  <a:srgbClr val="000000"/>
                </a:solidFill>
                <a:latin typeface="Calibri" charset="0"/>
                <a:ea typeface="ＭＳ 明朝" charset="-128"/>
                <a:cs typeface="Times New Roman" charset="0"/>
              </a:rPr>
              <a:t>Objective: Assessment </a:t>
            </a:r>
            <a:r>
              <a:rPr lang="en-US" dirty="0">
                <a:solidFill>
                  <a:srgbClr val="000000"/>
                </a:solidFill>
                <a:latin typeface="Calibri" charset="0"/>
                <a:ea typeface="ＭＳ 明朝" charset="-128"/>
                <a:cs typeface="Times New Roman" charset="0"/>
              </a:rPr>
              <a:t>of the consistency of </a:t>
            </a:r>
            <a:r>
              <a:rPr lang="en-US" b="1" i="1" dirty="0">
                <a:solidFill>
                  <a:srgbClr val="000000"/>
                </a:solidFill>
                <a:latin typeface="Calibri" charset="0"/>
                <a:ea typeface="ＭＳ 明朝" charset="-128"/>
                <a:cs typeface="Times New Roman" charset="0"/>
              </a:rPr>
              <a:t>multiple ECV products </a:t>
            </a:r>
            <a:r>
              <a:rPr lang="en-US" dirty="0">
                <a:solidFill>
                  <a:srgbClr val="000000"/>
                </a:solidFill>
                <a:latin typeface="Calibri" charset="0"/>
                <a:ea typeface="ＭＳ 明朝" charset="-128"/>
                <a:cs typeface="Times New Roman" charset="0"/>
              </a:rPr>
              <a:t>and the demonstration of their scientific value to investigate relevant aspects of the climate </a:t>
            </a:r>
            <a:r>
              <a:rPr lang="en-US" dirty="0" smtClean="0">
                <a:solidFill>
                  <a:srgbClr val="000000"/>
                </a:solidFill>
                <a:latin typeface="Calibri" charset="0"/>
                <a:ea typeface="ＭＳ 明朝" charset="-128"/>
                <a:cs typeface="Times New Roman" charset="0"/>
              </a:rPr>
              <a:t>system.</a:t>
            </a:r>
            <a:endParaRPr lang="it-IT" dirty="0"/>
          </a:p>
        </p:txBody>
      </p:sp>
      <p:sp>
        <p:nvSpPr>
          <p:cNvPr id="4" name="Rettangolo 3"/>
          <p:cNvSpPr/>
          <p:nvPr/>
        </p:nvSpPr>
        <p:spPr>
          <a:xfrm>
            <a:off x="649618" y="1851670"/>
            <a:ext cx="8255268" cy="2959272"/>
          </a:xfrm>
          <a:prstGeom prst="rect">
            <a:avLst/>
          </a:prstGeom>
        </p:spPr>
        <p:txBody>
          <a:bodyPr wrap="square">
            <a:spAutoFit/>
          </a:bodyPr>
          <a:lstStyle/>
          <a:p>
            <a:pPr marL="342900" lvl="0" indent="-342900" algn="just">
              <a:lnSpc>
                <a:spcPct val="115000"/>
              </a:lnSpc>
              <a:spcAft>
                <a:spcPts val="0"/>
              </a:spcAft>
              <a:buFont typeface="+mj-lt"/>
              <a:buAutoNum type="arabicPeriod"/>
            </a:pPr>
            <a:r>
              <a:rPr lang="en-US" dirty="0">
                <a:solidFill>
                  <a:srgbClr val="000000"/>
                </a:solidFill>
                <a:latin typeface="Calibri" charset="0"/>
                <a:ea typeface="ＭＳ 明朝" charset="-128"/>
                <a:cs typeface="Times New Roman" charset="0"/>
              </a:rPr>
              <a:t>Assessment of the non-linear trends and abrupt-change in the Climate System (e.g. of the </a:t>
            </a:r>
            <a:r>
              <a:rPr lang="en-US" dirty="0" err="1">
                <a:solidFill>
                  <a:srgbClr val="000000"/>
                </a:solidFill>
                <a:latin typeface="Calibri" charset="0"/>
                <a:ea typeface="ＭＳ 明朝" charset="-128"/>
                <a:cs typeface="Times New Roman" charset="0"/>
              </a:rPr>
              <a:t>thermohaline</a:t>
            </a:r>
            <a:r>
              <a:rPr lang="en-US" dirty="0">
                <a:solidFill>
                  <a:srgbClr val="000000"/>
                </a:solidFill>
                <a:latin typeface="Calibri" charset="0"/>
                <a:ea typeface="ＭＳ 明朝" charset="-128"/>
                <a:cs typeface="Times New Roman" charset="0"/>
              </a:rPr>
              <a:t> circulation);</a:t>
            </a:r>
            <a:endParaRPr lang="it-IT" dirty="0">
              <a:solidFill>
                <a:srgbClr val="000000"/>
              </a:solidFill>
              <a:latin typeface="Calibri" charset="0"/>
              <a:ea typeface="ＭＳ 明朝" charset="-128"/>
              <a:cs typeface="Times New Roman" charset="0"/>
            </a:endParaRPr>
          </a:p>
          <a:p>
            <a:pPr marL="342900" lvl="0" indent="-342900" algn="just">
              <a:lnSpc>
                <a:spcPct val="115000"/>
              </a:lnSpc>
              <a:spcAft>
                <a:spcPts val="0"/>
              </a:spcAft>
              <a:buFont typeface="+mj-lt"/>
              <a:buAutoNum type="arabicPeriod"/>
            </a:pPr>
            <a:r>
              <a:rPr lang="en-US" dirty="0">
                <a:solidFill>
                  <a:srgbClr val="000000"/>
                </a:solidFill>
                <a:latin typeface="Calibri" charset="0"/>
                <a:ea typeface="ＭＳ 明朝" charset="-128"/>
                <a:cs typeface="Times New Roman" charset="0"/>
              </a:rPr>
              <a:t>Improve the assessment of the balance/unbalance of the water and energy fluxes at regional (Mediterranean) and global scale;</a:t>
            </a:r>
            <a:endParaRPr lang="it-IT" dirty="0">
              <a:solidFill>
                <a:srgbClr val="000000"/>
              </a:solidFill>
              <a:latin typeface="Calibri" charset="0"/>
              <a:ea typeface="ＭＳ 明朝" charset="-128"/>
              <a:cs typeface="Times New Roman" charset="0"/>
            </a:endParaRPr>
          </a:p>
          <a:p>
            <a:pPr marL="342900" lvl="0" indent="-342900" algn="just">
              <a:lnSpc>
                <a:spcPct val="115000"/>
              </a:lnSpc>
              <a:spcAft>
                <a:spcPts val="0"/>
              </a:spcAft>
              <a:buFont typeface="+mj-lt"/>
              <a:buAutoNum type="arabicPeriod"/>
            </a:pPr>
            <a:r>
              <a:rPr lang="en-US" dirty="0">
                <a:solidFill>
                  <a:srgbClr val="000000"/>
                </a:solidFill>
                <a:latin typeface="Calibri" charset="0"/>
                <a:ea typeface="ＭＳ 明朝" charset="-128"/>
                <a:cs typeface="Times New Roman" charset="0"/>
              </a:rPr>
              <a:t>General improvement of the assessment of the hydrological cycle;</a:t>
            </a:r>
            <a:endParaRPr lang="it-IT" dirty="0">
              <a:solidFill>
                <a:srgbClr val="000000"/>
              </a:solidFill>
              <a:latin typeface="Calibri" charset="0"/>
              <a:ea typeface="ＭＳ 明朝" charset="-128"/>
              <a:cs typeface="Times New Roman" charset="0"/>
            </a:endParaRPr>
          </a:p>
          <a:p>
            <a:pPr marL="342900" lvl="0" indent="-342900" algn="just">
              <a:lnSpc>
                <a:spcPct val="115000"/>
              </a:lnSpc>
              <a:spcAft>
                <a:spcPts val="0"/>
              </a:spcAft>
              <a:buFont typeface="+mj-lt"/>
              <a:buAutoNum type="arabicPeriod"/>
            </a:pPr>
            <a:r>
              <a:rPr lang="en-US" dirty="0">
                <a:solidFill>
                  <a:srgbClr val="000000"/>
                </a:solidFill>
                <a:latin typeface="Calibri" charset="0"/>
                <a:ea typeface="ＭＳ 明朝" charset="-128"/>
                <a:cs typeface="Times New Roman" charset="0"/>
              </a:rPr>
              <a:t>Assessment of the extreme events and related land-atmosphere interactions;</a:t>
            </a:r>
            <a:endParaRPr lang="it-IT" dirty="0">
              <a:solidFill>
                <a:srgbClr val="000000"/>
              </a:solidFill>
              <a:latin typeface="Calibri" charset="0"/>
              <a:ea typeface="ＭＳ 明朝" charset="-128"/>
              <a:cs typeface="Times New Roman" charset="0"/>
            </a:endParaRPr>
          </a:p>
          <a:p>
            <a:pPr marL="342900" lvl="0" indent="-342900" algn="just">
              <a:lnSpc>
                <a:spcPct val="115000"/>
              </a:lnSpc>
              <a:spcAft>
                <a:spcPts val="0"/>
              </a:spcAft>
              <a:buFont typeface="+mj-lt"/>
              <a:buAutoNum type="arabicPeriod"/>
            </a:pPr>
            <a:r>
              <a:rPr lang="en-US" dirty="0">
                <a:solidFill>
                  <a:srgbClr val="000000"/>
                </a:solidFill>
                <a:latin typeface="Calibri" charset="0"/>
                <a:ea typeface="ＭＳ 明朝" charset="-128"/>
                <a:cs typeface="Times New Roman" charset="0"/>
              </a:rPr>
              <a:t>Improve the assessment of the Carbon cycle;</a:t>
            </a:r>
            <a:endParaRPr lang="it-IT" dirty="0">
              <a:solidFill>
                <a:srgbClr val="000000"/>
              </a:solidFill>
              <a:latin typeface="Calibri" charset="0"/>
              <a:ea typeface="ＭＳ 明朝" charset="-128"/>
              <a:cs typeface="Times New Roman" charset="0"/>
            </a:endParaRPr>
          </a:p>
          <a:p>
            <a:pPr marL="342900" lvl="0" indent="-342900" algn="just">
              <a:lnSpc>
                <a:spcPct val="115000"/>
              </a:lnSpc>
              <a:spcAft>
                <a:spcPts val="0"/>
              </a:spcAft>
              <a:buFont typeface="+mj-lt"/>
              <a:buAutoNum type="arabicPeriod"/>
            </a:pPr>
            <a:r>
              <a:rPr lang="en-US" dirty="0">
                <a:solidFill>
                  <a:srgbClr val="000000"/>
                </a:solidFill>
                <a:latin typeface="Calibri" charset="0"/>
                <a:ea typeface="ＭＳ 明朝" charset="-128"/>
                <a:cs typeface="Times New Roman" charset="0"/>
              </a:rPr>
              <a:t>Assessment of the productivity of the marine resource in relation to the fishing industry.</a:t>
            </a:r>
            <a:endParaRPr lang="it-IT" dirty="0">
              <a:solidFill>
                <a:srgbClr val="000000"/>
              </a:solidFill>
              <a:effectLst/>
              <a:latin typeface="Calibri" charset="0"/>
              <a:ea typeface="ＭＳ 明朝" charset="-128"/>
              <a:cs typeface="Times New Roman" charset="0"/>
            </a:endParaRPr>
          </a:p>
        </p:txBody>
      </p:sp>
    </p:spTree>
    <p:extLst>
      <p:ext uri="{BB962C8B-B14F-4D97-AF65-F5344CB8AC3E}">
        <p14:creationId xmlns:p14="http://schemas.microsoft.com/office/powerpoint/2010/main" val="34157896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899592" y="1923678"/>
            <a:ext cx="7952768" cy="277539"/>
          </a:xfrm>
          <a:prstGeom prst="rect">
            <a:avLst/>
          </a:prstGeom>
          <a:solidFill>
            <a:srgbClr val="941333"/>
          </a:solidFill>
        </p:spPr>
        <p:txBody>
          <a:bodyPr vert="horz" lIns="91440" tIns="45720" rIns="91440" bIns="45720" rtlCol="0" anchor="ctr">
            <a:noAutofit/>
          </a:bodyPr>
          <a:lstStyle>
            <a:lvl1pPr algn="l" defTabSz="914400" rtl="0" eaLnBrk="1" latinLnBrk="0" hangingPunct="1">
              <a:spcBef>
                <a:spcPct val="0"/>
              </a:spcBef>
              <a:buNone/>
              <a:defRPr sz="1800" b="0" kern="1200" spc="700" baseline="0">
                <a:solidFill>
                  <a:schemeClr val="bg1"/>
                </a:solidFill>
                <a:latin typeface="+mj-lt"/>
                <a:ea typeface="+mj-ea"/>
                <a:cs typeface="+mj-cs"/>
              </a:defRPr>
            </a:lvl1pPr>
          </a:lstStyle>
          <a:p>
            <a:pPr algn="ctr"/>
            <a:r>
              <a:rPr lang="en-US" dirty="0" smtClean="0"/>
              <a:t>EQC FOR CDS</a:t>
            </a:r>
            <a:endParaRPr lang="en-US" dirty="0"/>
          </a:p>
        </p:txBody>
      </p:sp>
    </p:spTree>
    <p:extLst>
      <p:ext uri="{BB962C8B-B14F-4D97-AF65-F5344CB8AC3E}">
        <p14:creationId xmlns:p14="http://schemas.microsoft.com/office/powerpoint/2010/main" val="29793596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704" y="235007"/>
            <a:ext cx="7952768" cy="277539"/>
          </a:xfrm>
        </p:spPr>
        <p:txBody>
          <a:bodyPr/>
          <a:lstStyle/>
          <a:p>
            <a:r>
              <a:rPr lang="en-US" dirty="0" smtClean="0"/>
              <a:t>Evaluation and quality control of the CDS</a:t>
            </a:r>
            <a:endParaRPr lang="en-US" dirty="0"/>
          </a:p>
        </p:txBody>
      </p:sp>
      <p:sp>
        <p:nvSpPr>
          <p:cNvPr id="7" name="TextBox 3"/>
          <p:cNvSpPr txBox="1"/>
          <p:nvPr/>
        </p:nvSpPr>
        <p:spPr>
          <a:xfrm>
            <a:off x="867704" y="691991"/>
            <a:ext cx="7952768" cy="461665"/>
          </a:xfrm>
          <a:prstGeom prst="rect">
            <a:avLst/>
          </a:prstGeom>
          <a:solidFill>
            <a:schemeClr val="bg1"/>
          </a:solidFill>
          <a:ln>
            <a:solidFill>
              <a:schemeClr val="tx1">
                <a:lumMod val="65000"/>
                <a:lumOff val="35000"/>
              </a:schemeClr>
            </a:solidFill>
          </a:ln>
        </p:spPr>
        <p:txBody>
          <a:bodyPr wrap="square" rtlCol="0">
            <a:spAutoFit/>
          </a:bodyPr>
          <a:lstStyle/>
          <a:p>
            <a:pPr lvl="0"/>
            <a:r>
              <a:rPr lang="it-IT" sz="1200" dirty="0" smtClean="0"/>
              <a:t>Such a complex infrastructure requires an </a:t>
            </a:r>
            <a:r>
              <a:rPr lang="it-IT" sz="1200" b="1" i="1" dirty="0" smtClean="0"/>
              <a:t>Evaluation </a:t>
            </a:r>
            <a:r>
              <a:rPr lang="it-IT" sz="1200" b="1" i="1" dirty="0"/>
              <a:t>and Quality Control (EQC) </a:t>
            </a:r>
            <a:r>
              <a:rPr lang="it-IT" sz="1200" dirty="0"/>
              <a:t>function </a:t>
            </a:r>
            <a:r>
              <a:rPr lang="it-IT" sz="1200" dirty="0" smtClean="0"/>
              <a:t>providing </a:t>
            </a:r>
            <a:r>
              <a:rPr lang="it-IT" sz="1200" dirty="0"/>
              <a:t>an overarching quality assurance </a:t>
            </a:r>
            <a:r>
              <a:rPr lang="it-IT" sz="1200" dirty="0" smtClean="0"/>
              <a:t>service. It addresses the </a:t>
            </a:r>
            <a:r>
              <a:rPr lang="it-IT" sz="1200" dirty="0"/>
              <a:t>whole </a:t>
            </a:r>
            <a:r>
              <a:rPr lang="it-IT" sz="1200" dirty="0" smtClean="0"/>
              <a:t>CDS and includes:</a:t>
            </a:r>
            <a:endParaRPr lang="en-US" sz="1200" dirty="0" smtClean="0"/>
          </a:p>
        </p:txBody>
      </p:sp>
      <p:sp>
        <p:nvSpPr>
          <p:cNvPr id="32" name="TextBox 3"/>
          <p:cNvSpPr txBox="1"/>
          <p:nvPr/>
        </p:nvSpPr>
        <p:spPr>
          <a:xfrm>
            <a:off x="867704" y="1459686"/>
            <a:ext cx="5000440" cy="3416320"/>
          </a:xfrm>
          <a:prstGeom prst="rect">
            <a:avLst/>
          </a:prstGeom>
          <a:solidFill>
            <a:schemeClr val="bg1"/>
          </a:solidFill>
          <a:ln>
            <a:solidFill>
              <a:schemeClr val="tx1">
                <a:lumMod val="50000"/>
                <a:lumOff val="50000"/>
              </a:schemeClr>
            </a:solidFill>
          </a:ln>
        </p:spPr>
        <p:txBody>
          <a:bodyPr wrap="square" rtlCol="0">
            <a:spAutoFit/>
          </a:bodyPr>
          <a:lstStyle/>
          <a:p>
            <a:pPr marL="380990" indent="-380990">
              <a:buFont typeface="Wingdings" panose="05000000000000000000" pitchFamily="2" charset="2"/>
              <a:buChar char="q"/>
            </a:pPr>
            <a:r>
              <a:rPr lang="it-IT" sz="1200" b="1" i="1" u="sng" dirty="0" smtClean="0"/>
              <a:t>CDS datasets</a:t>
            </a:r>
            <a:r>
              <a:rPr lang="it-IT" sz="1200" dirty="0" smtClean="0"/>
              <a:t>: provide </a:t>
            </a:r>
            <a:r>
              <a:rPr lang="it-IT" sz="1200" dirty="0"/>
              <a:t>information about the technical and scientific quality and </a:t>
            </a:r>
            <a:r>
              <a:rPr lang="it-IT" sz="1200" dirty="0" smtClean="0"/>
              <a:t>fitness-for-purpose, along with </a:t>
            </a:r>
            <a:r>
              <a:rPr lang="en-US" sz="1200" dirty="0" smtClean="0"/>
              <a:t>independent assessment of the datasets</a:t>
            </a:r>
          </a:p>
          <a:p>
            <a:pPr marL="380990" indent="-380990">
              <a:buFont typeface="Wingdings" panose="05000000000000000000" pitchFamily="2" charset="2"/>
              <a:buChar char="q"/>
            </a:pPr>
            <a:endParaRPr lang="en-US" sz="1200" dirty="0" smtClean="0"/>
          </a:p>
          <a:p>
            <a:pPr marL="380990" indent="-380990">
              <a:buFont typeface="Wingdings" panose="05000000000000000000" pitchFamily="2" charset="2"/>
              <a:buChar char="q"/>
            </a:pPr>
            <a:endParaRPr lang="en-US" sz="1200" dirty="0" smtClean="0"/>
          </a:p>
          <a:p>
            <a:pPr marL="380990" indent="-380990">
              <a:buFont typeface="Wingdings" panose="05000000000000000000" pitchFamily="2" charset="2"/>
              <a:buChar char="q"/>
            </a:pPr>
            <a:r>
              <a:rPr lang="it-IT" sz="1200" b="1" i="1" u="sng" dirty="0" smtClean="0"/>
              <a:t>CDS </a:t>
            </a:r>
            <a:r>
              <a:rPr lang="it-IT" sz="1200" b="1" i="1" u="sng" dirty="0"/>
              <a:t>T</a:t>
            </a:r>
            <a:r>
              <a:rPr lang="it-IT" sz="1200" b="1" i="1" u="sng" dirty="0" smtClean="0"/>
              <a:t>oolbox</a:t>
            </a:r>
            <a:r>
              <a:rPr lang="it-IT" sz="1200" dirty="0" smtClean="0"/>
              <a:t>: </a:t>
            </a:r>
            <a:r>
              <a:rPr lang="en-US" sz="1200" dirty="0"/>
              <a:t>assessment of maturity and fitness </a:t>
            </a:r>
            <a:r>
              <a:rPr lang="en-US" sz="1200" dirty="0" smtClean="0"/>
              <a:t>for purpose </a:t>
            </a:r>
            <a:r>
              <a:rPr lang="en-US" sz="1200" dirty="0"/>
              <a:t>of the </a:t>
            </a:r>
            <a:r>
              <a:rPr lang="en-US" sz="1200" dirty="0" smtClean="0"/>
              <a:t>software </a:t>
            </a:r>
            <a:r>
              <a:rPr lang="en-US" sz="1200" dirty="0"/>
              <a:t>provided to explore </a:t>
            </a:r>
            <a:r>
              <a:rPr lang="en-US" sz="1200" dirty="0" smtClean="0"/>
              <a:t>the datasets</a:t>
            </a:r>
          </a:p>
          <a:p>
            <a:pPr marL="380990" indent="-380990">
              <a:buFont typeface="Wingdings" panose="05000000000000000000" pitchFamily="2" charset="2"/>
              <a:buChar char="q"/>
            </a:pPr>
            <a:endParaRPr lang="en-US" sz="1200" dirty="0" smtClean="0"/>
          </a:p>
          <a:p>
            <a:pPr marL="380990" indent="-380990">
              <a:buFont typeface="Wingdings" panose="05000000000000000000" pitchFamily="2" charset="2"/>
              <a:buChar char="q"/>
            </a:pPr>
            <a:endParaRPr lang="en-US" sz="1200" dirty="0" smtClean="0"/>
          </a:p>
          <a:p>
            <a:pPr marL="380990" indent="-380990">
              <a:buFont typeface="Wingdings" panose="05000000000000000000" pitchFamily="2" charset="2"/>
              <a:buChar char="q"/>
            </a:pPr>
            <a:endParaRPr lang="en-US" sz="1200" dirty="0" smtClean="0"/>
          </a:p>
          <a:p>
            <a:pPr marL="380990" indent="-380990">
              <a:buFont typeface="Wingdings" panose="05000000000000000000" pitchFamily="2" charset="2"/>
              <a:buChar char="q"/>
            </a:pPr>
            <a:r>
              <a:rPr lang="it-IT" sz="1200" b="1" i="1" u="sng" dirty="0" smtClean="0"/>
              <a:t>CDS service</a:t>
            </a:r>
            <a:r>
              <a:rPr lang="it-IT" sz="1200" dirty="0" smtClean="0"/>
              <a:t>: performance assessment of the CDS infrastructure (e.g. speed, responsiveness, system availability)</a:t>
            </a:r>
          </a:p>
          <a:p>
            <a:pPr marL="380990" indent="-380990">
              <a:buFont typeface="Wingdings" panose="05000000000000000000" pitchFamily="2" charset="2"/>
              <a:buChar char="q"/>
            </a:pPr>
            <a:endParaRPr lang="it-IT" sz="1200" dirty="0" smtClean="0"/>
          </a:p>
          <a:p>
            <a:pPr marL="380990" indent="-380990">
              <a:buFont typeface="Wingdings" panose="05000000000000000000" pitchFamily="2" charset="2"/>
              <a:buChar char="q"/>
            </a:pPr>
            <a:endParaRPr lang="it-IT" sz="1200" dirty="0" smtClean="0"/>
          </a:p>
          <a:p>
            <a:pPr marL="380990" indent="-380990">
              <a:buFont typeface="Wingdings" panose="05000000000000000000" pitchFamily="2" charset="2"/>
              <a:buChar char="q"/>
            </a:pPr>
            <a:endParaRPr lang="it-IT" sz="1200" dirty="0" smtClean="0"/>
          </a:p>
          <a:p>
            <a:pPr marL="380990" indent="-380990">
              <a:buFont typeface="Wingdings" panose="05000000000000000000" pitchFamily="2" charset="2"/>
              <a:buChar char="q"/>
            </a:pPr>
            <a:r>
              <a:rPr lang="it-IT" sz="1200" b="1" i="1" u="sng" dirty="0" smtClean="0"/>
              <a:t>CDS users</a:t>
            </a:r>
            <a:r>
              <a:rPr lang="it-IT" sz="1200" dirty="0" smtClean="0"/>
              <a:t>: user requirement assessment to measure users’ satisfaction with the CDS. Map </a:t>
            </a:r>
            <a:r>
              <a:rPr lang="it-IT" sz="1200" dirty="0"/>
              <a:t>evolving user needs into viable user requirements to ensure a user-oriented evolution of the </a:t>
            </a:r>
            <a:r>
              <a:rPr lang="it-IT" sz="1200" dirty="0" smtClean="0"/>
              <a:t>CDS</a:t>
            </a:r>
          </a:p>
        </p:txBody>
      </p:sp>
      <p:pic>
        <p:nvPicPr>
          <p:cNvPr id="33" name="Imagen 3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9022" y="1491630"/>
            <a:ext cx="2895466" cy="2937674"/>
          </a:xfrm>
          <a:prstGeom prst="rect">
            <a:avLst/>
          </a:prstGeom>
        </p:spPr>
      </p:pic>
      <p:pic>
        <p:nvPicPr>
          <p:cNvPr id="34" name="Imagen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087" y="1551259"/>
            <a:ext cx="943699" cy="444427"/>
          </a:xfrm>
          <a:prstGeom prst="rect">
            <a:avLst/>
          </a:prstGeom>
        </p:spPr>
      </p:pic>
      <p:pic>
        <p:nvPicPr>
          <p:cNvPr id="35" name="Imagen 3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5087" y="2392862"/>
            <a:ext cx="958094" cy="538928"/>
          </a:xfrm>
          <a:prstGeom prst="rect">
            <a:avLst/>
          </a:prstGeom>
        </p:spPr>
      </p:pic>
      <p:pic>
        <p:nvPicPr>
          <p:cNvPr id="37" name="Imagen 3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4127" y="4299942"/>
            <a:ext cx="812034" cy="464511"/>
          </a:xfrm>
          <a:prstGeom prst="rect">
            <a:avLst/>
          </a:prstGeom>
        </p:spPr>
      </p:pic>
      <p:pic>
        <p:nvPicPr>
          <p:cNvPr id="15" name="Imagen 14"/>
          <p:cNvPicPr>
            <a:picLocks noChangeAspect="1"/>
          </p:cNvPicPr>
          <p:nvPr/>
        </p:nvPicPr>
        <p:blipFill rotWithShape="1">
          <a:blip r:embed="rId6">
            <a:extLst>
              <a:ext uri="{28A0092B-C50C-407E-A947-70E740481C1C}">
                <a14:useLocalDpi xmlns:a14="http://schemas.microsoft.com/office/drawing/2010/main" val="0"/>
              </a:ext>
            </a:extLst>
          </a:blip>
          <a:srcRect l="22993" t="27310" r="23248" b="25651"/>
          <a:stretch/>
        </p:blipFill>
        <p:spPr>
          <a:xfrm>
            <a:off x="391914" y="3291830"/>
            <a:ext cx="768596" cy="610031"/>
          </a:xfrm>
          <a:prstGeom prst="rect">
            <a:avLst/>
          </a:prstGeom>
        </p:spPr>
      </p:pic>
    </p:spTree>
    <p:extLst>
      <p:ext uri="{BB962C8B-B14F-4D97-AF65-F5344CB8AC3E}">
        <p14:creationId xmlns:p14="http://schemas.microsoft.com/office/powerpoint/2010/main" val="17160652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899592" y="1923678"/>
            <a:ext cx="7952768" cy="277539"/>
          </a:xfrm>
          <a:prstGeom prst="rect">
            <a:avLst/>
          </a:prstGeom>
          <a:solidFill>
            <a:srgbClr val="941333"/>
          </a:solidFill>
        </p:spPr>
        <p:txBody>
          <a:bodyPr vert="horz" lIns="91440" tIns="45720" rIns="91440" bIns="45720" rtlCol="0" anchor="ctr">
            <a:noAutofit/>
          </a:bodyPr>
          <a:lstStyle>
            <a:lvl1pPr algn="l" defTabSz="914400" rtl="0" eaLnBrk="1" latinLnBrk="0" hangingPunct="1">
              <a:spcBef>
                <a:spcPct val="0"/>
              </a:spcBef>
              <a:buNone/>
              <a:defRPr sz="1800" b="0" kern="1200" spc="700" baseline="0">
                <a:solidFill>
                  <a:schemeClr val="bg1"/>
                </a:solidFill>
                <a:latin typeface="+mj-lt"/>
                <a:ea typeface="+mj-ea"/>
                <a:cs typeface="+mj-cs"/>
              </a:defRPr>
            </a:lvl1pPr>
          </a:lstStyle>
          <a:p>
            <a:pPr algn="ctr"/>
            <a:r>
              <a:rPr lang="en-US" dirty="0" smtClean="0"/>
              <a:t>EQC OF THE CDS DATASETS</a:t>
            </a:r>
            <a:endParaRPr lang="en-US"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7904" y="2355726"/>
            <a:ext cx="2242308" cy="2274995"/>
          </a:xfrm>
          <a:prstGeom prst="rect">
            <a:avLst/>
          </a:prstGeom>
        </p:spPr>
      </p:pic>
      <p:sp>
        <p:nvSpPr>
          <p:cNvPr id="4" name="Rectángulo 3"/>
          <p:cNvSpPr/>
          <p:nvPr/>
        </p:nvSpPr>
        <p:spPr>
          <a:xfrm>
            <a:off x="3779912" y="2355726"/>
            <a:ext cx="2170300" cy="100811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53569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704" y="235007"/>
            <a:ext cx="7952768" cy="277539"/>
          </a:xfrm>
        </p:spPr>
        <p:txBody>
          <a:bodyPr/>
          <a:lstStyle/>
          <a:p>
            <a:r>
              <a:rPr lang="en-US" dirty="0" smtClean="0"/>
              <a:t>EQC of the CDS datasets</a:t>
            </a:r>
            <a:endParaRPr lang="en-US" dirty="0"/>
          </a:p>
        </p:txBody>
      </p:sp>
      <p:sp>
        <p:nvSpPr>
          <p:cNvPr id="23" name="TextBox 3"/>
          <p:cNvSpPr txBox="1"/>
          <p:nvPr/>
        </p:nvSpPr>
        <p:spPr>
          <a:xfrm>
            <a:off x="867704" y="2091501"/>
            <a:ext cx="5786575" cy="1200329"/>
          </a:xfrm>
          <a:prstGeom prst="rect">
            <a:avLst/>
          </a:prstGeom>
          <a:noFill/>
          <a:ln>
            <a:solidFill>
              <a:schemeClr val="tx1">
                <a:lumMod val="65000"/>
                <a:lumOff val="35000"/>
              </a:schemeClr>
            </a:solidFill>
          </a:ln>
        </p:spPr>
        <p:txBody>
          <a:bodyPr wrap="square" rtlCol="0">
            <a:spAutoFit/>
          </a:bodyPr>
          <a:lstStyle/>
          <a:p>
            <a:r>
              <a:rPr lang="it-IT" sz="1200" b="1" i="1" dirty="0" smtClean="0"/>
              <a:t>A challenge: </a:t>
            </a:r>
            <a:r>
              <a:rPr lang="it-IT" sz="1200" dirty="0" smtClean="0"/>
              <a:t>the CDS datasets encompass a wide variety of data types: </a:t>
            </a:r>
          </a:p>
          <a:p>
            <a:pPr marL="380990" indent="-380990">
              <a:buFont typeface="Wingdings" panose="05000000000000000000" pitchFamily="2" charset="2"/>
              <a:buChar char="q"/>
            </a:pPr>
            <a:r>
              <a:rPr lang="it-IT" sz="1200" dirty="0" smtClean="0"/>
              <a:t>Satellite observations</a:t>
            </a:r>
          </a:p>
          <a:p>
            <a:pPr marL="380990" indent="-380990">
              <a:buFont typeface="Wingdings" panose="05000000000000000000" pitchFamily="2" charset="2"/>
              <a:buChar char="q"/>
            </a:pPr>
            <a:r>
              <a:rPr lang="it-IT" sz="1200" dirty="0" smtClean="0"/>
              <a:t>In-situ observations</a:t>
            </a:r>
          </a:p>
          <a:p>
            <a:pPr marL="380990" indent="-380990">
              <a:buFont typeface="Wingdings" panose="05000000000000000000" pitchFamily="2" charset="2"/>
              <a:buChar char="q"/>
            </a:pPr>
            <a:r>
              <a:rPr lang="it-IT" sz="1200" dirty="0" smtClean="0"/>
              <a:t>Global and regional reanalyses</a:t>
            </a:r>
          </a:p>
          <a:p>
            <a:pPr marL="380990" indent="-380990">
              <a:buFont typeface="Wingdings" panose="05000000000000000000" pitchFamily="2" charset="2"/>
              <a:buChar char="q"/>
            </a:pPr>
            <a:r>
              <a:rPr lang="it-IT" sz="1200" dirty="0" smtClean="0"/>
              <a:t>Seasonal forecasts</a:t>
            </a:r>
          </a:p>
          <a:p>
            <a:pPr marL="380990" indent="-380990">
              <a:buFont typeface="Wingdings" panose="05000000000000000000" pitchFamily="2" charset="2"/>
              <a:buChar char="q"/>
            </a:pPr>
            <a:r>
              <a:rPr lang="it-IT" sz="1200" dirty="0" smtClean="0"/>
              <a:t>Global and regional climate projections</a:t>
            </a:r>
            <a:endParaRPr lang="it-IT" sz="1200" dirty="0"/>
          </a:p>
        </p:txBody>
      </p:sp>
      <p:sp>
        <p:nvSpPr>
          <p:cNvPr id="24" name="TextBox 3"/>
          <p:cNvSpPr txBox="1"/>
          <p:nvPr/>
        </p:nvSpPr>
        <p:spPr>
          <a:xfrm>
            <a:off x="867704" y="3550245"/>
            <a:ext cx="5786575" cy="461665"/>
          </a:xfrm>
          <a:prstGeom prst="rect">
            <a:avLst/>
          </a:prstGeom>
          <a:noFill/>
          <a:ln>
            <a:solidFill>
              <a:schemeClr val="tx1">
                <a:lumMod val="65000"/>
                <a:lumOff val="35000"/>
              </a:schemeClr>
            </a:solidFill>
          </a:ln>
        </p:spPr>
        <p:txBody>
          <a:bodyPr wrap="square" rtlCol="0">
            <a:spAutoFit/>
          </a:bodyPr>
          <a:lstStyle/>
          <a:p>
            <a:r>
              <a:rPr lang="it-IT" sz="1200" dirty="0" smtClean="0"/>
              <a:t>This poses challenges to provide a </a:t>
            </a:r>
            <a:r>
              <a:rPr lang="it-IT" sz="1200" b="1" i="1" dirty="0" smtClean="0"/>
              <a:t>seamless and homogeneous EQC information </a:t>
            </a:r>
            <a:r>
              <a:rPr lang="it-IT" sz="1200" dirty="0" smtClean="0"/>
              <a:t>for the whole CDS datasets</a:t>
            </a:r>
          </a:p>
        </p:txBody>
      </p:sp>
      <p:sp>
        <p:nvSpPr>
          <p:cNvPr id="16" name="TextBox 3"/>
          <p:cNvSpPr txBox="1"/>
          <p:nvPr/>
        </p:nvSpPr>
        <p:spPr>
          <a:xfrm>
            <a:off x="861975" y="4299942"/>
            <a:ext cx="5786575" cy="276999"/>
          </a:xfrm>
          <a:prstGeom prst="rect">
            <a:avLst/>
          </a:prstGeom>
          <a:noFill/>
          <a:ln>
            <a:solidFill>
              <a:schemeClr val="tx1">
                <a:lumMod val="65000"/>
                <a:lumOff val="35000"/>
              </a:schemeClr>
            </a:solidFill>
          </a:ln>
        </p:spPr>
        <p:txBody>
          <a:bodyPr wrap="square" rtlCol="0">
            <a:spAutoFit/>
          </a:bodyPr>
          <a:lstStyle/>
          <a:p>
            <a:r>
              <a:rPr lang="it-IT" sz="1200" dirty="0" smtClean="0"/>
              <a:t>To overcome this issue a </a:t>
            </a:r>
            <a:r>
              <a:rPr lang="it-IT" sz="1200" b="1" i="1" dirty="0" smtClean="0"/>
              <a:t>synthesis table </a:t>
            </a:r>
            <a:r>
              <a:rPr lang="it-IT" sz="1200" dirty="0" smtClean="0"/>
              <a:t>is published in the CDS web portal</a:t>
            </a:r>
          </a:p>
        </p:txBody>
      </p:sp>
      <p:grpSp>
        <p:nvGrpSpPr>
          <p:cNvPr id="21" name="Grupo 20"/>
          <p:cNvGrpSpPr/>
          <p:nvPr/>
        </p:nvGrpSpPr>
        <p:grpSpPr>
          <a:xfrm>
            <a:off x="899594" y="783611"/>
            <a:ext cx="747642" cy="1212075"/>
            <a:chOff x="1" y="1840722"/>
            <a:chExt cx="747642" cy="1068059"/>
          </a:xfrm>
        </p:grpSpPr>
        <p:sp>
          <p:nvSpPr>
            <p:cNvPr id="22" name="Cheurón 21"/>
            <p:cNvSpPr/>
            <p:nvPr/>
          </p:nvSpPr>
          <p:spPr>
            <a:xfrm rot="5400000">
              <a:off x="-160208" y="2000931"/>
              <a:ext cx="1068059" cy="747641"/>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Cheurón 4"/>
            <p:cNvSpPr txBox="1"/>
            <p:nvPr/>
          </p:nvSpPr>
          <p:spPr>
            <a:xfrm>
              <a:off x="2" y="2214543"/>
              <a:ext cx="747641" cy="3204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s-ES" sz="1000" kern="1200" smtClean="0"/>
                <a:t>QAR available in the CDS</a:t>
              </a:r>
              <a:endParaRPr lang="es-ES" sz="1000" kern="1200" dirty="0"/>
            </a:p>
          </p:txBody>
        </p:sp>
      </p:grpSp>
      <p:grpSp>
        <p:nvGrpSpPr>
          <p:cNvPr id="26" name="Grupo 25"/>
          <p:cNvGrpSpPr/>
          <p:nvPr/>
        </p:nvGrpSpPr>
        <p:grpSpPr>
          <a:xfrm>
            <a:off x="1691680" y="783612"/>
            <a:ext cx="5012998" cy="852033"/>
            <a:chOff x="747641" y="1840724"/>
            <a:chExt cx="5012998" cy="694238"/>
          </a:xfrm>
        </p:grpSpPr>
        <p:sp>
          <p:nvSpPr>
            <p:cNvPr id="27" name="Redondear rectángulo de esquina del mismo lado 26"/>
            <p:cNvSpPr/>
            <p:nvPr/>
          </p:nvSpPr>
          <p:spPr>
            <a:xfrm rot="5400000">
              <a:off x="2907021" y="-318656"/>
              <a:ext cx="694238" cy="5012998"/>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8" name="Redondear rectángulo de esquina del mismo lado 6"/>
            <p:cNvSpPr txBox="1"/>
            <p:nvPr/>
          </p:nvSpPr>
          <p:spPr>
            <a:xfrm>
              <a:off x="747641" y="1874614"/>
              <a:ext cx="4979108" cy="62645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9568" tIns="8890" rIns="8890" bIns="8890" numCol="1" spcCol="1270" anchor="ctr" anchorCtr="0">
              <a:noAutofit/>
            </a:bodyPr>
            <a:lstStyle/>
            <a:p>
              <a:r>
                <a:rPr lang="it-IT" sz="1200" dirty="0"/>
                <a:t>The quality assessment of the CDS datasets is collected in </a:t>
              </a:r>
              <a:r>
                <a:rPr lang="it-IT" sz="1200" b="1" dirty="0"/>
                <a:t>Quality Assurance Reports</a:t>
              </a:r>
              <a:r>
                <a:rPr lang="it-IT" sz="1200" dirty="0"/>
                <a:t> (</a:t>
              </a:r>
              <a:r>
                <a:rPr lang="it-IT" sz="1200" b="1" dirty="0"/>
                <a:t>QARs</a:t>
              </a:r>
              <a:r>
                <a:rPr lang="it-IT" sz="1200" dirty="0"/>
                <a:t>). </a:t>
              </a:r>
              <a:r>
                <a:rPr lang="en-US" sz="1200" dirty="0"/>
                <a:t>The QAR </a:t>
              </a:r>
              <a:r>
                <a:rPr lang="en-US" sz="1200" dirty="0" smtClean="0"/>
                <a:t>includes a variety</a:t>
              </a:r>
              <a:r>
                <a:rPr lang="it-IT" sz="1200" dirty="0" smtClean="0"/>
                <a:t> </a:t>
              </a:r>
              <a:r>
                <a:rPr lang="it-IT" sz="1200" dirty="0"/>
                <a:t>of dataset documentation, according to provider </a:t>
              </a:r>
              <a:r>
                <a:rPr lang="it-IT" sz="1200" dirty="0" smtClean="0"/>
                <a:t>indications, that is independently reviewed by the EQC team, including </a:t>
              </a:r>
              <a:r>
                <a:rPr lang="it-IT" sz="1200" dirty="0"/>
                <a:t>an independent assessment </a:t>
              </a:r>
              <a:r>
                <a:rPr lang="it-IT" sz="1200" dirty="0" smtClean="0"/>
                <a:t>of the data</a:t>
              </a:r>
              <a:endParaRPr lang="it-IT" sz="1200" dirty="0"/>
            </a:p>
          </p:txBody>
        </p:sp>
      </p:grpSp>
      <p:pic>
        <p:nvPicPr>
          <p:cNvPr id="1027" name="Picture 3" descr="NOAA-NDBC-discus-buo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3867" y="1249506"/>
            <a:ext cx="1024960" cy="120432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lh3.googleusercontent.com/lysbu5CurFgTdQ-6tui30epNyEYaUrkRfoQEH9hblT_NduJds9xnj6qODermub5-c3MTGgAbEtoQI1N-qDxD8Qp2_3-AgUmL4pZp86gIhHm9nUOwVgRi1CPSCz22z79kO2bNG01E7RCviqZA4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21041" y="2286218"/>
            <a:ext cx="1143447" cy="1147431"/>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170805097-63060dd1-3021-44aa-b5b1-23ccf62ebfc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08313" y="3550245"/>
            <a:ext cx="1544244" cy="86530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weather-stat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84368" y="771550"/>
            <a:ext cx="1177305" cy="1177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6091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Synthesis table</a:t>
            </a:r>
            <a:endParaRPr lang="en-US" dirty="0"/>
          </a:p>
        </p:txBody>
      </p:sp>
      <p:sp>
        <p:nvSpPr>
          <p:cNvPr id="6" name="TextBox 3"/>
          <p:cNvSpPr txBox="1"/>
          <p:nvPr/>
        </p:nvSpPr>
        <p:spPr>
          <a:xfrm>
            <a:off x="7594428" y="1203997"/>
            <a:ext cx="1442068" cy="2862322"/>
          </a:xfrm>
          <a:prstGeom prst="rect">
            <a:avLst/>
          </a:prstGeom>
          <a:noFill/>
          <a:ln>
            <a:solidFill>
              <a:schemeClr val="tx1">
                <a:lumMod val="65000"/>
                <a:lumOff val="35000"/>
              </a:schemeClr>
            </a:solidFill>
          </a:ln>
        </p:spPr>
        <p:txBody>
          <a:bodyPr wrap="square" rtlCol="0">
            <a:spAutoFit/>
          </a:bodyPr>
          <a:lstStyle/>
          <a:p>
            <a:pPr marL="171450" indent="-171450">
              <a:buFont typeface="Wingdings" panose="05000000000000000000" pitchFamily="2" charset="2"/>
              <a:buChar char="q"/>
            </a:pPr>
            <a:r>
              <a:rPr lang="en-GB" sz="1200" dirty="0" smtClean="0"/>
              <a:t>The synthesis table is a tool to organise and homogenize the EQC information</a:t>
            </a:r>
          </a:p>
          <a:p>
            <a:endParaRPr lang="en-GB" sz="1200" dirty="0" smtClean="0"/>
          </a:p>
          <a:p>
            <a:pPr marL="171450" indent="-171450">
              <a:buFont typeface="Wingdings" panose="05000000000000000000" pitchFamily="2" charset="2"/>
              <a:buChar char="q"/>
            </a:pPr>
            <a:r>
              <a:rPr lang="en-GB" sz="1200" dirty="0" smtClean="0"/>
              <a:t>Its layout is shared by all data types</a:t>
            </a:r>
          </a:p>
          <a:p>
            <a:pPr marL="171450" indent="-171450">
              <a:buFont typeface="Arial" panose="020B0604020202020204" pitchFamily="34" charset="0"/>
              <a:buChar char="•"/>
            </a:pPr>
            <a:endParaRPr lang="en-GB" sz="1200" dirty="0"/>
          </a:p>
          <a:p>
            <a:pPr marL="171450" indent="-171450">
              <a:buFont typeface="Wingdings" panose="05000000000000000000" pitchFamily="2" charset="2"/>
              <a:buChar char="q"/>
            </a:pPr>
            <a:r>
              <a:rPr lang="en-GB" sz="1200" dirty="0" smtClean="0"/>
              <a:t>Each box has a link to display the specific EQC information of interest</a:t>
            </a:r>
            <a:endParaRPr lang="en-GB" sz="1200" dirty="0"/>
          </a:p>
        </p:txBody>
      </p:sp>
      <p:graphicFrame>
        <p:nvGraphicFramePr>
          <p:cNvPr id="15" name="Diagrama 14"/>
          <p:cNvGraphicFramePr/>
          <p:nvPr>
            <p:extLst>
              <p:ext uri="{D42A27DB-BD31-4B8C-83A1-F6EECF244321}">
                <p14:modId xmlns:p14="http://schemas.microsoft.com/office/powerpoint/2010/main" val="3913541723"/>
              </p:ext>
            </p:extLst>
          </p:nvPr>
        </p:nvGraphicFramePr>
        <p:xfrm>
          <a:off x="996396" y="684238"/>
          <a:ext cx="6480720" cy="39018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3"/>
          <p:cNvSpPr txBox="1"/>
          <p:nvPr/>
        </p:nvSpPr>
        <p:spPr>
          <a:xfrm>
            <a:off x="1135676" y="627534"/>
            <a:ext cx="4516444" cy="276999"/>
          </a:xfrm>
          <a:prstGeom prst="rect">
            <a:avLst/>
          </a:prstGeom>
          <a:solidFill>
            <a:schemeClr val="bg1"/>
          </a:solidFill>
          <a:ln>
            <a:solidFill>
              <a:schemeClr val="tx1">
                <a:lumMod val="65000"/>
                <a:lumOff val="35000"/>
              </a:schemeClr>
            </a:solidFill>
          </a:ln>
        </p:spPr>
        <p:txBody>
          <a:bodyPr wrap="square" rtlCol="0">
            <a:spAutoFit/>
          </a:bodyPr>
          <a:lstStyle/>
          <a:p>
            <a:pPr algn="ctr"/>
            <a:r>
              <a:rPr lang="en-GB" sz="1200" dirty="0" smtClean="0"/>
              <a:t>Based on information obtained by providers</a:t>
            </a:r>
            <a:r>
              <a:rPr lang="en-GB" sz="1200" dirty="0"/>
              <a:t> </a:t>
            </a:r>
            <a:r>
              <a:rPr lang="en-GB" sz="1200" dirty="0" smtClean="0"/>
              <a:t>and reviewed by EQC</a:t>
            </a:r>
            <a:endParaRPr lang="en-GB" sz="1200" dirty="0"/>
          </a:p>
        </p:txBody>
      </p:sp>
      <p:sp>
        <p:nvSpPr>
          <p:cNvPr id="7" name="TextBox 3"/>
          <p:cNvSpPr txBox="1"/>
          <p:nvPr/>
        </p:nvSpPr>
        <p:spPr>
          <a:xfrm>
            <a:off x="5938244" y="627534"/>
            <a:ext cx="2882228" cy="276999"/>
          </a:xfrm>
          <a:prstGeom prst="rect">
            <a:avLst/>
          </a:prstGeom>
          <a:solidFill>
            <a:schemeClr val="bg1"/>
          </a:solidFill>
          <a:ln>
            <a:solidFill>
              <a:schemeClr val="tx1">
                <a:lumMod val="65000"/>
                <a:lumOff val="35000"/>
              </a:schemeClr>
            </a:solidFill>
          </a:ln>
        </p:spPr>
        <p:txBody>
          <a:bodyPr wrap="square" rtlCol="0">
            <a:spAutoFit/>
          </a:bodyPr>
          <a:lstStyle/>
          <a:p>
            <a:pPr algn="ctr"/>
            <a:r>
              <a:rPr lang="en-GB" sz="1200" dirty="0" smtClean="0"/>
              <a:t>Based on results from the EQC assessment</a:t>
            </a:r>
            <a:endParaRPr lang="en-GB" sz="1200" dirty="0"/>
          </a:p>
        </p:txBody>
      </p:sp>
    </p:spTree>
    <p:extLst>
      <p:ext uri="{BB962C8B-B14F-4D97-AF65-F5344CB8AC3E}">
        <p14:creationId xmlns:p14="http://schemas.microsoft.com/office/powerpoint/2010/main" val="1778816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Data Access">
  <a:themeElements>
    <a:clrScheme name="Copernicus">
      <a:dk1>
        <a:sysClr val="windowText" lastClr="000000"/>
      </a:dk1>
      <a:lt1>
        <a:sysClr val="window" lastClr="FFFFFF"/>
      </a:lt1>
      <a:dk2>
        <a:srgbClr val="1F497D"/>
      </a:dk2>
      <a:lt2>
        <a:srgbClr val="EEECE1"/>
      </a:lt2>
      <a:accent1>
        <a:srgbClr val="25408F"/>
      </a:accent1>
      <a:accent2>
        <a:srgbClr val="FFC800"/>
      </a:accent2>
      <a:accent3>
        <a:srgbClr val="69AADC"/>
      </a:accent3>
      <a:accent4>
        <a:srgbClr val="8064A2"/>
      </a:accent4>
      <a:accent5>
        <a:srgbClr val="32A857"/>
      </a:accent5>
      <a:accent6>
        <a:srgbClr val="F25B32"/>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In situ">
  <a:themeElements>
    <a:clrScheme name="Copernicus">
      <a:dk1>
        <a:sysClr val="windowText" lastClr="000000"/>
      </a:dk1>
      <a:lt1>
        <a:sysClr val="window" lastClr="FFFFFF"/>
      </a:lt1>
      <a:dk2>
        <a:srgbClr val="1F497D"/>
      </a:dk2>
      <a:lt2>
        <a:srgbClr val="EEECE1"/>
      </a:lt2>
      <a:accent1>
        <a:srgbClr val="25408F"/>
      </a:accent1>
      <a:accent2>
        <a:srgbClr val="FFC800"/>
      </a:accent2>
      <a:accent3>
        <a:srgbClr val="69AADC"/>
      </a:accent3>
      <a:accent4>
        <a:srgbClr val="8064A2"/>
      </a:accent4>
      <a:accent5>
        <a:srgbClr val="32A857"/>
      </a:accent5>
      <a:accent6>
        <a:srgbClr val="F25B32"/>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arin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n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Emergency">
  <a:themeElements>
    <a:clrScheme name="Copernicus">
      <a:dk1>
        <a:sysClr val="windowText" lastClr="000000"/>
      </a:dk1>
      <a:lt1>
        <a:sysClr val="window" lastClr="FFFFFF"/>
      </a:lt1>
      <a:dk2>
        <a:srgbClr val="1F497D"/>
      </a:dk2>
      <a:lt2>
        <a:srgbClr val="EEECE1"/>
      </a:lt2>
      <a:accent1>
        <a:srgbClr val="25408F"/>
      </a:accent1>
      <a:accent2>
        <a:srgbClr val="FFC800"/>
      </a:accent2>
      <a:accent3>
        <a:srgbClr val="69AADC"/>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Atmosphere">
  <a:themeElements>
    <a:clrScheme name="Copernicus">
      <a:dk1>
        <a:sysClr val="windowText" lastClr="000000"/>
      </a:dk1>
      <a:lt1>
        <a:sysClr val="window" lastClr="FFFFFF"/>
      </a:lt1>
      <a:dk2>
        <a:srgbClr val="1F497D"/>
      </a:dk2>
      <a:lt2>
        <a:srgbClr val="EEECE1"/>
      </a:lt2>
      <a:accent1>
        <a:srgbClr val="25408F"/>
      </a:accent1>
      <a:accent2>
        <a:srgbClr val="FFC800"/>
      </a:accent2>
      <a:accent3>
        <a:srgbClr val="69AADC"/>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Climate Chan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Security">
  <a:themeElements>
    <a:clrScheme name="Copernicus">
      <a:dk1>
        <a:sysClr val="windowText" lastClr="000000"/>
      </a:dk1>
      <a:lt1>
        <a:sysClr val="window" lastClr="FFFFFF"/>
      </a:lt1>
      <a:dk2>
        <a:srgbClr val="1F497D"/>
      </a:dk2>
      <a:lt2>
        <a:srgbClr val="EEECE1"/>
      </a:lt2>
      <a:accent1>
        <a:srgbClr val="25408F"/>
      </a:accent1>
      <a:accent2>
        <a:srgbClr val="FFC800"/>
      </a:accent2>
      <a:accent3>
        <a:srgbClr val="69AADC"/>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Space component">
  <a:themeElements>
    <a:clrScheme name="Copernicus">
      <a:dk1>
        <a:sysClr val="windowText" lastClr="000000"/>
      </a:dk1>
      <a:lt1>
        <a:sysClr val="window" lastClr="FFFFFF"/>
      </a:lt1>
      <a:dk2>
        <a:srgbClr val="1F497D"/>
      </a:dk2>
      <a:lt2>
        <a:srgbClr val="EEECE1"/>
      </a:lt2>
      <a:accent1>
        <a:srgbClr val="25408F"/>
      </a:accent1>
      <a:accent2>
        <a:srgbClr val="FFC800"/>
      </a:accent2>
      <a:accent3>
        <a:srgbClr val="69AADC"/>
      </a:accent3>
      <a:accent4>
        <a:srgbClr val="8064A2"/>
      </a:accent4>
      <a:accent5>
        <a:srgbClr val="32A857"/>
      </a:accent5>
      <a:accent6>
        <a:srgbClr val="F25B32"/>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User Uptake">
  <a:themeElements>
    <a:clrScheme name="Copernicus">
      <a:dk1>
        <a:sysClr val="windowText" lastClr="000000"/>
      </a:dk1>
      <a:lt1>
        <a:sysClr val="window" lastClr="FFFFFF"/>
      </a:lt1>
      <a:dk2>
        <a:srgbClr val="1F497D"/>
      </a:dk2>
      <a:lt2>
        <a:srgbClr val="EEECE1"/>
      </a:lt2>
      <a:accent1>
        <a:srgbClr val="25408F"/>
      </a:accent1>
      <a:accent2>
        <a:srgbClr val="FFC800"/>
      </a:accent2>
      <a:accent3>
        <a:srgbClr val="69AADC"/>
      </a:accent3>
      <a:accent4>
        <a:srgbClr val="8064A2"/>
      </a:accent4>
      <a:accent5>
        <a:srgbClr val="32A857"/>
      </a:accent5>
      <a:accent6>
        <a:srgbClr val="F25B32"/>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33777</TotalTime>
  <Words>2911</Words>
  <Application>Microsoft Office PowerPoint</Application>
  <PresentationFormat>On-screen Show (16:9)</PresentationFormat>
  <Paragraphs>474</Paragraphs>
  <Slides>41</Slides>
  <Notes>7</Notes>
  <HiddenSlides>9</HiddenSlides>
  <MMClips>0</MMClips>
  <ScaleCrop>false</ScaleCrop>
  <HeadingPairs>
    <vt:vector size="4" baseType="variant">
      <vt:variant>
        <vt:lpstr>Theme</vt:lpstr>
      </vt:variant>
      <vt:variant>
        <vt:i4>10</vt:i4>
      </vt:variant>
      <vt:variant>
        <vt:lpstr>Slide Titles</vt:lpstr>
      </vt:variant>
      <vt:variant>
        <vt:i4>41</vt:i4>
      </vt:variant>
    </vt:vector>
  </HeadingPairs>
  <TitlesOfParts>
    <vt:vector size="51" baseType="lpstr">
      <vt:lpstr>Data Access</vt:lpstr>
      <vt:lpstr>Marine</vt:lpstr>
      <vt:lpstr>Land</vt:lpstr>
      <vt:lpstr>Emergency</vt:lpstr>
      <vt:lpstr>Atmosphere</vt:lpstr>
      <vt:lpstr>Climate Change</vt:lpstr>
      <vt:lpstr>Security</vt:lpstr>
      <vt:lpstr>Space component</vt:lpstr>
      <vt:lpstr>User Uptake</vt:lpstr>
      <vt:lpstr>In situ</vt:lpstr>
      <vt:lpstr>PowerPoint Presentation</vt:lpstr>
      <vt:lpstr>C3S in a nutshell</vt:lpstr>
      <vt:lpstr>CDS and SIS components of C3S</vt:lpstr>
      <vt:lpstr>Evaluation and quality control in the C3S</vt:lpstr>
      <vt:lpstr>PowerPoint Presentation</vt:lpstr>
      <vt:lpstr>Evaluation and quality control of the CDS</vt:lpstr>
      <vt:lpstr>PowerPoint Presentation</vt:lpstr>
      <vt:lpstr>EQC of the CDS datasets</vt:lpstr>
      <vt:lpstr>Synthesis table</vt:lpstr>
      <vt:lpstr>Independent assessment framework</vt:lpstr>
      <vt:lpstr>Display of the dataset EQC information</vt:lpstr>
      <vt:lpstr>Display of the dataset EQC information</vt:lpstr>
      <vt:lpstr>Management of the dataset EQC info</vt:lpstr>
      <vt:lpstr>PowerPoint Presentation</vt:lpstr>
      <vt:lpstr>CDS Toolbox</vt:lpstr>
      <vt:lpstr>EQC of the CDS Toolbox</vt:lpstr>
      <vt:lpstr>EQC of the CDS Toolbox</vt:lpstr>
      <vt:lpstr>PowerPoint Presentation</vt:lpstr>
      <vt:lpstr>EQC of the CDS service</vt:lpstr>
      <vt:lpstr>PowerPoint Presentation</vt:lpstr>
      <vt:lpstr>EQC for the SIS</vt:lpstr>
      <vt:lpstr>EQC framework for the SIS</vt:lpstr>
      <vt:lpstr>EQC framework for the SIS</vt:lpstr>
      <vt:lpstr>PowerPoint Presentation</vt:lpstr>
      <vt:lpstr>EQC of the SIS datasets</vt:lpstr>
      <vt:lpstr>EQC synthesis table</vt:lpstr>
      <vt:lpstr>PowerPoint Presentation</vt:lpstr>
      <vt:lpstr>EQC of the SIS tools and workflows</vt:lpstr>
      <vt:lpstr>PowerPoint Presentation</vt:lpstr>
      <vt:lpstr>EQC of the SIS applications</vt:lpstr>
      <vt:lpstr>PowerPoint Presentation</vt:lpstr>
      <vt:lpstr>User needs</vt:lpstr>
      <vt:lpstr>User needs</vt:lpstr>
      <vt:lpstr>Conclusions</vt:lpstr>
      <vt:lpstr>PowerPoint Presentation</vt:lpstr>
      <vt:lpstr>ACKOWLEDGMENTS</vt:lpstr>
      <vt:lpstr>EQC OF THE CDS DATASETS</vt:lpstr>
      <vt:lpstr>EQC OF THE CDS DATASETS</vt:lpstr>
      <vt:lpstr>EQC OF THE CDS DATASETS</vt:lpstr>
      <vt:lpstr>INDEPENDENT MULTI-PRODUCT ASSESSMENT</vt:lpstr>
      <vt:lpstr>INDEPENDENT THEMATIC ASSESSMENT</vt:lpstr>
    </vt:vector>
  </TitlesOfParts>
  <Company>GCG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Borras, Telm</dc:creator>
  <cp:lastModifiedBy>Paco Doblas-Reyes</cp:lastModifiedBy>
  <cp:revision>841</cp:revision>
  <dcterms:created xsi:type="dcterms:W3CDTF">2016-08-05T07:21:09Z</dcterms:created>
  <dcterms:modified xsi:type="dcterms:W3CDTF">2019-09-12T06:11:28Z</dcterms:modified>
</cp:coreProperties>
</file>