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6" r:id="rId6"/>
    <p:sldMasterId id="2147483666" r:id="rId7"/>
    <p:sldMasterId id="2147483669" r:id="rId8"/>
    <p:sldMasterId id="2147483674" r:id="rId9"/>
    <p:sldMasterId id="2147483694" r:id="rId10"/>
    <p:sldMasterId id="2147483698"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Lst>
  <p:sldSz cy="6858000" cx="12192000"/>
  <p:notesSz cx="6858000" cy="9144000"/>
  <p:embeddedFontLst>
    <p:embeddedFont>
      <p:font typeface="Roboto"/>
      <p:regular r:id="rId40"/>
      <p:bold r:id="rId41"/>
      <p:italic r:id="rId42"/>
      <p:boldItalic r:id="rId43"/>
    </p:embeddedFont>
    <p:embeddedFont>
      <p:font typeface="Roboto Condensed"/>
      <p:regular r:id="rId44"/>
      <p:bold r:id="rId45"/>
      <p:italic r:id="rId46"/>
      <p:boldItalic r:id="rId47"/>
    </p:embeddedFont>
    <p:embeddedFont>
      <p:font typeface="Helvetica Neue"/>
      <p:regular r:id="rId48"/>
      <p:bold r:id="rId49"/>
      <p:italic r:id="rId50"/>
      <p:boldItalic r:id="rId51"/>
    </p:embeddedFont>
    <p:embeddedFont>
      <p:font typeface="Helvetica Neue Light"/>
      <p:regular r:id="rId52"/>
      <p:bold r:id="rId53"/>
      <p:italic r:id="rId54"/>
      <p:boldItalic r:id="rId55"/>
    </p:embeddedFont>
    <p:embeddedFont>
      <p:font typeface="Gill Sans"/>
      <p:regular r:id="rId56"/>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547">
          <p15:clr>
            <a:srgbClr val="FBAE40"/>
          </p15:clr>
        </p15:guide>
        <p15:guide id="2" pos="5133">
          <p15:clr>
            <a:srgbClr val="FBAE40"/>
          </p15:clr>
        </p15:guide>
        <p15:guide id="3" orient="horz" pos="1434">
          <p15:clr>
            <a:srgbClr val="FBAE40"/>
          </p15:clr>
        </p15:guide>
        <p15:guide id="4" orient="horz" pos="2886">
          <p15:clr>
            <a:srgbClr val="FBAE40"/>
          </p15:clr>
        </p15:guide>
        <p15:guide id="5" pos="2570">
          <p15:clr>
            <a:srgbClr val="A4A3A4"/>
          </p15:clr>
        </p15:guide>
      </p15:sldGuideLst>
    </p:ext>
    <p:ext uri="http://customooxmlschemas.google.com/">
      <go:slidesCustomData xmlns:go="http://customooxmlschemas.google.com/" r:id="rId58" roundtripDataSignature="AMtx7mj4lFHxSgmZ4xwGUeti+Kksi1CQ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271351-9703-427A-AA68-071947A688AB}">
  <a:tblStyle styleId="{E8271351-9703-427A-AA68-071947A688A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8EC"/>
          </a:solidFill>
        </a:fill>
      </a:tcStyle>
    </a:wholeTbl>
    <a:band1H>
      <a:tcTxStyle b="off" i="off"/>
      <a:tcStyle>
        <a:fill>
          <a:solidFill>
            <a:srgbClr val="CACDD8"/>
          </a:solidFill>
        </a:fill>
      </a:tcStyle>
    </a:band1H>
    <a:band2H>
      <a:tcTxStyle b="off" i="off"/>
    </a:band2H>
    <a:band1V>
      <a:tcTxStyle b="off" i="off"/>
      <a:tcStyle>
        <a:fill>
          <a:solidFill>
            <a:srgbClr val="CACDD8"/>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47"/>
        <p:guide pos="5133"/>
        <p:guide pos="1434" orient="horz"/>
        <p:guide pos="2886" orient="horz"/>
        <p:guide pos="257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RobotoCondensed-regular.fntdata"/><Relationship Id="rId43" Type="http://schemas.openxmlformats.org/officeDocument/2006/relationships/font" Target="fonts/Roboto-boldItalic.fntdata"/><Relationship Id="rId46" Type="http://schemas.openxmlformats.org/officeDocument/2006/relationships/font" Target="fonts/RobotoCondensed-italic.fntdata"/><Relationship Id="rId45" Type="http://schemas.openxmlformats.org/officeDocument/2006/relationships/font" Target="fonts/RobotoCondense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HelveticaNeue-regular.fntdata"/><Relationship Id="rId47" Type="http://schemas.openxmlformats.org/officeDocument/2006/relationships/font" Target="fonts/RobotoCondensed-boldItalic.fntdata"/><Relationship Id="rId49" Type="http://schemas.openxmlformats.org/officeDocument/2006/relationships/font" Target="fonts/HelveticaNeue-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font" Target="fonts/HelveticaNeue-boldItalic.fntdata"/><Relationship Id="rId50" Type="http://schemas.openxmlformats.org/officeDocument/2006/relationships/font" Target="fonts/HelveticaNeue-italic.fntdata"/><Relationship Id="rId53" Type="http://schemas.openxmlformats.org/officeDocument/2006/relationships/font" Target="fonts/HelveticaNeueLight-bold.fntdata"/><Relationship Id="rId52" Type="http://schemas.openxmlformats.org/officeDocument/2006/relationships/font" Target="fonts/HelveticaNeueLight-regular.fntdata"/><Relationship Id="rId11" Type="http://schemas.openxmlformats.org/officeDocument/2006/relationships/slideMaster" Target="slideMasters/slideMaster7.xml"/><Relationship Id="rId55" Type="http://schemas.openxmlformats.org/officeDocument/2006/relationships/font" Target="fonts/HelveticaNeueLight-boldItalic.fntdata"/><Relationship Id="rId10" Type="http://schemas.openxmlformats.org/officeDocument/2006/relationships/slideMaster" Target="slideMasters/slideMaster6.xml"/><Relationship Id="rId54" Type="http://schemas.openxmlformats.org/officeDocument/2006/relationships/font" Target="fonts/HelveticaNeueLight-italic.fntdata"/><Relationship Id="rId13" Type="http://schemas.openxmlformats.org/officeDocument/2006/relationships/slide" Target="slides/slide1.xml"/><Relationship Id="rId57" Type="http://schemas.openxmlformats.org/officeDocument/2006/relationships/font" Target="fonts/GillSans-bold.fntdata"/><Relationship Id="rId12" Type="http://schemas.openxmlformats.org/officeDocument/2006/relationships/notesMaster" Target="notesMasters/notesMaster1.xml"/><Relationship Id="rId56" Type="http://schemas.openxmlformats.org/officeDocument/2006/relationships/font" Target="fonts/GillSans-regular.fntdata"/><Relationship Id="rId15" Type="http://schemas.openxmlformats.org/officeDocument/2006/relationships/slide" Target="slides/slide3.xml"/><Relationship Id="rId14" Type="http://schemas.openxmlformats.org/officeDocument/2006/relationships/slide" Target="slides/slide2.xml"/><Relationship Id="rId58" Type="http://customschemas.google.com/relationships/presentationmetadata" Target="meta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41cbd1ed25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70" name="Google Shape;370;g141cbd1ed2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6814bda729_5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g16814bda729_5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622600f396_29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a-ES"/>
              <a:t>In June 2022, MONARCH is a new member of the multi-model ensemble prediction system of CAMS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ca-ES"/>
              <a:t>We provide forecasts of regulatory pollutants (O3, NO2, SO2, CO, PM10, PM2.5), some PM composition (SIA, Dust) and pollen species (Birch, Grass, Alder, Olive, Ragweed, Mugwort).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ca-ES"/>
              <a:t>Additionally, we apply our LETKF system to produce analysis and re-analysis of O3, NO2, SO2, CO, PM10 and PM2.5 assimilating in-situ European obs.</a:t>
            </a:r>
            <a:endParaRPr/>
          </a:p>
        </p:txBody>
      </p:sp>
      <p:sp>
        <p:nvSpPr>
          <p:cNvPr id="390" name="Google Shape;390;g1622600f396_29_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6289b6d5e7_3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2" name="Google Shape;432;g16289b6d5e7_3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62d132d6ef_0_0:notes"/>
          <p:cNvSpPr txBox="1"/>
          <p:nvPr>
            <p:ph idx="1" type="body"/>
          </p:nvPr>
        </p:nvSpPr>
        <p:spPr>
          <a:xfrm>
            <a:off x="685829" y="4343327"/>
            <a:ext cx="5486400" cy="41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a-ES"/>
              <a:t>a 10-year regional reanalysis of dust at HR. this is the homepage for easy access to the data which are FAIR. novelty aspect: High Resolution, having used dust obs and assimilation over sources, uncert in the final product, link to services (more on this later). 	 It covers Northern Africa, the Middle East and Europe, and including the Mediterranean sea and parts of Central Asia, and the Atlantic and Indian Oceans.</a:t>
            </a:r>
            <a:endParaRPr/>
          </a:p>
          <a:p>
            <a:pPr indent="0" lvl="0" marL="0" rtl="0" algn="l">
              <a:lnSpc>
                <a:spcPct val="100000"/>
              </a:lnSpc>
              <a:spcBef>
                <a:spcPts val="0"/>
              </a:spcBef>
              <a:spcAft>
                <a:spcPts val="0"/>
              </a:spcAft>
              <a:buClr>
                <a:schemeClr val="dk1"/>
              </a:buClr>
              <a:buSzPts val="1100"/>
              <a:buFont typeface="Arial"/>
              <a:buNone/>
            </a:pPr>
            <a:r>
              <a:rPr lang="ca-ES"/>
              <a:t>Such a reliable high-resolution historical record of atmospheric desert dust allows for a better quantification of dust impacts upon key sectors of society and economy, including health, solar energy production and transportation. useful tool in support of climate research and service, including the support to operational early warning systems and to the development of mitigation strategies.</a:t>
            </a:r>
            <a:endParaRPr/>
          </a:p>
          <a:p>
            <a:pPr indent="0" lvl="0" marL="0" rtl="0" algn="l">
              <a:lnSpc>
                <a:spcPct val="100000"/>
              </a:lnSpc>
              <a:spcBef>
                <a:spcPts val="0"/>
              </a:spcBef>
              <a:spcAft>
                <a:spcPts val="0"/>
              </a:spcAft>
              <a:buSzPts val="1100"/>
              <a:buNone/>
            </a:pPr>
            <a:r>
              <a:t/>
            </a:r>
            <a:endParaRPr/>
          </a:p>
        </p:txBody>
      </p:sp>
      <p:sp>
        <p:nvSpPr>
          <p:cNvPr id="443" name="Google Shape;443;g162d132d6ef_0_0:notes"/>
          <p:cNvSpPr/>
          <p:nvPr>
            <p:ph idx="2" type="sldImg"/>
          </p:nvPr>
        </p:nvSpPr>
        <p:spPr>
          <a:xfrm>
            <a:off x="195838" y="694895"/>
            <a:ext cx="6466200" cy="34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62d132d6ef_0_532:notes"/>
          <p:cNvSpPr txBox="1"/>
          <p:nvPr>
            <p:ph idx="1" type="body"/>
          </p:nvPr>
        </p:nvSpPr>
        <p:spPr>
          <a:xfrm>
            <a:off x="685829" y="4343327"/>
            <a:ext cx="5486400" cy="41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a-ES"/>
              <a:t>assimilated obs: product derived from MODIS Deep Blue retrievals. Produced by gfdl, Here we use the derived coarse OD as a proxy for dust coarse OD. AE, ω filter, coarse AOD retrieval by an empirical continuous function.</a:t>
            </a:r>
            <a:endParaRPr/>
          </a:p>
          <a:p>
            <a:pPr indent="0" lvl="0" marL="0" rtl="0" algn="l">
              <a:lnSpc>
                <a:spcPct val="100000"/>
              </a:lnSpc>
              <a:spcBef>
                <a:spcPts val="0"/>
              </a:spcBef>
              <a:spcAft>
                <a:spcPts val="0"/>
              </a:spcAft>
              <a:buSzPts val="1100"/>
              <a:buNone/>
            </a:pPr>
            <a:r>
              <a:t/>
            </a:r>
            <a:endParaRPr/>
          </a:p>
        </p:txBody>
      </p:sp>
      <p:sp>
        <p:nvSpPr>
          <p:cNvPr id="457" name="Google Shape;457;g162d132d6ef_0_532:notes"/>
          <p:cNvSpPr/>
          <p:nvPr>
            <p:ph idx="2" type="sldImg"/>
          </p:nvPr>
        </p:nvSpPr>
        <p:spPr>
          <a:xfrm>
            <a:off x="195838" y="694895"/>
            <a:ext cx="6466200" cy="34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62d132d6ef_0_126:notes"/>
          <p:cNvSpPr txBox="1"/>
          <p:nvPr>
            <p:ph idx="1" type="body"/>
          </p:nvPr>
        </p:nvSpPr>
        <p:spPr>
          <a:xfrm>
            <a:off x="685829" y="4343327"/>
            <a:ext cx="5486400" cy="41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a-ES"/>
              <a:t>inner diagnostics to look at the quality of the analysis, sanity check of the DA scheme. 	 	 	</a:t>
            </a:r>
            <a:endParaRPr/>
          </a:p>
          <a:p>
            <a:pPr indent="0" lvl="0" marL="0" rtl="0" algn="l">
              <a:lnSpc>
                <a:spcPct val="100000"/>
              </a:lnSpc>
              <a:spcBef>
                <a:spcPts val="1200"/>
              </a:spcBef>
              <a:spcAft>
                <a:spcPts val="0"/>
              </a:spcAft>
              <a:buClr>
                <a:schemeClr val="dk1"/>
              </a:buClr>
              <a:buSzPts val="1100"/>
              <a:buFont typeface="Arial"/>
              <a:buNone/>
            </a:pPr>
            <a:r>
              <a:rPr lang="ca-ES"/>
              <a:t>What about the quality of this reanalysis? First of all we looked at Da inner diagnostics based on first-guess and analysis departures from assimilated obs. There is an issue with the bias of the analysis being higher in certain region or seasons that can be explained by the contamination of other aerosols than dust in the observational data set (for example, biomass burning aerosols produced by fires in Central Africa and that are advected further north during summer) or by the presence of fairly low DOD coarse values (mainly over Europe and west Russia) that are not analyzed as efficiently by the assimilation scheme as</a:t>
            </a:r>
            <a:endParaRPr/>
          </a:p>
          <a:p>
            <a:pPr indent="0" lvl="0" marL="0" rtl="0" algn="l">
              <a:lnSpc>
                <a:spcPct val="100000"/>
              </a:lnSpc>
              <a:spcBef>
                <a:spcPts val="1200"/>
              </a:spcBef>
              <a:spcAft>
                <a:spcPts val="0"/>
              </a:spcAft>
              <a:buClr>
                <a:schemeClr val="dk1"/>
              </a:buClr>
              <a:buSzPts val="1100"/>
              <a:buFont typeface="Arial"/>
              <a:buNone/>
            </a:pPr>
            <a:r>
              <a:rPr lang="ca-ES"/>
              <a:t>the higher DOD coarse values. the reduction of the standard deviation of the analysis departures compared to the first-guess everywhere in the domain of interest, prove the consistency of our assimilation procedure.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467" name="Google Shape;467;g162d132d6ef_0_126:notes"/>
          <p:cNvSpPr/>
          <p:nvPr>
            <p:ph idx="2" type="sldImg"/>
          </p:nvPr>
        </p:nvSpPr>
        <p:spPr>
          <a:xfrm>
            <a:off x="195838" y="694895"/>
            <a:ext cx="6466200" cy="34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62d132d6ef_0_185:notes"/>
          <p:cNvSpPr txBox="1"/>
          <p:nvPr>
            <p:ph idx="1" type="body"/>
          </p:nvPr>
        </p:nvSpPr>
        <p:spPr>
          <a:xfrm>
            <a:off x="685829" y="4343327"/>
            <a:ext cx="5486400" cy="41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a-ES"/>
              <a:t>here we have fg, an and increments. This allows us to check the geographical distribution (there are known patterns that we expect during the different seasons - next plot optional) and also to speculate on model bias looking at systematic deviation from zero</a:t>
            </a:r>
            <a:endParaRPr/>
          </a:p>
          <a:p>
            <a:pPr indent="0" lvl="0" marL="0" rtl="0" algn="l">
              <a:lnSpc>
                <a:spcPct val="100000"/>
              </a:lnSpc>
              <a:spcBef>
                <a:spcPts val="1200"/>
              </a:spcBef>
              <a:spcAft>
                <a:spcPts val="0"/>
              </a:spcAft>
              <a:buClr>
                <a:schemeClr val="dk1"/>
              </a:buClr>
              <a:buSzPts val="1100"/>
              <a:buFont typeface="Arial"/>
              <a:buNone/>
            </a:pPr>
            <a:r>
              <a:rPr lang="ca-ES"/>
              <a:t>spatial and temporal distribution of the dust fields follows well-known dust cycle features controlled by seasonal changes in meteorology and vegetation cover. If we look at the analysis over the 10 year period, In agreement with observations, the highest DOD values are placed over the major emission areas of the domain, in particular in the Bodélé depression in Chad, the Chech desert in Algeria and the El Djouf between Mauritania and Mali, followed by the Arabian desert, the Taklamakan desert in Northwest China</a:t>
            </a:r>
            <a:endParaRPr/>
          </a:p>
          <a:p>
            <a:pPr indent="0" lvl="0" marL="0" rtl="0" algn="l">
              <a:lnSpc>
                <a:spcPct val="100000"/>
              </a:lnSpc>
              <a:spcBef>
                <a:spcPts val="1200"/>
              </a:spcBef>
              <a:spcAft>
                <a:spcPts val="0"/>
              </a:spcAft>
              <a:buClr>
                <a:schemeClr val="dk1"/>
              </a:buClr>
              <a:buSzPts val="1100"/>
              <a:buFont typeface="Arial"/>
              <a:buNone/>
            </a:pPr>
            <a:r>
              <a:rPr lang="ca-ES"/>
              <a:t>The decadal mean analysis DOD is generally smaller than the first-guess DOD except in the Taklamakan and Thar deserts, and in areas where the mean DOD is below 0.3. Therefore on average, MONARCH emissions are likely too strong for the configurations used, although this could be due also to a too weak deposition which strongly dependent upon the emitted size distribution that evolves during transport.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ca-ES">
                <a:solidFill>
                  <a:schemeClr val="dk1"/>
                </a:solidFill>
              </a:rPr>
              <a:t>Seasonal changes in the geographical distribution of the analysis mean DOD are consistent with well-known patterns: just to mention some of them (i) dust peaks everywhere during spring and summer, in particular, across the Taklamakan desert during spring when more dust-generating cold fronts arrive in the area; (ii) dust from the south Sahara and Sahel is preferentially transported by northeasterly Harmattan winds toward the Gulf of Guinea in winter and spring; (iii) the dust plume originated in Western Africa and transported across the tropical North Atlantic is shifted toward northern latitudes in summer along with the Intertropical Convergence Zone (ITCZ; Moulin et al., 1997); (iv) dust is strongly mobilized in the Arabian peninsula and the Tigris-Euphrates basin in summer by the north-northwesterly Shamal winds; (v) the lowest overall DOD is simulated everywhere in autumn.</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476" name="Google Shape;476;g162d132d6ef_0_185:notes"/>
          <p:cNvSpPr/>
          <p:nvPr>
            <p:ph idx="2" type="sldImg"/>
          </p:nvPr>
        </p:nvSpPr>
        <p:spPr>
          <a:xfrm>
            <a:off x="195838" y="694895"/>
            <a:ext cx="6466200" cy="34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6814bda729_31_0:notes"/>
          <p:cNvSpPr txBox="1"/>
          <p:nvPr>
            <p:ph idx="1" type="body"/>
          </p:nvPr>
        </p:nvSpPr>
        <p:spPr>
          <a:xfrm>
            <a:off x="685712" y="4400566"/>
            <a:ext cx="54861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ca-ES" sz="1200">
                <a:solidFill>
                  <a:schemeClr val="dk1"/>
                </a:solidFill>
              </a:rPr>
              <a:t>this regional reanalysis has already been used to support the provision of pilot services in three socio-economic sectors: aviation, solar energy production, and air quality.</a:t>
            </a:r>
            <a:endParaRPr sz="1200">
              <a:solidFill>
                <a:schemeClr val="dk1"/>
              </a:solidFill>
            </a:endParaRPr>
          </a:p>
          <a:p>
            <a:pPr indent="-190500" lvl="0" marL="190500" rtl="0" algn="l">
              <a:lnSpc>
                <a:spcPct val="100000"/>
              </a:lnSpc>
              <a:spcBef>
                <a:spcPts val="0"/>
              </a:spcBef>
              <a:spcAft>
                <a:spcPts val="0"/>
              </a:spcAft>
              <a:buClr>
                <a:schemeClr val="dk1"/>
              </a:buClr>
              <a:buSzPts val="1100"/>
              <a:buFont typeface="Arial"/>
              <a:buNone/>
            </a:pPr>
            <a:r>
              <a:rPr lang="ca-ES" sz="1200">
                <a:solidFill>
                  <a:schemeClr val="dk1"/>
                </a:solidFill>
              </a:rPr>
              <a:t>For example, a dust-PM10 field has been derived from the 2D, bin-resolved dust mass surface concentration for air-quality applications, visibility data from 3D dust-extinction coefficient fields have been used for aviation applications, while soiling index based on wet and dry dust deposition has been used to develop products for solar energy production.</a:t>
            </a:r>
            <a:endParaRPr sz="1200">
              <a:solidFill>
                <a:schemeClr val="dk1"/>
              </a:solidFill>
            </a:endParaRPr>
          </a:p>
          <a:p>
            <a:pPr indent="-190500" lvl="0" marL="19050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190500" lvl="0" marL="190500" rtl="0" algn="l">
              <a:lnSpc>
                <a:spcPct val="100000"/>
              </a:lnSpc>
              <a:spcBef>
                <a:spcPts val="0"/>
              </a:spcBef>
              <a:spcAft>
                <a:spcPts val="0"/>
              </a:spcAft>
              <a:buClr>
                <a:schemeClr val="dk1"/>
              </a:buClr>
              <a:buSzPts val="1100"/>
              <a:buFont typeface="Arial"/>
              <a:buNone/>
            </a:pPr>
            <a:r>
              <a:rPr lang="ca-ES" sz="1200">
                <a:solidFill>
                  <a:schemeClr val="dk1"/>
                </a:solidFill>
              </a:rPr>
              <a:t>There is currently a very limited integration of dust information into practice and policy. In this context, DustClim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 modelling communities) and the main user communities. This collaboration is fundamental for better defining the dust parameters to be investigated and to design and optimise the future provision of dust services.</a:t>
            </a:r>
            <a:endParaRPr sz="1200">
              <a:solidFill>
                <a:schemeClr val="dk1"/>
              </a:solidFill>
            </a:endParaRPr>
          </a:p>
        </p:txBody>
      </p:sp>
      <p:sp>
        <p:nvSpPr>
          <p:cNvPr id="485" name="Google Shape;485;g16814bda729_31_0:notes"/>
          <p:cNvSpPr txBox="1"/>
          <p:nvPr/>
        </p:nvSpPr>
        <p:spPr>
          <a:xfrm>
            <a:off x="3884731" y="8685117"/>
            <a:ext cx="2971200" cy="4584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a-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Times New Roman"/>
              <a:ea typeface="Times New Roman"/>
              <a:cs typeface="Times New Roman"/>
              <a:sym typeface="Times New Roman"/>
            </a:endParaRPr>
          </a:p>
        </p:txBody>
      </p:sp>
      <p:sp>
        <p:nvSpPr>
          <p:cNvPr id="486" name="Google Shape;486;g16814bda729_31_0:notes"/>
          <p:cNvSpPr/>
          <p:nvPr>
            <p:ph idx="2" type="sldImg"/>
          </p:nvPr>
        </p:nvSpPr>
        <p:spPr>
          <a:xfrm>
            <a:off x="439353" y="1142265"/>
            <a:ext cx="5979300" cy="308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4a9ea5f5b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9" name="Google Shape;499;g14a9ea5f5b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622600f396_45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1622600f396_45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a-ES"/>
              <a:t>Extremely nice group with open positions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622600f396_4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1622600f396_40_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ca-ES"/>
              <a:t>Development of scalable kinetics treatment for chemistry in multi-phase models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ca-ES"/>
              <a:t>Collaborative effort between University of Illinois, NCAR and BSC started during Matthew Dawson post-doc at BSC (now at NCAR)</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ca-ES"/>
              <a:t>The main design goals of CAMP are focused to:</a:t>
            </a:r>
            <a:endParaRPr/>
          </a:p>
          <a:p>
            <a:pPr indent="0" lvl="0" marL="0" rtl="0" algn="l">
              <a:lnSpc>
                <a:spcPct val="115000"/>
              </a:lnSpc>
              <a:spcBef>
                <a:spcPts val="0"/>
              </a:spcBef>
              <a:spcAft>
                <a:spcPts val="0"/>
              </a:spcAft>
              <a:buClr>
                <a:schemeClr val="dk1"/>
              </a:buClr>
              <a:buSzPts val="1100"/>
              <a:buFont typeface="Arial"/>
              <a:buNone/>
            </a:pPr>
            <a:r>
              <a:rPr lang="ca-ES"/>
              <a:t>-Treat chemistry, partitioning…</a:t>
            </a:r>
            <a:endParaRPr/>
          </a:p>
          <a:p>
            <a:pPr indent="0" lvl="0" marL="0" rtl="0" algn="l">
              <a:lnSpc>
                <a:spcPct val="115000"/>
              </a:lnSpc>
              <a:spcBef>
                <a:spcPts val="0"/>
              </a:spcBef>
              <a:spcAft>
                <a:spcPts val="0"/>
              </a:spcAft>
              <a:buClr>
                <a:schemeClr val="dk1"/>
              </a:buClr>
              <a:buSzPts val="1100"/>
              <a:buFont typeface="Arial"/>
              <a:buNone/>
            </a:pPr>
            <a:r>
              <a:rPr lang="ca-ES"/>
              <a:t>-Make it flexible</a:t>
            </a:r>
            <a:endParaRPr/>
          </a:p>
          <a:p>
            <a:pPr indent="0" lvl="0" marL="0" rtl="0" algn="l">
              <a:lnSpc>
                <a:spcPct val="115000"/>
              </a:lnSpc>
              <a:spcBef>
                <a:spcPts val="0"/>
              </a:spcBef>
              <a:spcAft>
                <a:spcPts val="0"/>
              </a:spcAft>
              <a:buClr>
                <a:schemeClr val="dk1"/>
              </a:buClr>
              <a:buSzPts val="1100"/>
              <a:buFont typeface="Arial"/>
              <a:buNone/>
            </a:pPr>
            <a:r>
              <a:rPr lang="ca-ES"/>
              <a:t>-Make it efficient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ca-ES"/>
              <a:t>Ported to GPU architecture with promising performance results</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ca-ES"/>
              <a:t>CAMP is being tested as part of the MUSICA portable chemistry toolset in MusicBox at NCAR.</a:t>
            </a:r>
            <a:endParaRPr/>
          </a:p>
          <a:p>
            <a:pPr indent="0" lvl="0" marL="0" rtl="0" algn="l">
              <a:lnSpc>
                <a:spcPct val="100000"/>
              </a:lnSpc>
              <a:spcBef>
                <a:spcPts val="0"/>
              </a:spcBef>
              <a:spcAft>
                <a:spcPts val="0"/>
              </a:spcAft>
              <a:buSzPts val="1100"/>
              <a:buNone/>
            </a:pPr>
            <a:r>
              <a:t/>
            </a:r>
            <a:endParaRPr/>
          </a:p>
        </p:txBody>
      </p:sp>
      <p:sp>
        <p:nvSpPr>
          <p:cNvPr id="506" name="Google Shape;506;g1622600f396_40_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ca-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62d132d6ef_0_592:notes"/>
          <p:cNvSpPr txBox="1"/>
          <p:nvPr>
            <p:ph idx="1" type="body"/>
          </p:nvPr>
        </p:nvSpPr>
        <p:spPr>
          <a:xfrm>
            <a:off x="685829" y="4343327"/>
            <a:ext cx="5486400" cy="41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a-ES"/>
              <a:t>we move to assimilating vertical information. We look at this case study observed by ground based lidar and assimilation LIVAS caliop.</a:t>
            </a:r>
            <a:endParaRPr/>
          </a:p>
          <a:p>
            <a:pPr indent="0" lvl="0" marL="0" rtl="0" algn="l">
              <a:lnSpc>
                <a:spcPct val="100000"/>
              </a:lnSpc>
              <a:spcBef>
                <a:spcPts val="0"/>
              </a:spcBef>
              <a:spcAft>
                <a:spcPts val="0"/>
              </a:spcAft>
              <a:buSzPts val="1100"/>
              <a:buNone/>
            </a:pPr>
            <a:r>
              <a:t/>
            </a:r>
            <a:endParaRPr/>
          </a:p>
        </p:txBody>
      </p:sp>
      <p:sp>
        <p:nvSpPr>
          <p:cNvPr id="568" name="Google Shape;568;g162d132d6ef_0_592:notes"/>
          <p:cNvSpPr/>
          <p:nvPr>
            <p:ph idx="2" type="sldImg"/>
          </p:nvPr>
        </p:nvSpPr>
        <p:spPr>
          <a:xfrm>
            <a:off x="195838" y="694895"/>
            <a:ext cx="6466200" cy="34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62d132d6ef_0_608:notes"/>
          <p:cNvSpPr txBox="1"/>
          <p:nvPr>
            <p:ph idx="1" type="body"/>
          </p:nvPr>
        </p:nvSpPr>
        <p:spPr>
          <a:xfrm>
            <a:off x="685829" y="4343327"/>
            <a:ext cx="5486400" cy="41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ca-ES"/>
              <a:t>	 	 	 	</a:t>
            </a:r>
            <a:endParaRPr/>
          </a:p>
          <a:p>
            <a:pPr indent="0" lvl="0" marL="0" rtl="0" algn="l">
              <a:lnSpc>
                <a:spcPct val="100000"/>
              </a:lnSpc>
              <a:spcBef>
                <a:spcPts val="1200"/>
              </a:spcBef>
              <a:spcAft>
                <a:spcPts val="0"/>
              </a:spcAft>
              <a:buClr>
                <a:schemeClr val="dk1"/>
              </a:buClr>
              <a:buSzPts val="1100"/>
              <a:buFont typeface="Arial"/>
              <a:buNone/>
            </a:pPr>
            <a:r>
              <a:rPr lang="ca-ES"/>
              <a:t>analysis profiles: Properly representing its vertical structure,  particularly important for predicting its long-range transport and associated impacts</a:t>
            </a:r>
            <a:endParaRPr/>
          </a:p>
          <a:p>
            <a:pPr indent="0" lvl="0" marL="0" rtl="0" algn="l">
              <a:lnSpc>
                <a:spcPct val="100000"/>
              </a:lnSpc>
              <a:spcBef>
                <a:spcPts val="0"/>
              </a:spcBef>
              <a:spcAft>
                <a:spcPts val="0"/>
              </a:spcAft>
              <a:buSzPts val="1100"/>
              <a:buNone/>
            </a:pPr>
            <a:r>
              <a:t/>
            </a:r>
            <a:endParaRPr/>
          </a:p>
        </p:txBody>
      </p:sp>
      <p:sp>
        <p:nvSpPr>
          <p:cNvPr id="585" name="Google Shape;585;g162d132d6ef_0_608:notes"/>
          <p:cNvSpPr/>
          <p:nvPr>
            <p:ph idx="2" type="sldImg"/>
          </p:nvPr>
        </p:nvSpPr>
        <p:spPr>
          <a:xfrm>
            <a:off x="195838" y="694895"/>
            <a:ext cx="6466200" cy="34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622600f396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7" name="Google Shape;597;g1622600f396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691bc72356_4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1691bc72356_4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6c46ef5ade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g16c46ef5ade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691bc72356_3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g1691bc72356_3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ca-ES"/>
              <a:t>MONARCH has been recently developed to explicitly represent dust mineralogy.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ca-ES"/>
              <a:t>The main goal is to explore the effect of minerals on different Earth System processes – interaction with radiation, atmospheric chemistry, etc.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ca-ES"/>
              <a:t>It has the capability of using two different state-of-the-art mineralogy maps as inputs, that provide either 8 or 12 minerals relevant for their climate impacts (Claquin and Journet maps are very different – large uncertainty). </a:t>
            </a:r>
            <a:endParaRPr/>
          </a:p>
          <a:p>
            <a:pPr indent="0" lvl="0" marL="0" rtl="0" algn="l">
              <a:lnSpc>
                <a:spcPct val="100000"/>
              </a:lnSpc>
              <a:spcBef>
                <a:spcPts val="0"/>
              </a:spcBef>
              <a:spcAft>
                <a:spcPts val="0"/>
              </a:spcAft>
              <a:buSzPts val="1100"/>
              <a:buNone/>
            </a:pPr>
            <a:r>
              <a:rPr lang="ca-ES"/>
              <a:t>The differences in the soil mineralogy drive large differences in the modelled mineralogy (e.g. calcite mineral fractions at the surface when using Claquin – top- and differences when using Journet – bottom-). </a:t>
            </a:r>
            <a:endParaRPr/>
          </a:p>
          <a:p>
            <a:pPr indent="0" lvl="0" marL="0" rtl="0" algn="l">
              <a:lnSpc>
                <a:spcPct val="100000"/>
              </a:lnSpc>
              <a:spcBef>
                <a:spcPts val="0"/>
              </a:spcBef>
              <a:spcAft>
                <a:spcPts val="0"/>
              </a:spcAft>
              <a:buSzPts val="1100"/>
              <a:buNone/>
            </a:pPr>
            <a:r>
              <a:rPr lang="ca-ES"/>
              <a:t>In this particular case, when assessing the mineralogy against obs, the calcite mass fraction seems best captured with the Journet map, but this depends on the mineral you’re looking at. </a:t>
            </a:r>
            <a:endParaRPr/>
          </a:p>
          <a:p>
            <a:pPr indent="0" lvl="0" marL="0" rtl="0" algn="l">
              <a:lnSpc>
                <a:spcPct val="100000"/>
              </a:lnSpc>
              <a:spcBef>
                <a:spcPts val="0"/>
              </a:spcBef>
              <a:spcAft>
                <a:spcPts val="0"/>
              </a:spcAft>
              <a:buSzPts val="1100"/>
              <a:buNone/>
            </a:pPr>
            <a:r>
              <a:rPr lang="ca-ES"/>
              <a:t>We continue working in improving the representation of minerals in the atmosphere, and assessing their impact. Current model developments – interaction with radiation, in the future – better soil maps through remote sensing (EMIT NASA mission).</a:t>
            </a:r>
            <a:endParaRPr/>
          </a:p>
        </p:txBody>
      </p:sp>
      <p:sp>
        <p:nvSpPr>
          <p:cNvPr id="619" name="Google Shape;619;g1691bc72356_3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ca-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6" name="Google Shape;6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622600f396_24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 name="Google Shape;264;g1622600f396_24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622600f396_35_19:notes"/>
          <p:cNvSpPr/>
          <p:nvPr>
            <p:ph idx="2" type="sldImg"/>
          </p:nvPr>
        </p:nvSpPr>
        <p:spPr>
          <a:xfrm>
            <a:off x="216288" y="812800"/>
            <a:ext cx="7123924" cy="40068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5" name="Google Shape;315;g1622600f396_35_19:notes"/>
          <p:cNvSpPr txBox="1"/>
          <p:nvPr>
            <p:ph idx="1" type="body"/>
          </p:nvPr>
        </p:nvSpPr>
        <p:spPr>
          <a:xfrm>
            <a:off x="755650" y="5078413"/>
            <a:ext cx="6046788" cy="4810125"/>
          </a:xfrm>
          <a:prstGeom prst="rect">
            <a:avLst/>
          </a:prstGeom>
          <a:noFill/>
          <a:ln>
            <a:noFill/>
          </a:ln>
        </p:spPr>
        <p:txBody>
          <a:bodyPr anchorCtr="0" anchor="t" bIns="0" lIns="0" spcFirstLastPara="1" rIns="0" wrap="square" tIns="0">
            <a:noAutofit/>
          </a:bodyPr>
          <a:lstStyle/>
          <a:p>
            <a:pPr indent="-171450" lvl="0" marL="171450" rtl="0" algn="l">
              <a:lnSpc>
                <a:spcPct val="100000"/>
              </a:lnSpc>
              <a:spcBef>
                <a:spcPts val="360"/>
              </a:spcBef>
              <a:spcAft>
                <a:spcPts val="0"/>
              </a:spcAft>
              <a:buSzPts val="1400"/>
              <a:buFont typeface="Arial"/>
              <a:buChar char="•"/>
            </a:pPr>
            <a:r>
              <a:rPr lang="ca-ES"/>
              <a:t>A summary of the ongoing forecast activities conducted by our group based on MONARCH.</a:t>
            </a:r>
            <a:endParaRPr/>
          </a:p>
          <a:p>
            <a:pPr indent="-171450" lvl="0" marL="171450" rtl="0" algn="l">
              <a:lnSpc>
                <a:spcPct val="100000"/>
              </a:lnSpc>
              <a:spcBef>
                <a:spcPts val="360"/>
              </a:spcBef>
              <a:spcAft>
                <a:spcPts val="0"/>
              </a:spcAft>
              <a:buSzPts val="1400"/>
              <a:buFont typeface="Arial"/>
              <a:buChar char="•"/>
            </a:pPr>
            <a:r>
              <a:rPr lang="ca-ES"/>
              <a:t>At the global scale, MONARCH is providing aerosol forecast for the ICAP (International Cooperative for Aerosol Prediction) initiative</a:t>
            </a:r>
            <a:endParaRPr/>
          </a:p>
          <a:p>
            <a:pPr indent="-171450" lvl="0" marL="171450" rtl="0" algn="l">
              <a:lnSpc>
                <a:spcPct val="100000"/>
              </a:lnSpc>
              <a:spcBef>
                <a:spcPts val="360"/>
              </a:spcBef>
              <a:spcAft>
                <a:spcPts val="0"/>
              </a:spcAft>
              <a:buSzPts val="1400"/>
              <a:buFont typeface="Arial"/>
              <a:buChar char="•"/>
            </a:pPr>
            <a:r>
              <a:rPr lang="ca-ES"/>
              <a:t>At regional scale, MONARCH is a consolidated system and the operational model of the Barcelona Dust Regional Center of WMO providing mineral dust services for a wide community. </a:t>
            </a:r>
            <a:endParaRPr/>
          </a:p>
          <a:p>
            <a:pPr indent="-298450" lvl="0" marL="457200" rtl="0" algn="l">
              <a:lnSpc>
                <a:spcPct val="100000"/>
              </a:lnSpc>
              <a:spcBef>
                <a:spcPts val="360"/>
              </a:spcBef>
              <a:spcAft>
                <a:spcPts val="0"/>
              </a:spcAft>
              <a:buSzPts val="1100"/>
              <a:buChar char="•"/>
            </a:pPr>
            <a:r>
              <a:rPr lang="ca-ES">
                <a:solidFill>
                  <a:schemeClr val="dk1"/>
                </a:solidFill>
              </a:rPr>
              <a:t>Complementary, MONARCH has been included as an operational model of the Copernicus Regional production service in CAMS this past June 2022</a:t>
            </a:r>
            <a:endParaRPr/>
          </a:p>
          <a:p>
            <a:pPr indent="-171450" lvl="0" marL="171450" rtl="0" algn="l">
              <a:lnSpc>
                <a:spcPct val="100000"/>
              </a:lnSpc>
              <a:spcBef>
                <a:spcPts val="360"/>
              </a:spcBef>
              <a:spcAft>
                <a:spcPts val="0"/>
              </a:spcAft>
              <a:buSzPts val="1400"/>
              <a:buFont typeface="Arial"/>
              <a:buChar char="•"/>
            </a:pPr>
            <a:r>
              <a:rPr lang="ca-ES"/>
              <a:t>We plan to deploy MONARCH as the main driver of our CALIOPE system, an air quality forecasting for Spain.</a:t>
            </a:r>
            <a:endParaRPr/>
          </a:p>
          <a:p>
            <a:pPr indent="-152400" lvl="0" marL="171450" rtl="0" algn="l">
              <a:lnSpc>
                <a:spcPct val="100000"/>
              </a:lnSpc>
              <a:spcBef>
                <a:spcPts val="360"/>
              </a:spcBef>
              <a:spcAft>
                <a:spcPts val="0"/>
              </a:spcAft>
              <a:buSzPts val="1100"/>
              <a:buChar char="•"/>
            </a:pPr>
            <a:r>
              <a:rPr lang="ca-ES"/>
              <a:t>The model is used for research and policy assessment (for example assessing national abatement strategies in Spain for the Environment Ministry)</a:t>
            </a:r>
            <a:endParaRPr/>
          </a:p>
        </p:txBody>
      </p:sp>
      <p:sp>
        <p:nvSpPr>
          <p:cNvPr id="316" name="Google Shape;316;g1622600f396_35_19:notes"/>
          <p:cNvSpPr txBox="1"/>
          <p:nvPr>
            <p:ph idx="12" type="sldNum"/>
          </p:nvPr>
        </p:nvSpPr>
        <p:spPr>
          <a:xfrm>
            <a:off x="4278313" y="10156825"/>
            <a:ext cx="3279775" cy="5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ca-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622600f396_35_37:notes"/>
          <p:cNvSpPr/>
          <p:nvPr>
            <p:ph idx="2" type="sldImg"/>
          </p:nvPr>
        </p:nvSpPr>
        <p:spPr>
          <a:xfrm>
            <a:off x="380533" y="684213"/>
            <a:ext cx="6096935"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2" name="Google Shape;332;g1622600f396_35_37:notes"/>
          <p:cNvSpPr txBox="1"/>
          <p:nvPr>
            <p:ph idx="1" type="body"/>
          </p:nvPr>
        </p:nvSpPr>
        <p:spPr>
          <a:xfrm>
            <a:off x="755650" y="5078413"/>
            <a:ext cx="6046788" cy="4810125"/>
          </a:xfrm>
          <a:prstGeom prst="rect">
            <a:avLst/>
          </a:prstGeom>
          <a:noFill/>
          <a:ln>
            <a:noFill/>
          </a:ln>
        </p:spPr>
        <p:txBody>
          <a:bodyPr anchorCtr="0" anchor="t" bIns="0" lIns="0" spcFirstLastPara="1" rIns="0" wrap="square" tIns="0">
            <a:noAutofit/>
          </a:bodyPr>
          <a:lstStyle/>
          <a:p>
            <a:pPr indent="-298450" lvl="0" marL="457200" marR="0" rtl="0" algn="l">
              <a:lnSpc>
                <a:spcPct val="100000"/>
              </a:lnSpc>
              <a:spcBef>
                <a:spcPts val="360"/>
              </a:spcBef>
              <a:spcAft>
                <a:spcPts val="0"/>
              </a:spcAft>
              <a:buSzPts val="1100"/>
              <a:buChar char="●"/>
            </a:pPr>
            <a:r>
              <a:rPr lang="ca-ES"/>
              <a:t>Summary of the main configurations selected in the operational activities</a:t>
            </a:r>
            <a:endParaRPr/>
          </a:p>
          <a:p>
            <a:pPr indent="-298450" lvl="0" marL="457200" marR="0" rtl="0" algn="l">
              <a:lnSpc>
                <a:spcPct val="100000"/>
              </a:lnSpc>
              <a:spcBef>
                <a:spcPts val="0"/>
              </a:spcBef>
              <a:spcAft>
                <a:spcPts val="0"/>
              </a:spcAft>
              <a:buSzPts val="1100"/>
              <a:buChar char="●"/>
            </a:pPr>
            <a:r>
              <a:rPr lang="ca-ES"/>
              <a:t>ICAP configuration stable during the last years</a:t>
            </a:r>
            <a:endParaRPr/>
          </a:p>
          <a:p>
            <a:pPr indent="-298450" lvl="0" marL="457200" marR="0" rtl="0" algn="l">
              <a:lnSpc>
                <a:spcPct val="100000"/>
              </a:lnSpc>
              <a:spcBef>
                <a:spcPts val="0"/>
              </a:spcBef>
              <a:spcAft>
                <a:spcPts val="0"/>
              </a:spcAft>
              <a:buSzPts val="1100"/>
              <a:buChar char="●"/>
            </a:pPr>
            <a:r>
              <a:rPr lang="ca-ES"/>
              <a:t>Under the HORIZON-EUROPE Copernicus Evolution (CAMEO) project, we plan to develop the capability to assimilate tropospheric column of reactive gases</a:t>
            </a:r>
            <a:endParaRPr/>
          </a:p>
        </p:txBody>
      </p:sp>
      <p:sp>
        <p:nvSpPr>
          <p:cNvPr id="333" name="Google Shape;333;g1622600f396_35_37:notes"/>
          <p:cNvSpPr txBox="1"/>
          <p:nvPr>
            <p:ph idx="12" type="sldNum"/>
          </p:nvPr>
        </p:nvSpPr>
        <p:spPr>
          <a:xfrm>
            <a:off x="4278313" y="10156825"/>
            <a:ext cx="3279775" cy="5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ca-E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6814bda729_5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0" name="Google Shape;340;g16814bda729_5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6289b6d5e7_1_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46" name="Google Shape;346;g16289b6d5e7_1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6289b6d5e7_1_1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ca-ES"/>
              <a:t>icap models in  NAMEE SDS-WAS: geos, cams, mocage,  silam , metoffice </a:t>
            </a:r>
            <a:endParaRPr/>
          </a:p>
          <a:p>
            <a:pPr indent="0" lvl="0" marL="0" rtl="0" algn="l">
              <a:lnSpc>
                <a:spcPct val="117999"/>
              </a:lnSpc>
              <a:spcBef>
                <a:spcPts val="0"/>
              </a:spcBef>
              <a:spcAft>
                <a:spcPts val="0"/>
              </a:spcAft>
              <a:buSzPts val="1400"/>
              <a:buNone/>
            </a:pPr>
            <a:r>
              <a:rPr lang="ca-ES"/>
              <a:t> </a:t>
            </a:r>
            <a:endParaRPr/>
          </a:p>
        </p:txBody>
      </p:sp>
      <p:sp>
        <p:nvSpPr>
          <p:cNvPr id="358" name="Google Shape;358;g16289b6d5e7_1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p:cSld name="Portada">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17"/>
          <p:cNvSpPr/>
          <p:nvPr/>
        </p:nvSpPr>
        <p:spPr>
          <a:xfrm>
            <a:off x="4064000" y="6095686"/>
            <a:ext cx="8128000" cy="487533"/>
          </a:xfrm>
          <a:prstGeom prst="rect">
            <a:avLst/>
          </a:prstGeom>
          <a:solidFill>
            <a:schemeClr val="lt1">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 name="Google Shape;10;p17"/>
          <p:cNvSpPr/>
          <p:nvPr/>
        </p:nvSpPr>
        <p:spPr>
          <a:xfrm>
            <a:off x="1" y="6095686"/>
            <a:ext cx="4064000" cy="487533"/>
          </a:xfrm>
          <a:prstGeom prst="rect">
            <a:avLst/>
          </a:prstGeom>
          <a:solidFill>
            <a:srgbClr val="004890">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1" name="Google Shape;11;p17"/>
          <p:cNvSpPr txBox="1"/>
          <p:nvPr>
            <p:ph type="ctrTitle"/>
          </p:nvPr>
        </p:nvSpPr>
        <p:spPr>
          <a:xfrm>
            <a:off x="4963889" y="1631730"/>
            <a:ext cx="6702593" cy="29988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4890"/>
              </a:buClr>
              <a:buSzPts val="5200"/>
              <a:buFont typeface="Calibri"/>
              <a:buNone/>
              <a:defRPr b="1" sz="5200">
                <a:solidFill>
                  <a:srgbClr val="00489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 name="Google Shape;12;p17"/>
          <p:cNvSpPr txBox="1"/>
          <p:nvPr>
            <p:ph idx="1" type="subTitle"/>
          </p:nvPr>
        </p:nvSpPr>
        <p:spPr>
          <a:xfrm>
            <a:off x="4963889" y="4762500"/>
            <a:ext cx="6702593" cy="10858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1000"/>
              </a:spcBef>
              <a:spcAft>
                <a:spcPts val="0"/>
              </a:spcAft>
              <a:buClr>
                <a:schemeClr val="dk1"/>
              </a:buClr>
              <a:buSzPts val="3200"/>
              <a:buNone/>
              <a:defRPr sz="32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 name="Google Shape;13;p17"/>
          <p:cNvSpPr txBox="1"/>
          <p:nvPr>
            <p:ph idx="2" type="body"/>
          </p:nvPr>
        </p:nvSpPr>
        <p:spPr>
          <a:xfrm>
            <a:off x="325968" y="6095686"/>
            <a:ext cx="3255433" cy="48753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17"/>
          <p:cNvSpPr txBox="1"/>
          <p:nvPr>
            <p:ph idx="3" type="body"/>
          </p:nvPr>
        </p:nvSpPr>
        <p:spPr>
          <a:xfrm>
            <a:off x="4963888" y="6095685"/>
            <a:ext cx="6702595" cy="487533"/>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04890"/>
              </a:buClr>
              <a:buSzPts val="2400"/>
              <a:buNone/>
              <a:defRPr>
                <a:solidFill>
                  <a:srgbClr val="004890"/>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sp>
        <p:nvSpPr>
          <p:cNvPr id="49" name="Google Shape;49;g1622600f396_45_11"/>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0" name="Google Shape;50;g1622600f396_45_11"/>
          <p:cNvSpPr txBox="1"/>
          <p:nvPr>
            <p:ph idx="1" type="body"/>
          </p:nvPr>
        </p:nvSpPr>
        <p:spPr>
          <a:xfrm>
            <a:off x="4156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1" name="Google Shape;51;g1622600f396_45_11"/>
          <p:cNvSpPr txBox="1"/>
          <p:nvPr>
            <p:ph idx="2" type="body"/>
          </p:nvPr>
        </p:nvSpPr>
        <p:spPr>
          <a:xfrm>
            <a:off x="64432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2" name="Google Shape;52;g1622600f396_45_11"/>
          <p:cNvSpPr txBox="1"/>
          <p:nvPr>
            <p:ph idx="12" type="sldNum"/>
          </p:nvPr>
        </p:nvSpPr>
        <p:spPr>
          <a:xfrm>
            <a:off x="11296610"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g1622600f396_45_16"/>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5" name="Google Shape;55;g1622600f396_45_16"/>
          <p:cNvSpPr txBox="1"/>
          <p:nvPr>
            <p:ph idx="12" type="sldNum"/>
          </p:nvPr>
        </p:nvSpPr>
        <p:spPr>
          <a:xfrm>
            <a:off x="11296610"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6" name="Shape 56"/>
        <p:cNvGrpSpPr/>
        <p:nvPr/>
      </p:nvGrpSpPr>
      <p:grpSpPr>
        <a:xfrm>
          <a:off x="0" y="0"/>
          <a:ext cx="0" cy="0"/>
          <a:chOff x="0" y="0"/>
          <a:chExt cx="0" cy="0"/>
        </a:xfrm>
      </p:grpSpPr>
      <p:sp>
        <p:nvSpPr>
          <p:cNvPr id="57" name="Google Shape;57;g1622600f396_45_19"/>
          <p:cNvSpPr txBox="1"/>
          <p:nvPr>
            <p:ph type="title"/>
          </p:nvPr>
        </p:nvSpPr>
        <p:spPr>
          <a:xfrm>
            <a:off x="415600" y="740800"/>
            <a:ext cx="3744000" cy="10076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58" name="Google Shape;58;g1622600f396_45_19"/>
          <p:cNvSpPr txBox="1"/>
          <p:nvPr>
            <p:ph idx="1" type="body"/>
          </p:nvPr>
        </p:nvSpPr>
        <p:spPr>
          <a:xfrm>
            <a:off x="415600" y="1852800"/>
            <a:ext cx="3744000" cy="42392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9" name="Google Shape;59;g1622600f396_45_19"/>
          <p:cNvSpPr txBox="1"/>
          <p:nvPr>
            <p:ph idx="12" type="sldNum"/>
          </p:nvPr>
        </p:nvSpPr>
        <p:spPr>
          <a:xfrm>
            <a:off x="11296610"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0" name="Shape 60"/>
        <p:cNvGrpSpPr/>
        <p:nvPr/>
      </p:nvGrpSpPr>
      <p:grpSpPr>
        <a:xfrm>
          <a:off x="0" y="0"/>
          <a:ext cx="0" cy="0"/>
          <a:chOff x="0" y="0"/>
          <a:chExt cx="0" cy="0"/>
        </a:xfrm>
      </p:grpSpPr>
      <p:sp>
        <p:nvSpPr>
          <p:cNvPr id="61" name="Google Shape;61;g1622600f396_45_23"/>
          <p:cNvSpPr txBox="1"/>
          <p:nvPr>
            <p:ph type="title"/>
          </p:nvPr>
        </p:nvSpPr>
        <p:spPr>
          <a:xfrm>
            <a:off x="653667" y="600200"/>
            <a:ext cx="8490400" cy="54544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62" name="Google Shape;62;g1622600f396_45_23"/>
          <p:cNvSpPr txBox="1"/>
          <p:nvPr>
            <p:ph idx="12" type="sldNum"/>
          </p:nvPr>
        </p:nvSpPr>
        <p:spPr>
          <a:xfrm>
            <a:off x="11296610"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3" name="Shape 63"/>
        <p:cNvGrpSpPr/>
        <p:nvPr/>
      </p:nvGrpSpPr>
      <p:grpSpPr>
        <a:xfrm>
          <a:off x="0" y="0"/>
          <a:ext cx="0" cy="0"/>
          <a:chOff x="0" y="0"/>
          <a:chExt cx="0" cy="0"/>
        </a:xfrm>
      </p:grpSpPr>
      <p:sp>
        <p:nvSpPr>
          <p:cNvPr id="64" name="Google Shape;64;g1622600f396_45_2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5" name="Google Shape;65;g1622600f396_45_26"/>
          <p:cNvSpPr txBox="1"/>
          <p:nvPr>
            <p:ph type="title"/>
          </p:nvPr>
        </p:nvSpPr>
        <p:spPr>
          <a:xfrm>
            <a:off x="354000" y="1644233"/>
            <a:ext cx="53936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66" name="Google Shape;66;g1622600f396_45_26"/>
          <p:cNvSpPr txBox="1"/>
          <p:nvPr>
            <p:ph idx="1" type="subTitle"/>
          </p:nvPr>
        </p:nvSpPr>
        <p:spPr>
          <a:xfrm>
            <a:off x="354000" y="3737433"/>
            <a:ext cx="5393600" cy="164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7" name="Google Shape;67;g1622600f396_45_26"/>
          <p:cNvSpPr txBox="1"/>
          <p:nvPr>
            <p:ph idx="2" type="body"/>
          </p:nvPr>
        </p:nvSpPr>
        <p:spPr>
          <a:xfrm>
            <a:off x="6586000" y="965433"/>
            <a:ext cx="5116000" cy="49268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68" name="Google Shape;68;g1622600f396_45_26"/>
          <p:cNvSpPr txBox="1"/>
          <p:nvPr>
            <p:ph idx="12" type="sldNum"/>
          </p:nvPr>
        </p:nvSpPr>
        <p:spPr>
          <a:xfrm>
            <a:off x="11296610"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9" name="Shape 69"/>
        <p:cNvGrpSpPr/>
        <p:nvPr/>
      </p:nvGrpSpPr>
      <p:grpSpPr>
        <a:xfrm>
          <a:off x="0" y="0"/>
          <a:ext cx="0" cy="0"/>
          <a:chOff x="0" y="0"/>
          <a:chExt cx="0" cy="0"/>
        </a:xfrm>
      </p:grpSpPr>
      <p:sp>
        <p:nvSpPr>
          <p:cNvPr id="70" name="Google Shape;70;g1622600f396_45_32"/>
          <p:cNvSpPr txBox="1"/>
          <p:nvPr>
            <p:ph idx="1" type="body"/>
          </p:nvPr>
        </p:nvSpPr>
        <p:spPr>
          <a:xfrm>
            <a:off x="415600" y="5640767"/>
            <a:ext cx="7998400" cy="8068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71" name="Google Shape;71;g1622600f396_45_32"/>
          <p:cNvSpPr txBox="1"/>
          <p:nvPr>
            <p:ph idx="12" type="sldNum"/>
          </p:nvPr>
        </p:nvSpPr>
        <p:spPr>
          <a:xfrm>
            <a:off x="11296610"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2" name="Shape 72"/>
        <p:cNvGrpSpPr/>
        <p:nvPr/>
      </p:nvGrpSpPr>
      <p:grpSpPr>
        <a:xfrm>
          <a:off x="0" y="0"/>
          <a:ext cx="0" cy="0"/>
          <a:chOff x="0" y="0"/>
          <a:chExt cx="0" cy="0"/>
        </a:xfrm>
      </p:grpSpPr>
      <p:sp>
        <p:nvSpPr>
          <p:cNvPr id="73" name="Google Shape;73;g1622600f396_45_35"/>
          <p:cNvSpPr txBox="1"/>
          <p:nvPr>
            <p:ph hasCustomPrompt="1" type="title"/>
          </p:nvPr>
        </p:nvSpPr>
        <p:spPr>
          <a:xfrm>
            <a:off x="415600" y="1474833"/>
            <a:ext cx="11360800" cy="26180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74" name="Google Shape;74;g1622600f396_45_35"/>
          <p:cNvSpPr txBox="1"/>
          <p:nvPr>
            <p:ph idx="1" type="body"/>
          </p:nvPr>
        </p:nvSpPr>
        <p:spPr>
          <a:xfrm>
            <a:off x="415600" y="4202967"/>
            <a:ext cx="11360800" cy="17344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75" name="Google Shape;75;g1622600f396_45_35"/>
          <p:cNvSpPr txBox="1"/>
          <p:nvPr>
            <p:ph idx="12" type="sldNum"/>
          </p:nvPr>
        </p:nvSpPr>
        <p:spPr>
          <a:xfrm>
            <a:off x="11296610"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Generic">
  <p:cSld name="BSC2017-Generic">
    <p:spTree>
      <p:nvGrpSpPr>
        <p:cNvPr id="77" name="Shape 77"/>
        <p:cNvGrpSpPr/>
        <p:nvPr/>
      </p:nvGrpSpPr>
      <p:grpSpPr>
        <a:xfrm>
          <a:off x="0" y="0"/>
          <a:ext cx="0" cy="0"/>
          <a:chOff x="0" y="0"/>
          <a:chExt cx="0" cy="0"/>
        </a:xfrm>
      </p:grpSpPr>
      <p:sp>
        <p:nvSpPr>
          <p:cNvPr id="78" name="Google Shape;78;g1622600f396_24_1"/>
          <p:cNvSpPr txBox="1"/>
          <p:nvPr>
            <p:ph type="title"/>
          </p:nvPr>
        </p:nvSpPr>
        <p:spPr>
          <a:xfrm>
            <a:off x="619737" y="217894"/>
            <a:ext cx="10972797" cy="838397"/>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chemeClr val="accent1"/>
              </a:buClr>
              <a:buSzPts val="3500"/>
              <a:buFont typeface="Calibri"/>
              <a:buNone/>
              <a:defRPr b="1" i="0" sz="35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9" name="Google Shape;79;g1622600f396_24_1"/>
          <p:cNvSpPr txBox="1"/>
          <p:nvPr>
            <p:ph idx="1" type="body"/>
          </p:nvPr>
        </p:nvSpPr>
        <p:spPr>
          <a:xfrm>
            <a:off x="619737" y="1215072"/>
            <a:ext cx="10972797" cy="4833259"/>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0070C0"/>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500"/>
              </a:spcBef>
              <a:spcAft>
                <a:spcPts val="0"/>
              </a:spcAft>
              <a:buClr>
                <a:srgbClr val="0070C0"/>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070C0"/>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rgbClr val="0070C0"/>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rgbClr val="0070C0"/>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0" name="Google Shape;80;g1622600f396_24_1"/>
          <p:cNvPicPr preferRelativeResize="0"/>
          <p:nvPr/>
        </p:nvPicPr>
        <p:blipFill rotWithShape="1">
          <a:blip r:embed="rId2">
            <a:alphaModFix/>
          </a:blip>
          <a:srcRect b="0" l="0" r="0" t="0"/>
          <a:stretch/>
        </p:blipFill>
        <p:spPr>
          <a:xfrm>
            <a:off x="576947" y="6232144"/>
            <a:ext cx="1876425" cy="4572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SC2017-Generic">
  <p:cSld name="6_BSC2017-Generic">
    <p:spTree>
      <p:nvGrpSpPr>
        <p:cNvPr id="81" name="Shape 81"/>
        <p:cNvGrpSpPr/>
        <p:nvPr/>
      </p:nvGrpSpPr>
      <p:grpSpPr>
        <a:xfrm>
          <a:off x="0" y="0"/>
          <a:ext cx="0" cy="0"/>
          <a:chOff x="0" y="0"/>
          <a:chExt cx="0" cy="0"/>
        </a:xfrm>
      </p:grpSpPr>
      <p:sp>
        <p:nvSpPr>
          <p:cNvPr id="82" name="Google Shape;82;g1622600f396_24_5"/>
          <p:cNvSpPr txBox="1"/>
          <p:nvPr>
            <p:ph type="title"/>
          </p:nvPr>
        </p:nvSpPr>
        <p:spPr>
          <a:xfrm>
            <a:off x="619737" y="217894"/>
            <a:ext cx="10972797" cy="838397"/>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chemeClr val="accent1"/>
              </a:buClr>
              <a:buSzPts val="3500"/>
              <a:buFont typeface="Calibri"/>
              <a:buNone/>
              <a:defRPr b="1" i="0" sz="35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3" name="Google Shape;83;g1622600f396_24_5"/>
          <p:cNvSpPr txBox="1"/>
          <p:nvPr>
            <p:ph idx="1" type="body"/>
          </p:nvPr>
        </p:nvSpPr>
        <p:spPr>
          <a:xfrm>
            <a:off x="619737" y="1215072"/>
            <a:ext cx="10972797" cy="4833259"/>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0070C0"/>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500"/>
              </a:spcBef>
              <a:spcAft>
                <a:spcPts val="0"/>
              </a:spcAft>
              <a:buClr>
                <a:srgbClr val="0070C0"/>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070C0"/>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rgbClr val="0070C0"/>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rgbClr val="0070C0"/>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4" name="Google Shape;84;g1622600f396_24_5"/>
          <p:cNvPicPr preferRelativeResize="0"/>
          <p:nvPr/>
        </p:nvPicPr>
        <p:blipFill rotWithShape="1">
          <a:blip r:embed="rId2">
            <a:alphaModFix/>
          </a:blip>
          <a:srcRect b="0" l="0" r="0" t="0"/>
          <a:stretch/>
        </p:blipFill>
        <p:spPr>
          <a:xfrm>
            <a:off x="576947" y="6232144"/>
            <a:ext cx="1876425" cy="4572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86" name="Shape 86"/>
        <p:cNvGrpSpPr/>
        <p:nvPr/>
      </p:nvGrpSpPr>
      <p:grpSpPr>
        <a:xfrm>
          <a:off x="0" y="0"/>
          <a:ext cx="0" cy="0"/>
          <a:chOff x="0" y="0"/>
          <a:chExt cx="0" cy="0"/>
        </a:xfrm>
      </p:grpSpPr>
      <p:sp>
        <p:nvSpPr>
          <p:cNvPr id="87" name="Google Shape;87;g1622600f396_35_1"/>
          <p:cNvSpPr txBox="1"/>
          <p:nvPr>
            <p:ph type="title"/>
          </p:nvPr>
        </p:nvSpPr>
        <p:spPr>
          <a:xfrm>
            <a:off x="619737" y="217893"/>
            <a:ext cx="10972797" cy="83839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3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18"/>
          <p:cNvSpPr txBox="1"/>
          <p:nvPr>
            <p:ph type="title"/>
          </p:nvPr>
        </p:nvSpPr>
        <p:spPr>
          <a:xfrm>
            <a:off x="0" y="256068"/>
            <a:ext cx="12192000" cy="800945"/>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rgbClr val="124484"/>
              </a:buClr>
              <a:buSzPts val="40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8"/>
          <p:cNvSpPr txBox="1"/>
          <p:nvPr>
            <p:ph idx="1" type="body"/>
          </p:nvPr>
        </p:nvSpPr>
        <p:spPr>
          <a:xfrm>
            <a:off x="603657" y="1514475"/>
            <a:ext cx="10984685" cy="46624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 name="Shape 88"/>
        <p:cNvGrpSpPr/>
        <p:nvPr/>
      </p:nvGrpSpPr>
      <p:grpSpPr>
        <a:xfrm>
          <a:off x="0" y="0"/>
          <a:ext cx="0" cy="0"/>
          <a:chOff x="0" y="0"/>
          <a:chExt cx="0" cy="0"/>
        </a:xfrm>
      </p:grpSpPr>
      <p:sp>
        <p:nvSpPr>
          <p:cNvPr id="89" name="Google Shape;89;g1622600f396_35_3"/>
          <p:cNvSpPr txBox="1"/>
          <p:nvPr>
            <p:ph idx="10" type="dt"/>
          </p:nvPr>
        </p:nvSpPr>
        <p:spPr>
          <a:xfrm>
            <a:off x="609609" y="6356351"/>
            <a:ext cx="2844799" cy="365125"/>
          </a:xfrm>
          <a:prstGeom prst="rect">
            <a:avLst/>
          </a:prstGeom>
          <a:noFill/>
          <a:ln>
            <a:noFill/>
          </a:ln>
        </p:spPr>
        <p:txBody>
          <a:bodyPr anchorCtr="0" anchor="ctr" bIns="91425" lIns="91425" spcFirstLastPara="1" rIns="91425" wrap="square" tIns="91425">
            <a:noAutofit/>
          </a:bodyPr>
          <a:lstStyle>
            <a:lvl1pPr lvl="0" marR="0" rtl="0" algn="l">
              <a:lnSpc>
                <a:spcPct val="93000"/>
              </a:lnSpc>
              <a:spcBef>
                <a:spcPts val="0"/>
              </a:spcBef>
              <a:spcAft>
                <a:spcPts val="0"/>
              </a:spcAft>
              <a:buClr>
                <a:srgbClr val="000000"/>
              </a:buClr>
              <a:buSzPts val="1200"/>
              <a:buFont typeface="Times New Roman"/>
              <a:buNone/>
              <a:defRPr b="0" i="0" sz="1200" u="none" cap="none" strike="noStrike">
                <a:solidFill>
                  <a:srgbClr val="888888"/>
                </a:solidFill>
                <a:latin typeface="Calibri"/>
                <a:ea typeface="Calibri"/>
                <a:cs typeface="Calibri"/>
                <a:sym typeface="Calibri"/>
              </a:defRPr>
            </a:lvl1pPr>
            <a:lvl2pPr lvl="1" marR="0" rtl="0" algn="l">
              <a:lnSpc>
                <a:spcPct val="93000"/>
              </a:lnSpc>
              <a:spcBef>
                <a:spcPts val="0"/>
              </a:spcBef>
              <a:spcAft>
                <a:spcPts val="0"/>
              </a:spcAft>
              <a:buClr>
                <a:srgbClr val="000000"/>
              </a:buClr>
              <a:buSzPts val="1800"/>
              <a:buFont typeface="Times New Roman"/>
              <a:buNone/>
              <a:defRPr b="0" i="0" sz="1800" u="none" cap="none" strike="noStrike">
                <a:solidFill>
                  <a:schemeClr val="dk1"/>
                </a:solidFill>
                <a:latin typeface="Calibri"/>
                <a:ea typeface="Calibri"/>
                <a:cs typeface="Calibri"/>
                <a:sym typeface="Calibri"/>
              </a:defRPr>
            </a:lvl2pPr>
            <a:lvl3pPr lvl="2" marR="0" rtl="0" algn="l">
              <a:lnSpc>
                <a:spcPct val="93000"/>
              </a:lnSpc>
              <a:spcBef>
                <a:spcPts val="0"/>
              </a:spcBef>
              <a:spcAft>
                <a:spcPts val="0"/>
              </a:spcAft>
              <a:buClr>
                <a:srgbClr val="000000"/>
              </a:buClr>
              <a:buSzPts val="1800"/>
              <a:buFont typeface="Times New Roman"/>
              <a:buNone/>
              <a:defRPr b="0" i="0" sz="1800" u="none" cap="none" strike="noStrike">
                <a:solidFill>
                  <a:schemeClr val="dk1"/>
                </a:solidFill>
                <a:latin typeface="Calibri"/>
                <a:ea typeface="Calibri"/>
                <a:cs typeface="Calibri"/>
                <a:sym typeface="Calibri"/>
              </a:defRPr>
            </a:lvl3pPr>
            <a:lvl4pPr lvl="3" marR="0" rtl="0" algn="l">
              <a:lnSpc>
                <a:spcPct val="93000"/>
              </a:lnSpc>
              <a:spcBef>
                <a:spcPts val="0"/>
              </a:spcBef>
              <a:spcAft>
                <a:spcPts val="0"/>
              </a:spcAft>
              <a:buClr>
                <a:srgbClr val="000000"/>
              </a:buClr>
              <a:buSzPts val="1800"/>
              <a:buFont typeface="Times New Roman"/>
              <a:buNone/>
              <a:defRPr b="0" i="0" sz="1800" u="none" cap="none" strike="noStrike">
                <a:solidFill>
                  <a:schemeClr val="dk1"/>
                </a:solidFill>
                <a:latin typeface="Calibri"/>
                <a:ea typeface="Calibri"/>
                <a:cs typeface="Calibri"/>
                <a:sym typeface="Calibri"/>
              </a:defRPr>
            </a:lvl4pPr>
            <a:lvl5pPr lvl="4" marR="0" rtl="0" algn="l">
              <a:lnSpc>
                <a:spcPct val="93000"/>
              </a:lnSpc>
              <a:spcBef>
                <a:spcPts val="0"/>
              </a:spcBef>
              <a:spcAft>
                <a:spcPts val="0"/>
              </a:spcAft>
              <a:buClr>
                <a:srgbClr val="000000"/>
              </a:buClr>
              <a:buSzPts val="1800"/>
              <a:buFont typeface="Times New Roman"/>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0" name="Google Shape;90;g1622600f396_35_3"/>
          <p:cNvSpPr txBox="1"/>
          <p:nvPr>
            <p:ph idx="11" type="ftr"/>
          </p:nvPr>
        </p:nvSpPr>
        <p:spPr>
          <a:xfrm>
            <a:off x="4165600" y="6356351"/>
            <a:ext cx="3860800" cy="365125"/>
          </a:xfrm>
          <a:prstGeom prst="rect">
            <a:avLst/>
          </a:prstGeom>
          <a:noFill/>
          <a:ln>
            <a:noFill/>
          </a:ln>
        </p:spPr>
        <p:txBody>
          <a:bodyPr anchorCtr="0" anchor="ctr" bIns="91425" lIns="91425" spcFirstLastPara="1" rIns="91425" wrap="square" tIns="91425">
            <a:noAutofit/>
          </a:bodyPr>
          <a:lstStyle>
            <a:lvl1pPr lvl="0" marR="0" rtl="0" algn="ctr">
              <a:lnSpc>
                <a:spcPct val="93000"/>
              </a:lnSpc>
              <a:spcBef>
                <a:spcPts val="0"/>
              </a:spcBef>
              <a:spcAft>
                <a:spcPts val="0"/>
              </a:spcAft>
              <a:buClr>
                <a:srgbClr val="000000"/>
              </a:buClr>
              <a:buSzPts val="1200"/>
              <a:buFont typeface="Times New Roman"/>
              <a:buNone/>
              <a:defRPr b="0" i="0" sz="1200" u="none" cap="none" strike="noStrike">
                <a:solidFill>
                  <a:srgbClr val="888888"/>
                </a:solidFill>
                <a:latin typeface="Calibri"/>
                <a:ea typeface="Calibri"/>
                <a:cs typeface="Calibri"/>
                <a:sym typeface="Calibri"/>
              </a:defRPr>
            </a:lvl1pPr>
            <a:lvl2pPr lvl="1" marR="0" rtl="0" algn="l">
              <a:lnSpc>
                <a:spcPct val="93000"/>
              </a:lnSpc>
              <a:spcBef>
                <a:spcPts val="0"/>
              </a:spcBef>
              <a:spcAft>
                <a:spcPts val="0"/>
              </a:spcAft>
              <a:buClr>
                <a:srgbClr val="000000"/>
              </a:buClr>
              <a:buSzPts val="1800"/>
              <a:buFont typeface="Times New Roman"/>
              <a:buNone/>
              <a:defRPr b="0" i="0" sz="1800" u="none" cap="none" strike="noStrike">
                <a:solidFill>
                  <a:schemeClr val="dk1"/>
                </a:solidFill>
                <a:latin typeface="Calibri"/>
                <a:ea typeface="Calibri"/>
                <a:cs typeface="Calibri"/>
                <a:sym typeface="Calibri"/>
              </a:defRPr>
            </a:lvl2pPr>
            <a:lvl3pPr lvl="2" marR="0" rtl="0" algn="l">
              <a:lnSpc>
                <a:spcPct val="93000"/>
              </a:lnSpc>
              <a:spcBef>
                <a:spcPts val="0"/>
              </a:spcBef>
              <a:spcAft>
                <a:spcPts val="0"/>
              </a:spcAft>
              <a:buClr>
                <a:srgbClr val="000000"/>
              </a:buClr>
              <a:buSzPts val="1800"/>
              <a:buFont typeface="Times New Roman"/>
              <a:buNone/>
              <a:defRPr b="0" i="0" sz="1800" u="none" cap="none" strike="noStrike">
                <a:solidFill>
                  <a:schemeClr val="dk1"/>
                </a:solidFill>
                <a:latin typeface="Calibri"/>
                <a:ea typeface="Calibri"/>
                <a:cs typeface="Calibri"/>
                <a:sym typeface="Calibri"/>
              </a:defRPr>
            </a:lvl3pPr>
            <a:lvl4pPr lvl="3" marR="0" rtl="0" algn="l">
              <a:lnSpc>
                <a:spcPct val="93000"/>
              </a:lnSpc>
              <a:spcBef>
                <a:spcPts val="0"/>
              </a:spcBef>
              <a:spcAft>
                <a:spcPts val="0"/>
              </a:spcAft>
              <a:buClr>
                <a:srgbClr val="000000"/>
              </a:buClr>
              <a:buSzPts val="1800"/>
              <a:buFont typeface="Times New Roman"/>
              <a:buNone/>
              <a:defRPr b="0" i="0" sz="1800" u="none" cap="none" strike="noStrike">
                <a:solidFill>
                  <a:schemeClr val="dk1"/>
                </a:solidFill>
                <a:latin typeface="Calibri"/>
                <a:ea typeface="Calibri"/>
                <a:cs typeface="Calibri"/>
                <a:sym typeface="Calibri"/>
              </a:defRPr>
            </a:lvl4pPr>
            <a:lvl5pPr lvl="4" marR="0" rtl="0" algn="l">
              <a:lnSpc>
                <a:spcPct val="93000"/>
              </a:lnSpc>
              <a:spcBef>
                <a:spcPts val="0"/>
              </a:spcBef>
              <a:spcAft>
                <a:spcPts val="0"/>
              </a:spcAft>
              <a:buClr>
                <a:srgbClr val="000000"/>
              </a:buClr>
              <a:buSzPts val="1800"/>
              <a:buFont typeface="Times New Roman"/>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1" name="Google Shape;91;g1622600f396_35_3"/>
          <p:cNvSpPr txBox="1"/>
          <p:nvPr>
            <p:ph idx="12" type="sldNum"/>
          </p:nvPr>
        </p:nvSpPr>
        <p:spPr>
          <a:xfrm>
            <a:off x="8737623" y="6356351"/>
            <a:ext cx="28447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93000"/>
              </a:lnSpc>
              <a:spcBef>
                <a:spcPts val="0"/>
              </a:spcBef>
              <a:spcAft>
                <a:spcPts val="0"/>
              </a:spcAft>
              <a:buClr>
                <a:srgbClr val="000000"/>
              </a:buClr>
              <a:buSzPts val="300"/>
              <a:buFont typeface="Times New Roman"/>
              <a:buNone/>
              <a:defRPr b="0" i="0" sz="1200" u="none" cap="none" strike="noStrike">
                <a:solidFill>
                  <a:srgbClr val="888888"/>
                </a:solidFill>
                <a:latin typeface="Calibri"/>
                <a:ea typeface="Calibri"/>
                <a:cs typeface="Calibri"/>
                <a:sym typeface="Calibri"/>
              </a:defRPr>
            </a:lvl1pPr>
            <a:lvl2pPr indent="0" lvl="1" marL="0" marR="0" rtl="0" algn="r">
              <a:lnSpc>
                <a:spcPct val="93000"/>
              </a:lnSpc>
              <a:spcBef>
                <a:spcPts val="0"/>
              </a:spcBef>
              <a:spcAft>
                <a:spcPts val="0"/>
              </a:spcAft>
              <a:buClr>
                <a:srgbClr val="000000"/>
              </a:buClr>
              <a:buSzPts val="300"/>
              <a:buFont typeface="Times New Roman"/>
              <a:buNone/>
              <a:defRPr b="0" i="0" sz="1200" u="none" cap="none" strike="noStrike">
                <a:solidFill>
                  <a:srgbClr val="888888"/>
                </a:solidFill>
                <a:latin typeface="Calibri"/>
                <a:ea typeface="Calibri"/>
                <a:cs typeface="Calibri"/>
                <a:sym typeface="Calibri"/>
              </a:defRPr>
            </a:lvl2pPr>
            <a:lvl3pPr indent="0" lvl="2" marL="0" marR="0" rtl="0" algn="r">
              <a:lnSpc>
                <a:spcPct val="93000"/>
              </a:lnSpc>
              <a:spcBef>
                <a:spcPts val="0"/>
              </a:spcBef>
              <a:spcAft>
                <a:spcPts val="0"/>
              </a:spcAft>
              <a:buClr>
                <a:srgbClr val="000000"/>
              </a:buClr>
              <a:buSzPts val="300"/>
              <a:buFont typeface="Times New Roman"/>
              <a:buNone/>
              <a:defRPr b="0" i="0" sz="1200" u="none" cap="none" strike="noStrike">
                <a:solidFill>
                  <a:srgbClr val="888888"/>
                </a:solidFill>
                <a:latin typeface="Calibri"/>
                <a:ea typeface="Calibri"/>
                <a:cs typeface="Calibri"/>
                <a:sym typeface="Calibri"/>
              </a:defRPr>
            </a:lvl3pPr>
            <a:lvl4pPr indent="0" lvl="3" marL="0" marR="0" rtl="0" algn="r">
              <a:lnSpc>
                <a:spcPct val="93000"/>
              </a:lnSpc>
              <a:spcBef>
                <a:spcPts val="0"/>
              </a:spcBef>
              <a:spcAft>
                <a:spcPts val="0"/>
              </a:spcAft>
              <a:buClr>
                <a:srgbClr val="000000"/>
              </a:buClr>
              <a:buSzPts val="300"/>
              <a:buFont typeface="Times New Roman"/>
              <a:buNone/>
              <a:defRPr b="0" i="0" sz="1200" u="none" cap="none" strike="noStrike">
                <a:solidFill>
                  <a:srgbClr val="888888"/>
                </a:solidFill>
                <a:latin typeface="Calibri"/>
                <a:ea typeface="Calibri"/>
                <a:cs typeface="Calibri"/>
                <a:sym typeface="Calibri"/>
              </a:defRPr>
            </a:lvl4pPr>
            <a:lvl5pPr indent="0" lvl="4" marL="0" marR="0" rtl="0" algn="r">
              <a:lnSpc>
                <a:spcPct val="93000"/>
              </a:lnSpc>
              <a:spcBef>
                <a:spcPts val="0"/>
              </a:spcBef>
              <a:spcAft>
                <a:spcPts val="0"/>
              </a:spcAft>
              <a:buClr>
                <a:srgbClr val="000000"/>
              </a:buClr>
              <a:buSzPts val="300"/>
              <a:buFont typeface="Times New Roman"/>
              <a:buNone/>
              <a:defRPr b="0" i="0" sz="1200" u="none" cap="none" strike="noStrike">
                <a:solidFill>
                  <a:srgbClr val="888888"/>
                </a:solidFill>
                <a:latin typeface="Calibri"/>
                <a:ea typeface="Calibri"/>
                <a:cs typeface="Calibri"/>
                <a:sym typeface="Calibri"/>
              </a:defRPr>
            </a:lvl5pPr>
            <a:lvl6pPr indent="0" lvl="5" marL="0" marR="0" rtl="0" algn="r">
              <a:lnSpc>
                <a:spcPct val="93000"/>
              </a:lnSpc>
              <a:spcBef>
                <a:spcPts val="0"/>
              </a:spcBef>
              <a:spcAft>
                <a:spcPts val="0"/>
              </a:spcAft>
              <a:buClr>
                <a:srgbClr val="000000"/>
              </a:buClr>
              <a:buSzPts val="300"/>
              <a:buFont typeface="Times New Roman"/>
              <a:buNone/>
              <a:defRPr b="0" i="0" sz="1200" u="none" cap="none" strike="noStrike">
                <a:solidFill>
                  <a:srgbClr val="888888"/>
                </a:solidFill>
                <a:latin typeface="Calibri"/>
                <a:ea typeface="Calibri"/>
                <a:cs typeface="Calibri"/>
                <a:sym typeface="Calibri"/>
              </a:defRPr>
            </a:lvl6pPr>
            <a:lvl7pPr indent="0" lvl="6" marL="0" marR="0" rtl="0" algn="r">
              <a:lnSpc>
                <a:spcPct val="93000"/>
              </a:lnSpc>
              <a:spcBef>
                <a:spcPts val="0"/>
              </a:spcBef>
              <a:spcAft>
                <a:spcPts val="0"/>
              </a:spcAft>
              <a:buClr>
                <a:srgbClr val="000000"/>
              </a:buClr>
              <a:buSzPts val="300"/>
              <a:buFont typeface="Times New Roman"/>
              <a:buNone/>
              <a:defRPr b="0" i="0" sz="1200" u="none" cap="none" strike="noStrike">
                <a:solidFill>
                  <a:srgbClr val="888888"/>
                </a:solidFill>
                <a:latin typeface="Calibri"/>
                <a:ea typeface="Calibri"/>
                <a:cs typeface="Calibri"/>
                <a:sym typeface="Calibri"/>
              </a:defRPr>
            </a:lvl7pPr>
            <a:lvl8pPr indent="0" lvl="7" marL="0" marR="0" rtl="0" algn="r">
              <a:lnSpc>
                <a:spcPct val="93000"/>
              </a:lnSpc>
              <a:spcBef>
                <a:spcPts val="0"/>
              </a:spcBef>
              <a:spcAft>
                <a:spcPts val="0"/>
              </a:spcAft>
              <a:buClr>
                <a:srgbClr val="000000"/>
              </a:buClr>
              <a:buSzPts val="300"/>
              <a:buFont typeface="Times New Roman"/>
              <a:buNone/>
              <a:defRPr b="0" i="0" sz="1200" u="none" cap="none" strike="noStrike">
                <a:solidFill>
                  <a:srgbClr val="888888"/>
                </a:solidFill>
                <a:latin typeface="Calibri"/>
                <a:ea typeface="Calibri"/>
                <a:cs typeface="Calibri"/>
                <a:sym typeface="Calibri"/>
              </a:defRPr>
            </a:lvl8pPr>
            <a:lvl9pPr indent="0" lvl="8" marL="0" marR="0" rtl="0" algn="r">
              <a:lnSpc>
                <a:spcPct val="93000"/>
              </a:lnSpc>
              <a:spcBef>
                <a:spcPts val="0"/>
              </a:spcBef>
              <a:spcAft>
                <a:spcPts val="0"/>
              </a:spcAft>
              <a:buClr>
                <a:srgbClr val="000000"/>
              </a:buClr>
              <a:buSzPts val="300"/>
              <a:buFont typeface="Times New Roman"/>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First">
  <p:cSld name="BSC2017-First">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g1622600f396_35_7"/>
          <p:cNvSpPr/>
          <p:nvPr/>
        </p:nvSpPr>
        <p:spPr>
          <a:xfrm>
            <a:off x="4064000" y="6095707"/>
            <a:ext cx="8128000" cy="487533"/>
          </a:xfrm>
          <a:prstGeom prst="rect">
            <a:avLst/>
          </a:prstGeom>
          <a:solidFill>
            <a:schemeClr val="lt1">
              <a:alpha val="7411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imes New Roman"/>
              <a:buNone/>
            </a:pPr>
            <a:r>
              <a:t/>
            </a:r>
            <a:endParaRPr b="0" i="0" sz="1800" u="none" cap="none" strike="noStrike">
              <a:solidFill>
                <a:srgbClr val="FFFFFF"/>
              </a:solidFill>
              <a:latin typeface="Calibri"/>
              <a:ea typeface="Calibri"/>
              <a:cs typeface="Calibri"/>
              <a:sym typeface="Calibri"/>
            </a:endParaRPr>
          </a:p>
        </p:txBody>
      </p:sp>
      <p:sp>
        <p:nvSpPr>
          <p:cNvPr id="94" name="Google Shape;94;g1622600f396_35_7"/>
          <p:cNvSpPr txBox="1"/>
          <p:nvPr>
            <p:ph type="ctrTitle"/>
          </p:nvPr>
        </p:nvSpPr>
        <p:spPr>
          <a:xfrm>
            <a:off x="4963908" y="1631730"/>
            <a:ext cx="6702593" cy="2998826"/>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4890"/>
              </a:buClr>
              <a:buSzPts val="5200"/>
              <a:buFont typeface="Calibri"/>
              <a:buNone/>
              <a:defRPr b="1" i="0" sz="5200" u="none" cap="none" strike="noStrike">
                <a:solidFill>
                  <a:srgbClr val="00489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 name="Google Shape;95;g1622600f396_35_7"/>
          <p:cNvSpPr txBox="1"/>
          <p:nvPr>
            <p:ph idx="1" type="subTitle"/>
          </p:nvPr>
        </p:nvSpPr>
        <p:spPr>
          <a:xfrm>
            <a:off x="4963908" y="4900141"/>
            <a:ext cx="6702593" cy="82274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96" name="Google Shape;96;g1622600f396_35_7"/>
          <p:cNvSpPr/>
          <p:nvPr/>
        </p:nvSpPr>
        <p:spPr>
          <a:xfrm>
            <a:off x="1" y="6095707"/>
            <a:ext cx="4064000" cy="487533"/>
          </a:xfrm>
          <a:prstGeom prst="rect">
            <a:avLst/>
          </a:prstGeom>
          <a:solidFill>
            <a:srgbClr val="004890">
              <a:alpha val="4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Times New Roman"/>
              <a:buNone/>
            </a:pPr>
            <a:r>
              <a:t/>
            </a:r>
            <a:endParaRPr b="0" i="0" sz="1600" u="none" cap="none" strike="noStrike">
              <a:solidFill>
                <a:srgbClr val="FFFFFF"/>
              </a:solidFill>
              <a:latin typeface="Calibri"/>
              <a:ea typeface="Calibri"/>
              <a:cs typeface="Calibri"/>
              <a:sym typeface="Calibri"/>
            </a:endParaRPr>
          </a:p>
        </p:txBody>
      </p:sp>
      <p:sp>
        <p:nvSpPr>
          <p:cNvPr id="97" name="Google Shape;97;g1622600f396_35_7"/>
          <p:cNvSpPr txBox="1"/>
          <p:nvPr>
            <p:ph idx="2" type="body"/>
          </p:nvPr>
        </p:nvSpPr>
        <p:spPr>
          <a:xfrm>
            <a:off x="325975" y="6095707"/>
            <a:ext cx="3255433" cy="48753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g1622600f396_35_7"/>
          <p:cNvSpPr txBox="1"/>
          <p:nvPr>
            <p:ph idx="3" type="body"/>
          </p:nvPr>
        </p:nvSpPr>
        <p:spPr>
          <a:xfrm>
            <a:off x="4963888" y="6095684"/>
            <a:ext cx="6702595" cy="48753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4890"/>
              </a:buClr>
              <a:buSzPts val="2400"/>
              <a:buFont typeface="Arial"/>
              <a:buNone/>
              <a:defRPr b="0" i="0" sz="2400" u="none" cap="none" strike="noStrike">
                <a:solidFill>
                  <a:srgbClr val="004890"/>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Last">
  <p:cSld name="BSC2017-Last">
    <p:spTree>
      <p:nvGrpSpPr>
        <p:cNvPr id="99" name="Shape 99"/>
        <p:cNvGrpSpPr/>
        <p:nvPr/>
      </p:nvGrpSpPr>
      <p:grpSpPr>
        <a:xfrm>
          <a:off x="0" y="0"/>
          <a:ext cx="0" cy="0"/>
          <a:chOff x="0" y="0"/>
          <a:chExt cx="0" cy="0"/>
        </a:xfrm>
      </p:grpSpPr>
      <p:pic>
        <p:nvPicPr>
          <p:cNvPr id="100" name="Google Shape;100;g1622600f396_35_1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1" name="Google Shape;101;g1622600f396_35_14"/>
          <p:cNvSpPr txBox="1"/>
          <p:nvPr/>
        </p:nvSpPr>
        <p:spPr>
          <a:xfrm>
            <a:off x="2654967" y="2486942"/>
            <a:ext cx="6882067" cy="1200329"/>
          </a:xfrm>
          <a:prstGeom prst="rect">
            <a:avLst/>
          </a:prstGeom>
          <a:noFill/>
          <a:ln>
            <a:noFill/>
          </a:ln>
          <a:effectLst>
            <a:outerShdw blurRad="127000" rotWithShape="0" algn="ctr">
              <a:srgbClr val="082242">
                <a:alpha val="8392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7200"/>
              <a:buFont typeface="Times New Roman"/>
              <a:buNone/>
            </a:pPr>
            <a:r>
              <a:rPr b="0" i="0" lang="ca-ES" sz="7200" u="none" cap="none" strike="noStrike">
                <a:solidFill>
                  <a:srgbClr val="FFFFFF"/>
                </a:solidFill>
                <a:latin typeface="Calibri"/>
                <a:ea typeface="Calibri"/>
                <a:cs typeface="Calibri"/>
                <a:sym typeface="Calibri"/>
              </a:rPr>
              <a:t>THANK YOU!</a:t>
            </a:r>
            <a:endParaRPr b="0" i="0" sz="1400" u="none" cap="none" strike="noStrike">
              <a:solidFill>
                <a:srgbClr val="000000"/>
              </a:solidFill>
              <a:latin typeface="Arial"/>
              <a:ea typeface="Arial"/>
              <a:cs typeface="Arial"/>
              <a:sym typeface="Arial"/>
            </a:endParaRPr>
          </a:p>
        </p:txBody>
      </p:sp>
      <p:sp>
        <p:nvSpPr>
          <p:cNvPr id="102" name="Google Shape;102;g1622600f396_35_14"/>
          <p:cNvSpPr txBox="1"/>
          <p:nvPr/>
        </p:nvSpPr>
        <p:spPr>
          <a:xfrm>
            <a:off x="4480216" y="5865998"/>
            <a:ext cx="3210535" cy="646331"/>
          </a:xfrm>
          <a:prstGeom prst="rect">
            <a:avLst/>
          </a:prstGeom>
          <a:noFill/>
          <a:ln>
            <a:noFill/>
          </a:ln>
          <a:effectLst>
            <a:outerShdw blurRad="127000" rotWithShape="0" algn="ctr">
              <a:srgbClr val="082242">
                <a:alpha val="8392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600"/>
              <a:buFont typeface="Times New Roman"/>
              <a:buNone/>
            </a:pPr>
            <a:r>
              <a:rPr b="0" i="0" lang="ca-ES" sz="3600" u="none" cap="none" strike="noStrike">
                <a:solidFill>
                  <a:srgbClr val="FFFFFF"/>
                </a:solidFill>
                <a:latin typeface="Calibri"/>
                <a:ea typeface="Calibri"/>
                <a:cs typeface="Calibri"/>
                <a:sym typeface="Calibri"/>
              </a:rPr>
              <a:t>www.bsc.es</a:t>
            </a:r>
            <a:endParaRPr b="0" i="0" sz="1400" u="none" cap="none" strike="noStrike">
              <a:solidFill>
                <a:srgbClr val="000000"/>
              </a:solidFill>
              <a:latin typeface="Arial"/>
              <a:ea typeface="Arial"/>
              <a:cs typeface="Arial"/>
              <a:sym typeface="Arial"/>
            </a:endParaRPr>
          </a:p>
        </p:txBody>
      </p:sp>
      <p:sp>
        <p:nvSpPr>
          <p:cNvPr id="103" name="Google Shape;103;g1622600f396_35_14"/>
          <p:cNvSpPr txBox="1"/>
          <p:nvPr>
            <p:ph type="title"/>
          </p:nvPr>
        </p:nvSpPr>
        <p:spPr>
          <a:xfrm>
            <a:off x="1213757" y="4101723"/>
            <a:ext cx="9764485" cy="68893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_1">
    <p:spTree>
      <p:nvGrpSpPr>
        <p:cNvPr id="108" name="Shape 108"/>
        <p:cNvGrpSpPr/>
        <p:nvPr/>
      </p:nvGrpSpPr>
      <p:grpSpPr>
        <a:xfrm>
          <a:off x="0" y="0"/>
          <a:ext cx="0" cy="0"/>
          <a:chOff x="0" y="0"/>
          <a:chExt cx="0" cy="0"/>
        </a:xfrm>
      </p:grpSpPr>
      <p:sp>
        <p:nvSpPr>
          <p:cNvPr id="109" name="Google Shape;109;g16289b6d5e7_1_105"/>
          <p:cNvSpPr txBox="1"/>
          <p:nvPr>
            <p:ph type="title"/>
          </p:nvPr>
        </p:nvSpPr>
        <p:spPr>
          <a:xfrm>
            <a:off x="1190625" y="1151930"/>
            <a:ext cx="9810900" cy="2321700"/>
          </a:xfrm>
          <a:prstGeom prst="rect">
            <a:avLst/>
          </a:prstGeom>
          <a:noFill/>
          <a:ln>
            <a:noFill/>
          </a:ln>
        </p:spPr>
        <p:txBody>
          <a:bodyPr anchorCtr="0" anchor="b" bIns="43650" lIns="43650" spcFirstLastPara="1" rIns="43650" wrap="square" tIns="43650">
            <a:normAutofit/>
          </a:bodyPr>
          <a:lstStyle>
            <a:lvl1pPr lvl="0" algn="ctr">
              <a:lnSpc>
                <a:spcPct val="100000"/>
              </a:lnSpc>
              <a:spcBef>
                <a:spcPts val="0"/>
              </a:spcBef>
              <a:spcAft>
                <a:spcPts val="0"/>
              </a:spcAft>
              <a:buClr>
                <a:srgbClr val="000000"/>
              </a:buClr>
              <a:buSzPts val="1500"/>
              <a:buNone/>
              <a:defRPr/>
            </a:lvl1pPr>
            <a:lvl2pPr lvl="1" algn="ctr">
              <a:lnSpc>
                <a:spcPct val="100000"/>
              </a:lnSpc>
              <a:spcBef>
                <a:spcPts val="0"/>
              </a:spcBef>
              <a:spcAft>
                <a:spcPts val="0"/>
              </a:spcAft>
              <a:buClr>
                <a:srgbClr val="000000"/>
              </a:buClr>
              <a:buSzPts val="1500"/>
              <a:buNone/>
              <a:defRPr/>
            </a:lvl2pPr>
            <a:lvl3pPr lvl="2" algn="ctr">
              <a:lnSpc>
                <a:spcPct val="100000"/>
              </a:lnSpc>
              <a:spcBef>
                <a:spcPts val="0"/>
              </a:spcBef>
              <a:spcAft>
                <a:spcPts val="0"/>
              </a:spcAft>
              <a:buClr>
                <a:srgbClr val="000000"/>
              </a:buClr>
              <a:buSzPts val="1500"/>
              <a:buNone/>
              <a:defRPr/>
            </a:lvl3pPr>
            <a:lvl4pPr lvl="3" algn="ctr">
              <a:lnSpc>
                <a:spcPct val="100000"/>
              </a:lnSpc>
              <a:spcBef>
                <a:spcPts val="0"/>
              </a:spcBef>
              <a:spcAft>
                <a:spcPts val="0"/>
              </a:spcAft>
              <a:buClr>
                <a:srgbClr val="000000"/>
              </a:buClr>
              <a:buSzPts val="1500"/>
              <a:buNone/>
              <a:defRPr/>
            </a:lvl4pPr>
            <a:lvl5pPr lvl="4" algn="ctr">
              <a:lnSpc>
                <a:spcPct val="100000"/>
              </a:lnSpc>
              <a:spcBef>
                <a:spcPts val="0"/>
              </a:spcBef>
              <a:spcAft>
                <a:spcPts val="0"/>
              </a:spcAft>
              <a:buClr>
                <a:srgbClr val="000000"/>
              </a:buClr>
              <a:buSzPts val="1500"/>
              <a:buNone/>
              <a:defRPr/>
            </a:lvl5pPr>
            <a:lvl6pPr lvl="5" algn="ctr">
              <a:lnSpc>
                <a:spcPct val="100000"/>
              </a:lnSpc>
              <a:spcBef>
                <a:spcPts val="0"/>
              </a:spcBef>
              <a:spcAft>
                <a:spcPts val="0"/>
              </a:spcAft>
              <a:buClr>
                <a:srgbClr val="000000"/>
              </a:buClr>
              <a:buSzPts val="1500"/>
              <a:buNone/>
              <a:defRPr/>
            </a:lvl6pPr>
            <a:lvl7pPr lvl="6" algn="ctr">
              <a:lnSpc>
                <a:spcPct val="100000"/>
              </a:lnSpc>
              <a:spcBef>
                <a:spcPts val="0"/>
              </a:spcBef>
              <a:spcAft>
                <a:spcPts val="0"/>
              </a:spcAft>
              <a:buClr>
                <a:srgbClr val="000000"/>
              </a:buClr>
              <a:buSzPts val="1500"/>
              <a:buNone/>
              <a:defRPr/>
            </a:lvl7pPr>
            <a:lvl8pPr lvl="7" algn="ctr">
              <a:lnSpc>
                <a:spcPct val="100000"/>
              </a:lnSpc>
              <a:spcBef>
                <a:spcPts val="0"/>
              </a:spcBef>
              <a:spcAft>
                <a:spcPts val="0"/>
              </a:spcAft>
              <a:buClr>
                <a:srgbClr val="000000"/>
              </a:buClr>
              <a:buSzPts val="1500"/>
              <a:buNone/>
              <a:defRPr/>
            </a:lvl8pPr>
            <a:lvl9pPr lvl="8" algn="ctr">
              <a:lnSpc>
                <a:spcPct val="100000"/>
              </a:lnSpc>
              <a:spcBef>
                <a:spcPts val="0"/>
              </a:spcBef>
              <a:spcAft>
                <a:spcPts val="0"/>
              </a:spcAft>
              <a:buClr>
                <a:srgbClr val="000000"/>
              </a:buClr>
              <a:buSzPts val="1500"/>
              <a:buNone/>
              <a:defRPr/>
            </a:lvl9pPr>
          </a:lstStyle>
          <a:p/>
        </p:txBody>
      </p:sp>
      <p:sp>
        <p:nvSpPr>
          <p:cNvPr id="110" name="Google Shape;110;g16289b6d5e7_1_105"/>
          <p:cNvSpPr txBox="1"/>
          <p:nvPr>
            <p:ph idx="1" type="body"/>
          </p:nvPr>
        </p:nvSpPr>
        <p:spPr>
          <a:xfrm>
            <a:off x="1190625" y="3545086"/>
            <a:ext cx="9810900" cy="794700"/>
          </a:xfrm>
          <a:prstGeom prst="rect">
            <a:avLst/>
          </a:prstGeom>
          <a:noFill/>
          <a:ln>
            <a:noFill/>
          </a:ln>
        </p:spPr>
        <p:txBody>
          <a:bodyPr anchorCtr="0" anchor="t" bIns="43650" lIns="43650" spcFirstLastPara="1" rIns="43650" wrap="square" tIns="43650">
            <a:normAutofit/>
          </a:bodyPr>
          <a:lstStyle>
            <a:lvl1pPr indent="-228600" lvl="0" marL="457200" algn="ctr">
              <a:lnSpc>
                <a:spcPct val="100000"/>
              </a:lnSpc>
              <a:spcBef>
                <a:spcPts val="0"/>
              </a:spcBef>
              <a:spcAft>
                <a:spcPts val="0"/>
              </a:spcAft>
              <a:buClr>
                <a:srgbClr val="000000"/>
              </a:buClr>
              <a:buSzPts val="3200"/>
              <a:buFont typeface="Helvetica Neue"/>
              <a:buNone/>
              <a:defRPr sz="3200"/>
            </a:lvl1pPr>
            <a:lvl2pPr indent="-228600" lvl="1" marL="914400" algn="ctr">
              <a:lnSpc>
                <a:spcPct val="100000"/>
              </a:lnSpc>
              <a:spcBef>
                <a:spcPts val="0"/>
              </a:spcBef>
              <a:spcAft>
                <a:spcPts val="0"/>
              </a:spcAft>
              <a:buClr>
                <a:srgbClr val="000000"/>
              </a:buClr>
              <a:buSzPts val="3200"/>
              <a:buFont typeface="Helvetica Neue"/>
              <a:buNone/>
              <a:defRPr sz="3200"/>
            </a:lvl2pPr>
            <a:lvl3pPr indent="-228600" lvl="2" marL="1371600" algn="ctr">
              <a:lnSpc>
                <a:spcPct val="100000"/>
              </a:lnSpc>
              <a:spcBef>
                <a:spcPts val="0"/>
              </a:spcBef>
              <a:spcAft>
                <a:spcPts val="0"/>
              </a:spcAft>
              <a:buClr>
                <a:srgbClr val="000000"/>
              </a:buClr>
              <a:buSzPts val="3200"/>
              <a:buFont typeface="Helvetica Neue"/>
              <a:buNone/>
              <a:defRPr sz="3200"/>
            </a:lvl3pPr>
            <a:lvl4pPr indent="-228600" lvl="3" marL="1828800" algn="ctr">
              <a:lnSpc>
                <a:spcPct val="100000"/>
              </a:lnSpc>
              <a:spcBef>
                <a:spcPts val="0"/>
              </a:spcBef>
              <a:spcAft>
                <a:spcPts val="0"/>
              </a:spcAft>
              <a:buClr>
                <a:srgbClr val="000000"/>
              </a:buClr>
              <a:buSzPts val="3200"/>
              <a:buFont typeface="Helvetica Neue"/>
              <a:buNone/>
              <a:defRPr sz="3200"/>
            </a:lvl4pPr>
            <a:lvl5pPr indent="-228600" lvl="4" marL="2286000" algn="ctr">
              <a:lnSpc>
                <a:spcPct val="100000"/>
              </a:lnSpc>
              <a:spcBef>
                <a:spcPts val="0"/>
              </a:spcBef>
              <a:spcAft>
                <a:spcPts val="0"/>
              </a:spcAft>
              <a:buClr>
                <a:srgbClr val="000000"/>
              </a:buClr>
              <a:buSzPts val="3200"/>
              <a:buFont typeface="Helvetica Neue"/>
              <a:buNone/>
              <a:defRPr sz="3200"/>
            </a:lvl5pPr>
            <a:lvl6pPr indent="-368300" lvl="5" marL="2743200" algn="l">
              <a:lnSpc>
                <a:spcPct val="100000"/>
              </a:lnSpc>
              <a:spcBef>
                <a:spcPts val="3600"/>
              </a:spcBef>
              <a:spcAft>
                <a:spcPts val="0"/>
              </a:spcAft>
              <a:buClr>
                <a:srgbClr val="000000"/>
              </a:buClr>
              <a:buSzPts val="2200"/>
              <a:buChar char="•"/>
              <a:defRPr/>
            </a:lvl6pPr>
            <a:lvl7pPr indent="-368300" lvl="6" marL="3200400" algn="l">
              <a:lnSpc>
                <a:spcPct val="100000"/>
              </a:lnSpc>
              <a:spcBef>
                <a:spcPts val="3600"/>
              </a:spcBef>
              <a:spcAft>
                <a:spcPts val="0"/>
              </a:spcAft>
              <a:buClr>
                <a:srgbClr val="000000"/>
              </a:buClr>
              <a:buSzPts val="2200"/>
              <a:buChar char="•"/>
              <a:defRPr/>
            </a:lvl7pPr>
            <a:lvl8pPr indent="-368300" lvl="7" marL="3657600" algn="l">
              <a:lnSpc>
                <a:spcPct val="100000"/>
              </a:lnSpc>
              <a:spcBef>
                <a:spcPts val="3600"/>
              </a:spcBef>
              <a:spcAft>
                <a:spcPts val="0"/>
              </a:spcAft>
              <a:buClr>
                <a:srgbClr val="000000"/>
              </a:buClr>
              <a:buSzPts val="2200"/>
              <a:buChar char="•"/>
              <a:defRPr/>
            </a:lvl8pPr>
            <a:lvl9pPr indent="-368300" lvl="8" marL="4114800" algn="l">
              <a:lnSpc>
                <a:spcPct val="100000"/>
              </a:lnSpc>
              <a:spcBef>
                <a:spcPts val="3600"/>
              </a:spcBef>
              <a:spcAft>
                <a:spcPts val="0"/>
              </a:spcAft>
              <a:buClr>
                <a:srgbClr val="000000"/>
              </a:buClr>
              <a:buSzPts val="2200"/>
              <a:buChar char="•"/>
              <a:defRPr/>
            </a:lvl9pPr>
          </a:lstStyle>
          <a:p/>
        </p:txBody>
      </p:sp>
      <p:sp>
        <p:nvSpPr>
          <p:cNvPr id="111" name="Google Shape;111;g16289b6d5e7_1_105"/>
          <p:cNvSpPr txBox="1"/>
          <p:nvPr>
            <p:ph idx="12" type="sldNum"/>
          </p:nvPr>
        </p:nvSpPr>
        <p:spPr>
          <a:xfrm>
            <a:off x="5933329" y="6536531"/>
            <a:ext cx="318900" cy="303600"/>
          </a:xfrm>
          <a:prstGeom prst="rect">
            <a:avLst/>
          </a:prstGeom>
          <a:noFill/>
          <a:ln>
            <a:noFill/>
          </a:ln>
        </p:spPr>
        <p:txBody>
          <a:bodyPr anchorCtr="0" anchor="t" bIns="43650" lIns="43650" spcFirstLastPara="1" rIns="43650" wrap="square" tIns="43650">
            <a:spAutoFit/>
          </a:bodyPr>
          <a:lstStyle>
            <a:lvl1pPr indent="0" lvl="0"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2" name="Shape 112"/>
        <p:cNvGrpSpPr/>
        <p:nvPr/>
      </p:nvGrpSpPr>
      <p:grpSpPr>
        <a:xfrm>
          <a:off x="0" y="0"/>
          <a:ext cx="0" cy="0"/>
          <a:chOff x="0" y="0"/>
          <a:chExt cx="0" cy="0"/>
        </a:xfrm>
      </p:grpSpPr>
      <p:sp>
        <p:nvSpPr>
          <p:cNvPr id="113" name="Google Shape;113;g16289b6d5e7_1_119"/>
          <p:cNvSpPr txBox="1"/>
          <p:nvPr>
            <p:ph type="title"/>
          </p:nvPr>
        </p:nvSpPr>
        <p:spPr>
          <a:xfrm>
            <a:off x="415600" y="593366"/>
            <a:ext cx="11360700" cy="763500"/>
          </a:xfrm>
          <a:prstGeom prst="rect">
            <a:avLst/>
          </a:prstGeom>
          <a:noFill/>
          <a:ln>
            <a:noFill/>
          </a:ln>
        </p:spPr>
        <p:txBody>
          <a:bodyPr anchorCtr="0" anchor="t" bIns="124150" lIns="124150" spcFirstLastPara="1" rIns="124150" wrap="square" tIns="124150">
            <a:normAutofit/>
          </a:bodyPr>
          <a:lstStyle>
            <a:lvl1pPr lvl="0" algn="l">
              <a:lnSpc>
                <a:spcPct val="100000"/>
              </a:lnSpc>
              <a:spcBef>
                <a:spcPts val="0"/>
              </a:spcBef>
              <a:spcAft>
                <a:spcPts val="0"/>
              </a:spcAft>
              <a:buSzPts val="3800"/>
              <a:buNone/>
              <a:defRPr/>
            </a:lvl1pPr>
            <a:lvl2pPr lvl="1" algn="l">
              <a:lnSpc>
                <a:spcPct val="100000"/>
              </a:lnSpc>
              <a:spcBef>
                <a:spcPts val="0"/>
              </a:spcBef>
              <a:spcAft>
                <a:spcPts val="0"/>
              </a:spcAft>
              <a:buSzPts val="3800"/>
              <a:buNone/>
              <a:defRPr/>
            </a:lvl2pPr>
            <a:lvl3pPr lvl="2" algn="l">
              <a:lnSpc>
                <a:spcPct val="100000"/>
              </a:lnSpc>
              <a:spcBef>
                <a:spcPts val="0"/>
              </a:spcBef>
              <a:spcAft>
                <a:spcPts val="0"/>
              </a:spcAft>
              <a:buSzPts val="3800"/>
              <a:buNone/>
              <a:defRPr/>
            </a:lvl3pPr>
            <a:lvl4pPr lvl="3" algn="l">
              <a:lnSpc>
                <a:spcPct val="100000"/>
              </a:lnSpc>
              <a:spcBef>
                <a:spcPts val="0"/>
              </a:spcBef>
              <a:spcAft>
                <a:spcPts val="0"/>
              </a:spcAft>
              <a:buSzPts val="3800"/>
              <a:buNone/>
              <a:defRPr/>
            </a:lvl4pPr>
            <a:lvl5pPr lvl="4" algn="l">
              <a:lnSpc>
                <a:spcPct val="100000"/>
              </a:lnSpc>
              <a:spcBef>
                <a:spcPts val="0"/>
              </a:spcBef>
              <a:spcAft>
                <a:spcPts val="0"/>
              </a:spcAft>
              <a:buSzPts val="3800"/>
              <a:buNone/>
              <a:defRPr/>
            </a:lvl5pPr>
            <a:lvl6pPr lvl="5" algn="l">
              <a:lnSpc>
                <a:spcPct val="100000"/>
              </a:lnSpc>
              <a:spcBef>
                <a:spcPts val="0"/>
              </a:spcBef>
              <a:spcAft>
                <a:spcPts val="0"/>
              </a:spcAft>
              <a:buSzPts val="3800"/>
              <a:buNone/>
              <a:defRPr/>
            </a:lvl6pPr>
            <a:lvl7pPr lvl="6" algn="l">
              <a:lnSpc>
                <a:spcPct val="100000"/>
              </a:lnSpc>
              <a:spcBef>
                <a:spcPts val="0"/>
              </a:spcBef>
              <a:spcAft>
                <a:spcPts val="0"/>
              </a:spcAft>
              <a:buSzPts val="3800"/>
              <a:buNone/>
              <a:defRPr/>
            </a:lvl7pPr>
            <a:lvl8pPr lvl="7" algn="l">
              <a:lnSpc>
                <a:spcPct val="100000"/>
              </a:lnSpc>
              <a:spcBef>
                <a:spcPts val="0"/>
              </a:spcBef>
              <a:spcAft>
                <a:spcPts val="0"/>
              </a:spcAft>
              <a:buSzPts val="3800"/>
              <a:buNone/>
              <a:defRPr/>
            </a:lvl8pPr>
            <a:lvl9pPr lvl="8" algn="l">
              <a:lnSpc>
                <a:spcPct val="100000"/>
              </a:lnSpc>
              <a:spcBef>
                <a:spcPts val="0"/>
              </a:spcBef>
              <a:spcAft>
                <a:spcPts val="0"/>
              </a:spcAft>
              <a:buSzPts val="3800"/>
              <a:buNone/>
              <a:defRPr/>
            </a:lvl9pPr>
          </a:lstStyle>
          <a:p/>
        </p:txBody>
      </p:sp>
      <p:sp>
        <p:nvSpPr>
          <p:cNvPr id="114" name="Google Shape;114;g16289b6d5e7_1_119"/>
          <p:cNvSpPr txBox="1"/>
          <p:nvPr>
            <p:ph idx="1" type="body"/>
          </p:nvPr>
        </p:nvSpPr>
        <p:spPr>
          <a:xfrm>
            <a:off x="415600" y="1536633"/>
            <a:ext cx="11360700" cy="4555200"/>
          </a:xfrm>
          <a:prstGeom prst="rect">
            <a:avLst/>
          </a:prstGeom>
          <a:noFill/>
          <a:ln>
            <a:noFill/>
          </a:ln>
        </p:spPr>
        <p:txBody>
          <a:bodyPr anchorCtr="0" anchor="t" bIns="124150" lIns="124150" spcFirstLastPara="1" rIns="124150" wrap="square" tIns="12415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15" name="Google Shape;115;g16289b6d5e7_1_119"/>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16" name="Shape 116"/>
        <p:cNvGrpSpPr/>
        <p:nvPr/>
      </p:nvGrpSpPr>
      <p:grpSpPr>
        <a:xfrm>
          <a:off x="0" y="0"/>
          <a:ext cx="0" cy="0"/>
          <a:chOff x="0" y="0"/>
          <a:chExt cx="0" cy="0"/>
        </a:xfrm>
      </p:grpSpPr>
      <p:sp>
        <p:nvSpPr>
          <p:cNvPr id="117" name="Google Shape;117;g16289b6d5e7_1_109"/>
          <p:cNvSpPr txBox="1"/>
          <p:nvPr>
            <p:ph type="title"/>
          </p:nvPr>
        </p:nvSpPr>
        <p:spPr>
          <a:xfrm>
            <a:off x="619737" y="217893"/>
            <a:ext cx="10972800" cy="838500"/>
          </a:xfrm>
          <a:prstGeom prst="rect">
            <a:avLst/>
          </a:prstGeom>
          <a:noFill/>
          <a:ln>
            <a:noFill/>
          </a:ln>
        </p:spPr>
        <p:txBody>
          <a:bodyPr anchorCtr="0" anchor="ctr" bIns="55850" lIns="111750" spcFirstLastPara="1" rIns="111750" wrap="square" tIns="55850">
            <a:noAutofit/>
          </a:bodyPr>
          <a:lstStyle>
            <a:lvl1pPr lvl="0" marR="0" algn="ctr">
              <a:lnSpc>
                <a:spcPct val="90000"/>
              </a:lnSpc>
              <a:spcBef>
                <a:spcPts val="0"/>
              </a:spcBef>
              <a:spcAft>
                <a:spcPts val="0"/>
              </a:spcAft>
              <a:buClr>
                <a:schemeClr val="accent1"/>
              </a:buClr>
              <a:buSzPts val="4300"/>
              <a:buFont typeface="Calibri"/>
              <a:buNone/>
              <a:defRPr b="1" i="0" sz="4300" u="none" cap="none" strike="noStrike">
                <a:solidFill>
                  <a:schemeClr val="accent1"/>
                </a:solidFill>
                <a:latin typeface="Calibri"/>
                <a:ea typeface="Calibri"/>
                <a:cs typeface="Calibri"/>
                <a:sym typeface="Calibri"/>
              </a:defRPr>
            </a:lvl1pPr>
            <a:lvl2pPr lvl="1" algn="l">
              <a:lnSpc>
                <a:spcPct val="100000"/>
              </a:lnSpc>
              <a:spcBef>
                <a:spcPts val="0"/>
              </a:spcBef>
              <a:spcAft>
                <a:spcPts val="0"/>
              </a:spcAft>
              <a:buSzPts val="3800"/>
              <a:buNone/>
              <a:defRPr sz="2200"/>
            </a:lvl2pPr>
            <a:lvl3pPr lvl="2" algn="l">
              <a:lnSpc>
                <a:spcPct val="100000"/>
              </a:lnSpc>
              <a:spcBef>
                <a:spcPts val="0"/>
              </a:spcBef>
              <a:spcAft>
                <a:spcPts val="0"/>
              </a:spcAft>
              <a:buSzPts val="3800"/>
              <a:buNone/>
              <a:defRPr sz="2200"/>
            </a:lvl3pPr>
            <a:lvl4pPr lvl="3" algn="l">
              <a:lnSpc>
                <a:spcPct val="100000"/>
              </a:lnSpc>
              <a:spcBef>
                <a:spcPts val="0"/>
              </a:spcBef>
              <a:spcAft>
                <a:spcPts val="0"/>
              </a:spcAft>
              <a:buSzPts val="3800"/>
              <a:buNone/>
              <a:defRPr sz="2200"/>
            </a:lvl4pPr>
            <a:lvl5pPr lvl="4" algn="l">
              <a:lnSpc>
                <a:spcPct val="100000"/>
              </a:lnSpc>
              <a:spcBef>
                <a:spcPts val="0"/>
              </a:spcBef>
              <a:spcAft>
                <a:spcPts val="0"/>
              </a:spcAft>
              <a:buSzPts val="3800"/>
              <a:buNone/>
              <a:defRPr sz="2200"/>
            </a:lvl5pPr>
            <a:lvl6pPr lvl="5" algn="l">
              <a:lnSpc>
                <a:spcPct val="100000"/>
              </a:lnSpc>
              <a:spcBef>
                <a:spcPts val="0"/>
              </a:spcBef>
              <a:spcAft>
                <a:spcPts val="0"/>
              </a:spcAft>
              <a:buSzPts val="3800"/>
              <a:buNone/>
              <a:defRPr sz="2200"/>
            </a:lvl6pPr>
            <a:lvl7pPr lvl="6" algn="l">
              <a:lnSpc>
                <a:spcPct val="100000"/>
              </a:lnSpc>
              <a:spcBef>
                <a:spcPts val="0"/>
              </a:spcBef>
              <a:spcAft>
                <a:spcPts val="0"/>
              </a:spcAft>
              <a:buSzPts val="3800"/>
              <a:buNone/>
              <a:defRPr sz="2200"/>
            </a:lvl7pPr>
            <a:lvl8pPr lvl="7" algn="l">
              <a:lnSpc>
                <a:spcPct val="100000"/>
              </a:lnSpc>
              <a:spcBef>
                <a:spcPts val="0"/>
              </a:spcBef>
              <a:spcAft>
                <a:spcPts val="0"/>
              </a:spcAft>
              <a:buSzPts val="3800"/>
              <a:buNone/>
              <a:defRPr sz="2200"/>
            </a:lvl8pPr>
            <a:lvl9pPr lvl="8" algn="l">
              <a:lnSpc>
                <a:spcPct val="100000"/>
              </a:lnSpc>
              <a:spcBef>
                <a:spcPts val="0"/>
              </a:spcBef>
              <a:spcAft>
                <a:spcPts val="0"/>
              </a:spcAft>
              <a:buSzPts val="3800"/>
              <a:buNone/>
              <a:defRPr sz="22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Generic">
  <p:cSld name="BSC2017-Generic">
    <p:spTree>
      <p:nvGrpSpPr>
        <p:cNvPr id="118" name="Shape 118"/>
        <p:cNvGrpSpPr/>
        <p:nvPr/>
      </p:nvGrpSpPr>
      <p:grpSpPr>
        <a:xfrm>
          <a:off x="0" y="0"/>
          <a:ext cx="0" cy="0"/>
          <a:chOff x="0" y="0"/>
          <a:chExt cx="0" cy="0"/>
        </a:xfrm>
      </p:grpSpPr>
      <p:sp>
        <p:nvSpPr>
          <p:cNvPr id="119" name="Google Shape;119;g16289b6d5e7_1_111"/>
          <p:cNvSpPr txBox="1"/>
          <p:nvPr>
            <p:ph type="title"/>
          </p:nvPr>
        </p:nvSpPr>
        <p:spPr>
          <a:xfrm>
            <a:off x="619737" y="217893"/>
            <a:ext cx="10972800" cy="838500"/>
          </a:xfrm>
          <a:prstGeom prst="rect">
            <a:avLst/>
          </a:prstGeom>
          <a:noFill/>
          <a:ln>
            <a:noFill/>
          </a:ln>
        </p:spPr>
        <p:txBody>
          <a:bodyPr anchorCtr="0" anchor="ctr" bIns="55850" lIns="111750" spcFirstLastPara="1" rIns="111750" wrap="square" tIns="55850">
            <a:noAutofit/>
          </a:bodyPr>
          <a:lstStyle>
            <a:lvl1pPr lvl="0" marR="0" algn="ctr">
              <a:lnSpc>
                <a:spcPct val="90000"/>
              </a:lnSpc>
              <a:spcBef>
                <a:spcPts val="0"/>
              </a:spcBef>
              <a:spcAft>
                <a:spcPts val="0"/>
              </a:spcAft>
              <a:buClr>
                <a:schemeClr val="accent1"/>
              </a:buClr>
              <a:buSzPts val="4300"/>
              <a:buFont typeface="Calibri"/>
              <a:buNone/>
              <a:defRPr b="1" i="0" sz="4300" u="none" cap="none" strike="noStrike">
                <a:solidFill>
                  <a:schemeClr val="accent1"/>
                </a:solidFill>
                <a:latin typeface="Calibri"/>
                <a:ea typeface="Calibri"/>
                <a:cs typeface="Calibri"/>
                <a:sym typeface="Calibri"/>
              </a:defRPr>
            </a:lvl1pPr>
            <a:lvl2pPr lvl="1" algn="l">
              <a:lnSpc>
                <a:spcPct val="100000"/>
              </a:lnSpc>
              <a:spcBef>
                <a:spcPts val="0"/>
              </a:spcBef>
              <a:spcAft>
                <a:spcPts val="0"/>
              </a:spcAft>
              <a:buSzPts val="3800"/>
              <a:buNone/>
              <a:defRPr sz="2200"/>
            </a:lvl2pPr>
            <a:lvl3pPr lvl="2" algn="l">
              <a:lnSpc>
                <a:spcPct val="100000"/>
              </a:lnSpc>
              <a:spcBef>
                <a:spcPts val="0"/>
              </a:spcBef>
              <a:spcAft>
                <a:spcPts val="0"/>
              </a:spcAft>
              <a:buSzPts val="3800"/>
              <a:buNone/>
              <a:defRPr sz="2200"/>
            </a:lvl3pPr>
            <a:lvl4pPr lvl="3" algn="l">
              <a:lnSpc>
                <a:spcPct val="100000"/>
              </a:lnSpc>
              <a:spcBef>
                <a:spcPts val="0"/>
              </a:spcBef>
              <a:spcAft>
                <a:spcPts val="0"/>
              </a:spcAft>
              <a:buSzPts val="3800"/>
              <a:buNone/>
              <a:defRPr sz="2200"/>
            </a:lvl4pPr>
            <a:lvl5pPr lvl="4" algn="l">
              <a:lnSpc>
                <a:spcPct val="100000"/>
              </a:lnSpc>
              <a:spcBef>
                <a:spcPts val="0"/>
              </a:spcBef>
              <a:spcAft>
                <a:spcPts val="0"/>
              </a:spcAft>
              <a:buSzPts val="3800"/>
              <a:buNone/>
              <a:defRPr sz="2200"/>
            </a:lvl5pPr>
            <a:lvl6pPr lvl="5" algn="l">
              <a:lnSpc>
                <a:spcPct val="100000"/>
              </a:lnSpc>
              <a:spcBef>
                <a:spcPts val="0"/>
              </a:spcBef>
              <a:spcAft>
                <a:spcPts val="0"/>
              </a:spcAft>
              <a:buSzPts val="3800"/>
              <a:buNone/>
              <a:defRPr sz="2200"/>
            </a:lvl6pPr>
            <a:lvl7pPr lvl="6" algn="l">
              <a:lnSpc>
                <a:spcPct val="100000"/>
              </a:lnSpc>
              <a:spcBef>
                <a:spcPts val="0"/>
              </a:spcBef>
              <a:spcAft>
                <a:spcPts val="0"/>
              </a:spcAft>
              <a:buSzPts val="3800"/>
              <a:buNone/>
              <a:defRPr sz="2200"/>
            </a:lvl7pPr>
            <a:lvl8pPr lvl="7" algn="l">
              <a:lnSpc>
                <a:spcPct val="100000"/>
              </a:lnSpc>
              <a:spcBef>
                <a:spcPts val="0"/>
              </a:spcBef>
              <a:spcAft>
                <a:spcPts val="0"/>
              </a:spcAft>
              <a:buSzPts val="3800"/>
              <a:buNone/>
              <a:defRPr sz="2200"/>
            </a:lvl8pPr>
            <a:lvl9pPr lvl="8" algn="l">
              <a:lnSpc>
                <a:spcPct val="100000"/>
              </a:lnSpc>
              <a:spcBef>
                <a:spcPts val="0"/>
              </a:spcBef>
              <a:spcAft>
                <a:spcPts val="0"/>
              </a:spcAft>
              <a:buSzPts val="3800"/>
              <a:buNone/>
              <a:defRPr sz="2200"/>
            </a:lvl9pPr>
          </a:lstStyle>
          <a:p/>
        </p:txBody>
      </p:sp>
      <p:sp>
        <p:nvSpPr>
          <p:cNvPr id="120" name="Google Shape;120;g16289b6d5e7_1_111"/>
          <p:cNvSpPr txBox="1"/>
          <p:nvPr>
            <p:ph idx="1" type="body"/>
          </p:nvPr>
        </p:nvSpPr>
        <p:spPr>
          <a:xfrm>
            <a:off x="619737" y="1215072"/>
            <a:ext cx="10972800" cy="4833300"/>
          </a:xfrm>
          <a:prstGeom prst="rect">
            <a:avLst/>
          </a:prstGeom>
          <a:noFill/>
          <a:ln>
            <a:noFill/>
          </a:ln>
        </p:spPr>
        <p:txBody>
          <a:bodyPr anchorCtr="0" anchor="t" bIns="55850" lIns="111750" spcFirstLastPara="1" rIns="111750" wrap="square" tIns="55850">
            <a:normAutofit/>
          </a:bodyPr>
          <a:lstStyle>
            <a:lvl1pPr indent="-412750" lvl="0" marL="457200" marR="0" algn="l">
              <a:lnSpc>
                <a:spcPct val="90000"/>
              </a:lnSpc>
              <a:spcBef>
                <a:spcPts val="1200"/>
              </a:spcBef>
              <a:spcAft>
                <a:spcPts val="0"/>
              </a:spcAft>
              <a:buClr>
                <a:srgbClr val="0070C0"/>
              </a:buClr>
              <a:buSzPts val="2900"/>
              <a:buFont typeface="Arial"/>
              <a:buChar char="•"/>
              <a:defRPr b="0" i="0" sz="2900" u="none" cap="none" strike="noStrike">
                <a:solidFill>
                  <a:schemeClr val="dk1"/>
                </a:solidFill>
                <a:latin typeface="Calibri"/>
                <a:ea typeface="Calibri"/>
                <a:cs typeface="Calibri"/>
                <a:sym typeface="Calibri"/>
              </a:defRPr>
            </a:lvl1pPr>
            <a:lvl2pPr indent="-381000" lvl="1" marL="914400" marR="0" algn="l">
              <a:lnSpc>
                <a:spcPct val="90000"/>
              </a:lnSpc>
              <a:spcBef>
                <a:spcPts val="1600"/>
              </a:spcBef>
              <a:spcAft>
                <a:spcPts val="0"/>
              </a:spcAft>
              <a:buClr>
                <a:srgbClr val="0070C0"/>
              </a:buClr>
              <a:buSzPts val="2400"/>
              <a:buFont typeface="Arial"/>
              <a:buChar char="•"/>
              <a:defRPr b="0" i="0" sz="2400" u="none" cap="none" strike="noStrike">
                <a:solidFill>
                  <a:schemeClr val="dk1"/>
                </a:solidFill>
                <a:latin typeface="Calibri"/>
                <a:ea typeface="Calibri"/>
                <a:cs typeface="Calibri"/>
                <a:sym typeface="Calibri"/>
              </a:defRPr>
            </a:lvl2pPr>
            <a:lvl3pPr indent="-368300" lvl="2" marL="1371600" marR="0" algn="l">
              <a:lnSpc>
                <a:spcPct val="90000"/>
              </a:lnSpc>
              <a:spcBef>
                <a:spcPts val="1600"/>
              </a:spcBef>
              <a:spcAft>
                <a:spcPts val="0"/>
              </a:spcAft>
              <a:buClr>
                <a:srgbClr val="0070C0"/>
              </a:buClr>
              <a:buSzPts val="2200"/>
              <a:buFont typeface="Arial"/>
              <a:buChar char="•"/>
              <a:defRPr b="0" i="0" sz="2200" u="none" cap="none" strike="noStrike">
                <a:solidFill>
                  <a:schemeClr val="dk1"/>
                </a:solidFill>
                <a:latin typeface="Calibri"/>
                <a:ea typeface="Calibri"/>
                <a:cs typeface="Calibri"/>
                <a:sym typeface="Calibri"/>
              </a:defRPr>
            </a:lvl3pPr>
            <a:lvl4pPr indent="-355600" lvl="3" marL="1828800" marR="0" algn="l">
              <a:lnSpc>
                <a:spcPct val="90000"/>
              </a:lnSpc>
              <a:spcBef>
                <a:spcPts val="1600"/>
              </a:spcBef>
              <a:spcAft>
                <a:spcPts val="0"/>
              </a:spcAft>
              <a:buClr>
                <a:srgbClr val="0070C0"/>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1600"/>
              </a:spcBef>
              <a:spcAft>
                <a:spcPts val="0"/>
              </a:spcAft>
              <a:buClr>
                <a:srgbClr val="0070C0"/>
              </a:buClr>
              <a:buSzPts val="2000"/>
              <a:buFont typeface="Arial"/>
              <a:buChar char="•"/>
              <a:defRPr b="0" i="0" sz="2000" u="none" cap="none" strike="noStrike">
                <a:solidFill>
                  <a:schemeClr val="dk1"/>
                </a:solidFill>
                <a:latin typeface="Calibri"/>
                <a:ea typeface="Calibri"/>
                <a:cs typeface="Calibri"/>
                <a:sym typeface="Calibri"/>
              </a:defRPr>
            </a:lvl5pPr>
            <a:lvl6pPr indent="-368300" lvl="5" marL="2743200" marR="0" algn="l">
              <a:lnSpc>
                <a:spcPct val="90000"/>
              </a:lnSpc>
              <a:spcBef>
                <a:spcPts val="16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algn="l">
              <a:lnSpc>
                <a:spcPct val="90000"/>
              </a:lnSpc>
              <a:spcBef>
                <a:spcPts val="16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algn="l">
              <a:lnSpc>
                <a:spcPct val="90000"/>
              </a:lnSpc>
              <a:spcBef>
                <a:spcPts val="16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algn="l">
              <a:lnSpc>
                <a:spcPct val="90000"/>
              </a:lnSpc>
              <a:spcBef>
                <a:spcPts val="1600"/>
              </a:spcBef>
              <a:spcAft>
                <a:spcPts val="160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pic>
        <p:nvPicPr>
          <p:cNvPr id="121" name="Google Shape;121;g16289b6d5e7_1_111"/>
          <p:cNvPicPr preferRelativeResize="0"/>
          <p:nvPr/>
        </p:nvPicPr>
        <p:blipFill rotWithShape="1">
          <a:blip r:embed="rId2">
            <a:alphaModFix/>
          </a:blip>
          <a:srcRect b="0" l="0" r="0" t="0"/>
          <a:stretch/>
        </p:blipFill>
        <p:spPr>
          <a:xfrm>
            <a:off x="576945" y="6232144"/>
            <a:ext cx="1876425" cy="4572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g16289b6d5e7_1_115"/>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AND_BODY_1">
    <p:spTree>
      <p:nvGrpSpPr>
        <p:cNvPr id="124" name="Shape 124"/>
        <p:cNvGrpSpPr/>
        <p:nvPr/>
      </p:nvGrpSpPr>
      <p:grpSpPr>
        <a:xfrm>
          <a:off x="0" y="0"/>
          <a:ext cx="0" cy="0"/>
          <a:chOff x="0" y="0"/>
          <a:chExt cx="0" cy="0"/>
        </a:xfrm>
      </p:grpSpPr>
      <p:sp>
        <p:nvSpPr>
          <p:cNvPr id="125" name="Google Shape;125;g16289b6d5e7_1_117"/>
          <p:cNvSpPr txBox="1"/>
          <p:nvPr>
            <p:ph idx="12" type="sldNum"/>
          </p:nvPr>
        </p:nvSpPr>
        <p:spPr>
          <a:xfrm>
            <a:off x="5933329" y="6536531"/>
            <a:ext cx="318900" cy="303600"/>
          </a:xfrm>
          <a:prstGeom prst="rect">
            <a:avLst/>
          </a:prstGeom>
          <a:noFill/>
          <a:ln>
            <a:noFill/>
          </a:ln>
        </p:spPr>
        <p:txBody>
          <a:bodyPr anchorCtr="0" anchor="t" bIns="43650" lIns="43650" spcFirstLastPara="1" rIns="43650" wrap="square" tIns="43650">
            <a:spAutoFit/>
          </a:bodyPr>
          <a:lstStyle>
            <a:lvl1pPr indent="0" lvl="0"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 Empty - Content">
  <p:cSld name="Presentation - Empty - Content">
    <p:spTree>
      <p:nvGrpSpPr>
        <p:cNvPr id="126" name="Shape 126"/>
        <p:cNvGrpSpPr/>
        <p:nvPr/>
      </p:nvGrpSpPr>
      <p:grpSpPr>
        <a:xfrm>
          <a:off x="0" y="0"/>
          <a:ext cx="0" cy="0"/>
          <a:chOff x="0" y="0"/>
          <a:chExt cx="0" cy="0"/>
        </a:xfrm>
      </p:grpSpPr>
      <p:pic>
        <p:nvPicPr>
          <p:cNvPr id="127" name="Google Shape;127;g16289b6d5e7_1_12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28" name="Google Shape;128;g16289b6d5e7_1_123"/>
          <p:cNvSpPr txBox="1"/>
          <p:nvPr/>
        </p:nvSpPr>
        <p:spPr>
          <a:xfrm>
            <a:off x="8789760" y="6217133"/>
            <a:ext cx="2999100" cy="420600"/>
          </a:xfrm>
          <a:prstGeom prst="rect">
            <a:avLst/>
          </a:prstGeom>
          <a:noFill/>
          <a:ln>
            <a:noFill/>
          </a:ln>
        </p:spPr>
        <p:txBody>
          <a:bodyPr anchorCtr="0" anchor="t" bIns="55850" lIns="111750" spcFirstLastPara="1" rIns="111750" wrap="square" tIns="55850">
            <a:spAutoFit/>
          </a:bodyPr>
          <a:lstStyle/>
          <a:p>
            <a:pPr indent="0" lvl="0" marL="0" marR="0" rtl="0" algn="r">
              <a:lnSpc>
                <a:spcPct val="100000"/>
              </a:lnSpc>
              <a:spcBef>
                <a:spcPts val="0"/>
              </a:spcBef>
              <a:spcAft>
                <a:spcPts val="0"/>
              </a:spcAft>
              <a:buClr>
                <a:schemeClr val="lt2"/>
              </a:buClr>
              <a:buSzPts val="2000"/>
              <a:buFont typeface="Arial"/>
              <a:buNone/>
            </a:pPr>
            <a:fld id="{00000000-1234-1234-1234-123412341234}" type="slidenum">
              <a:rPr b="0" i="0" lang="ca-ES" sz="2000" u="none" cap="none" strike="noStrike">
                <a:solidFill>
                  <a:schemeClr val="lt2"/>
                </a:solidFill>
                <a:latin typeface="Arial"/>
                <a:ea typeface="Arial"/>
                <a:cs typeface="Arial"/>
                <a:sym typeface="Arial"/>
              </a:rPr>
              <a:t>‹#›</a:t>
            </a:fld>
            <a:endParaRPr b="0" i="0" sz="2000" u="none" cap="none" strike="noStrike">
              <a:solidFill>
                <a:schemeClr val="lt2"/>
              </a:solidFill>
              <a:latin typeface="Arial"/>
              <a:ea typeface="Arial"/>
              <a:cs typeface="Arial"/>
              <a:sym typeface="Arial"/>
            </a:endParaRPr>
          </a:p>
        </p:txBody>
      </p:sp>
      <p:sp>
        <p:nvSpPr>
          <p:cNvPr id="129" name="Google Shape;129;g16289b6d5e7_1_123"/>
          <p:cNvSpPr txBox="1"/>
          <p:nvPr>
            <p:ph idx="1" type="body"/>
          </p:nvPr>
        </p:nvSpPr>
        <p:spPr>
          <a:xfrm>
            <a:off x="983459" y="1093983"/>
            <a:ext cx="10225200" cy="4682100"/>
          </a:xfrm>
          <a:prstGeom prst="rect">
            <a:avLst/>
          </a:prstGeom>
          <a:noFill/>
          <a:ln>
            <a:noFill/>
          </a:ln>
        </p:spPr>
        <p:txBody>
          <a:bodyPr anchorCtr="0" anchor="t" bIns="55850" lIns="111750" spcFirstLastPara="1" rIns="111750" wrap="square" tIns="55850">
            <a:normAutofit/>
          </a:bodyPr>
          <a:lstStyle>
            <a:lvl1pPr indent="-336550" lvl="0" marL="457200" marR="0" algn="l">
              <a:lnSpc>
                <a:spcPct val="100000"/>
              </a:lnSpc>
              <a:spcBef>
                <a:spcPts val="0"/>
              </a:spcBef>
              <a:spcAft>
                <a:spcPts val="0"/>
              </a:spcAft>
              <a:buClr>
                <a:srgbClr val="E1783C"/>
              </a:buClr>
              <a:buSzPts val="1700"/>
              <a:buFont typeface="Noto Sans"/>
              <a:buChar char="▪"/>
              <a:defRPr b="0" i="0" sz="1700" u="none" cap="none" strike="noStrike">
                <a:solidFill>
                  <a:schemeClr val="lt2"/>
                </a:solidFill>
                <a:latin typeface="Arial"/>
                <a:ea typeface="Arial"/>
                <a:cs typeface="Arial"/>
                <a:sym typeface="Arial"/>
              </a:defRPr>
            </a:lvl1pPr>
            <a:lvl2pPr indent="-336550" lvl="1" marL="914400" marR="0" algn="l">
              <a:lnSpc>
                <a:spcPct val="100000"/>
              </a:lnSpc>
              <a:spcBef>
                <a:spcPts val="0"/>
              </a:spcBef>
              <a:spcAft>
                <a:spcPts val="0"/>
              </a:spcAft>
              <a:buClr>
                <a:srgbClr val="E1783C"/>
              </a:buClr>
              <a:buSzPts val="1700"/>
              <a:buFont typeface="Noto Sans"/>
              <a:buChar char="▪"/>
              <a:defRPr b="0" i="0" sz="1700" u="none" cap="none" strike="noStrike">
                <a:solidFill>
                  <a:schemeClr val="lt2"/>
                </a:solidFill>
                <a:latin typeface="Arial"/>
                <a:ea typeface="Arial"/>
                <a:cs typeface="Arial"/>
                <a:sym typeface="Arial"/>
              </a:defRPr>
            </a:lvl2pPr>
            <a:lvl3pPr indent="-336550" lvl="2" marL="1371600" marR="0" algn="l">
              <a:lnSpc>
                <a:spcPct val="100000"/>
              </a:lnSpc>
              <a:spcBef>
                <a:spcPts val="0"/>
              </a:spcBef>
              <a:spcAft>
                <a:spcPts val="0"/>
              </a:spcAft>
              <a:buClr>
                <a:srgbClr val="E1783C"/>
              </a:buClr>
              <a:buSzPts val="1700"/>
              <a:buFont typeface="Noto Sans"/>
              <a:buChar char="▪"/>
              <a:defRPr b="0" i="0" sz="1700" u="none" cap="none" strike="noStrike">
                <a:solidFill>
                  <a:schemeClr val="lt2"/>
                </a:solidFill>
                <a:latin typeface="Arial"/>
                <a:ea typeface="Arial"/>
                <a:cs typeface="Arial"/>
                <a:sym typeface="Arial"/>
              </a:defRPr>
            </a:lvl3pPr>
            <a:lvl4pPr indent="-336550" lvl="3" marL="1828800" marR="0" algn="l">
              <a:lnSpc>
                <a:spcPct val="100000"/>
              </a:lnSpc>
              <a:spcBef>
                <a:spcPts val="0"/>
              </a:spcBef>
              <a:spcAft>
                <a:spcPts val="0"/>
              </a:spcAft>
              <a:buClr>
                <a:srgbClr val="E1783C"/>
              </a:buClr>
              <a:buSzPts val="1700"/>
              <a:buFont typeface="Noto Sans"/>
              <a:buChar char="▪"/>
              <a:defRPr b="0" i="0" sz="1700" u="none" cap="none" strike="noStrike">
                <a:solidFill>
                  <a:schemeClr val="lt2"/>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9pPr>
          </a:lstStyle>
          <a:p/>
        </p:txBody>
      </p:sp>
      <p:sp>
        <p:nvSpPr>
          <p:cNvPr id="130" name="Google Shape;130;g16289b6d5e7_1_123"/>
          <p:cNvSpPr txBox="1"/>
          <p:nvPr>
            <p:ph type="title"/>
          </p:nvPr>
        </p:nvSpPr>
        <p:spPr>
          <a:xfrm>
            <a:off x="983459" y="506217"/>
            <a:ext cx="8327400" cy="587700"/>
          </a:xfrm>
          <a:prstGeom prst="rect">
            <a:avLst/>
          </a:prstGeom>
          <a:noFill/>
          <a:ln>
            <a:noFill/>
          </a:ln>
        </p:spPr>
        <p:txBody>
          <a:bodyPr anchorCtr="0" anchor="t" bIns="55850" lIns="111750" spcFirstLastPara="1" rIns="111750" wrap="square" tIns="55850">
            <a:noAutofit/>
          </a:bodyPr>
          <a:lstStyle>
            <a:lvl1pPr lvl="0" marR="0" algn="l">
              <a:lnSpc>
                <a:spcPct val="100000"/>
              </a:lnSpc>
              <a:spcBef>
                <a:spcPts val="0"/>
              </a:spcBef>
              <a:spcAft>
                <a:spcPts val="0"/>
              </a:spcAft>
              <a:buClr>
                <a:schemeClr val="lt2"/>
              </a:buClr>
              <a:buSzPts val="1700"/>
              <a:buFont typeface="Arial"/>
              <a:buNone/>
              <a:defRPr b="1" i="0" sz="3400" u="none" cap="none" strike="noStrike">
                <a:solidFill>
                  <a:schemeClr val="lt2"/>
                </a:solidFill>
                <a:latin typeface="Arial"/>
                <a:ea typeface="Arial"/>
                <a:cs typeface="Arial"/>
                <a:sym typeface="Arial"/>
              </a:defRPr>
            </a:lvl1pPr>
            <a:lvl2pPr lvl="1"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8" name="Shape 18"/>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type="objOnly">
  <p:cSld name="OBJECT_ONLY">
    <p:spTree>
      <p:nvGrpSpPr>
        <p:cNvPr id="131" name="Shape 131"/>
        <p:cNvGrpSpPr/>
        <p:nvPr/>
      </p:nvGrpSpPr>
      <p:grpSpPr>
        <a:xfrm>
          <a:off x="0" y="0"/>
          <a:ext cx="0" cy="0"/>
          <a:chOff x="0" y="0"/>
          <a:chExt cx="0" cy="0"/>
        </a:xfrm>
      </p:grpSpPr>
      <p:sp>
        <p:nvSpPr>
          <p:cNvPr id="132" name="Google Shape;132;g16289b6d5e7_1_128"/>
          <p:cNvSpPr txBox="1"/>
          <p:nvPr>
            <p:ph idx="1" type="body"/>
          </p:nvPr>
        </p:nvSpPr>
        <p:spPr>
          <a:xfrm>
            <a:off x="0" y="0"/>
            <a:ext cx="11857500" cy="6381600"/>
          </a:xfrm>
          <a:prstGeom prst="rect">
            <a:avLst/>
          </a:prstGeom>
          <a:noFill/>
          <a:ln>
            <a:noFill/>
          </a:ln>
        </p:spPr>
        <p:txBody>
          <a:bodyPr anchorCtr="0" anchor="t" bIns="55850" lIns="111750" spcFirstLastPara="1" rIns="111750" wrap="square" tIns="55850">
            <a:noAutofit/>
          </a:bodyPr>
          <a:lstStyle>
            <a:lvl1pPr indent="-412750" lvl="0" marL="457200" marR="0" algn="l">
              <a:lnSpc>
                <a:spcPct val="90000"/>
              </a:lnSpc>
              <a:spcBef>
                <a:spcPts val="12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1pPr>
            <a:lvl2pPr indent="-381000" lvl="1" marL="914400" marR="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68300" lvl="2" marL="1371600" marR="0" algn="l">
              <a:lnSpc>
                <a:spcPct val="90000"/>
              </a:lnSpc>
              <a:spcBef>
                <a:spcPts val="6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55600" lvl="3" marL="18288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68300" lvl="5" marL="2743200" marR="0" algn="l">
              <a:lnSpc>
                <a:spcPct val="90000"/>
              </a:lnSpc>
              <a:spcBef>
                <a:spcPts val="6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algn="l">
              <a:lnSpc>
                <a:spcPct val="90000"/>
              </a:lnSpc>
              <a:spcBef>
                <a:spcPts val="6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algn="l">
              <a:lnSpc>
                <a:spcPct val="90000"/>
              </a:lnSpc>
              <a:spcBef>
                <a:spcPts val="6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algn="l">
              <a:lnSpc>
                <a:spcPct val="90000"/>
              </a:lnSpc>
              <a:spcBef>
                <a:spcPts val="6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3" name="Shape 133"/>
        <p:cNvGrpSpPr/>
        <p:nvPr/>
      </p:nvGrpSpPr>
      <p:grpSpPr>
        <a:xfrm>
          <a:off x="0" y="0"/>
          <a:ext cx="0" cy="0"/>
          <a:chOff x="0" y="0"/>
          <a:chExt cx="0" cy="0"/>
        </a:xfrm>
      </p:grpSpPr>
      <p:sp>
        <p:nvSpPr>
          <p:cNvPr id="134" name="Google Shape;134;g16289b6d5e7_1_130"/>
          <p:cNvSpPr txBox="1"/>
          <p:nvPr>
            <p:ph idx="1" type="body"/>
          </p:nvPr>
        </p:nvSpPr>
        <p:spPr>
          <a:xfrm>
            <a:off x="838200" y="1593850"/>
            <a:ext cx="10515600" cy="4351500"/>
          </a:xfrm>
          <a:prstGeom prst="rect">
            <a:avLst/>
          </a:prstGeom>
          <a:noFill/>
          <a:ln>
            <a:noFill/>
          </a:ln>
        </p:spPr>
        <p:txBody>
          <a:bodyPr anchorCtr="0" anchor="t" bIns="46550" lIns="93125" spcFirstLastPara="1" rIns="93125" wrap="square" tIns="46550">
            <a:normAutofit/>
          </a:bodyPr>
          <a:lstStyle>
            <a:lvl1pPr indent="-361950" lvl="0" marL="457200" algn="l">
              <a:lnSpc>
                <a:spcPct val="100000"/>
              </a:lnSpc>
              <a:spcBef>
                <a:spcPts val="1000"/>
              </a:spcBef>
              <a:spcAft>
                <a:spcPts val="0"/>
              </a:spcAft>
              <a:buClr>
                <a:schemeClr val="dk1"/>
              </a:buClr>
              <a:buSzPts val="2100"/>
              <a:buFont typeface="Gill Sans"/>
              <a:buChar char="•"/>
              <a:defRPr sz="2100">
                <a:latin typeface="Gill Sans"/>
                <a:ea typeface="Gill Sans"/>
                <a:cs typeface="Gill Sans"/>
                <a:sym typeface="Gill Sans"/>
              </a:defRPr>
            </a:lvl1pPr>
            <a:lvl2pPr indent="-342900" lvl="1" marL="914400" algn="l">
              <a:lnSpc>
                <a:spcPct val="100000"/>
              </a:lnSpc>
              <a:spcBef>
                <a:spcPts val="500"/>
              </a:spcBef>
              <a:spcAft>
                <a:spcPts val="0"/>
              </a:spcAft>
              <a:buClr>
                <a:schemeClr val="dk1"/>
              </a:buClr>
              <a:buSzPts val="1800"/>
              <a:buFont typeface="Gill Sans"/>
              <a:buChar char="•"/>
              <a:defRPr sz="1800">
                <a:solidFill>
                  <a:schemeClr val="dk1"/>
                </a:solidFill>
                <a:latin typeface="Gill Sans"/>
                <a:ea typeface="Gill Sans"/>
                <a:cs typeface="Gill Sans"/>
                <a:sym typeface="Gill Sans"/>
              </a:defRPr>
            </a:lvl2pPr>
            <a:lvl3pPr indent="-330200" lvl="2" marL="1371600" algn="l">
              <a:lnSpc>
                <a:spcPct val="100000"/>
              </a:lnSpc>
              <a:spcBef>
                <a:spcPts val="500"/>
              </a:spcBef>
              <a:spcAft>
                <a:spcPts val="0"/>
              </a:spcAft>
              <a:buClr>
                <a:schemeClr val="dk1"/>
              </a:buClr>
              <a:buSzPts val="1600"/>
              <a:buFont typeface="Gill Sans"/>
              <a:buChar char="•"/>
              <a:defRPr sz="1600">
                <a:latin typeface="Gill Sans"/>
                <a:ea typeface="Gill Sans"/>
                <a:cs typeface="Gill Sans"/>
                <a:sym typeface="Gill Sans"/>
              </a:defRPr>
            </a:lvl3pPr>
            <a:lvl4pPr indent="-323850" lvl="3" marL="1828800" algn="l">
              <a:lnSpc>
                <a:spcPct val="100000"/>
              </a:lnSpc>
              <a:spcBef>
                <a:spcPts val="500"/>
              </a:spcBef>
              <a:spcAft>
                <a:spcPts val="0"/>
              </a:spcAft>
              <a:buClr>
                <a:schemeClr val="dk1"/>
              </a:buClr>
              <a:buSzPts val="1500"/>
              <a:buFont typeface="Gill Sans"/>
              <a:buChar char="•"/>
              <a:defRPr sz="1500">
                <a:latin typeface="Gill Sans"/>
                <a:ea typeface="Gill Sans"/>
                <a:cs typeface="Gill Sans"/>
                <a:sym typeface="Gill Sans"/>
              </a:defRPr>
            </a:lvl4pPr>
            <a:lvl5pPr indent="-323850" lvl="4" marL="2286000" algn="l">
              <a:lnSpc>
                <a:spcPct val="100000"/>
              </a:lnSpc>
              <a:spcBef>
                <a:spcPts val="500"/>
              </a:spcBef>
              <a:spcAft>
                <a:spcPts val="0"/>
              </a:spcAft>
              <a:buClr>
                <a:schemeClr val="dk1"/>
              </a:buClr>
              <a:buSzPts val="1500"/>
              <a:buFont typeface="Gill Sans"/>
              <a:buChar char="•"/>
              <a:defRPr sz="1500">
                <a:latin typeface="Gill Sans"/>
                <a:ea typeface="Gill Sans"/>
                <a:cs typeface="Gill Sans"/>
                <a:sym typeface="Gill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g16289b6d5e7_1_130"/>
          <p:cNvSpPr txBox="1"/>
          <p:nvPr>
            <p:ph type="title"/>
          </p:nvPr>
        </p:nvSpPr>
        <p:spPr>
          <a:xfrm>
            <a:off x="838200" y="177436"/>
            <a:ext cx="10515600" cy="1325400"/>
          </a:xfrm>
          <a:prstGeom prst="rect">
            <a:avLst/>
          </a:prstGeom>
          <a:noFill/>
          <a:ln>
            <a:noFill/>
          </a:ln>
        </p:spPr>
        <p:txBody>
          <a:bodyPr anchorCtr="0" anchor="ctr" bIns="46550" lIns="93125" spcFirstLastPara="1" rIns="93125" wrap="square" tIns="46550">
            <a:normAutofit/>
          </a:bodyPr>
          <a:lstStyle>
            <a:lvl1pPr lvl="0" algn="l">
              <a:lnSpc>
                <a:spcPct val="90000"/>
              </a:lnSpc>
              <a:spcBef>
                <a:spcPts val="0"/>
              </a:spcBef>
              <a:spcAft>
                <a:spcPts val="0"/>
              </a:spcAft>
              <a:buClr>
                <a:schemeClr val="accent2"/>
              </a:buClr>
              <a:buSzPts val="3700"/>
              <a:buFont typeface="Gill Sans"/>
              <a:buNone/>
              <a:defRPr b="1" sz="3700">
                <a:solidFill>
                  <a:schemeClr val="accent2"/>
                </a:solidFill>
                <a:latin typeface="Gill Sans"/>
                <a:ea typeface="Gill Sans"/>
                <a:cs typeface="Gill Sans"/>
                <a:sym typeface="Gill Sans"/>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1">
  <p:cSld name="TITLE_2">
    <p:spTree>
      <p:nvGrpSpPr>
        <p:cNvPr id="136" name="Shape 136"/>
        <p:cNvGrpSpPr/>
        <p:nvPr/>
      </p:nvGrpSpPr>
      <p:grpSpPr>
        <a:xfrm>
          <a:off x="0" y="0"/>
          <a:ext cx="0" cy="0"/>
          <a:chOff x="0" y="0"/>
          <a:chExt cx="0" cy="0"/>
        </a:xfrm>
      </p:grpSpPr>
      <p:sp>
        <p:nvSpPr>
          <p:cNvPr id="137" name="Google Shape;137;g16289b6d5e7_1_133"/>
          <p:cNvSpPr txBox="1"/>
          <p:nvPr>
            <p:ph type="title"/>
          </p:nvPr>
        </p:nvSpPr>
        <p:spPr>
          <a:xfrm>
            <a:off x="1190625" y="1151930"/>
            <a:ext cx="9810900" cy="2321700"/>
          </a:xfrm>
          <a:prstGeom prst="rect">
            <a:avLst/>
          </a:prstGeom>
          <a:noFill/>
          <a:ln>
            <a:noFill/>
          </a:ln>
        </p:spPr>
        <p:txBody>
          <a:bodyPr anchorCtr="0" anchor="b" bIns="43650" lIns="43650" spcFirstLastPara="1" rIns="43650" wrap="square" tIns="43650">
            <a:normAutofit/>
          </a:bodyPr>
          <a:lstStyle>
            <a:lvl1pPr lvl="0" algn="ctr">
              <a:lnSpc>
                <a:spcPct val="100000"/>
              </a:lnSpc>
              <a:spcBef>
                <a:spcPts val="0"/>
              </a:spcBef>
              <a:spcAft>
                <a:spcPts val="0"/>
              </a:spcAft>
              <a:buClr>
                <a:srgbClr val="000000"/>
              </a:buClr>
              <a:buSzPts val="1500"/>
              <a:buNone/>
              <a:defRPr/>
            </a:lvl1pPr>
            <a:lvl2pPr lvl="1" algn="ctr">
              <a:lnSpc>
                <a:spcPct val="100000"/>
              </a:lnSpc>
              <a:spcBef>
                <a:spcPts val="0"/>
              </a:spcBef>
              <a:spcAft>
                <a:spcPts val="0"/>
              </a:spcAft>
              <a:buClr>
                <a:srgbClr val="000000"/>
              </a:buClr>
              <a:buSzPts val="1500"/>
              <a:buNone/>
              <a:defRPr/>
            </a:lvl2pPr>
            <a:lvl3pPr lvl="2" algn="ctr">
              <a:lnSpc>
                <a:spcPct val="100000"/>
              </a:lnSpc>
              <a:spcBef>
                <a:spcPts val="0"/>
              </a:spcBef>
              <a:spcAft>
                <a:spcPts val="0"/>
              </a:spcAft>
              <a:buClr>
                <a:srgbClr val="000000"/>
              </a:buClr>
              <a:buSzPts val="1500"/>
              <a:buNone/>
              <a:defRPr/>
            </a:lvl3pPr>
            <a:lvl4pPr lvl="3" algn="ctr">
              <a:lnSpc>
                <a:spcPct val="100000"/>
              </a:lnSpc>
              <a:spcBef>
                <a:spcPts val="0"/>
              </a:spcBef>
              <a:spcAft>
                <a:spcPts val="0"/>
              </a:spcAft>
              <a:buClr>
                <a:srgbClr val="000000"/>
              </a:buClr>
              <a:buSzPts val="1500"/>
              <a:buNone/>
              <a:defRPr/>
            </a:lvl4pPr>
            <a:lvl5pPr lvl="4" algn="ctr">
              <a:lnSpc>
                <a:spcPct val="100000"/>
              </a:lnSpc>
              <a:spcBef>
                <a:spcPts val="0"/>
              </a:spcBef>
              <a:spcAft>
                <a:spcPts val="0"/>
              </a:spcAft>
              <a:buClr>
                <a:srgbClr val="000000"/>
              </a:buClr>
              <a:buSzPts val="1500"/>
              <a:buNone/>
              <a:defRPr/>
            </a:lvl5pPr>
            <a:lvl6pPr lvl="5" algn="ctr">
              <a:lnSpc>
                <a:spcPct val="100000"/>
              </a:lnSpc>
              <a:spcBef>
                <a:spcPts val="0"/>
              </a:spcBef>
              <a:spcAft>
                <a:spcPts val="0"/>
              </a:spcAft>
              <a:buClr>
                <a:srgbClr val="000000"/>
              </a:buClr>
              <a:buSzPts val="1500"/>
              <a:buNone/>
              <a:defRPr/>
            </a:lvl6pPr>
            <a:lvl7pPr lvl="6" algn="ctr">
              <a:lnSpc>
                <a:spcPct val="100000"/>
              </a:lnSpc>
              <a:spcBef>
                <a:spcPts val="0"/>
              </a:spcBef>
              <a:spcAft>
                <a:spcPts val="0"/>
              </a:spcAft>
              <a:buClr>
                <a:srgbClr val="000000"/>
              </a:buClr>
              <a:buSzPts val="1500"/>
              <a:buNone/>
              <a:defRPr/>
            </a:lvl7pPr>
            <a:lvl8pPr lvl="7" algn="ctr">
              <a:lnSpc>
                <a:spcPct val="100000"/>
              </a:lnSpc>
              <a:spcBef>
                <a:spcPts val="0"/>
              </a:spcBef>
              <a:spcAft>
                <a:spcPts val="0"/>
              </a:spcAft>
              <a:buClr>
                <a:srgbClr val="000000"/>
              </a:buClr>
              <a:buSzPts val="1500"/>
              <a:buNone/>
              <a:defRPr/>
            </a:lvl8pPr>
            <a:lvl9pPr lvl="8" algn="ctr">
              <a:lnSpc>
                <a:spcPct val="100000"/>
              </a:lnSpc>
              <a:spcBef>
                <a:spcPts val="0"/>
              </a:spcBef>
              <a:spcAft>
                <a:spcPts val="0"/>
              </a:spcAft>
              <a:buClr>
                <a:srgbClr val="000000"/>
              </a:buClr>
              <a:buSzPts val="1500"/>
              <a:buNone/>
              <a:defRPr/>
            </a:lvl9pPr>
          </a:lstStyle>
          <a:p/>
        </p:txBody>
      </p:sp>
      <p:sp>
        <p:nvSpPr>
          <p:cNvPr id="138" name="Google Shape;138;g16289b6d5e7_1_133"/>
          <p:cNvSpPr txBox="1"/>
          <p:nvPr>
            <p:ph idx="1" type="body"/>
          </p:nvPr>
        </p:nvSpPr>
        <p:spPr>
          <a:xfrm>
            <a:off x="1190625" y="3545086"/>
            <a:ext cx="9810900" cy="794700"/>
          </a:xfrm>
          <a:prstGeom prst="rect">
            <a:avLst/>
          </a:prstGeom>
          <a:noFill/>
          <a:ln>
            <a:noFill/>
          </a:ln>
        </p:spPr>
        <p:txBody>
          <a:bodyPr anchorCtr="0" anchor="t" bIns="43650" lIns="43650" spcFirstLastPara="1" rIns="43650" wrap="square" tIns="43650">
            <a:normAutofit/>
          </a:bodyPr>
          <a:lstStyle>
            <a:lvl1pPr indent="-228600" lvl="0" marL="457200" algn="ctr">
              <a:lnSpc>
                <a:spcPct val="100000"/>
              </a:lnSpc>
              <a:spcBef>
                <a:spcPts val="0"/>
              </a:spcBef>
              <a:spcAft>
                <a:spcPts val="0"/>
              </a:spcAft>
              <a:buClr>
                <a:srgbClr val="000000"/>
              </a:buClr>
              <a:buSzPts val="3200"/>
              <a:buFont typeface="Helvetica Neue"/>
              <a:buNone/>
              <a:defRPr sz="3200"/>
            </a:lvl1pPr>
            <a:lvl2pPr indent="-228600" lvl="1" marL="914400" algn="ctr">
              <a:lnSpc>
                <a:spcPct val="100000"/>
              </a:lnSpc>
              <a:spcBef>
                <a:spcPts val="0"/>
              </a:spcBef>
              <a:spcAft>
                <a:spcPts val="0"/>
              </a:spcAft>
              <a:buClr>
                <a:srgbClr val="000000"/>
              </a:buClr>
              <a:buSzPts val="3200"/>
              <a:buFont typeface="Helvetica Neue"/>
              <a:buNone/>
              <a:defRPr sz="3200"/>
            </a:lvl2pPr>
            <a:lvl3pPr indent="-228600" lvl="2" marL="1371600" algn="ctr">
              <a:lnSpc>
                <a:spcPct val="100000"/>
              </a:lnSpc>
              <a:spcBef>
                <a:spcPts val="0"/>
              </a:spcBef>
              <a:spcAft>
                <a:spcPts val="0"/>
              </a:spcAft>
              <a:buClr>
                <a:srgbClr val="000000"/>
              </a:buClr>
              <a:buSzPts val="3200"/>
              <a:buFont typeface="Helvetica Neue"/>
              <a:buNone/>
              <a:defRPr sz="3200"/>
            </a:lvl3pPr>
            <a:lvl4pPr indent="-228600" lvl="3" marL="1828800" algn="ctr">
              <a:lnSpc>
                <a:spcPct val="100000"/>
              </a:lnSpc>
              <a:spcBef>
                <a:spcPts val="0"/>
              </a:spcBef>
              <a:spcAft>
                <a:spcPts val="0"/>
              </a:spcAft>
              <a:buClr>
                <a:srgbClr val="000000"/>
              </a:buClr>
              <a:buSzPts val="3200"/>
              <a:buFont typeface="Helvetica Neue"/>
              <a:buNone/>
              <a:defRPr sz="3200"/>
            </a:lvl4pPr>
            <a:lvl5pPr indent="-228600" lvl="4" marL="2286000" algn="ctr">
              <a:lnSpc>
                <a:spcPct val="100000"/>
              </a:lnSpc>
              <a:spcBef>
                <a:spcPts val="0"/>
              </a:spcBef>
              <a:spcAft>
                <a:spcPts val="0"/>
              </a:spcAft>
              <a:buClr>
                <a:srgbClr val="000000"/>
              </a:buClr>
              <a:buSzPts val="3200"/>
              <a:buFont typeface="Helvetica Neue"/>
              <a:buNone/>
              <a:defRPr sz="3200"/>
            </a:lvl5pPr>
            <a:lvl6pPr indent="-368300" lvl="5" marL="2743200" algn="l">
              <a:lnSpc>
                <a:spcPct val="100000"/>
              </a:lnSpc>
              <a:spcBef>
                <a:spcPts val="3600"/>
              </a:spcBef>
              <a:spcAft>
                <a:spcPts val="0"/>
              </a:spcAft>
              <a:buClr>
                <a:srgbClr val="000000"/>
              </a:buClr>
              <a:buSzPts val="2200"/>
              <a:buChar char="•"/>
              <a:defRPr/>
            </a:lvl6pPr>
            <a:lvl7pPr indent="-368300" lvl="6" marL="3200400" algn="l">
              <a:lnSpc>
                <a:spcPct val="100000"/>
              </a:lnSpc>
              <a:spcBef>
                <a:spcPts val="3600"/>
              </a:spcBef>
              <a:spcAft>
                <a:spcPts val="0"/>
              </a:spcAft>
              <a:buClr>
                <a:srgbClr val="000000"/>
              </a:buClr>
              <a:buSzPts val="2200"/>
              <a:buChar char="•"/>
              <a:defRPr/>
            </a:lvl7pPr>
            <a:lvl8pPr indent="-368300" lvl="7" marL="3657600" algn="l">
              <a:lnSpc>
                <a:spcPct val="100000"/>
              </a:lnSpc>
              <a:spcBef>
                <a:spcPts val="3600"/>
              </a:spcBef>
              <a:spcAft>
                <a:spcPts val="0"/>
              </a:spcAft>
              <a:buClr>
                <a:srgbClr val="000000"/>
              </a:buClr>
              <a:buSzPts val="2200"/>
              <a:buChar char="•"/>
              <a:defRPr/>
            </a:lvl8pPr>
            <a:lvl9pPr indent="-368300" lvl="8" marL="4114800" algn="l">
              <a:lnSpc>
                <a:spcPct val="100000"/>
              </a:lnSpc>
              <a:spcBef>
                <a:spcPts val="3600"/>
              </a:spcBef>
              <a:spcAft>
                <a:spcPts val="0"/>
              </a:spcAft>
              <a:buClr>
                <a:srgbClr val="000000"/>
              </a:buClr>
              <a:buSzPts val="2200"/>
              <a:buChar char="•"/>
              <a:defRPr/>
            </a:lvl9pPr>
          </a:lstStyle>
          <a:p/>
        </p:txBody>
      </p:sp>
      <p:sp>
        <p:nvSpPr>
          <p:cNvPr id="139" name="Google Shape;139;g16289b6d5e7_1_133"/>
          <p:cNvSpPr txBox="1"/>
          <p:nvPr>
            <p:ph idx="12" type="sldNum"/>
          </p:nvPr>
        </p:nvSpPr>
        <p:spPr>
          <a:xfrm>
            <a:off x="5933329" y="6536531"/>
            <a:ext cx="318900" cy="303600"/>
          </a:xfrm>
          <a:prstGeom prst="rect">
            <a:avLst/>
          </a:prstGeom>
          <a:noFill/>
          <a:ln>
            <a:noFill/>
          </a:ln>
        </p:spPr>
        <p:txBody>
          <a:bodyPr anchorCtr="0" anchor="t" bIns="43650" lIns="43650" spcFirstLastPara="1" rIns="43650" wrap="square" tIns="43650">
            <a:spAutoFit/>
          </a:bodyPr>
          <a:lstStyle>
            <a:lvl1pPr indent="0" lvl="0"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400"/>
              <a:buFont typeface="Helvetica Neue Light"/>
              <a:buNone/>
              <a:defRPr b="0" i="0" sz="1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0" name="Shape 140"/>
        <p:cNvGrpSpPr/>
        <p:nvPr/>
      </p:nvGrpSpPr>
      <p:grpSpPr>
        <a:xfrm>
          <a:off x="0" y="0"/>
          <a:ext cx="0" cy="0"/>
          <a:chOff x="0" y="0"/>
          <a:chExt cx="0" cy="0"/>
        </a:xfrm>
      </p:grpSpPr>
      <p:sp>
        <p:nvSpPr>
          <p:cNvPr id="141" name="Google Shape;141;g16289b6d5e7_1_137"/>
          <p:cNvSpPr txBox="1"/>
          <p:nvPr>
            <p:ph type="ctrTitle"/>
          </p:nvPr>
        </p:nvSpPr>
        <p:spPr>
          <a:xfrm>
            <a:off x="415612" y="992767"/>
            <a:ext cx="11360700" cy="2736600"/>
          </a:xfrm>
          <a:prstGeom prst="rect">
            <a:avLst/>
          </a:prstGeom>
          <a:noFill/>
          <a:ln>
            <a:noFill/>
          </a:ln>
        </p:spPr>
        <p:txBody>
          <a:bodyPr anchorCtr="0" anchor="b" bIns="124150" lIns="124150" spcFirstLastPara="1" rIns="124150" wrap="square" tIns="124150">
            <a:normAutofit/>
          </a:bodyPr>
          <a:lstStyle>
            <a:lvl1pPr lvl="0" algn="ctr">
              <a:lnSpc>
                <a:spcPct val="100000"/>
              </a:lnSpc>
              <a:spcBef>
                <a:spcPts val="0"/>
              </a:spcBef>
              <a:spcAft>
                <a:spcPts val="0"/>
              </a:spcAft>
              <a:buSzPts val="7000"/>
              <a:buNone/>
              <a:defRPr sz="7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p:txBody>
      </p:sp>
      <p:sp>
        <p:nvSpPr>
          <p:cNvPr id="142" name="Google Shape;142;g16289b6d5e7_1_137"/>
          <p:cNvSpPr txBox="1"/>
          <p:nvPr>
            <p:ph idx="1" type="subTitle"/>
          </p:nvPr>
        </p:nvSpPr>
        <p:spPr>
          <a:xfrm>
            <a:off x="415600" y="3778834"/>
            <a:ext cx="11360700" cy="1056900"/>
          </a:xfrm>
          <a:prstGeom prst="rect">
            <a:avLst/>
          </a:prstGeom>
          <a:noFill/>
          <a:ln>
            <a:noFill/>
          </a:ln>
        </p:spPr>
        <p:txBody>
          <a:bodyPr anchorCtr="0" anchor="t" bIns="124150" lIns="124150" spcFirstLastPara="1" rIns="124150" wrap="square" tIns="12415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143" name="Google Shape;143;g16289b6d5e7_1_137"/>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4" name="Shape 144"/>
        <p:cNvGrpSpPr/>
        <p:nvPr/>
      </p:nvGrpSpPr>
      <p:grpSpPr>
        <a:xfrm>
          <a:off x="0" y="0"/>
          <a:ext cx="0" cy="0"/>
          <a:chOff x="0" y="0"/>
          <a:chExt cx="0" cy="0"/>
        </a:xfrm>
      </p:grpSpPr>
      <p:sp>
        <p:nvSpPr>
          <p:cNvPr id="145" name="Google Shape;145;g16289b6d5e7_1_141"/>
          <p:cNvSpPr txBox="1"/>
          <p:nvPr>
            <p:ph type="title"/>
          </p:nvPr>
        </p:nvSpPr>
        <p:spPr>
          <a:xfrm>
            <a:off x="415600" y="2867800"/>
            <a:ext cx="11360700" cy="1122300"/>
          </a:xfrm>
          <a:prstGeom prst="rect">
            <a:avLst/>
          </a:prstGeom>
          <a:noFill/>
          <a:ln>
            <a:noFill/>
          </a:ln>
        </p:spPr>
        <p:txBody>
          <a:bodyPr anchorCtr="0" anchor="ctr" bIns="124150" lIns="124150" spcFirstLastPara="1" rIns="124150" wrap="square" tIns="124150">
            <a:norm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146" name="Google Shape;146;g16289b6d5e7_1_141"/>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7" name="Shape 147"/>
        <p:cNvGrpSpPr/>
        <p:nvPr/>
      </p:nvGrpSpPr>
      <p:grpSpPr>
        <a:xfrm>
          <a:off x="0" y="0"/>
          <a:ext cx="0" cy="0"/>
          <a:chOff x="0" y="0"/>
          <a:chExt cx="0" cy="0"/>
        </a:xfrm>
      </p:grpSpPr>
      <p:sp>
        <p:nvSpPr>
          <p:cNvPr id="148" name="Google Shape;148;g16289b6d5e7_1_144"/>
          <p:cNvSpPr txBox="1"/>
          <p:nvPr>
            <p:ph type="title"/>
          </p:nvPr>
        </p:nvSpPr>
        <p:spPr>
          <a:xfrm>
            <a:off x="415600" y="593366"/>
            <a:ext cx="11360700" cy="763500"/>
          </a:xfrm>
          <a:prstGeom prst="rect">
            <a:avLst/>
          </a:prstGeom>
          <a:noFill/>
          <a:ln>
            <a:noFill/>
          </a:ln>
        </p:spPr>
        <p:txBody>
          <a:bodyPr anchorCtr="0" anchor="t" bIns="124150" lIns="124150" spcFirstLastPara="1" rIns="124150" wrap="square" tIns="124150">
            <a:normAutofit/>
          </a:bodyPr>
          <a:lstStyle>
            <a:lvl1pPr lvl="0" algn="l">
              <a:lnSpc>
                <a:spcPct val="100000"/>
              </a:lnSpc>
              <a:spcBef>
                <a:spcPts val="0"/>
              </a:spcBef>
              <a:spcAft>
                <a:spcPts val="0"/>
              </a:spcAft>
              <a:buSzPts val="3800"/>
              <a:buNone/>
              <a:defRPr/>
            </a:lvl1pPr>
            <a:lvl2pPr lvl="1" algn="l">
              <a:lnSpc>
                <a:spcPct val="100000"/>
              </a:lnSpc>
              <a:spcBef>
                <a:spcPts val="0"/>
              </a:spcBef>
              <a:spcAft>
                <a:spcPts val="0"/>
              </a:spcAft>
              <a:buSzPts val="3800"/>
              <a:buNone/>
              <a:defRPr/>
            </a:lvl2pPr>
            <a:lvl3pPr lvl="2" algn="l">
              <a:lnSpc>
                <a:spcPct val="100000"/>
              </a:lnSpc>
              <a:spcBef>
                <a:spcPts val="0"/>
              </a:spcBef>
              <a:spcAft>
                <a:spcPts val="0"/>
              </a:spcAft>
              <a:buSzPts val="3800"/>
              <a:buNone/>
              <a:defRPr/>
            </a:lvl3pPr>
            <a:lvl4pPr lvl="3" algn="l">
              <a:lnSpc>
                <a:spcPct val="100000"/>
              </a:lnSpc>
              <a:spcBef>
                <a:spcPts val="0"/>
              </a:spcBef>
              <a:spcAft>
                <a:spcPts val="0"/>
              </a:spcAft>
              <a:buSzPts val="3800"/>
              <a:buNone/>
              <a:defRPr/>
            </a:lvl4pPr>
            <a:lvl5pPr lvl="4" algn="l">
              <a:lnSpc>
                <a:spcPct val="100000"/>
              </a:lnSpc>
              <a:spcBef>
                <a:spcPts val="0"/>
              </a:spcBef>
              <a:spcAft>
                <a:spcPts val="0"/>
              </a:spcAft>
              <a:buSzPts val="3800"/>
              <a:buNone/>
              <a:defRPr/>
            </a:lvl5pPr>
            <a:lvl6pPr lvl="5" algn="l">
              <a:lnSpc>
                <a:spcPct val="100000"/>
              </a:lnSpc>
              <a:spcBef>
                <a:spcPts val="0"/>
              </a:spcBef>
              <a:spcAft>
                <a:spcPts val="0"/>
              </a:spcAft>
              <a:buSzPts val="3800"/>
              <a:buNone/>
              <a:defRPr/>
            </a:lvl6pPr>
            <a:lvl7pPr lvl="6" algn="l">
              <a:lnSpc>
                <a:spcPct val="100000"/>
              </a:lnSpc>
              <a:spcBef>
                <a:spcPts val="0"/>
              </a:spcBef>
              <a:spcAft>
                <a:spcPts val="0"/>
              </a:spcAft>
              <a:buSzPts val="3800"/>
              <a:buNone/>
              <a:defRPr/>
            </a:lvl7pPr>
            <a:lvl8pPr lvl="7" algn="l">
              <a:lnSpc>
                <a:spcPct val="100000"/>
              </a:lnSpc>
              <a:spcBef>
                <a:spcPts val="0"/>
              </a:spcBef>
              <a:spcAft>
                <a:spcPts val="0"/>
              </a:spcAft>
              <a:buSzPts val="3800"/>
              <a:buNone/>
              <a:defRPr/>
            </a:lvl8pPr>
            <a:lvl9pPr lvl="8" algn="l">
              <a:lnSpc>
                <a:spcPct val="100000"/>
              </a:lnSpc>
              <a:spcBef>
                <a:spcPts val="0"/>
              </a:spcBef>
              <a:spcAft>
                <a:spcPts val="0"/>
              </a:spcAft>
              <a:buSzPts val="3800"/>
              <a:buNone/>
              <a:defRPr/>
            </a:lvl9pPr>
          </a:lstStyle>
          <a:p/>
        </p:txBody>
      </p:sp>
      <p:sp>
        <p:nvSpPr>
          <p:cNvPr id="149" name="Google Shape;149;g16289b6d5e7_1_144"/>
          <p:cNvSpPr txBox="1"/>
          <p:nvPr>
            <p:ph idx="1" type="body"/>
          </p:nvPr>
        </p:nvSpPr>
        <p:spPr>
          <a:xfrm>
            <a:off x="415600" y="1536633"/>
            <a:ext cx="5333100" cy="4555200"/>
          </a:xfrm>
          <a:prstGeom prst="rect">
            <a:avLst/>
          </a:prstGeom>
          <a:noFill/>
          <a:ln>
            <a:noFill/>
          </a:ln>
        </p:spPr>
        <p:txBody>
          <a:bodyPr anchorCtr="0" anchor="t" bIns="124150" lIns="124150" spcFirstLastPara="1" rIns="124150" wrap="square" tIns="12415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50" name="Google Shape;150;g16289b6d5e7_1_144"/>
          <p:cNvSpPr txBox="1"/>
          <p:nvPr>
            <p:ph idx="2" type="body"/>
          </p:nvPr>
        </p:nvSpPr>
        <p:spPr>
          <a:xfrm>
            <a:off x="6443200" y="1536633"/>
            <a:ext cx="5333100" cy="4555200"/>
          </a:xfrm>
          <a:prstGeom prst="rect">
            <a:avLst/>
          </a:prstGeom>
          <a:noFill/>
          <a:ln>
            <a:noFill/>
          </a:ln>
        </p:spPr>
        <p:txBody>
          <a:bodyPr anchorCtr="0" anchor="t" bIns="124150" lIns="124150" spcFirstLastPara="1" rIns="124150" wrap="square" tIns="12415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51" name="Google Shape;151;g16289b6d5e7_1_144"/>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2" name="Shape 152"/>
        <p:cNvGrpSpPr/>
        <p:nvPr/>
      </p:nvGrpSpPr>
      <p:grpSpPr>
        <a:xfrm>
          <a:off x="0" y="0"/>
          <a:ext cx="0" cy="0"/>
          <a:chOff x="0" y="0"/>
          <a:chExt cx="0" cy="0"/>
        </a:xfrm>
      </p:grpSpPr>
      <p:sp>
        <p:nvSpPr>
          <p:cNvPr id="153" name="Google Shape;153;g16289b6d5e7_1_149"/>
          <p:cNvSpPr txBox="1"/>
          <p:nvPr>
            <p:ph type="title"/>
          </p:nvPr>
        </p:nvSpPr>
        <p:spPr>
          <a:xfrm>
            <a:off x="415600" y="593366"/>
            <a:ext cx="11360700" cy="763500"/>
          </a:xfrm>
          <a:prstGeom prst="rect">
            <a:avLst/>
          </a:prstGeom>
          <a:noFill/>
          <a:ln>
            <a:noFill/>
          </a:ln>
        </p:spPr>
        <p:txBody>
          <a:bodyPr anchorCtr="0" anchor="t" bIns="124150" lIns="124150" spcFirstLastPara="1" rIns="124150" wrap="square" tIns="124150">
            <a:normAutofit/>
          </a:bodyPr>
          <a:lstStyle>
            <a:lvl1pPr lvl="0" algn="l">
              <a:lnSpc>
                <a:spcPct val="100000"/>
              </a:lnSpc>
              <a:spcBef>
                <a:spcPts val="0"/>
              </a:spcBef>
              <a:spcAft>
                <a:spcPts val="0"/>
              </a:spcAft>
              <a:buSzPts val="3800"/>
              <a:buNone/>
              <a:defRPr/>
            </a:lvl1pPr>
            <a:lvl2pPr lvl="1" algn="l">
              <a:lnSpc>
                <a:spcPct val="100000"/>
              </a:lnSpc>
              <a:spcBef>
                <a:spcPts val="0"/>
              </a:spcBef>
              <a:spcAft>
                <a:spcPts val="0"/>
              </a:spcAft>
              <a:buSzPts val="3800"/>
              <a:buNone/>
              <a:defRPr/>
            </a:lvl2pPr>
            <a:lvl3pPr lvl="2" algn="l">
              <a:lnSpc>
                <a:spcPct val="100000"/>
              </a:lnSpc>
              <a:spcBef>
                <a:spcPts val="0"/>
              </a:spcBef>
              <a:spcAft>
                <a:spcPts val="0"/>
              </a:spcAft>
              <a:buSzPts val="3800"/>
              <a:buNone/>
              <a:defRPr/>
            </a:lvl3pPr>
            <a:lvl4pPr lvl="3" algn="l">
              <a:lnSpc>
                <a:spcPct val="100000"/>
              </a:lnSpc>
              <a:spcBef>
                <a:spcPts val="0"/>
              </a:spcBef>
              <a:spcAft>
                <a:spcPts val="0"/>
              </a:spcAft>
              <a:buSzPts val="3800"/>
              <a:buNone/>
              <a:defRPr/>
            </a:lvl4pPr>
            <a:lvl5pPr lvl="4" algn="l">
              <a:lnSpc>
                <a:spcPct val="100000"/>
              </a:lnSpc>
              <a:spcBef>
                <a:spcPts val="0"/>
              </a:spcBef>
              <a:spcAft>
                <a:spcPts val="0"/>
              </a:spcAft>
              <a:buSzPts val="3800"/>
              <a:buNone/>
              <a:defRPr/>
            </a:lvl5pPr>
            <a:lvl6pPr lvl="5" algn="l">
              <a:lnSpc>
                <a:spcPct val="100000"/>
              </a:lnSpc>
              <a:spcBef>
                <a:spcPts val="0"/>
              </a:spcBef>
              <a:spcAft>
                <a:spcPts val="0"/>
              </a:spcAft>
              <a:buSzPts val="3800"/>
              <a:buNone/>
              <a:defRPr/>
            </a:lvl6pPr>
            <a:lvl7pPr lvl="6" algn="l">
              <a:lnSpc>
                <a:spcPct val="100000"/>
              </a:lnSpc>
              <a:spcBef>
                <a:spcPts val="0"/>
              </a:spcBef>
              <a:spcAft>
                <a:spcPts val="0"/>
              </a:spcAft>
              <a:buSzPts val="3800"/>
              <a:buNone/>
              <a:defRPr/>
            </a:lvl7pPr>
            <a:lvl8pPr lvl="7" algn="l">
              <a:lnSpc>
                <a:spcPct val="100000"/>
              </a:lnSpc>
              <a:spcBef>
                <a:spcPts val="0"/>
              </a:spcBef>
              <a:spcAft>
                <a:spcPts val="0"/>
              </a:spcAft>
              <a:buSzPts val="3800"/>
              <a:buNone/>
              <a:defRPr/>
            </a:lvl8pPr>
            <a:lvl9pPr lvl="8" algn="l">
              <a:lnSpc>
                <a:spcPct val="100000"/>
              </a:lnSpc>
              <a:spcBef>
                <a:spcPts val="0"/>
              </a:spcBef>
              <a:spcAft>
                <a:spcPts val="0"/>
              </a:spcAft>
              <a:buSzPts val="3800"/>
              <a:buNone/>
              <a:defRPr/>
            </a:lvl9pPr>
          </a:lstStyle>
          <a:p/>
        </p:txBody>
      </p:sp>
      <p:sp>
        <p:nvSpPr>
          <p:cNvPr id="154" name="Google Shape;154;g16289b6d5e7_1_149"/>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5" name="Shape 155"/>
        <p:cNvGrpSpPr/>
        <p:nvPr/>
      </p:nvGrpSpPr>
      <p:grpSpPr>
        <a:xfrm>
          <a:off x="0" y="0"/>
          <a:ext cx="0" cy="0"/>
          <a:chOff x="0" y="0"/>
          <a:chExt cx="0" cy="0"/>
        </a:xfrm>
      </p:grpSpPr>
      <p:sp>
        <p:nvSpPr>
          <p:cNvPr id="156" name="Google Shape;156;g16289b6d5e7_1_152"/>
          <p:cNvSpPr txBox="1"/>
          <p:nvPr>
            <p:ph type="title"/>
          </p:nvPr>
        </p:nvSpPr>
        <p:spPr>
          <a:xfrm>
            <a:off x="415600" y="740800"/>
            <a:ext cx="3744000" cy="1007700"/>
          </a:xfrm>
          <a:prstGeom prst="rect">
            <a:avLst/>
          </a:prstGeom>
          <a:noFill/>
          <a:ln>
            <a:noFill/>
          </a:ln>
        </p:spPr>
        <p:txBody>
          <a:bodyPr anchorCtr="0" anchor="b" bIns="124150" lIns="124150" spcFirstLastPara="1" rIns="124150" wrap="square" tIns="124150">
            <a:normAutofit/>
          </a:bodyPr>
          <a:lstStyle>
            <a:lvl1pPr lvl="0" algn="l">
              <a:lnSpc>
                <a:spcPct val="100000"/>
              </a:lnSpc>
              <a:spcBef>
                <a:spcPts val="0"/>
              </a:spcBef>
              <a:spcAft>
                <a:spcPts val="0"/>
              </a:spcAft>
              <a:buSzPts val="3300"/>
              <a:buNone/>
              <a:defRPr sz="3300"/>
            </a:lvl1pPr>
            <a:lvl2pPr lvl="1" algn="l">
              <a:lnSpc>
                <a:spcPct val="100000"/>
              </a:lnSpc>
              <a:spcBef>
                <a:spcPts val="0"/>
              </a:spcBef>
              <a:spcAft>
                <a:spcPts val="0"/>
              </a:spcAft>
              <a:buSzPts val="3300"/>
              <a:buNone/>
              <a:defRPr sz="3300"/>
            </a:lvl2pPr>
            <a:lvl3pPr lvl="2" algn="l">
              <a:lnSpc>
                <a:spcPct val="100000"/>
              </a:lnSpc>
              <a:spcBef>
                <a:spcPts val="0"/>
              </a:spcBef>
              <a:spcAft>
                <a:spcPts val="0"/>
              </a:spcAft>
              <a:buSzPts val="3300"/>
              <a:buNone/>
              <a:defRPr sz="3300"/>
            </a:lvl3pPr>
            <a:lvl4pPr lvl="3" algn="l">
              <a:lnSpc>
                <a:spcPct val="100000"/>
              </a:lnSpc>
              <a:spcBef>
                <a:spcPts val="0"/>
              </a:spcBef>
              <a:spcAft>
                <a:spcPts val="0"/>
              </a:spcAft>
              <a:buSzPts val="3300"/>
              <a:buNone/>
              <a:defRPr sz="3300"/>
            </a:lvl4pPr>
            <a:lvl5pPr lvl="4" algn="l">
              <a:lnSpc>
                <a:spcPct val="100000"/>
              </a:lnSpc>
              <a:spcBef>
                <a:spcPts val="0"/>
              </a:spcBef>
              <a:spcAft>
                <a:spcPts val="0"/>
              </a:spcAft>
              <a:buSzPts val="3300"/>
              <a:buNone/>
              <a:defRPr sz="3300"/>
            </a:lvl5pPr>
            <a:lvl6pPr lvl="5" algn="l">
              <a:lnSpc>
                <a:spcPct val="100000"/>
              </a:lnSpc>
              <a:spcBef>
                <a:spcPts val="0"/>
              </a:spcBef>
              <a:spcAft>
                <a:spcPts val="0"/>
              </a:spcAft>
              <a:buSzPts val="3300"/>
              <a:buNone/>
              <a:defRPr sz="3300"/>
            </a:lvl6pPr>
            <a:lvl7pPr lvl="6" algn="l">
              <a:lnSpc>
                <a:spcPct val="100000"/>
              </a:lnSpc>
              <a:spcBef>
                <a:spcPts val="0"/>
              </a:spcBef>
              <a:spcAft>
                <a:spcPts val="0"/>
              </a:spcAft>
              <a:buSzPts val="3300"/>
              <a:buNone/>
              <a:defRPr sz="3300"/>
            </a:lvl7pPr>
            <a:lvl8pPr lvl="7" algn="l">
              <a:lnSpc>
                <a:spcPct val="100000"/>
              </a:lnSpc>
              <a:spcBef>
                <a:spcPts val="0"/>
              </a:spcBef>
              <a:spcAft>
                <a:spcPts val="0"/>
              </a:spcAft>
              <a:buSzPts val="3300"/>
              <a:buNone/>
              <a:defRPr sz="3300"/>
            </a:lvl8pPr>
            <a:lvl9pPr lvl="8" algn="l">
              <a:lnSpc>
                <a:spcPct val="100000"/>
              </a:lnSpc>
              <a:spcBef>
                <a:spcPts val="0"/>
              </a:spcBef>
              <a:spcAft>
                <a:spcPts val="0"/>
              </a:spcAft>
              <a:buSzPts val="3300"/>
              <a:buNone/>
              <a:defRPr sz="3300"/>
            </a:lvl9pPr>
          </a:lstStyle>
          <a:p/>
        </p:txBody>
      </p:sp>
      <p:sp>
        <p:nvSpPr>
          <p:cNvPr id="157" name="Google Shape;157;g16289b6d5e7_1_152"/>
          <p:cNvSpPr txBox="1"/>
          <p:nvPr>
            <p:ph idx="1" type="body"/>
          </p:nvPr>
        </p:nvSpPr>
        <p:spPr>
          <a:xfrm>
            <a:off x="415600" y="1852800"/>
            <a:ext cx="3744000" cy="4239300"/>
          </a:xfrm>
          <a:prstGeom prst="rect">
            <a:avLst/>
          </a:prstGeom>
          <a:noFill/>
          <a:ln>
            <a:noFill/>
          </a:ln>
        </p:spPr>
        <p:txBody>
          <a:bodyPr anchorCtr="0" anchor="t" bIns="124150" lIns="124150" spcFirstLastPara="1" rIns="124150" wrap="square" tIns="12415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58" name="Google Shape;158;g16289b6d5e7_1_152"/>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9" name="Shape 159"/>
        <p:cNvGrpSpPr/>
        <p:nvPr/>
      </p:nvGrpSpPr>
      <p:grpSpPr>
        <a:xfrm>
          <a:off x="0" y="0"/>
          <a:ext cx="0" cy="0"/>
          <a:chOff x="0" y="0"/>
          <a:chExt cx="0" cy="0"/>
        </a:xfrm>
      </p:grpSpPr>
      <p:sp>
        <p:nvSpPr>
          <p:cNvPr id="160" name="Google Shape;160;g16289b6d5e7_1_156"/>
          <p:cNvSpPr txBox="1"/>
          <p:nvPr>
            <p:ph type="title"/>
          </p:nvPr>
        </p:nvSpPr>
        <p:spPr>
          <a:xfrm>
            <a:off x="653666" y="600200"/>
            <a:ext cx="8490300" cy="5454300"/>
          </a:xfrm>
          <a:prstGeom prst="rect">
            <a:avLst/>
          </a:prstGeom>
          <a:noFill/>
          <a:ln>
            <a:noFill/>
          </a:ln>
        </p:spPr>
        <p:txBody>
          <a:bodyPr anchorCtr="0" anchor="ctr" bIns="124150" lIns="124150" spcFirstLastPara="1" rIns="124150" wrap="square" tIns="124150">
            <a:normAutofit/>
          </a:bodyPr>
          <a:lstStyle>
            <a:lvl1pPr lvl="0" algn="l">
              <a:lnSpc>
                <a:spcPct val="100000"/>
              </a:lnSpc>
              <a:spcBef>
                <a:spcPts val="0"/>
              </a:spcBef>
              <a:spcAft>
                <a:spcPts val="0"/>
              </a:spcAft>
              <a:buSzPts val="6500"/>
              <a:buNone/>
              <a:defRPr sz="6500"/>
            </a:lvl1pPr>
            <a:lvl2pPr lvl="1" algn="l">
              <a:lnSpc>
                <a:spcPct val="100000"/>
              </a:lnSpc>
              <a:spcBef>
                <a:spcPts val="0"/>
              </a:spcBef>
              <a:spcAft>
                <a:spcPts val="0"/>
              </a:spcAft>
              <a:buSzPts val="6500"/>
              <a:buNone/>
              <a:defRPr sz="6500"/>
            </a:lvl2pPr>
            <a:lvl3pPr lvl="2" algn="l">
              <a:lnSpc>
                <a:spcPct val="100000"/>
              </a:lnSpc>
              <a:spcBef>
                <a:spcPts val="0"/>
              </a:spcBef>
              <a:spcAft>
                <a:spcPts val="0"/>
              </a:spcAft>
              <a:buSzPts val="6500"/>
              <a:buNone/>
              <a:defRPr sz="6500"/>
            </a:lvl3pPr>
            <a:lvl4pPr lvl="3" algn="l">
              <a:lnSpc>
                <a:spcPct val="100000"/>
              </a:lnSpc>
              <a:spcBef>
                <a:spcPts val="0"/>
              </a:spcBef>
              <a:spcAft>
                <a:spcPts val="0"/>
              </a:spcAft>
              <a:buSzPts val="6500"/>
              <a:buNone/>
              <a:defRPr sz="6500"/>
            </a:lvl4pPr>
            <a:lvl5pPr lvl="4" algn="l">
              <a:lnSpc>
                <a:spcPct val="100000"/>
              </a:lnSpc>
              <a:spcBef>
                <a:spcPts val="0"/>
              </a:spcBef>
              <a:spcAft>
                <a:spcPts val="0"/>
              </a:spcAft>
              <a:buSzPts val="6500"/>
              <a:buNone/>
              <a:defRPr sz="6500"/>
            </a:lvl5pPr>
            <a:lvl6pPr lvl="5" algn="l">
              <a:lnSpc>
                <a:spcPct val="100000"/>
              </a:lnSpc>
              <a:spcBef>
                <a:spcPts val="0"/>
              </a:spcBef>
              <a:spcAft>
                <a:spcPts val="0"/>
              </a:spcAft>
              <a:buSzPts val="6500"/>
              <a:buNone/>
              <a:defRPr sz="6500"/>
            </a:lvl6pPr>
            <a:lvl7pPr lvl="6" algn="l">
              <a:lnSpc>
                <a:spcPct val="100000"/>
              </a:lnSpc>
              <a:spcBef>
                <a:spcPts val="0"/>
              </a:spcBef>
              <a:spcAft>
                <a:spcPts val="0"/>
              </a:spcAft>
              <a:buSzPts val="6500"/>
              <a:buNone/>
              <a:defRPr sz="6500"/>
            </a:lvl7pPr>
            <a:lvl8pPr lvl="7" algn="l">
              <a:lnSpc>
                <a:spcPct val="100000"/>
              </a:lnSpc>
              <a:spcBef>
                <a:spcPts val="0"/>
              </a:spcBef>
              <a:spcAft>
                <a:spcPts val="0"/>
              </a:spcAft>
              <a:buSzPts val="6500"/>
              <a:buNone/>
              <a:defRPr sz="6500"/>
            </a:lvl8pPr>
            <a:lvl9pPr lvl="8" algn="l">
              <a:lnSpc>
                <a:spcPct val="100000"/>
              </a:lnSpc>
              <a:spcBef>
                <a:spcPts val="0"/>
              </a:spcBef>
              <a:spcAft>
                <a:spcPts val="0"/>
              </a:spcAft>
              <a:buSzPts val="6500"/>
              <a:buNone/>
              <a:defRPr sz="6500"/>
            </a:lvl9pPr>
          </a:lstStyle>
          <a:p/>
        </p:txBody>
      </p:sp>
      <p:sp>
        <p:nvSpPr>
          <p:cNvPr id="161" name="Google Shape;161;g16289b6d5e7_1_156"/>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2" name="Shape 162"/>
        <p:cNvGrpSpPr/>
        <p:nvPr/>
      </p:nvGrpSpPr>
      <p:grpSpPr>
        <a:xfrm>
          <a:off x="0" y="0"/>
          <a:ext cx="0" cy="0"/>
          <a:chOff x="0" y="0"/>
          <a:chExt cx="0" cy="0"/>
        </a:xfrm>
      </p:grpSpPr>
      <p:sp>
        <p:nvSpPr>
          <p:cNvPr id="163" name="Google Shape;163;g16289b6d5e7_1_159"/>
          <p:cNvSpPr/>
          <p:nvPr/>
        </p:nvSpPr>
        <p:spPr>
          <a:xfrm>
            <a:off x="6096000" y="-167"/>
            <a:ext cx="6096000" cy="6858000"/>
          </a:xfrm>
          <a:prstGeom prst="rect">
            <a:avLst/>
          </a:prstGeom>
          <a:solidFill>
            <a:schemeClr val="lt2"/>
          </a:solidFill>
          <a:ln>
            <a:noFill/>
          </a:ln>
        </p:spPr>
        <p:txBody>
          <a:bodyPr anchorCtr="0" anchor="ctr" bIns="124150" lIns="124150" spcFirstLastPara="1" rIns="124150" wrap="square" tIns="12415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64" name="Google Shape;164;g16289b6d5e7_1_159"/>
          <p:cNvSpPr txBox="1"/>
          <p:nvPr>
            <p:ph type="title"/>
          </p:nvPr>
        </p:nvSpPr>
        <p:spPr>
          <a:xfrm>
            <a:off x="354000" y="1644233"/>
            <a:ext cx="5393400" cy="1976400"/>
          </a:xfrm>
          <a:prstGeom prst="rect">
            <a:avLst/>
          </a:prstGeom>
          <a:noFill/>
          <a:ln>
            <a:noFill/>
          </a:ln>
        </p:spPr>
        <p:txBody>
          <a:bodyPr anchorCtr="0" anchor="b" bIns="124150" lIns="124150" spcFirstLastPara="1" rIns="124150" wrap="square" tIns="124150">
            <a:normAutofit/>
          </a:bodyPr>
          <a:lstStyle>
            <a:lvl1pPr lvl="0" algn="ctr">
              <a:lnSpc>
                <a:spcPct val="100000"/>
              </a:lnSpc>
              <a:spcBef>
                <a:spcPts val="0"/>
              </a:spcBef>
              <a:spcAft>
                <a:spcPts val="0"/>
              </a:spcAft>
              <a:buSzPts val="5700"/>
              <a:buNone/>
              <a:defRPr sz="5700"/>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p:txBody>
      </p:sp>
      <p:sp>
        <p:nvSpPr>
          <p:cNvPr id="165" name="Google Shape;165;g16289b6d5e7_1_159"/>
          <p:cNvSpPr txBox="1"/>
          <p:nvPr>
            <p:ph idx="1" type="subTitle"/>
          </p:nvPr>
        </p:nvSpPr>
        <p:spPr>
          <a:xfrm>
            <a:off x="354000" y="3737434"/>
            <a:ext cx="5393400" cy="1646700"/>
          </a:xfrm>
          <a:prstGeom prst="rect">
            <a:avLst/>
          </a:prstGeom>
          <a:noFill/>
          <a:ln>
            <a:noFill/>
          </a:ln>
        </p:spPr>
        <p:txBody>
          <a:bodyPr anchorCtr="0" anchor="t" bIns="124150" lIns="124150" spcFirstLastPara="1" rIns="124150" wrap="square" tIns="12415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6" name="Google Shape;166;g16289b6d5e7_1_159"/>
          <p:cNvSpPr txBox="1"/>
          <p:nvPr>
            <p:ph idx="2" type="body"/>
          </p:nvPr>
        </p:nvSpPr>
        <p:spPr>
          <a:xfrm>
            <a:off x="6586000" y="965434"/>
            <a:ext cx="5115900" cy="4926900"/>
          </a:xfrm>
          <a:prstGeom prst="rect">
            <a:avLst/>
          </a:prstGeom>
          <a:noFill/>
          <a:ln>
            <a:noFill/>
          </a:ln>
        </p:spPr>
        <p:txBody>
          <a:bodyPr anchorCtr="0" anchor="ctr" bIns="124150" lIns="124150" spcFirstLastPara="1" rIns="124150" wrap="square" tIns="12415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67" name="Google Shape;167;g16289b6d5e7_1_159"/>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g1622600f396_0_16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g1622600f396_0_16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g1622600f396_0_1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g1622600f396_0_1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g1622600f396_0_1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g16289b6d5e7_1_165"/>
          <p:cNvSpPr txBox="1"/>
          <p:nvPr>
            <p:ph idx="1" type="body"/>
          </p:nvPr>
        </p:nvSpPr>
        <p:spPr>
          <a:xfrm>
            <a:off x="415600" y="5640767"/>
            <a:ext cx="7998600" cy="806700"/>
          </a:xfrm>
          <a:prstGeom prst="rect">
            <a:avLst/>
          </a:prstGeom>
          <a:noFill/>
          <a:ln>
            <a:noFill/>
          </a:ln>
        </p:spPr>
        <p:txBody>
          <a:bodyPr anchorCtr="0" anchor="ctr" bIns="124150" lIns="124150" spcFirstLastPara="1" rIns="124150" wrap="square" tIns="124150">
            <a:normAutofit/>
          </a:bodyPr>
          <a:lstStyle>
            <a:lvl1pPr indent="-228600" lvl="0" marL="457200" algn="l">
              <a:lnSpc>
                <a:spcPct val="100000"/>
              </a:lnSpc>
              <a:spcBef>
                <a:spcPts val="0"/>
              </a:spcBef>
              <a:spcAft>
                <a:spcPts val="0"/>
              </a:spcAft>
              <a:buSzPts val="2400"/>
              <a:buNone/>
              <a:defRPr/>
            </a:lvl1pPr>
          </a:lstStyle>
          <a:p/>
        </p:txBody>
      </p:sp>
      <p:sp>
        <p:nvSpPr>
          <p:cNvPr id="170" name="Google Shape;170;g16289b6d5e7_1_165"/>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1" name="Shape 171"/>
        <p:cNvGrpSpPr/>
        <p:nvPr/>
      </p:nvGrpSpPr>
      <p:grpSpPr>
        <a:xfrm>
          <a:off x="0" y="0"/>
          <a:ext cx="0" cy="0"/>
          <a:chOff x="0" y="0"/>
          <a:chExt cx="0" cy="0"/>
        </a:xfrm>
      </p:grpSpPr>
      <p:sp>
        <p:nvSpPr>
          <p:cNvPr id="172" name="Google Shape;172;g16289b6d5e7_1_168"/>
          <p:cNvSpPr txBox="1"/>
          <p:nvPr>
            <p:ph hasCustomPrompt="1" type="title"/>
          </p:nvPr>
        </p:nvSpPr>
        <p:spPr>
          <a:xfrm>
            <a:off x="415600" y="1474834"/>
            <a:ext cx="11360700" cy="2617800"/>
          </a:xfrm>
          <a:prstGeom prst="rect">
            <a:avLst/>
          </a:prstGeom>
          <a:noFill/>
          <a:ln>
            <a:noFill/>
          </a:ln>
        </p:spPr>
        <p:txBody>
          <a:bodyPr anchorCtr="0" anchor="b" bIns="124150" lIns="124150" spcFirstLastPara="1" rIns="124150" wrap="square" tIns="124150">
            <a:normAutofit/>
          </a:bodyPr>
          <a:lstStyle>
            <a:lvl1pPr lvl="0" algn="ctr">
              <a:lnSpc>
                <a:spcPct val="100000"/>
              </a:lnSpc>
              <a:spcBef>
                <a:spcPts val="0"/>
              </a:spcBef>
              <a:spcAft>
                <a:spcPts val="0"/>
              </a:spcAft>
              <a:buSzPts val="16300"/>
              <a:buNone/>
              <a:defRPr sz="16300"/>
            </a:lvl1pPr>
            <a:lvl2pPr lvl="1" algn="ctr">
              <a:lnSpc>
                <a:spcPct val="100000"/>
              </a:lnSpc>
              <a:spcBef>
                <a:spcPts val="0"/>
              </a:spcBef>
              <a:spcAft>
                <a:spcPts val="0"/>
              </a:spcAft>
              <a:buSzPts val="16300"/>
              <a:buNone/>
              <a:defRPr sz="16300"/>
            </a:lvl2pPr>
            <a:lvl3pPr lvl="2" algn="ctr">
              <a:lnSpc>
                <a:spcPct val="100000"/>
              </a:lnSpc>
              <a:spcBef>
                <a:spcPts val="0"/>
              </a:spcBef>
              <a:spcAft>
                <a:spcPts val="0"/>
              </a:spcAft>
              <a:buSzPts val="16300"/>
              <a:buNone/>
              <a:defRPr sz="16300"/>
            </a:lvl3pPr>
            <a:lvl4pPr lvl="3" algn="ctr">
              <a:lnSpc>
                <a:spcPct val="100000"/>
              </a:lnSpc>
              <a:spcBef>
                <a:spcPts val="0"/>
              </a:spcBef>
              <a:spcAft>
                <a:spcPts val="0"/>
              </a:spcAft>
              <a:buSzPts val="16300"/>
              <a:buNone/>
              <a:defRPr sz="16300"/>
            </a:lvl4pPr>
            <a:lvl5pPr lvl="4" algn="ctr">
              <a:lnSpc>
                <a:spcPct val="100000"/>
              </a:lnSpc>
              <a:spcBef>
                <a:spcPts val="0"/>
              </a:spcBef>
              <a:spcAft>
                <a:spcPts val="0"/>
              </a:spcAft>
              <a:buSzPts val="16300"/>
              <a:buNone/>
              <a:defRPr sz="16300"/>
            </a:lvl5pPr>
            <a:lvl6pPr lvl="5" algn="ctr">
              <a:lnSpc>
                <a:spcPct val="100000"/>
              </a:lnSpc>
              <a:spcBef>
                <a:spcPts val="0"/>
              </a:spcBef>
              <a:spcAft>
                <a:spcPts val="0"/>
              </a:spcAft>
              <a:buSzPts val="16300"/>
              <a:buNone/>
              <a:defRPr sz="16300"/>
            </a:lvl6pPr>
            <a:lvl7pPr lvl="6" algn="ctr">
              <a:lnSpc>
                <a:spcPct val="100000"/>
              </a:lnSpc>
              <a:spcBef>
                <a:spcPts val="0"/>
              </a:spcBef>
              <a:spcAft>
                <a:spcPts val="0"/>
              </a:spcAft>
              <a:buSzPts val="16300"/>
              <a:buNone/>
              <a:defRPr sz="16300"/>
            </a:lvl7pPr>
            <a:lvl8pPr lvl="7" algn="ctr">
              <a:lnSpc>
                <a:spcPct val="100000"/>
              </a:lnSpc>
              <a:spcBef>
                <a:spcPts val="0"/>
              </a:spcBef>
              <a:spcAft>
                <a:spcPts val="0"/>
              </a:spcAft>
              <a:buSzPts val="16300"/>
              <a:buNone/>
              <a:defRPr sz="16300"/>
            </a:lvl8pPr>
            <a:lvl9pPr lvl="8" algn="ctr">
              <a:lnSpc>
                <a:spcPct val="100000"/>
              </a:lnSpc>
              <a:spcBef>
                <a:spcPts val="0"/>
              </a:spcBef>
              <a:spcAft>
                <a:spcPts val="0"/>
              </a:spcAft>
              <a:buSzPts val="16300"/>
              <a:buNone/>
              <a:defRPr sz="16300"/>
            </a:lvl9pPr>
          </a:lstStyle>
          <a:p>
            <a:r>
              <a:t>xx%</a:t>
            </a:r>
          </a:p>
        </p:txBody>
      </p:sp>
      <p:sp>
        <p:nvSpPr>
          <p:cNvPr id="173" name="Google Shape;173;g16289b6d5e7_1_168"/>
          <p:cNvSpPr txBox="1"/>
          <p:nvPr>
            <p:ph idx="1" type="body"/>
          </p:nvPr>
        </p:nvSpPr>
        <p:spPr>
          <a:xfrm>
            <a:off x="415600" y="4202967"/>
            <a:ext cx="11360700" cy="1734300"/>
          </a:xfrm>
          <a:prstGeom prst="rect">
            <a:avLst/>
          </a:prstGeom>
          <a:noFill/>
          <a:ln>
            <a:noFill/>
          </a:ln>
        </p:spPr>
        <p:txBody>
          <a:bodyPr anchorCtr="0" anchor="t" bIns="124150" lIns="124150" spcFirstLastPara="1" rIns="124150" wrap="square" tIns="12415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174" name="Google Shape;174;g16289b6d5e7_1_168"/>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y objetos">
  <p:cSld name="1_Título y objetos">
    <p:bg>
      <p:bgPr>
        <a:blipFill>
          <a:blip r:embed="rId2">
            <a:alphaModFix/>
          </a:blip>
          <a:stretch>
            <a:fillRect/>
          </a:stretch>
        </a:blipFill>
      </p:bgPr>
    </p:bg>
    <p:spTree>
      <p:nvGrpSpPr>
        <p:cNvPr id="178" name="Shape 178"/>
        <p:cNvGrpSpPr/>
        <p:nvPr/>
      </p:nvGrpSpPr>
      <p:grpSpPr>
        <a:xfrm>
          <a:off x="0" y="0"/>
          <a:ext cx="0" cy="0"/>
          <a:chOff x="0" y="0"/>
          <a:chExt cx="0" cy="0"/>
        </a:xfrm>
      </p:grpSpPr>
      <p:sp>
        <p:nvSpPr>
          <p:cNvPr id="179" name="Google Shape;179;g1622600f396_29_3"/>
          <p:cNvSpPr txBox="1"/>
          <p:nvPr>
            <p:ph type="title"/>
          </p:nvPr>
        </p:nvSpPr>
        <p:spPr>
          <a:xfrm>
            <a:off x="0" y="256068"/>
            <a:ext cx="12192000" cy="800945"/>
          </a:xfrm>
          <a:prstGeom prst="rect">
            <a:avLst/>
          </a:prstGeom>
          <a:noFill/>
          <a:ln>
            <a:noFill/>
          </a:ln>
        </p:spPr>
        <p:txBody>
          <a:bodyPr anchorCtr="0" anchor="t" bIns="60925" lIns="121900" spcFirstLastPara="1" rIns="121900" wrap="square" tIns="60925">
            <a:noAutofit/>
          </a:bodyPr>
          <a:lstStyle>
            <a:lvl1pPr lvl="0" algn="ctr">
              <a:lnSpc>
                <a:spcPct val="90000"/>
              </a:lnSpc>
              <a:spcBef>
                <a:spcPts val="0"/>
              </a:spcBef>
              <a:spcAft>
                <a:spcPts val="0"/>
              </a:spcAft>
              <a:buSzPts val="4000"/>
              <a:buNone/>
              <a:defRPr b="1"/>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0" name="Google Shape;180;g1622600f396_29_3"/>
          <p:cNvSpPr txBox="1"/>
          <p:nvPr>
            <p:ph idx="1" type="body"/>
          </p:nvPr>
        </p:nvSpPr>
        <p:spPr>
          <a:xfrm>
            <a:off x="603657" y="1514475"/>
            <a:ext cx="10984685" cy="4662488"/>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100"/>
              </a:spcBef>
              <a:spcAft>
                <a:spcPts val="0"/>
              </a:spcAft>
              <a:buSzPts val="2400"/>
              <a:buChar char="•"/>
              <a:defRPr sz="2000"/>
            </a:lvl1pPr>
            <a:lvl2pPr indent="-355600" lvl="1" marL="914400" algn="l">
              <a:lnSpc>
                <a:spcPct val="90000"/>
              </a:lnSpc>
              <a:spcBef>
                <a:spcPts val="500"/>
              </a:spcBef>
              <a:spcAft>
                <a:spcPts val="0"/>
              </a:spcAft>
              <a:buSzPts val="2000"/>
              <a:buChar char="•"/>
              <a:defRPr sz="1800"/>
            </a:lvl2pPr>
            <a:lvl3pPr indent="-349250" lvl="2" marL="1371600" algn="l">
              <a:lnSpc>
                <a:spcPct val="90000"/>
              </a:lnSpc>
              <a:spcBef>
                <a:spcPts val="500"/>
              </a:spcBef>
              <a:spcAft>
                <a:spcPts val="0"/>
              </a:spcAft>
              <a:buSzPts val="1900"/>
              <a:buChar char="•"/>
              <a:defRPr sz="1600"/>
            </a:lvl3pPr>
            <a:lvl4pPr indent="-349250" lvl="3" marL="1828800" algn="l">
              <a:lnSpc>
                <a:spcPct val="90000"/>
              </a:lnSpc>
              <a:spcBef>
                <a:spcPts val="500"/>
              </a:spcBef>
              <a:spcAft>
                <a:spcPts val="0"/>
              </a:spcAft>
              <a:buSzPts val="1900"/>
              <a:buChar char="•"/>
              <a:defRPr sz="1600"/>
            </a:lvl4pPr>
            <a:lvl5pPr indent="-349250" lvl="4" marL="2286000" algn="l">
              <a:lnSpc>
                <a:spcPct val="90000"/>
              </a:lnSpc>
              <a:spcBef>
                <a:spcPts val="500"/>
              </a:spcBef>
              <a:spcAft>
                <a:spcPts val="0"/>
              </a:spcAft>
              <a:buSzPts val="1900"/>
              <a:buChar char="•"/>
              <a:defRPr sz="1600"/>
            </a:lvl5pPr>
            <a:lvl6pPr indent="-349250" lvl="5" marL="2743200" algn="l">
              <a:lnSpc>
                <a:spcPct val="90000"/>
              </a:lnSpc>
              <a:spcBef>
                <a:spcPts val="500"/>
              </a:spcBef>
              <a:spcAft>
                <a:spcPts val="0"/>
              </a:spcAft>
              <a:buSzPts val="1900"/>
              <a:buChar char="•"/>
              <a:defRPr/>
            </a:lvl6pPr>
            <a:lvl7pPr indent="-349250" lvl="6" marL="3200400" algn="l">
              <a:lnSpc>
                <a:spcPct val="90000"/>
              </a:lnSpc>
              <a:spcBef>
                <a:spcPts val="500"/>
              </a:spcBef>
              <a:spcAft>
                <a:spcPts val="0"/>
              </a:spcAft>
              <a:buSzPts val="1900"/>
              <a:buChar char="•"/>
              <a:defRPr/>
            </a:lvl7pPr>
            <a:lvl8pPr indent="-349250" lvl="7" marL="3657600" algn="l">
              <a:lnSpc>
                <a:spcPct val="90000"/>
              </a:lnSpc>
              <a:spcBef>
                <a:spcPts val="500"/>
              </a:spcBef>
              <a:spcAft>
                <a:spcPts val="0"/>
              </a:spcAft>
              <a:buSzPts val="1900"/>
              <a:buChar char="•"/>
              <a:defRPr/>
            </a:lvl8pPr>
            <a:lvl9pPr indent="-349250" lvl="8" marL="4114800" algn="l">
              <a:lnSpc>
                <a:spcPct val="90000"/>
              </a:lnSpc>
              <a:spcBef>
                <a:spcPts val="500"/>
              </a:spcBef>
              <a:spcAft>
                <a:spcPts val="0"/>
              </a:spcAft>
              <a:buSzPts val="19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subtítulo y objetos">
  <p:cSld name="Título, subtítulo y objetos">
    <p:bg>
      <p:bgPr>
        <a:blipFill>
          <a:blip r:embed="rId2">
            <a:alphaModFix/>
          </a:blip>
          <a:stretch>
            <a:fillRect/>
          </a:stretch>
        </a:blipFill>
      </p:bgPr>
    </p:bg>
    <p:spTree>
      <p:nvGrpSpPr>
        <p:cNvPr id="181" name="Shape 181"/>
        <p:cNvGrpSpPr/>
        <p:nvPr/>
      </p:nvGrpSpPr>
      <p:grpSpPr>
        <a:xfrm>
          <a:off x="0" y="0"/>
          <a:ext cx="0" cy="0"/>
          <a:chOff x="0" y="0"/>
          <a:chExt cx="0" cy="0"/>
        </a:xfrm>
      </p:grpSpPr>
      <p:sp>
        <p:nvSpPr>
          <p:cNvPr id="182" name="Google Shape;182;g1622600f396_29_6"/>
          <p:cNvSpPr txBox="1"/>
          <p:nvPr>
            <p:ph type="title"/>
          </p:nvPr>
        </p:nvSpPr>
        <p:spPr>
          <a:xfrm>
            <a:off x="0" y="256068"/>
            <a:ext cx="12192000" cy="800945"/>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rgbClr val="124484"/>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3" name="Google Shape;183;g1622600f396_29_6"/>
          <p:cNvSpPr txBox="1"/>
          <p:nvPr>
            <p:ph idx="1" type="body"/>
          </p:nvPr>
        </p:nvSpPr>
        <p:spPr>
          <a:xfrm>
            <a:off x="595619" y="1569411"/>
            <a:ext cx="10996916" cy="456627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100"/>
              </a:spcBef>
              <a:spcAft>
                <a:spcPts val="0"/>
              </a:spcAft>
              <a:buClr>
                <a:schemeClr val="dk1"/>
              </a:buClr>
              <a:buSzPts val="2000"/>
              <a:buChar char="•"/>
              <a:defRPr sz="2000"/>
            </a:lvl1pPr>
            <a:lvl2pPr indent="-349250" lvl="1" marL="914400" algn="l">
              <a:lnSpc>
                <a:spcPct val="90000"/>
              </a:lnSpc>
              <a:spcBef>
                <a:spcPts val="500"/>
              </a:spcBef>
              <a:spcAft>
                <a:spcPts val="0"/>
              </a:spcAft>
              <a:buClr>
                <a:schemeClr val="dk1"/>
              </a:buClr>
              <a:buSzPts val="1900"/>
              <a:buChar char="•"/>
              <a:defRPr sz="19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84" name="Google Shape;184;g1622600f396_29_6"/>
          <p:cNvSpPr txBox="1"/>
          <p:nvPr>
            <p:ph idx="2" type="body"/>
          </p:nvPr>
        </p:nvSpPr>
        <p:spPr>
          <a:xfrm>
            <a:off x="0" y="1057275"/>
            <a:ext cx="12192000" cy="512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100"/>
              </a:spcBef>
              <a:spcAft>
                <a:spcPts val="0"/>
              </a:spcAft>
              <a:buClr>
                <a:schemeClr val="dk1"/>
              </a:buClr>
              <a:buSzPts val="2400"/>
              <a:buNone/>
              <a:defRPr b="1"/>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bg>
      <p:bgPr>
        <a:blipFill>
          <a:blip r:embed="rId2">
            <a:alphaModFix/>
          </a:blip>
          <a:stretch>
            <a:fillRect/>
          </a:stretch>
        </a:blipFill>
      </p:bgPr>
    </p:bg>
    <p:spTree>
      <p:nvGrpSpPr>
        <p:cNvPr id="185" name="Shape 185"/>
        <p:cNvGrpSpPr/>
        <p:nvPr/>
      </p:nvGrpSpPr>
      <p:grpSpPr>
        <a:xfrm>
          <a:off x="0" y="0"/>
          <a:ext cx="0" cy="0"/>
          <a:chOff x="0" y="0"/>
          <a:chExt cx="0" cy="0"/>
        </a:xfrm>
      </p:grpSpPr>
      <p:sp>
        <p:nvSpPr>
          <p:cNvPr id="186" name="Google Shape;186;g1622600f396_29_10"/>
          <p:cNvSpPr txBox="1"/>
          <p:nvPr>
            <p:ph type="title"/>
          </p:nvPr>
        </p:nvSpPr>
        <p:spPr>
          <a:xfrm>
            <a:off x="1536000" y="877500"/>
            <a:ext cx="9120000" cy="3960000"/>
          </a:xfrm>
          <a:prstGeom prst="rect">
            <a:avLst/>
          </a:prstGeom>
          <a:noFill/>
          <a:ln>
            <a:noFill/>
          </a:ln>
        </p:spPr>
        <p:txBody>
          <a:bodyPr anchorCtr="0" anchor="ctr" bIns="60925" lIns="121900" spcFirstLastPara="1" rIns="121900" wrap="square" tIns="60925">
            <a:noAutofit/>
          </a:bodyPr>
          <a:lstStyle>
            <a:lvl1pPr lvl="0" marR="0" algn="ctr">
              <a:lnSpc>
                <a:spcPct val="90000"/>
              </a:lnSpc>
              <a:spcBef>
                <a:spcPts val="0"/>
              </a:spcBef>
              <a:spcAft>
                <a:spcPts val="0"/>
              </a:spcAft>
              <a:buClr>
                <a:schemeClr val="accent1"/>
              </a:buClr>
              <a:buSzPts val="8000"/>
              <a:buFont typeface="Calibri"/>
              <a:buNone/>
              <a:defRPr b="1" i="0" sz="8000" u="none" cap="none" strike="noStrike">
                <a:solidFill>
                  <a:schemeClr val="accent1"/>
                </a:solidFill>
                <a:latin typeface="Calibri"/>
                <a:ea typeface="Calibri"/>
                <a:cs typeface="Calibri"/>
                <a:sym typeface="Calibri"/>
              </a:defRPr>
            </a:lvl1pPr>
            <a:lvl2pPr lvl="1" algn="l">
              <a:lnSpc>
                <a:spcPct val="100000"/>
              </a:lnSpc>
              <a:spcBef>
                <a:spcPts val="0"/>
              </a:spcBef>
              <a:spcAft>
                <a:spcPts val="0"/>
              </a:spcAft>
              <a:buSzPts val="1500"/>
              <a:buNone/>
              <a:defRPr sz="2400"/>
            </a:lvl2pPr>
            <a:lvl3pPr lvl="2" algn="l">
              <a:lnSpc>
                <a:spcPct val="100000"/>
              </a:lnSpc>
              <a:spcBef>
                <a:spcPts val="0"/>
              </a:spcBef>
              <a:spcAft>
                <a:spcPts val="0"/>
              </a:spcAft>
              <a:buSzPts val="1500"/>
              <a:buNone/>
              <a:defRPr sz="2400"/>
            </a:lvl3pPr>
            <a:lvl4pPr lvl="3" algn="l">
              <a:lnSpc>
                <a:spcPct val="100000"/>
              </a:lnSpc>
              <a:spcBef>
                <a:spcPts val="0"/>
              </a:spcBef>
              <a:spcAft>
                <a:spcPts val="0"/>
              </a:spcAft>
              <a:buSzPts val="1500"/>
              <a:buNone/>
              <a:defRPr sz="2400"/>
            </a:lvl4pPr>
            <a:lvl5pPr lvl="4" algn="l">
              <a:lnSpc>
                <a:spcPct val="100000"/>
              </a:lnSpc>
              <a:spcBef>
                <a:spcPts val="0"/>
              </a:spcBef>
              <a:spcAft>
                <a:spcPts val="0"/>
              </a:spcAft>
              <a:buSzPts val="1500"/>
              <a:buNone/>
              <a:defRPr sz="2400"/>
            </a:lvl5pPr>
            <a:lvl6pPr lvl="5" algn="l">
              <a:lnSpc>
                <a:spcPct val="100000"/>
              </a:lnSpc>
              <a:spcBef>
                <a:spcPts val="0"/>
              </a:spcBef>
              <a:spcAft>
                <a:spcPts val="0"/>
              </a:spcAft>
              <a:buSzPts val="1500"/>
              <a:buNone/>
              <a:defRPr sz="2400"/>
            </a:lvl6pPr>
            <a:lvl7pPr lvl="6" algn="l">
              <a:lnSpc>
                <a:spcPct val="100000"/>
              </a:lnSpc>
              <a:spcBef>
                <a:spcPts val="0"/>
              </a:spcBef>
              <a:spcAft>
                <a:spcPts val="0"/>
              </a:spcAft>
              <a:buSzPts val="1500"/>
              <a:buNone/>
              <a:defRPr sz="2400"/>
            </a:lvl7pPr>
            <a:lvl8pPr lvl="7" algn="l">
              <a:lnSpc>
                <a:spcPct val="100000"/>
              </a:lnSpc>
              <a:spcBef>
                <a:spcPts val="0"/>
              </a:spcBef>
              <a:spcAft>
                <a:spcPts val="0"/>
              </a:spcAft>
              <a:buSzPts val="1500"/>
              <a:buNone/>
              <a:defRPr sz="2400"/>
            </a:lvl8pPr>
            <a:lvl9pPr lvl="8" algn="l">
              <a:lnSpc>
                <a:spcPct val="100000"/>
              </a:lnSpc>
              <a:spcBef>
                <a:spcPts val="0"/>
              </a:spcBef>
              <a:spcAft>
                <a:spcPts val="0"/>
              </a:spcAft>
              <a:buSzPts val="1500"/>
              <a:buNone/>
              <a:defRPr sz="24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94" name="Shape 194"/>
        <p:cNvGrpSpPr/>
        <p:nvPr/>
      </p:nvGrpSpPr>
      <p:grpSpPr>
        <a:xfrm>
          <a:off x="0" y="0"/>
          <a:ext cx="0" cy="0"/>
          <a:chOff x="0" y="0"/>
          <a:chExt cx="0" cy="0"/>
        </a:xfrm>
      </p:grpSpPr>
      <p:sp>
        <p:nvSpPr>
          <p:cNvPr id="195" name="Google Shape;195;g1622600f396_40_7"/>
          <p:cNvSpPr txBox="1"/>
          <p:nvPr>
            <p:ph type="title"/>
          </p:nvPr>
        </p:nvSpPr>
        <p:spPr>
          <a:xfrm>
            <a:off x="464803" y="158900"/>
            <a:ext cx="11235584" cy="83839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004890"/>
              </a:buClr>
              <a:buSzPts val="3500"/>
              <a:buFont typeface="Calibri"/>
              <a:buNone/>
              <a:defRPr b="1" sz="3500">
                <a:solidFill>
                  <a:srgbClr val="004890"/>
                </a:solidFill>
                <a:latin typeface="Calibri"/>
                <a:ea typeface="Calibri"/>
                <a:cs typeface="Calibri"/>
                <a:sym typeface="Calibri"/>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6" name="Google Shape;196;g1622600f396_40_7"/>
          <p:cNvSpPr txBox="1"/>
          <p:nvPr>
            <p:ph idx="1" type="body"/>
          </p:nvPr>
        </p:nvSpPr>
        <p:spPr>
          <a:xfrm>
            <a:off x="464803" y="1215072"/>
            <a:ext cx="11235584" cy="491042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100"/>
              </a:spcBef>
              <a:spcAft>
                <a:spcPts val="0"/>
              </a:spcAft>
              <a:buClr>
                <a:srgbClr val="0070C0"/>
              </a:buClr>
              <a:buSzPts val="2800"/>
              <a:buChar char="•"/>
              <a:defRPr/>
            </a:lvl1pPr>
            <a:lvl2pPr indent="-381000" lvl="1" marL="914400" algn="l">
              <a:lnSpc>
                <a:spcPct val="90000"/>
              </a:lnSpc>
              <a:spcBef>
                <a:spcPts val="500"/>
              </a:spcBef>
              <a:spcAft>
                <a:spcPts val="0"/>
              </a:spcAft>
              <a:buClr>
                <a:srgbClr val="0070C0"/>
              </a:buClr>
              <a:buSzPts val="2400"/>
              <a:buChar char="•"/>
              <a:defRPr/>
            </a:lvl2pPr>
            <a:lvl3pPr indent="-355600" lvl="2" marL="1371600" algn="l">
              <a:lnSpc>
                <a:spcPct val="90000"/>
              </a:lnSpc>
              <a:spcBef>
                <a:spcPts val="500"/>
              </a:spcBef>
              <a:spcAft>
                <a:spcPts val="0"/>
              </a:spcAft>
              <a:buClr>
                <a:srgbClr val="0070C0"/>
              </a:buClr>
              <a:buSzPts val="2000"/>
              <a:buChar char="•"/>
              <a:defRPr/>
            </a:lvl3pPr>
            <a:lvl4pPr indent="-349250" lvl="3" marL="1828800" algn="l">
              <a:lnSpc>
                <a:spcPct val="90000"/>
              </a:lnSpc>
              <a:spcBef>
                <a:spcPts val="500"/>
              </a:spcBef>
              <a:spcAft>
                <a:spcPts val="0"/>
              </a:spcAft>
              <a:buClr>
                <a:srgbClr val="0070C0"/>
              </a:buClr>
              <a:buSzPts val="1900"/>
              <a:buChar char="•"/>
              <a:defRPr/>
            </a:lvl4pPr>
            <a:lvl5pPr indent="-349250" lvl="4" marL="2286000" algn="l">
              <a:lnSpc>
                <a:spcPct val="90000"/>
              </a:lnSpc>
              <a:spcBef>
                <a:spcPts val="500"/>
              </a:spcBef>
              <a:spcAft>
                <a:spcPts val="0"/>
              </a:spcAft>
              <a:buClr>
                <a:srgbClr val="0070C0"/>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id="197" name="Google Shape;197;g1622600f396_40_7"/>
          <p:cNvPicPr preferRelativeResize="0"/>
          <p:nvPr/>
        </p:nvPicPr>
        <p:blipFill rotWithShape="1">
          <a:blip r:embed="rId2">
            <a:alphaModFix/>
          </a:blip>
          <a:srcRect b="0" l="0" r="0" t="0"/>
          <a:stretch/>
        </p:blipFill>
        <p:spPr>
          <a:xfrm>
            <a:off x="432709" y="6232144"/>
            <a:ext cx="1876425" cy="457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raportada">
  <p:cSld name="Contraportada">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19"/>
          <p:cNvSpPr/>
          <p:nvPr/>
        </p:nvSpPr>
        <p:spPr>
          <a:xfrm>
            <a:off x="4064000" y="6095686"/>
            <a:ext cx="8128000" cy="487533"/>
          </a:xfrm>
          <a:prstGeom prst="rect">
            <a:avLst/>
          </a:prstGeom>
          <a:solidFill>
            <a:schemeClr val="lt1">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19"/>
          <p:cNvSpPr txBox="1"/>
          <p:nvPr>
            <p:ph type="ctrTitle"/>
          </p:nvPr>
        </p:nvSpPr>
        <p:spPr>
          <a:xfrm>
            <a:off x="4963889" y="1631730"/>
            <a:ext cx="6702593" cy="29988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4890"/>
              </a:buClr>
              <a:buSzPts val="8000"/>
              <a:buFont typeface="Calibri"/>
              <a:buNone/>
              <a:defRPr b="1" sz="8000">
                <a:solidFill>
                  <a:srgbClr val="00489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9"/>
          <p:cNvSpPr txBox="1"/>
          <p:nvPr>
            <p:ph idx="1" type="subTitle"/>
          </p:nvPr>
        </p:nvSpPr>
        <p:spPr>
          <a:xfrm>
            <a:off x="4963889" y="4900141"/>
            <a:ext cx="6702593" cy="8227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1000"/>
              </a:spcBef>
              <a:spcAft>
                <a:spcPts val="0"/>
              </a:spcAft>
              <a:buClr>
                <a:schemeClr val="dk1"/>
              </a:buClr>
              <a:buSzPts val="3200"/>
              <a:buNone/>
              <a:defRPr sz="32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19"/>
          <p:cNvSpPr/>
          <p:nvPr/>
        </p:nvSpPr>
        <p:spPr>
          <a:xfrm>
            <a:off x="1" y="6095686"/>
            <a:ext cx="4064000" cy="487533"/>
          </a:xfrm>
          <a:prstGeom prst="rect">
            <a:avLst/>
          </a:prstGeom>
          <a:solidFill>
            <a:srgbClr val="004890">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30" name="Google Shape;30;p19"/>
          <p:cNvSpPr txBox="1"/>
          <p:nvPr>
            <p:ph idx="2" type="body"/>
          </p:nvPr>
        </p:nvSpPr>
        <p:spPr>
          <a:xfrm>
            <a:off x="4963888" y="6095685"/>
            <a:ext cx="6702595" cy="487533"/>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004890"/>
              </a:buClr>
              <a:buSzPts val="2400"/>
              <a:buNone/>
              <a:defRPr>
                <a:solidFill>
                  <a:srgbClr val="004890"/>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subtítulo y objetos">
  <p:cSld name="Título, subtítulo y objetos">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20"/>
          <p:cNvSpPr txBox="1"/>
          <p:nvPr>
            <p:ph type="title"/>
          </p:nvPr>
        </p:nvSpPr>
        <p:spPr>
          <a:xfrm>
            <a:off x="0" y="256068"/>
            <a:ext cx="12192000" cy="800945"/>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rgbClr val="12448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0"/>
          <p:cNvSpPr txBox="1"/>
          <p:nvPr>
            <p:ph idx="1" type="body"/>
          </p:nvPr>
        </p:nvSpPr>
        <p:spPr>
          <a:xfrm>
            <a:off x="595618" y="1569411"/>
            <a:ext cx="10996916" cy="456627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0"/>
          <p:cNvSpPr txBox="1"/>
          <p:nvPr>
            <p:ph idx="2" type="body"/>
          </p:nvPr>
        </p:nvSpPr>
        <p:spPr>
          <a:xfrm>
            <a:off x="0" y="1057275"/>
            <a:ext cx="12192000" cy="512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b="1"/>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dor">
  <p:cSld name="Separador">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21"/>
          <p:cNvSpPr txBox="1"/>
          <p:nvPr>
            <p:ph type="title"/>
          </p:nvPr>
        </p:nvSpPr>
        <p:spPr>
          <a:xfrm>
            <a:off x="603658" y="3028528"/>
            <a:ext cx="10984684" cy="800945"/>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rgbClr val="124484"/>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sp>
        <p:nvSpPr>
          <p:cNvPr id="42" name="Google Shape;42;g1622600f396_45_4"/>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43" name="Google Shape;43;g1622600f396_45_4"/>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44" name="Google Shape;44;g1622600f396_45_4"/>
          <p:cNvSpPr txBox="1"/>
          <p:nvPr>
            <p:ph idx="12" type="sldNum"/>
          </p:nvPr>
        </p:nvSpPr>
        <p:spPr>
          <a:xfrm>
            <a:off x="11296610"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g1622600f396_45_8"/>
          <p:cNvSpPr txBox="1"/>
          <p:nvPr>
            <p:ph type="title"/>
          </p:nvPr>
        </p:nvSpPr>
        <p:spPr>
          <a:xfrm>
            <a:off x="415600" y="2867800"/>
            <a:ext cx="11360800" cy="11224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47" name="Google Shape;47;g1622600f396_45_8"/>
          <p:cNvSpPr txBox="1"/>
          <p:nvPr>
            <p:ph idx="12" type="sldNum"/>
          </p:nvPr>
        </p:nvSpPr>
        <p:spPr>
          <a:xfrm>
            <a:off x="11296610"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10" Type="http://schemas.openxmlformats.org/officeDocument/2006/relationships/theme" Target="../theme/theme3.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0" Type="http://schemas.openxmlformats.org/officeDocument/2006/relationships/theme" Target="../theme/theme8.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10.jpg"/><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theme" Target="../theme/theme5.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45.xml"/><Relationship Id="rId3"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0" y="256068"/>
            <a:ext cx="12192000" cy="80094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124484"/>
              </a:buClr>
              <a:buSzPts val="4000"/>
              <a:buFont typeface="Calibri"/>
              <a:buNone/>
              <a:defRPr b="1" i="0" sz="4000" u="none" cap="none" strike="noStrike">
                <a:solidFill>
                  <a:srgbClr val="12448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6"/>
          <p:cNvSpPr txBox="1"/>
          <p:nvPr>
            <p:ph idx="1" type="body"/>
          </p:nvPr>
        </p:nvSpPr>
        <p:spPr>
          <a:xfrm>
            <a:off x="603657" y="1514475"/>
            <a:ext cx="10984685" cy="466248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 name="Shape 37"/>
        <p:cNvGrpSpPr/>
        <p:nvPr/>
      </p:nvGrpSpPr>
      <p:grpSpPr>
        <a:xfrm>
          <a:off x="0" y="0"/>
          <a:ext cx="0" cy="0"/>
          <a:chOff x="0" y="0"/>
          <a:chExt cx="0" cy="0"/>
        </a:xfrm>
      </p:grpSpPr>
      <p:sp>
        <p:nvSpPr>
          <p:cNvPr id="38" name="Google Shape;38;g1622600f396_45_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39" name="Google Shape;39;g1622600f396_45_0"/>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40" name="Google Shape;40;g1622600f396_45_0"/>
          <p:cNvSpPr txBox="1"/>
          <p:nvPr>
            <p:ph idx="12" type="sldNum"/>
          </p:nvPr>
        </p:nvSpPr>
        <p:spPr>
          <a:xfrm>
            <a:off x="11296610"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7" r:id="rId1"/>
    <p:sldLayoutId id="214748366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4" name="Shape 104"/>
        <p:cNvGrpSpPr/>
        <p:nvPr/>
      </p:nvGrpSpPr>
      <p:grpSpPr>
        <a:xfrm>
          <a:off x="0" y="0"/>
          <a:ext cx="0" cy="0"/>
          <a:chOff x="0" y="0"/>
          <a:chExt cx="0" cy="0"/>
        </a:xfrm>
      </p:grpSpPr>
      <p:sp>
        <p:nvSpPr>
          <p:cNvPr id="105" name="Google Shape;105;g16289b6d5e7_1_101"/>
          <p:cNvSpPr txBox="1"/>
          <p:nvPr>
            <p:ph type="title"/>
          </p:nvPr>
        </p:nvSpPr>
        <p:spPr>
          <a:xfrm>
            <a:off x="415600" y="593366"/>
            <a:ext cx="11360700" cy="763500"/>
          </a:xfrm>
          <a:prstGeom prst="rect">
            <a:avLst/>
          </a:prstGeom>
          <a:noFill/>
          <a:ln>
            <a:noFill/>
          </a:ln>
        </p:spPr>
        <p:txBody>
          <a:bodyPr anchorCtr="0" anchor="t" bIns="124150" lIns="124150" spcFirstLastPara="1" rIns="124150" wrap="square" tIns="124150">
            <a:normAutofit/>
          </a:bodyPr>
          <a:lstStyle>
            <a:lvl1pPr lvl="0" marR="0" rtl="0" algn="l">
              <a:lnSpc>
                <a:spcPct val="100000"/>
              </a:lnSpc>
              <a:spcBef>
                <a:spcPts val="0"/>
              </a:spcBef>
              <a:spcAft>
                <a:spcPts val="0"/>
              </a:spcAft>
              <a:buClr>
                <a:schemeClr val="dk1"/>
              </a:buClr>
              <a:buSzPts val="3800"/>
              <a:buFont typeface="Arial"/>
              <a:buNone/>
              <a:defRPr b="0" i="0" sz="3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800"/>
              <a:buFont typeface="Arial"/>
              <a:buNone/>
              <a:defRPr b="0" i="0" sz="3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800"/>
              <a:buFont typeface="Arial"/>
              <a:buNone/>
              <a:defRPr b="0" i="0" sz="3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800"/>
              <a:buFont typeface="Arial"/>
              <a:buNone/>
              <a:defRPr b="0" i="0" sz="3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800"/>
              <a:buFont typeface="Arial"/>
              <a:buNone/>
              <a:defRPr b="0" i="0" sz="3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800"/>
              <a:buFont typeface="Arial"/>
              <a:buNone/>
              <a:defRPr b="0" i="0" sz="3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800"/>
              <a:buFont typeface="Arial"/>
              <a:buNone/>
              <a:defRPr b="0" i="0" sz="3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800"/>
              <a:buFont typeface="Arial"/>
              <a:buNone/>
              <a:defRPr b="0" i="0" sz="3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800"/>
              <a:buFont typeface="Arial"/>
              <a:buNone/>
              <a:defRPr b="0" i="0" sz="3800" u="none" cap="none" strike="noStrike">
                <a:solidFill>
                  <a:schemeClr val="dk1"/>
                </a:solidFill>
                <a:latin typeface="Arial"/>
                <a:ea typeface="Arial"/>
                <a:cs typeface="Arial"/>
                <a:sym typeface="Arial"/>
              </a:defRPr>
            </a:lvl9pPr>
          </a:lstStyle>
          <a:p/>
        </p:txBody>
      </p:sp>
      <p:sp>
        <p:nvSpPr>
          <p:cNvPr id="106" name="Google Shape;106;g16289b6d5e7_1_101"/>
          <p:cNvSpPr txBox="1"/>
          <p:nvPr>
            <p:ph idx="1" type="body"/>
          </p:nvPr>
        </p:nvSpPr>
        <p:spPr>
          <a:xfrm>
            <a:off x="415600" y="1536633"/>
            <a:ext cx="11360700" cy="4555200"/>
          </a:xfrm>
          <a:prstGeom prst="rect">
            <a:avLst/>
          </a:prstGeom>
          <a:noFill/>
          <a:ln>
            <a:noFill/>
          </a:ln>
        </p:spPr>
        <p:txBody>
          <a:bodyPr anchorCtr="0" anchor="t" bIns="124150" lIns="124150" spcFirstLastPara="1" rIns="124150" wrap="square" tIns="12415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07" name="Google Shape;107;g16289b6d5e7_1_101"/>
          <p:cNvSpPr txBox="1"/>
          <p:nvPr>
            <p:ph idx="12" type="sldNum"/>
          </p:nvPr>
        </p:nvSpPr>
        <p:spPr>
          <a:xfrm>
            <a:off x="11296611" y="6217623"/>
            <a:ext cx="731400" cy="524700"/>
          </a:xfrm>
          <a:prstGeom prst="rect">
            <a:avLst/>
          </a:prstGeom>
          <a:noFill/>
          <a:ln>
            <a:noFill/>
          </a:ln>
        </p:spPr>
        <p:txBody>
          <a:bodyPr anchorCtr="0" anchor="ctr" bIns="124150" lIns="124150" spcFirstLastPara="1" rIns="124150" wrap="square" tIns="124150">
            <a:norm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a-ES"/>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75" name="Shape 175"/>
        <p:cNvGrpSpPr/>
        <p:nvPr/>
      </p:nvGrpSpPr>
      <p:grpSpPr>
        <a:xfrm>
          <a:off x="0" y="0"/>
          <a:ext cx="0" cy="0"/>
          <a:chOff x="0" y="0"/>
          <a:chExt cx="0" cy="0"/>
        </a:xfrm>
      </p:grpSpPr>
      <p:sp>
        <p:nvSpPr>
          <p:cNvPr id="176" name="Google Shape;176;g1622600f396_29_0"/>
          <p:cNvSpPr txBox="1"/>
          <p:nvPr>
            <p:ph type="title"/>
          </p:nvPr>
        </p:nvSpPr>
        <p:spPr>
          <a:xfrm>
            <a:off x="0" y="256068"/>
            <a:ext cx="12192000" cy="80094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124484"/>
              </a:buClr>
              <a:buSzPts val="4000"/>
              <a:buFont typeface="Calibri"/>
              <a:buNone/>
              <a:defRPr b="1" i="0" sz="4000" u="none" cap="none" strike="noStrike">
                <a:solidFill>
                  <a:srgbClr val="12448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77" name="Google Shape;177;g1622600f396_29_0"/>
          <p:cNvSpPr txBox="1"/>
          <p:nvPr>
            <p:ph idx="1" type="body"/>
          </p:nvPr>
        </p:nvSpPr>
        <p:spPr>
          <a:xfrm>
            <a:off x="603657" y="1514475"/>
            <a:ext cx="10984685" cy="466248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1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95" r:id="rId2"/>
    <p:sldLayoutId id="2147483696" r:id="rId3"/>
    <p:sldLayoutId id="214748369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g1622600f396_40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89" name="Google Shape;189;g1622600f396_40_0"/>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90" name="Google Shape;190;g1622600f396_40_0"/>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91" name="Google Shape;191;g1622600f396_40_0"/>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92" name="Google Shape;192;g1622600f396_40_0"/>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a-ES"/>
              <a:t>‹#›</a:t>
            </a:fld>
            <a:endParaRPr/>
          </a:p>
        </p:txBody>
      </p:sp>
      <p:pic>
        <p:nvPicPr>
          <p:cNvPr id="193" name="Google Shape;193;g1622600f396_40_0"/>
          <p:cNvPicPr preferRelativeResize="0"/>
          <p:nvPr/>
        </p:nvPicPr>
        <p:blipFill rotWithShape="1">
          <a:blip r:embed="rId1">
            <a:alphaModFix/>
          </a:blip>
          <a:srcRect b="0" l="0" r="0" t="0"/>
          <a:stretch/>
        </p:blipFill>
        <p:spPr>
          <a:xfrm>
            <a:off x="432709" y="6232144"/>
            <a:ext cx="1876425" cy="457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94.jp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63.png"/><Relationship Id="rId9" Type="http://schemas.openxmlformats.org/officeDocument/2006/relationships/image" Target="../media/image68.png"/><Relationship Id="rId5" Type="http://schemas.openxmlformats.org/officeDocument/2006/relationships/image" Target="../media/image66.png"/><Relationship Id="rId6" Type="http://schemas.openxmlformats.org/officeDocument/2006/relationships/image" Target="../media/image55.png"/><Relationship Id="rId7" Type="http://schemas.openxmlformats.org/officeDocument/2006/relationships/image" Target="../media/image59.png"/><Relationship Id="rId8" Type="http://schemas.openxmlformats.org/officeDocument/2006/relationships/image" Target="../media/image64.png"/><Relationship Id="rId11" Type="http://schemas.openxmlformats.org/officeDocument/2006/relationships/image" Target="../media/image69.jpg"/><Relationship Id="rId10" Type="http://schemas.openxmlformats.org/officeDocument/2006/relationships/image" Target="../media/image72.png"/><Relationship Id="rId13" Type="http://schemas.openxmlformats.org/officeDocument/2006/relationships/image" Target="../media/image70.png"/><Relationship Id="rId12" Type="http://schemas.openxmlformats.org/officeDocument/2006/relationships/image" Target="../media/image81.png"/><Relationship Id="rId15" Type="http://schemas.openxmlformats.org/officeDocument/2006/relationships/image" Target="../media/image86.png"/><Relationship Id="rId14" Type="http://schemas.openxmlformats.org/officeDocument/2006/relationships/image" Target="../media/image74.png"/><Relationship Id="rId17" Type="http://schemas.openxmlformats.org/officeDocument/2006/relationships/image" Target="../media/image80.png"/><Relationship Id="rId16"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2.png"/><Relationship Id="rId4" Type="http://schemas.openxmlformats.org/officeDocument/2006/relationships/image" Target="../media/image71.png"/><Relationship Id="rId5" Type="http://schemas.openxmlformats.org/officeDocument/2006/relationships/image" Target="../media/image83.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8.png"/><Relationship Id="rId4" Type="http://schemas.openxmlformats.org/officeDocument/2006/relationships/image" Target="../media/image93.png"/><Relationship Id="rId5" Type="http://schemas.openxmlformats.org/officeDocument/2006/relationships/image" Target="../media/image90.png"/><Relationship Id="rId6" Type="http://schemas.openxmlformats.org/officeDocument/2006/relationships/image" Target="../media/image92.png"/><Relationship Id="rId7"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20" Type="http://schemas.openxmlformats.org/officeDocument/2006/relationships/image" Target="../media/image28.png"/><Relationship Id="rId22" Type="http://schemas.openxmlformats.org/officeDocument/2006/relationships/image" Target="../media/image31.png"/><Relationship Id="rId21" Type="http://schemas.openxmlformats.org/officeDocument/2006/relationships/image" Target="../media/image35.png"/><Relationship Id="rId24" Type="http://schemas.openxmlformats.org/officeDocument/2006/relationships/image" Target="../media/image32.png"/><Relationship Id="rId23" Type="http://schemas.openxmlformats.org/officeDocument/2006/relationships/image" Target="../media/image42.jpg"/><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15.png"/><Relationship Id="rId26" Type="http://schemas.openxmlformats.org/officeDocument/2006/relationships/image" Target="../media/image33.png"/><Relationship Id="rId25" Type="http://schemas.openxmlformats.org/officeDocument/2006/relationships/image" Target="../media/image40.png"/><Relationship Id="rId28" Type="http://schemas.openxmlformats.org/officeDocument/2006/relationships/image" Target="../media/image34.png"/><Relationship Id="rId27" Type="http://schemas.openxmlformats.org/officeDocument/2006/relationships/image" Target="../media/image37.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16.png"/><Relationship Id="rId11" Type="http://schemas.openxmlformats.org/officeDocument/2006/relationships/image" Target="../media/image30.png"/><Relationship Id="rId10" Type="http://schemas.openxmlformats.org/officeDocument/2006/relationships/image" Target="../media/image22.png"/><Relationship Id="rId13" Type="http://schemas.openxmlformats.org/officeDocument/2006/relationships/image" Target="../media/image25.png"/><Relationship Id="rId12" Type="http://schemas.openxmlformats.org/officeDocument/2006/relationships/image" Target="../media/image18.png"/><Relationship Id="rId15" Type="http://schemas.openxmlformats.org/officeDocument/2006/relationships/image" Target="../media/image36.png"/><Relationship Id="rId14" Type="http://schemas.openxmlformats.org/officeDocument/2006/relationships/image" Target="../media/image17.png"/><Relationship Id="rId17" Type="http://schemas.openxmlformats.org/officeDocument/2006/relationships/image" Target="../media/image26.png"/><Relationship Id="rId16" Type="http://schemas.openxmlformats.org/officeDocument/2006/relationships/image" Target="../media/image20.png"/><Relationship Id="rId19" Type="http://schemas.openxmlformats.org/officeDocument/2006/relationships/image" Target="../media/image24.png"/><Relationship Id="rId18"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87.png"/><Relationship Id="rId4" Type="http://schemas.openxmlformats.org/officeDocument/2006/relationships/image" Target="../media/image97.png"/><Relationship Id="rId5" Type="http://schemas.openxmlformats.org/officeDocument/2006/relationships/image" Target="../media/image109.png"/><Relationship Id="rId6" Type="http://schemas.openxmlformats.org/officeDocument/2006/relationships/image" Target="../media/image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3.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105.png"/><Relationship Id="rId7" Type="http://schemas.openxmlformats.org/officeDocument/2006/relationships/image" Target="../media/image9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03.png"/><Relationship Id="rId4" Type="http://schemas.openxmlformats.org/officeDocument/2006/relationships/image" Target="../media/image99.png"/><Relationship Id="rId5" Type="http://schemas.openxmlformats.org/officeDocument/2006/relationships/image" Target="../media/image95.png"/><Relationship Id="rId6" Type="http://schemas.openxmlformats.org/officeDocument/2006/relationships/image" Target="../media/image105.png"/><Relationship Id="rId7" Type="http://schemas.openxmlformats.org/officeDocument/2006/relationships/image" Target="../media/image9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7.png"/><Relationship Id="rId4" Type="http://schemas.openxmlformats.org/officeDocument/2006/relationships/image" Target="../media/image1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13.png"/><Relationship Id="rId4" Type="http://schemas.openxmlformats.org/officeDocument/2006/relationships/image" Target="../media/image112.png"/><Relationship Id="rId5" Type="http://schemas.openxmlformats.org/officeDocument/2006/relationships/image" Target="../media/image114.png"/><Relationship Id="rId6" Type="http://schemas.openxmlformats.org/officeDocument/2006/relationships/image" Target="../media/image119.png"/><Relationship Id="rId7" Type="http://schemas.openxmlformats.org/officeDocument/2006/relationships/image" Target="../media/image106.png"/><Relationship Id="rId8" Type="http://schemas.openxmlformats.org/officeDocument/2006/relationships/image" Target="../media/image10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18.png"/><Relationship Id="rId4" Type="http://schemas.openxmlformats.org/officeDocument/2006/relationships/image" Target="../media/image117.jpg"/><Relationship Id="rId9" Type="http://schemas.openxmlformats.org/officeDocument/2006/relationships/image" Target="../media/image123.png"/><Relationship Id="rId5" Type="http://schemas.openxmlformats.org/officeDocument/2006/relationships/image" Target="../media/image122.png"/><Relationship Id="rId6" Type="http://schemas.openxmlformats.org/officeDocument/2006/relationships/image" Target="../media/image116.png"/><Relationship Id="rId7" Type="http://schemas.openxmlformats.org/officeDocument/2006/relationships/image" Target="../media/image121.png"/><Relationship Id="rId8" Type="http://schemas.openxmlformats.org/officeDocument/2006/relationships/image" Target="../media/image111.jpg"/><Relationship Id="rId10" Type="http://schemas.openxmlformats.org/officeDocument/2006/relationships/image" Target="../media/image1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65.png"/><Relationship Id="rId7" Type="http://schemas.openxmlformats.org/officeDocument/2006/relationships/image" Target="../media/image44.png"/><Relationship Id="rId8" Type="http://schemas.openxmlformats.org/officeDocument/2006/relationships/image" Target="../media/image41.png"/><Relationship Id="rId11" Type="http://schemas.openxmlformats.org/officeDocument/2006/relationships/image" Target="../media/image38.png"/><Relationship Id="rId10"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51.png"/><Relationship Id="rId4" Type="http://schemas.openxmlformats.org/officeDocument/2006/relationships/hyperlink" Target="http://icap.atmos.und.edu" TargetMode="External"/><Relationship Id="rId5" Type="http://schemas.openxmlformats.org/officeDocument/2006/relationships/hyperlink" Target="http://www.bsc.es/caliope" TargetMode="External"/><Relationship Id="rId6" Type="http://schemas.openxmlformats.org/officeDocument/2006/relationships/image" Target="../media/image4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94.jpg"/><Relationship Id="rId4" Type="http://schemas.openxmlformats.org/officeDocument/2006/relationships/image" Target="../media/image47.png"/><Relationship Id="rId5" Type="http://schemas.openxmlformats.org/officeDocument/2006/relationships/image" Target="../media/image49.png"/><Relationship Id="rId6" Type="http://schemas.openxmlformats.org/officeDocument/2006/relationships/hyperlink" Target="https://sds-was.aemet.es/forecast-products/dust-forecasts/icelandic-dust-forecast" TargetMode="External"/><Relationship Id="rId7"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94.jp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
          <p:cNvSpPr txBox="1"/>
          <p:nvPr>
            <p:ph type="ctrTitle"/>
          </p:nvPr>
        </p:nvSpPr>
        <p:spPr>
          <a:xfrm>
            <a:off x="4963889" y="1631730"/>
            <a:ext cx="6702593" cy="299882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890"/>
              </a:buClr>
              <a:buSzPts val="5200"/>
              <a:buFont typeface="Calibri"/>
              <a:buNone/>
            </a:pPr>
            <a:r>
              <a:rPr lang="ca-ES"/>
              <a:t>MONARCH and Barcelona Dust Regional Center updates</a:t>
            </a:r>
            <a:endParaRPr/>
          </a:p>
        </p:txBody>
      </p:sp>
      <p:sp>
        <p:nvSpPr>
          <p:cNvPr id="203" name="Google Shape;203;p1"/>
          <p:cNvSpPr txBox="1"/>
          <p:nvPr>
            <p:ph idx="1" type="subTitle"/>
          </p:nvPr>
        </p:nvSpPr>
        <p:spPr>
          <a:xfrm>
            <a:off x="4963889" y="4762500"/>
            <a:ext cx="6702593" cy="10858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ca-ES"/>
              <a:t>J. Escribano and the Atmospheric Composition Group</a:t>
            </a:r>
            <a:endParaRPr>
              <a:solidFill>
                <a:srgbClr val="FF0000"/>
              </a:solidFill>
            </a:endParaRPr>
          </a:p>
        </p:txBody>
      </p:sp>
      <p:sp>
        <p:nvSpPr>
          <p:cNvPr id="204" name="Google Shape;204;p1"/>
          <p:cNvSpPr txBox="1"/>
          <p:nvPr>
            <p:ph idx="2" type="body"/>
          </p:nvPr>
        </p:nvSpPr>
        <p:spPr>
          <a:xfrm>
            <a:off x="325968" y="6095686"/>
            <a:ext cx="3255433" cy="48753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ca-ES"/>
              <a:t>18 October 2022 </a:t>
            </a:r>
            <a:endParaRPr/>
          </a:p>
        </p:txBody>
      </p:sp>
      <p:sp>
        <p:nvSpPr>
          <p:cNvPr id="205" name="Google Shape;205;p1"/>
          <p:cNvSpPr txBox="1"/>
          <p:nvPr>
            <p:ph idx="3" type="body"/>
          </p:nvPr>
        </p:nvSpPr>
        <p:spPr>
          <a:xfrm>
            <a:off x="4963888" y="6095685"/>
            <a:ext cx="6702595" cy="48753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890"/>
              </a:buClr>
              <a:buSzPts val="2400"/>
              <a:buFont typeface="Arial"/>
              <a:buNone/>
            </a:pPr>
            <a:r>
              <a:rPr lang="ca-ES"/>
              <a:t>ICAP Monterey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141cbd1ed25_0_0"/>
          <p:cNvSpPr/>
          <p:nvPr/>
        </p:nvSpPr>
        <p:spPr>
          <a:xfrm>
            <a:off x="-7938" y="5415166"/>
            <a:ext cx="12207900" cy="342000"/>
          </a:xfrm>
          <a:prstGeom prst="rect">
            <a:avLst/>
          </a:prstGeom>
          <a:solidFill>
            <a:srgbClr val="FFFFFF"/>
          </a:solidFill>
          <a:ln>
            <a:noFill/>
          </a:ln>
        </p:spPr>
        <p:txBody>
          <a:bodyPr anchorCtr="0" anchor="ctr" bIns="43650" lIns="43650" spcFirstLastPara="1" rIns="43650" wrap="square" tIns="43650">
            <a:noAutofit/>
          </a:bodyPr>
          <a:lstStyle/>
          <a:p>
            <a:pPr indent="0" lvl="0" marL="0" marR="0" rtl="0" algn="ctr">
              <a:lnSpc>
                <a:spcPct val="100000"/>
              </a:lnSpc>
              <a:spcBef>
                <a:spcPts val="0"/>
              </a:spcBef>
              <a:spcAft>
                <a:spcPts val="0"/>
              </a:spcAft>
              <a:buClr>
                <a:srgbClr val="FFFFFF"/>
              </a:buClr>
              <a:buSzPts val="2100"/>
              <a:buFont typeface="Helvetica Neue"/>
              <a:buNone/>
            </a:pPr>
            <a:r>
              <a:t/>
            </a:r>
            <a:endParaRPr b="1" i="0" sz="2100" u="none" cap="none" strike="noStrike">
              <a:solidFill>
                <a:srgbClr val="000000"/>
              </a:solidFill>
              <a:latin typeface="Helvetica Neue"/>
              <a:ea typeface="Helvetica Neue"/>
              <a:cs typeface="Helvetica Neue"/>
              <a:sym typeface="Helvetica Neue"/>
            </a:endParaRPr>
          </a:p>
        </p:txBody>
      </p:sp>
      <p:pic>
        <p:nvPicPr>
          <p:cNvPr id="373" name="Google Shape;373;g141cbd1ed25_0_0"/>
          <p:cNvPicPr preferRelativeResize="0"/>
          <p:nvPr/>
        </p:nvPicPr>
        <p:blipFill rotWithShape="1">
          <a:blip r:embed="rId3">
            <a:alphaModFix/>
          </a:blip>
          <a:srcRect b="82124" l="0" r="0" t="0"/>
          <a:stretch/>
        </p:blipFill>
        <p:spPr>
          <a:xfrm>
            <a:off x="0" y="6156088"/>
            <a:ext cx="12192000" cy="701912"/>
          </a:xfrm>
          <a:prstGeom prst="rect">
            <a:avLst/>
          </a:prstGeom>
          <a:noFill/>
          <a:ln>
            <a:noFill/>
          </a:ln>
        </p:spPr>
      </p:pic>
      <p:pic>
        <p:nvPicPr>
          <p:cNvPr id="374" name="Google Shape;374;g141cbd1ed25_0_0"/>
          <p:cNvPicPr preferRelativeResize="0"/>
          <p:nvPr/>
        </p:nvPicPr>
        <p:blipFill rotWithShape="1">
          <a:blip r:embed="rId4">
            <a:alphaModFix/>
          </a:blip>
          <a:srcRect b="0" l="0" r="0" t="0"/>
          <a:stretch/>
        </p:blipFill>
        <p:spPr>
          <a:xfrm>
            <a:off x="10111688" y="6351697"/>
            <a:ext cx="1447242" cy="387140"/>
          </a:xfrm>
          <a:prstGeom prst="rect">
            <a:avLst/>
          </a:prstGeom>
          <a:noFill/>
          <a:ln>
            <a:noFill/>
          </a:ln>
        </p:spPr>
      </p:pic>
      <p:pic>
        <p:nvPicPr>
          <p:cNvPr descr="Imagen" id="375" name="Google Shape;375;g141cbd1ed25_0_0"/>
          <p:cNvPicPr preferRelativeResize="0"/>
          <p:nvPr/>
        </p:nvPicPr>
        <p:blipFill rotWithShape="1">
          <a:blip r:embed="rId5">
            <a:alphaModFix/>
          </a:blip>
          <a:srcRect b="0" l="0" r="0" t="0"/>
          <a:stretch/>
        </p:blipFill>
        <p:spPr>
          <a:xfrm>
            <a:off x="324096" y="6350263"/>
            <a:ext cx="4117974" cy="390006"/>
          </a:xfrm>
          <a:prstGeom prst="rect">
            <a:avLst/>
          </a:prstGeom>
          <a:noFill/>
          <a:ln>
            <a:noFill/>
          </a:ln>
        </p:spPr>
      </p:pic>
      <p:sp>
        <p:nvSpPr>
          <p:cNvPr id="376" name="Google Shape;376;g141cbd1ed25_0_0"/>
          <p:cNvSpPr txBox="1"/>
          <p:nvPr/>
        </p:nvSpPr>
        <p:spPr>
          <a:xfrm>
            <a:off x="7995474" y="1638250"/>
            <a:ext cx="3415500" cy="2513700"/>
          </a:xfrm>
          <a:prstGeom prst="rect">
            <a:avLst/>
          </a:prstGeom>
          <a:solidFill>
            <a:schemeClr val="lt1"/>
          </a:solidFill>
          <a:ln cap="flat" cmpd="sng" w="9525">
            <a:solidFill>
              <a:srgbClr val="888888"/>
            </a:solidFill>
            <a:prstDash val="solid"/>
            <a:round/>
            <a:headEnd len="sm" w="sm" type="none"/>
            <a:tailEnd len="sm" w="sm" type="none"/>
          </a:ln>
        </p:spPr>
        <p:txBody>
          <a:bodyPr anchorCtr="0" anchor="t" bIns="78575" lIns="78575" spcFirstLastPara="1" rIns="78575" wrap="square" tIns="78575">
            <a:spAutoFit/>
          </a:bodyPr>
          <a:lstStyle/>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dk1"/>
                </a:solidFill>
                <a:latin typeface="Roboto"/>
                <a:ea typeface="Roboto"/>
                <a:cs typeface="Roboto"/>
                <a:sym typeface="Roboto"/>
              </a:rPr>
              <a:t>Ongoing discussions to provide a </a:t>
            </a:r>
            <a:r>
              <a:rPr b="1" i="0" lang="ca-ES" sz="1700" u="none" cap="none" strike="noStrike">
                <a:solidFill>
                  <a:schemeClr val="dk1"/>
                </a:solidFill>
                <a:latin typeface="Roboto"/>
                <a:ea typeface="Roboto"/>
                <a:cs typeface="Roboto"/>
                <a:sym typeface="Roboto"/>
              </a:rPr>
              <a:t>global dust forecast</a:t>
            </a:r>
            <a:r>
              <a:rPr b="0" i="0" lang="ca-ES" sz="1700" u="none" cap="none" strike="noStrike">
                <a:solidFill>
                  <a:schemeClr val="dk1"/>
                </a:solidFill>
                <a:latin typeface="Roboto"/>
                <a:ea typeface="Roboto"/>
                <a:cs typeface="Roboto"/>
                <a:sym typeface="Roboto"/>
              </a:rPr>
              <a:t> product based on </a:t>
            </a:r>
            <a:r>
              <a:rPr b="1" i="0" lang="ca-ES" sz="1700" u="none" cap="none" strike="noStrike">
                <a:solidFill>
                  <a:schemeClr val="dk1"/>
                </a:solidFill>
                <a:latin typeface="Roboto"/>
                <a:ea typeface="Roboto"/>
                <a:cs typeface="Roboto"/>
                <a:sym typeface="Roboto"/>
              </a:rPr>
              <a:t>ICAP</a:t>
            </a:r>
            <a:r>
              <a:rPr b="0" i="0" lang="ca-ES" sz="1700" u="none" cap="none" strike="noStrike">
                <a:solidFill>
                  <a:schemeClr val="dk1"/>
                </a:solidFill>
                <a:latin typeface="Roboto"/>
                <a:ea typeface="Roboto"/>
                <a:cs typeface="Roboto"/>
                <a:sym typeface="Roboto"/>
              </a:rPr>
              <a:t> </a:t>
            </a:r>
            <a:endParaRPr b="0"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dk1"/>
                </a:solidFill>
                <a:latin typeface="Roboto"/>
                <a:ea typeface="Roboto"/>
                <a:cs typeface="Roboto"/>
                <a:sym typeface="Roboto"/>
              </a:rPr>
              <a:t>It should be used for the three Regional Centers of the WMO SDS-WAS (i.e. NAMEE, Asia and Pan-American)</a:t>
            </a:r>
            <a:endParaRPr b="0"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Roboto"/>
              <a:ea typeface="Roboto"/>
              <a:cs typeface="Roboto"/>
              <a:sym typeface="Roboto"/>
            </a:endParaRPr>
          </a:p>
        </p:txBody>
      </p:sp>
      <p:sp>
        <p:nvSpPr>
          <p:cNvPr id="377" name="Google Shape;377;g141cbd1ed25_0_0"/>
          <p:cNvSpPr txBox="1"/>
          <p:nvPr/>
        </p:nvSpPr>
        <p:spPr>
          <a:xfrm>
            <a:off x="810189" y="382541"/>
            <a:ext cx="10571700" cy="587400"/>
          </a:xfrm>
          <a:prstGeom prst="rect">
            <a:avLst/>
          </a:prstGeom>
          <a:no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3400"/>
              <a:buFont typeface="Times New Roman"/>
              <a:buNone/>
            </a:pPr>
            <a:r>
              <a:rPr b="0" i="0" lang="ca-ES" sz="3400" u="none" cap="none" strike="noStrike">
                <a:solidFill>
                  <a:srgbClr val="2B3B42"/>
                </a:solidFill>
                <a:latin typeface="Roboto Condensed"/>
                <a:ea typeface="Roboto Condensed"/>
                <a:cs typeface="Roboto Condensed"/>
                <a:sym typeface="Roboto Condensed"/>
              </a:rPr>
              <a:t>WMO SDS-WAS &amp; ICAP</a:t>
            </a:r>
            <a:endParaRPr b="0" i="0" sz="3400" u="none" cap="none" strike="noStrike">
              <a:solidFill>
                <a:srgbClr val="2B3B42"/>
              </a:solidFill>
              <a:latin typeface="Roboto Condensed"/>
              <a:ea typeface="Roboto Condensed"/>
              <a:cs typeface="Roboto Condensed"/>
              <a:sym typeface="Roboto Condensed"/>
            </a:endParaRPr>
          </a:p>
        </p:txBody>
      </p:sp>
      <p:pic>
        <p:nvPicPr>
          <p:cNvPr id="378" name="Google Shape;378;g141cbd1ed25_0_0"/>
          <p:cNvPicPr preferRelativeResize="0"/>
          <p:nvPr/>
        </p:nvPicPr>
        <p:blipFill rotWithShape="1">
          <a:blip r:embed="rId6">
            <a:alphaModFix/>
          </a:blip>
          <a:srcRect b="0" l="0" r="0" t="0"/>
          <a:stretch/>
        </p:blipFill>
        <p:spPr>
          <a:xfrm>
            <a:off x="754525" y="1247925"/>
            <a:ext cx="6930124" cy="4465600"/>
          </a:xfrm>
          <a:prstGeom prst="rect">
            <a:avLst/>
          </a:prstGeom>
          <a:noFill/>
          <a:ln>
            <a:noFill/>
          </a:ln>
        </p:spPr>
      </p:pic>
      <p:sp>
        <p:nvSpPr>
          <p:cNvPr id="379" name="Google Shape;379;g141cbd1ed25_0_0"/>
          <p:cNvSpPr/>
          <p:nvPr/>
        </p:nvSpPr>
        <p:spPr>
          <a:xfrm>
            <a:off x="5480275" y="3010575"/>
            <a:ext cx="1336800" cy="702000"/>
          </a:xfrm>
          <a:prstGeom prst="rect">
            <a:avLst/>
          </a:prstGeom>
          <a:noFill/>
          <a:ln cap="flat" cmpd="sng" w="9525">
            <a:solidFill>
              <a:srgbClr val="787878"/>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g141cbd1ed25_0_0"/>
          <p:cNvSpPr/>
          <p:nvPr/>
        </p:nvSpPr>
        <p:spPr>
          <a:xfrm>
            <a:off x="4079875" y="2841586"/>
            <a:ext cx="1336800" cy="1310400"/>
          </a:xfrm>
          <a:prstGeom prst="rect">
            <a:avLst/>
          </a:prstGeom>
          <a:noFill/>
          <a:ln cap="flat" cmpd="sng" w="9525">
            <a:solidFill>
              <a:srgbClr val="787878"/>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g141cbd1ed25_0_0"/>
          <p:cNvSpPr/>
          <p:nvPr/>
        </p:nvSpPr>
        <p:spPr>
          <a:xfrm>
            <a:off x="1905450" y="2537377"/>
            <a:ext cx="2064300" cy="2667300"/>
          </a:xfrm>
          <a:prstGeom prst="rect">
            <a:avLst/>
          </a:prstGeom>
          <a:noFill/>
          <a:ln cap="flat" cmpd="sng" w="9525">
            <a:solidFill>
              <a:srgbClr val="787878"/>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g16814bda729_5_1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87" name="Google Shape;387;g16814bda729_5_18"/>
          <p:cNvSpPr txBox="1"/>
          <p:nvPr/>
        </p:nvSpPr>
        <p:spPr>
          <a:xfrm>
            <a:off x="131375" y="2"/>
            <a:ext cx="11981700" cy="5649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24484"/>
              </a:buClr>
              <a:buSzPts val="6000"/>
              <a:buFont typeface="Calibri"/>
              <a:buNone/>
            </a:pPr>
            <a:r>
              <a:rPr b="1" i="0" lang="ca-ES" sz="5000" u="none" cap="none" strike="noStrike">
                <a:solidFill>
                  <a:srgbClr val="124484"/>
                </a:solidFill>
                <a:latin typeface="Calibri"/>
                <a:ea typeface="Calibri"/>
                <a:cs typeface="Calibri"/>
                <a:sym typeface="Calibri"/>
              </a:rPr>
              <a:t>Other products:</a:t>
            </a:r>
            <a:endParaRPr b="1" i="0" sz="5000" u="none" cap="none" strike="noStrike">
              <a:solidFill>
                <a:srgbClr val="124484"/>
              </a:solidFill>
              <a:latin typeface="Calibri"/>
              <a:ea typeface="Calibri"/>
              <a:cs typeface="Calibri"/>
              <a:sym typeface="Calibri"/>
            </a:endParaRPr>
          </a:p>
          <a:p>
            <a:pPr indent="0" lvl="0" marL="914400" marR="0" rtl="0" algn="l">
              <a:lnSpc>
                <a:spcPct val="90000"/>
              </a:lnSpc>
              <a:spcBef>
                <a:spcPts val="0"/>
              </a:spcBef>
              <a:spcAft>
                <a:spcPts val="0"/>
              </a:spcAft>
              <a:buClr>
                <a:srgbClr val="000000"/>
              </a:buClr>
              <a:buSzPts val="5000"/>
              <a:buFont typeface="Arial"/>
              <a:buNone/>
            </a:pPr>
            <a:r>
              <a:t/>
            </a:r>
            <a:endParaRPr b="1" i="0" sz="5000" u="none" cap="none" strike="noStrike">
              <a:solidFill>
                <a:srgbClr val="124484"/>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5000"/>
              <a:buFont typeface="Arial"/>
              <a:buNone/>
            </a:pPr>
            <a:r>
              <a:rPr b="1" i="0" lang="ca-ES" sz="5000" u="none" cap="none" strike="noStrike">
                <a:solidFill>
                  <a:srgbClr val="124484"/>
                </a:solidFill>
                <a:latin typeface="Calibri"/>
                <a:ea typeface="Calibri"/>
                <a:cs typeface="Calibri"/>
                <a:sym typeface="Calibri"/>
              </a:rPr>
              <a:t>Contribution to the CAMS regional ensemble</a:t>
            </a:r>
            <a:endParaRPr b="1" i="0" sz="5000" u="none" cap="none" strike="noStrike">
              <a:solidFill>
                <a:srgbClr val="124484"/>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124484"/>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5000"/>
              <a:buFont typeface="Arial"/>
              <a:buNone/>
            </a:pPr>
            <a:r>
              <a:rPr b="1" i="0" lang="ca-ES" sz="5000" u="none" cap="none" strike="noStrike">
                <a:solidFill>
                  <a:srgbClr val="124484"/>
                </a:solidFill>
                <a:latin typeface="Calibri"/>
                <a:ea typeface="Calibri"/>
                <a:cs typeface="Calibri"/>
                <a:sym typeface="Calibri"/>
              </a:rPr>
              <a:t>Regional dust forecasts </a:t>
            </a:r>
            <a:endParaRPr b="1" i="0" sz="5000" u="none" cap="none" strike="noStrike">
              <a:solidFill>
                <a:srgbClr val="124484"/>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124484"/>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5000"/>
              <a:buFont typeface="Arial"/>
              <a:buNone/>
            </a:pPr>
            <a:r>
              <a:rPr b="1" i="0" lang="ca-ES" sz="5000" u="none" cap="none" strike="noStrike">
                <a:solidFill>
                  <a:srgbClr val="124484"/>
                </a:solidFill>
                <a:latin typeface="Calibri"/>
                <a:ea typeface="Calibri"/>
                <a:cs typeface="Calibri"/>
                <a:sym typeface="Calibri"/>
              </a:rPr>
              <a:t>DustClim 10-yr dust reanalysis</a:t>
            </a:r>
            <a:endParaRPr b="1" i="0" sz="5000" u="none" cap="none" strike="noStrike">
              <a:solidFill>
                <a:srgbClr val="124484"/>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1622600f396_29_12"/>
          <p:cNvSpPr txBox="1"/>
          <p:nvPr>
            <p:ph type="title"/>
          </p:nvPr>
        </p:nvSpPr>
        <p:spPr>
          <a:xfrm>
            <a:off x="0" y="138623"/>
            <a:ext cx="12192000" cy="800945"/>
          </a:xfrm>
          <a:prstGeom prst="rect">
            <a:avLst/>
          </a:prstGeom>
          <a:noFill/>
          <a:ln>
            <a:noFill/>
          </a:ln>
        </p:spPr>
        <p:txBody>
          <a:bodyPr anchorCtr="0" anchor="t" bIns="60925" lIns="121900" spcFirstLastPara="1" rIns="121900" wrap="square" tIns="60925">
            <a:noAutofit/>
          </a:bodyPr>
          <a:lstStyle/>
          <a:p>
            <a:pPr indent="0" lvl="0" marL="0" rtl="0" algn="ctr">
              <a:lnSpc>
                <a:spcPct val="90000"/>
              </a:lnSpc>
              <a:spcBef>
                <a:spcPts val="0"/>
              </a:spcBef>
              <a:spcAft>
                <a:spcPts val="0"/>
              </a:spcAft>
              <a:buSzPts val="4000"/>
              <a:buNone/>
            </a:pPr>
            <a:r>
              <a:rPr lang="ca-ES"/>
              <a:t>Copernicus Programme: Regional Air Quality Products</a:t>
            </a:r>
            <a:endParaRPr/>
          </a:p>
        </p:txBody>
      </p:sp>
      <p:sp>
        <p:nvSpPr>
          <p:cNvPr id="393" name="Google Shape;393;g1622600f396_29_12"/>
          <p:cNvSpPr txBox="1"/>
          <p:nvPr/>
        </p:nvSpPr>
        <p:spPr>
          <a:xfrm>
            <a:off x="1451744" y="1640636"/>
            <a:ext cx="3273425" cy="430887"/>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b="0" i="0" lang="ca-ES" sz="2000" u="none" cap="none" strike="noStrike">
                <a:solidFill>
                  <a:srgbClr val="003F7E"/>
                </a:solidFill>
                <a:latin typeface="Arial"/>
                <a:ea typeface="Arial"/>
                <a:cs typeface="Arial"/>
                <a:sym typeface="Arial"/>
              </a:rPr>
              <a:t>9 operational AQ models</a:t>
            </a:r>
            <a:endParaRPr b="0" i="0" sz="2000" u="none" cap="none" strike="noStrike">
              <a:solidFill>
                <a:srgbClr val="003F7E"/>
              </a:solidFill>
              <a:latin typeface="Arial"/>
              <a:ea typeface="Arial"/>
              <a:cs typeface="Arial"/>
              <a:sym typeface="Arial"/>
            </a:endParaRPr>
          </a:p>
        </p:txBody>
      </p:sp>
      <p:sp>
        <p:nvSpPr>
          <p:cNvPr id="394" name="Google Shape;394;g1622600f396_29_12"/>
          <p:cNvSpPr/>
          <p:nvPr/>
        </p:nvSpPr>
        <p:spPr>
          <a:xfrm>
            <a:off x="1014151" y="1300313"/>
            <a:ext cx="4636132" cy="3387460"/>
          </a:xfrm>
          <a:prstGeom prst="roundRect">
            <a:avLst>
              <a:gd fmla="val 16667" name="adj"/>
            </a:avLst>
          </a:prstGeom>
          <a:noFill/>
          <a:ln cap="flat" cmpd="sng" w="50800">
            <a:solidFill>
              <a:schemeClr val="lt2"/>
            </a:solidFill>
            <a:prstDash val="solid"/>
            <a:round/>
            <a:headEnd len="sm" w="sm" type="none"/>
            <a:tailEnd len="sm" w="sm" type="none"/>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5" name="Google Shape;395;g1622600f396_29_12"/>
          <p:cNvCxnSpPr/>
          <p:nvPr/>
        </p:nvCxnSpPr>
        <p:spPr>
          <a:xfrm flipH="1">
            <a:off x="6816697" y="3994217"/>
            <a:ext cx="835228" cy="1321539"/>
          </a:xfrm>
          <a:prstGeom prst="straightConnector1">
            <a:avLst/>
          </a:prstGeom>
          <a:noFill/>
          <a:ln cap="flat" cmpd="sng" w="50800">
            <a:solidFill>
              <a:srgbClr val="1F3692"/>
            </a:solidFill>
            <a:prstDash val="solid"/>
            <a:round/>
            <a:headEnd len="sm" w="sm" type="none"/>
            <a:tailEnd len="med" w="med" type="stealth"/>
          </a:ln>
        </p:spPr>
      </p:cxnSp>
      <p:sp>
        <p:nvSpPr>
          <p:cNvPr id="396" name="Google Shape;396;g1622600f396_29_12"/>
          <p:cNvSpPr/>
          <p:nvPr/>
        </p:nvSpPr>
        <p:spPr>
          <a:xfrm>
            <a:off x="2266846" y="787935"/>
            <a:ext cx="8205600" cy="4923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rPr b="1" i="0" lang="ca-ES" sz="2400" u="none" cap="none" strike="noStrike">
                <a:solidFill>
                  <a:srgbClr val="003F7E"/>
                </a:solidFill>
                <a:latin typeface="Arial"/>
                <a:ea typeface="Arial"/>
                <a:cs typeface="Arial"/>
                <a:sym typeface="Arial"/>
              </a:rPr>
              <a:t>Operational Europe-wide Air Quality Service based on</a:t>
            </a:r>
            <a:r>
              <a:rPr b="1" i="0" lang="ca-ES" sz="1400" u="none" cap="none" strike="noStrike">
                <a:solidFill>
                  <a:srgbClr val="003F7E"/>
                </a:solidFill>
                <a:latin typeface="Arial"/>
                <a:ea typeface="Arial"/>
                <a:cs typeface="Arial"/>
                <a:sym typeface="Arial"/>
              </a:rPr>
              <a:t>:</a:t>
            </a:r>
            <a:endParaRPr b="0" i="0" sz="1900" u="none" cap="none" strike="noStrike">
              <a:solidFill>
                <a:srgbClr val="000000"/>
              </a:solidFill>
              <a:latin typeface="Arial"/>
              <a:ea typeface="Arial"/>
              <a:cs typeface="Arial"/>
              <a:sym typeface="Arial"/>
            </a:endParaRPr>
          </a:p>
        </p:txBody>
      </p:sp>
      <p:sp>
        <p:nvSpPr>
          <p:cNvPr id="397" name="Google Shape;397;g1622600f396_29_12"/>
          <p:cNvSpPr/>
          <p:nvPr/>
        </p:nvSpPr>
        <p:spPr>
          <a:xfrm>
            <a:off x="6635525" y="1322500"/>
            <a:ext cx="5015400" cy="2671800"/>
          </a:xfrm>
          <a:prstGeom prst="roundRect">
            <a:avLst>
              <a:gd fmla="val 16667" name="adj"/>
            </a:avLst>
          </a:prstGeom>
          <a:noFill/>
          <a:ln cap="flat" cmpd="sng" w="50800">
            <a:solidFill>
              <a:schemeClr val="lt2"/>
            </a:solidFill>
            <a:prstDash val="solid"/>
            <a:round/>
            <a:headEnd len="sm" w="sm" type="none"/>
            <a:tailEnd len="sm" w="sm" type="none"/>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g1622600f396_29_12"/>
          <p:cNvSpPr txBox="1"/>
          <p:nvPr/>
        </p:nvSpPr>
        <p:spPr>
          <a:xfrm>
            <a:off x="6383415" y="1777955"/>
            <a:ext cx="32733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b="0" i="0" lang="ca-ES" sz="2000" u="none" cap="none" strike="noStrike">
                <a:solidFill>
                  <a:srgbClr val="003F7E"/>
                </a:solidFill>
                <a:latin typeface="Arial"/>
                <a:ea typeface="Arial"/>
                <a:cs typeface="Arial"/>
                <a:sym typeface="Arial"/>
              </a:rPr>
              <a:t>1 ENSEMBLE model</a:t>
            </a:r>
            <a:endParaRPr b="0" i="0" sz="1900" u="none" cap="none" strike="noStrike">
              <a:solidFill>
                <a:srgbClr val="000000"/>
              </a:solidFill>
              <a:latin typeface="Arial"/>
              <a:ea typeface="Arial"/>
              <a:cs typeface="Arial"/>
              <a:sym typeface="Arial"/>
            </a:endParaRPr>
          </a:p>
        </p:txBody>
      </p:sp>
      <p:pic>
        <p:nvPicPr>
          <p:cNvPr id="399" name="Google Shape;399;g1622600f396_29_12"/>
          <p:cNvPicPr preferRelativeResize="0"/>
          <p:nvPr/>
        </p:nvPicPr>
        <p:blipFill rotWithShape="1">
          <a:blip r:embed="rId3">
            <a:alphaModFix/>
          </a:blip>
          <a:srcRect b="0" l="0" r="0" t="0"/>
          <a:stretch/>
        </p:blipFill>
        <p:spPr>
          <a:xfrm>
            <a:off x="1125507" y="2347713"/>
            <a:ext cx="4413420" cy="1931892"/>
          </a:xfrm>
          <a:prstGeom prst="rect">
            <a:avLst/>
          </a:prstGeom>
          <a:noFill/>
          <a:ln>
            <a:noFill/>
          </a:ln>
        </p:spPr>
      </p:pic>
      <p:sp>
        <p:nvSpPr>
          <p:cNvPr id="400" name="Google Shape;400;g1622600f396_29_12"/>
          <p:cNvSpPr/>
          <p:nvPr/>
        </p:nvSpPr>
        <p:spPr>
          <a:xfrm>
            <a:off x="4397597" y="3388828"/>
            <a:ext cx="1068375" cy="775157"/>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01" name="Google Shape;401;g1622600f396_29_12"/>
          <p:cNvPicPr preferRelativeResize="0"/>
          <p:nvPr/>
        </p:nvPicPr>
        <p:blipFill rotWithShape="1">
          <a:blip r:embed="rId4">
            <a:alphaModFix/>
          </a:blip>
          <a:srcRect b="0" l="0" r="0" t="0"/>
          <a:stretch/>
        </p:blipFill>
        <p:spPr>
          <a:xfrm>
            <a:off x="1719531" y="2297693"/>
            <a:ext cx="342900" cy="247651"/>
          </a:xfrm>
          <a:prstGeom prst="rect">
            <a:avLst/>
          </a:prstGeom>
          <a:noFill/>
          <a:ln>
            <a:noFill/>
          </a:ln>
        </p:spPr>
      </p:pic>
      <p:pic>
        <p:nvPicPr>
          <p:cNvPr id="402" name="Google Shape;402;g1622600f396_29_12"/>
          <p:cNvPicPr preferRelativeResize="0"/>
          <p:nvPr/>
        </p:nvPicPr>
        <p:blipFill rotWithShape="1">
          <a:blip r:embed="rId4">
            <a:alphaModFix/>
          </a:blip>
          <a:srcRect b="0" l="0" r="0" t="0"/>
          <a:stretch/>
        </p:blipFill>
        <p:spPr>
          <a:xfrm>
            <a:off x="2743675" y="3313659"/>
            <a:ext cx="342900" cy="247651"/>
          </a:xfrm>
          <a:prstGeom prst="rect">
            <a:avLst/>
          </a:prstGeom>
          <a:noFill/>
          <a:ln>
            <a:noFill/>
          </a:ln>
        </p:spPr>
      </p:pic>
      <p:pic>
        <p:nvPicPr>
          <p:cNvPr id="403" name="Google Shape;403;g1622600f396_29_12"/>
          <p:cNvPicPr preferRelativeResize="0"/>
          <p:nvPr/>
        </p:nvPicPr>
        <p:blipFill rotWithShape="1">
          <a:blip r:embed="rId5">
            <a:alphaModFix/>
          </a:blip>
          <a:srcRect b="0" l="0" r="0" t="0"/>
          <a:stretch/>
        </p:blipFill>
        <p:spPr>
          <a:xfrm>
            <a:off x="2576988" y="2285284"/>
            <a:ext cx="333375" cy="238125"/>
          </a:xfrm>
          <a:prstGeom prst="rect">
            <a:avLst/>
          </a:prstGeom>
          <a:noFill/>
          <a:ln>
            <a:noFill/>
          </a:ln>
        </p:spPr>
      </p:pic>
      <p:pic>
        <p:nvPicPr>
          <p:cNvPr id="404" name="Google Shape;404;g1622600f396_29_12"/>
          <p:cNvPicPr preferRelativeResize="0"/>
          <p:nvPr/>
        </p:nvPicPr>
        <p:blipFill rotWithShape="1">
          <a:blip r:embed="rId6">
            <a:alphaModFix/>
          </a:blip>
          <a:srcRect b="0" l="0" r="0" t="0"/>
          <a:stretch/>
        </p:blipFill>
        <p:spPr>
          <a:xfrm>
            <a:off x="3857259" y="2262156"/>
            <a:ext cx="323851" cy="238125"/>
          </a:xfrm>
          <a:prstGeom prst="rect">
            <a:avLst/>
          </a:prstGeom>
          <a:noFill/>
          <a:ln>
            <a:noFill/>
          </a:ln>
        </p:spPr>
      </p:pic>
      <p:pic>
        <p:nvPicPr>
          <p:cNvPr id="405" name="Google Shape;405;g1622600f396_29_12"/>
          <p:cNvPicPr preferRelativeResize="0"/>
          <p:nvPr/>
        </p:nvPicPr>
        <p:blipFill rotWithShape="1">
          <a:blip r:embed="rId7">
            <a:alphaModFix/>
          </a:blip>
          <a:srcRect b="0" l="0" r="0" t="0"/>
          <a:stretch/>
        </p:blipFill>
        <p:spPr>
          <a:xfrm>
            <a:off x="5105468" y="2223172"/>
            <a:ext cx="438151" cy="276225"/>
          </a:xfrm>
          <a:prstGeom prst="rect">
            <a:avLst/>
          </a:prstGeom>
          <a:noFill/>
          <a:ln>
            <a:noFill/>
          </a:ln>
        </p:spPr>
      </p:pic>
      <p:pic>
        <p:nvPicPr>
          <p:cNvPr id="406" name="Google Shape;406;g1622600f396_29_12"/>
          <p:cNvPicPr preferRelativeResize="0"/>
          <p:nvPr/>
        </p:nvPicPr>
        <p:blipFill rotWithShape="1">
          <a:blip r:embed="rId8">
            <a:alphaModFix/>
          </a:blip>
          <a:srcRect b="0" l="0" r="0" t="0"/>
          <a:stretch/>
        </p:blipFill>
        <p:spPr>
          <a:xfrm>
            <a:off x="1554283" y="3306993"/>
            <a:ext cx="371475" cy="285751"/>
          </a:xfrm>
          <a:prstGeom prst="rect">
            <a:avLst/>
          </a:prstGeom>
          <a:noFill/>
          <a:ln>
            <a:noFill/>
          </a:ln>
        </p:spPr>
      </p:pic>
      <p:pic>
        <p:nvPicPr>
          <p:cNvPr id="407" name="Google Shape;407;g1622600f396_29_12"/>
          <p:cNvPicPr preferRelativeResize="0"/>
          <p:nvPr/>
        </p:nvPicPr>
        <p:blipFill rotWithShape="1">
          <a:blip r:embed="rId9">
            <a:alphaModFix/>
          </a:blip>
          <a:srcRect b="0" l="0" r="0" t="0"/>
          <a:stretch/>
        </p:blipFill>
        <p:spPr>
          <a:xfrm>
            <a:off x="3727503" y="3294609"/>
            <a:ext cx="428625" cy="266700"/>
          </a:xfrm>
          <a:prstGeom prst="rect">
            <a:avLst/>
          </a:prstGeom>
          <a:noFill/>
          <a:ln>
            <a:noFill/>
          </a:ln>
        </p:spPr>
      </p:pic>
      <p:sp>
        <p:nvSpPr>
          <p:cNvPr id="408" name="Google Shape;408;g1622600f396_29_12"/>
          <p:cNvSpPr/>
          <p:nvPr/>
        </p:nvSpPr>
        <p:spPr>
          <a:xfrm>
            <a:off x="6889650" y="2922075"/>
            <a:ext cx="4804800" cy="775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400"/>
              <a:buFont typeface="Arial"/>
              <a:buNone/>
            </a:pPr>
            <a:r>
              <a:rPr b="1" i="0" lang="ca-ES" sz="1400" u="none" cap="none" strike="noStrike">
                <a:solidFill>
                  <a:schemeClr val="accent5"/>
                </a:solidFill>
                <a:latin typeface="Arial"/>
                <a:ea typeface="Arial"/>
                <a:cs typeface="Arial"/>
                <a:sym typeface="Arial"/>
              </a:rPr>
              <a:t>How?</a:t>
            </a:r>
            <a:r>
              <a:rPr b="0" i="0" lang="ca-ES" sz="1400" u="none" cap="none" strike="noStrike">
                <a:solidFill>
                  <a:schemeClr val="accent5"/>
                </a:solidFill>
                <a:latin typeface="Arial"/>
                <a:ea typeface="Arial"/>
                <a:cs typeface="Arial"/>
                <a:sym typeface="Arial"/>
              </a:rPr>
              <a:t> Median of the individual results for each grid-cell</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ca-ES" sz="1400" u="none" cap="none" strike="noStrike">
                <a:solidFill>
                  <a:schemeClr val="accent5"/>
                </a:solidFill>
                <a:latin typeface="Arial"/>
                <a:ea typeface="Arial"/>
                <a:cs typeface="Arial"/>
                <a:sym typeface="Arial"/>
              </a:rPr>
              <a:t>Why?</a:t>
            </a:r>
            <a:r>
              <a:rPr b="0" i="0" lang="ca-ES" sz="1400" u="none" cap="none" strike="noStrike">
                <a:solidFill>
                  <a:schemeClr val="accent5"/>
                </a:solidFill>
                <a:latin typeface="Arial"/>
                <a:ea typeface="Arial"/>
                <a:cs typeface="Arial"/>
                <a:sym typeface="Arial"/>
              </a:rPr>
              <a:t> Reliable, robust, performing</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chemeClr val="accent5"/>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chemeClr val="accent5"/>
                </a:solidFill>
                <a:latin typeface="Arial"/>
                <a:ea typeface="Arial"/>
                <a:cs typeface="Arial"/>
                <a:sym typeface="Arial"/>
              </a:rPr>
              <a:t>		</a:t>
            </a:r>
            <a:endParaRPr b="1" i="0" sz="1400" u="none" cap="none" strike="noStrike">
              <a:solidFill>
                <a:schemeClr val="accent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chemeClr val="accent5"/>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p:txBody>
      </p:sp>
      <p:cxnSp>
        <p:nvCxnSpPr>
          <p:cNvPr id="409" name="Google Shape;409;g1622600f396_29_12"/>
          <p:cNvCxnSpPr/>
          <p:nvPr/>
        </p:nvCxnSpPr>
        <p:spPr>
          <a:xfrm>
            <a:off x="5684263" y="2900011"/>
            <a:ext cx="951300" cy="11400"/>
          </a:xfrm>
          <a:prstGeom prst="straightConnector1">
            <a:avLst/>
          </a:prstGeom>
          <a:noFill/>
          <a:ln cap="flat" cmpd="sng" w="50800">
            <a:solidFill>
              <a:srgbClr val="1F3692"/>
            </a:solidFill>
            <a:prstDash val="solid"/>
            <a:round/>
            <a:headEnd len="sm" w="sm" type="none"/>
            <a:tailEnd len="med" w="med" type="stealth"/>
          </a:ln>
        </p:spPr>
      </p:cxnSp>
      <p:pic>
        <p:nvPicPr>
          <p:cNvPr id="410" name="Google Shape;410;g1622600f396_29_12"/>
          <p:cNvPicPr preferRelativeResize="0"/>
          <p:nvPr/>
        </p:nvPicPr>
        <p:blipFill rotWithShape="1">
          <a:blip r:embed="rId10">
            <a:alphaModFix/>
          </a:blip>
          <a:srcRect b="0" l="0" r="0" t="0"/>
          <a:stretch/>
        </p:blipFill>
        <p:spPr>
          <a:xfrm>
            <a:off x="5547065" y="4896676"/>
            <a:ext cx="1026087" cy="1026087"/>
          </a:xfrm>
          <a:prstGeom prst="rect">
            <a:avLst/>
          </a:prstGeom>
          <a:noFill/>
          <a:ln>
            <a:noFill/>
          </a:ln>
        </p:spPr>
      </p:pic>
      <p:sp>
        <p:nvSpPr>
          <p:cNvPr id="411" name="Google Shape;411;g1622600f396_29_12"/>
          <p:cNvSpPr txBox="1"/>
          <p:nvPr/>
        </p:nvSpPr>
        <p:spPr>
          <a:xfrm>
            <a:off x="5802124" y="5836328"/>
            <a:ext cx="1135089" cy="338555"/>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chemeClr val="accent1"/>
                </a:solidFill>
                <a:latin typeface="Arial"/>
                <a:ea typeface="Arial"/>
                <a:cs typeface="Arial"/>
                <a:sym typeface="Arial"/>
              </a:rPr>
              <a:t>Users</a:t>
            </a:r>
            <a:endParaRPr b="0" i="0" sz="1400" u="none" cap="none" strike="noStrike">
              <a:solidFill>
                <a:schemeClr val="accent1"/>
              </a:solidFill>
              <a:latin typeface="Arial"/>
              <a:ea typeface="Arial"/>
              <a:cs typeface="Arial"/>
              <a:sym typeface="Arial"/>
            </a:endParaRPr>
          </a:p>
        </p:txBody>
      </p:sp>
      <p:cxnSp>
        <p:nvCxnSpPr>
          <p:cNvPr id="412" name="Google Shape;412;g1622600f396_29_12"/>
          <p:cNvCxnSpPr/>
          <p:nvPr/>
        </p:nvCxnSpPr>
        <p:spPr>
          <a:xfrm>
            <a:off x="4894652" y="4707733"/>
            <a:ext cx="571320" cy="608023"/>
          </a:xfrm>
          <a:prstGeom prst="straightConnector1">
            <a:avLst/>
          </a:prstGeom>
          <a:noFill/>
          <a:ln cap="flat" cmpd="sng" w="50800">
            <a:solidFill>
              <a:srgbClr val="1F3692"/>
            </a:solidFill>
            <a:prstDash val="dash"/>
            <a:round/>
            <a:headEnd len="sm" w="sm" type="none"/>
            <a:tailEnd len="med" w="med" type="stealth"/>
          </a:ln>
        </p:spPr>
      </p:cxnSp>
      <p:sp>
        <p:nvSpPr>
          <p:cNvPr id="413" name="Google Shape;413;g1622600f396_29_12"/>
          <p:cNvSpPr/>
          <p:nvPr/>
        </p:nvSpPr>
        <p:spPr>
          <a:xfrm>
            <a:off x="7767140" y="4511421"/>
            <a:ext cx="2001643" cy="849899"/>
          </a:xfrm>
          <a:prstGeom prst="rect">
            <a:avLst/>
          </a:prstGeom>
          <a:solidFill>
            <a:schemeClr val="accent3"/>
          </a:solidFill>
          <a:ln cap="flat" cmpd="sng" w="25400">
            <a:solidFill>
              <a:srgbClr val="787878"/>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ca-ES" sz="1400" u="none" cap="none" strike="noStrike">
                <a:solidFill>
                  <a:schemeClr val="lt1"/>
                </a:solidFill>
                <a:latin typeface="Arial"/>
                <a:ea typeface="Arial"/>
                <a:cs typeface="Arial"/>
                <a:sym typeface="Arial"/>
              </a:rPr>
              <a:t>NRT Forecasts and Analyses</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ca-ES" sz="1400" u="none" cap="none" strike="noStrike">
                <a:solidFill>
                  <a:schemeClr val="lt1"/>
                </a:solidFill>
                <a:latin typeface="Arial"/>
                <a:ea typeface="Arial"/>
                <a:cs typeface="Arial"/>
                <a:sym typeface="Arial"/>
              </a:rPr>
              <a:t>Daily</a:t>
            </a:r>
            <a:endParaRPr b="0" i="0" sz="1900" u="none" cap="none" strike="noStrike">
              <a:solidFill>
                <a:srgbClr val="000000"/>
              </a:solidFill>
              <a:latin typeface="Arial"/>
              <a:ea typeface="Arial"/>
              <a:cs typeface="Arial"/>
              <a:sym typeface="Arial"/>
            </a:endParaRPr>
          </a:p>
        </p:txBody>
      </p:sp>
      <p:pic>
        <p:nvPicPr>
          <p:cNvPr id="414" name="Google Shape;414;g1622600f396_29_12"/>
          <p:cNvPicPr preferRelativeResize="0"/>
          <p:nvPr/>
        </p:nvPicPr>
        <p:blipFill rotWithShape="1">
          <a:blip r:embed="rId11">
            <a:alphaModFix/>
          </a:blip>
          <a:srcRect b="0" l="0" r="0" t="0"/>
          <a:stretch/>
        </p:blipFill>
        <p:spPr>
          <a:xfrm>
            <a:off x="9358263" y="4951228"/>
            <a:ext cx="366347" cy="366347"/>
          </a:xfrm>
          <a:prstGeom prst="rect">
            <a:avLst/>
          </a:prstGeom>
          <a:noFill/>
          <a:ln>
            <a:noFill/>
          </a:ln>
        </p:spPr>
      </p:pic>
      <p:sp>
        <p:nvSpPr>
          <p:cNvPr id="415" name="Google Shape;415;g1622600f396_29_12"/>
          <p:cNvSpPr/>
          <p:nvPr/>
        </p:nvSpPr>
        <p:spPr>
          <a:xfrm>
            <a:off x="9768781" y="4511421"/>
            <a:ext cx="2035292" cy="849899"/>
          </a:xfrm>
          <a:prstGeom prst="rect">
            <a:avLst/>
          </a:prstGeom>
          <a:solidFill>
            <a:schemeClr val="accent3"/>
          </a:solidFill>
          <a:ln cap="flat" cmpd="sng" w="25400">
            <a:solidFill>
              <a:srgbClr val="787878"/>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ca-ES" sz="1400" u="none" cap="none" strike="noStrike">
                <a:solidFill>
                  <a:schemeClr val="lt1"/>
                </a:solidFill>
                <a:latin typeface="Arial"/>
                <a:ea typeface="Arial"/>
                <a:cs typeface="Arial"/>
                <a:sym typeface="Arial"/>
              </a:rPr>
              <a:t>Interim &amp; Validated Reanalyses </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ca-ES" sz="1400" u="none" cap="none" strike="noStrike">
                <a:solidFill>
                  <a:schemeClr val="lt1"/>
                </a:solidFill>
                <a:latin typeface="Arial"/>
                <a:ea typeface="Arial"/>
                <a:cs typeface="Arial"/>
                <a:sym typeface="Arial"/>
              </a:rPr>
              <a:t>Annually</a:t>
            </a:r>
            <a:endParaRPr b="0" i="0" sz="1400" u="none" cap="none" strike="noStrike">
              <a:solidFill>
                <a:schemeClr val="lt1"/>
              </a:solidFill>
              <a:latin typeface="Arial"/>
              <a:ea typeface="Arial"/>
              <a:cs typeface="Arial"/>
              <a:sym typeface="Arial"/>
            </a:endParaRPr>
          </a:p>
        </p:txBody>
      </p:sp>
      <p:pic>
        <p:nvPicPr>
          <p:cNvPr id="416" name="Google Shape;416;g1622600f396_29_12"/>
          <p:cNvPicPr preferRelativeResize="0"/>
          <p:nvPr/>
        </p:nvPicPr>
        <p:blipFill rotWithShape="1">
          <a:blip r:embed="rId12">
            <a:alphaModFix/>
          </a:blip>
          <a:srcRect b="0" l="0" r="0" t="0"/>
          <a:stretch/>
        </p:blipFill>
        <p:spPr>
          <a:xfrm>
            <a:off x="11344365" y="5078393"/>
            <a:ext cx="427355" cy="244531"/>
          </a:xfrm>
          <a:prstGeom prst="rect">
            <a:avLst/>
          </a:prstGeom>
          <a:noFill/>
          <a:ln>
            <a:noFill/>
          </a:ln>
        </p:spPr>
      </p:pic>
      <p:pic>
        <p:nvPicPr>
          <p:cNvPr id="417" name="Google Shape;417;g1622600f396_29_12"/>
          <p:cNvPicPr preferRelativeResize="0"/>
          <p:nvPr/>
        </p:nvPicPr>
        <p:blipFill rotWithShape="1">
          <a:blip r:embed="rId13">
            <a:alphaModFix/>
          </a:blip>
          <a:srcRect b="0" l="0" r="0" t="0"/>
          <a:stretch/>
        </p:blipFill>
        <p:spPr>
          <a:xfrm>
            <a:off x="4679196" y="3445105"/>
            <a:ext cx="457200" cy="295275"/>
          </a:xfrm>
          <a:prstGeom prst="rect">
            <a:avLst/>
          </a:prstGeom>
          <a:noFill/>
          <a:ln>
            <a:noFill/>
          </a:ln>
        </p:spPr>
      </p:pic>
      <p:pic>
        <p:nvPicPr>
          <p:cNvPr id="418" name="Google Shape;418;g1622600f396_29_12"/>
          <p:cNvPicPr preferRelativeResize="0"/>
          <p:nvPr/>
        </p:nvPicPr>
        <p:blipFill rotWithShape="1">
          <a:blip r:embed="rId14">
            <a:alphaModFix/>
          </a:blip>
          <a:srcRect b="0" l="0" r="0" t="0"/>
          <a:stretch/>
        </p:blipFill>
        <p:spPr>
          <a:xfrm>
            <a:off x="4634569" y="3794209"/>
            <a:ext cx="561975" cy="342900"/>
          </a:xfrm>
          <a:prstGeom prst="rect">
            <a:avLst/>
          </a:prstGeom>
          <a:noFill/>
          <a:ln>
            <a:noFill/>
          </a:ln>
        </p:spPr>
      </p:pic>
      <p:sp>
        <p:nvSpPr>
          <p:cNvPr id="419" name="Google Shape;419;g1622600f396_29_12"/>
          <p:cNvSpPr txBox="1"/>
          <p:nvPr/>
        </p:nvSpPr>
        <p:spPr>
          <a:xfrm>
            <a:off x="5058725" y="3445100"/>
            <a:ext cx="715200" cy="2769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000"/>
              <a:buFont typeface="Arial"/>
              <a:buNone/>
            </a:pPr>
            <a:r>
              <a:rPr b="0" i="0" lang="ca-ES" sz="1000" u="none" cap="none" strike="noStrike">
                <a:solidFill>
                  <a:srgbClr val="000000"/>
                </a:solidFill>
                <a:latin typeface="Arial"/>
                <a:ea typeface="Arial"/>
                <a:cs typeface="Arial"/>
                <a:sym typeface="Arial"/>
              </a:rPr>
              <a:t>DEHM</a:t>
            </a:r>
            <a:endParaRPr b="0" i="0" sz="1900" u="none" cap="none" strike="noStrike">
              <a:solidFill>
                <a:srgbClr val="000000"/>
              </a:solidFill>
              <a:latin typeface="Arial"/>
              <a:ea typeface="Arial"/>
              <a:cs typeface="Arial"/>
              <a:sym typeface="Arial"/>
            </a:endParaRPr>
          </a:p>
        </p:txBody>
      </p:sp>
      <p:sp>
        <p:nvSpPr>
          <p:cNvPr id="420" name="Google Shape;420;g1622600f396_29_12"/>
          <p:cNvSpPr/>
          <p:nvPr/>
        </p:nvSpPr>
        <p:spPr>
          <a:xfrm>
            <a:off x="5067999" y="3846145"/>
            <a:ext cx="767732" cy="276999"/>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000"/>
              <a:buFont typeface="Arial"/>
              <a:buNone/>
            </a:pPr>
            <a:r>
              <a:rPr b="0" i="0" lang="ca-ES" sz="1000" u="none" cap="none" strike="noStrike">
                <a:solidFill>
                  <a:srgbClr val="000000"/>
                </a:solidFill>
                <a:latin typeface="Arial"/>
                <a:ea typeface="Arial"/>
                <a:cs typeface="Arial"/>
                <a:sym typeface="Arial"/>
              </a:rPr>
              <a:t>GEM-AQ</a:t>
            </a:r>
            <a:endParaRPr b="0" i="0" sz="1900" u="none" cap="none" strike="noStrike">
              <a:solidFill>
                <a:srgbClr val="000000"/>
              </a:solidFill>
              <a:latin typeface="Arial"/>
              <a:ea typeface="Arial"/>
              <a:cs typeface="Arial"/>
              <a:sym typeface="Arial"/>
            </a:endParaRPr>
          </a:p>
        </p:txBody>
      </p:sp>
      <p:sp>
        <p:nvSpPr>
          <p:cNvPr id="421" name="Google Shape;421;g1622600f396_29_12"/>
          <p:cNvSpPr txBox="1"/>
          <p:nvPr/>
        </p:nvSpPr>
        <p:spPr>
          <a:xfrm>
            <a:off x="4428225" y="3587450"/>
            <a:ext cx="561900" cy="492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2400"/>
              <a:buFont typeface="Arial"/>
              <a:buNone/>
            </a:pPr>
            <a:r>
              <a:rPr b="0" i="0" lang="ca-ES" sz="2400" u="none" cap="none" strike="noStrike">
                <a:solidFill>
                  <a:srgbClr val="000000"/>
                </a:solidFill>
                <a:latin typeface="Arial"/>
                <a:ea typeface="Arial"/>
                <a:cs typeface="Arial"/>
                <a:sym typeface="Arial"/>
              </a:rPr>
              <a:t>+</a:t>
            </a:r>
            <a:endParaRPr b="0" i="0" sz="1900" u="none" cap="none" strike="noStrike">
              <a:solidFill>
                <a:srgbClr val="000000"/>
              </a:solidFill>
              <a:latin typeface="Arial"/>
              <a:ea typeface="Arial"/>
              <a:cs typeface="Arial"/>
              <a:sym typeface="Arial"/>
            </a:endParaRPr>
          </a:p>
        </p:txBody>
      </p:sp>
      <p:sp>
        <p:nvSpPr>
          <p:cNvPr id="422" name="Google Shape;422;g1622600f396_29_12"/>
          <p:cNvSpPr/>
          <p:nvPr/>
        </p:nvSpPr>
        <p:spPr>
          <a:xfrm>
            <a:off x="1045072" y="4822799"/>
            <a:ext cx="3228753" cy="1174812"/>
          </a:xfrm>
          <a:prstGeom prst="roundRect">
            <a:avLst>
              <a:gd fmla="val 16667" name="adj"/>
            </a:avLst>
          </a:prstGeom>
          <a:noFill/>
          <a:ln cap="flat" cmpd="sng" w="50800">
            <a:solidFill>
              <a:schemeClr val="lt2"/>
            </a:solidFill>
            <a:prstDash val="solid"/>
            <a:round/>
            <a:headEnd len="sm" w="sm" type="none"/>
            <a:tailEnd len="sm" w="sm" type="none"/>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3" name="Google Shape;423;g1622600f396_29_12"/>
          <p:cNvPicPr preferRelativeResize="0"/>
          <p:nvPr/>
        </p:nvPicPr>
        <p:blipFill rotWithShape="1">
          <a:blip r:embed="rId15">
            <a:alphaModFix/>
          </a:blip>
          <a:srcRect b="0" l="0" r="0" t="0"/>
          <a:stretch/>
        </p:blipFill>
        <p:spPr>
          <a:xfrm>
            <a:off x="1468307" y="5353381"/>
            <a:ext cx="2065608" cy="485715"/>
          </a:xfrm>
          <a:prstGeom prst="rect">
            <a:avLst/>
          </a:prstGeom>
          <a:noFill/>
          <a:ln>
            <a:noFill/>
          </a:ln>
        </p:spPr>
      </p:pic>
      <p:sp>
        <p:nvSpPr>
          <p:cNvPr id="424" name="Google Shape;424;g1622600f396_29_12"/>
          <p:cNvSpPr txBox="1"/>
          <p:nvPr/>
        </p:nvSpPr>
        <p:spPr>
          <a:xfrm>
            <a:off x="822275" y="4927250"/>
            <a:ext cx="35811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b="0" i="0" lang="ca-ES" sz="1400" u="none" cap="none" strike="noStrike">
                <a:solidFill>
                  <a:srgbClr val="003F7E"/>
                </a:solidFill>
                <a:latin typeface="Arial"/>
                <a:ea typeface="Arial"/>
                <a:cs typeface="Arial"/>
                <a:sym typeface="Arial"/>
              </a:rPr>
              <a:t>New operational models June 2022</a:t>
            </a:r>
            <a:endParaRPr b="0" i="0" sz="1700" u="none" cap="none" strike="noStrike">
              <a:solidFill>
                <a:srgbClr val="000000"/>
              </a:solidFill>
              <a:latin typeface="Arial"/>
              <a:ea typeface="Arial"/>
              <a:cs typeface="Arial"/>
              <a:sym typeface="Arial"/>
            </a:endParaRPr>
          </a:p>
        </p:txBody>
      </p:sp>
      <p:cxnSp>
        <p:nvCxnSpPr>
          <p:cNvPr id="425" name="Google Shape;425;g1622600f396_29_12"/>
          <p:cNvCxnSpPr/>
          <p:nvPr/>
        </p:nvCxnSpPr>
        <p:spPr>
          <a:xfrm flipH="1" rot="10800000">
            <a:off x="2659447" y="4393744"/>
            <a:ext cx="588808" cy="436647"/>
          </a:xfrm>
          <a:prstGeom prst="straightConnector1">
            <a:avLst/>
          </a:prstGeom>
          <a:noFill/>
          <a:ln cap="flat" cmpd="sng" w="50800">
            <a:solidFill>
              <a:srgbClr val="1F3692"/>
            </a:solidFill>
            <a:prstDash val="dash"/>
            <a:round/>
            <a:headEnd len="sm" w="sm" type="none"/>
            <a:tailEnd len="med" w="med" type="stealth"/>
          </a:ln>
        </p:spPr>
      </p:cxnSp>
      <p:pic>
        <p:nvPicPr>
          <p:cNvPr descr="Interfaz de usuario gráfica, Aplicación&#10;&#10;Descripción generada automáticamente" id="426" name="Google Shape;426;g1622600f396_29_12"/>
          <p:cNvPicPr preferRelativeResize="0"/>
          <p:nvPr/>
        </p:nvPicPr>
        <p:blipFill rotWithShape="1">
          <a:blip r:embed="rId16">
            <a:alphaModFix/>
          </a:blip>
          <a:srcRect b="0" l="0" r="0" t="0"/>
          <a:stretch/>
        </p:blipFill>
        <p:spPr>
          <a:xfrm>
            <a:off x="9768780" y="6184131"/>
            <a:ext cx="2176105" cy="455680"/>
          </a:xfrm>
          <a:prstGeom prst="rect">
            <a:avLst/>
          </a:prstGeom>
          <a:noFill/>
          <a:ln>
            <a:noFill/>
          </a:ln>
        </p:spPr>
      </p:pic>
      <p:sp>
        <p:nvSpPr>
          <p:cNvPr id="427" name="Google Shape;427;g1622600f396_29_12"/>
          <p:cNvSpPr txBox="1"/>
          <p:nvPr/>
        </p:nvSpPr>
        <p:spPr>
          <a:xfrm>
            <a:off x="4942775" y="6264800"/>
            <a:ext cx="3927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ca-ES" sz="1600" u="none" cap="none" strike="noStrike">
                <a:solidFill>
                  <a:srgbClr val="0070C0"/>
                </a:solidFill>
                <a:latin typeface="Calibri"/>
                <a:ea typeface="Calibri"/>
                <a:cs typeface="Calibri"/>
                <a:sym typeface="Calibri"/>
              </a:rPr>
              <a:t>https://atmosphere.copernicus.eu</a:t>
            </a:r>
            <a:endParaRPr b="0" i="0" sz="1600" u="none" cap="none" strike="noStrike">
              <a:solidFill>
                <a:srgbClr val="0070C0"/>
              </a:solidFill>
              <a:latin typeface="Calibri"/>
              <a:ea typeface="Calibri"/>
              <a:cs typeface="Calibri"/>
              <a:sym typeface="Calibri"/>
            </a:endParaRPr>
          </a:p>
        </p:txBody>
      </p:sp>
      <p:pic>
        <p:nvPicPr>
          <p:cNvPr id="428" name="Google Shape;428;g1622600f396_29_12"/>
          <p:cNvPicPr preferRelativeResize="0"/>
          <p:nvPr/>
        </p:nvPicPr>
        <p:blipFill rotWithShape="1">
          <a:blip r:embed="rId17">
            <a:alphaModFix/>
          </a:blip>
          <a:srcRect b="0" l="0" r="0" t="0"/>
          <a:stretch/>
        </p:blipFill>
        <p:spPr>
          <a:xfrm>
            <a:off x="9453575" y="1594525"/>
            <a:ext cx="1890800" cy="1230318"/>
          </a:xfrm>
          <a:prstGeom prst="rect">
            <a:avLst/>
          </a:prstGeom>
          <a:noFill/>
          <a:ln>
            <a:noFill/>
          </a:ln>
        </p:spPr>
      </p:pic>
      <p:sp>
        <p:nvSpPr>
          <p:cNvPr id="429" name="Google Shape;429;g1622600f396_29_12"/>
          <p:cNvSpPr txBox="1"/>
          <p:nvPr/>
        </p:nvSpPr>
        <p:spPr>
          <a:xfrm>
            <a:off x="9453575" y="5651675"/>
            <a:ext cx="23565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ca-ES" sz="1100" u="none" cap="none" strike="noStrike">
                <a:solidFill>
                  <a:schemeClr val="dk1"/>
                </a:solidFill>
                <a:latin typeface="Arial"/>
                <a:ea typeface="Arial"/>
                <a:cs typeface="Arial"/>
                <a:sym typeface="Arial"/>
              </a:rPr>
              <a:t>O3, NO2, SO2, CO, PM10, PM2.5, SIA, Dust, Pollen (6).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16289b6d5e7_3_1"/>
          <p:cNvSpPr txBox="1"/>
          <p:nvPr>
            <p:ph type="title"/>
          </p:nvPr>
        </p:nvSpPr>
        <p:spPr>
          <a:xfrm>
            <a:off x="0" y="256068"/>
            <a:ext cx="12192000" cy="801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124484"/>
              </a:buClr>
              <a:buSzPts val="4000"/>
              <a:buFont typeface="Calibri"/>
              <a:buNone/>
            </a:pPr>
            <a:r>
              <a:rPr lang="ca-ES"/>
              <a:t>MONARCH-REG Dust Operational forecast</a:t>
            </a:r>
            <a:endParaRPr/>
          </a:p>
        </p:txBody>
      </p:sp>
      <p:pic>
        <p:nvPicPr>
          <p:cNvPr id="435" name="Google Shape;435;g16289b6d5e7_3_1"/>
          <p:cNvPicPr preferRelativeResize="0"/>
          <p:nvPr/>
        </p:nvPicPr>
        <p:blipFill rotWithShape="1">
          <a:blip r:embed="rId3">
            <a:alphaModFix/>
          </a:blip>
          <a:srcRect b="0" l="0" r="0" t="0"/>
          <a:stretch/>
        </p:blipFill>
        <p:spPr>
          <a:xfrm>
            <a:off x="3662100" y="1113288"/>
            <a:ext cx="7226801" cy="4855526"/>
          </a:xfrm>
          <a:prstGeom prst="rect">
            <a:avLst/>
          </a:prstGeom>
          <a:noFill/>
          <a:ln>
            <a:noFill/>
          </a:ln>
        </p:spPr>
      </p:pic>
      <p:sp>
        <p:nvSpPr>
          <p:cNvPr id="436" name="Google Shape;436;g16289b6d5e7_3_1"/>
          <p:cNvSpPr/>
          <p:nvPr/>
        </p:nvSpPr>
        <p:spPr>
          <a:xfrm>
            <a:off x="5608425" y="3520850"/>
            <a:ext cx="575400" cy="623100"/>
          </a:xfrm>
          <a:prstGeom prst="rect">
            <a:avLst/>
          </a:prstGeom>
          <a:noFill/>
          <a:ln cap="flat" cmpd="sng" w="38100">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g16289b6d5e7_3_1"/>
          <p:cNvSpPr/>
          <p:nvPr/>
        </p:nvSpPr>
        <p:spPr>
          <a:xfrm>
            <a:off x="4752875" y="2309900"/>
            <a:ext cx="575400" cy="748200"/>
          </a:xfrm>
          <a:prstGeom prst="rect">
            <a:avLst/>
          </a:prstGeom>
          <a:noFill/>
          <a:ln cap="flat" cmpd="sng" w="38100">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70C0"/>
              </a:solidFill>
              <a:highlight>
                <a:srgbClr val="0070C0"/>
              </a:highlight>
              <a:latin typeface="Arial"/>
              <a:ea typeface="Arial"/>
              <a:cs typeface="Arial"/>
              <a:sym typeface="Arial"/>
            </a:endParaRPr>
          </a:p>
        </p:txBody>
      </p:sp>
      <p:sp>
        <p:nvSpPr>
          <p:cNvPr id="438" name="Google Shape;438;g16289b6d5e7_3_1"/>
          <p:cNvSpPr/>
          <p:nvPr/>
        </p:nvSpPr>
        <p:spPr>
          <a:xfrm>
            <a:off x="8561600" y="2233700"/>
            <a:ext cx="1551900" cy="849600"/>
          </a:xfrm>
          <a:prstGeom prst="rect">
            <a:avLst/>
          </a:prstGeom>
          <a:noFill/>
          <a:ln cap="flat" cmpd="sng" w="38100">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0070C0"/>
              </a:highlight>
              <a:latin typeface="Arial"/>
              <a:ea typeface="Arial"/>
              <a:cs typeface="Arial"/>
              <a:sym typeface="Arial"/>
            </a:endParaRPr>
          </a:p>
        </p:txBody>
      </p:sp>
      <p:sp>
        <p:nvSpPr>
          <p:cNvPr id="439" name="Google Shape;439;g16289b6d5e7_3_1"/>
          <p:cNvSpPr/>
          <p:nvPr/>
        </p:nvSpPr>
        <p:spPr>
          <a:xfrm>
            <a:off x="6814250" y="1939025"/>
            <a:ext cx="1686900" cy="1408200"/>
          </a:xfrm>
          <a:prstGeom prst="rect">
            <a:avLst/>
          </a:prstGeom>
          <a:no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g16289b6d5e7_3_1"/>
          <p:cNvSpPr/>
          <p:nvPr/>
        </p:nvSpPr>
        <p:spPr>
          <a:xfrm>
            <a:off x="275550" y="1609175"/>
            <a:ext cx="3296400" cy="50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chemeClr val="dk1"/>
                </a:solidFill>
                <a:latin typeface="Roboto"/>
                <a:ea typeface="Roboto"/>
                <a:cs typeface="Roboto"/>
                <a:sym typeface="Roboto"/>
              </a:rPr>
              <a:t>Running 4 domains:</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ca-ES" sz="1400" u="none" cap="none" strike="noStrike">
                <a:solidFill>
                  <a:schemeClr val="dk1"/>
                </a:solidFill>
                <a:latin typeface="Roboto"/>
                <a:ea typeface="Roboto"/>
                <a:cs typeface="Roboto"/>
                <a:sym typeface="Roboto"/>
              </a:rPr>
              <a:t>NAMEE is operational since 2010</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ca-ES" sz="1400" u="none" cap="none" strike="noStrike">
                <a:solidFill>
                  <a:schemeClr val="dk1"/>
                </a:solidFill>
                <a:latin typeface="Roboto"/>
                <a:ea typeface="Roboto"/>
                <a:cs typeface="Roboto"/>
                <a:sym typeface="Roboto"/>
              </a:rPr>
              <a:t>China, Colorado and Chile started operations in October 2021 within the EU AQ-Watch project</a:t>
            </a:r>
            <a:endParaRPr b="0" i="0" sz="1400" u="none" cap="none" strike="noStrike">
              <a:solidFill>
                <a:schemeClr val="dk1"/>
              </a:solidFill>
              <a:latin typeface="Roboto"/>
              <a:ea typeface="Roboto"/>
              <a:cs typeface="Roboto"/>
              <a:sym typeface="Robo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chemeClr val="dk1"/>
                </a:solidFill>
                <a:latin typeface="Roboto"/>
                <a:ea typeface="Roboto"/>
                <a:cs typeface="Roboto"/>
                <a:sym typeface="Roboto"/>
              </a:rPr>
              <a:t>Upgrades (expected for February 2023) for NAMEE includes:</a:t>
            </a:r>
            <a:endParaRPr b="0"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ca-ES" sz="1400" u="none" cap="none" strike="noStrike">
                <a:solidFill>
                  <a:schemeClr val="dk1"/>
                </a:solidFill>
                <a:latin typeface="Roboto"/>
                <a:ea typeface="Roboto"/>
                <a:cs typeface="Roboto"/>
                <a:sym typeface="Roboto"/>
              </a:rPr>
              <a:t>The use of the latest MONARCH code version (Klose et al., 2021)</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ca-ES" sz="1400" u="none" cap="none" strike="noStrike">
                <a:solidFill>
                  <a:schemeClr val="dk1"/>
                </a:solidFill>
                <a:latin typeface="Roboto"/>
                <a:ea typeface="Roboto"/>
                <a:cs typeface="Roboto"/>
                <a:sym typeface="Roboto"/>
              </a:rPr>
              <a:t>Revision of the calibration coefficients for wet and dry deposition.</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0"/>
              </a:spcBef>
              <a:spcAft>
                <a:spcPts val="0"/>
              </a:spcAft>
              <a:buClr>
                <a:schemeClr val="dk1"/>
              </a:buClr>
              <a:buSzPts val="1400"/>
              <a:buFont typeface="Roboto"/>
              <a:buChar char="●"/>
            </a:pPr>
            <a:r>
              <a:rPr b="0" i="0" lang="ca-ES" sz="1400" u="none" cap="none" strike="noStrike">
                <a:solidFill>
                  <a:schemeClr val="dk1"/>
                </a:solidFill>
                <a:latin typeface="Roboto"/>
                <a:ea typeface="Roboto"/>
                <a:cs typeface="Roboto"/>
                <a:sym typeface="Roboto"/>
              </a:rPr>
              <a:t>AOD considering triaxial spheroids (~ 2 times larger than spheres)</a:t>
            </a:r>
            <a:endParaRPr b="0" i="0" sz="1400" u="none" cap="none" strike="noStrike">
              <a:solidFill>
                <a:schemeClr val="dk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g162d132d6ef_0_0"/>
          <p:cNvPicPr preferRelativeResize="0"/>
          <p:nvPr/>
        </p:nvPicPr>
        <p:blipFill rotWithShape="1">
          <a:blip r:embed="rId3">
            <a:alphaModFix/>
          </a:blip>
          <a:srcRect b="0" l="0" r="0" t="0"/>
          <a:stretch/>
        </p:blipFill>
        <p:spPr>
          <a:xfrm>
            <a:off x="6193152" y="3000247"/>
            <a:ext cx="3316338" cy="3298053"/>
          </a:xfrm>
          <a:prstGeom prst="rect">
            <a:avLst/>
          </a:prstGeom>
          <a:noFill/>
          <a:ln>
            <a:noFill/>
          </a:ln>
        </p:spPr>
      </p:pic>
      <p:pic>
        <p:nvPicPr>
          <p:cNvPr id="446" name="Google Shape;446;g162d132d6ef_0_0"/>
          <p:cNvPicPr preferRelativeResize="0"/>
          <p:nvPr/>
        </p:nvPicPr>
        <p:blipFill rotWithShape="1">
          <a:blip r:embed="rId4">
            <a:alphaModFix/>
          </a:blip>
          <a:srcRect b="0" l="0" r="0" t="0"/>
          <a:stretch/>
        </p:blipFill>
        <p:spPr>
          <a:xfrm>
            <a:off x="9842688" y="2654115"/>
            <a:ext cx="2328881" cy="3470464"/>
          </a:xfrm>
          <a:prstGeom prst="rect">
            <a:avLst/>
          </a:prstGeom>
          <a:noFill/>
          <a:ln>
            <a:noFill/>
          </a:ln>
        </p:spPr>
      </p:pic>
      <p:sp>
        <p:nvSpPr>
          <p:cNvPr id="447" name="Google Shape;447;g162d132d6ef_0_0"/>
          <p:cNvSpPr/>
          <p:nvPr/>
        </p:nvSpPr>
        <p:spPr>
          <a:xfrm>
            <a:off x="489391" y="5143654"/>
            <a:ext cx="1304400" cy="415500"/>
          </a:xfrm>
          <a:prstGeom prst="rect">
            <a:avLst/>
          </a:prstGeom>
          <a:noFill/>
          <a:ln>
            <a:noFill/>
          </a:ln>
        </p:spPr>
        <p:txBody>
          <a:bodyPr anchorCtr="0" anchor="ctr" bIns="110575" lIns="110575" spcFirstLastPara="1" rIns="110575" wrap="square" tIns="110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g162d132d6ef_0_0"/>
          <p:cNvSpPr/>
          <p:nvPr/>
        </p:nvSpPr>
        <p:spPr>
          <a:xfrm>
            <a:off x="663552" y="3417347"/>
            <a:ext cx="6302400" cy="618900"/>
          </a:xfrm>
          <a:prstGeom prst="rect">
            <a:avLst/>
          </a:prstGeom>
          <a:noFill/>
          <a:ln>
            <a:noFill/>
          </a:ln>
        </p:spPr>
        <p:txBody>
          <a:bodyPr anchorCtr="0" anchor="t" bIns="54425" lIns="108850" spcFirstLastPara="1" rIns="108850" wrap="square" tIns="54425">
            <a:noAutofit/>
          </a:bodyPr>
          <a:lstStyle/>
          <a:p>
            <a:pPr indent="-266700" lvl="0" marL="266700" marR="0" rtl="0" algn="l">
              <a:lnSpc>
                <a:spcPct val="100000"/>
              </a:lnSpc>
              <a:spcBef>
                <a:spcPts val="0"/>
              </a:spcBef>
              <a:spcAft>
                <a:spcPts val="0"/>
              </a:spcAft>
              <a:buClr>
                <a:srgbClr val="000000"/>
              </a:buClr>
              <a:buSzPts val="1800"/>
              <a:buFont typeface="Noto Sans"/>
              <a:buChar char="✔"/>
            </a:pPr>
            <a:r>
              <a:rPr b="0" i="0" lang="ca-ES" sz="1800" u="none" cap="none" strike="noStrike">
                <a:solidFill>
                  <a:srgbClr val="000000"/>
                </a:solidFill>
                <a:latin typeface="Arial"/>
                <a:ea typeface="Arial"/>
                <a:cs typeface="Arial"/>
                <a:sym typeface="Arial"/>
              </a:rPr>
              <a:t>Unprecedented </a:t>
            </a:r>
            <a:r>
              <a:rPr b="1" i="0" lang="ca-ES" sz="1800" u="none" cap="none" strike="noStrike">
                <a:solidFill>
                  <a:srgbClr val="000000"/>
                </a:solidFill>
                <a:latin typeface="Arial"/>
                <a:ea typeface="Arial"/>
                <a:cs typeface="Arial"/>
                <a:sym typeface="Arial"/>
              </a:rPr>
              <a:t>high resolution</a:t>
            </a:r>
            <a:r>
              <a:rPr b="0" i="0" lang="ca-ES" sz="1800" u="none" cap="none" strike="noStrike">
                <a:solidFill>
                  <a:srgbClr val="000000"/>
                </a:solidFill>
                <a:latin typeface="Arial"/>
                <a:ea typeface="Arial"/>
                <a:cs typeface="Arial"/>
                <a:sym typeface="Arial"/>
              </a:rPr>
              <a:t>: 0.1º x 0.1º</a:t>
            </a:r>
            <a:endParaRPr b="0" i="0" sz="1800" u="none" cap="none" strike="noStrike">
              <a:solidFill>
                <a:srgbClr val="000000"/>
              </a:solidFill>
              <a:latin typeface="Arial"/>
              <a:ea typeface="Arial"/>
              <a:cs typeface="Arial"/>
              <a:sym typeface="Arial"/>
            </a:endParaRPr>
          </a:p>
          <a:p>
            <a:pPr indent="-266700" lvl="0" marL="266700" marR="0" rtl="0" algn="l">
              <a:lnSpc>
                <a:spcPct val="100000"/>
              </a:lnSpc>
              <a:spcBef>
                <a:spcPts val="1400"/>
              </a:spcBef>
              <a:spcAft>
                <a:spcPts val="0"/>
              </a:spcAft>
              <a:buClr>
                <a:srgbClr val="000000"/>
              </a:buClr>
              <a:buSzPts val="1800"/>
              <a:buFont typeface="Noto Sans"/>
              <a:buChar char="✔"/>
            </a:pPr>
            <a:r>
              <a:rPr b="0" i="0" lang="ca-ES" sz="1800" u="none" cap="none" strike="noStrike">
                <a:solidFill>
                  <a:srgbClr val="000000"/>
                </a:solidFill>
                <a:latin typeface="Arial"/>
                <a:ea typeface="Arial"/>
                <a:cs typeface="Arial"/>
                <a:sym typeface="Arial"/>
              </a:rPr>
              <a:t>Specific </a:t>
            </a:r>
            <a:r>
              <a:rPr b="1" i="0" lang="ca-ES" sz="1800" u="none" cap="none" strike="noStrike">
                <a:solidFill>
                  <a:srgbClr val="000000"/>
                </a:solidFill>
                <a:latin typeface="Arial"/>
                <a:ea typeface="Arial"/>
                <a:cs typeface="Arial"/>
                <a:sym typeface="Arial"/>
              </a:rPr>
              <a:t>dust observational constraint</a:t>
            </a:r>
            <a:endParaRPr b="0" i="0" sz="1800" u="none" cap="none" strike="noStrike">
              <a:solidFill>
                <a:srgbClr val="000000"/>
              </a:solidFill>
              <a:latin typeface="Arial"/>
              <a:ea typeface="Arial"/>
              <a:cs typeface="Arial"/>
              <a:sym typeface="Arial"/>
            </a:endParaRPr>
          </a:p>
          <a:p>
            <a:pPr indent="-266700" lvl="0" marL="266700" marR="0" rtl="0" algn="l">
              <a:lnSpc>
                <a:spcPct val="100000"/>
              </a:lnSpc>
              <a:spcBef>
                <a:spcPts val="1400"/>
              </a:spcBef>
              <a:spcAft>
                <a:spcPts val="0"/>
              </a:spcAft>
              <a:buClr>
                <a:srgbClr val="000000"/>
              </a:buClr>
              <a:buSzPts val="1800"/>
              <a:buFont typeface="Noto Sans"/>
              <a:buChar char="✔"/>
            </a:pPr>
            <a:r>
              <a:rPr b="1" i="0" lang="ca-ES" sz="1800" u="none" cap="none" strike="noStrike">
                <a:solidFill>
                  <a:srgbClr val="000000"/>
                </a:solidFill>
                <a:latin typeface="Arial"/>
                <a:ea typeface="Arial"/>
                <a:cs typeface="Arial"/>
                <a:sym typeface="Arial"/>
              </a:rPr>
              <a:t>Uncertainty estimates</a:t>
            </a:r>
            <a:r>
              <a:rPr b="0" i="0" lang="ca-ES" sz="1800" u="none" cap="none" strike="noStrike">
                <a:solidFill>
                  <a:srgbClr val="000000"/>
                </a:solidFill>
                <a:latin typeface="Arial"/>
                <a:ea typeface="Arial"/>
                <a:cs typeface="Arial"/>
                <a:sym typeface="Arial"/>
              </a:rPr>
              <a:t> in the reanalysis output</a:t>
            </a:r>
            <a:endParaRPr b="0" i="0" sz="1800" u="none" cap="none" strike="noStrike">
              <a:solidFill>
                <a:srgbClr val="000000"/>
              </a:solidFill>
              <a:latin typeface="Arial"/>
              <a:ea typeface="Arial"/>
              <a:cs typeface="Arial"/>
              <a:sym typeface="Arial"/>
            </a:endParaRPr>
          </a:p>
          <a:p>
            <a:pPr indent="-266700" lvl="0" marL="266700" marR="0" rtl="0" algn="l">
              <a:lnSpc>
                <a:spcPct val="100000"/>
              </a:lnSpc>
              <a:spcBef>
                <a:spcPts val="1400"/>
              </a:spcBef>
              <a:spcAft>
                <a:spcPts val="0"/>
              </a:spcAft>
              <a:buClr>
                <a:srgbClr val="000000"/>
              </a:buClr>
              <a:buSzPts val="1800"/>
              <a:buFont typeface="Noto Sans"/>
              <a:buChar char="✔"/>
            </a:pPr>
            <a:r>
              <a:rPr b="0" i="0" lang="ca-ES" sz="1800" u="none" cap="none" strike="noStrike">
                <a:solidFill>
                  <a:srgbClr val="000000"/>
                </a:solidFill>
                <a:latin typeface="Arial"/>
                <a:ea typeface="Arial"/>
                <a:cs typeface="Arial"/>
                <a:sym typeface="Arial"/>
              </a:rPr>
              <a:t>Link to specific </a:t>
            </a:r>
            <a:r>
              <a:rPr b="1" i="0" lang="ca-ES" sz="1800" u="none" cap="none" strike="noStrike">
                <a:solidFill>
                  <a:srgbClr val="000000"/>
                </a:solidFill>
                <a:latin typeface="Arial"/>
                <a:ea typeface="Arial"/>
                <a:cs typeface="Arial"/>
                <a:sym typeface="Arial"/>
              </a:rPr>
              <a:t>air quality</a:t>
            </a:r>
            <a:r>
              <a:rPr b="0" i="0" lang="ca-ES" sz="1800" u="none" cap="none" strike="noStrike">
                <a:solidFill>
                  <a:srgbClr val="000000"/>
                </a:solidFill>
                <a:latin typeface="Arial"/>
                <a:ea typeface="Arial"/>
                <a:cs typeface="Arial"/>
                <a:sym typeface="Arial"/>
              </a:rPr>
              <a:t> and </a:t>
            </a:r>
            <a:r>
              <a:rPr b="1" i="0" lang="ca-ES" sz="1800" u="none" cap="none" strike="noStrike">
                <a:solidFill>
                  <a:srgbClr val="000000"/>
                </a:solidFill>
                <a:latin typeface="Arial"/>
                <a:ea typeface="Arial"/>
                <a:cs typeface="Arial"/>
                <a:sym typeface="Arial"/>
              </a:rPr>
              <a:t>climate services</a:t>
            </a:r>
            <a:endParaRPr b="0" i="0" sz="1800" u="none" cap="none" strike="noStrike">
              <a:solidFill>
                <a:srgbClr val="000000"/>
              </a:solidFill>
              <a:latin typeface="Arial"/>
              <a:ea typeface="Arial"/>
              <a:cs typeface="Arial"/>
              <a:sym typeface="Arial"/>
            </a:endParaRPr>
          </a:p>
          <a:p>
            <a:pPr indent="-266700" lvl="0" marL="266700" marR="0" rtl="0" algn="l">
              <a:lnSpc>
                <a:spcPct val="100000"/>
              </a:lnSpc>
              <a:spcBef>
                <a:spcPts val="1400"/>
              </a:spcBef>
              <a:spcAft>
                <a:spcPts val="0"/>
              </a:spcAft>
              <a:buClr>
                <a:srgbClr val="000000"/>
              </a:buClr>
              <a:buSzPts val="1800"/>
              <a:buFont typeface="Noto Sans"/>
              <a:buChar char="✔"/>
            </a:pPr>
            <a:r>
              <a:rPr b="1" i="0" lang="ca-ES" sz="1800" u="none" cap="none" strike="noStrike">
                <a:solidFill>
                  <a:srgbClr val="000000"/>
                </a:solidFill>
                <a:latin typeface="Arial"/>
                <a:ea typeface="Arial"/>
                <a:cs typeface="Arial"/>
                <a:sym typeface="Arial"/>
              </a:rPr>
              <a:t>FAIR </a:t>
            </a:r>
            <a:r>
              <a:rPr b="0" i="0" lang="ca-ES" sz="1800" u="none" cap="none" strike="noStrike">
                <a:solidFill>
                  <a:srgbClr val="000000"/>
                </a:solidFill>
                <a:latin typeface="Arial"/>
                <a:ea typeface="Arial"/>
                <a:cs typeface="Arial"/>
                <a:sym typeface="Arial"/>
              </a:rPr>
              <a:t>data guidelines</a:t>
            </a:r>
            <a:endParaRPr b="0" i="0" sz="1800" u="none" cap="none" strike="noStrike">
              <a:solidFill>
                <a:srgbClr val="000000"/>
              </a:solidFill>
              <a:latin typeface="Arial"/>
              <a:ea typeface="Arial"/>
              <a:cs typeface="Arial"/>
              <a:sym typeface="Arial"/>
            </a:endParaRPr>
          </a:p>
        </p:txBody>
      </p:sp>
      <p:sp>
        <p:nvSpPr>
          <p:cNvPr id="449" name="Google Shape;449;g162d132d6ef_0_0"/>
          <p:cNvSpPr/>
          <p:nvPr/>
        </p:nvSpPr>
        <p:spPr>
          <a:xfrm>
            <a:off x="8569138" y="6414112"/>
            <a:ext cx="3708900" cy="4161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900"/>
              <a:buFont typeface="Arial"/>
              <a:buNone/>
            </a:pPr>
            <a:r>
              <a:rPr b="0" i="1" lang="ca-ES" sz="1900" u="none" cap="none" strike="noStrike">
                <a:solidFill>
                  <a:srgbClr val="000000"/>
                </a:solidFill>
                <a:latin typeface="Arial"/>
                <a:ea typeface="Arial"/>
                <a:cs typeface="Arial"/>
                <a:sym typeface="Arial"/>
              </a:rPr>
              <a:t>Di Tomaso et al., 2022, ESSD</a:t>
            </a:r>
            <a:endParaRPr b="0" i="0" sz="1900" u="none" cap="none" strike="noStrike">
              <a:solidFill>
                <a:srgbClr val="000000"/>
              </a:solidFill>
              <a:latin typeface="Arial"/>
              <a:ea typeface="Arial"/>
              <a:cs typeface="Arial"/>
              <a:sym typeface="Arial"/>
            </a:endParaRPr>
          </a:p>
        </p:txBody>
      </p:sp>
      <p:pic>
        <p:nvPicPr>
          <p:cNvPr id="450" name="Google Shape;450;g162d132d6ef_0_0"/>
          <p:cNvPicPr preferRelativeResize="0"/>
          <p:nvPr/>
        </p:nvPicPr>
        <p:blipFill rotWithShape="1">
          <a:blip r:embed="rId5">
            <a:alphaModFix/>
          </a:blip>
          <a:srcRect b="0" l="0" r="0" t="0"/>
          <a:stretch/>
        </p:blipFill>
        <p:spPr>
          <a:xfrm>
            <a:off x="0" y="13062"/>
            <a:ext cx="12256127" cy="2330188"/>
          </a:xfrm>
          <a:prstGeom prst="rect">
            <a:avLst/>
          </a:prstGeom>
          <a:noFill/>
          <a:ln>
            <a:noFill/>
          </a:ln>
        </p:spPr>
      </p:pic>
      <p:pic>
        <p:nvPicPr>
          <p:cNvPr id="451" name="Google Shape;451;g162d132d6ef_0_0"/>
          <p:cNvPicPr preferRelativeResize="0"/>
          <p:nvPr/>
        </p:nvPicPr>
        <p:blipFill rotWithShape="1">
          <a:blip r:embed="rId6">
            <a:alphaModFix/>
          </a:blip>
          <a:srcRect b="0" l="0" r="49856" t="0"/>
          <a:stretch/>
        </p:blipFill>
        <p:spPr>
          <a:xfrm>
            <a:off x="2656385" y="6042727"/>
            <a:ext cx="1207804" cy="506790"/>
          </a:xfrm>
          <a:prstGeom prst="rect">
            <a:avLst/>
          </a:prstGeom>
          <a:noFill/>
          <a:ln>
            <a:noFill/>
          </a:ln>
        </p:spPr>
      </p:pic>
      <p:pic>
        <p:nvPicPr>
          <p:cNvPr id="452" name="Google Shape;452;g162d132d6ef_0_0"/>
          <p:cNvPicPr preferRelativeResize="0"/>
          <p:nvPr/>
        </p:nvPicPr>
        <p:blipFill rotWithShape="1">
          <a:blip r:embed="rId7">
            <a:alphaModFix/>
          </a:blip>
          <a:srcRect b="0" l="0" r="0" t="0"/>
          <a:stretch/>
        </p:blipFill>
        <p:spPr>
          <a:xfrm>
            <a:off x="3971298" y="6042727"/>
            <a:ext cx="1117202" cy="506789"/>
          </a:xfrm>
          <a:prstGeom prst="rect">
            <a:avLst/>
          </a:prstGeom>
          <a:noFill/>
          <a:ln>
            <a:noFill/>
          </a:ln>
        </p:spPr>
      </p:pic>
      <p:pic>
        <p:nvPicPr>
          <p:cNvPr id="453" name="Google Shape;453;g162d132d6ef_0_0"/>
          <p:cNvPicPr preferRelativeResize="0"/>
          <p:nvPr/>
        </p:nvPicPr>
        <p:blipFill rotWithShape="1">
          <a:blip r:embed="rId8">
            <a:alphaModFix/>
          </a:blip>
          <a:srcRect b="0" l="0" r="0" t="0"/>
          <a:stretch/>
        </p:blipFill>
        <p:spPr>
          <a:xfrm>
            <a:off x="5254862" y="6038373"/>
            <a:ext cx="3207055" cy="548587"/>
          </a:xfrm>
          <a:prstGeom prst="rect">
            <a:avLst/>
          </a:prstGeom>
          <a:noFill/>
          <a:ln>
            <a:noFill/>
          </a:ln>
        </p:spPr>
      </p:pic>
      <p:sp>
        <p:nvSpPr>
          <p:cNvPr id="454" name="Google Shape;454;g162d132d6ef_0_0"/>
          <p:cNvSpPr/>
          <p:nvPr/>
        </p:nvSpPr>
        <p:spPr>
          <a:xfrm>
            <a:off x="221184" y="2367631"/>
            <a:ext cx="8845800" cy="7275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2200"/>
              <a:buFont typeface="Arial"/>
              <a:buNone/>
            </a:pPr>
            <a:r>
              <a:rPr b="0" i="0" lang="ca-ES" sz="2200" u="none" cap="none" strike="noStrike">
                <a:solidFill>
                  <a:srgbClr val="000000"/>
                </a:solidFill>
                <a:latin typeface="Arial"/>
                <a:ea typeface="Arial"/>
                <a:cs typeface="Arial"/>
                <a:sym typeface="Arial"/>
              </a:rPr>
              <a:t>A complete and consistent, four dimensional, regional reconstruction of desert dust in a recent decade (2007-2016)</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162d132d6ef_0_532"/>
          <p:cNvSpPr/>
          <p:nvPr/>
        </p:nvSpPr>
        <p:spPr>
          <a:xfrm>
            <a:off x="435" y="256007"/>
            <a:ext cx="12178200" cy="788100"/>
          </a:xfrm>
          <a:prstGeom prst="rect">
            <a:avLst/>
          </a:prstGeom>
          <a:noFill/>
          <a:ln>
            <a:noFill/>
          </a:ln>
        </p:spPr>
        <p:txBody>
          <a:bodyPr anchorCtr="0" anchor="t" bIns="54425" lIns="108850" spcFirstLastPara="1" rIns="108850" wrap="square" tIns="54425">
            <a:noAutofit/>
          </a:bodyPr>
          <a:lstStyle/>
          <a:p>
            <a:pPr indent="0" lvl="0" marL="0" marR="0" rtl="0" algn="ctr">
              <a:lnSpc>
                <a:spcPct val="90000"/>
              </a:lnSpc>
              <a:spcBef>
                <a:spcPts val="0"/>
              </a:spcBef>
              <a:spcAft>
                <a:spcPts val="0"/>
              </a:spcAft>
              <a:buClr>
                <a:srgbClr val="000000"/>
              </a:buClr>
              <a:buSzPts val="4800"/>
              <a:buFont typeface="Arial"/>
              <a:buNone/>
            </a:pPr>
            <a:r>
              <a:rPr b="1" i="0" lang="ca-ES" sz="4800" u="none" cap="none" strike="noStrike">
                <a:solidFill>
                  <a:srgbClr val="124484"/>
                </a:solidFill>
                <a:latin typeface="Calibri"/>
                <a:ea typeface="Calibri"/>
                <a:cs typeface="Calibri"/>
                <a:sym typeface="Calibri"/>
              </a:rPr>
              <a:t>Assimilated observations: a daily sample </a:t>
            </a:r>
            <a:endParaRPr b="0" i="0" sz="4800" u="none" cap="none" strike="noStrike">
              <a:solidFill>
                <a:srgbClr val="000000"/>
              </a:solidFill>
              <a:latin typeface="Arial"/>
              <a:ea typeface="Arial"/>
              <a:cs typeface="Arial"/>
              <a:sym typeface="Arial"/>
            </a:endParaRPr>
          </a:p>
        </p:txBody>
      </p:sp>
      <p:sp>
        <p:nvSpPr>
          <p:cNvPr id="460" name="Google Shape;460;g162d132d6ef_0_532"/>
          <p:cNvSpPr/>
          <p:nvPr/>
        </p:nvSpPr>
        <p:spPr>
          <a:xfrm>
            <a:off x="3116604" y="6119790"/>
            <a:ext cx="7822800" cy="4890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2200"/>
              <a:buFont typeface="Arial"/>
              <a:buNone/>
            </a:pPr>
            <a:r>
              <a:rPr b="0" i="0" lang="ca-ES" sz="2200" u="none" cap="none" strike="noStrike">
                <a:solidFill>
                  <a:srgbClr val="0000FF"/>
                </a:solidFill>
                <a:latin typeface="Arial"/>
                <a:ea typeface="Arial"/>
                <a:cs typeface="Arial"/>
                <a:sym typeface="Arial"/>
              </a:rPr>
              <a:t>~120,000</a:t>
            </a:r>
            <a:r>
              <a:rPr b="0" baseline="30000" i="0" lang="ca-ES" sz="2200" u="none" cap="none" strike="noStrike">
                <a:solidFill>
                  <a:srgbClr val="0000FF"/>
                </a:solidFill>
                <a:latin typeface="Arial"/>
                <a:ea typeface="Arial"/>
                <a:cs typeface="Arial"/>
                <a:sym typeface="Arial"/>
              </a:rPr>
              <a:t> </a:t>
            </a:r>
            <a:r>
              <a:rPr b="0" i="0" lang="ca-ES" sz="2200" u="none" cap="none" strike="noStrike">
                <a:solidFill>
                  <a:srgbClr val="0000FF"/>
                </a:solidFill>
                <a:latin typeface="Arial"/>
                <a:ea typeface="Arial"/>
                <a:cs typeface="Arial"/>
                <a:sym typeface="Arial"/>
              </a:rPr>
              <a:t>observations assimilated daily (after quality control)</a:t>
            </a:r>
            <a:endParaRPr b="0" i="0" sz="2200" u="none" cap="none" strike="noStrike">
              <a:solidFill>
                <a:srgbClr val="000000"/>
              </a:solidFill>
              <a:latin typeface="Arial"/>
              <a:ea typeface="Arial"/>
              <a:cs typeface="Arial"/>
              <a:sym typeface="Arial"/>
            </a:endParaRPr>
          </a:p>
        </p:txBody>
      </p:sp>
      <p:sp>
        <p:nvSpPr>
          <p:cNvPr id="461" name="Google Shape;461;g162d132d6ef_0_532"/>
          <p:cNvSpPr/>
          <p:nvPr/>
        </p:nvSpPr>
        <p:spPr>
          <a:xfrm>
            <a:off x="351625" y="4460525"/>
            <a:ext cx="11595900" cy="1102200"/>
          </a:xfrm>
          <a:prstGeom prst="rect">
            <a:avLst/>
          </a:prstGeom>
          <a:noFill/>
          <a:ln>
            <a:noFill/>
          </a:ln>
        </p:spPr>
        <p:txBody>
          <a:bodyPr anchorCtr="0" anchor="t" bIns="54425" lIns="108850" spcFirstLastPara="1" rIns="108850" wrap="square" tIns="54425">
            <a:noAutofit/>
          </a:bodyPr>
          <a:lstStyle/>
          <a:p>
            <a:pPr indent="-355600" lvl="0" marL="457200" marR="0" rtl="0" algn="l">
              <a:lnSpc>
                <a:spcPct val="100000"/>
              </a:lnSpc>
              <a:spcBef>
                <a:spcPts val="0"/>
              </a:spcBef>
              <a:spcAft>
                <a:spcPts val="0"/>
              </a:spcAft>
              <a:buClr>
                <a:srgbClr val="000000"/>
              </a:buClr>
              <a:buSzPts val="2000"/>
              <a:buFont typeface="Arial"/>
              <a:buChar char="●"/>
            </a:pPr>
            <a:r>
              <a:rPr b="0" i="0" lang="ca-ES" sz="2000" u="none" cap="none" strike="noStrike">
                <a:solidFill>
                  <a:srgbClr val="000000"/>
                </a:solidFill>
                <a:latin typeface="Arial"/>
                <a:ea typeface="Arial"/>
                <a:cs typeface="Arial"/>
                <a:sym typeface="Arial"/>
              </a:rPr>
              <a:t>Coarse-mode dust optical depth retrieved from MODIS Deep Blue L2 aerosol products over cloud- and snow-free land surfaces (Ginoux et al. 2010, 2012; Pu and Ginoux 2016):</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ca-ES" sz="1700" u="none" cap="none" strike="noStrike">
                <a:solidFill>
                  <a:srgbClr val="000000"/>
                </a:solidFill>
                <a:latin typeface="Arial"/>
                <a:ea typeface="Arial"/>
                <a:cs typeface="Arial"/>
                <a:sym typeface="Arial"/>
              </a:rPr>
              <a:t>interpolated to a regular grid of 0.1 by 0.1 degrees</a:t>
            </a:r>
            <a:endParaRPr b="0" i="0" sz="17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ca-ES" sz="1700" u="none" cap="none" strike="noStrike">
                <a:solidFill>
                  <a:srgbClr val="000000"/>
                </a:solidFill>
                <a:latin typeface="Arial"/>
                <a:ea typeface="Arial"/>
                <a:cs typeface="Arial"/>
                <a:sym typeface="Arial"/>
              </a:rPr>
              <a:t>AE, ω filter, coarse AOD retrieval by an empirical continuous function (Anderson et al., 2005) </a:t>
            </a:r>
            <a:endParaRPr b="0" i="0" sz="17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ca-ES" sz="1700" u="none" cap="none" strike="noStrike">
                <a:solidFill>
                  <a:srgbClr val="000000"/>
                </a:solidFill>
                <a:latin typeface="Arial"/>
                <a:ea typeface="Arial"/>
                <a:cs typeface="Arial"/>
                <a:sym typeface="Arial"/>
              </a:rPr>
              <a:t>highest quality flag</a:t>
            </a:r>
            <a:endParaRPr b="0" i="0" sz="1700" u="none" cap="none" strike="noStrike">
              <a:solidFill>
                <a:srgbClr val="000000"/>
              </a:solidFill>
              <a:latin typeface="Arial"/>
              <a:ea typeface="Arial"/>
              <a:cs typeface="Arial"/>
              <a:sym typeface="Arial"/>
            </a:endParaRPr>
          </a:p>
        </p:txBody>
      </p:sp>
      <p:sp>
        <p:nvSpPr>
          <p:cNvPr id="462" name="Google Shape;462;g162d132d6ef_0_532"/>
          <p:cNvSpPr/>
          <p:nvPr/>
        </p:nvSpPr>
        <p:spPr>
          <a:xfrm>
            <a:off x="9423832" y="4129639"/>
            <a:ext cx="1115400" cy="4677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rgbClr val="000000"/>
                </a:solidFill>
                <a:latin typeface="Arial"/>
                <a:ea typeface="Arial"/>
                <a:cs typeface="Arial"/>
                <a:sym typeface="Arial"/>
              </a:rPr>
              <a:t>(550 nm)</a:t>
            </a:r>
            <a:endParaRPr b="0" i="0" sz="1300" u="none" cap="none" strike="noStrike">
              <a:solidFill>
                <a:srgbClr val="000000"/>
              </a:solidFill>
              <a:latin typeface="Arial"/>
              <a:ea typeface="Arial"/>
              <a:cs typeface="Arial"/>
              <a:sym typeface="Arial"/>
            </a:endParaRPr>
          </a:p>
        </p:txBody>
      </p:sp>
      <p:pic>
        <p:nvPicPr>
          <p:cNvPr id="463" name="Google Shape;463;g162d132d6ef_0_532"/>
          <p:cNvPicPr preferRelativeResize="0"/>
          <p:nvPr/>
        </p:nvPicPr>
        <p:blipFill rotWithShape="1">
          <a:blip r:embed="rId3">
            <a:alphaModFix/>
          </a:blip>
          <a:srcRect b="0" l="0" r="0" t="0"/>
          <a:stretch/>
        </p:blipFill>
        <p:spPr>
          <a:xfrm>
            <a:off x="2211840" y="1026206"/>
            <a:ext cx="7294899" cy="3404721"/>
          </a:xfrm>
          <a:prstGeom prst="rect">
            <a:avLst/>
          </a:prstGeom>
          <a:noFill/>
          <a:ln>
            <a:noFill/>
          </a:ln>
        </p:spPr>
      </p:pic>
      <p:sp>
        <p:nvSpPr>
          <p:cNvPr id="464" name="Google Shape;464;g162d132d6ef_0_532"/>
          <p:cNvSpPr/>
          <p:nvPr/>
        </p:nvSpPr>
        <p:spPr>
          <a:xfrm>
            <a:off x="5110744" y="4129639"/>
            <a:ext cx="1206300" cy="4677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rgbClr val="000000"/>
                </a:solidFill>
                <a:latin typeface="Arial"/>
                <a:ea typeface="Arial"/>
                <a:cs typeface="Arial"/>
                <a:sym typeface="Arial"/>
              </a:rPr>
              <a:t>(550 nm)</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162d132d6ef_0_126"/>
          <p:cNvSpPr/>
          <p:nvPr/>
        </p:nvSpPr>
        <p:spPr>
          <a:xfrm>
            <a:off x="435" y="256007"/>
            <a:ext cx="12178200" cy="788100"/>
          </a:xfrm>
          <a:prstGeom prst="rect">
            <a:avLst/>
          </a:prstGeom>
          <a:noFill/>
          <a:ln>
            <a:noFill/>
          </a:ln>
        </p:spPr>
        <p:txBody>
          <a:bodyPr anchorCtr="0" anchor="t" bIns="54425" lIns="108850" spcFirstLastPara="1" rIns="108850" wrap="square" tIns="54425">
            <a:noAutofit/>
          </a:bodyPr>
          <a:lstStyle/>
          <a:p>
            <a:pPr indent="0" lvl="0" marL="0" marR="0" rtl="0" algn="ctr">
              <a:lnSpc>
                <a:spcPct val="90000"/>
              </a:lnSpc>
              <a:spcBef>
                <a:spcPts val="0"/>
              </a:spcBef>
              <a:spcAft>
                <a:spcPts val="0"/>
              </a:spcAft>
              <a:buClr>
                <a:srgbClr val="000000"/>
              </a:buClr>
              <a:buSzPts val="4800"/>
              <a:buFont typeface="Arial"/>
              <a:buNone/>
            </a:pPr>
            <a:r>
              <a:rPr b="1" i="0" lang="ca-ES" sz="4800" u="none" cap="none" strike="noStrike">
                <a:solidFill>
                  <a:srgbClr val="124484"/>
                </a:solidFill>
                <a:latin typeface="Calibri"/>
                <a:ea typeface="Calibri"/>
                <a:cs typeface="Calibri"/>
                <a:sym typeface="Calibri"/>
              </a:rPr>
              <a:t>Departures from assimilated observations </a:t>
            </a:r>
            <a:endParaRPr b="0" i="0" sz="4800" u="none" cap="none" strike="noStrike">
              <a:solidFill>
                <a:srgbClr val="000000"/>
              </a:solidFill>
              <a:latin typeface="Arial"/>
              <a:ea typeface="Arial"/>
              <a:cs typeface="Arial"/>
              <a:sym typeface="Arial"/>
            </a:endParaRPr>
          </a:p>
        </p:txBody>
      </p:sp>
      <p:sp>
        <p:nvSpPr>
          <p:cNvPr id="470" name="Google Shape;470;g162d132d6ef_0_126"/>
          <p:cNvSpPr/>
          <p:nvPr/>
        </p:nvSpPr>
        <p:spPr>
          <a:xfrm>
            <a:off x="247743" y="4140089"/>
            <a:ext cx="11353500" cy="1809000"/>
          </a:xfrm>
          <a:prstGeom prst="rect">
            <a:avLst/>
          </a:prstGeom>
          <a:solidFill>
            <a:srgbClr val="FFFFFF"/>
          </a:solidFill>
          <a:ln>
            <a:noFill/>
          </a:ln>
        </p:spPr>
        <p:txBody>
          <a:bodyPr anchorCtr="0" anchor="t" bIns="54425" lIns="108850" spcFirstLastPara="1" rIns="108850" wrap="square" tIns="54425">
            <a:noAutofit/>
          </a:bodyPr>
          <a:lstStyle/>
          <a:p>
            <a:pPr indent="-254000" lvl="0" marL="266700" marR="0" rtl="0" algn="l">
              <a:lnSpc>
                <a:spcPct val="100000"/>
              </a:lnSpc>
              <a:spcBef>
                <a:spcPts val="0"/>
              </a:spcBef>
              <a:spcAft>
                <a:spcPts val="0"/>
              </a:spcAft>
              <a:buClr>
                <a:srgbClr val="000000"/>
              </a:buClr>
              <a:buSzPts val="1000"/>
              <a:buFont typeface="Noto Sans"/>
              <a:buChar char="⮚"/>
            </a:pPr>
            <a:r>
              <a:rPr b="0" i="0" lang="ca-ES" sz="2200" u="none" cap="none" strike="noStrike">
                <a:solidFill>
                  <a:srgbClr val="000000"/>
                </a:solidFill>
                <a:latin typeface="Arial"/>
                <a:ea typeface="Arial"/>
                <a:cs typeface="Arial"/>
                <a:sym typeface="Arial"/>
              </a:rPr>
              <a:t>The </a:t>
            </a:r>
            <a:r>
              <a:rPr b="1" i="0" lang="ca-ES" sz="2200" u="none" cap="none" strike="noStrike">
                <a:solidFill>
                  <a:srgbClr val="000000"/>
                </a:solidFill>
                <a:latin typeface="Arial"/>
                <a:ea typeface="Arial"/>
                <a:cs typeface="Arial"/>
                <a:sym typeface="Arial"/>
              </a:rPr>
              <a:t>reduction of the standard deviation</a:t>
            </a:r>
            <a:r>
              <a:rPr b="0" i="0" lang="ca-ES" sz="2200" u="none" cap="none" strike="noStrike">
                <a:solidFill>
                  <a:srgbClr val="000000"/>
                </a:solidFill>
                <a:latin typeface="Arial"/>
                <a:ea typeface="Arial"/>
                <a:cs typeface="Arial"/>
                <a:sym typeface="Arial"/>
              </a:rPr>
              <a:t> of the analysis departures compared to the first-guess proves the consistency of our assimilation procedure</a:t>
            </a:r>
            <a:endParaRPr b="0" i="0" sz="2200" u="none" cap="none" strike="noStrike">
              <a:solidFill>
                <a:srgbClr val="000000"/>
              </a:solidFill>
              <a:latin typeface="Arial"/>
              <a:ea typeface="Arial"/>
              <a:cs typeface="Arial"/>
              <a:sym typeface="Arial"/>
            </a:endParaRPr>
          </a:p>
          <a:p>
            <a:pPr indent="-254000" lvl="0" marL="266700" marR="0" rtl="0" algn="l">
              <a:lnSpc>
                <a:spcPct val="100000"/>
              </a:lnSpc>
              <a:spcBef>
                <a:spcPts val="700"/>
              </a:spcBef>
              <a:spcAft>
                <a:spcPts val="0"/>
              </a:spcAft>
              <a:buClr>
                <a:srgbClr val="000000"/>
              </a:buClr>
              <a:buSzPts val="1000"/>
              <a:buFont typeface="Noto Sans"/>
              <a:buChar char="⮚"/>
            </a:pPr>
            <a:r>
              <a:rPr b="0" i="0" lang="ca-ES" sz="2200" u="none" cap="none" strike="noStrike">
                <a:solidFill>
                  <a:srgbClr val="000000"/>
                </a:solidFill>
                <a:latin typeface="Arial"/>
                <a:ea typeface="Arial"/>
                <a:cs typeface="Arial"/>
                <a:sym typeface="Arial"/>
              </a:rPr>
              <a:t>The</a:t>
            </a:r>
            <a:r>
              <a:rPr b="1" i="0" lang="ca-ES" sz="2200" u="none" cap="none" strike="noStrike">
                <a:solidFill>
                  <a:srgbClr val="000000"/>
                </a:solidFill>
                <a:latin typeface="Arial"/>
                <a:ea typeface="Arial"/>
                <a:cs typeface="Arial"/>
                <a:sym typeface="Arial"/>
              </a:rPr>
              <a:t> positive mean departures decrease</a:t>
            </a:r>
            <a:r>
              <a:rPr b="0" i="0" lang="ca-ES" sz="2200" u="none" cap="none" strike="noStrike">
                <a:solidFill>
                  <a:srgbClr val="000000"/>
                </a:solidFill>
                <a:latin typeface="Arial"/>
                <a:ea typeface="Arial"/>
                <a:cs typeface="Arial"/>
                <a:sym typeface="Arial"/>
              </a:rPr>
              <a:t> considerably in the analysis compared to the first-guess</a:t>
            </a:r>
            <a:endParaRPr b="0" i="0" sz="2200" u="none" cap="none" strike="noStrike">
              <a:solidFill>
                <a:srgbClr val="000000"/>
              </a:solidFill>
              <a:latin typeface="Arial"/>
              <a:ea typeface="Arial"/>
              <a:cs typeface="Arial"/>
              <a:sym typeface="Arial"/>
            </a:endParaRPr>
          </a:p>
          <a:p>
            <a:pPr indent="-254000" lvl="0" marL="2616200" marR="0" rtl="0" algn="l">
              <a:lnSpc>
                <a:spcPct val="100000"/>
              </a:lnSpc>
              <a:spcBef>
                <a:spcPts val="700"/>
              </a:spcBef>
              <a:spcAft>
                <a:spcPts val="0"/>
              </a:spcAft>
              <a:buClr>
                <a:srgbClr val="000000"/>
              </a:buClr>
              <a:buSzPts val="1000"/>
              <a:buFont typeface="Noto Sans"/>
              <a:buChar char="⮚"/>
            </a:pPr>
            <a:r>
              <a:rPr b="0" i="0" lang="ca-ES" sz="2200" u="none" cap="none" strike="noStrike">
                <a:solidFill>
                  <a:srgbClr val="000000"/>
                </a:solidFill>
                <a:latin typeface="Arial"/>
                <a:ea typeface="Arial"/>
                <a:cs typeface="Arial"/>
                <a:sym typeface="Arial"/>
              </a:rPr>
              <a:t>Some of the </a:t>
            </a:r>
            <a:r>
              <a:rPr b="1" i="0" lang="ca-ES" sz="2200" u="none" cap="none" strike="noStrike">
                <a:solidFill>
                  <a:srgbClr val="000000"/>
                </a:solidFill>
                <a:latin typeface="Arial"/>
                <a:ea typeface="Arial"/>
                <a:cs typeface="Arial"/>
                <a:sym typeface="Arial"/>
              </a:rPr>
              <a:t>negative mean departures</a:t>
            </a:r>
            <a:r>
              <a:rPr b="0" i="0" lang="ca-ES" sz="2200" u="none" cap="none" strike="noStrike">
                <a:solidFill>
                  <a:srgbClr val="000000"/>
                </a:solidFill>
                <a:latin typeface="Arial"/>
                <a:ea typeface="Arial"/>
                <a:cs typeface="Arial"/>
                <a:sym typeface="Arial"/>
              </a:rPr>
              <a:t> remain unchanged: lower DOD not analyzed efficiently or  contamination of other aerosols than dust in the observations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70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pic>
        <p:nvPicPr>
          <p:cNvPr id="471" name="Google Shape;471;g162d132d6ef_0_126"/>
          <p:cNvPicPr preferRelativeResize="0"/>
          <p:nvPr/>
        </p:nvPicPr>
        <p:blipFill rotWithShape="1">
          <a:blip r:embed="rId3">
            <a:alphaModFix/>
          </a:blip>
          <a:srcRect b="0" l="0" r="0" t="0"/>
          <a:stretch/>
        </p:blipFill>
        <p:spPr>
          <a:xfrm>
            <a:off x="1217383" y="922148"/>
            <a:ext cx="9328152" cy="3207927"/>
          </a:xfrm>
          <a:prstGeom prst="rect">
            <a:avLst/>
          </a:prstGeom>
          <a:noFill/>
          <a:ln>
            <a:noFill/>
          </a:ln>
        </p:spPr>
      </p:pic>
      <p:sp>
        <p:nvSpPr>
          <p:cNvPr id="472" name="Google Shape;472;g162d132d6ef_0_126"/>
          <p:cNvSpPr/>
          <p:nvPr/>
        </p:nvSpPr>
        <p:spPr>
          <a:xfrm>
            <a:off x="9412947" y="3795263"/>
            <a:ext cx="1038000" cy="4215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200"/>
              <a:buFont typeface="Arial"/>
              <a:buNone/>
            </a:pPr>
            <a:r>
              <a:rPr b="0" i="0" lang="ca-ES" sz="1200" u="none" cap="none" strike="noStrike">
                <a:solidFill>
                  <a:srgbClr val="000000"/>
                </a:solidFill>
                <a:latin typeface="Arial"/>
                <a:ea typeface="Arial"/>
                <a:cs typeface="Arial"/>
                <a:sym typeface="Arial"/>
              </a:rPr>
              <a:t>(550 nm)</a:t>
            </a:r>
            <a:endParaRPr b="0" i="0" sz="1200" u="none" cap="none" strike="noStrike">
              <a:solidFill>
                <a:srgbClr val="000000"/>
              </a:solidFill>
              <a:latin typeface="Arial"/>
              <a:ea typeface="Arial"/>
              <a:cs typeface="Arial"/>
              <a:sym typeface="Arial"/>
            </a:endParaRPr>
          </a:p>
        </p:txBody>
      </p:sp>
      <p:sp>
        <p:nvSpPr>
          <p:cNvPr id="473" name="Google Shape;473;g162d132d6ef_0_126"/>
          <p:cNvSpPr/>
          <p:nvPr/>
        </p:nvSpPr>
        <p:spPr>
          <a:xfrm>
            <a:off x="4913507" y="3795263"/>
            <a:ext cx="1038000" cy="4215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200"/>
              <a:buFont typeface="Arial"/>
              <a:buNone/>
            </a:pPr>
            <a:r>
              <a:rPr b="0" i="0" lang="ca-ES" sz="1200" u="none" cap="none" strike="noStrike">
                <a:solidFill>
                  <a:srgbClr val="000000"/>
                </a:solidFill>
                <a:latin typeface="Arial"/>
                <a:ea typeface="Arial"/>
                <a:cs typeface="Arial"/>
                <a:sym typeface="Arial"/>
              </a:rPr>
              <a:t>(550 nm)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162d132d6ef_0_185"/>
          <p:cNvSpPr/>
          <p:nvPr/>
        </p:nvSpPr>
        <p:spPr>
          <a:xfrm>
            <a:off x="-157625" y="38349"/>
            <a:ext cx="4062300" cy="814800"/>
          </a:xfrm>
          <a:prstGeom prst="rect">
            <a:avLst/>
          </a:prstGeom>
          <a:noFill/>
          <a:ln>
            <a:noFill/>
          </a:ln>
        </p:spPr>
        <p:txBody>
          <a:bodyPr anchorCtr="0" anchor="t" bIns="54425" lIns="108850" spcFirstLastPara="1" rIns="108850" wrap="square" tIns="54425">
            <a:noAutofit/>
          </a:bodyPr>
          <a:lstStyle/>
          <a:p>
            <a:pPr indent="0" lvl="0" marL="0" marR="0" rtl="0" algn="ctr">
              <a:lnSpc>
                <a:spcPct val="90000"/>
              </a:lnSpc>
              <a:spcBef>
                <a:spcPts val="0"/>
              </a:spcBef>
              <a:spcAft>
                <a:spcPts val="0"/>
              </a:spcAft>
              <a:buClr>
                <a:srgbClr val="000000"/>
              </a:buClr>
              <a:buSzPts val="4800"/>
              <a:buFont typeface="Arial"/>
              <a:buNone/>
            </a:pPr>
            <a:r>
              <a:rPr b="1" i="0" lang="ca-ES" sz="4800" u="none" cap="none" strike="noStrike">
                <a:solidFill>
                  <a:srgbClr val="124484"/>
                </a:solidFill>
                <a:latin typeface="Calibri"/>
                <a:ea typeface="Calibri"/>
                <a:cs typeface="Calibri"/>
                <a:sym typeface="Calibri"/>
              </a:rPr>
              <a:t>Increments </a:t>
            </a:r>
            <a:endParaRPr b="0" i="0" sz="4800" u="none" cap="none" strike="noStrike">
              <a:solidFill>
                <a:srgbClr val="000000"/>
              </a:solidFill>
              <a:latin typeface="Arial"/>
              <a:ea typeface="Arial"/>
              <a:cs typeface="Arial"/>
              <a:sym typeface="Arial"/>
            </a:endParaRPr>
          </a:p>
        </p:txBody>
      </p:sp>
      <p:sp>
        <p:nvSpPr>
          <p:cNvPr id="479" name="Google Shape;479;g162d132d6ef_0_185"/>
          <p:cNvSpPr/>
          <p:nvPr/>
        </p:nvSpPr>
        <p:spPr>
          <a:xfrm>
            <a:off x="134575" y="963950"/>
            <a:ext cx="4526400" cy="4920600"/>
          </a:xfrm>
          <a:prstGeom prst="rect">
            <a:avLst/>
          </a:prstGeom>
          <a:solidFill>
            <a:srgbClr val="FFFFFF"/>
          </a:solidFill>
          <a:ln>
            <a:noFill/>
          </a:ln>
        </p:spPr>
        <p:txBody>
          <a:bodyPr anchorCtr="0" anchor="t" bIns="54425" lIns="108850" spcFirstLastPara="1" rIns="108850" wrap="square" tIns="54425">
            <a:noAutofit/>
          </a:bodyPr>
          <a:lstStyle/>
          <a:p>
            <a:pPr indent="-241300" lvl="0" marL="266700" marR="0" rtl="0" algn="l">
              <a:lnSpc>
                <a:spcPct val="100000"/>
              </a:lnSpc>
              <a:spcBef>
                <a:spcPts val="0"/>
              </a:spcBef>
              <a:spcAft>
                <a:spcPts val="0"/>
              </a:spcAft>
              <a:buClr>
                <a:srgbClr val="000000"/>
              </a:buClr>
              <a:buSzPts val="800"/>
              <a:buFont typeface="Noto Sans"/>
              <a:buChar char="⮚"/>
            </a:pPr>
            <a:r>
              <a:rPr b="1" i="0" lang="ca-ES" sz="2000" u="none" cap="none" strike="noStrike">
                <a:solidFill>
                  <a:srgbClr val="000000"/>
                </a:solidFill>
                <a:latin typeface="Arial"/>
                <a:ea typeface="Arial"/>
                <a:cs typeface="Arial"/>
                <a:sym typeface="Arial"/>
              </a:rPr>
              <a:t>Systematic negative corrections</a:t>
            </a:r>
            <a:r>
              <a:rPr b="0" i="0" lang="ca-ES" sz="2000" u="none" cap="none" strike="noStrike">
                <a:solidFill>
                  <a:srgbClr val="000000"/>
                </a:solidFill>
                <a:latin typeface="Arial"/>
                <a:ea typeface="Arial"/>
                <a:cs typeface="Arial"/>
                <a:sym typeface="Arial"/>
              </a:rPr>
              <a:t> likely linked to overestimation of the major sources’ strength in Africa and the Middle East (the Bodélé depression in Chad, in the Saudi Arabia lowlands and in the Balochistan region of south-western Asia) or too weak deposition</a:t>
            </a:r>
            <a:endParaRPr b="0" i="0" sz="2000" u="none" cap="none" strike="noStrike">
              <a:solidFill>
                <a:srgbClr val="000000"/>
              </a:solidFill>
              <a:latin typeface="Arial"/>
              <a:ea typeface="Arial"/>
              <a:cs typeface="Arial"/>
              <a:sym typeface="Arial"/>
            </a:endParaRPr>
          </a:p>
          <a:p>
            <a:pPr indent="-241300" lvl="0" marL="266700" marR="0" rtl="0" algn="l">
              <a:lnSpc>
                <a:spcPct val="100000"/>
              </a:lnSpc>
              <a:spcBef>
                <a:spcPts val="700"/>
              </a:spcBef>
              <a:spcAft>
                <a:spcPts val="0"/>
              </a:spcAft>
              <a:buClr>
                <a:srgbClr val="000000"/>
              </a:buClr>
              <a:buSzPts val="800"/>
              <a:buFont typeface="Noto Sans"/>
              <a:buChar char="⮚"/>
            </a:pPr>
            <a:r>
              <a:rPr b="1" i="0" lang="ca-ES" sz="2000" u="none" cap="none" strike="noStrike">
                <a:solidFill>
                  <a:srgbClr val="000000"/>
                </a:solidFill>
                <a:latin typeface="Arial"/>
                <a:ea typeface="Arial"/>
                <a:cs typeface="Arial"/>
                <a:sym typeface="Arial"/>
              </a:rPr>
              <a:t>Positive mean increments</a:t>
            </a:r>
            <a:r>
              <a:rPr b="0" i="0" lang="ca-ES" sz="2000" u="none" cap="none" strike="noStrike">
                <a:solidFill>
                  <a:srgbClr val="000000"/>
                </a:solidFill>
                <a:latin typeface="Arial"/>
                <a:ea typeface="Arial"/>
                <a:cs typeface="Arial"/>
                <a:sym typeface="Arial"/>
              </a:rPr>
              <a:t> over the Thar desert, in the north part of Syria, inland from the Mediterranean sea in the north of Africa, and between Mauritania and Mali</a:t>
            </a:r>
            <a:endParaRPr b="0" i="0" sz="2000" u="none" cap="none" strike="noStrike">
              <a:solidFill>
                <a:srgbClr val="000000"/>
              </a:solidFill>
              <a:latin typeface="Arial"/>
              <a:ea typeface="Arial"/>
              <a:cs typeface="Arial"/>
              <a:sym typeface="Arial"/>
            </a:endParaRPr>
          </a:p>
        </p:txBody>
      </p:sp>
      <p:sp>
        <p:nvSpPr>
          <p:cNvPr id="480" name="Google Shape;480;g162d132d6ef_0_185"/>
          <p:cNvSpPr/>
          <p:nvPr/>
        </p:nvSpPr>
        <p:spPr>
          <a:xfrm>
            <a:off x="9232690" y="4191029"/>
            <a:ext cx="1258800" cy="4677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rgbClr val="000000"/>
                </a:solidFill>
                <a:latin typeface="Arial"/>
                <a:ea typeface="Arial"/>
                <a:cs typeface="Arial"/>
                <a:sym typeface="Arial"/>
              </a:rPr>
              <a:t>(550 nm)</a:t>
            </a:r>
            <a:endParaRPr b="0" i="0" sz="1300" u="none" cap="none" strike="noStrike">
              <a:solidFill>
                <a:srgbClr val="000000"/>
              </a:solidFill>
              <a:latin typeface="Arial"/>
              <a:ea typeface="Arial"/>
              <a:cs typeface="Arial"/>
              <a:sym typeface="Arial"/>
            </a:endParaRPr>
          </a:p>
        </p:txBody>
      </p:sp>
      <p:sp>
        <p:nvSpPr>
          <p:cNvPr id="481" name="Google Shape;481;g162d132d6ef_0_185"/>
          <p:cNvSpPr/>
          <p:nvPr/>
        </p:nvSpPr>
        <p:spPr>
          <a:xfrm>
            <a:off x="4660974" y="4191029"/>
            <a:ext cx="1081200" cy="4677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rgbClr val="000000"/>
                </a:solidFill>
                <a:latin typeface="Arial"/>
                <a:ea typeface="Arial"/>
                <a:cs typeface="Arial"/>
                <a:sym typeface="Arial"/>
              </a:rPr>
              <a:t>(550 nm)</a:t>
            </a:r>
            <a:endParaRPr b="0" i="0" sz="1300" u="none" cap="none" strike="noStrike">
              <a:solidFill>
                <a:srgbClr val="000000"/>
              </a:solidFill>
              <a:latin typeface="Arial"/>
              <a:ea typeface="Arial"/>
              <a:cs typeface="Arial"/>
              <a:sym typeface="Arial"/>
            </a:endParaRPr>
          </a:p>
        </p:txBody>
      </p:sp>
      <p:pic>
        <p:nvPicPr>
          <p:cNvPr id="482" name="Google Shape;482;g162d132d6ef_0_185"/>
          <p:cNvPicPr preferRelativeResize="0"/>
          <p:nvPr/>
        </p:nvPicPr>
        <p:blipFill rotWithShape="1">
          <a:blip r:embed="rId3">
            <a:alphaModFix/>
          </a:blip>
          <a:srcRect b="0" l="0" r="0" t="0"/>
          <a:stretch/>
        </p:blipFill>
        <p:spPr>
          <a:xfrm>
            <a:off x="4775049" y="-1465510"/>
            <a:ext cx="6941364" cy="83851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16814bda729_31_0"/>
          <p:cNvSpPr txBox="1"/>
          <p:nvPr/>
        </p:nvSpPr>
        <p:spPr>
          <a:xfrm>
            <a:off x="11472480" y="6357600"/>
            <a:ext cx="589500" cy="4125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ca-ES" sz="1100" u="none" cap="none" strike="noStrike">
                <a:solidFill>
                  <a:srgbClr val="004990"/>
                </a:solidFill>
                <a:latin typeface="Calibri"/>
                <a:ea typeface="Calibri"/>
                <a:cs typeface="Calibri"/>
                <a:sym typeface="Calibri"/>
              </a:rPr>
              <a:t>‹#›</a:t>
            </a:fld>
            <a:endParaRPr b="0" i="0" sz="1100" u="none" cap="none" strike="noStrike">
              <a:solidFill>
                <a:srgbClr val="000000"/>
              </a:solidFill>
              <a:latin typeface="Times New Roman"/>
              <a:ea typeface="Times New Roman"/>
              <a:cs typeface="Times New Roman"/>
              <a:sym typeface="Times New Roman"/>
            </a:endParaRPr>
          </a:p>
        </p:txBody>
      </p:sp>
      <p:pic>
        <p:nvPicPr>
          <p:cNvPr id="489" name="Google Shape;489;g16814bda729_31_0"/>
          <p:cNvPicPr preferRelativeResize="0"/>
          <p:nvPr/>
        </p:nvPicPr>
        <p:blipFill rotWithShape="1">
          <a:blip r:embed="rId3">
            <a:alphaModFix/>
          </a:blip>
          <a:srcRect b="0" l="0" r="0" t="0"/>
          <a:stretch/>
        </p:blipFill>
        <p:spPr>
          <a:xfrm>
            <a:off x="2962445" y="232960"/>
            <a:ext cx="4323600" cy="1185840"/>
          </a:xfrm>
          <a:prstGeom prst="rect">
            <a:avLst/>
          </a:prstGeom>
          <a:noFill/>
          <a:ln>
            <a:noFill/>
          </a:ln>
        </p:spPr>
      </p:pic>
      <p:pic>
        <p:nvPicPr>
          <p:cNvPr id="490" name="Google Shape;490;g16814bda729_31_0"/>
          <p:cNvPicPr preferRelativeResize="0"/>
          <p:nvPr/>
        </p:nvPicPr>
        <p:blipFill rotWithShape="1">
          <a:blip r:embed="rId4">
            <a:alphaModFix/>
          </a:blip>
          <a:srcRect b="0" l="0" r="0" t="0"/>
          <a:stretch/>
        </p:blipFill>
        <p:spPr>
          <a:xfrm>
            <a:off x="8540775" y="6219160"/>
            <a:ext cx="2762280" cy="474840"/>
          </a:xfrm>
          <a:prstGeom prst="rect">
            <a:avLst/>
          </a:prstGeom>
          <a:noFill/>
          <a:ln>
            <a:noFill/>
          </a:ln>
        </p:spPr>
      </p:pic>
      <p:pic>
        <p:nvPicPr>
          <p:cNvPr id="491" name="Google Shape;491;g16814bda729_31_0"/>
          <p:cNvPicPr preferRelativeResize="0"/>
          <p:nvPr/>
        </p:nvPicPr>
        <p:blipFill rotWithShape="1">
          <a:blip r:embed="rId5">
            <a:alphaModFix/>
          </a:blip>
          <a:srcRect b="0" l="0" r="0" t="0"/>
          <a:stretch/>
        </p:blipFill>
        <p:spPr>
          <a:xfrm>
            <a:off x="362400" y="1418812"/>
            <a:ext cx="8839200" cy="4020388"/>
          </a:xfrm>
          <a:prstGeom prst="rect">
            <a:avLst/>
          </a:prstGeom>
          <a:noFill/>
          <a:ln>
            <a:noFill/>
          </a:ln>
        </p:spPr>
      </p:pic>
      <p:sp>
        <p:nvSpPr>
          <p:cNvPr id="492" name="Google Shape;492;g16814bda729_31_0"/>
          <p:cNvSpPr/>
          <p:nvPr/>
        </p:nvSpPr>
        <p:spPr>
          <a:xfrm>
            <a:off x="784900" y="5580150"/>
            <a:ext cx="10228800" cy="639000"/>
          </a:xfrm>
          <a:prstGeom prst="rect">
            <a:avLst/>
          </a:prstGeom>
          <a:noFill/>
          <a:ln>
            <a:noFill/>
          </a:ln>
          <a:effectLst>
            <a:outerShdw blurRad="57150" rotWithShape="0" algn="bl" dir="5400000" dist="19050">
              <a:srgbClr val="000000">
                <a:alpha val="49019"/>
              </a:srgbClr>
            </a:outerShdw>
          </a:effectLst>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rPr b="1" i="1" lang="ca-ES" sz="1800" u="none" cap="none" strike="noStrike">
                <a:solidFill>
                  <a:srgbClr val="FF0000"/>
                </a:solidFill>
                <a:latin typeface="Calibri"/>
                <a:ea typeface="Calibri"/>
                <a:cs typeface="Calibri"/>
                <a:sym typeface="Calibri"/>
              </a:rPr>
              <a:t>DustClim methodology </a:t>
            </a:r>
            <a:r>
              <a:rPr b="0" i="1" lang="ca-ES" sz="1800" u="none" cap="none" strike="noStrike">
                <a:solidFill>
                  <a:srgbClr val="FF0000"/>
                </a:solidFill>
                <a:latin typeface="Calibri"/>
                <a:ea typeface="Calibri"/>
                <a:cs typeface="Calibri"/>
                <a:sym typeface="Calibri"/>
              </a:rPr>
              <a:t>is used in the recent UN ESCAP-ADPIM Sand and Dust Storms Risk Assessment report</a:t>
            </a:r>
            <a:endParaRPr b="0" i="1" sz="1800" u="none" cap="none" strike="noStrike">
              <a:solidFill>
                <a:srgbClr val="FF0000"/>
              </a:solidFill>
              <a:latin typeface="Calibri"/>
              <a:ea typeface="Calibri"/>
              <a:cs typeface="Calibri"/>
              <a:sym typeface="Calibri"/>
            </a:endParaRPr>
          </a:p>
        </p:txBody>
      </p:sp>
      <p:pic>
        <p:nvPicPr>
          <p:cNvPr id="493" name="Google Shape;493;g16814bda729_31_0"/>
          <p:cNvPicPr preferRelativeResize="0"/>
          <p:nvPr/>
        </p:nvPicPr>
        <p:blipFill rotWithShape="1">
          <a:blip r:embed="rId6">
            <a:alphaModFix/>
          </a:blip>
          <a:srcRect b="0" l="0" r="0" t="29383"/>
          <a:stretch/>
        </p:blipFill>
        <p:spPr>
          <a:xfrm>
            <a:off x="9379728" y="1580152"/>
            <a:ext cx="2415249" cy="1185850"/>
          </a:xfrm>
          <a:prstGeom prst="rect">
            <a:avLst/>
          </a:prstGeom>
          <a:noFill/>
          <a:ln>
            <a:noFill/>
          </a:ln>
        </p:spPr>
      </p:pic>
      <p:sp>
        <p:nvSpPr>
          <p:cNvPr id="494" name="Google Shape;494;g16814bda729_31_0"/>
          <p:cNvSpPr/>
          <p:nvPr/>
        </p:nvSpPr>
        <p:spPr>
          <a:xfrm>
            <a:off x="9420725" y="1610340"/>
            <a:ext cx="1297500" cy="223200"/>
          </a:xfrm>
          <a:prstGeom prst="rect">
            <a:avLst/>
          </a:prstGeom>
          <a:noFill/>
          <a:ln>
            <a:noFill/>
          </a:ln>
        </p:spPr>
        <p:txBody>
          <a:bodyPr anchorCtr="0" anchor="t" bIns="110575" lIns="108850" spcFirstLastPara="1" rIns="108850" wrap="square" tIns="110575">
            <a:noAutofit/>
          </a:bodyPr>
          <a:lstStyle/>
          <a:p>
            <a:pPr indent="0" lvl="0" marL="0" marR="0" rtl="0" algn="l">
              <a:lnSpc>
                <a:spcPct val="100000"/>
              </a:lnSpc>
              <a:spcBef>
                <a:spcPts val="0"/>
              </a:spcBef>
              <a:spcAft>
                <a:spcPts val="0"/>
              </a:spcAft>
              <a:buClr>
                <a:srgbClr val="000000"/>
              </a:buClr>
              <a:buSzPts val="1300"/>
              <a:buFont typeface="Arial"/>
              <a:buNone/>
            </a:pPr>
            <a:r>
              <a:rPr b="1" i="1" lang="ca-ES" sz="1300" u="none" cap="none" strike="noStrike">
                <a:solidFill>
                  <a:srgbClr val="000000"/>
                </a:solidFill>
                <a:latin typeface="Calibri"/>
                <a:ea typeface="Calibri"/>
                <a:cs typeface="Calibri"/>
                <a:sym typeface="Calibri"/>
              </a:rPr>
              <a:t>Tenerife Norte, 22 Feb 2020</a:t>
            </a:r>
            <a:endParaRPr b="0" i="0" sz="1300" u="none" cap="none" strike="noStrike">
              <a:solidFill>
                <a:srgbClr val="000000"/>
              </a:solidFill>
              <a:latin typeface="Arial"/>
              <a:ea typeface="Arial"/>
              <a:cs typeface="Arial"/>
              <a:sym typeface="Arial"/>
            </a:endParaRPr>
          </a:p>
        </p:txBody>
      </p:sp>
      <p:pic>
        <p:nvPicPr>
          <p:cNvPr id="495" name="Google Shape;495;g16814bda729_31_0"/>
          <p:cNvPicPr preferRelativeResize="0"/>
          <p:nvPr/>
        </p:nvPicPr>
        <p:blipFill rotWithShape="1">
          <a:blip r:embed="rId7">
            <a:alphaModFix/>
          </a:blip>
          <a:srcRect b="26142" l="51632" r="16855" t="33811"/>
          <a:stretch/>
        </p:blipFill>
        <p:spPr>
          <a:xfrm>
            <a:off x="9325341" y="3169079"/>
            <a:ext cx="2524022" cy="2008001"/>
          </a:xfrm>
          <a:prstGeom prst="rect">
            <a:avLst/>
          </a:prstGeom>
          <a:noFill/>
          <a:ln>
            <a:noFill/>
          </a:ln>
        </p:spPr>
      </p:pic>
      <p:sp>
        <p:nvSpPr>
          <p:cNvPr id="496" name="Google Shape;496;g16814bda729_31_0"/>
          <p:cNvSpPr/>
          <p:nvPr/>
        </p:nvSpPr>
        <p:spPr>
          <a:xfrm>
            <a:off x="9325341" y="3286633"/>
            <a:ext cx="1746600" cy="386100"/>
          </a:xfrm>
          <a:prstGeom prst="rect">
            <a:avLst/>
          </a:prstGeom>
          <a:noFill/>
          <a:ln>
            <a:noFill/>
          </a:ln>
        </p:spPr>
        <p:txBody>
          <a:bodyPr anchorCtr="0" anchor="t" bIns="110575" lIns="108850" spcFirstLastPara="1" rIns="108850" wrap="square" tIns="110575">
            <a:no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rgbClr val="EEEEEE"/>
                </a:solidFill>
                <a:latin typeface="Arial"/>
                <a:ea typeface="Arial"/>
                <a:cs typeface="Arial"/>
                <a:sym typeface="Arial"/>
              </a:rPr>
              <a:t>Aïssa et al., 2016</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g14a9ea5f5bb_0_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02" name="Google Shape;502;g14a9ea5f5bb_0_0"/>
          <p:cNvSpPr txBox="1"/>
          <p:nvPr/>
        </p:nvSpPr>
        <p:spPr>
          <a:xfrm>
            <a:off x="1981201" y="3009801"/>
            <a:ext cx="8229600" cy="838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24484"/>
              </a:buClr>
              <a:buSzPts val="6000"/>
              <a:buFont typeface="Calibri"/>
              <a:buNone/>
            </a:pPr>
            <a:r>
              <a:rPr b="1" i="0" lang="ca-ES" sz="6000" u="none" cap="none" strike="noStrike">
                <a:solidFill>
                  <a:srgbClr val="124484"/>
                </a:solidFill>
                <a:latin typeface="Calibri"/>
                <a:ea typeface="Calibri"/>
                <a:cs typeface="Calibri"/>
                <a:sym typeface="Calibri"/>
              </a:rPr>
              <a:t>Research activities </a:t>
            </a:r>
            <a:endParaRPr b="1" i="0" sz="6000" u="none" cap="none" strike="noStrike">
              <a:solidFill>
                <a:srgbClr val="124484"/>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622600f396_45_39"/>
          <p:cNvSpPr txBox="1"/>
          <p:nvPr>
            <p:ph type="title"/>
          </p:nvPr>
        </p:nvSpPr>
        <p:spPr>
          <a:xfrm>
            <a:off x="415600" y="148067"/>
            <a:ext cx="11360800" cy="763600"/>
          </a:xfrm>
          <a:prstGeom prst="rect">
            <a:avLst/>
          </a:prstGeom>
          <a:noFill/>
          <a:ln>
            <a:noFill/>
          </a:ln>
        </p:spPr>
        <p:txBody>
          <a:bodyPr anchorCtr="0" anchor="t" bIns="121900" lIns="121900" spcFirstLastPara="1" rIns="121900" wrap="square" tIns="121900">
            <a:normAutofit/>
          </a:bodyPr>
          <a:lstStyle/>
          <a:p>
            <a:pPr indent="0" lvl="0" marL="0" marR="0" rtl="0" algn="ctr">
              <a:lnSpc>
                <a:spcPct val="100000"/>
              </a:lnSpc>
              <a:spcBef>
                <a:spcPts val="0"/>
              </a:spcBef>
              <a:spcAft>
                <a:spcPts val="0"/>
              </a:spcAft>
              <a:buSzPts val="3700"/>
              <a:buNone/>
            </a:pPr>
            <a:r>
              <a:rPr b="1" lang="ca-ES" sz="3300">
                <a:solidFill>
                  <a:srgbClr val="004890"/>
                </a:solidFill>
              </a:rPr>
              <a:t>The Atmospheric Composition group at BSC</a:t>
            </a:r>
            <a:endParaRPr sz="4500"/>
          </a:p>
        </p:txBody>
      </p:sp>
      <p:pic>
        <p:nvPicPr>
          <p:cNvPr id="211" name="Google Shape;211;g1622600f396_45_39"/>
          <p:cNvPicPr preferRelativeResize="0"/>
          <p:nvPr/>
        </p:nvPicPr>
        <p:blipFill rotWithShape="1">
          <a:blip r:embed="rId3">
            <a:alphaModFix/>
          </a:blip>
          <a:srcRect b="0" l="0" r="0" t="0"/>
          <a:stretch/>
        </p:blipFill>
        <p:spPr>
          <a:xfrm>
            <a:off x="1944823" y="867152"/>
            <a:ext cx="1112717" cy="1131011"/>
          </a:xfrm>
          <a:prstGeom prst="rect">
            <a:avLst/>
          </a:prstGeom>
          <a:noFill/>
          <a:ln>
            <a:noFill/>
          </a:ln>
        </p:spPr>
      </p:pic>
      <p:pic>
        <p:nvPicPr>
          <p:cNvPr id="212" name="Google Shape;212;g1622600f396_45_39"/>
          <p:cNvPicPr preferRelativeResize="0"/>
          <p:nvPr/>
        </p:nvPicPr>
        <p:blipFill rotWithShape="1">
          <a:blip r:embed="rId4">
            <a:alphaModFix/>
          </a:blip>
          <a:srcRect b="0" l="0" r="0" t="0"/>
          <a:stretch/>
        </p:blipFill>
        <p:spPr>
          <a:xfrm>
            <a:off x="3196211" y="850555"/>
            <a:ext cx="1121099" cy="1164208"/>
          </a:xfrm>
          <a:prstGeom prst="rect">
            <a:avLst/>
          </a:prstGeom>
          <a:noFill/>
          <a:ln>
            <a:noFill/>
          </a:ln>
        </p:spPr>
      </p:pic>
      <p:pic>
        <p:nvPicPr>
          <p:cNvPr id="213" name="Google Shape;213;g1622600f396_45_39"/>
          <p:cNvPicPr preferRelativeResize="0"/>
          <p:nvPr/>
        </p:nvPicPr>
        <p:blipFill rotWithShape="1">
          <a:blip r:embed="rId5">
            <a:alphaModFix/>
          </a:blip>
          <a:srcRect b="7380" l="0" r="8037" t="0"/>
          <a:stretch/>
        </p:blipFill>
        <p:spPr>
          <a:xfrm>
            <a:off x="411133" y="2261667"/>
            <a:ext cx="1088867" cy="1110067"/>
          </a:xfrm>
          <a:prstGeom prst="rect">
            <a:avLst/>
          </a:prstGeom>
          <a:noFill/>
          <a:ln>
            <a:noFill/>
          </a:ln>
        </p:spPr>
      </p:pic>
      <p:pic>
        <p:nvPicPr>
          <p:cNvPr id="214" name="Google Shape;214;g1622600f396_45_39"/>
          <p:cNvPicPr preferRelativeResize="0"/>
          <p:nvPr/>
        </p:nvPicPr>
        <p:blipFill rotWithShape="1">
          <a:blip r:embed="rId6">
            <a:alphaModFix/>
          </a:blip>
          <a:srcRect b="0" l="0" r="0" t="0"/>
          <a:stretch/>
        </p:blipFill>
        <p:spPr>
          <a:xfrm>
            <a:off x="1923323" y="2243891"/>
            <a:ext cx="1155700" cy="1143000"/>
          </a:xfrm>
          <a:prstGeom prst="rect">
            <a:avLst/>
          </a:prstGeom>
          <a:noFill/>
          <a:ln>
            <a:noFill/>
          </a:ln>
        </p:spPr>
      </p:pic>
      <p:pic>
        <p:nvPicPr>
          <p:cNvPr id="215" name="Google Shape;215;g1622600f396_45_39"/>
          <p:cNvPicPr preferRelativeResize="0"/>
          <p:nvPr/>
        </p:nvPicPr>
        <p:blipFill rotWithShape="1">
          <a:blip r:embed="rId7">
            <a:alphaModFix/>
          </a:blip>
          <a:srcRect b="0" l="0" r="0" t="0"/>
          <a:stretch/>
        </p:blipFill>
        <p:spPr>
          <a:xfrm>
            <a:off x="4515108" y="833389"/>
            <a:ext cx="1112717" cy="1198568"/>
          </a:xfrm>
          <a:prstGeom prst="rect">
            <a:avLst/>
          </a:prstGeom>
          <a:noFill/>
          <a:ln>
            <a:noFill/>
          </a:ln>
        </p:spPr>
      </p:pic>
      <p:pic>
        <p:nvPicPr>
          <p:cNvPr id="216" name="Google Shape;216;g1622600f396_45_39"/>
          <p:cNvPicPr preferRelativeResize="0"/>
          <p:nvPr/>
        </p:nvPicPr>
        <p:blipFill rotWithShape="1">
          <a:blip r:embed="rId8">
            <a:alphaModFix/>
          </a:blip>
          <a:srcRect b="0" l="0" r="0" t="0"/>
          <a:stretch/>
        </p:blipFill>
        <p:spPr>
          <a:xfrm>
            <a:off x="3225545" y="2283241"/>
            <a:ext cx="1112717" cy="1110063"/>
          </a:xfrm>
          <a:prstGeom prst="rect">
            <a:avLst/>
          </a:prstGeom>
          <a:noFill/>
          <a:ln>
            <a:noFill/>
          </a:ln>
        </p:spPr>
      </p:pic>
      <p:pic>
        <p:nvPicPr>
          <p:cNvPr id="217" name="Google Shape;217;g1622600f396_45_39"/>
          <p:cNvPicPr preferRelativeResize="0"/>
          <p:nvPr/>
        </p:nvPicPr>
        <p:blipFill rotWithShape="1">
          <a:blip r:embed="rId9">
            <a:alphaModFix/>
          </a:blip>
          <a:srcRect b="6015" l="0" r="13397" t="0"/>
          <a:stretch/>
        </p:blipFill>
        <p:spPr>
          <a:xfrm>
            <a:off x="4553167" y="2256333"/>
            <a:ext cx="1088867" cy="1110067"/>
          </a:xfrm>
          <a:prstGeom prst="rect">
            <a:avLst/>
          </a:prstGeom>
          <a:noFill/>
          <a:ln>
            <a:noFill/>
          </a:ln>
        </p:spPr>
      </p:pic>
      <p:pic>
        <p:nvPicPr>
          <p:cNvPr id="218" name="Google Shape;218;g1622600f396_45_39"/>
          <p:cNvPicPr preferRelativeResize="0"/>
          <p:nvPr/>
        </p:nvPicPr>
        <p:blipFill rotWithShape="1">
          <a:blip r:embed="rId10">
            <a:alphaModFix/>
          </a:blip>
          <a:srcRect b="0" l="0" r="0" t="0"/>
          <a:stretch/>
        </p:blipFill>
        <p:spPr>
          <a:xfrm>
            <a:off x="396533" y="3632581"/>
            <a:ext cx="1168400" cy="1168400"/>
          </a:xfrm>
          <a:prstGeom prst="rect">
            <a:avLst/>
          </a:prstGeom>
          <a:noFill/>
          <a:ln>
            <a:noFill/>
          </a:ln>
        </p:spPr>
      </p:pic>
      <p:pic>
        <p:nvPicPr>
          <p:cNvPr id="219" name="Google Shape;219;g1622600f396_45_39"/>
          <p:cNvPicPr preferRelativeResize="0"/>
          <p:nvPr/>
        </p:nvPicPr>
        <p:blipFill rotWithShape="1">
          <a:blip r:embed="rId11">
            <a:alphaModFix/>
          </a:blip>
          <a:srcRect b="0" l="0" r="0" t="0"/>
          <a:stretch/>
        </p:blipFill>
        <p:spPr>
          <a:xfrm>
            <a:off x="3245934" y="5008610"/>
            <a:ext cx="1154824" cy="1219202"/>
          </a:xfrm>
          <a:prstGeom prst="rect">
            <a:avLst/>
          </a:prstGeom>
          <a:noFill/>
          <a:ln>
            <a:noFill/>
          </a:ln>
        </p:spPr>
      </p:pic>
      <p:pic>
        <p:nvPicPr>
          <p:cNvPr id="220" name="Google Shape;220;g1622600f396_45_39"/>
          <p:cNvPicPr preferRelativeResize="0"/>
          <p:nvPr/>
        </p:nvPicPr>
        <p:blipFill rotWithShape="1">
          <a:blip r:embed="rId12">
            <a:alphaModFix/>
          </a:blip>
          <a:srcRect b="6015" l="0" r="0" t="0"/>
          <a:stretch/>
        </p:blipFill>
        <p:spPr>
          <a:xfrm>
            <a:off x="3220100" y="3671317"/>
            <a:ext cx="1206500" cy="1110067"/>
          </a:xfrm>
          <a:prstGeom prst="rect">
            <a:avLst/>
          </a:prstGeom>
          <a:noFill/>
          <a:ln>
            <a:noFill/>
          </a:ln>
        </p:spPr>
      </p:pic>
      <p:pic>
        <p:nvPicPr>
          <p:cNvPr id="221" name="Google Shape;221;g1622600f396_45_39"/>
          <p:cNvPicPr preferRelativeResize="0"/>
          <p:nvPr/>
        </p:nvPicPr>
        <p:blipFill rotWithShape="1">
          <a:blip r:embed="rId13">
            <a:alphaModFix/>
          </a:blip>
          <a:srcRect b="0" l="0" r="0" t="0"/>
          <a:stretch/>
        </p:blipFill>
        <p:spPr>
          <a:xfrm>
            <a:off x="464189" y="4932357"/>
            <a:ext cx="1206500" cy="1295400"/>
          </a:xfrm>
          <a:prstGeom prst="rect">
            <a:avLst/>
          </a:prstGeom>
          <a:noFill/>
          <a:ln>
            <a:noFill/>
          </a:ln>
        </p:spPr>
      </p:pic>
      <p:pic>
        <p:nvPicPr>
          <p:cNvPr id="222" name="Google Shape;222;g1622600f396_45_39"/>
          <p:cNvPicPr preferRelativeResize="0"/>
          <p:nvPr/>
        </p:nvPicPr>
        <p:blipFill rotWithShape="1">
          <a:blip r:embed="rId14">
            <a:alphaModFix/>
          </a:blip>
          <a:srcRect b="0" l="0" r="0" t="0"/>
          <a:stretch/>
        </p:blipFill>
        <p:spPr>
          <a:xfrm>
            <a:off x="1878891" y="4945105"/>
            <a:ext cx="1244600" cy="1270000"/>
          </a:xfrm>
          <a:prstGeom prst="rect">
            <a:avLst/>
          </a:prstGeom>
          <a:noFill/>
          <a:ln>
            <a:noFill/>
          </a:ln>
        </p:spPr>
      </p:pic>
      <p:pic>
        <p:nvPicPr>
          <p:cNvPr id="223" name="Google Shape;223;g1622600f396_45_39"/>
          <p:cNvPicPr preferRelativeResize="0"/>
          <p:nvPr/>
        </p:nvPicPr>
        <p:blipFill rotWithShape="1">
          <a:blip r:embed="rId15">
            <a:alphaModFix/>
          </a:blip>
          <a:srcRect b="0" l="0" r="0" t="0"/>
          <a:stretch/>
        </p:blipFill>
        <p:spPr>
          <a:xfrm>
            <a:off x="5859210" y="5039060"/>
            <a:ext cx="1088883" cy="1158257"/>
          </a:xfrm>
          <a:prstGeom prst="rect">
            <a:avLst/>
          </a:prstGeom>
          <a:noFill/>
          <a:ln>
            <a:noFill/>
          </a:ln>
        </p:spPr>
      </p:pic>
      <p:pic>
        <p:nvPicPr>
          <p:cNvPr id="224" name="Google Shape;224;g1622600f396_45_39"/>
          <p:cNvPicPr preferRelativeResize="0"/>
          <p:nvPr/>
        </p:nvPicPr>
        <p:blipFill rotWithShape="1">
          <a:blip r:embed="rId16">
            <a:alphaModFix/>
          </a:blip>
          <a:srcRect b="0" l="0" r="8272" t="0"/>
          <a:stretch/>
        </p:blipFill>
        <p:spPr>
          <a:xfrm>
            <a:off x="5833367" y="3607067"/>
            <a:ext cx="1013500" cy="1198567"/>
          </a:xfrm>
          <a:prstGeom prst="rect">
            <a:avLst/>
          </a:prstGeom>
          <a:noFill/>
          <a:ln>
            <a:noFill/>
          </a:ln>
        </p:spPr>
      </p:pic>
      <p:pic>
        <p:nvPicPr>
          <p:cNvPr id="225" name="Google Shape;225;g1622600f396_45_39"/>
          <p:cNvPicPr preferRelativeResize="0"/>
          <p:nvPr/>
        </p:nvPicPr>
        <p:blipFill rotWithShape="1">
          <a:blip r:embed="rId17">
            <a:alphaModFix/>
          </a:blip>
          <a:srcRect b="8053" l="0" r="0" t="0"/>
          <a:stretch/>
        </p:blipFill>
        <p:spPr>
          <a:xfrm>
            <a:off x="4623233" y="3639534"/>
            <a:ext cx="1013500" cy="1143000"/>
          </a:xfrm>
          <a:prstGeom prst="rect">
            <a:avLst/>
          </a:prstGeom>
          <a:noFill/>
          <a:ln>
            <a:noFill/>
          </a:ln>
        </p:spPr>
      </p:pic>
      <p:sp>
        <p:nvSpPr>
          <p:cNvPr id="226" name="Google Shape;226;g1622600f396_45_39"/>
          <p:cNvSpPr txBox="1"/>
          <p:nvPr/>
        </p:nvSpPr>
        <p:spPr>
          <a:xfrm>
            <a:off x="8176342" y="3528168"/>
            <a:ext cx="3979200" cy="1970100"/>
          </a:xfrm>
          <a:prstGeom prst="rect">
            <a:avLst/>
          </a:prstGeom>
          <a:noFill/>
          <a:ln>
            <a:noFill/>
          </a:ln>
        </p:spPr>
        <p:txBody>
          <a:bodyPr anchorCtr="0" anchor="t" bIns="60925" lIns="121900" spcFirstLastPara="1" rIns="121900" wrap="square" tIns="60925">
            <a:spAutoFit/>
          </a:bodyPr>
          <a:lstStyle/>
          <a:p>
            <a:pPr indent="-425450" lvl="0" marL="609600" marR="0" rtl="0" algn="l">
              <a:lnSpc>
                <a:spcPct val="100000"/>
              </a:lnSpc>
              <a:spcBef>
                <a:spcPts val="0"/>
              </a:spcBef>
              <a:spcAft>
                <a:spcPts val="0"/>
              </a:spcAft>
              <a:buClr>
                <a:srgbClr val="000000"/>
              </a:buClr>
              <a:buSzPts val="1900"/>
              <a:buFont typeface="Arial"/>
              <a:buChar char="+"/>
            </a:pPr>
            <a:r>
              <a:rPr b="0" i="1" lang="ca-ES" sz="2400" u="none" cap="none" strike="noStrike">
                <a:solidFill>
                  <a:srgbClr val="000000"/>
                </a:solidFill>
                <a:latin typeface="Arial"/>
                <a:ea typeface="Arial"/>
                <a:cs typeface="Arial"/>
                <a:sym typeface="Arial"/>
              </a:rPr>
              <a:t>long list of close collaborators from CES, ESS and CVC Earth Sciences Department</a:t>
            </a:r>
            <a:endParaRPr b="0" i="1" sz="2400" u="none" cap="none" strike="noStrike">
              <a:solidFill>
                <a:srgbClr val="000000"/>
              </a:solidFill>
              <a:latin typeface="Arial"/>
              <a:ea typeface="Arial"/>
              <a:cs typeface="Arial"/>
              <a:sym typeface="Arial"/>
            </a:endParaRPr>
          </a:p>
        </p:txBody>
      </p:sp>
      <p:sp>
        <p:nvSpPr>
          <p:cNvPr id="227" name="Google Shape;227;g1622600f396_45_39"/>
          <p:cNvSpPr/>
          <p:nvPr/>
        </p:nvSpPr>
        <p:spPr>
          <a:xfrm>
            <a:off x="7095200" y="1353733"/>
            <a:ext cx="4924000" cy="1732400"/>
          </a:xfrm>
          <a:prstGeom prst="rect">
            <a:avLst/>
          </a:prstGeom>
          <a:noFill/>
          <a:ln cap="flat" cmpd="sng" w="9525">
            <a:solidFill>
              <a:srgbClr val="3B7FF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descr="Captura de pantalla 2021-05-26 a las 12.56.24.png" id="228" name="Google Shape;228;g1622600f396_45_39"/>
          <p:cNvPicPr preferRelativeResize="0"/>
          <p:nvPr/>
        </p:nvPicPr>
        <p:blipFill rotWithShape="1">
          <a:blip r:embed="rId18">
            <a:alphaModFix/>
          </a:blip>
          <a:srcRect b="0" l="0" r="0" t="0"/>
          <a:stretch/>
        </p:blipFill>
        <p:spPr>
          <a:xfrm>
            <a:off x="7137511" y="1469601"/>
            <a:ext cx="1014045" cy="1003905"/>
          </a:xfrm>
          <a:prstGeom prst="rect">
            <a:avLst/>
          </a:prstGeom>
          <a:noFill/>
          <a:ln>
            <a:noFill/>
          </a:ln>
        </p:spPr>
      </p:pic>
      <p:pic>
        <p:nvPicPr>
          <p:cNvPr descr="Captura de pantalla 2021-05-26 a las 12.56.35.png" id="229" name="Google Shape;229;g1622600f396_45_39"/>
          <p:cNvPicPr preferRelativeResize="0"/>
          <p:nvPr/>
        </p:nvPicPr>
        <p:blipFill rotWithShape="1">
          <a:blip r:embed="rId19">
            <a:alphaModFix/>
          </a:blip>
          <a:srcRect b="0" l="13785" r="13199" t="0"/>
          <a:stretch/>
        </p:blipFill>
        <p:spPr>
          <a:xfrm>
            <a:off x="9227867" y="1469600"/>
            <a:ext cx="853033" cy="1003900"/>
          </a:xfrm>
          <a:prstGeom prst="rect">
            <a:avLst/>
          </a:prstGeom>
          <a:noFill/>
          <a:ln>
            <a:noFill/>
          </a:ln>
        </p:spPr>
      </p:pic>
      <p:pic>
        <p:nvPicPr>
          <p:cNvPr descr="Captura de pantalla 2021-05-26 a las 12.56.42.png" id="230" name="Google Shape;230;g1622600f396_45_39"/>
          <p:cNvPicPr preferRelativeResize="0"/>
          <p:nvPr/>
        </p:nvPicPr>
        <p:blipFill rotWithShape="1">
          <a:blip r:embed="rId20">
            <a:alphaModFix/>
          </a:blip>
          <a:srcRect b="0" l="0" r="0" t="0"/>
          <a:stretch/>
        </p:blipFill>
        <p:spPr>
          <a:xfrm>
            <a:off x="10136733" y="1469599"/>
            <a:ext cx="908400" cy="1003900"/>
          </a:xfrm>
          <a:prstGeom prst="rect">
            <a:avLst/>
          </a:prstGeom>
          <a:noFill/>
          <a:ln>
            <a:noFill/>
          </a:ln>
        </p:spPr>
      </p:pic>
      <p:pic>
        <p:nvPicPr>
          <p:cNvPr descr="Captura de pantalla 2021-05-26 a las 12.56.52.png" id="231" name="Google Shape;231;g1622600f396_45_39"/>
          <p:cNvPicPr preferRelativeResize="0"/>
          <p:nvPr/>
        </p:nvPicPr>
        <p:blipFill rotWithShape="1">
          <a:blip r:embed="rId21">
            <a:alphaModFix/>
          </a:blip>
          <a:srcRect b="0" l="0" r="0" t="0"/>
          <a:stretch/>
        </p:blipFill>
        <p:spPr>
          <a:xfrm>
            <a:off x="11100967" y="1469601"/>
            <a:ext cx="853033" cy="1003900"/>
          </a:xfrm>
          <a:prstGeom prst="rect">
            <a:avLst/>
          </a:prstGeom>
          <a:noFill/>
          <a:ln>
            <a:noFill/>
          </a:ln>
        </p:spPr>
      </p:pic>
      <p:pic>
        <p:nvPicPr>
          <p:cNvPr descr="Captura de pantalla 2021-05-26 a las 13.00.22.png" id="232" name="Google Shape;232;g1622600f396_45_39"/>
          <p:cNvPicPr preferRelativeResize="0"/>
          <p:nvPr/>
        </p:nvPicPr>
        <p:blipFill rotWithShape="1">
          <a:blip r:embed="rId22">
            <a:alphaModFix/>
          </a:blip>
          <a:srcRect b="1194" l="0" r="0" t="0"/>
          <a:stretch/>
        </p:blipFill>
        <p:spPr>
          <a:xfrm>
            <a:off x="8278133" y="1469600"/>
            <a:ext cx="823167" cy="1003900"/>
          </a:xfrm>
          <a:prstGeom prst="rect">
            <a:avLst/>
          </a:prstGeom>
          <a:noFill/>
          <a:ln>
            <a:noFill/>
          </a:ln>
        </p:spPr>
      </p:pic>
      <p:sp>
        <p:nvSpPr>
          <p:cNvPr id="233" name="Google Shape;233;g1622600f396_45_39"/>
          <p:cNvSpPr txBox="1"/>
          <p:nvPr/>
        </p:nvSpPr>
        <p:spPr>
          <a:xfrm>
            <a:off x="7215383" y="2565167"/>
            <a:ext cx="4878000" cy="4924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2400"/>
              <a:buFont typeface="Arial"/>
              <a:buNone/>
            </a:pPr>
            <a:r>
              <a:rPr b="0" i="1" lang="ca-ES" sz="2400" u="none" cap="none" strike="noStrike">
                <a:solidFill>
                  <a:srgbClr val="000000"/>
                </a:solidFill>
                <a:latin typeface="Arial"/>
                <a:ea typeface="Arial"/>
                <a:cs typeface="Arial"/>
                <a:sym typeface="Arial"/>
              </a:rPr>
              <a:t>Visitors ex-BSC and collaborators</a:t>
            </a:r>
            <a:endParaRPr b="0" i="1" sz="2400" u="none" cap="none" strike="noStrike">
              <a:solidFill>
                <a:srgbClr val="000000"/>
              </a:solidFill>
              <a:latin typeface="Arial"/>
              <a:ea typeface="Arial"/>
              <a:cs typeface="Arial"/>
              <a:sym typeface="Arial"/>
            </a:endParaRPr>
          </a:p>
        </p:txBody>
      </p:sp>
      <p:pic>
        <p:nvPicPr>
          <p:cNvPr id="234" name="Google Shape;234;g1622600f396_45_39"/>
          <p:cNvPicPr preferRelativeResize="0"/>
          <p:nvPr/>
        </p:nvPicPr>
        <p:blipFill rotWithShape="1">
          <a:blip r:embed="rId23">
            <a:alphaModFix/>
          </a:blip>
          <a:srcRect b="-6700" l="0" r="0" t="6700"/>
          <a:stretch/>
        </p:blipFill>
        <p:spPr>
          <a:xfrm>
            <a:off x="4622950" y="5008600"/>
            <a:ext cx="1014033" cy="1270000"/>
          </a:xfrm>
          <a:prstGeom prst="rect">
            <a:avLst/>
          </a:prstGeom>
          <a:noFill/>
          <a:ln>
            <a:noFill/>
          </a:ln>
        </p:spPr>
      </p:pic>
      <p:pic>
        <p:nvPicPr>
          <p:cNvPr id="235" name="Google Shape;235;g1622600f396_45_39"/>
          <p:cNvPicPr preferRelativeResize="0"/>
          <p:nvPr/>
        </p:nvPicPr>
        <p:blipFill rotWithShape="1">
          <a:blip r:embed="rId24">
            <a:alphaModFix/>
          </a:blip>
          <a:srcRect b="0" l="7180" r="15191" t="0"/>
          <a:stretch/>
        </p:blipFill>
        <p:spPr>
          <a:xfrm>
            <a:off x="436300" y="877633"/>
            <a:ext cx="1088867" cy="1110067"/>
          </a:xfrm>
          <a:prstGeom prst="rect">
            <a:avLst/>
          </a:prstGeom>
          <a:noFill/>
          <a:ln>
            <a:noFill/>
          </a:ln>
        </p:spPr>
      </p:pic>
      <p:sp>
        <p:nvSpPr>
          <p:cNvPr id="236" name="Google Shape;236;g1622600f396_45_39"/>
          <p:cNvSpPr txBox="1"/>
          <p:nvPr/>
        </p:nvSpPr>
        <p:spPr>
          <a:xfrm>
            <a:off x="599733" y="1906333"/>
            <a:ext cx="10136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Carlos P.</a:t>
            </a:r>
            <a:endParaRPr b="0" i="0" sz="1300" u="none" cap="none" strike="noStrike">
              <a:solidFill>
                <a:srgbClr val="000000"/>
              </a:solidFill>
              <a:latin typeface="Arial"/>
              <a:ea typeface="Arial"/>
              <a:cs typeface="Arial"/>
              <a:sym typeface="Arial"/>
            </a:endParaRPr>
          </a:p>
        </p:txBody>
      </p:sp>
      <p:sp>
        <p:nvSpPr>
          <p:cNvPr id="237" name="Google Shape;237;g1622600f396_45_39"/>
          <p:cNvSpPr txBox="1"/>
          <p:nvPr/>
        </p:nvSpPr>
        <p:spPr>
          <a:xfrm>
            <a:off x="2086400" y="1906333"/>
            <a:ext cx="10136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Oriol J.</a:t>
            </a:r>
            <a:endParaRPr b="0" i="0" sz="1300" u="none" cap="none" strike="noStrike">
              <a:solidFill>
                <a:srgbClr val="000000"/>
              </a:solidFill>
              <a:latin typeface="Arial"/>
              <a:ea typeface="Arial"/>
              <a:cs typeface="Arial"/>
              <a:sym typeface="Arial"/>
            </a:endParaRPr>
          </a:p>
        </p:txBody>
      </p:sp>
      <p:sp>
        <p:nvSpPr>
          <p:cNvPr id="238" name="Google Shape;238;g1622600f396_45_39"/>
          <p:cNvSpPr txBox="1"/>
          <p:nvPr/>
        </p:nvSpPr>
        <p:spPr>
          <a:xfrm>
            <a:off x="3407200" y="1906333"/>
            <a:ext cx="10136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María G.</a:t>
            </a:r>
            <a:endParaRPr b="0" i="0" sz="1300" u="none" cap="none" strike="noStrike">
              <a:solidFill>
                <a:srgbClr val="000000"/>
              </a:solidFill>
              <a:latin typeface="Arial"/>
              <a:ea typeface="Arial"/>
              <a:cs typeface="Arial"/>
              <a:sym typeface="Arial"/>
            </a:endParaRPr>
          </a:p>
        </p:txBody>
      </p:sp>
      <p:sp>
        <p:nvSpPr>
          <p:cNvPr id="239" name="Google Shape;239;g1622600f396_45_39"/>
          <p:cNvSpPr txBox="1"/>
          <p:nvPr/>
        </p:nvSpPr>
        <p:spPr>
          <a:xfrm>
            <a:off x="4585900" y="1906333"/>
            <a:ext cx="11211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Enza D.T.</a:t>
            </a:r>
            <a:endParaRPr b="0" i="0" sz="1300" u="none" cap="none" strike="noStrike">
              <a:solidFill>
                <a:srgbClr val="000000"/>
              </a:solidFill>
              <a:latin typeface="Arial"/>
              <a:ea typeface="Arial"/>
              <a:cs typeface="Arial"/>
              <a:sym typeface="Arial"/>
            </a:endParaRPr>
          </a:p>
        </p:txBody>
      </p:sp>
      <p:sp>
        <p:nvSpPr>
          <p:cNvPr id="240" name="Google Shape;240;g1622600f396_45_39"/>
          <p:cNvSpPr txBox="1"/>
          <p:nvPr/>
        </p:nvSpPr>
        <p:spPr>
          <a:xfrm>
            <a:off x="560633" y="3250983"/>
            <a:ext cx="10136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Marc G.</a:t>
            </a:r>
            <a:endParaRPr b="0" i="0" sz="1300" u="none" cap="none" strike="noStrike">
              <a:solidFill>
                <a:srgbClr val="000000"/>
              </a:solidFill>
              <a:latin typeface="Arial"/>
              <a:ea typeface="Arial"/>
              <a:cs typeface="Arial"/>
              <a:sym typeface="Arial"/>
            </a:endParaRPr>
          </a:p>
        </p:txBody>
      </p:sp>
      <p:sp>
        <p:nvSpPr>
          <p:cNvPr id="241" name="Google Shape;241;g1622600f396_45_39"/>
          <p:cNvSpPr txBox="1"/>
          <p:nvPr/>
        </p:nvSpPr>
        <p:spPr>
          <a:xfrm>
            <a:off x="2009867" y="3250983"/>
            <a:ext cx="10136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Sara B.</a:t>
            </a:r>
            <a:endParaRPr b="0" i="0" sz="1300" u="none" cap="none" strike="noStrike">
              <a:solidFill>
                <a:srgbClr val="000000"/>
              </a:solidFill>
              <a:latin typeface="Arial"/>
              <a:ea typeface="Arial"/>
              <a:cs typeface="Arial"/>
              <a:sym typeface="Arial"/>
            </a:endParaRPr>
          </a:p>
        </p:txBody>
      </p:sp>
      <p:sp>
        <p:nvSpPr>
          <p:cNvPr id="242" name="Google Shape;242;g1622600f396_45_39"/>
          <p:cNvSpPr txBox="1"/>
          <p:nvPr/>
        </p:nvSpPr>
        <p:spPr>
          <a:xfrm>
            <a:off x="3280367" y="3251000"/>
            <a:ext cx="11548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Jerónimo E.</a:t>
            </a:r>
            <a:endParaRPr b="0" i="0" sz="1300" u="none" cap="none" strike="noStrike">
              <a:solidFill>
                <a:srgbClr val="000000"/>
              </a:solidFill>
              <a:latin typeface="Arial"/>
              <a:ea typeface="Arial"/>
              <a:cs typeface="Arial"/>
              <a:sym typeface="Arial"/>
            </a:endParaRPr>
          </a:p>
        </p:txBody>
      </p:sp>
      <p:sp>
        <p:nvSpPr>
          <p:cNvPr id="243" name="Google Shape;243;g1622600f396_45_39"/>
          <p:cNvSpPr txBox="1"/>
          <p:nvPr/>
        </p:nvSpPr>
        <p:spPr>
          <a:xfrm>
            <a:off x="4755783" y="3251000"/>
            <a:ext cx="11548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Dene B.</a:t>
            </a:r>
            <a:endParaRPr b="0" i="0" sz="1300" u="none" cap="none" strike="noStrike">
              <a:solidFill>
                <a:srgbClr val="000000"/>
              </a:solidFill>
              <a:latin typeface="Arial"/>
              <a:ea typeface="Arial"/>
              <a:cs typeface="Arial"/>
              <a:sym typeface="Arial"/>
            </a:endParaRPr>
          </a:p>
        </p:txBody>
      </p:sp>
      <p:sp>
        <p:nvSpPr>
          <p:cNvPr id="244" name="Google Shape;244;g1622600f396_45_39"/>
          <p:cNvSpPr txBox="1"/>
          <p:nvPr/>
        </p:nvSpPr>
        <p:spPr>
          <a:xfrm>
            <a:off x="582333" y="4688600"/>
            <a:ext cx="10888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Montse C.</a:t>
            </a:r>
            <a:endParaRPr b="0" i="0" sz="1300" u="none" cap="none" strike="noStrike">
              <a:solidFill>
                <a:srgbClr val="000000"/>
              </a:solidFill>
              <a:latin typeface="Arial"/>
              <a:ea typeface="Arial"/>
              <a:cs typeface="Arial"/>
              <a:sym typeface="Arial"/>
            </a:endParaRPr>
          </a:p>
        </p:txBody>
      </p:sp>
      <p:sp>
        <p:nvSpPr>
          <p:cNvPr id="245" name="Google Shape;245;g1622600f396_45_39"/>
          <p:cNvSpPr txBox="1"/>
          <p:nvPr/>
        </p:nvSpPr>
        <p:spPr>
          <a:xfrm>
            <a:off x="2094600" y="4651917"/>
            <a:ext cx="10887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Calum M.</a:t>
            </a:r>
            <a:endParaRPr b="0" i="0" sz="1300" u="none" cap="none" strike="noStrike">
              <a:solidFill>
                <a:srgbClr val="000000"/>
              </a:solidFill>
              <a:latin typeface="Arial"/>
              <a:ea typeface="Arial"/>
              <a:cs typeface="Arial"/>
              <a:sym typeface="Arial"/>
            </a:endParaRPr>
          </a:p>
        </p:txBody>
      </p:sp>
      <p:sp>
        <p:nvSpPr>
          <p:cNvPr id="246" name="Google Shape;246;g1622600f396_45_39"/>
          <p:cNvSpPr txBox="1"/>
          <p:nvPr/>
        </p:nvSpPr>
        <p:spPr>
          <a:xfrm>
            <a:off x="3341817" y="4665200"/>
            <a:ext cx="12064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Santiago E.</a:t>
            </a:r>
            <a:endParaRPr b="0" i="0" sz="1300" u="none" cap="none" strike="noStrike">
              <a:solidFill>
                <a:srgbClr val="000000"/>
              </a:solidFill>
              <a:latin typeface="Arial"/>
              <a:ea typeface="Arial"/>
              <a:cs typeface="Arial"/>
              <a:sym typeface="Arial"/>
            </a:endParaRPr>
          </a:p>
        </p:txBody>
      </p:sp>
      <p:sp>
        <p:nvSpPr>
          <p:cNvPr id="247" name="Google Shape;247;g1622600f396_45_39"/>
          <p:cNvSpPr txBox="1"/>
          <p:nvPr/>
        </p:nvSpPr>
        <p:spPr>
          <a:xfrm>
            <a:off x="4729983" y="4651267"/>
            <a:ext cx="12064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Roger G. </a:t>
            </a:r>
            <a:endParaRPr b="0" i="0" sz="1300" u="none" cap="none" strike="noStrike">
              <a:solidFill>
                <a:srgbClr val="000000"/>
              </a:solidFill>
              <a:latin typeface="Arial"/>
              <a:ea typeface="Arial"/>
              <a:cs typeface="Arial"/>
              <a:sym typeface="Arial"/>
            </a:endParaRPr>
          </a:p>
        </p:txBody>
      </p:sp>
      <p:sp>
        <p:nvSpPr>
          <p:cNvPr id="248" name="Google Shape;248;g1622600f396_45_39"/>
          <p:cNvSpPr txBox="1"/>
          <p:nvPr/>
        </p:nvSpPr>
        <p:spPr>
          <a:xfrm>
            <a:off x="5880783" y="4664633"/>
            <a:ext cx="12064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Franco L.</a:t>
            </a:r>
            <a:endParaRPr b="0" i="0" sz="1300" u="none" cap="none" strike="noStrike">
              <a:solidFill>
                <a:srgbClr val="000000"/>
              </a:solidFill>
              <a:latin typeface="Arial"/>
              <a:ea typeface="Arial"/>
              <a:cs typeface="Arial"/>
              <a:sym typeface="Arial"/>
            </a:endParaRPr>
          </a:p>
        </p:txBody>
      </p:sp>
      <p:sp>
        <p:nvSpPr>
          <p:cNvPr id="249" name="Google Shape;249;g1622600f396_45_39"/>
          <p:cNvSpPr txBox="1"/>
          <p:nvPr/>
        </p:nvSpPr>
        <p:spPr>
          <a:xfrm>
            <a:off x="604917" y="6126200"/>
            <a:ext cx="12064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Hector N.</a:t>
            </a:r>
            <a:endParaRPr b="0" i="0" sz="1300" u="none" cap="none" strike="noStrike">
              <a:solidFill>
                <a:srgbClr val="000000"/>
              </a:solidFill>
              <a:latin typeface="Arial"/>
              <a:ea typeface="Arial"/>
              <a:cs typeface="Arial"/>
              <a:sym typeface="Arial"/>
            </a:endParaRPr>
          </a:p>
        </p:txBody>
      </p:sp>
      <p:sp>
        <p:nvSpPr>
          <p:cNvPr id="250" name="Google Shape;250;g1622600f396_45_39"/>
          <p:cNvSpPr txBox="1"/>
          <p:nvPr/>
        </p:nvSpPr>
        <p:spPr>
          <a:xfrm>
            <a:off x="2077817" y="6154433"/>
            <a:ext cx="12064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Ruben S.</a:t>
            </a:r>
            <a:endParaRPr b="0" i="0" sz="1300" u="none" cap="none" strike="noStrike">
              <a:solidFill>
                <a:srgbClr val="000000"/>
              </a:solidFill>
              <a:latin typeface="Arial"/>
              <a:ea typeface="Arial"/>
              <a:cs typeface="Arial"/>
              <a:sym typeface="Arial"/>
            </a:endParaRPr>
          </a:p>
        </p:txBody>
      </p:sp>
      <p:sp>
        <p:nvSpPr>
          <p:cNvPr id="251" name="Google Shape;251;g1622600f396_45_39"/>
          <p:cNvSpPr txBox="1"/>
          <p:nvPr/>
        </p:nvSpPr>
        <p:spPr>
          <a:xfrm>
            <a:off x="3473217" y="6148033"/>
            <a:ext cx="12064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Elisa B. </a:t>
            </a:r>
            <a:endParaRPr b="0" i="0" sz="1300" u="none" cap="none" strike="noStrike">
              <a:solidFill>
                <a:srgbClr val="000000"/>
              </a:solidFill>
              <a:latin typeface="Arial"/>
              <a:ea typeface="Arial"/>
              <a:cs typeface="Arial"/>
              <a:sym typeface="Arial"/>
            </a:endParaRPr>
          </a:p>
        </p:txBody>
      </p:sp>
      <p:sp>
        <p:nvSpPr>
          <p:cNvPr id="252" name="Google Shape;252;g1622600f396_45_39"/>
          <p:cNvSpPr txBox="1"/>
          <p:nvPr/>
        </p:nvSpPr>
        <p:spPr>
          <a:xfrm>
            <a:off x="4644900" y="6153133"/>
            <a:ext cx="12064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Adolfo G.</a:t>
            </a:r>
            <a:endParaRPr b="0" i="0" sz="1300" u="none" cap="none" strike="noStrike">
              <a:solidFill>
                <a:srgbClr val="000000"/>
              </a:solidFill>
              <a:latin typeface="Arial"/>
              <a:ea typeface="Arial"/>
              <a:cs typeface="Arial"/>
              <a:sym typeface="Arial"/>
            </a:endParaRPr>
          </a:p>
        </p:txBody>
      </p:sp>
      <p:sp>
        <p:nvSpPr>
          <p:cNvPr id="253" name="Google Shape;253;g1622600f396_45_39"/>
          <p:cNvSpPr txBox="1"/>
          <p:nvPr/>
        </p:nvSpPr>
        <p:spPr>
          <a:xfrm>
            <a:off x="5885100" y="6148033"/>
            <a:ext cx="1206400" cy="45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Cristina G.</a:t>
            </a:r>
            <a:endParaRPr b="0" i="0" sz="1300" u="none" cap="none" strike="noStrike">
              <a:solidFill>
                <a:srgbClr val="000000"/>
              </a:solidFill>
              <a:latin typeface="Arial"/>
              <a:ea typeface="Arial"/>
              <a:cs typeface="Arial"/>
              <a:sym typeface="Arial"/>
            </a:endParaRPr>
          </a:p>
        </p:txBody>
      </p:sp>
      <p:sp>
        <p:nvSpPr>
          <p:cNvPr id="254" name="Google Shape;254;g1622600f396_45_39"/>
          <p:cNvSpPr txBox="1"/>
          <p:nvPr/>
        </p:nvSpPr>
        <p:spPr>
          <a:xfrm>
            <a:off x="8198209" y="5558452"/>
            <a:ext cx="3979200" cy="769500"/>
          </a:xfrm>
          <a:prstGeom prst="rect">
            <a:avLst/>
          </a:prstGeom>
          <a:noFill/>
          <a:ln>
            <a:noFill/>
          </a:ln>
        </p:spPr>
        <p:txBody>
          <a:bodyPr anchorCtr="0" anchor="t" bIns="60925" lIns="121900" spcFirstLastPara="1" rIns="121900" wrap="square" tIns="60925">
            <a:spAutoFit/>
          </a:bodyPr>
          <a:lstStyle/>
          <a:p>
            <a:pPr indent="-438150" lvl="0" marL="609600" marR="0" rtl="0" algn="l">
              <a:lnSpc>
                <a:spcPct val="100000"/>
              </a:lnSpc>
              <a:spcBef>
                <a:spcPts val="0"/>
              </a:spcBef>
              <a:spcAft>
                <a:spcPts val="0"/>
              </a:spcAft>
              <a:buClr>
                <a:srgbClr val="FF0000"/>
              </a:buClr>
              <a:buSzPts val="2100"/>
              <a:buFont typeface="Arial"/>
              <a:buChar char="+"/>
            </a:pPr>
            <a:r>
              <a:rPr b="1" i="1" lang="ca-ES" sz="2100" u="none" cap="none" strike="noStrike">
                <a:solidFill>
                  <a:srgbClr val="FF0000"/>
                </a:solidFill>
                <a:latin typeface="Arial"/>
                <a:ea typeface="Arial"/>
                <a:cs typeface="Arial"/>
                <a:sym typeface="Arial"/>
              </a:rPr>
              <a:t>Open positions (DA, Model dev., SDS)</a:t>
            </a:r>
            <a:endParaRPr b="1" i="1" sz="2100" u="none" cap="none" strike="noStrike">
              <a:solidFill>
                <a:srgbClr val="FF0000"/>
              </a:solidFill>
              <a:latin typeface="Arial"/>
              <a:ea typeface="Arial"/>
              <a:cs typeface="Arial"/>
              <a:sym typeface="Arial"/>
            </a:endParaRPr>
          </a:p>
        </p:txBody>
      </p:sp>
      <p:pic>
        <p:nvPicPr>
          <p:cNvPr id="255" name="Google Shape;255;g1622600f396_45_39"/>
          <p:cNvPicPr preferRelativeResize="0"/>
          <p:nvPr/>
        </p:nvPicPr>
        <p:blipFill rotWithShape="1">
          <a:blip r:embed="rId25">
            <a:alphaModFix/>
          </a:blip>
          <a:srcRect b="0" l="0" r="0" t="0"/>
          <a:stretch/>
        </p:blipFill>
        <p:spPr>
          <a:xfrm>
            <a:off x="1840763" y="3623075"/>
            <a:ext cx="1209675" cy="1085850"/>
          </a:xfrm>
          <a:prstGeom prst="rect">
            <a:avLst/>
          </a:prstGeom>
          <a:noFill/>
          <a:ln>
            <a:noFill/>
          </a:ln>
        </p:spPr>
      </p:pic>
      <p:sp>
        <p:nvSpPr>
          <p:cNvPr id="256" name="Google Shape;256;g1622600f396_45_39"/>
          <p:cNvSpPr txBox="1"/>
          <p:nvPr/>
        </p:nvSpPr>
        <p:spPr>
          <a:xfrm>
            <a:off x="5974983" y="3251000"/>
            <a:ext cx="11547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Elina K.</a:t>
            </a:r>
            <a:endParaRPr b="0" i="0" sz="1300" u="none" cap="none" strike="noStrike">
              <a:solidFill>
                <a:srgbClr val="000000"/>
              </a:solidFill>
              <a:latin typeface="Arial"/>
              <a:ea typeface="Arial"/>
              <a:cs typeface="Arial"/>
              <a:sym typeface="Arial"/>
            </a:endParaRPr>
          </a:p>
        </p:txBody>
      </p:sp>
      <p:sp>
        <p:nvSpPr>
          <p:cNvPr id="257" name="Google Shape;257;g1622600f396_45_39"/>
          <p:cNvSpPr txBox="1"/>
          <p:nvPr/>
        </p:nvSpPr>
        <p:spPr>
          <a:xfrm>
            <a:off x="5924521" y="1908925"/>
            <a:ext cx="11547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Luka I.</a:t>
            </a:r>
            <a:endParaRPr b="0" i="0" sz="1300" u="none" cap="none" strike="noStrike">
              <a:solidFill>
                <a:srgbClr val="000000"/>
              </a:solidFill>
              <a:latin typeface="Arial"/>
              <a:ea typeface="Arial"/>
              <a:cs typeface="Arial"/>
              <a:sym typeface="Arial"/>
            </a:endParaRPr>
          </a:p>
        </p:txBody>
      </p:sp>
      <p:pic>
        <p:nvPicPr>
          <p:cNvPr id="258" name="Google Shape;258;g1622600f396_45_39"/>
          <p:cNvPicPr preferRelativeResize="0"/>
          <p:nvPr/>
        </p:nvPicPr>
        <p:blipFill rotWithShape="1">
          <a:blip r:embed="rId26">
            <a:alphaModFix/>
          </a:blip>
          <a:srcRect b="0" l="0" r="0" t="0"/>
          <a:stretch/>
        </p:blipFill>
        <p:spPr>
          <a:xfrm>
            <a:off x="5731913" y="2399038"/>
            <a:ext cx="1152525" cy="895350"/>
          </a:xfrm>
          <a:prstGeom prst="rect">
            <a:avLst/>
          </a:prstGeom>
          <a:noFill/>
          <a:ln>
            <a:noFill/>
          </a:ln>
        </p:spPr>
      </p:pic>
      <p:pic>
        <p:nvPicPr>
          <p:cNvPr id="259" name="Google Shape;259;g1622600f396_45_39"/>
          <p:cNvPicPr preferRelativeResize="0"/>
          <p:nvPr/>
        </p:nvPicPr>
        <p:blipFill rotWithShape="1">
          <a:blip r:embed="rId27">
            <a:alphaModFix/>
          </a:blip>
          <a:srcRect b="0" l="0" r="0" t="0"/>
          <a:stretch/>
        </p:blipFill>
        <p:spPr>
          <a:xfrm>
            <a:off x="5716688" y="867150"/>
            <a:ext cx="1162050" cy="1219200"/>
          </a:xfrm>
          <a:prstGeom prst="rect">
            <a:avLst/>
          </a:prstGeom>
          <a:noFill/>
          <a:ln>
            <a:noFill/>
          </a:ln>
        </p:spPr>
      </p:pic>
      <p:pic>
        <p:nvPicPr>
          <p:cNvPr id="260" name="Google Shape;260;g1622600f396_45_39"/>
          <p:cNvPicPr preferRelativeResize="0"/>
          <p:nvPr/>
        </p:nvPicPr>
        <p:blipFill rotWithShape="1">
          <a:blip r:embed="rId28">
            <a:alphaModFix/>
          </a:blip>
          <a:srcRect b="0" l="0" r="0" t="0"/>
          <a:stretch/>
        </p:blipFill>
        <p:spPr>
          <a:xfrm>
            <a:off x="7076613" y="5060963"/>
            <a:ext cx="1209675" cy="1114425"/>
          </a:xfrm>
          <a:prstGeom prst="rect">
            <a:avLst/>
          </a:prstGeom>
          <a:noFill/>
          <a:ln>
            <a:noFill/>
          </a:ln>
        </p:spPr>
      </p:pic>
      <p:sp>
        <p:nvSpPr>
          <p:cNvPr id="261" name="Google Shape;261;g1622600f396_45_39"/>
          <p:cNvSpPr txBox="1"/>
          <p:nvPr/>
        </p:nvSpPr>
        <p:spPr>
          <a:xfrm>
            <a:off x="7256700" y="6148033"/>
            <a:ext cx="12063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ca-ES" sz="1300" u="none" cap="none" strike="noStrike">
                <a:solidFill>
                  <a:schemeClr val="dk1"/>
                </a:solidFill>
                <a:latin typeface="Arial"/>
                <a:ea typeface="Arial"/>
                <a:cs typeface="Arial"/>
                <a:sym typeface="Arial"/>
              </a:rPr>
              <a:t>Kevin O.</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1622600f396_40_11"/>
          <p:cNvSpPr txBox="1"/>
          <p:nvPr>
            <p:ph type="title"/>
          </p:nvPr>
        </p:nvSpPr>
        <p:spPr>
          <a:xfrm>
            <a:off x="464803" y="158900"/>
            <a:ext cx="11235584" cy="83839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4890"/>
              </a:buClr>
              <a:buSzPts val="3500"/>
              <a:buFont typeface="Calibri"/>
              <a:buNone/>
            </a:pPr>
            <a:r>
              <a:rPr lang="ca-ES" sz="2900"/>
              <a:t>CAMP: Chemistry Across Multiple Phases</a:t>
            </a:r>
            <a:endParaRPr sz="2900"/>
          </a:p>
        </p:txBody>
      </p:sp>
      <p:sp>
        <p:nvSpPr>
          <p:cNvPr id="509" name="Google Shape;509;g1622600f396_40_11"/>
          <p:cNvSpPr/>
          <p:nvPr/>
        </p:nvSpPr>
        <p:spPr>
          <a:xfrm flipH="1" rot="-3969374">
            <a:off x="7613567" y="2608844"/>
            <a:ext cx="2022535" cy="1605535"/>
          </a:xfrm>
          <a:custGeom>
            <a:rect b="b" l="l" r="r" t="t"/>
            <a:pathLst>
              <a:path extrusionOk="0" h="120000" w="120000">
                <a:moveTo>
                  <a:pt x="5954" y="60000"/>
                </a:moveTo>
                <a:lnTo>
                  <a:pt x="5954" y="60000"/>
                </a:lnTo>
                <a:cubicBezTo>
                  <a:pt x="5954" y="34724"/>
                  <a:pt x="24494" y="13036"/>
                  <a:pt x="50072" y="8393"/>
                </a:cubicBezTo>
                <a:cubicBezTo>
                  <a:pt x="75649" y="3750"/>
                  <a:pt x="101002" y="17470"/>
                  <a:pt x="110399" y="41040"/>
                </a:cubicBezTo>
                <a:lnTo>
                  <a:pt x="115523" y="41040"/>
                </a:lnTo>
                <a:lnTo>
                  <a:pt x="108093" y="60000"/>
                </a:lnTo>
                <a:lnTo>
                  <a:pt x="91708" y="41040"/>
                </a:lnTo>
                <a:lnTo>
                  <a:pt x="96356" y="41040"/>
                </a:lnTo>
                <a:lnTo>
                  <a:pt x="96356" y="41040"/>
                </a:lnTo>
                <a:cubicBezTo>
                  <a:pt x="86739" y="26435"/>
                  <a:pt x="67319" y="19375"/>
                  <a:pt x="48962" y="23809"/>
                </a:cubicBezTo>
                <a:cubicBezTo>
                  <a:pt x="30604" y="28244"/>
                  <a:pt x="17861" y="43072"/>
                  <a:pt x="17861" y="60000"/>
                </a:cubicBezTo>
                <a:close/>
              </a:path>
            </a:pathLst>
          </a:cu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p:txBody>
      </p:sp>
      <p:sp>
        <p:nvSpPr>
          <p:cNvPr id="510" name="Google Shape;510;g1622600f396_40_11"/>
          <p:cNvSpPr txBox="1"/>
          <p:nvPr/>
        </p:nvSpPr>
        <p:spPr>
          <a:xfrm>
            <a:off x="7077013" y="2331660"/>
            <a:ext cx="16776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ca-ES" sz="1700" u="none" cap="none" strike="noStrike">
                <a:solidFill>
                  <a:srgbClr val="2F5496"/>
                </a:solidFill>
                <a:latin typeface="Calibri"/>
                <a:ea typeface="Calibri"/>
                <a:cs typeface="Calibri"/>
                <a:sym typeface="Calibri"/>
              </a:rPr>
              <a:t>Load input files into model objects</a:t>
            </a:r>
            <a:endParaRPr b="0" i="0" sz="1300" u="none" cap="none" strike="noStrike">
              <a:solidFill>
                <a:srgbClr val="000000"/>
              </a:solidFill>
              <a:latin typeface="Arial"/>
              <a:ea typeface="Arial"/>
              <a:cs typeface="Arial"/>
              <a:sym typeface="Arial"/>
            </a:endParaRPr>
          </a:p>
        </p:txBody>
      </p:sp>
      <p:sp>
        <p:nvSpPr>
          <p:cNvPr id="511" name="Google Shape;511;g1622600f396_40_11"/>
          <p:cNvSpPr/>
          <p:nvPr/>
        </p:nvSpPr>
        <p:spPr>
          <a:xfrm rot="-2017232">
            <a:off x="7972120" y="4849280"/>
            <a:ext cx="526213" cy="282537"/>
          </a:xfrm>
          <a:prstGeom prst="leftRightArrow">
            <a:avLst>
              <a:gd fmla="val 50000" name="adj1"/>
              <a:gd fmla="val 50000" name="adj2"/>
            </a:avLst>
          </a:pr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grpSp>
        <p:nvGrpSpPr>
          <p:cNvPr id="512" name="Google Shape;512;g1622600f396_40_11"/>
          <p:cNvGrpSpPr/>
          <p:nvPr/>
        </p:nvGrpSpPr>
        <p:grpSpPr>
          <a:xfrm>
            <a:off x="9211183" y="383285"/>
            <a:ext cx="2626800" cy="2721900"/>
            <a:chOff x="4115806" y="997297"/>
            <a:chExt cx="2626800" cy="2721900"/>
          </a:xfrm>
        </p:grpSpPr>
        <p:sp>
          <p:nvSpPr>
            <p:cNvPr id="513" name="Google Shape;513;g1622600f396_40_11"/>
            <p:cNvSpPr txBox="1"/>
            <p:nvPr/>
          </p:nvSpPr>
          <p:spPr>
            <a:xfrm>
              <a:off x="4115806" y="997297"/>
              <a:ext cx="1864800" cy="1959900"/>
            </a:xfrm>
            <a:prstGeom prst="rect">
              <a:avLst/>
            </a:prstGeom>
            <a:solidFill>
              <a:srgbClr val="C4E0B2"/>
            </a:solidFill>
            <a:ln>
              <a:noFill/>
            </a:ln>
            <a:effectLst>
              <a:outerShdw blurRad="50800" rotWithShape="0" algn="br" dir="135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reactants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O3</a:t>
              </a:r>
              <a:r>
                <a:rPr b="0" i="0" lang="ca-ES" sz="900" u="none" cap="none" strike="noStrike">
                  <a:solidFill>
                    <a:schemeClr val="lt1"/>
                  </a:solidFill>
                  <a:latin typeface="Verdana"/>
                  <a:ea typeface="Verdana"/>
                  <a:cs typeface="Verdana"/>
                  <a:sym typeface="Verdana"/>
                </a:rPr>
                <a:t>" :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products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NO2</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type</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ARRHENIUS</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A</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3.0E-12</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B</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0.0E+00</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C</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-1500.0</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p:txBody>
        </p:sp>
        <p:sp>
          <p:nvSpPr>
            <p:cNvPr id="514" name="Google Shape;514;g1622600f396_40_11"/>
            <p:cNvSpPr txBox="1"/>
            <p:nvPr/>
          </p:nvSpPr>
          <p:spPr>
            <a:xfrm>
              <a:off x="4268206" y="1149697"/>
              <a:ext cx="1864800" cy="1959900"/>
            </a:xfrm>
            <a:prstGeom prst="rect">
              <a:avLst/>
            </a:prstGeom>
            <a:solidFill>
              <a:srgbClr val="B3C6E7"/>
            </a:solidFill>
            <a:ln>
              <a:noFill/>
            </a:ln>
            <a:effectLst>
              <a:outerShdw blurRad="50800" rotWithShape="0" algn="br" dir="135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reactants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O3</a:t>
              </a:r>
              <a:r>
                <a:rPr b="0" i="0" lang="ca-ES" sz="900" u="none" cap="none" strike="noStrike">
                  <a:solidFill>
                    <a:schemeClr val="lt1"/>
                  </a:solidFill>
                  <a:latin typeface="Verdana"/>
                  <a:ea typeface="Verdana"/>
                  <a:cs typeface="Verdana"/>
                  <a:sym typeface="Verdana"/>
                </a:rPr>
                <a:t>" :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products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NO2</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type</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ARRHENIUS</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A</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3.0E-12</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B</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0.0E+00</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C</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-1500.0</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p:txBody>
        </p:sp>
        <p:sp>
          <p:nvSpPr>
            <p:cNvPr id="515" name="Google Shape;515;g1622600f396_40_11"/>
            <p:cNvSpPr txBox="1"/>
            <p:nvPr/>
          </p:nvSpPr>
          <p:spPr>
            <a:xfrm>
              <a:off x="4420606" y="1302097"/>
              <a:ext cx="1864800" cy="1959900"/>
            </a:xfrm>
            <a:prstGeom prst="rect">
              <a:avLst/>
            </a:prstGeom>
            <a:solidFill>
              <a:srgbClr val="B3C6E7"/>
            </a:solidFill>
            <a:ln>
              <a:noFill/>
            </a:ln>
            <a:effectLst>
              <a:outerShdw blurRad="50800" rotWithShape="0" algn="br" dir="135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reactants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O3</a:t>
              </a:r>
              <a:r>
                <a:rPr b="0" i="0" lang="ca-ES" sz="900" u="none" cap="none" strike="noStrike">
                  <a:solidFill>
                    <a:schemeClr val="lt1"/>
                  </a:solidFill>
                  <a:latin typeface="Verdana"/>
                  <a:ea typeface="Verdana"/>
                  <a:cs typeface="Verdana"/>
                  <a:sym typeface="Verdana"/>
                </a:rPr>
                <a:t>" :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products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NO2</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type</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ARRHENIUS</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A</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3.0E-12</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B</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0.0E+00</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C</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-1500.0</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p:txBody>
        </p:sp>
        <p:sp>
          <p:nvSpPr>
            <p:cNvPr id="516" name="Google Shape;516;g1622600f396_40_11"/>
            <p:cNvSpPr txBox="1"/>
            <p:nvPr/>
          </p:nvSpPr>
          <p:spPr>
            <a:xfrm>
              <a:off x="4573006" y="1454497"/>
              <a:ext cx="1864800" cy="1959900"/>
            </a:xfrm>
            <a:prstGeom prst="rect">
              <a:avLst/>
            </a:prstGeom>
            <a:solidFill>
              <a:srgbClr val="A5A5A5"/>
            </a:solidFill>
            <a:ln>
              <a:noFill/>
            </a:ln>
            <a:effectLst>
              <a:outerShdw blurRad="50800" rotWithShape="0" algn="br" dir="135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reactants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O3</a:t>
              </a:r>
              <a:r>
                <a:rPr b="0" i="0" lang="ca-ES" sz="900" u="none" cap="none" strike="noStrike">
                  <a:solidFill>
                    <a:schemeClr val="lt1"/>
                  </a:solidFill>
                  <a:latin typeface="Verdana"/>
                  <a:ea typeface="Verdana"/>
                  <a:cs typeface="Verdana"/>
                  <a:sym typeface="Verdana"/>
                </a:rPr>
                <a:t>" :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products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NO2</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type</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ARRHENIUS</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A</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3.0E-12</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B</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0.0E+00</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C</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-1500.0</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p:txBody>
        </p:sp>
        <p:sp>
          <p:nvSpPr>
            <p:cNvPr id="517" name="Google Shape;517;g1622600f396_40_11"/>
            <p:cNvSpPr txBox="1"/>
            <p:nvPr/>
          </p:nvSpPr>
          <p:spPr>
            <a:xfrm>
              <a:off x="4725406" y="1606897"/>
              <a:ext cx="1864800" cy="1959900"/>
            </a:xfrm>
            <a:prstGeom prst="rect">
              <a:avLst/>
            </a:prstGeom>
            <a:solidFill>
              <a:srgbClr val="A5A5A5"/>
            </a:solidFill>
            <a:ln>
              <a:noFill/>
            </a:ln>
            <a:effectLst>
              <a:outerShdw blurRad="50800" rotWithShape="0" algn="br" dir="135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reactants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O3</a:t>
              </a:r>
              <a:r>
                <a:rPr b="0" i="0" lang="ca-ES" sz="900" u="none" cap="none" strike="noStrike">
                  <a:solidFill>
                    <a:schemeClr val="lt1"/>
                  </a:solidFill>
                  <a:latin typeface="Verdana"/>
                  <a:ea typeface="Verdana"/>
                  <a:cs typeface="Verdana"/>
                  <a:sym typeface="Verdana"/>
                </a:rPr>
                <a:t>" :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products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NO2</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r>
                <a:rPr b="0" i="0" lang="ca-ES" sz="900" u="none" cap="none" strike="noStrike">
                  <a:solidFill>
                    <a:srgbClr val="FFFF00"/>
                  </a:solidFill>
                  <a:latin typeface="Verdana"/>
                  <a:ea typeface="Verdana"/>
                  <a:cs typeface="Verdana"/>
                  <a:sym typeface="Verdana"/>
                </a:rPr>
                <a:t>type</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ARRHENIUS</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A</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3.0E-12</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B</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0.0E+00</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C</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-1500.0</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p:txBody>
        </p:sp>
        <p:sp>
          <p:nvSpPr>
            <p:cNvPr id="518" name="Google Shape;518;g1622600f396_40_11"/>
            <p:cNvSpPr txBox="1"/>
            <p:nvPr/>
          </p:nvSpPr>
          <p:spPr>
            <a:xfrm>
              <a:off x="4877806" y="1759297"/>
              <a:ext cx="1864800" cy="1959900"/>
            </a:xfrm>
            <a:prstGeom prst="rect">
              <a:avLst/>
            </a:prstGeom>
            <a:solidFill>
              <a:srgbClr val="A5A5A5"/>
            </a:solidFill>
            <a:ln>
              <a:noFill/>
            </a:ln>
            <a:effectLst>
              <a:outerShdw blurRad="50800" rotWithShape="0" algn="br" dir="135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reactants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O3</a:t>
              </a:r>
              <a:r>
                <a:rPr b="0" i="0" lang="ca-ES" sz="900" u="none" cap="none" strike="noStrike">
                  <a:solidFill>
                    <a:schemeClr val="lt1"/>
                  </a:solidFill>
                  <a:latin typeface="Verdana"/>
                  <a:ea typeface="Verdana"/>
                  <a:cs typeface="Verdana"/>
                  <a:sym typeface="Verdana"/>
                </a:rPr>
                <a:t>" :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products</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NO2</a:t>
              </a:r>
              <a:r>
                <a:rPr b="0" i="0" lang="ca-ES" sz="900" u="none" cap="none" strike="noStrike">
                  <a:solidFill>
                    <a:schemeClr val="lt1"/>
                  </a:solidFill>
                  <a:latin typeface="Verdana"/>
                  <a:ea typeface="Verdana"/>
                  <a:cs typeface="Verdana"/>
                  <a:sym typeface="Verdana"/>
                </a:rPr>
                <a:t>" :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type</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ARRHENIUS</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A</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3.0E-12</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B</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0.0E+00</a:t>
              </a: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   "</a:t>
              </a:r>
              <a:r>
                <a:rPr b="0" i="0" lang="ca-ES" sz="900" u="none" cap="none" strike="noStrike">
                  <a:solidFill>
                    <a:srgbClr val="FFFF00"/>
                  </a:solidFill>
                  <a:latin typeface="Verdana"/>
                  <a:ea typeface="Verdana"/>
                  <a:cs typeface="Verdana"/>
                  <a:sym typeface="Verdana"/>
                </a:rPr>
                <a:t>C</a:t>
              </a:r>
              <a:r>
                <a:rPr b="0" i="0" lang="ca-ES" sz="900" u="none" cap="none" strike="noStrike">
                  <a:solidFill>
                    <a:schemeClr val="lt1"/>
                  </a:solidFill>
                  <a:latin typeface="Verdana"/>
                  <a:ea typeface="Verdana"/>
                  <a:cs typeface="Verdana"/>
                  <a:sym typeface="Verdana"/>
                </a:rPr>
                <a:t>" : </a:t>
              </a:r>
              <a:r>
                <a:rPr b="0" i="0" lang="ca-ES" sz="900" u="none" cap="none" strike="noStrike">
                  <a:solidFill>
                    <a:srgbClr val="B24CFF"/>
                  </a:solidFill>
                  <a:latin typeface="Verdana"/>
                  <a:ea typeface="Verdana"/>
                  <a:cs typeface="Verdana"/>
                  <a:sym typeface="Verdana"/>
                </a:rPr>
                <a:t>-1500.0</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ca-ES" sz="900" u="none" cap="none" strike="noStrike">
                  <a:solidFill>
                    <a:schemeClr val="lt1"/>
                  </a:solidFill>
                  <a:latin typeface="Verdana"/>
                  <a:ea typeface="Verdana"/>
                  <a:cs typeface="Verdana"/>
                  <a:sym typeface="Verdana"/>
                </a:rPr>
                <a:t>}</a:t>
              </a:r>
              <a:endParaRPr b="0" i="0" sz="1300" u="none" cap="none" strike="noStrike">
                <a:solidFill>
                  <a:srgbClr val="000000"/>
                </a:solidFill>
                <a:latin typeface="Arial"/>
                <a:ea typeface="Arial"/>
                <a:cs typeface="Arial"/>
                <a:sym typeface="Arial"/>
              </a:endParaRPr>
            </a:p>
          </p:txBody>
        </p:sp>
      </p:grpSp>
      <p:grpSp>
        <p:nvGrpSpPr>
          <p:cNvPr id="519" name="Google Shape;519;g1622600f396_40_11"/>
          <p:cNvGrpSpPr/>
          <p:nvPr/>
        </p:nvGrpSpPr>
        <p:grpSpPr>
          <a:xfrm>
            <a:off x="8589273" y="3668995"/>
            <a:ext cx="3413440" cy="2318161"/>
            <a:chOff x="8605061" y="1103977"/>
            <a:chExt cx="3413440" cy="2318162"/>
          </a:xfrm>
        </p:grpSpPr>
        <p:grpSp>
          <p:nvGrpSpPr>
            <p:cNvPr id="520" name="Google Shape;520;g1622600f396_40_11"/>
            <p:cNvGrpSpPr/>
            <p:nvPr/>
          </p:nvGrpSpPr>
          <p:grpSpPr>
            <a:xfrm>
              <a:off x="8605061" y="1103977"/>
              <a:ext cx="2651441" cy="1212574"/>
              <a:chOff x="4154556" y="4333462"/>
              <a:chExt cx="1908314" cy="1212574"/>
            </a:xfrm>
          </p:grpSpPr>
          <p:sp>
            <p:nvSpPr>
              <p:cNvPr id="521" name="Google Shape;521;g1622600f396_40_11"/>
              <p:cNvSpPr/>
              <p:nvPr/>
            </p:nvSpPr>
            <p:spPr>
              <a:xfrm>
                <a:off x="4154557" y="4333462"/>
                <a:ext cx="1908313" cy="318052"/>
              </a:xfrm>
              <a:prstGeom prst="rect">
                <a:avLst/>
              </a:prstGeom>
              <a:solidFill>
                <a:srgbClr val="A5A5A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SIMPOLPhaseTransfer</a:t>
                </a:r>
                <a:endParaRPr b="0" i="0" sz="1700" u="none" cap="none" strike="noStrike">
                  <a:solidFill>
                    <a:schemeClr val="lt1"/>
                  </a:solidFill>
                  <a:latin typeface="Calibri"/>
                  <a:ea typeface="Calibri"/>
                  <a:cs typeface="Calibri"/>
                  <a:sym typeface="Calibri"/>
                </a:endParaRPr>
              </a:p>
            </p:txBody>
          </p:sp>
          <p:sp>
            <p:nvSpPr>
              <p:cNvPr id="522" name="Google Shape;522;g1622600f396_40_11"/>
              <p:cNvSpPr/>
              <p:nvPr/>
            </p:nvSpPr>
            <p:spPr>
              <a:xfrm>
                <a:off x="4154556" y="4651514"/>
                <a:ext cx="1908313" cy="894522"/>
              </a:xfrm>
              <a:prstGeom prst="rect">
                <a:avLst/>
              </a:prstGeom>
              <a:solidFill>
                <a:srgbClr val="BFBFBF"/>
              </a:solidFill>
              <a:ln cap="flat" cmpd="sng" w="12700">
                <a:solidFill>
                  <a:srgbClr val="4271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load()</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initialize()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a:t>
                </a:r>
                <a:endParaRPr b="0" i="0" sz="1300" u="none" cap="none" strike="noStrike">
                  <a:solidFill>
                    <a:srgbClr val="000000"/>
                  </a:solidFill>
                  <a:latin typeface="Arial"/>
                  <a:ea typeface="Arial"/>
                  <a:cs typeface="Arial"/>
                  <a:sym typeface="Arial"/>
                </a:endParaRPr>
              </a:p>
            </p:txBody>
          </p:sp>
        </p:grpSp>
        <p:grpSp>
          <p:nvGrpSpPr>
            <p:cNvPr id="523" name="Google Shape;523;g1622600f396_40_11"/>
            <p:cNvGrpSpPr/>
            <p:nvPr/>
          </p:nvGrpSpPr>
          <p:grpSpPr>
            <a:xfrm>
              <a:off x="8757461" y="1316011"/>
              <a:ext cx="2651441" cy="1212574"/>
              <a:chOff x="4154556" y="4333462"/>
              <a:chExt cx="1908314" cy="1212574"/>
            </a:xfrm>
          </p:grpSpPr>
          <p:sp>
            <p:nvSpPr>
              <p:cNvPr id="524" name="Google Shape;524;g1622600f396_40_11"/>
              <p:cNvSpPr/>
              <p:nvPr/>
            </p:nvSpPr>
            <p:spPr>
              <a:xfrm>
                <a:off x="4154557" y="4333462"/>
                <a:ext cx="1908313" cy="318052"/>
              </a:xfrm>
              <a:prstGeom prst="rect">
                <a:avLst/>
              </a:prstGeom>
              <a:solidFill>
                <a:srgbClr val="A5A5A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TroeReaction</a:t>
                </a:r>
                <a:endParaRPr b="0" i="0" sz="1700" u="none" cap="none" strike="noStrike">
                  <a:solidFill>
                    <a:schemeClr val="lt1"/>
                  </a:solidFill>
                  <a:latin typeface="Calibri"/>
                  <a:ea typeface="Calibri"/>
                  <a:cs typeface="Calibri"/>
                  <a:sym typeface="Calibri"/>
                </a:endParaRPr>
              </a:p>
            </p:txBody>
          </p:sp>
          <p:sp>
            <p:nvSpPr>
              <p:cNvPr id="525" name="Google Shape;525;g1622600f396_40_11"/>
              <p:cNvSpPr/>
              <p:nvPr/>
            </p:nvSpPr>
            <p:spPr>
              <a:xfrm>
                <a:off x="4154556" y="4651514"/>
                <a:ext cx="1908313" cy="894522"/>
              </a:xfrm>
              <a:prstGeom prst="rect">
                <a:avLst/>
              </a:prstGeom>
              <a:solidFill>
                <a:srgbClr val="BFBFBF"/>
              </a:solidFill>
              <a:ln cap="flat" cmpd="sng" w="12700">
                <a:solidFill>
                  <a:srgbClr val="4271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load()</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initialize()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a:t>
                </a:r>
                <a:endParaRPr b="0" i="0" sz="1300" u="none" cap="none" strike="noStrike">
                  <a:solidFill>
                    <a:srgbClr val="000000"/>
                  </a:solidFill>
                  <a:latin typeface="Arial"/>
                  <a:ea typeface="Arial"/>
                  <a:cs typeface="Arial"/>
                  <a:sym typeface="Arial"/>
                </a:endParaRPr>
              </a:p>
            </p:txBody>
          </p:sp>
        </p:grpSp>
        <p:grpSp>
          <p:nvGrpSpPr>
            <p:cNvPr id="526" name="Google Shape;526;g1622600f396_40_11"/>
            <p:cNvGrpSpPr/>
            <p:nvPr/>
          </p:nvGrpSpPr>
          <p:grpSpPr>
            <a:xfrm>
              <a:off x="8909861" y="1528045"/>
              <a:ext cx="2651441" cy="1212574"/>
              <a:chOff x="4154556" y="4333462"/>
              <a:chExt cx="1908314" cy="1212574"/>
            </a:xfrm>
          </p:grpSpPr>
          <p:sp>
            <p:nvSpPr>
              <p:cNvPr id="527" name="Google Shape;527;g1622600f396_40_11"/>
              <p:cNvSpPr/>
              <p:nvPr/>
            </p:nvSpPr>
            <p:spPr>
              <a:xfrm>
                <a:off x="4154557" y="4333462"/>
                <a:ext cx="1908313" cy="318052"/>
              </a:xfrm>
              <a:prstGeom prst="rect">
                <a:avLst/>
              </a:prstGeom>
              <a:solidFill>
                <a:srgbClr val="A5A5A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0" i="0" lang="ca-ES" sz="1900" u="none" cap="none" strike="noStrike">
                    <a:solidFill>
                      <a:schemeClr val="lt1"/>
                    </a:solidFill>
                    <a:latin typeface="Calibri"/>
                    <a:ea typeface="Calibri"/>
                    <a:cs typeface="Calibri"/>
                    <a:sym typeface="Calibri"/>
                  </a:rPr>
                  <a:t>ArrheniusReaction</a:t>
                </a:r>
                <a:endParaRPr b="0" i="0" sz="1900" u="none" cap="none" strike="noStrike">
                  <a:solidFill>
                    <a:schemeClr val="lt1"/>
                  </a:solidFill>
                  <a:latin typeface="Calibri"/>
                  <a:ea typeface="Calibri"/>
                  <a:cs typeface="Calibri"/>
                  <a:sym typeface="Calibri"/>
                </a:endParaRPr>
              </a:p>
            </p:txBody>
          </p:sp>
          <p:sp>
            <p:nvSpPr>
              <p:cNvPr id="528" name="Google Shape;528;g1622600f396_40_11"/>
              <p:cNvSpPr/>
              <p:nvPr/>
            </p:nvSpPr>
            <p:spPr>
              <a:xfrm>
                <a:off x="4154556" y="4651514"/>
                <a:ext cx="1908313" cy="894522"/>
              </a:xfrm>
              <a:prstGeom prst="rect">
                <a:avLst/>
              </a:prstGeom>
              <a:solidFill>
                <a:srgbClr val="BFBFBF"/>
              </a:solidFill>
              <a:ln cap="flat" cmpd="sng" w="12700">
                <a:solidFill>
                  <a:srgbClr val="4271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rPr b="0" i="0" lang="ca-ES" sz="1900" u="none" cap="none" strike="noStrike">
                    <a:solidFill>
                      <a:schemeClr val="lt1"/>
                    </a:solidFill>
                    <a:latin typeface="Calibri"/>
                    <a:ea typeface="Calibri"/>
                    <a:cs typeface="Calibri"/>
                    <a:sym typeface="Calibri"/>
                  </a:rPr>
                  <a:t>load()</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ca-ES" sz="1900" u="none" cap="none" strike="noStrike">
                    <a:solidFill>
                      <a:schemeClr val="lt1"/>
                    </a:solidFill>
                    <a:latin typeface="Calibri"/>
                    <a:ea typeface="Calibri"/>
                    <a:cs typeface="Calibri"/>
                    <a:sym typeface="Calibri"/>
                  </a:rPr>
                  <a:t>initialize()</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ca-ES" sz="1900" u="none" cap="none" strike="noStrike">
                    <a:solidFill>
                      <a:schemeClr val="lt1"/>
                    </a:solidFill>
                    <a:latin typeface="Calibri"/>
                    <a:ea typeface="Calibri"/>
                    <a:cs typeface="Calibri"/>
                    <a:sym typeface="Calibri"/>
                  </a:rPr>
                  <a:t>…</a:t>
                </a:r>
                <a:endParaRPr b="0" i="0" sz="1500" u="none" cap="none" strike="noStrike">
                  <a:solidFill>
                    <a:srgbClr val="000000"/>
                  </a:solidFill>
                  <a:latin typeface="Arial"/>
                  <a:ea typeface="Arial"/>
                  <a:cs typeface="Arial"/>
                  <a:sym typeface="Arial"/>
                </a:endParaRPr>
              </a:p>
            </p:txBody>
          </p:sp>
        </p:grpSp>
        <p:grpSp>
          <p:nvGrpSpPr>
            <p:cNvPr id="529" name="Google Shape;529;g1622600f396_40_11"/>
            <p:cNvGrpSpPr/>
            <p:nvPr/>
          </p:nvGrpSpPr>
          <p:grpSpPr>
            <a:xfrm>
              <a:off x="9062261" y="1740079"/>
              <a:ext cx="2651441" cy="1212574"/>
              <a:chOff x="4154556" y="4333462"/>
              <a:chExt cx="1908314" cy="1212574"/>
            </a:xfrm>
          </p:grpSpPr>
          <p:sp>
            <p:nvSpPr>
              <p:cNvPr id="530" name="Google Shape;530;g1622600f396_40_11"/>
              <p:cNvSpPr/>
              <p:nvPr/>
            </p:nvSpPr>
            <p:spPr>
              <a:xfrm>
                <a:off x="4154557" y="4333462"/>
                <a:ext cx="1908313" cy="318052"/>
              </a:xfrm>
              <a:prstGeom prst="rect">
                <a:avLst/>
              </a:prstGeom>
              <a:solidFill>
                <a:srgbClr val="8DA9DB"/>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UNIFAC</a:t>
                </a:r>
                <a:endParaRPr b="0" i="0" sz="1300" u="none" cap="none" strike="noStrike">
                  <a:solidFill>
                    <a:srgbClr val="000000"/>
                  </a:solidFill>
                  <a:latin typeface="Arial"/>
                  <a:ea typeface="Arial"/>
                  <a:cs typeface="Arial"/>
                  <a:sym typeface="Arial"/>
                </a:endParaRPr>
              </a:p>
            </p:txBody>
          </p:sp>
          <p:sp>
            <p:nvSpPr>
              <p:cNvPr id="531" name="Google Shape;531;g1622600f396_40_11"/>
              <p:cNvSpPr/>
              <p:nvPr/>
            </p:nvSpPr>
            <p:spPr>
              <a:xfrm>
                <a:off x="4154556" y="4651514"/>
                <a:ext cx="1908313" cy="894522"/>
              </a:xfrm>
              <a:prstGeom prst="rect">
                <a:avLst/>
              </a:prstGeom>
              <a:solidFill>
                <a:srgbClr val="B3C6E7"/>
              </a:solidFill>
              <a:ln cap="flat" cmpd="sng" w="12700">
                <a:solidFill>
                  <a:srgbClr val="4271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load()</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initialize()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a:t>
                </a:r>
                <a:endParaRPr b="0" i="0" sz="1300" u="none" cap="none" strike="noStrike">
                  <a:solidFill>
                    <a:srgbClr val="000000"/>
                  </a:solidFill>
                  <a:latin typeface="Arial"/>
                  <a:ea typeface="Arial"/>
                  <a:cs typeface="Arial"/>
                  <a:sym typeface="Arial"/>
                </a:endParaRPr>
              </a:p>
            </p:txBody>
          </p:sp>
        </p:grpSp>
        <p:grpSp>
          <p:nvGrpSpPr>
            <p:cNvPr id="532" name="Google Shape;532;g1622600f396_40_11"/>
            <p:cNvGrpSpPr/>
            <p:nvPr/>
          </p:nvGrpSpPr>
          <p:grpSpPr>
            <a:xfrm>
              <a:off x="9209655" y="1996953"/>
              <a:ext cx="2651441" cy="1212574"/>
              <a:chOff x="4154556" y="4333462"/>
              <a:chExt cx="1908314" cy="1212574"/>
            </a:xfrm>
          </p:grpSpPr>
          <p:sp>
            <p:nvSpPr>
              <p:cNvPr id="533" name="Google Shape;533;g1622600f396_40_11"/>
              <p:cNvSpPr/>
              <p:nvPr/>
            </p:nvSpPr>
            <p:spPr>
              <a:xfrm>
                <a:off x="4154557" y="4333462"/>
                <a:ext cx="1908313" cy="318052"/>
              </a:xfrm>
              <a:prstGeom prst="rect">
                <a:avLst/>
              </a:prstGeom>
              <a:solidFill>
                <a:srgbClr val="8DA9DB"/>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PDFITE</a:t>
                </a:r>
                <a:endParaRPr b="0" i="0" sz="1300" u="none" cap="none" strike="noStrike">
                  <a:solidFill>
                    <a:srgbClr val="000000"/>
                  </a:solidFill>
                  <a:latin typeface="Arial"/>
                  <a:ea typeface="Arial"/>
                  <a:cs typeface="Arial"/>
                  <a:sym typeface="Arial"/>
                </a:endParaRPr>
              </a:p>
            </p:txBody>
          </p:sp>
          <p:sp>
            <p:nvSpPr>
              <p:cNvPr id="534" name="Google Shape;534;g1622600f396_40_11"/>
              <p:cNvSpPr/>
              <p:nvPr/>
            </p:nvSpPr>
            <p:spPr>
              <a:xfrm>
                <a:off x="4154556" y="4651514"/>
                <a:ext cx="1908313" cy="894522"/>
              </a:xfrm>
              <a:prstGeom prst="rect">
                <a:avLst/>
              </a:prstGeom>
              <a:solidFill>
                <a:srgbClr val="B3C6E7"/>
              </a:solidFill>
              <a:ln cap="flat" cmpd="sng" w="12700">
                <a:solidFill>
                  <a:srgbClr val="4271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load()</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initialize()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a:t>
                </a:r>
                <a:endParaRPr b="0" i="0" sz="1300" u="none" cap="none" strike="noStrike">
                  <a:solidFill>
                    <a:srgbClr val="000000"/>
                  </a:solidFill>
                  <a:latin typeface="Arial"/>
                  <a:ea typeface="Arial"/>
                  <a:cs typeface="Arial"/>
                  <a:sym typeface="Arial"/>
                </a:endParaRPr>
              </a:p>
            </p:txBody>
          </p:sp>
        </p:grpSp>
        <p:grpSp>
          <p:nvGrpSpPr>
            <p:cNvPr id="535" name="Google Shape;535;g1622600f396_40_11"/>
            <p:cNvGrpSpPr/>
            <p:nvPr/>
          </p:nvGrpSpPr>
          <p:grpSpPr>
            <a:xfrm>
              <a:off x="9367061" y="2209487"/>
              <a:ext cx="2651440" cy="1212652"/>
              <a:chOff x="4154556" y="4333462"/>
              <a:chExt cx="1908313" cy="1212652"/>
            </a:xfrm>
          </p:grpSpPr>
          <p:sp>
            <p:nvSpPr>
              <p:cNvPr id="536" name="Google Shape;536;g1622600f396_40_11"/>
              <p:cNvSpPr/>
              <p:nvPr/>
            </p:nvSpPr>
            <p:spPr>
              <a:xfrm>
                <a:off x="4154556" y="4333462"/>
                <a:ext cx="1908313" cy="318052"/>
              </a:xfrm>
              <a:prstGeom prst="rect">
                <a:avLst/>
              </a:prstGeom>
              <a:solidFill>
                <a:srgbClr val="A8D08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MassOnlyBinsModes</a:t>
                </a:r>
                <a:endParaRPr b="0" i="0" sz="1700" u="none" cap="none" strike="noStrike">
                  <a:solidFill>
                    <a:schemeClr val="lt1"/>
                  </a:solidFill>
                  <a:latin typeface="Calibri"/>
                  <a:ea typeface="Calibri"/>
                  <a:cs typeface="Calibri"/>
                  <a:sym typeface="Calibri"/>
                </a:endParaRPr>
              </a:p>
            </p:txBody>
          </p:sp>
          <p:sp>
            <p:nvSpPr>
              <p:cNvPr id="537" name="Google Shape;537;g1622600f396_40_11"/>
              <p:cNvSpPr/>
              <p:nvPr/>
            </p:nvSpPr>
            <p:spPr>
              <a:xfrm>
                <a:off x="4154556" y="4651514"/>
                <a:ext cx="1908300" cy="894600"/>
              </a:xfrm>
              <a:prstGeom prst="rect">
                <a:avLst/>
              </a:prstGeom>
              <a:solidFill>
                <a:srgbClr val="C4E0B2"/>
              </a:solidFill>
              <a:ln cap="flat" cmpd="sng" w="12700">
                <a:solidFill>
                  <a:srgbClr val="4271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load()</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initialize()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a:t>
                </a:r>
                <a:endParaRPr b="0" i="0" sz="1300" u="none" cap="none" strike="noStrike">
                  <a:solidFill>
                    <a:srgbClr val="000000"/>
                  </a:solidFill>
                  <a:latin typeface="Arial"/>
                  <a:ea typeface="Arial"/>
                  <a:cs typeface="Arial"/>
                  <a:sym typeface="Arial"/>
                </a:endParaRPr>
              </a:p>
            </p:txBody>
          </p:sp>
        </p:grpSp>
      </p:grpSp>
      <p:sp>
        <p:nvSpPr>
          <p:cNvPr id="538" name="Google Shape;538;g1622600f396_40_11"/>
          <p:cNvSpPr/>
          <p:nvPr/>
        </p:nvSpPr>
        <p:spPr>
          <a:xfrm>
            <a:off x="97397" y="4586225"/>
            <a:ext cx="1329589" cy="973840"/>
          </a:xfrm>
          <a:prstGeom prst="rect">
            <a:avLst/>
          </a:prstGeom>
          <a:solidFill>
            <a:srgbClr val="8DA9DB"/>
          </a:solidFill>
          <a:ln cap="flat" cmpd="sng" w="12700">
            <a:solidFill>
              <a:srgbClr val="4271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1" i="0" lang="ca-ES" sz="1700" u="none" cap="none" strike="noStrike">
                <a:solidFill>
                  <a:schemeClr val="lt1"/>
                </a:solidFill>
                <a:latin typeface="Calibri"/>
                <a:ea typeface="Calibri"/>
                <a:cs typeface="Calibri"/>
                <a:sym typeface="Calibri"/>
              </a:rPr>
              <a:t>Your favorite model</a:t>
            </a:r>
            <a:endParaRPr b="0" i="0" sz="1500" u="none" cap="none" strike="noStrike">
              <a:solidFill>
                <a:srgbClr val="000000"/>
              </a:solidFill>
              <a:latin typeface="Arial"/>
              <a:ea typeface="Arial"/>
              <a:cs typeface="Arial"/>
              <a:sym typeface="Arial"/>
            </a:endParaRPr>
          </a:p>
        </p:txBody>
      </p:sp>
      <p:sp>
        <p:nvSpPr>
          <p:cNvPr id="539" name="Google Shape;539;g1622600f396_40_11"/>
          <p:cNvSpPr/>
          <p:nvPr/>
        </p:nvSpPr>
        <p:spPr>
          <a:xfrm>
            <a:off x="940195" y="4964328"/>
            <a:ext cx="1329589" cy="973840"/>
          </a:xfrm>
          <a:prstGeom prst="rect">
            <a:avLst/>
          </a:prstGeom>
          <a:solidFill>
            <a:srgbClr val="8DA9DB"/>
          </a:solidFill>
          <a:ln cap="flat" cmpd="sng" w="12700">
            <a:solidFill>
              <a:srgbClr val="4271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1" i="0" lang="ca-ES" sz="1700" u="none" cap="none" strike="noStrike">
                <a:solidFill>
                  <a:schemeClr val="lt1"/>
                </a:solidFill>
                <a:latin typeface="Calibri"/>
                <a:ea typeface="Calibri"/>
                <a:cs typeface="Calibri"/>
                <a:sym typeface="Calibri"/>
              </a:rPr>
              <a:t>PartMC</a:t>
            </a:r>
            <a:endParaRPr b="1" i="0" sz="1700" u="none" cap="none" strike="noStrike">
              <a:solidFill>
                <a:schemeClr val="lt1"/>
              </a:solidFill>
              <a:latin typeface="Calibri"/>
              <a:ea typeface="Calibri"/>
              <a:cs typeface="Calibri"/>
              <a:sym typeface="Calibri"/>
            </a:endParaRPr>
          </a:p>
        </p:txBody>
      </p:sp>
      <p:sp>
        <p:nvSpPr>
          <p:cNvPr id="540" name="Google Shape;540;g1622600f396_40_11"/>
          <p:cNvSpPr txBox="1"/>
          <p:nvPr/>
        </p:nvSpPr>
        <p:spPr>
          <a:xfrm>
            <a:off x="448480" y="864451"/>
            <a:ext cx="6501689" cy="1589685"/>
          </a:xfrm>
          <a:prstGeom prst="rect">
            <a:avLst/>
          </a:prstGeom>
          <a:noFill/>
          <a:ln>
            <a:noFill/>
          </a:ln>
        </p:spPr>
        <p:txBody>
          <a:bodyPr anchorCtr="0" anchor="t" bIns="43975" lIns="87900" spcFirstLastPara="1" rIns="87900" wrap="square" tIns="62900">
            <a:noAutofit/>
          </a:bodyPr>
          <a:lstStyle/>
          <a:p>
            <a:pPr indent="-330200" lvl="0" marL="342900" marR="0" rtl="0" algn="l">
              <a:lnSpc>
                <a:spcPct val="100000"/>
              </a:lnSpc>
              <a:spcBef>
                <a:spcPts val="0"/>
              </a:spcBef>
              <a:spcAft>
                <a:spcPts val="0"/>
              </a:spcAft>
              <a:buClr>
                <a:srgbClr val="000000"/>
              </a:buClr>
              <a:buSzPts val="2200"/>
              <a:buFont typeface="Arial"/>
              <a:buChar char="•"/>
            </a:pPr>
            <a:r>
              <a:rPr b="0" i="0" lang="ca-ES" sz="2100" u="none" cap="none" strike="noStrike">
                <a:solidFill>
                  <a:srgbClr val="000000"/>
                </a:solidFill>
                <a:latin typeface="Calibri"/>
                <a:ea typeface="Calibri"/>
                <a:cs typeface="Calibri"/>
                <a:sym typeface="Calibri"/>
              </a:rPr>
              <a:t>Scalable kinetics treatment for chemistry in multi-phase models</a:t>
            </a:r>
            <a:endParaRPr b="0" i="0" sz="2100" u="none" cap="none" strike="noStrike">
              <a:solidFill>
                <a:srgbClr val="000000"/>
              </a:solidFill>
              <a:latin typeface="Calibri"/>
              <a:ea typeface="Calibri"/>
              <a:cs typeface="Calibri"/>
              <a:sym typeface="Calibri"/>
            </a:endParaRPr>
          </a:p>
          <a:p>
            <a:pPr indent="-330200" lvl="0" marL="342900" marR="0" rtl="0" algn="l">
              <a:lnSpc>
                <a:spcPct val="100000"/>
              </a:lnSpc>
              <a:spcBef>
                <a:spcPts val="0"/>
              </a:spcBef>
              <a:spcAft>
                <a:spcPts val="0"/>
              </a:spcAft>
              <a:buClr>
                <a:srgbClr val="000000"/>
              </a:buClr>
              <a:buSzPts val="2200"/>
              <a:buFont typeface="Arial"/>
              <a:buChar char="•"/>
            </a:pPr>
            <a:r>
              <a:rPr b="0" i="0" lang="ca-ES" sz="2100" u="none" cap="none" strike="noStrike">
                <a:solidFill>
                  <a:srgbClr val="000000"/>
                </a:solidFill>
                <a:latin typeface="Calibri"/>
                <a:ea typeface="Calibri"/>
                <a:cs typeface="Calibri"/>
                <a:sym typeface="Calibri"/>
              </a:rPr>
              <a:t>Change the chemical mechanism </a:t>
            </a:r>
            <a:r>
              <a:rPr b="1" i="1" lang="ca-ES" sz="2100" u="none" cap="none" strike="noStrike">
                <a:solidFill>
                  <a:srgbClr val="000000"/>
                </a:solidFill>
                <a:latin typeface="Calibri"/>
                <a:ea typeface="Calibri"/>
                <a:cs typeface="Calibri"/>
                <a:sym typeface="Calibri"/>
              </a:rPr>
              <a:t>without recompiling</a:t>
            </a:r>
            <a:endParaRPr b="0" i="0" sz="2100" u="none" cap="none" strike="noStrike">
              <a:solidFill>
                <a:srgbClr val="000000"/>
              </a:solidFill>
              <a:latin typeface="Arial"/>
              <a:ea typeface="Arial"/>
              <a:cs typeface="Arial"/>
              <a:sym typeface="Arial"/>
            </a:endParaRPr>
          </a:p>
          <a:p>
            <a:pPr indent="-292100" lvl="1" marL="571500" marR="0" rtl="0" algn="l">
              <a:lnSpc>
                <a:spcPct val="100000"/>
              </a:lnSpc>
              <a:spcBef>
                <a:spcPts val="0"/>
              </a:spcBef>
              <a:spcAft>
                <a:spcPts val="0"/>
              </a:spcAft>
              <a:buClr>
                <a:srgbClr val="000000"/>
              </a:buClr>
              <a:buSzPts val="2200"/>
              <a:buFont typeface="Arial"/>
              <a:buChar char="•"/>
            </a:pPr>
            <a:r>
              <a:rPr b="0" i="0" lang="ca-ES" sz="2100" u="none" cap="none" strike="noStrike">
                <a:solidFill>
                  <a:srgbClr val="000000"/>
                </a:solidFill>
                <a:latin typeface="Calibri"/>
                <a:ea typeface="Calibri"/>
                <a:cs typeface="Calibri"/>
                <a:sym typeface="Calibri"/>
              </a:rPr>
              <a:t>Vary mechanism complexity based on conditions/location</a:t>
            </a:r>
            <a:endParaRPr b="0" i="0" sz="2100" u="none" cap="none" strike="noStrike">
              <a:solidFill>
                <a:srgbClr val="000000"/>
              </a:solidFill>
              <a:latin typeface="Arial"/>
              <a:ea typeface="Arial"/>
              <a:cs typeface="Arial"/>
              <a:sym typeface="Arial"/>
            </a:endParaRPr>
          </a:p>
          <a:p>
            <a:pPr indent="-292100" lvl="1" marL="571500" marR="0" rtl="0" algn="l">
              <a:lnSpc>
                <a:spcPct val="100000"/>
              </a:lnSpc>
              <a:spcBef>
                <a:spcPts val="0"/>
              </a:spcBef>
              <a:spcAft>
                <a:spcPts val="0"/>
              </a:spcAft>
              <a:buClr>
                <a:srgbClr val="000000"/>
              </a:buClr>
              <a:buSzPts val="2200"/>
              <a:buFont typeface="Arial"/>
              <a:buChar char="•"/>
            </a:pPr>
            <a:r>
              <a:rPr b="0" i="0" lang="ca-ES" sz="2100" u="none" cap="none" strike="noStrike">
                <a:solidFill>
                  <a:srgbClr val="000000"/>
                </a:solidFill>
                <a:latin typeface="Calibri"/>
                <a:ea typeface="Calibri"/>
                <a:cs typeface="Calibri"/>
                <a:sym typeface="Calibri"/>
              </a:rPr>
              <a:t>Compare mechanisms in real time</a:t>
            </a:r>
            <a:endParaRPr b="0" i="0" sz="2100" u="none" cap="none" strike="noStrike">
              <a:solidFill>
                <a:srgbClr val="000000"/>
              </a:solidFill>
              <a:latin typeface="Arial"/>
              <a:ea typeface="Arial"/>
              <a:cs typeface="Arial"/>
              <a:sym typeface="Arial"/>
            </a:endParaRPr>
          </a:p>
          <a:p>
            <a:pPr indent="-304800" lvl="0" marL="317500" marR="0" rtl="0" algn="l">
              <a:lnSpc>
                <a:spcPct val="100000"/>
              </a:lnSpc>
              <a:spcBef>
                <a:spcPts val="0"/>
              </a:spcBef>
              <a:spcAft>
                <a:spcPts val="0"/>
              </a:spcAft>
              <a:buClr>
                <a:srgbClr val="000000"/>
              </a:buClr>
              <a:buSzPts val="2200"/>
              <a:buFont typeface="Arial"/>
              <a:buChar char="•"/>
            </a:pPr>
            <a:r>
              <a:rPr b="0" i="0" lang="ca-ES" sz="2100" u="none" cap="none" strike="noStrike">
                <a:solidFill>
                  <a:srgbClr val="000000"/>
                </a:solidFill>
                <a:latin typeface="Calibri"/>
                <a:ea typeface="Calibri"/>
                <a:cs typeface="Calibri"/>
                <a:sym typeface="Calibri"/>
              </a:rPr>
              <a:t>Use </a:t>
            </a:r>
            <a:r>
              <a:rPr b="1" i="1" lang="ca-ES" sz="2100" u="none" cap="none" strike="noStrike">
                <a:solidFill>
                  <a:srgbClr val="000000"/>
                </a:solidFill>
                <a:latin typeface="Calibri"/>
                <a:ea typeface="Calibri"/>
                <a:cs typeface="Calibri"/>
                <a:sym typeface="Calibri"/>
              </a:rPr>
              <a:t>same mechanisms </a:t>
            </a:r>
            <a:r>
              <a:rPr b="0" i="0" lang="ca-ES" sz="2100" u="none" cap="none" strike="noStrike">
                <a:solidFill>
                  <a:srgbClr val="000000"/>
                </a:solidFill>
                <a:latin typeface="Calibri"/>
                <a:ea typeface="Calibri"/>
                <a:cs typeface="Calibri"/>
                <a:sym typeface="Calibri"/>
              </a:rPr>
              <a:t>across models (MONARCH, PartMC, etc.) changing only </a:t>
            </a:r>
            <a:r>
              <a:rPr b="1" i="0" lang="ca-ES" sz="2100" u="none" cap="none" strike="noStrike">
                <a:solidFill>
                  <a:srgbClr val="A8D08C"/>
                </a:solidFill>
                <a:latin typeface="Calibri"/>
                <a:ea typeface="Calibri"/>
                <a:cs typeface="Calibri"/>
                <a:sym typeface="Calibri"/>
              </a:rPr>
              <a:t>Aerosol Representation</a:t>
            </a:r>
            <a:r>
              <a:rPr b="0" i="0" lang="ca-ES" sz="2100" u="none" cap="none" strike="noStrike">
                <a:solidFill>
                  <a:srgbClr val="000000"/>
                </a:solidFill>
                <a:latin typeface="Calibri"/>
                <a:ea typeface="Calibri"/>
                <a:cs typeface="Calibri"/>
                <a:sym typeface="Calibri"/>
              </a:rPr>
              <a:t> JSON</a:t>
            </a:r>
            <a:endParaRPr b="0" i="0" sz="2100" u="none" cap="none" strike="noStrike">
              <a:solidFill>
                <a:srgbClr val="000000"/>
              </a:solidFill>
              <a:latin typeface="Arial"/>
              <a:ea typeface="Arial"/>
              <a:cs typeface="Arial"/>
              <a:sym typeface="Arial"/>
            </a:endParaRPr>
          </a:p>
          <a:p>
            <a:pPr indent="-165100" lvl="0" marL="317500" marR="0" rtl="0" algn="l">
              <a:lnSpc>
                <a:spcPct val="100000"/>
              </a:lnSpc>
              <a:spcBef>
                <a:spcPts val="0"/>
              </a:spcBef>
              <a:spcAft>
                <a:spcPts val="0"/>
              </a:spcAft>
              <a:buClr>
                <a:srgbClr val="000000"/>
              </a:buClr>
              <a:buSzPts val="2400"/>
              <a:buFont typeface="Arial"/>
              <a:buNone/>
            </a:pPr>
            <a:r>
              <a:t/>
            </a:r>
            <a:endParaRPr b="0" i="0" sz="2200" u="none" cap="none" strike="noStrike">
              <a:solidFill>
                <a:srgbClr val="000000"/>
              </a:solidFill>
              <a:latin typeface="Calibri"/>
              <a:ea typeface="Calibri"/>
              <a:cs typeface="Calibri"/>
              <a:sym typeface="Calibri"/>
            </a:endParaRPr>
          </a:p>
          <a:p>
            <a:pPr indent="-165100" lvl="0" marL="317500" marR="0" rtl="0" algn="l">
              <a:lnSpc>
                <a:spcPct val="100000"/>
              </a:lnSpc>
              <a:spcBef>
                <a:spcPts val="0"/>
              </a:spcBef>
              <a:spcAft>
                <a:spcPts val="0"/>
              </a:spcAft>
              <a:buClr>
                <a:srgbClr val="000000"/>
              </a:buClr>
              <a:buSzPts val="2400"/>
              <a:buFont typeface="Arial"/>
              <a:buNone/>
            </a:pPr>
            <a:r>
              <a:t/>
            </a:r>
            <a:endParaRPr b="0" i="0" sz="2200" u="none" cap="none" strike="noStrike">
              <a:solidFill>
                <a:srgbClr val="000000"/>
              </a:solidFill>
              <a:latin typeface="Calibri"/>
              <a:ea typeface="Calibri"/>
              <a:cs typeface="Calibri"/>
              <a:sym typeface="Calibri"/>
            </a:endParaRPr>
          </a:p>
        </p:txBody>
      </p:sp>
      <p:grpSp>
        <p:nvGrpSpPr>
          <p:cNvPr id="541" name="Google Shape;541;g1622600f396_40_11"/>
          <p:cNvGrpSpPr/>
          <p:nvPr/>
        </p:nvGrpSpPr>
        <p:grpSpPr>
          <a:xfrm>
            <a:off x="2709839" y="3862533"/>
            <a:ext cx="1959983" cy="746340"/>
            <a:chOff x="4154556" y="4333462"/>
            <a:chExt cx="1075687" cy="763962"/>
          </a:xfrm>
        </p:grpSpPr>
        <p:sp>
          <p:nvSpPr>
            <p:cNvPr id="542" name="Google Shape;542;g1622600f396_40_11"/>
            <p:cNvSpPr/>
            <p:nvPr/>
          </p:nvSpPr>
          <p:spPr>
            <a:xfrm>
              <a:off x="4154557" y="4333462"/>
              <a:ext cx="1075686" cy="318052"/>
            </a:xfrm>
            <a:prstGeom prst="rect">
              <a:avLst/>
            </a:prstGeom>
            <a:solidFill>
              <a:srgbClr val="F4B08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State</a:t>
              </a:r>
              <a:endParaRPr b="0" i="0" sz="1500" u="none" cap="none" strike="noStrike">
                <a:solidFill>
                  <a:srgbClr val="000000"/>
                </a:solidFill>
                <a:latin typeface="Arial"/>
                <a:ea typeface="Arial"/>
                <a:cs typeface="Arial"/>
                <a:sym typeface="Arial"/>
              </a:endParaRPr>
            </a:p>
          </p:txBody>
        </p:sp>
        <p:sp>
          <p:nvSpPr>
            <p:cNvPr id="543" name="Google Shape;543;g1622600f396_40_11"/>
            <p:cNvSpPr/>
            <p:nvPr/>
          </p:nvSpPr>
          <p:spPr>
            <a:xfrm>
              <a:off x="4154556" y="4651514"/>
              <a:ext cx="1075686" cy="445910"/>
            </a:xfrm>
            <a:prstGeom prst="rect">
              <a:avLst/>
            </a:prstGeom>
            <a:solidFill>
              <a:srgbClr val="F7CAAC"/>
            </a:solidFill>
            <a:ln cap="flat" cmpd="sng" w="12700">
              <a:solidFill>
                <a:srgbClr val="42719B"/>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chemeClr val="lt1"/>
                  </a:solidFill>
                  <a:latin typeface="Calibri"/>
                  <a:ea typeface="Calibri"/>
                  <a:cs typeface="Calibri"/>
                  <a:sym typeface="Calibri"/>
                </a:rPr>
                <a:t>species_state[]</a:t>
              </a:r>
              <a:endParaRPr b="0" i="0" sz="1500" u="none" cap="none" strike="noStrike">
                <a:solidFill>
                  <a:srgbClr val="000000"/>
                </a:solidFill>
                <a:latin typeface="Arial"/>
                <a:ea typeface="Arial"/>
                <a:cs typeface="Arial"/>
                <a:sym typeface="Arial"/>
              </a:endParaRPr>
            </a:p>
          </p:txBody>
        </p:sp>
      </p:grpSp>
      <p:sp>
        <p:nvSpPr>
          <p:cNvPr id="544" name="Google Shape;544;g1622600f396_40_11"/>
          <p:cNvSpPr/>
          <p:nvPr/>
        </p:nvSpPr>
        <p:spPr>
          <a:xfrm>
            <a:off x="3788461" y="5112827"/>
            <a:ext cx="1192009" cy="1192009"/>
          </a:xfrm>
          <a:prstGeom prst="ellipse">
            <a:avLst/>
          </a:prstGeom>
          <a:solidFill>
            <a:srgbClr val="A8D08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1" i="0" lang="ca-ES" sz="1700" u="none" cap="none" strike="noStrike">
                <a:solidFill>
                  <a:schemeClr val="lt1"/>
                </a:solidFill>
                <a:latin typeface="Calibri"/>
                <a:ea typeface="Calibri"/>
                <a:cs typeface="Calibri"/>
                <a:sym typeface="Calibri"/>
              </a:rPr>
              <a:t>Solver</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ca-ES" sz="1300" u="none" cap="none" strike="noStrike">
                <a:solidFill>
                  <a:schemeClr val="lt1"/>
                </a:solidFill>
                <a:latin typeface="Calibri"/>
                <a:ea typeface="Calibri"/>
                <a:cs typeface="Calibri"/>
                <a:sym typeface="Calibri"/>
              </a:rPr>
              <a:t>CPU/GPU</a:t>
            </a:r>
            <a:endParaRPr b="0" i="0" sz="1000" u="none" cap="none" strike="noStrike">
              <a:solidFill>
                <a:srgbClr val="000000"/>
              </a:solidFill>
              <a:latin typeface="Arial"/>
              <a:ea typeface="Arial"/>
              <a:cs typeface="Arial"/>
              <a:sym typeface="Arial"/>
            </a:endParaRPr>
          </a:p>
        </p:txBody>
      </p:sp>
      <p:sp>
        <p:nvSpPr>
          <p:cNvPr id="545" name="Google Shape;545;g1622600f396_40_11"/>
          <p:cNvSpPr/>
          <p:nvPr/>
        </p:nvSpPr>
        <p:spPr>
          <a:xfrm flipH="1" rot="1545802">
            <a:off x="2835752" y="4609264"/>
            <a:ext cx="1121555" cy="1121555"/>
          </a:xfrm>
          <a:custGeom>
            <a:rect b="b" l="l" r="r" t="t"/>
            <a:pathLst>
              <a:path extrusionOk="0" h="120000" w="120000">
                <a:moveTo>
                  <a:pt x="59701" y="108435"/>
                </a:moveTo>
                <a:lnTo>
                  <a:pt x="59701" y="108435"/>
                </a:lnTo>
                <a:cubicBezTo>
                  <a:pt x="34637" y="108280"/>
                  <a:pt x="13831" y="89030"/>
                  <a:pt x="11734" y="64054"/>
                </a:cubicBezTo>
                <a:cubicBezTo>
                  <a:pt x="9636" y="39077"/>
                  <a:pt x="26940" y="16626"/>
                  <a:pt x="51627" y="12293"/>
                </a:cubicBezTo>
                <a:cubicBezTo>
                  <a:pt x="76314" y="7960"/>
                  <a:pt x="100228" y="23177"/>
                  <a:pt x="106762" y="47374"/>
                </a:cubicBezTo>
                <a:lnTo>
                  <a:pt x="117911" y="47439"/>
                </a:lnTo>
                <a:lnTo>
                  <a:pt x="99530" y="60228"/>
                </a:lnTo>
                <a:lnTo>
                  <a:pt x="76973" y="47203"/>
                </a:lnTo>
                <a:lnTo>
                  <a:pt x="87851" y="47265"/>
                </a:lnTo>
                <a:lnTo>
                  <a:pt x="87851" y="47265"/>
                </a:lnTo>
                <a:cubicBezTo>
                  <a:pt x="81529" y="33438"/>
                  <a:pt x="66019" y="26343"/>
                  <a:pt x="51424" y="30601"/>
                </a:cubicBezTo>
                <a:cubicBezTo>
                  <a:pt x="36828" y="34859"/>
                  <a:pt x="27566" y="49180"/>
                  <a:pt x="29670" y="64238"/>
                </a:cubicBezTo>
                <a:cubicBezTo>
                  <a:pt x="31774" y="79296"/>
                  <a:pt x="44607" y="90530"/>
                  <a:pt x="59811" y="90624"/>
                </a:cubicBezTo>
                <a:close/>
              </a:path>
            </a:pathLst>
          </a:cu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p:txBody>
      </p:sp>
      <p:sp>
        <p:nvSpPr>
          <p:cNvPr id="546" name="Google Shape;546;g1622600f396_40_11"/>
          <p:cNvSpPr txBox="1"/>
          <p:nvPr/>
        </p:nvSpPr>
        <p:spPr>
          <a:xfrm>
            <a:off x="2885511" y="4900905"/>
            <a:ext cx="976400" cy="626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ca-ES" sz="1700" u="none" cap="none" strike="noStrike">
                <a:solidFill>
                  <a:srgbClr val="2F5496"/>
                </a:solidFill>
                <a:latin typeface="Calibri"/>
                <a:ea typeface="Calibri"/>
                <a:cs typeface="Calibri"/>
                <a:sym typeface="Calibri"/>
              </a:rPr>
              <a:t>advance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ca-ES" sz="1700" u="none" cap="none" strike="noStrike">
                <a:solidFill>
                  <a:srgbClr val="2F5496"/>
                </a:solidFill>
                <a:latin typeface="Calibri"/>
                <a:ea typeface="Calibri"/>
                <a:cs typeface="Calibri"/>
                <a:sym typeface="Calibri"/>
              </a:rPr>
              <a:t>state</a:t>
            </a:r>
            <a:endParaRPr b="0" i="0" sz="1300" u="none" cap="none" strike="noStrike">
              <a:solidFill>
                <a:srgbClr val="000000"/>
              </a:solidFill>
              <a:latin typeface="Arial"/>
              <a:ea typeface="Arial"/>
              <a:cs typeface="Arial"/>
              <a:sym typeface="Arial"/>
            </a:endParaRPr>
          </a:p>
        </p:txBody>
      </p:sp>
      <p:grpSp>
        <p:nvGrpSpPr>
          <p:cNvPr id="547" name="Google Shape;547;g1622600f396_40_11"/>
          <p:cNvGrpSpPr/>
          <p:nvPr/>
        </p:nvGrpSpPr>
        <p:grpSpPr>
          <a:xfrm>
            <a:off x="1657352" y="5245529"/>
            <a:ext cx="1329591" cy="977856"/>
            <a:chOff x="-2390770" y="3631311"/>
            <a:chExt cx="1649112" cy="1212850"/>
          </a:xfrm>
        </p:grpSpPr>
        <p:pic>
          <p:nvPicPr>
            <p:cNvPr id="548" name="Google Shape;548;g1622600f396_40_11"/>
            <p:cNvPicPr preferRelativeResize="0"/>
            <p:nvPr/>
          </p:nvPicPr>
          <p:blipFill rotWithShape="1">
            <a:blip r:embed="rId3">
              <a:alphaModFix/>
            </a:blip>
            <a:srcRect b="0" l="0" r="0" t="0"/>
            <a:stretch/>
          </p:blipFill>
          <p:spPr>
            <a:xfrm>
              <a:off x="-2365558" y="3631311"/>
              <a:ext cx="1623900" cy="1212850"/>
            </a:xfrm>
            <a:prstGeom prst="rect">
              <a:avLst/>
            </a:prstGeom>
            <a:noFill/>
            <a:ln>
              <a:noFill/>
            </a:ln>
          </p:spPr>
        </p:pic>
        <p:sp>
          <p:nvSpPr>
            <p:cNvPr id="549" name="Google Shape;549;g1622600f396_40_11"/>
            <p:cNvSpPr/>
            <p:nvPr/>
          </p:nvSpPr>
          <p:spPr>
            <a:xfrm>
              <a:off x="-2390770" y="3636291"/>
              <a:ext cx="1649112" cy="1207869"/>
            </a:xfrm>
            <a:prstGeom prst="rect">
              <a:avLst/>
            </a:prstGeom>
            <a:solidFill>
              <a:schemeClr val="accent1">
                <a:alpha val="36078"/>
              </a:scheme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1" i="0" lang="ca-ES" sz="1700" u="none" cap="none" strike="noStrike">
                  <a:solidFill>
                    <a:schemeClr val="lt1"/>
                  </a:solidFill>
                  <a:latin typeface="Calibri"/>
                  <a:ea typeface="Calibri"/>
                  <a:cs typeface="Calibri"/>
                  <a:sym typeface="Calibri"/>
                </a:rPr>
                <a:t>MONARCH</a:t>
              </a:r>
              <a:endParaRPr b="0" i="0" sz="1500" u="none" cap="none" strike="noStrike">
                <a:solidFill>
                  <a:srgbClr val="000000"/>
                </a:solidFill>
                <a:latin typeface="Arial"/>
                <a:ea typeface="Arial"/>
                <a:cs typeface="Arial"/>
                <a:sym typeface="Arial"/>
              </a:endParaRPr>
            </a:p>
          </p:txBody>
        </p:sp>
      </p:grpSp>
      <p:grpSp>
        <p:nvGrpSpPr>
          <p:cNvPr id="550" name="Google Shape;550;g1622600f396_40_11"/>
          <p:cNvGrpSpPr/>
          <p:nvPr/>
        </p:nvGrpSpPr>
        <p:grpSpPr>
          <a:xfrm>
            <a:off x="5803689" y="5298059"/>
            <a:ext cx="2701788" cy="752075"/>
            <a:chOff x="7902697" y="5367127"/>
            <a:chExt cx="3811003" cy="1060837"/>
          </a:xfrm>
        </p:grpSpPr>
        <p:sp>
          <p:nvSpPr>
            <p:cNvPr id="551" name="Google Shape;551;g1622600f396_40_11"/>
            <p:cNvSpPr/>
            <p:nvPr/>
          </p:nvSpPr>
          <p:spPr>
            <a:xfrm>
              <a:off x="7902697" y="5367130"/>
              <a:ext cx="797356" cy="496957"/>
            </a:xfrm>
            <a:prstGeom prst="rect">
              <a:avLst/>
            </a:prstGeom>
            <a:solidFill>
              <a:schemeClr val="accent3"/>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552" name="Google Shape;552;g1622600f396_40_11"/>
            <p:cNvSpPr/>
            <p:nvPr/>
          </p:nvSpPr>
          <p:spPr>
            <a:xfrm>
              <a:off x="8757461" y="5367129"/>
              <a:ext cx="1075549" cy="496957"/>
            </a:xfrm>
            <a:prstGeom prst="rect">
              <a:avLst/>
            </a:prstGeom>
            <a:solidFill>
              <a:schemeClr val="accent3"/>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553" name="Google Shape;553;g1622600f396_40_11"/>
            <p:cNvSpPr/>
            <p:nvPr/>
          </p:nvSpPr>
          <p:spPr>
            <a:xfrm>
              <a:off x="9890418" y="5367128"/>
              <a:ext cx="499287" cy="496957"/>
            </a:xfrm>
            <a:prstGeom prst="rect">
              <a:avLst/>
            </a:prstGeom>
            <a:solidFill>
              <a:schemeClr val="accent3"/>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554" name="Google Shape;554;g1622600f396_40_11"/>
            <p:cNvSpPr/>
            <p:nvPr/>
          </p:nvSpPr>
          <p:spPr>
            <a:xfrm>
              <a:off x="7917064" y="5931007"/>
              <a:ext cx="1449998" cy="496957"/>
            </a:xfrm>
            <a:prstGeom prst="rect">
              <a:avLst/>
            </a:prstGeom>
            <a:solidFill>
              <a:srgbClr val="8DA9DB"/>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555" name="Google Shape;555;g1622600f396_40_11"/>
            <p:cNvSpPr/>
            <p:nvPr/>
          </p:nvSpPr>
          <p:spPr>
            <a:xfrm>
              <a:off x="9415061" y="5931007"/>
              <a:ext cx="2298639" cy="496957"/>
            </a:xfrm>
            <a:prstGeom prst="rect">
              <a:avLst/>
            </a:prstGeom>
            <a:solidFill>
              <a:srgbClr val="8DA9DB"/>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556" name="Google Shape;556;g1622600f396_40_11"/>
            <p:cNvSpPr/>
            <p:nvPr/>
          </p:nvSpPr>
          <p:spPr>
            <a:xfrm>
              <a:off x="10447113" y="5367127"/>
              <a:ext cx="1266587" cy="496957"/>
            </a:xfrm>
            <a:prstGeom prst="rect">
              <a:avLst/>
            </a:prstGeom>
            <a:solidFill>
              <a:srgbClr val="A8D08C"/>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sp>
        <p:nvSpPr>
          <p:cNvPr id="557" name="Google Shape;557;g1622600f396_40_11"/>
          <p:cNvSpPr txBox="1"/>
          <p:nvPr/>
        </p:nvSpPr>
        <p:spPr>
          <a:xfrm>
            <a:off x="5828863" y="6146485"/>
            <a:ext cx="2651600" cy="35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rgbClr val="2F5496"/>
                </a:solidFill>
                <a:latin typeface="Calibri"/>
                <a:ea typeface="Calibri"/>
                <a:cs typeface="Calibri"/>
                <a:sym typeface="Calibri"/>
              </a:rPr>
              <a:t>Condensed Data Structure</a:t>
            </a:r>
            <a:endParaRPr b="0" i="0" sz="1300" u="none" cap="none" strike="noStrike">
              <a:solidFill>
                <a:srgbClr val="000000"/>
              </a:solidFill>
              <a:latin typeface="Arial"/>
              <a:ea typeface="Arial"/>
              <a:cs typeface="Arial"/>
              <a:sym typeface="Arial"/>
            </a:endParaRPr>
          </a:p>
        </p:txBody>
      </p:sp>
      <p:sp>
        <p:nvSpPr>
          <p:cNvPr id="558" name="Google Shape;558;g1622600f396_40_11"/>
          <p:cNvSpPr/>
          <p:nvPr/>
        </p:nvSpPr>
        <p:spPr>
          <a:xfrm rot="853433">
            <a:off x="5159237" y="5780035"/>
            <a:ext cx="526213" cy="282537"/>
          </a:xfrm>
          <a:prstGeom prst="leftRightArrow">
            <a:avLst>
              <a:gd fmla="val 50000" name="adj1"/>
              <a:gd fmla="val 50000" name="adj2"/>
            </a:avLst>
          </a:pr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Calibri"/>
              <a:ea typeface="Calibri"/>
              <a:cs typeface="Calibri"/>
              <a:sym typeface="Calibri"/>
            </a:endParaRPr>
          </a:p>
        </p:txBody>
      </p:sp>
      <p:sp>
        <p:nvSpPr>
          <p:cNvPr id="559" name="Google Shape;559;g1622600f396_40_11"/>
          <p:cNvSpPr txBox="1"/>
          <p:nvPr/>
        </p:nvSpPr>
        <p:spPr>
          <a:xfrm>
            <a:off x="5366757" y="6503219"/>
            <a:ext cx="6864091" cy="3590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ca-ES" sz="1700" u="none" cap="none" strike="noStrike">
                <a:solidFill>
                  <a:schemeClr val="dk1"/>
                </a:solidFill>
                <a:latin typeface="Calibri"/>
                <a:ea typeface="Calibri"/>
                <a:cs typeface="Calibri"/>
                <a:sym typeface="Calibri"/>
              </a:rPr>
              <a:t>The CAMP library is available at:</a:t>
            </a:r>
            <a:r>
              <a:rPr b="0" i="0" lang="ca-ES" sz="1700" u="none" cap="none" strike="noStrike">
                <a:solidFill>
                  <a:schemeClr val="dk1"/>
                </a:solidFill>
                <a:latin typeface="Calibri"/>
                <a:ea typeface="Calibri"/>
                <a:cs typeface="Calibri"/>
                <a:sym typeface="Calibri"/>
              </a:rPr>
              <a:t> https://github.com/open-atmos/camp</a:t>
            </a:r>
            <a:endParaRPr b="0" i="0" sz="1700" u="none" cap="none" strike="noStrike">
              <a:solidFill>
                <a:schemeClr val="dk1"/>
              </a:solidFill>
              <a:latin typeface="Calibri"/>
              <a:ea typeface="Calibri"/>
              <a:cs typeface="Calibri"/>
              <a:sym typeface="Calibri"/>
            </a:endParaRPr>
          </a:p>
        </p:txBody>
      </p:sp>
      <p:grpSp>
        <p:nvGrpSpPr>
          <p:cNvPr id="560" name="Google Shape;560;g1622600f396_40_11"/>
          <p:cNvGrpSpPr/>
          <p:nvPr/>
        </p:nvGrpSpPr>
        <p:grpSpPr>
          <a:xfrm>
            <a:off x="6957213" y="257695"/>
            <a:ext cx="1276105" cy="1417992"/>
            <a:chOff x="464803" y="997297"/>
            <a:chExt cx="2483380" cy="2799449"/>
          </a:xfrm>
        </p:grpSpPr>
        <p:pic>
          <p:nvPicPr>
            <p:cNvPr id="561" name="Google Shape;561;g1622600f396_40_11"/>
            <p:cNvPicPr preferRelativeResize="0"/>
            <p:nvPr/>
          </p:nvPicPr>
          <p:blipFill rotWithShape="1">
            <a:blip r:embed="rId4">
              <a:alphaModFix/>
            </a:blip>
            <a:srcRect b="0" l="0" r="0" t="0"/>
            <a:stretch/>
          </p:blipFill>
          <p:spPr>
            <a:xfrm>
              <a:off x="464803" y="997297"/>
              <a:ext cx="1543411" cy="2044077"/>
            </a:xfrm>
            <a:prstGeom prst="rect">
              <a:avLst/>
            </a:prstGeom>
            <a:noFill/>
            <a:ln>
              <a:noFill/>
            </a:ln>
            <a:effectLst>
              <a:outerShdw blurRad="50800" rotWithShape="0" algn="br" dir="13500000" dist="38100">
                <a:srgbClr val="000000">
                  <a:alpha val="40000"/>
                </a:srgbClr>
              </a:outerShdw>
            </a:effectLst>
          </p:spPr>
        </p:pic>
        <p:pic>
          <p:nvPicPr>
            <p:cNvPr id="562" name="Google Shape;562;g1622600f396_40_11"/>
            <p:cNvPicPr preferRelativeResize="0"/>
            <p:nvPr/>
          </p:nvPicPr>
          <p:blipFill rotWithShape="1">
            <a:blip r:embed="rId5">
              <a:alphaModFix/>
            </a:blip>
            <a:srcRect b="0" l="0" r="0" t="0"/>
            <a:stretch/>
          </p:blipFill>
          <p:spPr>
            <a:xfrm>
              <a:off x="934788" y="1374983"/>
              <a:ext cx="1543410" cy="2044077"/>
            </a:xfrm>
            <a:prstGeom prst="rect">
              <a:avLst/>
            </a:prstGeom>
            <a:noFill/>
            <a:ln>
              <a:noFill/>
            </a:ln>
            <a:effectLst>
              <a:outerShdw blurRad="50800" rotWithShape="0" algn="br" dir="13500000" dist="38100">
                <a:srgbClr val="000000">
                  <a:alpha val="40000"/>
                </a:srgbClr>
              </a:outerShdw>
            </a:effectLst>
          </p:spPr>
        </p:pic>
        <p:pic>
          <p:nvPicPr>
            <p:cNvPr id="563" name="Google Shape;563;g1622600f396_40_11"/>
            <p:cNvPicPr preferRelativeResize="0"/>
            <p:nvPr/>
          </p:nvPicPr>
          <p:blipFill rotWithShape="1">
            <a:blip r:embed="rId6">
              <a:alphaModFix/>
            </a:blip>
            <a:srcRect b="0" l="0" r="0" t="0"/>
            <a:stretch/>
          </p:blipFill>
          <p:spPr>
            <a:xfrm>
              <a:off x="1404773" y="1752669"/>
              <a:ext cx="1543410" cy="2044077"/>
            </a:xfrm>
            <a:prstGeom prst="rect">
              <a:avLst/>
            </a:prstGeom>
            <a:noFill/>
            <a:ln>
              <a:noFill/>
            </a:ln>
            <a:effectLst>
              <a:outerShdw blurRad="50800" rotWithShape="0" algn="br" dir="13500000" dist="38100">
                <a:srgbClr val="000000">
                  <a:alpha val="40000"/>
                </a:srgbClr>
              </a:outerShdw>
            </a:effectLst>
          </p:spPr>
        </p:pic>
      </p:grpSp>
      <p:sp>
        <p:nvSpPr>
          <p:cNvPr id="564" name="Google Shape;564;g1622600f396_40_11"/>
          <p:cNvSpPr/>
          <p:nvPr/>
        </p:nvSpPr>
        <p:spPr>
          <a:xfrm>
            <a:off x="8097295" y="999148"/>
            <a:ext cx="987733" cy="604595"/>
          </a:xfrm>
          <a:prstGeom prst="rightArrow">
            <a:avLst>
              <a:gd fmla="val 50000" name="adj1"/>
              <a:gd fmla="val 50000" name="adj2"/>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ca-ES" sz="1900" u="none" cap="none" strike="noStrike">
                <a:solidFill>
                  <a:schemeClr val="lt1"/>
                </a:solidFill>
                <a:latin typeface="Calibri"/>
                <a:ea typeface="Calibri"/>
                <a:cs typeface="Calibri"/>
                <a:sym typeface="Calibri"/>
              </a:rPr>
              <a:t>USER</a:t>
            </a:r>
            <a:endParaRPr b="0" i="0" sz="1500" u="none" cap="none" strike="noStrike">
              <a:solidFill>
                <a:srgbClr val="000000"/>
              </a:solidFill>
              <a:latin typeface="Arial"/>
              <a:ea typeface="Arial"/>
              <a:cs typeface="Arial"/>
              <a:sym typeface="Arial"/>
            </a:endParaRPr>
          </a:p>
        </p:txBody>
      </p:sp>
      <p:sp>
        <p:nvSpPr>
          <p:cNvPr id="565" name="Google Shape;565;g1622600f396_40_11"/>
          <p:cNvSpPr txBox="1"/>
          <p:nvPr/>
        </p:nvSpPr>
        <p:spPr>
          <a:xfrm>
            <a:off x="2717525" y="6384050"/>
            <a:ext cx="2651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rgbClr val="0070C0"/>
                </a:solidFill>
                <a:latin typeface="Calibri"/>
                <a:ea typeface="Calibri"/>
                <a:cs typeface="Calibri"/>
                <a:sym typeface="Calibri"/>
              </a:rPr>
              <a:t>Dawson et al. (2021 GMD)</a:t>
            </a:r>
            <a:endParaRPr b="0" i="0" sz="1400" u="none" cap="none" strike="noStrike">
              <a:solidFill>
                <a:srgbClr val="0070C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g162d132d6ef_0_592"/>
          <p:cNvPicPr preferRelativeResize="0"/>
          <p:nvPr/>
        </p:nvPicPr>
        <p:blipFill rotWithShape="1">
          <a:blip r:embed="rId3">
            <a:alphaModFix/>
          </a:blip>
          <a:srcRect b="0" l="0" r="0" t="0"/>
          <a:stretch/>
        </p:blipFill>
        <p:spPr>
          <a:xfrm>
            <a:off x="103190" y="1271763"/>
            <a:ext cx="12011003" cy="1521675"/>
          </a:xfrm>
          <a:prstGeom prst="rect">
            <a:avLst/>
          </a:prstGeom>
          <a:noFill/>
          <a:ln>
            <a:noFill/>
          </a:ln>
        </p:spPr>
      </p:pic>
      <p:sp>
        <p:nvSpPr>
          <p:cNvPr id="571" name="Google Shape;571;g162d132d6ef_0_592"/>
          <p:cNvSpPr/>
          <p:nvPr/>
        </p:nvSpPr>
        <p:spPr>
          <a:xfrm>
            <a:off x="300427" y="577322"/>
            <a:ext cx="11755500" cy="5895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rgbClr val="000000"/>
                </a:solidFill>
                <a:latin typeface="Arial"/>
                <a:ea typeface="Arial"/>
                <a:cs typeface="Arial"/>
                <a:sym typeface="Arial"/>
              </a:rPr>
              <a:t>Three-dimensional analyses of atmospheric dust aerosol concentrations constrained by satellite vertical retrievals of dust properties, and associated uncertainty estimation.</a:t>
            </a:r>
            <a:endParaRPr b="0" i="0" sz="1700" u="none" cap="none" strike="noStrike">
              <a:solidFill>
                <a:srgbClr val="000000"/>
              </a:solidFill>
              <a:latin typeface="Arial"/>
              <a:ea typeface="Arial"/>
              <a:cs typeface="Arial"/>
              <a:sym typeface="Arial"/>
            </a:endParaRPr>
          </a:p>
        </p:txBody>
      </p:sp>
      <p:sp>
        <p:nvSpPr>
          <p:cNvPr id="572" name="Google Shape;572;g162d132d6ef_0_592"/>
          <p:cNvSpPr/>
          <p:nvPr/>
        </p:nvSpPr>
        <p:spPr>
          <a:xfrm>
            <a:off x="663552" y="5087054"/>
            <a:ext cx="3558600" cy="3792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900"/>
              <a:buFont typeface="Arial"/>
              <a:buNone/>
            </a:pPr>
            <a:r>
              <a:rPr b="0" i="1" lang="ca-ES" sz="1900" u="none" cap="none" strike="noStrike">
                <a:solidFill>
                  <a:srgbClr val="000000"/>
                </a:solidFill>
                <a:latin typeface="Arial"/>
                <a:ea typeface="Arial"/>
                <a:cs typeface="Arial"/>
                <a:sym typeface="Arial"/>
              </a:rPr>
              <a:t>Escribano et al., 2022, ACP</a:t>
            </a:r>
            <a:endParaRPr b="0" i="0" sz="1900" u="none" cap="none" strike="noStrike">
              <a:solidFill>
                <a:srgbClr val="000000"/>
              </a:solidFill>
              <a:latin typeface="Arial"/>
              <a:ea typeface="Arial"/>
              <a:cs typeface="Arial"/>
              <a:sym typeface="Arial"/>
            </a:endParaRPr>
          </a:p>
        </p:txBody>
      </p:sp>
      <p:sp>
        <p:nvSpPr>
          <p:cNvPr id="573" name="Google Shape;573;g162d132d6ef_0_592"/>
          <p:cNvSpPr/>
          <p:nvPr/>
        </p:nvSpPr>
        <p:spPr>
          <a:xfrm>
            <a:off x="0" y="-150644"/>
            <a:ext cx="12190800" cy="1010700"/>
          </a:xfrm>
          <a:prstGeom prst="rect">
            <a:avLst/>
          </a:prstGeom>
          <a:noFill/>
          <a:ln>
            <a:noFill/>
          </a:ln>
        </p:spPr>
        <p:txBody>
          <a:bodyPr anchorCtr="0" anchor="ctr" bIns="54425" lIns="108850" spcFirstLastPara="1" rIns="108850" wrap="square" tIns="54425">
            <a:noAutofit/>
          </a:bodyPr>
          <a:lstStyle/>
          <a:p>
            <a:pPr indent="0" lvl="0" marL="0" marR="0" rtl="0" algn="ctr">
              <a:lnSpc>
                <a:spcPct val="90000"/>
              </a:lnSpc>
              <a:spcBef>
                <a:spcPts val="0"/>
              </a:spcBef>
              <a:spcAft>
                <a:spcPts val="0"/>
              </a:spcAft>
              <a:buClr>
                <a:srgbClr val="000000"/>
              </a:buClr>
              <a:buSzPts val="4200"/>
              <a:buFont typeface="Arial"/>
              <a:buNone/>
            </a:pPr>
            <a:r>
              <a:rPr b="1" i="0" lang="ca-ES" sz="4200" u="none" cap="none" strike="noStrike">
                <a:solidFill>
                  <a:srgbClr val="124484"/>
                </a:solidFill>
                <a:latin typeface="Calibri"/>
                <a:ea typeface="Calibri"/>
                <a:cs typeface="Calibri"/>
                <a:sym typeface="Calibri"/>
              </a:rPr>
              <a:t>Assimilation of LIVAS extinction coefficient profiles</a:t>
            </a:r>
            <a:endParaRPr b="0" i="0" sz="4200" u="none" cap="none" strike="noStrike">
              <a:solidFill>
                <a:srgbClr val="000000"/>
              </a:solidFill>
              <a:latin typeface="Arial"/>
              <a:ea typeface="Arial"/>
              <a:cs typeface="Arial"/>
              <a:sym typeface="Arial"/>
            </a:endParaRPr>
          </a:p>
        </p:txBody>
      </p:sp>
      <p:pic>
        <p:nvPicPr>
          <p:cNvPr id="574" name="Google Shape;574;g162d132d6ef_0_592"/>
          <p:cNvPicPr preferRelativeResize="0"/>
          <p:nvPr/>
        </p:nvPicPr>
        <p:blipFill rotWithShape="1">
          <a:blip r:embed="rId4">
            <a:alphaModFix/>
          </a:blip>
          <a:srcRect b="0" l="0" r="0" t="0"/>
          <a:stretch/>
        </p:blipFill>
        <p:spPr>
          <a:xfrm>
            <a:off x="2875392" y="5971759"/>
            <a:ext cx="662223" cy="662223"/>
          </a:xfrm>
          <a:prstGeom prst="rect">
            <a:avLst/>
          </a:prstGeom>
          <a:noFill/>
          <a:ln>
            <a:noFill/>
          </a:ln>
        </p:spPr>
      </p:pic>
      <p:pic>
        <p:nvPicPr>
          <p:cNvPr id="575" name="Google Shape;575;g162d132d6ef_0_592"/>
          <p:cNvPicPr preferRelativeResize="0"/>
          <p:nvPr/>
        </p:nvPicPr>
        <p:blipFill rotWithShape="1">
          <a:blip r:embed="rId5">
            <a:alphaModFix/>
          </a:blip>
          <a:srcRect b="0" l="0" r="0" t="0"/>
          <a:stretch/>
        </p:blipFill>
        <p:spPr>
          <a:xfrm>
            <a:off x="5969356" y="3222730"/>
            <a:ext cx="6246925" cy="3521840"/>
          </a:xfrm>
          <a:prstGeom prst="rect">
            <a:avLst/>
          </a:prstGeom>
          <a:noFill/>
          <a:ln>
            <a:noFill/>
          </a:ln>
        </p:spPr>
      </p:pic>
      <p:sp>
        <p:nvSpPr>
          <p:cNvPr id="576" name="Google Shape;576;g162d132d6ef_0_592"/>
          <p:cNvSpPr/>
          <p:nvPr/>
        </p:nvSpPr>
        <p:spPr>
          <a:xfrm>
            <a:off x="7509371" y="2998506"/>
            <a:ext cx="2402100" cy="3567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600"/>
              <a:buFont typeface="Arial"/>
              <a:buNone/>
            </a:pPr>
            <a:r>
              <a:rPr b="0" i="0" lang="ca-ES" sz="1600" u="none" cap="none" strike="noStrike">
                <a:solidFill>
                  <a:srgbClr val="000000"/>
                </a:solidFill>
                <a:latin typeface="Calibri"/>
                <a:ea typeface="Calibri"/>
                <a:cs typeface="Calibri"/>
                <a:sym typeface="Calibri"/>
              </a:rPr>
              <a:t>Dust extinction coefficient</a:t>
            </a:r>
            <a:endParaRPr b="0" i="0" sz="1600" u="none" cap="none" strike="noStrike">
              <a:solidFill>
                <a:srgbClr val="000000"/>
              </a:solidFill>
              <a:latin typeface="Arial"/>
              <a:ea typeface="Arial"/>
              <a:cs typeface="Arial"/>
              <a:sym typeface="Arial"/>
            </a:endParaRPr>
          </a:p>
        </p:txBody>
      </p:sp>
      <p:sp>
        <p:nvSpPr>
          <p:cNvPr id="577" name="Google Shape;577;g162d132d6ef_0_592"/>
          <p:cNvSpPr/>
          <p:nvPr/>
        </p:nvSpPr>
        <p:spPr>
          <a:xfrm>
            <a:off x="552960" y="3207056"/>
            <a:ext cx="4201200" cy="1351200"/>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600"/>
              <a:buFont typeface="Arial"/>
              <a:buNone/>
            </a:pPr>
            <a:r>
              <a:rPr b="0" i="0" lang="ca-ES" sz="1600" u="none" cap="none" strike="noStrike">
                <a:solidFill>
                  <a:srgbClr val="000000"/>
                </a:solidFill>
                <a:latin typeface="Calibri"/>
                <a:ea typeface="Calibri"/>
                <a:cs typeface="Calibri"/>
                <a:sym typeface="Calibri"/>
              </a:rPr>
              <a:t>Event observed by 3 </a:t>
            </a:r>
            <a:r>
              <a:rPr b="1" i="0" lang="ca-ES" sz="1600" u="none" cap="none" strike="noStrike">
                <a:solidFill>
                  <a:srgbClr val="000000"/>
                </a:solidFill>
                <a:latin typeface="Calibri"/>
                <a:ea typeface="Calibri"/>
                <a:cs typeface="Calibri"/>
                <a:sym typeface="Calibri"/>
              </a:rPr>
              <a:t>lidar</a:t>
            </a:r>
            <a:r>
              <a:rPr b="0" i="0" lang="ca-ES" sz="1600" u="none" cap="none" strike="noStrike">
                <a:solidFill>
                  <a:srgbClr val="000000"/>
                </a:solidFill>
                <a:latin typeface="Calibri"/>
                <a:ea typeface="Calibri"/>
                <a:cs typeface="Calibri"/>
                <a:sym typeface="Calibri"/>
              </a:rPr>
              <a:t> sensors located </a:t>
            </a:r>
            <a:r>
              <a:rPr b="1" i="0" lang="ca-ES" sz="1600" u="none" cap="none" strike="noStrike">
                <a:solidFill>
                  <a:srgbClr val="000000"/>
                </a:solidFill>
                <a:latin typeface="Calibri"/>
                <a:ea typeface="Calibri"/>
                <a:cs typeface="Calibri"/>
                <a:sym typeface="Calibri"/>
              </a:rPr>
              <a:t>in Finokalia (Crete), Limassol (Cyprus) and Haifa (Israel) </a:t>
            </a:r>
            <a:r>
              <a:rPr b="0" i="0" lang="ca-ES" sz="1600" u="none" cap="none" strike="noStrike">
                <a:solidFill>
                  <a:srgbClr val="000000"/>
                </a:solidFill>
                <a:latin typeface="Calibri"/>
                <a:ea typeface="Calibri"/>
                <a:cs typeface="Calibri"/>
                <a:sym typeface="Calibri"/>
              </a:rPr>
              <a:t>part of the PollyNet (http://polly.tropos.de/) system. Data (with uncertainty estimation)  processed by </a:t>
            </a:r>
            <a:r>
              <a:rPr b="0" i="0" lang="ca-ES" sz="1600" u="none" cap="none" strike="noStrike">
                <a:solidFill>
                  <a:srgbClr val="FF0000"/>
                </a:solidFill>
                <a:latin typeface="Calibri"/>
                <a:ea typeface="Calibri"/>
                <a:cs typeface="Calibri"/>
                <a:sym typeface="Calibri"/>
              </a:rPr>
              <a:t>TROPOS. </a:t>
            </a:r>
            <a:endParaRPr b="0" i="0" sz="1600" u="none" cap="none" strike="noStrike">
              <a:solidFill>
                <a:srgbClr val="000000"/>
              </a:solidFill>
              <a:latin typeface="Arial"/>
              <a:ea typeface="Arial"/>
              <a:cs typeface="Arial"/>
              <a:sym typeface="Arial"/>
            </a:endParaRPr>
          </a:p>
        </p:txBody>
      </p:sp>
      <p:sp>
        <p:nvSpPr>
          <p:cNvPr id="578" name="Google Shape;578;g162d132d6ef_0_592"/>
          <p:cNvSpPr/>
          <p:nvPr/>
        </p:nvSpPr>
        <p:spPr>
          <a:xfrm>
            <a:off x="8007035" y="3485268"/>
            <a:ext cx="1562700" cy="6051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600"/>
              <a:buFont typeface="Arial"/>
              <a:buNone/>
            </a:pPr>
            <a:r>
              <a:rPr b="0" i="0" lang="ca-ES" sz="1600" u="none" cap="none" strike="noStrike">
                <a:solidFill>
                  <a:srgbClr val="7030A0"/>
                </a:solidFill>
                <a:latin typeface="Calibri"/>
                <a:ea typeface="Calibri"/>
                <a:cs typeface="Calibri"/>
                <a:sym typeface="Calibri"/>
              </a:rPr>
              <a:t>Finokalia (Crete)</a:t>
            </a:r>
            <a:endParaRPr b="0" i="0" sz="1600" u="none" cap="none" strike="noStrike">
              <a:solidFill>
                <a:srgbClr val="000000"/>
              </a:solidFill>
              <a:latin typeface="Arial"/>
              <a:ea typeface="Arial"/>
              <a:cs typeface="Arial"/>
              <a:sym typeface="Arial"/>
            </a:endParaRPr>
          </a:p>
        </p:txBody>
      </p:sp>
      <p:sp>
        <p:nvSpPr>
          <p:cNvPr id="579" name="Google Shape;579;g162d132d6ef_0_592"/>
          <p:cNvSpPr/>
          <p:nvPr/>
        </p:nvSpPr>
        <p:spPr>
          <a:xfrm>
            <a:off x="6569339" y="4312937"/>
            <a:ext cx="1562700" cy="6051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600"/>
              <a:buFont typeface="Arial"/>
              <a:buNone/>
            </a:pPr>
            <a:r>
              <a:rPr b="0" i="0" lang="ca-ES" sz="1600" u="none" cap="none" strike="noStrike">
                <a:solidFill>
                  <a:srgbClr val="7030A0"/>
                </a:solidFill>
                <a:latin typeface="Calibri"/>
                <a:ea typeface="Calibri"/>
                <a:cs typeface="Calibri"/>
                <a:sym typeface="Calibri"/>
              </a:rPr>
              <a:t>Limassol (Cyprus)</a:t>
            </a:r>
            <a:endParaRPr b="0" i="0" sz="1600" u="none" cap="none" strike="noStrike">
              <a:solidFill>
                <a:srgbClr val="000000"/>
              </a:solidFill>
              <a:latin typeface="Arial"/>
              <a:ea typeface="Arial"/>
              <a:cs typeface="Arial"/>
              <a:sym typeface="Arial"/>
            </a:endParaRPr>
          </a:p>
        </p:txBody>
      </p:sp>
      <p:sp>
        <p:nvSpPr>
          <p:cNvPr id="580" name="Google Shape;580;g162d132d6ef_0_592"/>
          <p:cNvSpPr/>
          <p:nvPr/>
        </p:nvSpPr>
        <p:spPr>
          <a:xfrm>
            <a:off x="10383892" y="5197642"/>
            <a:ext cx="1065900" cy="6051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600"/>
              <a:buFont typeface="Arial"/>
              <a:buNone/>
            </a:pPr>
            <a:r>
              <a:rPr b="0" i="0" lang="ca-ES" sz="1600" u="none" cap="none" strike="noStrike">
                <a:solidFill>
                  <a:srgbClr val="7030A0"/>
                </a:solidFill>
                <a:latin typeface="Calibri"/>
                <a:ea typeface="Calibri"/>
                <a:cs typeface="Calibri"/>
                <a:sym typeface="Calibri"/>
              </a:rPr>
              <a:t>Haifa (Israel)</a:t>
            </a:r>
            <a:endParaRPr b="0" i="0" sz="1600" u="none" cap="none" strike="noStrike">
              <a:solidFill>
                <a:srgbClr val="000000"/>
              </a:solidFill>
              <a:latin typeface="Arial"/>
              <a:ea typeface="Arial"/>
              <a:cs typeface="Arial"/>
              <a:sym typeface="Arial"/>
            </a:endParaRPr>
          </a:p>
        </p:txBody>
      </p:sp>
      <p:pic>
        <p:nvPicPr>
          <p:cNvPr id="581" name="Google Shape;581;g162d132d6ef_0_592"/>
          <p:cNvPicPr preferRelativeResize="0"/>
          <p:nvPr/>
        </p:nvPicPr>
        <p:blipFill rotWithShape="1">
          <a:blip r:embed="rId6">
            <a:alphaModFix/>
          </a:blip>
          <a:srcRect b="0" l="0" r="0" t="0"/>
          <a:stretch/>
        </p:blipFill>
        <p:spPr>
          <a:xfrm>
            <a:off x="3605996" y="6002671"/>
            <a:ext cx="1325751" cy="631310"/>
          </a:xfrm>
          <a:prstGeom prst="rect">
            <a:avLst/>
          </a:prstGeom>
          <a:noFill/>
          <a:ln>
            <a:noFill/>
          </a:ln>
        </p:spPr>
      </p:pic>
      <p:pic>
        <p:nvPicPr>
          <p:cNvPr id="582" name="Google Shape;582;g162d132d6ef_0_592"/>
          <p:cNvPicPr preferRelativeResize="0"/>
          <p:nvPr/>
        </p:nvPicPr>
        <p:blipFill rotWithShape="1">
          <a:blip r:embed="rId7">
            <a:alphaModFix/>
          </a:blip>
          <a:srcRect b="0" l="0" r="0" t="0"/>
          <a:stretch/>
        </p:blipFill>
        <p:spPr>
          <a:xfrm>
            <a:off x="5069816" y="5971759"/>
            <a:ext cx="1189040" cy="62782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id="587" name="Google Shape;587;g162d132d6ef_0_608"/>
          <p:cNvPicPr preferRelativeResize="0"/>
          <p:nvPr/>
        </p:nvPicPr>
        <p:blipFill rotWithShape="1">
          <a:blip r:embed="rId3">
            <a:alphaModFix/>
          </a:blip>
          <a:srcRect b="0" l="0" r="0" t="0"/>
          <a:stretch/>
        </p:blipFill>
        <p:spPr>
          <a:xfrm>
            <a:off x="103190" y="1271763"/>
            <a:ext cx="12011003" cy="1521675"/>
          </a:xfrm>
          <a:prstGeom prst="rect">
            <a:avLst/>
          </a:prstGeom>
          <a:noFill/>
          <a:ln>
            <a:noFill/>
          </a:ln>
        </p:spPr>
      </p:pic>
      <p:pic>
        <p:nvPicPr>
          <p:cNvPr id="588" name="Google Shape;588;g162d132d6ef_0_608"/>
          <p:cNvPicPr preferRelativeResize="0"/>
          <p:nvPr/>
        </p:nvPicPr>
        <p:blipFill rotWithShape="1">
          <a:blip r:embed="rId4">
            <a:alphaModFix/>
          </a:blip>
          <a:srcRect b="0" l="0" r="0" t="0"/>
          <a:stretch/>
        </p:blipFill>
        <p:spPr>
          <a:xfrm>
            <a:off x="16110" y="2788214"/>
            <a:ext cx="12169487" cy="3205750"/>
          </a:xfrm>
          <a:prstGeom prst="rect">
            <a:avLst/>
          </a:prstGeom>
          <a:noFill/>
          <a:ln>
            <a:noFill/>
          </a:ln>
        </p:spPr>
      </p:pic>
      <p:sp>
        <p:nvSpPr>
          <p:cNvPr id="589" name="Google Shape;589;g162d132d6ef_0_608"/>
          <p:cNvSpPr/>
          <p:nvPr/>
        </p:nvSpPr>
        <p:spPr>
          <a:xfrm>
            <a:off x="300427" y="577322"/>
            <a:ext cx="11755500" cy="5895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700"/>
              <a:buFont typeface="Arial"/>
              <a:buNone/>
            </a:pPr>
            <a:r>
              <a:rPr b="0" i="0" lang="ca-ES" sz="1700" u="none" cap="none" strike="noStrike">
                <a:solidFill>
                  <a:srgbClr val="000000"/>
                </a:solidFill>
                <a:latin typeface="Arial"/>
                <a:ea typeface="Arial"/>
                <a:cs typeface="Arial"/>
                <a:sym typeface="Arial"/>
              </a:rPr>
              <a:t>Three-dimensional analyses of atmospheric dust aerosol concentrations constrained by satellite vertical retrievals of dust properties, and associated uncertainty estimation.</a:t>
            </a:r>
            <a:endParaRPr b="0" i="0" sz="1700" u="none" cap="none" strike="noStrike">
              <a:solidFill>
                <a:srgbClr val="000000"/>
              </a:solidFill>
              <a:latin typeface="Arial"/>
              <a:ea typeface="Arial"/>
              <a:cs typeface="Arial"/>
              <a:sym typeface="Arial"/>
            </a:endParaRPr>
          </a:p>
        </p:txBody>
      </p:sp>
      <p:sp>
        <p:nvSpPr>
          <p:cNvPr id="590" name="Google Shape;590;g162d132d6ef_0_608"/>
          <p:cNvSpPr/>
          <p:nvPr/>
        </p:nvSpPr>
        <p:spPr>
          <a:xfrm>
            <a:off x="8515584" y="6365348"/>
            <a:ext cx="3558600" cy="379200"/>
          </a:xfrm>
          <a:prstGeom prst="rect">
            <a:avLst/>
          </a:prstGeom>
          <a:noFill/>
          <a:ln>
            <a:noFill/>
          </a:ln>
        </p:spPr>
        <p:txBody>
          <a:bodyPr anchorCtr="0" anchor="t" bIns="54425" lIns="108850" spcFirstLastPara="1" rIns="108850" wrap="square" tIns="54425">
            <a:noAutofit/>
          </a:bodyPr>
          <a:lstStyle/>
          <a:p>
            <a:pPr indent="0" lvl="0" marL="0" marR="0" rtl="0" algn="l">
              <a:lnSpc>
                <a:spcPct val="100000"/>
              </a:lnSpc>
              <a:spcBef>
                <a:spcPts val="0"/>
              </a:spcBef>
              <a:spcAft>
                <a:spcPts val="0"/>
              </a:spcAft>
              <a:buClr>
                <a:srgbClr val="000000"/>
              </a:buClr>
              <a:buSzPts val="1900"/>
              <a:buFont typeface="Arial"/>
              <a:buNone/>
            </a:pPr>
            <a:r>
              <a:rPr b="0" i="1" lang="ca-ES" sz="1900" u="none" cap="none" strike="noStrike">
                <a:solidFill>
                  <a:srgbClr val="000000"/>
                </a:solidFill>
                <a:latin typeface="Arial"/>
                <a:ea typeface="Arial"/>
                <a:cs typeface="Arial"/>
                <a:sym typeface="Arial"/>
              </a:rPr>
              <a:t>Escribano et al., 2022, ACP</a:t>
            </a:r>
            <a:endParaRPr b="0" i="0" sz="1900" u="none" cap="none" strike="noStrike">
              <a:solidFill>
                <a:srgbClr val="000000"/>
              </a:solidFill>
              <a:latin typeface="Arial"/>
              <a:ea typeface="Arial"/>
              <a:cs typeface="Arial"/>
              <a:sym typeface="Arial"/>
            </a:endParaRPr>
          </a:p>
        </p:txBody>
      </p:sp>
      <p:sp>
        <p:nvSpPr>
          <p:cNvPr id="591" name="Google Shape;591;g162d132d6ef_0_608"/>
          <p:cNvSpPr/>
          <p:nvPr/>
        </p:nvSpPr>
        <p:spPr>
          <a:xfrm>
            <a:off x="0" y="-150644"/>
            <a:ext cx="12190800" cy="1010700"/>
          </a:xfrm>
          <a:prstGeom prst="rect">
            <a:avLst/>
          </a:prstGeom>
          <a:noFill/>
          <a:ln>
            <a:noFill/>
          </a:ln>
        </p:spPr>
        <p:txBody>
          <a:bodyPr anchorCtr="0" anchor="ctr" bIns="54425" lIns="108850" spcFirstLastPara="1" rIns="108850" wrap="square" tIns="54425">
            <a:noAutofit/>
          </a:bodyPr>
          <a:lstStyle/>
          <a:p>
            <a:pPr indent="0" lvl="0" marL="0" marR="0" rtl="0" algn="ctr">
              <a:lnSpc>
                <a:spcPct val="90000"/>
              </a:lnSpc>
              <a:spcBef>
                <a:spcPts val="0"/>
              </a:spcBef>
              <a:spcAft>
                <a:spcPts val="0"/>
              </a:spcAft>
              <a:buClr>
                <a:srgbClr val="000000"/>
              </a:buClr>
              <a:buSzPts val="4200"/>
              <a:buFont typeface="Arial"/>
              <a:buNone/>
            </a:pPr>
            <a:r>
              <a:rPr b="1" i="0" lang="ca-ES" sz="4200" u="none" cap="none" strike="noStrike">
                <a:solidFill>
                  <a:srgbClr val="124484"/>
                </a:solidFill>
                <a:latin typeface="Calibri"/>
                <a:ea typeface="Calibri"/>
                <a:cs typeface="Calibri"/>
                <a:sym typeface="Calibri"/>
              </a:rPr>
              <a:t>Assimilation of LIVAS extinction coefficient profiles</a:t>
            </a:r>
            <a:endParaRPr b="0" i="0" sz="4200" u="none" cap="none" strike="noStrike">
              <a:solidFill>
                <a:srgbClr val="000000"/>
              </a:solidFill>
              <a:latin typeface="Arial"/>
              <a:ea typeface="Arial"/>
              <a:cs typeface="Arial"/>
              <a:sym typeface="Arial"/>
            </a:endParaRPr>
          </a:p>
        </p:txBody>
      </p:sp>
      <p:pic>
        <p:nvPicPr>
          <p:cNvPr id="592" name="Google Shape;592;g162d132d6ef_0_608"/>
          <p:cNvPicPr preferRelativeResize="0"/>
          <p:nvPr/>
        </p:nvPicPr>
        <p:blipFill rotWithShape="1">
          <a:blip r:embed="rId5">
            <a:alphaModFix/>
          </a:blip>
          <a:srcRect b="0" l="0" r="0" t="0"/>
          <a:stretch/>
        </p:blipFill>
        <p:spPr>
          <a:xfrm>
            <a:off x="3207168" y="6102375"/>
            <a:ext cx="662223" cy="662223"/>
          </a:xfrm>
          <a:prstGeom prst="rect">
            <a:avLst/>
          </a:prstGeom>
          <a:noFill/>
          <a:ln>
            <a:noFill/>
          </a:ln>
        </p:spPr>
      </p:pic>
      <p:pic>
        <p:nvPicPr>
          <p:cNvPr id="593" name="Google Shape;593;g162d132d6ef_0_608"/>
          <p:cNvPicPr preferRelativeResize="0"/>
          <p:nvPr/>
        </p:nvPicPr>
        <p:blipFill rotWithShape="1">
          <a:blip r:embed="rId6">
            <a:alphaModFix/>
          </a:blip>
          <a:srcRect b="0" l="0" r="0" t="0"/>
          <a:stretch/>
        </p:blipFill>
        <p:spPr>
          <a:xfrm>
            <a:off x="4021369" y="5956085"/>
            <a:ext cx="1660999" cy="791097"/>
          </a:xfrm>
          <a:prstGeom prst="rect">
            <a:avLst/>
          </a:prstGeom>
          <a:noFill/>
          <a:ln>
            <a:noFill/>
          </a:ln>
        </p:spPr>
      </p:pic>
      <p:pic>
        <p:nvPicPr>
          <p:cNvPr id="594" name="Google Shape;594;g162d132d6ef_0_608"/>
          <p:cNvPicPr preferRelativeResize="0"/>
          <p:nvPr/>
        </p:nvPicPr>
        <p:blipFill rotWithShape="1">
          <a:blip r:embed="rId7">
            <a:alphaModFix/>
          </a:blip>
          <a:srcRect b="0" l="0" r="0" t="0"/>
          <a:stretch/>
        </p:blipFill>
        <p:spPr>
          <a:xfrm>
            <a:off x="5750784" y="5950425"/>
            <a:ext cx="1325751" cy="7001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1622600f396_0_170"/>
          <p:cNvSpPr txBox="1"/>
          <p:nvPr>
            <p:ph type="title"/>
          </p:nvPr>
        </p:nvSpPr>
        <p:spPr>
          <a:xfrm>
            <a:off x="0" y="256068"/>
            <a:ext cx="12192000" cy="801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124484"/>
              </a:buClr>
              <a:buSzPts val="4000"/>
              <a:buFont typeface="Calibri"/>
              <a:buNone/>
            </a:pPr>
            <a:r>
              <a:rPr lang="ca-ES"/>
              <a:t>Ensemble generation for dust DA</a:t>
            </a:r>
            <a:endParaRPr/>
          </a:p>
        </p:txBody>
      </p:sp>
      <p:pic>
        <p:nvPicPr>
          <p:cNvPr id="600" name="Google Shape;600;g1622600f396_0_170"/>
          <p:cNvPicPr preferRelativeResize="0"/>
          <p:nvPr/>
        </p:nvPicPr>
        <p:blipFill rotWithShape="1">
          <a:blip r:embed="rId3">
            <a:alphaModFix/>
          </a:blip>
          <a:srcRect b="0" l="0" r="0" t="0"/>
          <a:stretch/>
        </p:blipFill>
        <p:spPr>
          <a:xfrm>
            <a:off x="7538701" y="947975"/>
            <a:ext cx="4445899" cy="5634401"/>
          </a:xfrm>
          <a:prstGeom prst="rect">
            <a:avLst/>
          </a:prstGeom>
          <a:noFill/>
          <a:ln>
            <a:noFill/>
          </a:ln>
        </p:spPr>
      </p:pic>
      <p:pic>
        <p:nvPicPr>
          <p:cNvPr id="601" name="Google Shape;601;g1622600f396_0_170"/>
          <p:cNvPicPr preferRelativeResize="0"/>
          <p:nvPr/>
        </p:nvPicPr>
        <p:blipFill rotWithShape="1">
          <a:blip r:embed="rId4">
            <a:alphaModFix/>
          </a:blip>
          <a:srcRect b="0" l="0" r="0" t="0"/>
          <a:stretch/>
        </p:blipFill>
        <p:spPr>
          <a:xfrm>
            <a:off x="332239" y="851637"/>
            <a:ext cx="6370376" cy="53563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1691bc72356_4_3"/>
          <p:cNvSpPr txBox="1"/>
          <p:nvPr>
            <p:ph type="title"/>
          </p:nvPr>
        </p:nvSpPr>
        <p:spPr>
          <a:xfrm>
            <a:off x="0" y="256068"/>
            <a:ext cx="12192000" cy="801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000"/>
              <a:buNone/>
            </a:pPr>
            <a:r>
              <a:rPr lang="ca-ES"/>
              <a:t>Dust emission top-down inversion/estimation </a:t>
            </a:r>
            <a:endParaRPr/>
          </a:p>
        </p:txBody>
      </p:sp>
      <p:sp>
        <p:nvSpPr>
          <p:cNvPr id="607" name="Google Shape;607;g1691bc72356_4_3"/>
          <p:cNvSpPr txBox="1"/>
          <p:nvPr>
            <p:ph idx="1" type="body"/>
          </p:nvPr>
        </p:nvSpPr>
        <p:spPr>
          <a:xfrm>
            <a:off x="241800" y="1057075"/>
            <a:ext cx="3567600" cy="4551600"/>
          </a:xfrm>
          <a:prstGeom prst="rect">
            <a:avLst/>
          </a:prstGeom>
          <a:noFill/>
          <a:ln>
            <a:noFill/>
          </a:ln>
        </p:spPr>
        <p:txBody>
          <a:bodyPr anchorCtr="0" anchor="t" bIns="45700" lIns="91425" spcFirstLastPara="1" rIns="91425" wrap="square" tIns="45700">
            <a:normAutofit/>
          </a:bodyPr>
          <a:lstStyle/>
          <a:p>
            <a:pPr indent="-355600" lvl="0" marL="457200" rtl="0" algn="l">
              <a:lnSpc>
                <a:spcPct val="90000"/>
              </a:lnSpc>
              <a:spcBef>
                <a:spcPts val="1000"/>
              </a:spcBef>
              <a:spcAft>
                <a:spcPts val="0"/>
              </a:spcAft>
              <a:buSzPts val="2000"/>
              <a:buChar char="•"/>
            </a:pPr>
            <a:r>
              <a:rPr lang="ca-ES"/>
              <a:t>Only dust emission in control vector of DA,  based on LETKF, and assimilating SNPP-VIIRS DB AOD.</a:t>
            </a:r>
            <a:endParaRPr/>
          </a:p>
          <a:p>
            <a:pPr indent="0" lvl="0" marL="457200" rtl="0" algn="l">
              <a:lnSpc>
                <a:spcPct val="90000"/>
              </a:lnSpc>
              <a:spcBef>
                <a:spcPts val="1000"/>
              </a:spcBef>
              <a:spcAft>
                <a:spcPts val="0"/>
              </a:spcAft>
              <a:buSzPts val="2000"/>
              <a:buNone/>
            </a:pPr>
            <a:r>
              <a:rPr lang="ca-ES"/>
              <a:t> </a:t>
            </a:r>
            <a:endParaRPr/>
          </a:p>
          <a:p>
            <a:pPr indent="-355600" lvl="0" marL="457200" rtl="0" algn="l">
              <a:lnSpc>
                <a:spcPct val="90000"/>
              </a:lnSpc>
              <a:spcBef>
                <a:spcPts val="1000"/>
              </a:spcBef>
              <a:spcAft>
                <a:spcPts val="0"/>
              </a:spcAft>
              <a:buSzPts val="2000"/>
              <a:buChar char="•"/>
            </a:pPr>
            <a:r>
              <a:rPr lang="ca-ES"/>
              <a:t> 5 years: 2017-2021</a:t>
            </a:r>
            <a:endParaRPr/>
          </a:p>
          <a:p>
            <a:pPr indent="0" lvl="0" marL="457200" rtl="0" algn="l">
              <a:lnSpc>
                <a:spcPct val="90000"/>
              </a:lnSpc>
              <a:spcBef>
                <a:spcPts val="1000"/>
              </a:spcBef>
              <a:spcAft>
                <a:spcPts val="0"/>
              </a:spcAft>
              <a:buSzPts val="2000"/>
              <a:buNone/>
            </a:pPr>
            <a:r>
              <a:t/>
            </a:r>
            <a:endParaRPr/>
          </a:p>
          <a:p>
            <a:pPr indent="-355600" lvl="0" marL="457200" rtl="0" algn="l">
              <a:lnSpc>
                <a:spcPct val="90000"/>
              </a:lnSpc>
              <a:spcBef>
                <a:spcPts val="1000"/>
              </a:spcBef>
              <a:spcAft>
                <a:spcPts val="0"/>
              </a:spcAft>
              <a:buSzPts val="2000"/>
              <a:buChar char="•"/>
            </a:pPr>
            <a:r>
              <a:rPr lang="ca-ES"/>
              <a:t>3 dust emission schemes (runs): Ginoux-GOCART (top),   Kok2014  (middle) and Shao2012 (bottom)  emission schemes  (as in Klose et al 2021 GMD)</a:t>
            </a:r>
            <a:endParaRPr/>
          </a:p>
        </p:txBody>
      </p:sp>
      <p:pic>
        <p:nvPicPr>
          <p:cNvPr id="608" name="Google Shape;608;g1691bc72356_4_3"/>
          <p:cNvPicPr preferRelativeResize="0"/>
          <p:nvPr/>
        </p:nvPicPr>
        <p:blipFill rotWithShape="1">
          <a:blip r:embed="rId3">
            <a:alphaModFix/>
          </a:blip>
          <a:srcRect b="0" l="0" r="0" t="0"/>
          <a:stretch/>
        </p:blipFill>
        <p:spPr>
          <a:xfrm>
            <a:off x="3765675" y="1516500"/>
            <a:ext cx="8213002" cy="5181249"/>
          </a:xfrm>
          <a:prstGeom prst="rect">
            <a:avLst/>
          </a:prstGeom>
          <a:noFill/>
          <a:ln>
            <a:noFill/>
          </a:ln>
        </p:spPr>
      </p:pic>
      <p:sp>
        <p:nvSpPr>
          <p:cNvPr id="609" name="Google Shape;609;g1691bc72356_4_3"/>
          <p:cNvSpPr txBox="1"/>
          <p:nvPr/>
        </p:nvSpPr>
        <p:spPr>
          <a:xfrm>
            <a:off x="4773825" y="1145775"/>
            <a:ext cx="6437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rgbClr val="000000"/>
                </a:solidFill>
                <a:latin typeface="Calibri"/>
                <a:ea typeface="Calibri"/>
                <a:cs typeface="Calibri"/>
                <a:sym typeface="Calibri"/>
              </a:rPr>
              <a:t>Banizoumbou 2020 and 2021  ( Aeronet ALM v3L1.5 , interp 550nm, ang&lt;0.3, Rd).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16c46ef5ade_0_1"/>
          <p:cNvSpPr txBox="1"/>
          <p:nvPr>
            <p:ph type="title"/>
          </p:nvPr>
        </p:nvSpPr>
        <p:spPr>
          <a:xfrm>
            <a:off x="838200" y="365125"/>
            <a:ext cx="10515600" cy="500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50000"/>
              <a:buNone/>
            </a:pPr>
            <a:r>
              <a:rPr lang="ca-ES"/>
              <a:t>FRontiers in dust minerAloGical coMposition and its Effects upoN climaTe (FRAGMENT ERC)</a:t>
            </a:r>
            <a:endParaRPr/>
          </a:p>
        </p:txBody>
      </p:sp>
      <p:pic>
        <p:nvPicPr>
          <p:cNvPr id="615" name="Google Shape;615;g16c46ef5ade_0_1"/>
          <p:cNvPicPr preferRelativeResize="0"/>
          <p:nvPr/>
        </p:nvPicPr>
        <p:blipFill rotWithShape="1">
          <a:blip r:embed="rId3">
            <a:alphaModFix/>
          </a:blip>
          <a:srcRect b="0" l="0" r="0" t="0"/>
          <a:stretch/>
        </p:blipFill>
        <p:spPr>
          <a:xfrm>
            <a:off x="3575850" y="1292725"/>
            <a:ext cx="7166275" cy="509477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g1691bc72356_3_5"/>
          <p:cNvPicPr preferRelativeResize="0"/>
          <p:nvPr/>
        </p:nvPicPr>
        <p:blipFill rotWithShape="1">
          <a:blip r:embed="rId3">
            <a:alphaModFix/>
          </a:blip>
          <a:srcRect b="0" l="0" r="0" t="0"/>
          <a:stretch/>
        </p:blipFill>
        <p:spPr>
          <a:xfrm>
            <a:off x="9455053" y="1365242"/>
            <a:ext cx="2736000" cy="2736000"/>
          </a:xfrm>
          <a:prstGeom prst="rect">
            <a:avLst/>
          </a:prstGeom>
          <a:noFill/>
          <a:ln>
            <a:noFill/>
          </a:ln>
        </p:spPr>
      </p:pic>
      <p:pic>
        <p:nvPicPr>
          <p:cNvPr id="622" name="Google Shape;622;g1691bc72356_3_5"/>
          <p:cNvPicPr preferRelativeResize="0"/>
          <p:nvPr/>
        </p:nvPicPr>
        <p:blipFill rotWithShape="1">
          <a:blip r:embed="rId4">
            <a:alphaModFix/>
          </a:blip>
          <a:srcRect b="0" l="0" r="0" t="0"/>
          <a:stretch/>
        </p:blipFill>
        <p:spPr>
          <a:xfrm>
            <a:off x="6270745" y="1316497"/>
            <a:ext cx="2880000" cy="2880000"/>
          </a:xfrm>
          <a:prstGeom prst="rect">
            <a:avLst/>
          </a:prstGeom>
          <a:noFill/>
          <a:ln>
            <a:noFill/>
          </a:ln>
        </p:spPr>
      </p:pic>
      <p:grpSp>
        <p:nvGrpSpPr>
          <p:cNvPr id="623" name="Google Shape;623;g1691bc72356_3_5"/>
          <p:cNvGrpSpPr/>
          <p:nvPr/>
        </p:nvGrpSpPr>
        <p:grpSpPr>
          <a:xfrm>
            <a:off x="2946000" y="2435631"/>
            <a:ext cx="2872803" cy="4283460"/>
            <a:chOff x="6232926" y="1849429"/>
            <a:chExt cx="2872803" cy="4283460"/>
          </a:xfrm>
        </p:grpSpPr>
        <p:pic>
          <p:nvPicPr>
            <p:cNvPr id="624" name="Google Shape;624;g1691bc72356_3_5"/>
            <p:cNvPicPr preferRelativeResize="0"/>
            <p:nvPr/>
          </p:nvPicPr>
          <p:blipFill rotWithShape="1">
            <a:blip r:embed="rId5">
              <a:alphaModFix/>
            </a:blip>
            <a:srcRect b="0" l="0" r="0" t="0"/>
            <a:stretch/>
          </p:blipFill>
          <p:spPr>
            <a:xfrm>
              <a:off x="6232926" y="1849429"/>
              <a:ext cx="2872803" cy="2872800"/>
            </a:xfrm>
            <a:prstGeom prst="rect">
              <a:avLst/>
            </a:prstGeom>
            <a:noFill/>
            <a:ln>
              <a:noFill/>
            </a:ln>
          </p:spPr>
        </p:pic>
        <p:pic>
          <p:nvPicPr>
            <p:cNvPr id="625" name="Google Shape;625;g1691bc72356_3_5"/>
            <p:cNvPicPr preferRelativeResize="0"/>
            <p:nvPr/>
          </p:nvPicPr>
          <p:blipFill rotWithShape="1">
            <a:blip r:embed="rId6">
              <a:alphaModFix/>
            </a:blip>
            <a:srcRect b="0" l="0" r="0" t="24225"/>
            <a:stretch/>
          </p:blipFill>
          <p:spPr>
            <a:xfrm>
              <a:off x="6232926" y="3956091"/>
              <a:ext cx="2872803" cy="2176798"/>
            </a:xfrm>
            <a:prstGeom prst="rect">
              <a:avLst/>
            </a:prstGeom>
            <a:noFill/>
            <a:ln>
              <a:noFill/>
            </a:ln>
          </p:spPr>
        </p:pic>
      </p:grpSp>
      <p:pic>
        <p:nvPicPr>
          <p:cNvPr id="626" name="Google Shape;626;g1691bc72356_3_5"/>
          <p:cNvPicPr preferRelativeResize="0"/>
          <p:nvPr/>
        </p:nvPicPr>
        <p:blipFill rotWithShape="1">
          <a:blip r:embed="rId7">
            <a:alphaModFix/>
          </a:blip>
          <a:srcRect b="0" l="0" r="0" t="11543"/>
          <a:stretch/>
        </p:blipFill>
        <p:spPr>
          <a:xfrm>
            <a:off x="6346950" y="4005650"/>
            <a:ext cx="2880000" cy="2547549"/>
          </a:xfrm>
          <a:prstGeom prst="rect">
            <a:avLst/>
          </a:prstGeom>
          <a:noFill/>
          <a:ln>
            <a:noFill/>
          </a:ln>
        </p:spPr>
      </p:pic>
      <p:sp>
        <p:nvSpPr>
          <p:cNvPr id="627" name="Google Shape;627;g1691bc72356_3_5"/>
          <p:cNvSpPr txBox="1"/>
          <p:nvPr>
            <p:ph type="title"/>
          </p:nvPr>
        </p:nvSpPr>
        <p:spPr>
          <a:xfrm>
            <a:off x="108000" y="165834"/>
            <a:ext cx="11811000" cy="51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1E4E79"/>
              </a:buClr>
              <a:buSzPts val="2400"/>
              <a:buFont typeface="Arial"/>
              <a:buNone/>
            </a:pPr>
            <a:r>
              <a:rPr lang="ca-ES" sz="2700"/>
              <a:t>Research on dust mineralogy and its impacts on the Earth System</a:t>
            </a:r>
            <a:endParaRPr sz="4300"/>
          </a:p>
        </p:txBody>
      </p:sp>
      <p:sp>
        <p:nvSpPr>
          <p:cNvPr id="628" name="Google Shape;628;g1691bc72356_3_5"/>
          <p:cNvSpPr txBox="1"/>
          <p:nvPr/>
        </p:nvSpPr>
        <p:spPr>
          <a:xfrm>
            <a:off x="107999" y="1070622"/>
            <a:ext cx="58560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a-ES" sz="1800" u="none" cap="none" strike="noStrike">
                <a:solidFill>
                  <a:schemeClr val="dk1"/>
                </a:solidFill>
                <a:latin typeface="Arial"/>
                <a:ea typeface="Arial"/>
                <a:cs typeface="Arial"/>
                <a:sym typeface="Arial"/>
              </a:rPr>
              <a:t>MONARCH </a:t>
            </a:r>
            <a:r>
              <a:rPr b="0" i="0" lang="ca-ES" sz="1800" u="none" cap="none" strike="noStrike">
                <a:solidFill>
                  <a:schemeClr val="dk1"/>
                </a:solidFill>
                <a:latin typeface="Arial"/>
                <a:ea typeface="Arial"/>
                <a:cs typeface="Arial"/>
                <a:sym typeface="Arial"/>
              </a:rPr>
              <a:t>has been developed to explicitly represent dust mineralogy, with the aim of improving our knowledge on its impacts in the Earth System (e.g. interaction with radiation, atmospheric chemistry).</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29" name="Google Shape;629;g1691bc72356_3_5"/>
          <p:cNvSpPr txBox="1"/>
          <p:nvPr/>
        </p:nvSpPr>
        <p:spPr>
          <a:xfrm>
            <a:off x="6096000" y="1070622"/>
            <a:ext cx="33366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ca-ES" sz="1600" u="none" cap="none" strike="noStrike">
                <a:solidFill>
                  <a:schemeClr val="dk1"/>
                </a:solidFill>
                <a:latin typeface="Arial"/>
                <a:ea typeface="Arial"/>
                <a:cs typeface="Arial"/>
                <a:sym typeface="Arial"/>
              </a:rPr>
              <a:t>Mineral fraction at surface conc.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ca-ES" sz="1400" u="none" cap="none" strike="noStrike">
                <a:solidFill>
                  <a:schemeClr val="dk1"/>
                </a:solidFill>
                <a:latin typeface="Arial"/>
                <a:ea typeface="Arial"/>
                <a:cs typeface="Arial"/>
                <a:sym typeface="Arial"/>
              </a:rPr>
              <a:t>(MONARCH 2006-2010, %w) </a:t>
            </a:r>
            <a:endParaRPr b="0" i="0" sz="1400" u="none" cap="none" strike="noStrike">
              <a:solidFill>
                <a:srgbClr val="000000"/>
              </a:solidFill>
              <a:latin typeface="Arial"/>
              <a:ea typeface="Arial"/>
              <a:cs typeface="Arial"/>
              <a:sym typeface="Arial"/>
            </a:endParaRPr>
          </a:p>
        </p:txBody>
      </p:sp>
      <p:sp>
        <p:nvSpPr>
          <p:cNvPr id="630" name="Google Shape;630;g1691bc72356_3_5"/>
          <p:cNvSpPr txBox="1"/>
          <p:nvPr/>
        </p:nvSpPr>
        <p:spPr>
          <a:xfrm>
            <a:off x="9252000" y="1070622"/>
            <a:ext cx="3060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ca-ES" sz="1400" u="none" cap="none" strike="noStrike">
                <a:solidFill>
                  <a:schemeClr val="dk1"/>
                </a:solidFill>
                <a:latin typeface="Arial"/>
                <a:ea typeface="Arial"/>
                <a:cs typeface="Arial"/>
                <a:sym typeface="Arial"/>
              </a:rPr>
              <a:t>Evaluation against observations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ca-ES" sz="1400" u="none" cap="none" strike="noStrike">
                <a:solidFill>
                  <a:schemeClr val="dk1"/>
                </a:solidFill>
                <a:latin typeface="Arial"/>
                <a:ea typeface="Arial"/>
                <a:cs typeface="Arial"/>
                <a:sym typeface="Arial"/>
              </a:rPr>
              <a:t>(following Perlwitz et al. 2015) </a:t>
            </a:r>
            <a:endParaRPr b="0" i="0" sz="1400" u="none" cap="none" strike="noStrike">
              <a:solidFill>
                <a:srgbClr val="000000"/>
              </a:solidFill>
              <a:latin typeface="Arial"/>
              <a:ea typeface="Arial"/>
              <a:cs typeface="Arial"/>
              <a:sym typeface="Arial"/>
            </a:endParaRPr>
          </a:p>
        </p:txBody>
      </p:sp>
      <p:sp>
        <p:nvSpPr>
          <p:cNvPr id="631" name="Google Shape;631;g1691bc72356_3_5"/>
          <p:cNvSpPr txBox="1"/>
          <p:nvPr/>
        </p:nvSpPr>
        <p:spPr>
          <a:xfrm>
            <a:off x="159598" y="2866796"/>
            <a:ext cx="2880000" cy="3755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ca-ES" sz="1400" u="none" cap="none" strike="noStrike">
                <a:solidFill>
                  <a:schemeClr val="dk1"/>
                </a:solidFill>
                <a:latin typeface="Arial"/>
                <a:ea typeface="Arial"/>
                <a:cs typeface="Arial"/>
                <a:sym typeface="Arial"/>
              </a:rPr>
              <a:t>Claquin et al. (1999), Nickovic et al. (2012)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chemeClr val="dk1"/>
                </a:solidFill>
                <a:latin typeface="Arial"/>
                <a:ea typeface="Arial"/>
                <a:cs typeface="Arial"/>
                <a:sym typeface="Arial"/>
              </a:rPr>
              <a:t>8 minerals: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chemeClr val="dk1"/>
                </a:solidFill>
                <a:latin typeface="Arial"/>
                <a:ea typeface="Arial"/>
                <a:cs typeface="Arial"/>
                <a:sym typeface="Arial"/>
              </a:rPr>
              <a:t>Illite, smectite, kaolinite, quartz, feldspars, calcite, gypsum and hematite (iron oxides).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ca-ES" sz="1400" u="none" cap="none" strike="noStrike">
                <a:solidFill>
                  <a:schemeClr val="dk1"/>
                </a:solidFill>
                <a:latin typeface="Arial"/>
                <a:ea typeface="Arial"/>
                <a:cs typeface="Arial"/>
                <a:sym typeface="Arial"/>
              </a:rPr>
              <a:t>Journet et al. (2014)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chemeClr val="dk1"/>
                </a:solidFill>
                <a:latin typeface="Arial"/>
                <a:ea typeface="Arial"/>
                <a:cs typeface="Arial"/>
                <a:sym typeface="Arial"/>
              </a:rPr>
              <a:t>12 minerals: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chemeClr val="dk1"/>
                </a:solidFill>
                <a:latin typeface="Arial"/>
                <a:ea typeface="Arial"/>
                <a:cs typeface="Arial"/>
                <a:sym typeface="Arial"/>
              </a:rPr>
              <a:t>Illite, smectite, kaolinite, </a:t>
            </a:r>
            <a:r>
              <a:rPr b="0" i="0" lang="ca-ES" sz="1400" u="none" cap="none" strike="noStrike">
                <a:solidFill>
                  <a:srgbClr val="1E4E79"/>
                </a:solidFill>
                <a:latin typeface="Arial"/>
                <a:ea typeface="Arial"/>
                <a:cs typeface="Arial"/>
                <a:sym typeface="Arial"/>
              </a:rPr>
              <a:t>vermiculite, chlorite, mica</a:t>
            </a:r>
            <a:r>
              <a:rPr b="0" i="0" lang="ca-ES" sz="1400" u="none" cap="none" strike="noStrike">
                <a:solidFill>
                  <a:schemeClr val="dk1"/>
                </a:solidFill>
                <a:latin typeface="Arial"/>
                <a:ea typeface="Arial"/>
                <a:cs typeface="Arial"/>
                <a:sym typeface="Arial"/>
              </a:rPr>
              <a:t>, quartz, feldspars, calcite, gypsum, hematite and </a:t>
            </a:r>
            <a:r>
              <a:rPr b="0" i="0" lang="ca-ES" sz="1400" u="none" cap="none" strike="noStrike">
                <a:solidFill>
                  <a:srgbClr val="1E4E79"/>
                </a:solidFill>
                <a:latin typeface="Arial"/>
                <a:ea typeface="Arial"/>
                <a:cs typeface="Arial"/>
                <a:sym typeface="Arial"/>
              </a:rPr>
              <a:t>goethite</a:t>
            </a:r>
            <a:r>
              <a:rPr b="0" i="0" lang="ca-ES" sz="1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632" name="Google Shape;632;g1691bc72356_3_5"/>
          <p:cNvPicPr preferRelativeResize="0"/>
          <p:nvPr/>
        </p:nvPicPr>
        <p:blipFill rotWithShape="1">
          <a:blip r:embed="rId8">
            <a:alphaModFix/>
          </a:blip>
          <a:srcRect b="0" l="0" r="0" t="0"/>
          <a:stretch/>
        </p:blipFill>
        <p:spPr>
          <a:xfrm>
            <a:off x="9455053" y="3780417"/>
            <a:ext cx="2736000" cy="2736000"/>
          </a:xfrm>
          <a:prstGeom prst="rect">
            <a:avLst/>
          </a:prstGeom>
          <a:noFill/>
          <a:ln>
            <a:noFill/>
          </a:ln>
        </p:spPr>
      </p:pic>
      <p:sp>
        <p:nvSpPr>
          <p:cNvPr id="633" name="Google Shape;633;g1691bc72356_3_5"/>
          <p:cNvSpPr txBox="1"/>
          <p:nvPr/>
        </p:nvSpPr>
        <p:spPr>
          <a:xfrm>
            <a:off x="108000" y="2511831"/>
            <a:ext cx="6036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ca-ES" sz="1600" u="none" cap="none" strike="noStrike">
                <a:solidFill>
                  <a:schemeClr val="dk1"/>
                </a:solidFill>
                <a:latin typeface="Arial"/>
                <a:ea typeface="Arial"/>
                <a:cs typeface="Arial"/>
                <a:sym typeface="Arial"/>
              </a:rPr>
              <a:t>2 state of the art  Mineralogy Atlases: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15"/>
          <p:cNvSpPr txBox="1"/>
          <p:nvPr>
            <p:ph type="ctrTitle"/>
          </p:nvPr>
        </p:nvSpPr>
        <p:spPr>
          <a:xfrm>
            <a:off x="4963889" y="1631730"/>
            <a:ext cx="6702593" cy="299882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890"/>
              </a:buClr>
              <a:buSzPts val="8000"/>
              <a:buFont typeface="Calibri"/>
              <a:buNone/>
            </a:pPr>
            <a:r>
              <a:rPr lang="ca-ES"/>
              <a:t>thanks!</a:t>
            </a:r>
            <a:endParaRPr/>
          </a:p>
        </p:txBody>
      </p:sp>
      <p:sp>
        <p:nvSpPr>
          <p:cNvPr id="639" name="Google Shape;639;p15"/>
          <p:cNvSpPr txBox="1"/>
          <p:nvPr>
            <p:ph idx="2" type="body"/>
          </p:nvPr>
        </p:nvSpPr>
        <p:spPr>
          <a:xfrm>
            <a:off x="4963888" y="6095685"/>
            <a:ext cx="6702595" cy="48753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890"/>
              </a:buClr>
              <a:buSzPts val="2400"/>
              <a:buNone/>
            </a:pPr>
            <a:r>
              <a:rPr lang="ca-ES"/>
              <a:t>jeronimo.escribano@bsc.es</a:t>
            </a:r>
            <a:endParaRPr/>
          </a:p>
        </p:txBody>
      </p:sp>
      <p:pic>
        <p:nvPicPr>
          <p:cNvPr id="640" name="Google Shape;640;p15"/>
          <p:cNvPicPr preferRelativeResize="0"/>
          <p:nvPr/>
        </p:nvPicPr>
        <p:blipFill rotWithShape="1">
          <a:blip r:embed="rId3">
            <a:alphaModFix/>
          </a:blip>
          <a:srcRect b="0" l="0" r="0" t="0"/>
          <a:stretch/>
        </p:blipFill>
        <p:spPr>
          <a:xfrm>
            <a:off x="357483" y="2194709"/>
            <a:ext cx="2164340" cy="489609"/>
          </a:xfrm>
          <a:prstGeom prst="rect">
            <a:avLst/>
          </a:prstGeom>
          <a:noFill/>
          <a:ln>
            <a:noFill/>
          </a:ln>
        </p:spPr>
      </p:pic>
      <p:pic>
        <p:nvPicPr>
          <p:cNvPr id="641" name="Google Shape;641;p15"/>
          <p:cNvPicPr preferRelativeResize="0"/>
          <p:nvPr/>
        </p:nvPicPr>
        <p:blipFill rotWithShape="1">
          <a:blip r:embed="rId4">
            <a:alphaModFix/>
          </a:blip>
          <a:srcRect b="0" l="52181" r="0" t="0"/>
          <a:stretch/>
        </p:blipFill>
        <p:spPr>
          <a:xfrm>
            <a:off x="395111" y="2784549"/>
            <a:ext cx="1388283" cy="771472"/>
          </a:xfrm>
          <a:prstGeom prst="rect">
            <a:avLst/>
          </a:prstGeom>
          <a:noFill/>
          <a:ln>
            <a:noFill/>
          </a:ln>
        </p:spPr>
      </p:pic>
      <p:pic>
        <p:nvPicPr>
          <p:cNvPr id="642" name="Google Shape;642;p15"/>
          <p:cNvPicPr preferRelativeResize="0"/>
          <p:nvPr/>
        </p:nvPicPr>
        <p:blipFill rotWithShape="1">
          <a:blip r:embed="rId5">
            <a:alphaModFix/>
          </a:blip>
          <a:srcRect b="0" l="0" r="0" t="0"/>
          <a:stretch/>
        </p:blipFill>
        <p:spPr>
          <a:xfrm>
            <a:off x="408264" y="4275911"/>
            <a:ext cx="1910139" cy="551311"/>
          </a:xfrm>
          <a:prstGeom prst="rect">
            <a:avLst/>
          </a:prstGeom>
          <a:noFill/>
          <a:ln>
            <a:noFill/>
          </a:ln>
        </p:spPr>
      </p:pic>
      <p:pic>
        <p:nvPicPr>
          <p:cNvPr id="643" name="Google Shape;643;p15"/>
          <p:cNvPicPr preferRelativeResize="0"/>
          <p:nvPr/>
        </p:nvPicPr>
        <p:blipFill rotWithShape="1">
          <a:blip r:embed="rId6">
            <a:alphaModFix/>
          </a:blip>
          <a:srcRect b="0" l="0" r="0" t="0"/>
          <a:stretch/>
        </p:blipFill>
        <p:spPr>
          <a:xfrm>
            <a:off x="396717" y="3651174"/>
            <a:ext cx="1766985" cy="506241"/>
          </a:xfrm>
          <a:prstGeom prst="rect">
            <a:avLst/>
          </a:prstGeom>
          <a:noFill/>
          <a:ln>
            <a:noFill/>
          </a:ln>
        </p:spPr>
      </p:pic>
      <p:pic>
        <p:nvPicPr>
          <p:cNvPr id="644" name="Google Shape;644;p15"/>
          <p:cNvPicPr preferRelativeResize="0"/>
          <p:nvPr/>
        </p:nvPicPr>
        <p:blipFill rotWithShape="1">
          <a:blip r:embed="rId7">
            <a:alphaModFix/>
          </a:blip>
          <a:srcRect b="0" l="49972" r="0" t="0"/>
          <a:stretch/>
        </p:blipFill>
        <p:spPr>
          <a:xfrm>
            <a:off x="395111" y="4952741"/>
            <a:ext cx="1974135" cy="811784"/>
          </a:xfrm>
          <a:prstGeom prst="rect">
            <a:avLst/>
          </a:prstGeom>
          <a:solidFill>
            <a:srgbClr val="FFFFFF"/>
          </a:solidFill>
          <a:ln>
            <a:noFill/>
          </a:ln>
        </p:spPr>
      </p:pic>
      <p:pic>
        <p:nvPicPr>
          <p:cNvPr id="645" name="Google Shape;645;p15"/>
          <p:cNvPicPr preferRelativeResize="0"/>
          <p:nvPr/>
        </p:nvPicPr>
        <p:blipFill rotWithShape="1">
          <a:blip r:embed="rId8">
            <a:alphaModFix/>
          </a:blip>
          <a:srcRect b="0" l="0" r="0" t="0"/>
          <a:stretch/>
        </p:blipFill>
        <p:spPr>
          <a:xfrm>
            <a:off x="396756" y="1447339"/>
            <a:ext cx="963788" cy="642797"/>
          </a:xfrm>
          <a:prstGeom prst="rect">
            <a:avLst/>
          </a:prstGeom>
          <a:noFill/>
          <a:ln>
            <a:noFill/>
          </a:ln>
        </p:spPr>
      </p:pic>
      <p:pic>
        <p:nvPicPr>
          <p:cNvPr descr="Captura de pantalla 2019-07-29 a las 16.08.13.png" id="646" name="Google Shape;646;p15"/>
          <p:cNvPicPr preferRelativeResize="0"/>
          <p:nvPr/>
        </p:nvPicPr>
        <p:blipFill rotWithShape="1">
          <a:blip r:embed="rId9">
            <a:alphaModFix/>
          </a:blip>
          <a:srcRect b="0" l="0" r="0" t="0"/>
          <a:stretch/>
        </p:blipFill>
        <p:spPr>
          <a:xfrm>
            <a:off x="376297" y="357148"/>
            <a:ext cx="561074" cy="1013283"/>
          </a:xfrm>
          <a:prstGeom prst="rect">
            <a:avLst/>
          </a:prstGeom>
          <a:noFill/>
          <a:ln>
            <a:noFill/>
          </a:ln>
        </p:spPr>
      </p:pic>
      <p:pic>
        <p:nvPicPr>
          <p:cNvPr id="647" name="Google Shape;647;p15"/>
          <p:cNvPicPr preferRelativeResize="0"/>
          <p:nvPr/>
        </p:nvPicPr>
        <p:blipFill rotWithShape="1">
          <a:blip r:embed="rId10">
            <a:alphaModFix/>
          </a:blip>
          <a:srcRect b="6558" l="24026" r="17342" t="0"/>
          <a:stretch/>
        </p:blipFill>
        <p:spPr>
          <a:xfrm>
            <a:off x="408275" y="5890050"/>
            <a:ext cx="2540473" cy="811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grpSp>
        <p:nvGrpSpPr>
          <p:cNvPr id="266" name="Google Shape;266;g1622600f396_24_9"/>
          <p:cNvGrpSpPr/>
          <p:nvPr/>
        </p:nvGrpSpPr>
        <p:grpSpPr>
          <a:xfrm>
            <a:off x="89860" y="1269670"/>
            <a:ext cx="3091821" cy="1927719"/>
            <a:chOff x="345912" y="730193"/>
            <a:chExt cx="2157888" cy="1721178"/>
          </a:xfrm>
        </p:grpSpPr>
        <p:sp>
          <p:nvSpPr>
            <p:cNvPr id="267" name="Google Shape;267;g1622600f396_24_9"/>
            <p:cNvSpPr/>
            <p:nvPr/>
          </p:nvSpPr>
          <p:spPr>
            <a:xfrm>
              <a:off x="381000" y="730193"/>
              <a:ext cx="2122800" cy="363900"/>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Clr>
                  <a:srgbClr val="000000"/>
                </a:buClr>
                <a:buSzPts val="1500"/>
                <a:buFont typeface="Arial"/>
                <a:buNone/>
              </a:pPr>
              <a:r>
                <a:rPr b="1" i="0" lang="ca-ES" sz="1500" u="none" cap="none" strike="noStrike">
                  <a:solidFill>
                    <a:srgbClr val="FF0000"/>
                  </a:solidFill>
                  <a:latin typeface="Arial"/>
                  <a:ea typeface="Arial"/>
                  <a:cs typeface="Arial"/>
                  <a:sym typeface="Arial"/>
                </a:rPr>
                <a:t>HERMESv3</a:t>
              </a:r>
              <a:endParaRPr b="1" i="0" sz="1500" u="none" cap="none" strike="noStrike">
                <a:solidFill>
                  <a:srgbClr val="FF0000"/>
                </a:solidFill>
                <a:latin typeface="Arial"/>
                <a:ea typeface="Arial"/>
                <a:cs typeface="Arial"/>
                <a:sym typeface="Arial"/>
              </a:endParaRPr>
            </a:p>
          </p:txBody>
        </p:sp>
        <p:pic>
          <p:nvPicPr>
            <p:cNvPr id="268" name="Google Shape;268;g1622600f396_24_9"/>
            <p:cNvPicPr preferRelativeResize="0"/>
            <p:nvPr/>
          </p:nvPicPr>
          <p:blipFill rotWithShape="1">
            <a:blip r:embed="rId3">
              <a:alphaModFix/>
            </a:blip>
            <a:srcRect b="0" l="0" r="0" t="0"/>
            <a:stretch/>
          </p:blipFill>
          <p:spPr>
            <a:xfrm>
              <a:off x="345912" y="1460032"/>
              <a:ext cx="2112446" cy="991339"/>
            </a:xfrm>
            <a:prstGeom prst="rect">
              <a:avLst/>
            </a:prstGeom>
            <a:noFill/>
            <a:ln>
              <a:noFill/>
            </a:ln>
          </p:spPr>
        </p:pic>
        <p:sp>
          <p:nvSpPr>
            <p:cNvPr id="269" name="Google Shape;269;g1622600f396_24_9"/>
            <p:cNvSpPr/>
            <p:nvPr/>
          </p:nvSpPr>
          <p:spPr>
            <a:xfrm>
              <a:off x="503502" y="990907"/>
              <a:ext cx="1877700" cy="507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ca-ES" sz="1000" u="none" cap="none" strike="noStrike">
                  <a:solidFill>
                    <a:srgbClr val="000000"/>
                  </a:solidFill>
                  <a:latin typeface="Arial"/>
                  <a:ea typeface="Arial"/>
                  <a:cs typeface="Arial"/>
                  <a:sym typeface="Arial"/>
                </a:rPr>
                <a:t>A </a:t>
              </a:r>
              <a:r>
                <a:rPr b="1" i="0" lang="ca-ES" sz="1000" u="none" cap="none" strike="noStrike">
                  <a:solidFill>
                    <a:srgbClr val="000000"/>
                  </a:solidFill>
                  <a:latin typeface="Arial"/>
                  <a:ea typeface="Arial"/>
                  <a:cs typeface="Arial"/>
                  <a:sym typeface="Arial"/>
                </a:rPr>
                <a:t>python-based, open source, parallel and multiscale</a:t>
              </a:r>
              <a:r>
                <a:rPr b="0" i="0" lang="ca-ES" sz="1000" u="none" cap="none" strike="noStrike">
                  <a:solidFill>
                    <a:srgbClr val="000000"/>
                  </a:solidFill>
                  <a:latin typeface="Arial"/>
                  <a:ea typeface="Arial"/>
                  <a:cs typeface="Arial"/>
                  <a:sym typeface="Arial"/>
                </a:rPr>
                <a:t> emission model</a:t>
              </a:r>
              <a:endParaRPr b="0" i="0" sz="1000" u="none" cap="none" strike="noStrike">
                <a:solidFill>
                  <a:srgbClr val="000000"/>
                </a:solidFill>
                <a:latin typeface="Arial"/>
                <a:ea typeface="Arial"/>
                <a:cs typeface="Arial"/>
                <a:sym typeface="Arial"/>
              </a:endParaRPr>
            </a:p>
          </p:txBody>
        </p:sp>
      </p:grpSp>
      <p:grpSp>
        <p:nvGrpSpPr>
          <p:cNvPr id="270" name="Google Shape;270;g1622600f396_24_9"/>
          <p:cNvGrpSpPr/>
          <p:nvPr/>
        </p:nvGrpSpPr>
        <p:grpSpPr>
          <a:xfrm>
            <a:off x="3058392" y="1268124"/>
            <a:ext cx="3810337" cy="1824299"/>
            <a:chOff x="3016805" y="776308"/>
            <a:chExt cx="3396796" cy="1824299"/>
          </a:xfrm>
        </p:grpSpPr>
        <p:sp>
          <p:nvSpPr>
            <p:cNvPr id="271" name="Google Shape;271;g1622600f396_24_9"/>
            <p:cNvSpPr/>
            <p:nvPr/>
          </p:nvSpPr>
          <p:spPr>
            <a:xfrm>
              <a:off x="4001704" y="776308"/>
              <a:ext cx="2345400" cy="305700"/>
            </a:xfrm>
            <a:prstGeom prst="rect">
              <a:avLst/>
            </a:prstGeom>
            <a:noFill/>
            <a:ln>
              <a:noFill/>
            </a:ln>
          </p:spPr>
          <p:txBody>
            <a:bodyPr anchorCtr="0" anchor="t" bIns="43950" lIns="87900" spcFirstLastPara="1" rIns="87900" wrap="square" tIns="43950">
              <a:noAutofit/>
            </a:bodyPr>
            <a:lstStyle/>
            <a:p>
              <a:pPr indent="0" lvl="0" marL="0" marR="0" rtl="0" algn="l">
                <a:lnSpc>
                  <a:spcPct val="100000"/>
                </a:lnSpc>
                <a:spcBef>
                  <a:spcPts val="0"/>
                </a:spcBef>
                <a:spcAft>
                  <a:spcPts val="0"/>
                </a:spcAft>
                <a:buClr>
                  <a:srgbClr val="000000"/>
                </a:buClr>
                <a:buSzPts val="1500"/>
                <a:buFont typeface="Arial"/>
                <a:buNone/>
              </a:pPr>
              <a:r>
                <a:rPr b="1" i="0" lang="ca-ES" sz="1500" u="none" cap="none" strike="noStrike">
                  <a:solidFill>
                    <a:srgbClr val="FF0000"/>
                  </a:solidFill>
                  <a:latin typeface="Arial"/>
                  <a:ea typeface="Arial"/>
                  <a:cs typeface="Arial"/>
                  <a:sym typeface="Arial"/>
                </a:rPr>
                <a:t>MONARCH</a:t>
              </a:r>
              <a:endParaRPr b="1" i="0" sz="1500" u="none" cap="none" strike="noStrike">
                <a:solidFill>
                  <a:srgbClr val="FF0000"/>
                </a:solidFill>
                <a:latin typeface="Arial"/>
                <a:ea typeface="Arial"/>
                <a:cs typeface="Arial"/>
                <a:sym typeface="Arial"/>
              </a:endParaRPr>
            </a:p>
          </p:txBody>
        </p:sp>
        <p:pic>
          <p:nvPicPr>
            <p:cNvPr descr="ButterflySizeFINAL-mobile.png" id="272" name="Google Shape;272;g1622600f396_24_9"/>
            <p:cNvPicPr preferRelativeResize="0"/>
            <p:nvPr/>
          </p:nvPicPr>
          <p:blipFill rotWithShape="1">
            <a:blip r:embed="rId4">
              <a:alphaModFix/>
            </a:blip>
            <a:srcRect b="0" l="0" r="0" t="0"/>
            <a:stretch/>
          </p:blipFill>
          <p:spPr>
            <a:xfrm>
              <a:off x="3386179" y="810959"/>
              <a:ext cx="333078" cy="251614"/>
            </a:xfrm>
            <a:prstGeom prst="rect">
              <a:avLst/>
            </a:prstGeom>
            <a:noFill/>
            <a:ln>
              <a:noFill/>
            </a:ln>
          </p:spPr>
        </p:pic>
        <p:sp>
          <p:nvSpPr>
            <p:cNvPr id="273" name="Google Shape;273;g1622600f396_24_9"/>
            <p:cNvSpPr txBox="1"/>
            <p:nvPr/>
          </p:nvSpPr>
          <p:spPr>
            <a:xfrm>
              <a:off x="4531735" y="1383360"/>
              <a:ext cx="1881866" cy="316500"/>
            </a:xfrm>
            <a:prstGeom prst="rect">
              <a:avLst/>
            </a:prstGeom>
            <a:noFill/>
            <a:ln>
              <a:noFill/>
            </a:ln>
          </p:spPr>
          <p:txBody>
            <a:bodyPr anchorCtr="0" anchor="t" bIns="43950" lIns="87900" spcFirstLastPara="1" rIns="87900" wrap="square" tIns="62900">
              <a:noAutofit/>
            </a:bodyPr>
            <a:lstStyle/>
            <a:p>
              <a:pPr indent="0" lvl="0" marL="0" marR="0" rtl="0" algn="l">
                <a:lnSpc>
                  <a:spcPct val="100000"/>
                </a:lnSpc>
                <a:spcBef>
                  <a:spcPts val="0"/>
                </a:spcBef>
                <a:spcAft>
                  <a:spcPts val="0"/>
                </a:spcAft>
                <a:buClr>
                  <a:srgbClr val="000000"/>
                </a:buClr>
                <a:buSzPts val="1000"/>
                <a:buFont typeface="Arial"/>
                <a:buNone/>
              </a:pPr>
              <a:r>
                <a:rPr b="1" i="0" lang="ca-ES" sz="1000" u="none" cap="none" strike="noStrike">
                  <a:solidFill>
                    <a:srgbClr val="000000"/>
                  </a:solidFill>
                  <a:latin typeface="Arial"/>
                  <a:ea typeface="Arial"/>
                  <a:cs typeface="Arial"/>
                  <a:sym typeface="Arial"/>
                </a:rPr>
                <a:t>Multiscale</a:t>
              </a:r>
              <a:r>
                <a:rPr b="0" i="0" lang="ca-ES" sz="1000" u="none" cap="none" strike="noStrike">
                  <a:solidFill>
                    <a:srgbClr val="000000"/>
                  </a:solidFill>
                  <a:latin typeface="Arial"/>
                  <a:ea typeface="Arial"/>
                  <a:cs typeface="Arial"/>
                  <a:sym typeface="Arial"/>
                </a:rPr>
                <a:t>: global to local (1km)</a:t>
              </a:r>
              <a:endParaRPr b="0" i="0" sz="1000" u="none" cap="none" strike="noStrike">
                <a:solidFill>
                  <a:srgbClr val="000000"/>
                </a:solidFill>
                <a:latin typeface="Arial"/>
                <a:ea typeface="Arial"/>
                <a:cs typeface="Arial"/>
                <a:sym typeface="Arial"/>
              </a:endParaRPr>
            </a:p>
          </p:txBody>
        </p:sp>
        <p:pic>
          <p:nvPicPr>
            <p:cNvPr id="274" name="Google Shape;274;g1622600f396_24_9"/>
            <p:cNvPicPr preferRelativeResize="0"/>
            <p:nvPr/>
          </p:nvPicPr>
          <p:blipFill rotWithShape="1">
            <a:blip r:embed="rId5">
              <a:alphaModFix/>
            </a:blip>
            <a:srcRect b="0" l="0" r="0" t="0"/>
            <a:stretch/>
          </p:blipFill>
          <p:spPr>
            <a:xfrm>
              <a:off x="3138124" y="1106713"/>
              <a:ext cx="2149593" cy="1493894"/>
            </a:xfrm>
            <a:prstGeom prst="rect">
              <a:avLst/>
            </a:prstGeom>
            <a:noFill/>
            <a:ln>
              <a:noFill/>
            </a:ln>
          </p:spPr>
        </p:pic>
        <p:sp>
          <p:nvSpPr>
            <p:cNvPr id="275" name="Google Shape;275;g1622600f396_24_9"/>
            <p:cNvSpPr txBox="1"/>
            <p:nvPr/>
          </p:nvSpPr>
          <p:spPr>
            <a:xfrm>
              <a:off x="3016805" y="2052737"/>
              <a:ext cx="1514929" cy="461635"/>
            </a:xfrm>
            <a:prstGeom prst="rect">
              <a:avLst/>
            </a:prstGeom>
            <a:noFill/>
            <a:ln>
              <a:noFill/>
            </a:ln>
          </p:spPr>
          <p:txBody>
            <a:bodyPr anchorCtr="0" anchor="t" bIns="91425" lIns="91425" spcFirstLastPara="1" rIns="91425" wrap="square" tIns="91425">
              <a:spAutoFit/>
            </a:bodyPr>
            <a:lstStyle/>
            <a:p>
              <a:pPr indent="0" lvl="0" marL="127000" marR="0" rtl="0" algn="l">
                <a:lnSpc>
                  <a:spcPct val="100000"/>
                </a:lnSpc>
                <a:spcBef>
                  <a:spcPts val="0"/>
                </a:spcBef>
                <a:spcAft>
                  <a:spcPts val="0"/>
                </a:spcAft>
                <a:buClr>
                  <a:srgbClr val="000000"/>
                </a:buClr>
                <a:buSzPts val="900"/>
                <a:buFont typeface="Arial"/>
                <a:buNone/>
              </a:pPr>
              <a:r>
                <a:rPr b="0" i="0" lang="ca-ES" sz="900" u="none" cap="none" strike="noStrike">
                  <a:solidFill>
                    <a:schemeClr val="dk1"/>
                  </a:solidFill>
                  <a:latin typeface="Arial"/>
                  <a:ea typeface="Arial"/>
                  <a:cs typeface="Arial"/>
                  <a:sym typeface="Arial"/>
                </a:rPr>
                <a:t>Ready to be coupled with </a:t>
              </a:r>
              <a:r>
                <a:rPr b="1" i="0" lang="ca-ES" sz="900" u="none" cap="none" strike="noStrike">
                  <a:solidFill>
                    <a:schemeClr val="dk1"/>
                  </a:solidFill>
                  <a:latin typeface="Arial"/>
                  <a:ea typeface="Arial"/>
                  <a:cs typeface="Arial"/>
                  <a:sym typeface="Arial"/>
                </a:rPr>
                <a:t>Urban model</a:t>
              </a:r>
              <a:endParaRPr b="0" i="0" sz="900" u="none" cap="none" strike="noStrike">
                <a:solidFill>
                  <a:srgbClr val="000000"/>
                </a:solidFill>
                <a:latin typeface="Arial"/>
                <a:ea typeface="Arial"/>
                <a:cs typeface="Arial"/>
                <a:sym typeface="Arial"/>
              </a:endParaRPr>
            </a:p>
          </p:txBody>
        </p:sp>
        <p:sp>
          <p:nvSpPr>
            <p:cNvPr id="276" name="Google Shape;276;g1622600f396_24_9"/>
            <p:cNvSpPr txBox="1"/>
            <p:nvPr/>
          </p:nvSpPr>
          <p:spPr>
            <a:xfrm>
              <a:off x="4017605" y="991918"/>
              <a:ext cx="2261234" cy="318300"/>
            </a:xfrm>
            <a:prstGeom prst="rect">
              <a:avLst/>
            </a:prstGeom>
            <a:noFill/>
            <a:ln>
              <a:noFill/>
            </a:ln>
          </p:spPr>
          <p:txBody>
            <a:bodyPr anchorCtr="0" anchor="t" bIns="43950" lIns="87900" spcFirstLastPara="1" rIns="87900" wrap="square" tIns="62900">
              <a:noAutofit/>
            </a:bodyPr>
            <a:lstStyle/>
            <a:p>
              <a:pPr indent="0" lvl="0" marL="0" marR="0" rtl="0" algn="l">
                <a:lnSpc>
                  <a:spcPct val="100000"/>
                </a:lnSpc>
                <a:spcBef>
                  <a:spcPts val="0"/>
                </a:spcBef>
                <a:spcAft>
                  <a:spcPts val="0"/>
                </a:spcAft>
                <a:buClr>
                  <a:srgbClr val="000000"/>
                </a:buClr>
                <a:buSzPts val="1000"/>
                <a:buFont typeface="Arial"/>
                <a:buNone/>
              </a:pPr>
              <a:r>
                <a:rPr b="1" i="0" lang="ca-ES" sz="1000" u="none" cap="none" strike="noStrike">
                  <a:solidFill>
                    <a:srgbClr val="000000"/>
                  </a:solidFill>
                  <a:latin typeface="Arial"/>
                  <a:ea typeface="Arial"/>
                  <a:cs typeface="Arial"/>
                  <a:sym typeface="Arial"/>
                </a:rPr>
                <a:t>On-line Atmosphere-Chemistry coupling</a:t>
              </a:r>
              <a:endParaRPr b="0" i="0" sz="1000" u="none" cap="none" strike="noStrike">
                <a:solidFill>
                  <a:srgbClr val="000000"/>
                </a:solidFill>
                <a:latin typeface="Arial"/>
                <a:ea typeface="Arial"/>
                <a:cs typeface="Arial"/>
                <a:sym typeface="Arial"/>
              </a:endParaRPr>
            </a:p>
          </p:txBody>
        </p:sp>
        <p:sp>
          <p:nvSpPr>
            <p:cNvPr id="277" name="Google Shape;277;g1622600f396_24_9"/>
            <p:cNvSpPr txBox="1"/>
            <p:nvPr/>
          </p:nvSpPr>
          <p:spPr>
            <a:xfrm>
              <a:off x="5020156" y="1740816"/>
              <a:ext cx="1389734" cy="316397"/>
            </a:xfrm>
            <a:prstGeom prst="rect">
              <a:avLst/>
            </a:prstGeom>
            <a:noFill/>
            <a:ln>
              <a:noFill/>
            </a:ln>
          </p:spPr>
          <p:txBody>
            <a:bodyPr anchorCtr="0" anchor="t" bIns="43950" lIns="87900" spcFirstLastPara="1" rIns="87900" wrap="square" tIns="62900">
              <a:noAutofit/>
            </a:bodyPr>
            <a:lstStyle/>
            <a:p>
              <a:pPr indent="0" lvl="0" marL="0" marR="0" rtl="0" algn="l">
                <a:lnSpc>
                  <a:spcPct val="100000"/>
                </a:lnSpc>
                <a:spcBef>
                  <a:spcPts val="0"/>
                </a:spcBef>
                <a:spcAft>
                  <a:spcPts val="0"/>
                </a:spcAft>
                <a:buClr>
                  <a:srgbClr val="000000"/>
                </a:buClr>
                <a:buSzPts val="1000"/>
                <a:buFont typeface="Arial"/>
                <a:buNone/>
              </a:pPr>
              <a:r>
                <a:rPr b="1" i="0" lang="ca-ES" sz="1000" u="none" cap="none" strike="noStrike">
                  <a:solidFill>
                    <a:srgbClr val="000000"/>
                  </a:solidFill>
                  <a:latin typeface="Arial"/>
                  <a:ea typeface="Arial"/>
                  <a:cs typeface="Arial"/>
                  <a:sym typeface="Arial"/>
                </a:rPr>
                <a:t>Telescoping nesting</a:t>
              </a:r>
              <a:endParaRPr b="0" i="0" sz="1000" u="none" cap="none" strike="noStrike">
                <a:solidFill>
                  <a:srgbClr val="000000"/>
                </a:solidFill>
                <a:latin typeface="Arial"/>
                <a:ea typeface="Arial"/>
                <a:cs typeface="Arial"/>
                <a:sym typeface="Arial"/>
              </a:endParaRPr>
            </a:p>
          </p:txBody>
        </p:sp>
      </p:grpSp>
      <p:grpSp>
        <p:nvGrpSpPr>
          <p:cNvPr id="278" name="Google Shape;278;g1622600f396_24_9"/>
          <p:cNvGrpSpPr/>
          <p:nvPr/>
        </p:nvGrpSpPr>
        <p:grpSpPr>
          <a:xfrm>
            <a:off x="9356861" y="1264309"/>
            <a:ext cx="2917600" cy="1862428"/>
            <a:chOff x="6738250" y="746521"/>
            <a:chExt cx="2188200" cy="1862428"/>
          </a:xfrm>
        </p:grpSpPr>
        <p:pic>
          <p:nvPicPr>
            <p:cNvPr id="279" name="Google Shape;279;g1622600f396_24_9"/>
            <p:cNvPicPr preferRelativeResize="0"/>
            <p:nvPr/>
          </p:nvPicPr>
          <p:blipFill rotWithShape="1">
            <a:blip r:embed="rId6">
              <a:alphaModFix/>
            </a:blip>
            <a:srcRect b="9492" l="0" r="726" t="0"/>
            <a:stretch/>
          </p:blipFill>
          <p:spPr>
            <a:xfrm>
              <a:off x="7104278" y="1302649"/>
              <a:ext cx="1399745" cy="1306300"/>
            </a:xfrm>
            <a:prstGeom prst="rect">
              <a:avLst/>
            </a:prstGeom>
            <a:noFill/>
            <a:ln cap="flat" cmpd="sng" w="28425">
              <a:solidFill>
                <a:srgbClr val="FF0000"/>
              </a:solidFill>
              <a:prstDash val="solid"/>
              <a:round/>
              <a:headEnd len="sm" w="sm" type="none"/>
              <a:tailEnd len="sm" w="sm" type="none"/>
            </a:ln>
            <a:effectLst>
              <a:outerShdw blurRad="292100" rotWithShape="0" algn="tl" dir="2700000" dist="139700">
                <a:srgbClr val="333333">
                  <a:alpha val="63921"/>
                </a:srgbClr>
              </a:outerShdw>
            </a:effectLst>
          </p:spPr>
        </p:pic>
        <p:sp>
          <p:nvSpPr>
            <p:cNvPr id="280" name="Google Shape;280;g1622600f396_24_9"/>
            <p:cNvSpPr/>
            <p:nvPr/>
          </p:nvSpPr>
          <p:spPr>
            <a:xfrm>
              <a:off x="6738257" y="746521"/>
              <a:ext cx="2122800" cy="363900"/>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Clr>
                  <a:srgbClr val="000000"/>
                </a:buClr>
                <a:buSzPts val="1500"/>
                <a:buFont typeface="Arial"/>
                <a:buNone/>
              </a:pPr>
              <a:r>
                <a:rPr b="1" i="0" lang="ca-ES" sz="1500" u="none" cap="none" strike="noStrike">
                  <a:solidFill>
                    <a:srgbClr val="FF0000"/>
                  </a:solidFill>
                  <a:latin typeface="Arial"/>
                  <a:ea typeface="Arial"/>
                  <a:cs typeface="Arial"/>
                  <a:sym typeface="Arial"/>
                </a:rPr>
                <a:t>CALIOPE-Urban</a:t>
              </a:r>
              <a:endParaRPr b="1" i="0" sz="1500" u="none" cap="none" strike="noStrike">
                <a:solidFill>
                  <a:srgbClr val="FF0000"/>
                </a:solidFill>
                <a:latin typeface="Arial"/>
                <a:ea typeface="Arial"/>
                <a:cs typeface="Arial"/>
                <a:sym typeface="Arial"/>
              </a:endParaRPr>
            </a:p>
          </p:txBody>
        </p:sp>
        <p:sp>
          <p:nvSpPr>
            <p:cNvPr id="281" name="Google Shape;281;g1622600f396_24_9"/>
            <p:cNvSpPr/>
            <p:nvPr/>
          </p:nvSpPr>
          <p:spPr>
            <a:xfrm>
              <a:off x="6738250" y="992400"/>
              <a:ext cx="2188200" cy="2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ca-ES" sz="1100" u="none" cap="none" strike="noStrike">
                  <a:solidFill>
                    <a:srgbClr val="000000"/>
                  </a:solidFill>
                  <a:latin typeface="Arial"/>
                  <a:ea typeface="Arial"/>
                  <a:cs typeface="Arial"/>
                  <a:sym typeface="Arial"/>
                </a:rPr>
                <a:t>Street-scale</a:t>
              </a:r>
              <a:r>
                <a:rPr b="0" i="0" lang="ca-ES" sz="1100" u="none" cap="none" strike="noStrike">
                  <a:solidFill>
                    <a:srgbClr val="000000"/>
                  </a:solidFill>
                  <a:latin typeface="Arial"/>
                  <a:ea typeface="Arial"/>
                  <a:cs typeface="Arial"/>
                  <a:sym typeface="Arial"/>
                </a:rPr>
                <a:t> dispersion model</a:t>
              </a:r>
              <a:endParaRPr b="0" i="0" sz="1100" u="none" cap="none" strike="noStrike">
                <a:solidFill>
                  <a:srgbClr val="000000"/>
                </a:solidFill>
                <a:latin typeface="Arial"/>
                <a:ea typeface="Arial"/>
                <a:cs typeface="Arial"/>
                <a:sym typeface="Arial"/>
              </a:endParaRPr>
            </a:p>
          </p:txBody>
        </p:sp>
      </p:grpSp>
      <p:sp>
        <p:nvSpPr>
          <p:cNvPr id="282" name="Google Shape;282;g1622600f396_24_9"/>
          <p:cNvSpPr/>
          <p:nvPr/>
        </p:nvSpPr>
        <p:spPr>
          <a:xfrm>
            <a:off x="238013" y="4153598"/>
            <a:ext cx="3075895" cy="363900"/>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Clr>
                <a:srgbClr val="000000"/>
              </a:buClr>
              <a:buSzPts val="1500"/>
              <a:buFont typeface="Arial"/>
              <a:buNone/>
            </a:pPr>
            <a:r>
              <a:rPr b="1" i="0" lang="ca-ES" sz="1500" u="none" cap="none" strike="noStrike">
                <a:solidFill>
                  <a:srgbClr val="FF0000"/>
                </a:solidFill>
                <a:latin typeface="Arial"/>
                <a:ea typeface="Arial"/>
                <a:cs typeface="Arial"/>
                <a:sym typeface="Arial"/>
              </a:rPr>
              <a:t>EC-Earth3-Iron</a:t>
            </a:r>
            <a:endParaRPr b="1" i="0" sz="15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ca-ES" sz="1000" u="none" cap="none" strike="noStrike">
                <a:solidFill>
                  <a:schemeClr val="dk1"/>
                </a:solidFill>
                <a:latin typeface="Arial"/>
                <a:ea typeface="Arial"/>
                <a:cs typeface="Arial"/>
                <a:sym typeface="Arial"/>
              </a:rPr>
              <a:t>Atmospheric iron cycle in EC-Earth</a:t>
            </a:r>
            <a:endParaRPr b="1" i="0" sz="1000" u="none" cap="none" strike="noStrike">
              <a:solidFill>
                <a:schemeClr val="dk1"/>
              </a:solidFill>
              <a:latin typeface="Arial"/>
              <a:ea typeface="Arial"/>
              <a:cs typeface="Arial"/>
              <a:sym typeface="Arial"/>
            </a:endParaRPr>
          </a:p>
        </p:txBody>
      </p:sp>
      <p:pic>
        <p:nvPicPr>
          <p:cNvPr descr="Captura de pantalla 2021-05-26 a las 12.11.40.png" id="283" name="Google Shape;283;g1622600f396_24_9"/>
          <p:cNvPicPr preferRelativeResize="0"/>
          <p:nvPr/>
        </p:nvPicPr>
        <p:blipFill rotWithShape="1">
          <a:blip r:embed="rId7">
            <a:alphaModFix/>
          </a:blip>
          <a:srcRect b="0" l="0" r="0" t="0"/>
          <a:stretch/>
        </p:blipFill>
        <p:spPr>
          <a:xfrm>
            <a:off x="291927" y="4595733"/>
            <a:ext cx="2979233" cy="1236600"/>
          </a:xfrm>
          <a:prstGeom prst="rect">
            <a:avLst/>
          </a:prstGeom>
          <a:noFill/>
          <a:ln>
            <a:noFill/>
          </a:ln>
        </p:spPr>
      </p:pic>
      <p:grpSp>
        <p:nvGrpSpPr>
          <p:cNvPr id="284" name="Google Shape;284;g1622600f396_24_9"/>
          <p:cNvGrpSpPr/>
          <p:nvPr/>
        </p:nvGrpSpPr>
        <p:grpSpPr>
          <a:xfrm>
            <a:off x="9140428" y="4133586"/>
            <a:ext cx="3199944" cy="1696510"/>
            <a:chOff x="6604000" y="2781879"/>
            <a:chExt cx="2277000" cy="1581237"/>
          </a:xfrm>
        </p:grpSpPr>
        <p:sp>
          <p:nvSpPr>
            <p:cNvPr id="285" name="Google Shape;285;g1622600f396_24_9"/>
            <p:cNvSpPr/>
            <p:nvPr/>
          </p:nvSpPr>
          <p:spPr>
            <a:xfrm>
              <a:off x="6672668" y="2781879"/>
              <a:ext cx="2122800" cy="363900"/>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Clr>
                  <a:srgbClr val="000000"/>
                </a:buClr>
                <a:buSzPts val="1700"/>
                <a:buFont typeface="Arial"/>
                <a:buNone/>
              </a:pPr>
              <a:r>
                <a:rPr b="1" i="0" lang="ca-ES" sz="1700" u="none" cap="none" strike="noStrike">
                  <a:solidFill>
                    <a:srgbClr val="FF0000"/>
                  </a:solidFill>
                  <a:latin typeface="Arial"/>
                  <a:ea typeface="Arial"/>
                  <a:cs typeface="Arial"/>
                  <a:sym typeface="Arial"/>
                </a:rPr>
                <a:t>Providentia</a:t>
              </a:r>
              <a:endParaRPr b="1" i="0" sz="1700" u="none" cap="none" strike="noStrike">
                <a:solidFill>
                  <a:srgbClr val="FF0000"/>
                </a:solidFill>
                <a:latin typeface="Arial"/>
                <a:ea typeface="Arial"/>
                <a:cs typeface="Arial"/>
                <a:sym typeface="Arial"/>
              </a:endParaRPr>
            </a:p>
          </p:txBody>
        </p:sp>
        <p:sp>
          <p:nvSpPr>
            <p:cNvPr id="286" name="Google Shape;286;g1622600f396_24_9"/>
            <p:cNvSpPr/>
            <p:nvPr/>
          </p:nvSpPr>
          <p:spPr>
            <a:xfrm>
              <a:off x="6604000" y="3064051"/>
              <a:ext cx="2277000" cy="507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ca-ES" sz="1000" u="none" cap="none" strike="noStrike">
                  <a:solidFill>
                    <a:srgbClr val="000000"/>
                  </a:solidFill>
                  <a:latin typeface="Arial"/>
                  <a:ea typeface="Arial"/>
                  <a:cs typeface="Arial"/>
                  <a:sym typeface="Arial"/>
                </a:rPr>
                <a:t> </a:t>
              </a:r>
              <a:r>
                <a:rPr b="1" i="0" lang="ca-ES" sz="1000" u="none" cap="none" strike="noStrike">
                  <a:solidFill>
                    <a:srgbClr val="000000"/>
                  </a:solidFill>
                  <a:latin typeface="Arial"/>
                  <a:ea typeface="Arial"/>
                  <a:cs typeface="Arial"/>
                  <a:sym typeface="Arial"/>
                </a:rPr>
                <a:t>Dynamic/flexible evaluation</a:t>
              </a:r>
              <a:r>
                <a:rPr b="0" i="0" lang="ca-ES" sz="1000" u="none" cap="none" strike="noStrike">
                  <a:solidFill>
                    <a:srgbClr val="000000"/>
                  </a:solidFill>
                  <a:latin typeface="Arial"/>
                  <a:ea typeface="Arial"/>
                  <a:cs typeface="Arial"/>
                  <a:sym typeface="Arial"/>
                </a:rPr>
                <a:t> system</a:t>
              </a:r>
              <a:endParaRPr b="0" i="0" sz="1000" u="none" cap="none" strike="noStrike">
                <a:solidFill>
                  <a:srgbClr val="000000"/>
                </a:solidFill>
                <a:latin typeface="Arial"/>
                <a:ea typeface="Arial"/>
                <a:cs typeface="Arial"/>
                <a:sym typeface="Arial"/>
              </a:endParaRPr>
            </a:p>
          </p:txBody>
        </p:sp>
        <p:pic>
          <p:nvPicPr>
            <p:cNvPr id="287" name="Google Shape;287;g1622600f396_24_9"/>
            <p:cNvPicPr preferRelativeResize="0"/>
            <p:nvPr/>
          </p:nvPicPr>
          <p:blipFill rotWithShape="1">
            <a:blip r:embed="rId8">
              <a:alphaModFix/>
            </a:blip>
            <a:srcRect b="0" l="0" r="0" t="0"/>
            <a:stretch/>
          </p:blipFill>
          <p:spPr>
            <a:xfrm>
              <a:off x="6960718" y="3376656"/>
              <a:ext cx="1718086" cy="986460"/>
            </a:xfrm>
            <a:prstGeom prst="rect">
              <a:avLst/>
            </a:prstGeom>
            <a:noFill/>
            <a:ln>
              <a:noFill/>
            </a:ln>
          </p:spPr>
        </p:pic>
      </p:grpSp>
      <p:grpSp>
        <p:nvGrpSpPr>
          <p:cNvPr id="288" name="Google Shape;288;g1622600f396_24_9"/>
          <p:cNvGrpSpPr/>
          <p:nvPr/>
        </p:nvGrpSpPr>
        <p:grpSpPr>
          <a:xfrm>
            <a:off x="5918279" y="1243804"/>
            <a:ext cx="3467815" cy="1902902"/>
            <a:chOff x="3380515" y="2700531"/>
            <a:chExt cx="2277000" cy="1902902"/>
          </a:xfrm>
        </p:grpSpPr>
        <p:sp>
          <p:nvSpPr>
            <p:cNvPr id="289" name="Google Shape;289;g1622600f396_24_9"/>
            <p:cNvSpPr/>
            <p:nvPr/>
          </p:nvSpPr>
          <p:spPr>
            <a:xfrm>
              <a:off x="3454224" y="2700531"/>
              <a:ext cx="2122800" cy="363900"/>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Clr>
                  <a:srgbClr val="000000"/>
                </a:buClr>
                <a:buSzPts val="1500"/>
                <a:buFont typeface="Arial"/>
                <a:buNone/>
              </a:pPr>
              <a:r>
                <a:rPr b="1" i="0" lang="ca-ES" sz="1500" u="none" cap="none" strike="noStrike">
                  <a:solidFill>
                    <a:srgbClr val="FF0000"/>
                  </a:solidFill>
                  <a:latin typeface="Arial"/>
                  <a:ea typeface="Arial"/>
                  <a:cs typeface="Arial"/>
                  <a:sym typeface="Arial"/>
                </a:rPr>
                <a:t>LETKF DA</a:t>
              </a:r>
              <a:endParaRPr b="1" i="0" sz="1500" u="none" cap="none" strike="noStrike">
                <a:solidFill>
                  <a:srgbClr val="FF0000"/>
                </a:solidFill>
                <a:latin typeface="Arial"/>
                <a:ea typeface="Arial"/>
                <a:cs typeface="Arial"/>
                <a:sym typeface="Arial"/>
              </a:endParaRPr>
            </a:p>
          </p:txBody>
        </p:sp>
        <p:grpSp>
          <p:nvGrpSpPr>
            <p:cNvPr id="290" name="Google Shape;290;g1622600f396_24_9"/>
            <p:cNvGrpSpPr/>
            <p:nvPr/>
          </p:nvGrpSpPr>
          <p:grpSpPr>
            <a:xfrm>
              <a:off x="3826835" y="3287650"/>
              <a:ext cx="1389240" cy="1315783"/>
              <a:chOff x="3480619" y="3010437"/>
              <a:chExt cx="1690095" cy="1600732"/>
            </a:xfrm>
          </p:grpSpPr>
          <p:pic>
            <p:nvPicPr>
              <p:cNvPr descr="Captura de pantalla 2021-05-26 a las 12.42.21.png" id="291" name="Google Shape;291;g1622600f396_24_9"/>
              <p:cNvPicPr preferRelativeResize="0"/>
              <p:nvPr/>
            </p:nvPicPr>
            <p:blipFill rotWithShape="1">
              <a:blip r:embed="rId9">
                <a:alphaModFix/>
              </a:blip>
              <a:srcRect b="0" l="0" r="0" t="0"/>
              <a:stretch/>
            </p:blipFill>
            <p:spPr>
              <a:xfrm>
                <a:off x="3480619" y="3010437"/>
                <a:ext cx="1687046" cy="1600732"/>
              </a:xfrm>
              <a:prstGeom prst="rect">
                <a:avLst/>
              </a:prstGeom>
              <a:noFill/>
              <a:ln>
                <a:noFill/>
              </a:ln>
            </p:spPr>
          </p:pic>
          <p:sp>
            <p:nvSpPr>
              <p:cNvPr id="292" name="Google Shape;292;g1622600f396_24_9"/>
              <p:cNvSpPr/>
              <p:nvPr/>
            </p:nvSpPr>
            <p:spPr>
              <a:xfrm>
                <a:off x="4871357" y="3102429"/>
                <a:ext cx="299357" cy="19957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93" name="Google Shape;293;g1622600f396_24_9"/>
            <p:cNvSpPr/>
            <p:nvPr/>
          </p:nvSpPr>
          <p:spPr>
            <a:xfrm>
              <a:off x="3380515" y="2911346"/>
              <a:ext cx="22770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ca-ES" sz="1000" u="none" cap="none" strike="noStrike">
                  <a:solidFill>
                    <a:srgbClr val="000000"/>
                  </a:solidFill>
                  <a:latin typeface="Arial"/>
                  <a:ea typeface="Arial"/>
                  <a:cs typeface="Arial"/>
                  <a:sym typeface="Arial"/>
                </a:rPr>
                <a:t>Ensemble based Data </a:t>
              </a:r>
              <a:endParaRPr b="1"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ca-ES" sz="1000" u="none" cap="none" strike="noStrike">
                  <a:solidFill>
                    <a:srgbClr val="000000"/>
                  </a:solidFill>
                  <a:latin typeface="Arial"/>
                  <a:ea typeface="Arial"/>
                  <a:cs typeface="Arial"/>
                  <a:sym typeface="Arial"/>
                </a:rPr>
                <a:t>Assimilation system</a:t>
              </a:r>
              <a:endParaRPr b="0" i="0" sz="1000" u="none" cap="none" strike="noStrike">
                <a:solidFill>
                  <a:srgbClr val="000000"/>
                </a:solidFill>
                <a:latin typeface="Arial"/>
                <a:ea typeface="Arial"/>
                <a:cs typeface="Arial"/>
                <a:sym typeface="Arial"/>
              </a:endParaRPr>
            </a:p>
          </p:txBody>
        </p:sp>
      </p:grpSp>
      <p:sp>
        <p:nvSpPr>
          <p:cNvPr id="294" name="Google Shape;294;g1622600f396_24_9"/>
          <p:cNvSpPr txBox="1"/>
          <p:nvPr/>
        </p:nvSpPr>
        <p:spPr>
          <a:xfrm>
            <a:off x="377250" y="298225"/>
            <a:ext cx="11616600" cy="628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500"/>
              <a:buFont typeface="Calibri"/>
              <a:buNone/>
            </a:pPr>
            <a:r>
              <a:rPr b="1" i="0" lang="ca-ES" sz="3500" u="none" cap="none" strike="noStrike">
                <a:solidFill>
                  <a:schemeClr val="accent1"/>
                </a:solidFill>
                <a:latin typeface="Calibri"/>
                <a:ea typeface="Calibri"/>
                <a:cs typeface="Calibri"/>
                <a:sym typeface="Calibri"/>
              </a:rPr>
              <a:t>Atmospheric Composition Group</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accent1"/>
              </a:buClr>
              <a:buSzPts val="3500"/>
              <a:buFont typeface="Calibri"/>
              <a:buNone/>
            </a:pPr>
            <a:r>
              <a:rPr b="1" i="0" lang="ca-ES" sz="1600" u="none" cap="none" strike="noStrike">
                <a:solidFill>
                  <a:srgbClr val="FF0000"/>
                </a:solidFill>
                <a:latin typeface="Calibri"/>
                <a:ea typeface="Calibri"/>
                <a:cs typeface="Calibri"/>
                <a:sym typeface="Calibri"/>
              </a:rPr>
              <a:t>Understand</a:t>
            </a:r>
            <a:r>
              <a:rPr b="1" i="0" lang="ca-ES" sz="1600" u="none" cap="none" strike="noStrike">
                <a:solidFill>
                  <a:schemeClr val="accent1"/>
                </a:solidFill>
                <a:latin typeface="Calibri"/>
                <a:ea typeface="Calibri"/>
                <a:cs typeface="Calibri"/>
                <a:sym typeface="Calibri"/>
              </a:rPr>
              <a:t>, </a:t>
            </a:r>
            <a:r>
              <a:rPr b="1" i="0" lang="ca-ES" sz="1600" u="none" cap="none" strike="noStrike">
                <a:solidFill>
                  <a:srgbClr val="FF0000"/>
                </a:solidFill>
                <a:latin typeface="Calibri"/>
                <a:ea typeface="Calibri"/>
                <a:cs typeface="Calibri"/>
                <a:sym typeface="Calibri"/>
              </a:rPr>
              <a:t>constrain</a:t>
            </a:r>
            <a:r>
              <a:rPr b="1" i="0" lang="ca-ES" sz="1600" u="none" cap="none" strike="noStrike">
                <a:solidFill>
                  <a:schemeClr val="accent1"/>
                </a:solidFill>
                <a:latin typeface="Calibri"/>
                <a:ea typeface="Calibri"/>
                <a:cs typeface="Calibri"/>
                <a:sym typeface="Calibri"/>
              </a:rPr>
              <a:t> and </a:t>
            </a:r>
            <a:r>
              <a:rPr b="1" i="0" lang="ca-ES" sz="1600" u="none" cap="none" strike="noStrike">
                <a:solidFill>
                  <a:srgbClr val="FF0000"/>
                </a:solidFill>
                <a:latin typeface="Calibri"/>
                <a:ea typeface="Calibri"/>
                <a:cs typeface="Calibri"/>
                <a:sym typeface="Calibri"/>
              </a:rPr>
              <a:t>predict</a:t>
            </a:r>
            <a:r>
              <a:rPr b="1" i="0" lang="ca-ES" sz="1600" u="none" cap="none" strike="noStrike">
                <a:solidFill>
                  <a:schemeClr val="accent1"/>
                </a:solidFill>
                <a:latin typeface="Calibri"/>
                <a:ea typeface="Calibri"/>
                <a:cs typeface="Calibri"/>
                <a:sym typeface="Calibri"/>
              </a:rPr>
              <a:t> the spatiotemporal variations of </a:t>
            </a:r>
            <a:r>
              <a:rPr b="1" i="0" lang="ca-ES" sz="1600" u="none" cap="none" strike="noStrike">
                <a:solidFill>
                  <a:srgbClr val="385623"/>
                </a:solidFill>
                <a:latin typeface="Calibri"/>
                <a:ea typeface="Calibri"/>
                <a:cs typeface="Calibri"/>
                <a:sym typeface="Calibri"/>
              </a:rPr>
              <a:t>atmospheric pollutants</a:t>
            </a:r>
            <a:r>
              <a:rPr b="1" i="0" lang="ca-ES" sz="1600" u="none" cap="none" strike="noStrike">
                <a:solidFill>
                  <a:schemeClr val="accent1"/>
                </a:solidFill>
                <a:latin typeface="Calibri"/>
                <a:ea typeface="Calibri"/>
                <a:cs typeface="Calibri"/>
                <a:sym typeface="Calibri"/>
              </a:rPr>
              <a:t> </a:t>
            </a:r>
            <a:r>
              <a:rPr b="1" i="0" lang="ca-ES" sz="1600" u="none" cap="none" strike="noStrike">
                <a:solidFill>
                  <a:srgbClr val="FF00FF"/>
                </a:solidFill>
                <a:latin typeface="Calibri"/>
                <a:ea typeface="Calibri"/>
                <a:cs typeface="Calibri"/>
                <a:sym typeface="Calibri"/>
              </a:rPr>
              <a:t>across scales</a:t>
            </a:r>
            <a:r>
              <a:rPr b="1" i="0" lang="ca-ES" sz="1600" u="none" cap="none" strike="noStrike">
                <a:solidFill>
                  <a:schemeClr val="accent1"/>
                </a:solidFill>
                <a:latin typeface="Calibri"/>
                <a:ea typeface="Calibri"/>
                <a:cs typeface="Calibri"/>
                <a:sym typeface="Calibri"/>
              </a:rPr>
              <a:t> along with their effects upon </a:t>
            </a:r>
            <a:r>
              <a:rPr b="1" i="0" lang="ca-ES" sz="1600" u="none" cap="none" strike="noStrike">
                <a:solidFill>
                  <a:srgbClr val="3E87E6"/>
                </a:solidFill>
                <a:latin typeface="Calibri"/>
                <a:ea typeface="Calibri"/>
                <a:cs typeface="Calibri"/>
                <a:sym typeface="Calibri"/>
              </a:rPr>
              <a:t>air quality, health, weather and climate</a:t>
            </a:r>
            <a:endParaRPr b="1" i="0" sz="1600" u="none" cap="none" strike="noStrike">
              <a:solidFill>
                <a:schemeClr val="accent1"/>
              </a:solidFill>
              <a:latin typeface="Calibri"/>
              <a:ea typeface="Calibri"/>
              <a:cs typeface="Calibri"/>
              <a:sym typeface="Calibri"/>
            </a:endParaRPr>
          </a:p>
        </p:txBody>
      </p:sp>
      <p:sp>
        <p:nvSpPr>
          <p:cNvPr id="295" name="Google Shape;295;g1622600f396_24_9"/>
          <p:cNvSpPr txBox="1"/>
          <p:nvPr/>
        </p:nvSpPr>
        <p:spPr>
          <a:xfrm>
            <a:off x="3312867" y="4142652"/>
            <a:ext cx="3216709" cy="615553"/>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Clr>
                <a:srgbClr val="000000"/>
              </a:buClr>
              <a:buSzPts val="1500"/>
              <a:buFont typeface="Arial"/>
              <a:buNone/>
            </a:pPr>
            <a:r>
              <a:rPr b="1" i="0" lang="ca-ES" sz="1500" u="none" cap="none" strike="noStrike">
                <a:solidFill>
                  <a:srgbClr val="FF0000"/>
                </a:solidFill>
                <a:latin typeface="Arial"/>
                <a:ea typeface="Arial"/>
                <a:cs typeface="Arial"/>
                <a:sym typeface="Arial"/>
              </a:rPr>
              <a:t>Model Output Statistics </a:t>
            </a:r>
            <a:endParaRPr b="1" i="0" sz="15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ca-ES" sz="1000" u="none" cap="none" strike="noStrike">
                <a:solidFill>
                  <a:schemeClr val="dk1"/>
                </a:solidFill>
                <a:latin typeface="Arial"/>
                <a:ea typeface="Arial"/>
                <a:cs typeface="Arial"/>
                <a:sym typeface="Arial"/>
              </a:rPr>
              <a:t>Including machine learning</a:t>
            </a:r>
            <a:endParaRPr b="1" i="0" sz="1000" u="none" cap="none" strike="noStrike">
              <a:solidFill>
                <a:schemeClr val="dk1"/>
              </a:solidFill>
              <a:latin typeface="Arial"/>
              <a:ea typeface="Arial"/>
              <a:cs typeface="Arial"/>
              <a:sym typeface="Arial"/>
            </a:endParaRPr>
          </a:p>
        </p:txBody>
      </p:sp>
      <p:sp>
        <p:nvSpPr>
          <p:cNvPr id="296" name="Google Shape;296;g1622600f396_24_9"/>
          <p:cNvSpPr txBox="1"/>
          <p:nvPr/>
        </p:nvSpPr>
        <p:spPr>
          <a:xfrm>
            <a:off x="285333" y="3229387"/>
            <a:ext cx="2635764"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Guevara et al. (2019, GMD)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Guevara et al. (2020, GMD)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Guevara et al. (2021, ESSD)</a:t>
            </a:r>
            <a:endParaRPr b="0" i="1" sz="1100" u="none" cap="none" strike="noStrike">
              <a:solidFill>
                <a:srgbClr val="000000"/>
              </a:solidFill>
              <a:latin typeface="Arial"/>
              <a:ea typeface="Arial"/>
              <a:cs typeface="Arial"/>
              <a:sym typeface="Arial"/>
            </a:endParaRPr>
          </a:p>
        </p:txBody>
      </p:sp>
      <p:sp>
        <p:nvSpPr>
          <p:cNvPr id="297" name="Google Shape;297;g1622600f396_24_9"/>
          <p:cNvSpPr txBox="1"/>
          <p:nvPr/>
        </p:nvSpPr>
        <p:spPr>
          <a:xfrm>
            <a:off x="3226799" y="3136563"/>
            <a:ext cx="2849499" cy="9387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Peng et al. (2019, QJMRS)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Kok et al. (2021a, 2021b, ACP)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Li et al. (2021, ACP)</a:t>
            </a:r>
            <a:endParaRPr b="0" i="1"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Obiso et al. (in prep. Nat. Geo.)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8" name="Google Shape;298;g1622600f396_24_9"/>
          <p:cNvSpPr txBox="1"/>
          <p:nvPr/>
        </p:nvSpPr>
        <p:spPr>
          <a:xfrm>
            <a:off x="6058209" y="3194711"/>
            <a:ext cx="3022623"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Escribano et al. (2022, ACP)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Escribano et al. (in prep, JAMES)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Di Tomaso et al. (2022, ESSD)</a:t>
            </a:r>
            <a:endParaRPr b="0" i="1" sz="1100" u="none" cap="none" strike="noStrike">
              <a:solidFill>
                <a:srgbClr val="000000"/>
              </a:solidFill>
              <a:latin typeface="Arial"/>
              <a:ea typeface="Arial"/>
              <a:cs typeface="Arial"/>
              <a:sym typeface="Arial"/>
            </a:endParaRPr>
          </a:p>
        </p:txBody>
      </p:sp>
      <p:sp>
        <p:nvSpPr>
          <p:cNvPr id="299" name="Google Shape;299;g1622600f396_24_9"/>
          <p:cNvSpPr txBox="1"/>
          <p:nvPr/>
        </p:nvSpPr>
        <p:spPr>
          <a:xfrm>
            <a:off x="8873151" y="3194711"/>
            <a:ext cx="3422304"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Benavides et al. (2019, GMD)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Benavides et al. (2021, ERL)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Rodriguez-Rey et al. (2021, TR-RES)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1" lang="ca-ES" sz="1100" u="none" cap="none" strike="noStrike">
                <a:solidFill>
                  <a:srgbClr val="000000"/>
                </a:solidFill>
                <a:latin typeface="Arial"/>
                <a:ea typeface="Arial"/>
                <a:cs typeface="Arial"/>
                <a:sym typeface="Arial"/>
              </a:rPr>
              <a:t>Rodriguez-Rey et al. (2021, STOTEN)</a:t>
            </a:r>
            <a:endParaRPr b="0" i="1" sz="1100" u="none" cap="none" strike="noStrike">
              <a:solidFill>
                <a:srgbClr val="000000"/>
              </a:solidFill>
              <a:latin typeface="Arial"/>
              <a:ea typeface="Arial"/>
              <a:cs typeface="Arial"/>
              <a:sym typeface="Arial"/>
            </a:endParaRPr>
          </a:p>
        </p:txBody>
      </p:sp>
      <p:sp>
        <p:nvSpPr>
          <p:cNvPr id="300" name="Google Shape;300;g1622600f396_24_9"/>
          <p:cNvSpPr/>
          <p:nvPr/>
        </p:nvSpPr>
        <p:spPr>
          <a:xfrm>
            <a:off x="6665349" y="4133632"/>
            <a:ext cx="2231807" cy="63094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ca-ES" sz="1500" u="none" cap="none" strike="noStrike">
                <a:solidFill>
                  <a:srgbClr val="FF0000"/>
                </a:solidFill>
                <a:latin typeface="Arial"/>
                <a:ea typeface="Arial"/>
                <a:cs typeface="Arial"/>
                <a:sym typeface="Arial"/>
              </a:rPr>
              <a:t>GHOST</a:t>
            </a:r>
            <a:endParaRPr b="1" i="0" sz="15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ca-ES" sz="1000" u="none" cap="none" strike="noStrike">
                <a:solidFill>
                  <a:srgbClr val="000000"/>
                </a:solidFill>
                <a:latin typeface="Arial"/>
                <a:ea typeface="Arial"/>
                <a:cs typeface="Arial"/>
                <a:sym typeface="Arial"/>
              </a:rPr>
              <a:t>Harmonised</a:t>
            </a:r>
            <a:r>
              <a:rPr b="0" i="0" lang="ca-ES" sz="1000" u="none" cap="none" strike="noStrike">
                <a:solidFill>
                  <a:srgbClr val="000000"/>
                </a:solidFill>
                <a:latin typeface="Arial"/>
                <a:ea typeface="Arial"/>
                <a:cs typeface="Arial"/>
                <a:sym typeface="Arial"/>
              </a:rPr>
              <a:t> treatment of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ca-ES" sz="1000" u="none" cap="none" strike="noStrike">
                <a:solidFill>
                  <a:srgbClr val="000000"/>
                </a:solidFill>
                <a:latin typeface="Arial"/>
                <a:ea typeface="Arial"/>
                <a:cs typeface="Arial"/>
                <a:sym typeface="Arial"/>
              </a:rPr>
              <a:t>observations</a:t>
            </a:r>
            <a:endParaRPr b="0" i="0" sz="1000" u="none" cap="none" strike="noStrike">
              <a:solidFill>
                <a:srgbClr val="000000"/>
              </a:solidFill>
              <a:latin typeface="Arial"/>
              <a:ea typeface="Arial"/>
              <a:cs typeface="Arial"/>
              <a:sym typeface="Arial"/>
            </a:endParaRPr>
          </a:p>
        </p:txBody>
      </p:sp>
      <p:pic>
        <p:nvPicPr>
          <p:cNvPr id="301" name="Google Shape;301;g1622600f396_24_9"/>
          <p:cNvPicPr preferRelativeResize="0"/>
          <p:nvPr/>
        </p:nvPicPr>
        <p:blipFill rotWithShape="1">
          <a:blip r:embed="rId10">
            <a:alphaModFix/>
          </a:blip>
          <a:srcRect b="0" l="0" r="0" t="0"/>
          <a:stretch/>
        </p:blipFill>
        <p:spPr>
          <a:xfrm>
            <a:off x="6346014" y="4689448"/>
            <a:ext cx="2810897" cy="1205366"/>
          </a:xfrm>
          <a:prstGeom prst="rect">
            <a:avLst/>
          </a:prstGeom>
          <a:noFill/>
          <a:ln>
            <a:noFill/>
          </a:ln>
        </p:spPr>
      </p:pic>
      <p:sp>
        <p:nvSpPr>
          <p:cNvPr id="302" name="Google Shape;302;g1622600f396_24_9"/>
          <p:cNvSpPr txBox="1"/>
          <p:nvPr/>
        </p:nvSpPr>
        <p:spPr>
          <a:xfrm>
            <a:off x="89860" y="5796012"/>
            <a:ext cx="3520621"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ca-ES" sz="1100" u="none" cap="none" strike="noStrike">
                <a:solidFill>
                  <a:srgbClr val="000000"/>
                </a:solidFill>
                <a:latin typeface="Arial"/>
                <a:ea typeface="Arial"/>
                <a:cs typeface="Arial"/>
                <a:sym typeface="Arial"/>
              </a:rPr>
              <a:t>Myriokefalitakis et al. (2021, sub, GMD)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ca-ES" sz="1100" u="none" cap="none" strike="noStrike">
                <a:solidFill>
                  <a:srgbClr val="000000"/>
                </a:solidFill>
                <a:latin typeface="Arial"/>
                <a:ea typeface="Arial"/>
                <a:cs typeface="Arial"/>
                <a:sym typeface="Arial"/>
              </a:rPr>
              <a:t>Bergas-Masso et al. (in prep)</a:t>
            </a:r>
            <a:endParaRPr b="0" i="0" sz="1100" u="none" cap="none" strike="noStrike">
              <a:solidFill>
                <a:srgbClr val="000000"/>
              </a:solidFill>
              <a:latin typeface="Arial"/>
              <a:ea typeface="Arial"/>
              <a:cs typeface="Arial"/>
              <a:sym typeface="Arial"/>
            </a:endParaRPr>
          </a:p>
        </p:txBody>
      </p:sp>
      <p:pic>
        <p:nvPicPr>
          <p:cNvPr id="303" name="Google Shape;303;g1622600f396_24_9"/>
          <p:cNvPicPr preferRelativeResize="0"/>
          <p:nvPr/>
        </p:nvPicPr>
        <p:blipFill rotWithShape="1">
          <a:blip r:embed="rId11">
            <a:alphaModFix/>
          </a:blip>
          <a:srcRect b="0" l="0" r="0" t="0"/>
          <a:stretch/>
        </p:blipFill>
        <p:spPr>
          <a:xfrm>
            <a:off x="3744988" y="4601560"/>
            <a:ext cx="1754453" cy="1280622"/>
          </a:xfrm>
          <a:prstGeom prst="rect">
            <a:avLst/>
          </a:prstGeom>
          <a:noFill/>
          <a:ln>
            <a:noFill/>
          </a:ln>
        </p:spPr>
      </p:pic>
      <p:sp>
        <p:nvSpPr>
          <p:cNvPr id="304" name="Google Shape;304;g1622600f396_24_9"/>
          <p:cNvSpPr txBox="1"/>
          <p:nvPr/>
        </p:nvSpPr>
        <p:spPr>
          <a:xfrm>
            <a:off x="3604502" y="5828825"/>
            <a:ext cx="22014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ca-ES" sz="1100" u="none" cap="none" strike="noStrike">
                <a:solidFill>
                  <a:srgbClr val="000000"/>
                </a:solidFill>
                <a:latin typeface="Arial"/>
                <a:ea typeface="Arial"/>
                <a:cs typeface="Arial"/>
                <a:sym typeface="Arial"/>
              </a:rPr>
              <a:t>Petetin et al. (2020, ACP)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ca-ES" sz="1100" u="none" cap="none" strike="noStrike">
                <a:solidFill>
                  <a:srgbClr val="000000"/>
                </a:solidFill>
                <a:latin typeface="Arial"/>
                <a:ea typeface="Arial"/>
                <a:cs typeface="Arial"/>
                <a:sym typeface="Arial"/>
              </a:rPr>
              <a:t>Petetin et al. (2021, sub, ACP)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ca-ES"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305" name="Google Shape;305;g1622600f396_24_9"/>
          <p:cNvSpPr txBox="1"/>
          <p:nvPr/>
        </p:nvSpPr>
        <p:spPr>
          <a:xfrm>
            <a:off x="7967032" y="5817017"/>
            <a:ext cx="3323987"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ca-ES" sz="1100" u="none" cap="none" strike="noStrike">
                <a:solidFill>
                  <a:srgbClr val="000000"/>
                </a:solidFill>
                <a:latin typeface="Arial"/>
                <a:ea typeface="Arial"/>
                <a:cs typeface="Arial"/>
                <a:sym typeface="Arial"/>
              </a:rPr>
              <a:t>Bowdalo et al. (in prep, ESSD)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ca-ES" sz="1100" u="none" cap="none" strike="noStrike">
                <a:solidFill>
                  <a:srgbClr val="000000"/>
                </a:solidFill>
                <a:latin typeface="Arial"/>
                <a:ea typeface="Arial"/>
                <a:cs typeface="Arial"/>
                <a:sym typeface="Arial"/>
              </a:rPr>
              <a:t>Bowdalo et al. (in prep, Nature Sust.)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ca-ES"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306" name="Google Shape;306;g1622600f396_24_9"/>
          <p:cNvSpPr/>
          <p:nvPr/>
        </p:nvSpPr>
        <p:spPr>
          <a:xfrm>
            <a:off x="5138305" y="6461141"/>
            <a:ext cx="6776215" cy="317938"/>
          </a:xfrm>
          <a:prstGeom prst="rect">
            <a:avLst/>
          </a:prstGeom>
          <a:solidFill>
            <a:schemeClr val="accent1"/>
          </a:solidFill>
          <a:ln cap="flat" cmpd="sng" w="25400">
            <a:solidFill>
              <a:srgbClr val="0D31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ca-ES" sz="1400" u="none" cap="none" strike="noStrike">
                <a:solidFill>
                  <a:schemeClr val="lt1"/>
                </a:solidFill>
                <a:latin typeface="Arial"/>
                <a:ea typeface="Arial"/>
                <a:cs typeface="Arial"/>
                <a:sym typeface="Arial"/>
              </a:rPr>
              <a:t>Model and tool developments and related research outcomes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12" name="Google Shape;312;p7"/>
          <p:cNvSpPr txBox="1"/>
          <p:nvPr/>
        </p:nvSpPr>
        <p:spPr>
          <a:xfrm>
            <a:off x="1981201" y="3009801"/>
            <a:ext cx="8229598" cy="83839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24484"/>
              </a:buClr>
              <a:buSzPts val="6000"/>
              <a:buFont typeface="Calibri"/>
              <a:buNone/>
            </a:pPr>
            <a:r>
              <a:rPr b="1" i="0" lang="ca-ES" sz="6000" u="none" cap="none" strike="noStrike">
                <a:solidFill>
                  <a:srgbClr val="124484"/>
                </a:solidFill>
                <a:latin typeface="Calibri"/>
                <a:ea typeface="Calibri"/>
                <a:cs typeface="Calibri"/>
                <a:sym typeface="Calibri"/>
              </a:rPr>
              <a:t>MONARCH overview</a:t>
            </a:r>
            <a:endParaRPr b="1" i="0" sz="6000" u="none" cap="none" strike="noStrike">
              <a:solidFill>
                <a:srgbClr val="124484"/>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1622600f396_35_19"/>
          <p:cNvSpPr txBox="1"/>
          <p:nvPr/>
        </p:nvSpPr>
        <p:spPr>
          <a:xfrm>
            <a:off x="619737" y="217893"/>
            <a:ext cx="10972797" cy="83839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500"/>
              <a:buFont typeface="Arial"/>
              <a:buNone/>
            </a:pPr>
            <a:r>
              <a:rPr b="1" i="0" lang="ca-ES" sz="3500" u="none" cap="none" strike="noStrike">
                <a:solidFill>
                  <a:schemeClr val="accent1"/>
                </a:solidFill>
                <a:latin typeface="Arial"/>
                <a:ea typeface="Arial"/>
                <a:cs typeface="Arial"/>
                <a:sym typeface="Arial"/>
              </a:rPr>
              <a:t>MONARCH overview </a:t>
            </a:r>
            <a:endParaRPr b="0" i="0" sz="1400" u="none" cap="none" strike="noStrike">
              <a:solidFill>
                <a:srgbClr val="000000"/>
              </a:solidFill>
              <a:latin typeface="Arial"/>
              <a:ea typeface="Arial"/>
              <a:cs typeface="Arial"/>
              <a:sym typeface="Arial"/>
            </a:endParaRPr>
          </a:p>
        </p:txBody>
      </p:sp>
      <p:pic>
        <p:nvPicPr>
          <p:cNvPr id="319" name="Google Shape;319;g1622600f396_35_19"/>
          <p:cNvPicPr preferRelativeResize="0"/>
          <p:nvPr/>
        </p:nvPicPr>
        <p:blipFill rotWithShape="1">
          <a:blip r:embed="rId3">
            <a:alphaModFix/>
          </a:blip>
          <a:srcRect b="0" l="51743" r="0" t="0"/>
          <a:stretch/>
        </p:blipFill>
        <p:spPr>
          <a:xfrm>
            <a:off x="582872" y="1672819"/>
            <a:ext cx="5456677" cy="3156575"/>
          </a:xfrm>
          <a:prstGeom prst="rect">
            <a:avLst/>
          </a:prstGeom>
          <a:noFill/>
          <a:ln>
            <a:noFill/>
          </a:ln>
        </p:spPr>
      </p:pic>
      <p:sp>
        <p:nvSpPr>
          <p:cNvPr id="320" name="Google Shape;320;g1622600f396_35_19"/>
          <p:cNvSpPr/>
          <p:nvPr/>
        </p:nvSpPr>
        <p:spPr>
          <a:xfrm>
            <a:off x="619737" y="4834018"/>
            <a:ext cx="5031385" cy="1323439"/>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2000"/>
              <a:buFont typeface="Noto Sans"/>
              <a:buChar char="✔"/>
            </a:pPr>
            <a:r>
              <a:rPr b="0" i="1" lang="ca-ES" sz="2000" u="none" cap="none" strike="noStrike">
                <a:solidFill>
                  <a:srgbClr val="000000"/>
                </a:solidFill>
                <a:latin typeface="Calibri"/>
                <a:ea typeface="Calibri"/>
                <a:cs typeface="Calibri"/>
                <a:sym typeface="Calibri"/>
              </a:rPr>
              <a:t>MONARCH contributes to the </a:t>
            </a:r>
            <a:r>
              <a:rPr b="1" i="1" lang="ca-ES" sz="2000" u="none" cap="none" strike="noStrike">
                <a:solidFill>
                  <a:srgbClr val="000000"/>
                </a:solidFill>
                <a:latin typeface="Calibri"/>
                <a:ea typeface="Calibri"/>
                <a:cs typeface="Calibri"/>
                <a:sym typeface="Calibri"/>
              </a:rPr>
              <a:t>ICAP global forecast aerosol </a:t>
            </a:r>
            <a:r>
              <a:rPr b="0" i="1" lang="ca-ES" sz="2000" u="none" cap="none" strike="noStrike">
                <a:solidFill>
                  <a:srgbClr val="000000"/>
                </a:solidFill>
                <a:latin typeface="Calibri"/>
                <a:ea typeface="Calibri"/>
                <a:cs typeface="Calibri"/>
                <a:sym typeface="Calibri"/>
              </a:rPr>
              <a:t>multi-model ensemble </a:t>
            </a:r>
            <a:r>
              <a:rPr b="0" i="1" lang="ca-ES" sz="2000" u="sng" cap="none" strike="noStrike">
                <a:solidFill>
                  <a:schemeClr val="hlink"/>
                </a:solidFill>
                <a:latin typeface="Calibri"/>
                <a:ea typeface="Calibri"/>
                <a:cs typeface="Calibri"/>
                <a:sym typeface="Calibri"/>
                <a:hlinkClick r:id="rId4"/>
              </a:rPr>
              <a:t>http://icap.atmos.und.edu</a:t>
            </a:r>
            <a:endParaRPr b="0" i="1" sz="2000" u="none" cap="none" strike="noStrike">
              <a:solidFill>
                <a:srgbClr val="000000"/>
              </a:solidFill>
              <a:latin typeface="Calibri"/>
              <a:ea typeface="Calibri"/>
              <a:cs typeface="Calibri"/>
              <a:sym typeface="Calibri"/>
            </a:endParaRPr>
          </a:p>
        </p:txBody>
      </p:sp>
      <p:sp>
        <p:nvSpPr>
          <p:cNvPr id="321" name="Google Shape;321;g1622600f396_35_19"/>
          <p:cNvSpPr/>
          <p:nvPr/>
        </p:nvSpPr>
        <p:spPr>
          <a:xfrm>
            <a:off x="424873" y="1056310"/>
            <a:ext cx="5486400" cy="5301263"/>
          </a:xfrm>
          <a:prstGeom prst="rect">
            <a:avLst/>
          </a:prstGeom>
          <a:noFill/>
          <a:ln cap="flat" cmpd="sng" w="38100">
            <a:solidFill>
              <a:srgbClr val="0D31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2" name="Google Shape;322;g1622600f396_35_19"/>
          <p:cNvSpPr/>
          <p:nvPr/>
        </p:nvSpPr>
        <p:spPr>
          <a:xfrm>
            <a:off x="6252967" y="1056310"/>
            <a:ext cx="5486400" cy="5301263"/>
          </a:xfrm>
          <a:prstGeom prst="rect">
            <a:avLst/>
          </a:prstGeom>
          <a:noFill/>
          <a:ln cap="flat" cmpd="sng" w="38100">
            <a:solidFill>
              <a:srgbClr val="0D31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3" name="Google Shape;323;g1622600f396_35_19"/>
          <p:cNvSpPr/>
          <p:nvPr/>
        </p:nvSpPr>
        <p:spPr>
          <a:xfrm>
            <a:off x="2356704" y="1111033"/>
            <a:ext cx="2161409"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ca-ES" sz="3600" u="none" cap="none" strike="noStrike">
                <a:solidFill>
                  <a:schemeClr val="accent1"/>
                </a:solidFill>
                <a:latin typeface="Arial"/>
                <a:ea typeface="Arial"/>
                <a:cs typeface="Arial"/>
                <a:sym typeface="Arial"/>
              </a:rPr>
              <a:t>Global</a:t>
            </a:r>
            <a:endParaRPr b="0" i="0" sz="3600" u="none" cap="none" strike="noStrike">
              <a:solidFill>
                <a:schemeClr val="accent1"/>
              </a:solidFill>
              <a:latin typeface="Arial"/>
              <a:ea typeface="Arial"/>
              <a:cs typeface="Arial"/>
              <a:sym typeface="Arial"/>
            </a:endParaRPr>
          </a:p>
        </p:txBody>
      </p:sp>
      <p:sp>
        <p:nvSpPr>
          <p:cNvPr id="324" name="Google Shape;324;g1622600f396_35_19"/>
          <p:cNvSpPr/>
          <p:nvPr/>
        </p:nvSpPr>
        <p:spPr>
          <a:xfrm>
            <a:off x="7758196" y="1108842"/>
            <a:ext cx="2845491"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ca-ES" sz="3600" u="none" cap="none" strike="noStrike">
                <a:solidFill>
                  <a:schemeClr val="accent1"/>
                </a:solidFill>
                <a:latin typeface="Arial"/>
                <a:ea typeface="Arial"/>
                <a:cs typeface="Arial"/>
                <a:sym typeface="Arial"/>
              </a:rPr>
              <a:t>Regional</a:t>
            </a:r>
            <a:endParaRPr b="0" i="0" sz="3600" u="none" cap="none" strike="noStrike">
              <a:solidFill>
                <a:schemeClr val="accent1"/>
              </a:solidFill>
              <a:latin typeface="Arial"/>
              <a:ea typeface="Arial"/>
              <a:cs typeface="Arial"/>
              <a:sym typeface="Arial"/>
            </a:endParaRPr>
          </a:p>
        </p:txBody>
      </p:sp>
      <p:sp>
        <p:nvSpPr>
          <p:cNvPr id="325" name="Google Shape;325;g1622600f396_35_19"/>
          <p:cNvSpPr/>
          <p:nvPr/>
        </p:nvSpPr>
        <p:spPr>
          <a:xfrm>
            <a:off x="6275208" y="5327388"/>
            <a:ext cx="5482596" cy="10156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1" lang="ca-ES" sz="2000" u="none" cap="none" strike="noStrike">
                <a:solidFill>
                  <a:srgbClr val="000000"/>
                </a:solidFill>
                <a:latin typeface="Arial"/>
                <a:ea typeface="Arial"/>
                <a:cs typeface="Arial"/>
                <a:sym typeface="Arial"/>
              </a:rPr>
              <a:t>CALIOPE</a:t>
            </a:r>
            <a:r>
              <a:rPr b="1" i="1" lang="ca-ES" sz="2000" u="none" cap="none" strike="noStrike">
                <a:solidFill>
                  <a:srgbClr val="FF0000"/>
                </a:solidFill>
                <a:latin typeface="Arial"/>
                <a:ea typeface="Arial"/>
                <a:cs typeface="Arial"/>
                <a:sym typeface="Arial"/>
              </a:rPr>
              <a:t>  </a:t>
            </a:r>
            <a:r>
              <a:rPr b="0" i="1" lang="ca-ES" sz="2000" u="none" cap="none" strike="noStrike">
                <a:solidFill>
                  <a:srgbClr val="000000"/>
                </a:solidFill>
                <a:latin typeface="Arial"/>
                <a:ea typeface="Arial"/>
                <a:cs typeface="Arial"/>
                <a:sym typeface="Arial"/>
              </a:rPr>
              <a:t>(</a:t>
            </a:r>
            <a:r>
              <a:rPr b="0" i="1" lang="ca-ES" sz="2000" u="sng" cap="none" strike="noStrike">
                <a:solidFill>
                  <a:schemeClr val="hlink"/>
                </a:solidFill>
                <a:latin typeface="Arial"/>
                <a:ea typeface="Arial"/>
                <a:cs typeface="Arial"/>
                <a:sym typeface="Arial"/>
                <a:hlinkClick r:id="rId5"/>
              </a:rPr>
              <a:t>www.bsc.es/caliope</a:t>
            </a:r>
            <a:r>
              <a:rPr b="0" i="1" lang="ca-ES" sz="20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1" lang="ca-ES" sz="2000" u="none" cap="none" strike="noStrike">
                <a:solidFill>
                  <a:srgbClr val="000000"/>
                </a:solidFill>
                <a:latin typeface="Arial"/>
                <a:ea typeface="Arial"/>
                <a:cs typeface="Arial"/>
                <a:sym typeface="Arial"/>
              </a:rPr>
              <a:t>AQ Forecast System for </a:t>
            </a:r>
            <a:r>
              <a:rPr b="1" i="1" lang="ca-ES" sz="2000" u="none" cap="none" strike="noStrike">
                <a:solidFill>
                  <a:srgbClr val="000000"/>
                </a:solidFill>
                <a:latin typeface="Arial"/>
                <a:ea typeface="Arial"/>
                <a:cs typeface="Arial"/>
                <a:sym typeface="Arial"/>
              </a:rPr>
              <a:t>Spain</a:t>
            </a:r>
            <a:endParaRPr b="0" i="0" sz="1400" u="none" cap="none" strike="noStrike">
              <a:solidFill>
                <a:srgbClr val="000000"/>
              </a:solidFill>
              <a:latin typeface="Arial"/>
              <a:ea typeface="Arial"/>
              <a:cs typeface="Arial"/>
              <a:sym typeface="Arial"/>
            </a:endParaRPr>
          </a:p>
        </p:txBody>
      </p:sp>
      <p:sp>
        <p:nvSpPr>
          <p:cNvPr id="326" name="Google Shape;326;g1622600f396_35_19"/>
          <p:cNvSpPr txBox="1"/>
          <p:nvPr/>
        </p:nvSpPr>
        <p:spPr>
          <a:xfrm>
            <a:off x="6448277" y="4404263"/>
            <a:ext cx="5319248" cy="101566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000"/>
              <a:buFont typeface="Noto Sans"/>
              <a:buChar char="✔"/>
            </a:pPr>
            <a:r>
              <a:rPr b="1" i="1" lang="ca-ES" sz="2000" u="none" cap="none" strike="noStrike">
                <a:solidFill>
                  <a:srgbClr val="000000"/>
                </a:solidFill>
                <a:latin typeface="Calibri"/>
                <a:ea typeface="Calibri"/>
                <a:cs typeface="Calibri"/>
                <a:sym typeface="Calibri"/>
              </a:rPr>
              <a:t>BDRC</a:t>
            </a:r>
            <a:r>
              <a:rPr b="0" i="1" lang="ca-ES" sz="2000" u="none" cap="none" strike="noStrike">
                <a:solidFill>
                  <a:srgbClr val="000000"/>
                </a:solidFill>
                <a:latin typeface="Calibri"/>
                <a:ea typeface="Calibri"/>
                <a:cs typeface="Calibri"/>
                <a:sym typeface="Calibri"/>
              </a:rPr>
              <a:t> and </a:t>
            </a:r>
            <a:r>
              <a:rPr b="1" i="1" lang="ca-ES" sz="2000" u="none" cap="none" strike="noStrike">
                <a:solidFill>
                  <a:srgbClr val="000000"/>
                </a:solidFill>
                <a:latin typeface="Calibri"/>
                <a:ea typeface="Calibri"/>
                <a:cs typeface="Calibri"/>
                <a:sym typeface="Calibri"/>
              </a:rPr>
              <a:t>SDS-WAS</a:t>
            </a:r>
            <a:r>
              <a:rPr b="0" i="1" lang="ca-ES" sz="2000" u="none" cap="none" strike="noStrike">
                <a:solidFill>
                  <a:srgbClr val="000000"/>
                </a:solidFill>
                <a:latin typeface="Calibri"/>
                <a:ea typeface="Calibri"/>
                <a:cs typeface="Calibri"/>
                <a:sym typeface="Calibri"/>
              </a:rPr>
              <a:t> dust forecast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Noto Sans"/>
              <a:buChar char="✔"/>
            </a:pPr>
            <a:r>
              <a:rPr b="0" i="1" lang="ca-ES" sz="2000" u="none" cap="none" strike="noStrike">
                <a:solidFill>
                  <a:srgbClr val="000000"/>
                </a:solidFill>
                <a:latin typeface="Calibri"/>
                <a:ea typeface="Calibri"/>
                <a:cs typeface="Calibri"/>
                <a:sym typeface="Calibri"/>
              </a:rPr>
              <a:t>Copernicus model </a:t>
            </a:r>
            <a:r>
              <a:rPr b="1" i="1" lang="ca-ES" sz="2000" u="none" cap="none" strike="noStrike">
                <a:solidFill>
                  <a:srgbClr val="000000"/>
                </a:solidFill>
                <a:latin typeface="Calibri"/>
                <a:ea typeface="Calibri"/>
                <a:cs typeface="Calibri"/>
                <a:sym typeface="Calibri"/>
              </a:rPr>
              <a:t>CAMS2_40a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Noto Sans"/>
              <a:buChar char="✔"/>
            </a:pPr>
            <a:r>
              <a:rPr b="0" i="1" lang="ca-ES" sz="2000" u="none" cap="none" strike="noStrike">
                <a:solidFill>
                  <a:srgbClr val="000000"/>
                </a:solidFill>
                <a:latin typeface="Calibri"/>
                <a:ea typeface="Calibri"/>
                <a:cs typeface="Calibri"/>
                <a:sym typeface="Calibri"/>
              </a:rPr>
              <a:t>It will be implemented in</a:t>
            </a:r>
            <a:endParaRPr b="0" i="0" sz="1400" u="none" cap="none" strike="noStrike">
              <a:solidFill>
                <a:srgbClr val="000000"/>
              </a:solidFill>
              <a:latin typeface="Arial"/>
              <a:ea typeface="Arial"/>
              <a:cs typeface="Arial"/>
              <a:sym typeface="Arial"/>
            </a:endParaRPr>
          </a:p>
        </p:txBody>
      </p:sp>
      <p:pic>
        <p:nvPicPr>
          <p:cNvPr id="327" name="Google Shape;327;g1622600f396_35_19"/>
          <p:cNvPicPr preferRelativeResize="0"/>
          <p:nvPr/>
        </p:nvPicPr>
        <p:blipFill rotWithShape="1">
          <a:blip r:embed="rId6">
            <a:alphaModFix/>
          </a:blip>
          <a:srcRect b="0" l="0" r="0" t="10657"/>
          <a:stretch/>
        </p:blipFill>
        <p:spPr>
          <a:xfrm>
            <a:off x="6309880" y="1963488"/>
            <a:ext cx="5305063" cy="2404125"/>
          </a:xfrm>
          <a:prstGeom prst="rect">
            <a:avLst/>
          </a:prstGeom>
          <a:noFill/>
          <a:ln>
            <a:noFill/>
          </a:ln>
        </p:spPr>
      </p:pic>
      <p:sp>
        <p:nvSpPr>
          <p:cNvPr id="328" name="Google Shape;328;g1622600f396_35_19"/>
          <p:cNvSpPr txBox="1"/>
          <p:nvPr/>
        </p:nvSpPr>
        <p:spPr>
          <a:xfrm>
            <a:off x="7760584" y="1726243"/>
            <a:ext cx="247341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ca-ES" sz="1400" u="none" cap="none" strike="noStrike">
                <a:solidFill>
                  <a:srgbClr val="000000"/>
                </a:solidFill>
                <a:latin typeface="Arial"/>
                <a:ea typeface="Arial"/>
                <a:cs typeface="Arial"/>
                <a:sym typeface="Arial"/>
              </a:rPr>
              <a:t>20100715 at 12UTC</a:t>
            </a:r>
            <a:endParaRPr b="0" i="0" sz="1400" u="none" cap="none" strike="noStrike">
              <a:solidFill>
                <a:srgbClr val="000000"/>
              </a:solidFill>
              <a:latin typeface="Arial"/>
              <a:ea typeface="Arial"/>
              <a:cs typeface="Arial"/>
              <a:sym typeface="Arial"/>
            </a:endParaRPr>
          </a:p>
        </p:txBody>
      </p:sp>
      <p:sp>
        <p:nvSpPr>
          <p:cNvPr id="329" name="Google Shape;329;g1622600f396_35_19"/>
          <p:cNvSpPr/>
          <p:nvPr/>
        </p:nvSpPr>
        <p:spPr>
          <a:xfrm>
            <a:off x="5132963" y="6423111"/>
            <a:ext cx="5446813"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ca-ES" sz="1400" u="none" cap="none" strike="noStrike">
                <a:solidFill>
                  <a:srgbClr val="000000"/>
                </a:solidFill>
                <a:latin typeface="Arial"/>
                <a:ea typeface="Arial"/>
                <a:cs typeface="Arial"/>
                <a:sym typeface="Arial"/>
              </a:rPr>
              <a:t>And more products in: http://www.bsc.es/ess/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1622600f396_35_37"/>
          <p:cNvSpPr txBox="1"/>
          <p:nvPr/>
        </p:nvSpPr>
        <p:spPr>
          <a:xfrm>
            <a:off x="223313" y="217893"/>
            <a:ext cx="11765488" cy="83839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124484"/>
              </a:buClr>
              <a:buSzPts val="3500"/>
              <a:buFont typeface="Arial"/>
              <a:buNone/>
            </a:pPr>
            <a:r>
              <a:rPr b="1" i="0" lang="ca-ES" sz="3500" u="none" cap="none" strike="noStrike">
                <a:solidFill>
                  <a:srgbClr val="124484"/>
                </a:solidFill>
                <a:latin typeface="Calibri"/>
                <a:ea typeface="Calibri"/>
                <a:cs typeface="Calibri"/>
                <a:sym typeface="Calibri"/>
              </a:rPr>
              <a:t>BSC Current forecasts and plans</a:t>
            </a:r>
            <a:endParaRPr b="0" i="0" sz="1400" u="none" cap="none" strike="noStrike">
              <a:solidFill>
                <a:srgbClr val="000000"/>
              </a:solidFill>
              <a:latin typeface="Arial"/>
              <a:ea typeface="Arial"/>
              <a:cs typeface="Arial"/>
              <a:sym typeface="Arial"/>
            </a:endParaRPr>
          </a:p>
        </p:txBody>
      </p:sp>
      <p:graphicFrame>
        <p:nvGraphicFramePr>
          <p:cNvPr id="336" name="Google Shape;336;g1622600f396_35_37"/>
          <p:cNvGraphicFramePr/>
          <p:nvPr/>
        </p:nvGraphicFramePr>
        <p:xfrm>
          <a:off x="563585" y="1100136"/>
          <a:ext cx="3000000" cy="3000000"/>
        </p:xfrm>
        <a:graphic>
          <a:graphicData uri="http://schemas.openxmlformats.org/drawingml/2006/table">
            <a:tbl>
              <a:tblPr bandRow="1" firstCol="1" firstRow="1">
                <a:noFill/>
                <a:tableStyleId>{E8271351-9703-427A-AA68-071947A688AB}</a:tableStyleId>
              </a:tblPr>
              <a:tblGrid>
                <a:gridCol w="2193350"/>
                <a:gridCol w="3135500"/>
                <a:gridCol w="2340600"/>
                <a:gridCol w="3341600"/>
              </a:tblGrid>
              <a:tr h="963275">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DOMAIN</a:t>
                      </a:r>
                      <a:endParaRPr b="0" sz="1200" u="none" cap="none" strike="noStrike">
                        <a:solidFill>
                          <a:schemeClr val="lt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GLOBAL</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(ICAP)</a:t>
                      </a:r>
                      <a:endParaRPr b="0" sz="1200" u="none" cap="none" strike="noStrike">
                        <a:solidFill>
                          <a:schemeClr val="lt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REGIONAL</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North Africa, Middle East and Europe</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(SDS-WAS)</a:t>
                      </a:r>
                      <a:endParaRPr b="0" sz="1200" u="none" cap="none" strike="noStrike">
                        <a:solidFill>
                          <a:schemeClr val="lt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REGIONAL</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Europe</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(Copernicus)</a:t>
                      </a:r>
                      <a:endParaRPr b="0" sz="1200" u="none" cap="none" strike="noStrike">
                        <a:solidFill>
                          <a:schemeClr val="lt1"/>
                        </a:solidFill>
                        <a:latin typeface="Arial"/>
                        <a:ea typeface="Arial"/>
                        <a:cs typeface="Arial"/>
                        <a:sym typeface="Arial"/>
                      </a:endParaRPr>
                    </a:p>
                  </a:txBody>
                  <a:tcPr marT="0" marB="0" marR="91425" marL="91425" anchor="ctr"/>
                </a:tc>
              </a:tr>
              <a:tr h="385325">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Model</a:t>
                      </a:r>
                      <a:endParaRPr sz="1400" u="none" cap="none" strike="noStrike"/>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MONARCH</a:t>
                      </a:r>
                      <a:endParaRPr sz="1200" u="none" cap="none" strike="noStrike">
                        <a:solidFill>
                          <a:schemeClr val="dk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chemeClr val="dk1"/>
                        </a:buClr>
                        <a:buSzPts val="1200"/>
                        <a:buFont typeface="Arial"/>
                        <a:buNone/>
                      </a:pPr>
                      <a:r>
                        <a:rPr lang="ca-ES" sz="1200" u="none" cap="none" strike="noStrike">
                          <a:latin typeface="Arial"/>
                          <a:ea typeface="Arial"/>
                          <a:cs typeface="Arial"/>
                          <a:sym typeface="Arial"/>
                        </a:rPr>
                        <a:t>MONARCH</a:t>
                      </a:r>
                      <a:endParaRPr sz="1200" u="none" cap="none" strike="noStrike">
                        <a:solidFill>
                          <a:schemeClr val="dk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FF0000"/>
                        </a:buClr>
                        <a:buSzPts val="1200"/>
                        <a:buFont typeface="Arial"/>
                        <a:buNone/>
                      </a:pPr>
                      <a:r>
                        <a:rPr lang="ca-ES" sz="1200" u="none" cap="none" strike="noStrike">
                          <a:solidFill>
                            <a:schemeClr val="dk1"/>
                          </a:solidFill>
                          <a:latin typeface="Arial"/>
                          <a:ea typeface="Arial"/>
                          <a:cs typeface="Arial"/>
                          <a:sym typeface="Arial"/>
                        </a:rPr>
                        <a:t>MONARCH</a:t>
                      </a:r>
                      <a:endParaRPr sz="1400" u="none" cap="none" strike="noStrike">
                        <a:solidFill>
                          <a:schemeClr val="dk1"/>
                        </a:solidFill>
                      </a:endParaRPr>
                    </a:p>
                  </a:txBody>
                  <a:tcPr marT="0" marB="0" marR="91425" marL="91425" anchor="ctr"/>
                </a:tc>
              </a:tr>
              <a:tr h="196800">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Status</a:t>
                      </a:r>
                      <a:endParaRPr sz="1400" u="none" cap="none" strike="noStrike"/>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QO</a:t>
                      </a:r>
                      <a:endParaRPr sz="1400" u="none" cap="none" strike="noStrike"/>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O</a:t>
                      </a:r>
                      <a:endParaRPr sz="1200" u="none" cap="none" strike="noStrike">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O</a:t>
                      </a:r>
                      <a:endParaRPr sz="1200" u="none" cap="none" strike="noStrike">
                        <a:latin typeface="Arial"/>
                        <a:ea typeface="Arial"/>
                        <a:cs typeface="Arial"/>
                        <a:sym typeface="Arial"/>
                      </a:endParaRPr>
                    </a:p>
                  </a:txBody>
                  <a:tcPr marT="0" marB="0" marR="91425" marL="91425" anchor="ctr"/>
                </a:tc>
              </a:tr>
              <a:tr h="612350">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Meteorology</a:t>
                      </a:r>
                      <a:endParaRPr sz="1400" u="none" cap="none" strike="noStrike"/>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Inline: NMMB</a:t>
                      </a:r>
                      <a:endParaRPr sz="1200" u="none" cap="none" strike="noStrike">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Inline: NMMB </a:t>
                      </a:r>
                      <a:endParaRPr sz="1400" u="none" cap="none" strike="noStrike"/>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Inline: NMMB</a:t>
                      </a:r>
                      <a:endParaRPr sz="1400" u="none" cap="none" strike="noStrike"/>
                    </a:p>
                  </a:txBody>
                  <a:tcPr marT="0" marB="0" marR="91425" marL="91425" anchor="ctr"/>
                </a:tc>
              </a:tr>
              <a:tr h="385325">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Resolution</a:t>
                      </a:r>
                      <a:endParaRPr sz="1400" u="none" cap="none" strike="noStrike"/>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i="0" lang="ca-ES" sz="1200" u="none" cap="none" strike="noStrike">
                          <a:solidFill>
                            <a:schemeClr val="dk1"/>
                          </a:solidFill>
                          <a:latin typeface="Arial"/>
                          <a:ea typeface="Arial"/>
                          <a:cs typeface="Arial"/>
                          <a:sym typeface="Arial"/>
                        </a:rPr>
                        <a:t>0.7x0.5 deg</a:t>
                      </a:r>
                      <a:endParaRPr i="0" sz="1200" u="none" cap="none" strike="noStrike">
                        <a:solidFill>
                          <a:schemeClr val="dk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0.1x0.1 deg</a:t>
                      </a:r>
                      <a:endParaRPr sz="1200" u="none" cap="none" strike="noStrike">
                        <a:solidFill>
                          <a:srgbClr val="008000"/>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0.15x0.15</a:t>
                      </a:r>
                      <a:endParaRPr sz="1200" u="none" cap="none" strike="noStrike">
                        <a:latin typeface="Arial"/>
                        <a:ea typeface="Arial"/>
                        <a:cs typeface="Arial"/>
                        <a:sym typeface="Arial"/>
                      </a:endParaRPr>
                    </a:p>
                  </a:txBody>
                  <a:tcPr marT="0" marB="0" marR="91425" marL="91425" anchor="ctr"/>
                </a:tc>
              </a:tr>
              <a:tr h="454125">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levels</a:t>
                      </a:r>
                      <a:endParaRPr b="0" sz="1200" u="none" cap="none" strike="noStrike">
                        <a:solidFill>
                          <a:schemeClr val="lt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000000"/>
                          </a:solidFill>
                          <a:latin typeface="Arial"/>
                          <a:ea typeface="Arial"/>
                          <a:cs typeface="Arial"/>
                          <a:sym typeface="Arial"/>
                        </a:rPr>
                        <a:t>48</a:t>
                      </a:r>
                      <a:endParaRPr sz="1200" u="none" cap="none" strike="noStrike">
                        <a:solidFill>
                          <a:srgbClr val="000000"/>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40</a:t>
                      </a:r>
                      <a:endParaRPr sz="1200" u="none" cap="none" strike="noStrike">
                        <a:solidFill>
                          <a:srgbClr val="008000"/>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24</a:t>
                      </a:r>
                      <a:endParaRPr sz="1200" u="none" cap="none" strike="noStrike">
                        <a:solidFill>
                          <a:srgbClr val="FF0000"/>
                        </a:solidFill>
                        <a:latin typeface="Arial"/>
                        <a:ea typeface="Arial"/>
                        <a:cs typeface="Arial"/>
                        <a:sym typeface="Arial"/>
                      </a:endParaRPr>
                    </a:p>
                  </a:txBody>
                  <a:tcPr marT="0" marB="0" marR="91425" marL="91425" anchor="ctr"/>
                </a:tc>
              </a:tr>
              <a:tr h="385325">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DA</a:t>
                      </a:r>
                      <a:endParaRPr sz="1400" u="none" cap="none" strike="noStrike"/>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3366FF"/>
                          </a:solidFill>
                          <a:latin typeface="Arial"/>
                          <a:ea typeface="Arial"/>
                          <a:cs typeface="Arial"/>
                          <a:sym typeface="Arial"/>
                        </a:rPr>
                        <a:t>LETKF</a:t>
                      </a:r>
                      <a:endParaRPr sz="1200" u="none" cap="none" strike="noStrike">
                        <a:solidFill>
                          <a:srgbClr val="3366FF"/>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3366FF"/>
                          </a:solidFill>
                          <a:latin typeface="Arial"/>
                          <a:ea typeface="Arial"/>
                          <a:cs typeface="Arial"/>
                          <a:sym typeface="Arial"/>
                        </a:rPr>
                        <a:t>LETKF</a:t>
                      </a:r>
                      <a:endParaRPr sz="1200" u="none" cap="none" strike="noStrike">
                        <a:solidFill>
                          <a:srgbClr val="3366FF"/>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8000"/>
                        </a:buClr>
                        <a:buSzPts val="1200"/>
                        <a:buFont typeface="Arial"/>
                        <a:buNone/>
                      </a:pPr>
                      <a:r>
                        <a:rPr lang="ca-ES" sz="1200" u="none" cap="none" strike="noStrike">
                          <a:latin typeface="Arial"/>
                          <a:ea typeface="Arial"/>
                          <a:cs typeface="Arial"/>
                          <a:sym typeface="Arial"/>
                        </a:rPr>
                        <a:t>LETKF (for analysis and reanalysis, not used as IC)</a:t>
                      </a:r>
                      <a:endParaRPr sz="1400" u="none" cap="none" strike="noStrike"/>
                    </a:p>
                  </a:txBody>
                  <a:tcPr marT="0" marB="0" marR="91425" marL="91425" anchor="ctr"/>
                </a:tc>
              </a:tr>
              <a:tr h="385325">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Assimilated Obs</a:t>
                      </a:r>
                      <a:endParaRPr b="0" sz="1200" u="none" cap="none" strike="noStrike">
                        <a:solidFill>
                          <a:schemeClr val="lt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FF0000"/>
                          </a:solidFill>
                          <a:latin typeface="Arial"/>
                          <a:ea typeface="Arial"/>
                          <a:cs typeface="Arial"/>
                          <a:sym typeface="Arial"/>
                        </a:rPr>
                        <a:t>VIIRS DT+DB (DU)</a:t>
                      </a:r>
                      <a:endParaRPr sz="1400" u="none" cap="none" strike="noStrike">
                        <a:solidFill>
                          <a:srgbClr val="FF0000"/>
                        </a:solidFill>
                      </a:endParaRPr>
                    </a:p>
                    <a:p>
                      <a:pPr indent="0" lvl="0" marL="0" marR="0" rtl="0" algn="ctr">
                        <a:lnSpc>
                          <a:spcPct val="100000"/>
                        </a:lnSpc>
                        <a:spcBef>
                          <a:spcPts val="0"/>
                        </a:spcBef>
                        <a:spcAft>
                          <a:spcPts val="0"/>
                        </a:spcAft>
                        <a:buClr>
                          <a:srgbClr val="008000"/>
                        </a:buClr>
                        <a:buSzPts val="1200"/>
                        <a:buFont typeface="Arial"/>
                        <a:buNone/>
                      </a:pPr>
                      <a:r>
                        <a:rPr lang="ca-ES" sz="1200" u="none" cap="none" strike="noStrike">
                          <a:solidFill>
                            <a:srgbClr val="008000"/>
                          </a:solidFill>
                          <a:latin typeface="Arial"/>
                          <a:ea typeface="Arial"/>
                          <a:cs typeface="Arial"/>
                          <a:sym typeface="Arial"/>
                        </a:rPr>
                        <a:t>VIIRS DT+DB (ALL)</a:t>
                      </a:r>
                      <a:endParaRPr sz="1400" u="none" cap="none" strike="noStrike"/>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FF0000"/>
                          </a:solidFill>
                          <a:latin typeface="Arial"/>
                          <a:ea typeface="Arial"/>
                          <a:cs typeface="Arial"/>
                          <a:sym typeface="Arial"/>
                        </a:rPr>
                        <a:t>VIIRS DT+DB (DU)</a:t>
                      </a:r>
                      <a:endParaRPr sz="1200" u="none" cap="none" strike="noStrike">
                        <a:solidFill>
                          <a:srgbClr val="FF0000"/>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latin typeface="Arial"/>
                          <a:ea typeface="Arial"/>
                          <a:cs typeface="Arial"/>
                          <a:sym typeface="Arial"/>
                        </a:rPr>
                        <a:t>EEA AQreporting Europe in-situ</a:t>
                      </a:r>
                      <a:endParaRPr sz="1400" u="none" cap="none" strike="noStrike"/>
                    </a:p>
                    <a:p>
                      <a:pPr indent="0" lvl="0" marL="0" marR="0" rtl="0" algn="ctr">
                        <a:lnSpc>
                          <a:spcPct val="100000"/>
                        </a:lnSpc>
                        <a:spcBef>
                          <a:spcPts val="0"/>
                        </a:spcBef>
                        <a:spcAft>
                          <a:spcPts val="0"/>
                        </a:spcAft>
                        <a:buClr>
                          <a:srgbClr val="008000"/>
                        </a:buClr>
                        <a:buSzPts val="1200"/>
                        <a:buFont typeface="Arial"/>
                        <a:buNone/>
                      </a:pPr>
                      <a:r>
                        <a:rPr lang="ca-ES" sz="1200" u="none" cap="none" strike="noStrike">
                          <a:solidFill>
                            <a:srgbClr val="FF0000"/>
                          </a:solidFill>
                          <a:latin typeface="Arial"/>
                          <a:ea typeface="Arial"/>
                          <a:cs typeface="Arial"/>
                          <a:sym typeface="Arial"/>
                        </a:rPr>
                        <a:t>TROPOMI (NO2), VIIRS (AOD)</a:t>
                      </a:r>
                      <a:endParaRPr sz="1400" u="none" cap="none" strike="noStrike">
                        <a:solidFill>
                          <a:srgbClr val="FF0000"/>
                        </a:solidFill>
                      </a:endParaRPr>
                    </a:p>
                  </a:txBody>
                  <a:tcPr marT="0" marB="0" marR="91425" marL="91425" anchor="ctr"/>
                </a:tc>
              </a:tr>
              <a:tr h="618375">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Aerosol</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Species</a:t>
                      </a:r>
                      <a:endParaRPr b="0" sz="1200" u="none" cap="none" strike="noStrike">
                        <a:solidFill>
                          <a:schemeClr val="lt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000000"/>
                          </a:solidFill>
                          <a:latin typeface="Arial"/>
                          <a:ea typeface="Arial"/>
                          <a:cs typeface="Arial"/>
                          <a:sym typeface="Arial"/>
                        </a:rPr>
                        <a:t>DU, SS, BC, </a:t>
                      </a:r>
                      <a:endParaRPr sz="1400" u="none" cap="none" strike="noStrike">
                        <a:solidFill>
                          <a:srgbClr val="000000"/>
                        </a:solidFill>
                      </a:endParaRPr>
                    </a:p>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000000"/>
                          </a:solidFill>
                          <a:latin typeface="Arial"/>
                          <a:ea typeface="Arial"/>
                          <a:cs typeface="Arial"/>
                          <a:sym typeface="Arial"/>
                        </a:rPr>
                        <a:t>POA, SOA bio, </a:t>
                      </a:r>
                      <a:endParaRPr sz="1400" u="none" cap="none" strike="noStrike">
                        <a:solidFill>
                          <a:srgbClr val="000000"/>
                        </a:solidFill>
                      </a:endParaRPr>
                    </a:p>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3366FF"/>
                          </a:solidFill>
                          <a:latin typeface="Arial"/>
                          <a:ea typeface="Arial"/>
                          <a:cs typeface="Arial"/>
                          <a:sym typeface="Arial"/>
                        </a:rPr>
                        <a:t>SOA anthro, SOA fires, </a:t>
                      </a:r>
                      <a:r>
                        <a:rPr lang="ca-ES" sz="1200" u="none" cap="none" strike="noStrike">
                          <a:solidFill>
                            <a:srgbClr val="000000"/>
                          </a:solidFill>
                          <a:latin typeface="Arial"/>
                          <a:ea typeface="Arial"/>
                          <a:cs typeface="Arial"/>
                          <a:sym typeface="Arial"/>
                        </a:rPr>
                        <a:t>SU, </a:t>
                      </a:r>
                      <a:r>
                        <a:rPr lang="ca-ES" sz="1200" u="none" cap="none" strike="noStrike">
                          <a:solidFill>
                            <a:srgbClr val="3366FF"/>
                          </a:solidFill>
                          <a:latin typeface="Arial"/>
                          <a:ea typeface="Arial"/>
                          <a:cs typeface="Arial"/>
                          <a:sym typeface="Arial"/>
                        </a:rPr>
                        <a:t>NI</a:t>
                      </a:r>
                      <a:endParaRPr sz="1200" u="none" cap="none" strike="noStrike">
                        <a:solidFill>
                          <a:srgbClr val="3366FF"/>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p>
                      <a:pPr indent="0" lvl="0" marL="0" marR="0" rtl="0" algn="ctr">
                        <a:lnSpc>
                          <a:spcPct val="100000"/>
                        </a:lnSpc>
                        <a:spcBef>
                          <a:spcPts val="300"/>
                        </a:spcBef>
                        <a:spcAft>
                          <a:spcPts val="0"/>
                        </a:spcAft>
                        <a:buClr>
                          <a:srgbClr val="000000"/>
                        </a:buClr>
                        <a:buSzPts val="1200"/>
                        <a:buFont typeface="Arial"/>
                        <a:buNone/>
                      </a:pPr>
                      <a:r>
                        <a:rPr lang="ca-ES" sz="1200" u="none" cap="none" strike="noStrike">
                          <a:latin typeface="Arial"/>
                          <a:ea typeface="Arial"/>
                          <a:cs typeface="Arial"/>
                          <a:sym typeface="Arial"/>
                        </a:rPr>
                        <a:t>DU</a:t>
                      </a:r>
                      <a:endParaRPr sz="1400" u="none" cap="none" strike="noStrike"/>
                    </a:p>
                  </a:txBody>
                  <a:tcPr marT="0" marB="0" marR="91425" marL="91425" anchor="ctr"/>
                </a:tc>
                <a:tc>
                  <a:txBody>
                    <a:bodyPr/>
                    <a:lstStyle/>
                    <a:p>
                      <a:pPr indent="0" lvl="0" marL="0" marR="0" rtl="0" algn="ctr">
                        <a:lnSpc>
                          <a:spcPct val="100000"/>
                        </a:lnSpc>
                        <a:spcBef>
                          <a:spcPts val="0"/>
                        </a:spcBef>
                        <a:spcAft>
                          <a:spcPts val="0"/>
                        </a:spcAft>
                        <a:buClr>
                          <a:schemeClr val="dk1"/>
                        </a:buClr>
                        <a:buSzPts val="1200"/>
                        <a:buFont typeface="Arial"/>
                        <a:buNone/>
                      </a:pPr>
                      <a:r>
                        <a:rPr i="1" lang="ca-ES" sz="1200" u="none" cap="none" strike="noStrike">
                          <a:latin typeface="Arial"/>
                          <a:ea typeface="Arial"/>
                          <a:cs typeface="Arial"/>
                          <a:sym typeface="Arial"/>
                        </a:rPr>
                        <a:t>DU, SS, BC, </a:t>
                      </a:r>
                      <a:endParaRPr i="1" sz="1400" u="none" cap="none" strike="noStrike"/>
                    </a:p>
                    <a:p>
                      <a:pPr indent="0" lvl="0" marL="0" marR="0" rtl="0" algn="ctr">
                        <a:lnSpc>
                          <a:spcPct val="100000"/>
                        </a:lnSpc>
                        <a:spcBef>
                          <a:spcPts val="0"/>
                        </a:spcBef>
                        <a:spcAft>
                          <a:spcPts val="0"/>
                        </a:spcAft>
                        <a:buClr>
                          <a:schemeClr val="dk1"/>
                        </a:buClr>
                        <a:buSzPts val="1200"/>
                        <a:buFont typeface="Arial"/>
                        <a:buNone/>
                      </a:pPr>
                      <a:r>
                        <a:rPr i="1" lang="ca-ES" sz="1200" u="none" cap="none" strike="noStrike">
                          <a:latin typeface="Arial"/>
                          <a:ea typeface="Arial"/>
                          <a:cs typeface="Arial"/>
                          <a:sym typeface="Arial"/>
                        </a:rPr>
                        <a:t>POA, SOA bio</a:t>
                      </a:r>
                      <a:r>
                        <a:rPr lang="ca-ES" sz="1200" u="none" cap="none" strike="noStrike">
                          <a:latin typeface="Arial"/>
                          <a:ea typeface="Arial"/>
                          <a:cs typeface="Arial"/>
                          <a:sym typeface="Arial"/>
                        </a:rPr>
                        <a:t>, </a:t>
                      </a:r>
                      <a:endParaRPr sz="1400" u="none" cap="none" strike="noStrike"/>
                    </a:p>
                    <a:p>
                      <a:pPr indent="0" lvl="0" marL="0" marR="0" rtl="0" algn="ctr">
                        <a:lnSpc>
                          <a:spcPct val="100000"/>
                        </a:lnSpc>
                        <a:spcBef>
                          <a:spcPts val="0"/>
                        </a:spcBef>
                        <a:spcAft>
                          <a:spcPts val="0"/>
                        </a:spcAft>
                        <a:buClr>
                          <a:schemeClr val="dk1"/>
                        </a:buClr>
                        <a:buSzPts val="1200"/>
                        <a:buFont typeface="Arial"/>
                        <a:buNone/>
                      </a:pPr>
                      <a:r>
                        <a:rPr lang="ca-ES" sz="1200" u="none" cap="none" strike="noStrike">
                          <a:latin typeface="Arial"/>
                          <a:ea typeface="Arial"/>
                          <a:cs typeface="Arial"/>
                          <a:sym typeface="Arial"/>
                        </a:rPr>
                        <a:t>SOA anthro, SOA fires, </a:t>
                      </a:r>
                      <a:r>
                        <a:rPr i="1" lang="ca-ES" sz="1200" u="none" cap="none" strike="noStrike">
                          <a:latin typeface="Arial"/>
                          <a:ea typeface="Arial"/>
                          <a:cs typeface="Arial"/>
                          <a:sym typeface="Arial"/>
                        </a:rPr>
                        <a:t>SU</a:t>
                      </a:r>
                      <a:r>
                        <a:rPr lang="ca-ES" sz="1200" u="none" cap="none" strike="noStrike">
                          <a:latin typeface="Arial"/>
                          <a:ea typeface="Arial"/>
                          <a:cs typeface="Arial"/>
                          <a:sym typeface="Arial"/>
                        </a:rPr>
                        <a:t>, NI</a:t>
                      </a:r>
                      <a:endParaRPr sz="1200" u="none" cap="none" strike="noStrike">
                        <a:latin typeface="Arial"/>
                        <a:ea typeface="Arial"/>
                        <a:cs typeface="Arial"/>
                        <a:sym typeface="Arial"/>
                      </a:endParaRPr>
                    </a:p>
                  </a:txBody>
                  <a:tcPr marT="0" marB="0" marR="91425" marL="91425" anchor="ctr"/>
                </a:tc>
              </a:tr>
              <a:tr h="548625">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Gas phase </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chemistry</a:t>
                      </a:r>
                      <a:endParaRPr b="0" sz="1200" u="none" cap="none" strike="noStrike">
                        <a:solidFill>
                          <a:schemeClr val="lt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3366FF"/>
                          </a:solidFill>
                          <a:latin typeface="Arial"/>
                          <a:ea typeface="Arial"/>
                          <a:cs typeface="Arial"/>
                          <a:sym typeface="Arial"/>
                        </a:rPr>
                        <a:t>CBM-IV</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3366FF"/>
                          </a:solidFill>
                          <a:latin typeface="Arial"/>
                          <a:ea typeface="Arial"/>
                          <a:cs typeface="Arial"/>
                          <a:sym typeface="Arial"/>
                        </a:rPr>
                        <a:t>CB05</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3366FF"/>
                          </a:solidFill>
                          <a:latin typeface="Arial"/>
                          <a:ea typeface="Arial"/>
                          <a:cs typeface="Arial"/>
                          <a:sym typeface="Arial"/>
                        </a:rPr>
                        <a:t>ONLINE and </a:t>
                      </a:r>
                      <a:r>
                        <a:rPr lang="ca-ES" sz="1200" u="none" cap="none" strike="noStrike">
                          <a:solidFill>
                            <a:srgbClr val="000000"/>
                          </a:solidFill>
                          <a:latin typeface="Arial"/>
                          <a:ea typeface="Arial"/>
                          <a:cs typeface="Arial"/>
                          <a:sym typeface="Arial"/>
                        </a:rPr>
                        <a:t>CLIMATOLOGY</a:t>
                      </a:r>
                      <a:endParaRPr sz="1200" u="none" cap="none" strike="noStrike">
                        <a:solidFill>
                          <a:srgbClr val="000000"/>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3366FF"/>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dk1"/>
                          </a:solidFill>
                          <a:latin typeface="Arial"/>
                          <a:ea typeface="Arial"/>
                          <a:cs typeface="Arial"/>
                          <a:sym typeface="Arial"/>
                        </a:rPr>
                        <a:t>CB05</a:t>
                      </a:r>
                      <a:endParaRPr sz="1400" u="none" cap="none" strike="noStrike"/>
                    </a:p>
                  </a:txBody>
                  <a:tcPr marT="0" marB="0" marR="91425" marL="91425" anchor="ctr"/>
                </a:tc>
              </a:tr>
              <a:tr h="385325">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Emissions</a:t>
                      </a:r>
                      <a:endParaRPr b="0" sz="1200" u="none" cap="none" strike="noStrike">
                        <a:solidFill>
                          <a:schemeClr val="lt1"/>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3366FF"/>
                        </a:buClr>
                        <a:buSzPts val="1200"/>
                        <a:buFont typeface="Arial"/>
                        <a:buNone/>
                      </a:pPr>
                      <a:r>
                        <a:rPr lang="ca-ES" sz="1200" u="none" cap="none" strike="noStrike">
                          <a:solidFill>
                            <a:srgbClr val="000000"/>
                          </a:solidFill>
                          <a:latin typeface="Arial"/>
                          <a:ea typeface="Arial"/>
                          <a:cs typeface="Arial"/>
                          <a:sym typeface="Arial"/>
                        </a:rPr>
                        <a:t>HERMESv3 (HTAP v2, </a:t>
                      </a:r>
                      <a:r>
                        <a:rPr lang="ca-ES" sz="1200" u="none" cap="none" strike="noStrike">
                          <a:solidFill>
                            <a:srgbClr val="0070C0"/>
                          </a:solidFill>
                          <a:latin typeface="Arial"/>
                          <a:ea typeface="Arial"/>
                          <a:cs typeface="Arial"/>
                          <a:sym typeface="Arial"/>
                        </a:rPr>
                        <a:t>CAMS-GLOB</a:t>
                      </a:r>
                      <a:r>
                        <a:rPr lang="ca-ES" sz="1200" u="none" cap="none" strike="noStrike">
                          <a:solidFill>
                            <a:srgbClr val="000000"/>
                          </a:solidFill>
                          <a:latin typeface="Arial"/>
                          <a:ea typeface="Arial"/>
                          <a:cs typeface="Arial"/>
                          <a:sym typeface="Arial"/>
                        </a:rPr>
                        <a:t>)</a:t>
                      </a:r>
                      <a:endParaRPr sz="1400" u="none" cap="none" strike="noStrike">
                        <a:solidFill>
                          <a:srgbClr val="000000"/>
                        </a:solidFill>
                      </a:endParaRPr>
                    </a:p>
                    <a:p>
                      <a:pPr indent="0" lvl="0" marL="0" marR="0" rtl="0" algn="ctr">
                        <a:lnSpc>
                          <a:spcPct val="100000"/>
                        </a:lnSpc>
                        <a:spcBef>
                          <a:spcPts val="0"/>
                        </a:spcBef>
                        <a:spcAft>
                          <a:spcPts val="0"/>
                        </a:spcAft>
                        <a:buClr>
                          <a:srgbClr val="3366FF"/>
                        </a:buClr>
                        <a:buSzPts val="1200"/>
                        <a:buFont typeface="Arial"/>
                        <a:buNone/>
                      </a:pPr>
                      <a:r>
                        <a:rPr lang="ca-ES" sz="1200" u="none" cap="none" strike="noStrike">
                          <a:solidFill>
                            <a:srgbClr val="000000"/>
                          </a:solidFill>
                          <a:latin typeface="Arial"/>
                          <a:ea typeface="Arial"/>
                          <a:cs typeface="Arial"/>
                          <a:sym typeface="Arial"/>
                        </a:rPr>
                        <a:t>MEGAN ONLINE</a:t>
                      </a:r>
                      <a:endParaRPr sz="1200" u="none" cap="none" strike="noStrike">
                        <a:solidFill>
                          <a:srgbClr val="000000"/>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3366FF"/>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3366FF"/>
                        </a:buClr>
                        <a:buSzPts val="1200"/>
                        <a:buFont typeface="Arial"/>
                        <a:buNone/>
                      </a:pPr>
                      <a:r>
                        <a:rPr lang="ca-ES" sz="1200" u="none" cap="none" strike="noStrike">
                          <a:latin typeface="Arial"/>
                          <a:ea typeface="Arial"/>
                          <a:cs typeface="Arial"/>
                          <a:sym typeface="Arial"/>
                        </a:rPr>
                        <a:t>HERMESv3 (CAMS-REGv5)</a:t>
                      </a:r>
                      <a:endParaRPr sz="1400" u="none" cap="none" strike="noStrike"/>
                    </a:p>
                    <a:p>
                      <a:pPr indent="0" lvl="0" marL="0" marR="0" rtl="0" algn="ctr">
                        <a:lnSpc>
                          <a:spcPct val="100000"/>
                        </a:lnSpc>
                        <a:spcBef>
                          <a:spcPts val="0"/>
                        </a:spcBef>
                        <a:spcAft>
                          <a:spcPts val="0"/>
                        </a:spcAft>
                        <a:buClr>
                          <a:srgbClr val="3366FF"/>
                        </a:buClr>
                        <a:buSzPts val="1200"/>
                        <a:buFont typeface="Arial"/>
                        <a:buNone/>
                      </a:pPr>
                      <a:r>
                        <a:rPr lang="ca-ES" sz="1200" u="none" cap="none" strike="noStrike">
                          <a:latin typeface="Arial"/>
                          <a:ea typeface="Arial"/>
                          <a:cs typeface="Arial"/>
                          <a:sym typeface="Arial"/>
                        </a:rPr>
                        <a:t>MEGAN ONLINE</a:t>
                      </a:r>
                      <a:endParaRPr sz="1200" u="none" cap="none" strike="noStrike">
                        <a:latin typeface="Arial"/>
                        <a:ea typeface="Arial"/>
                        <a:cs typeface="Arial"/>
                        <a:sym typeface="Arial"/>
                      </a:endParaRPr>
                    </a:p>
                  </a:txBody>
                  <a:tcPr marT="0" marB="0" marR="91425" marL="91425" anchor="ctr"/>
                </a:tc>
              </a:tr>
              <a:tr h="385325">
                <a:tc>
                  <a:txBody>
                    <a:bodyPr/>
                    <a:lstStyle/>
                    <a:p>
                      <a:pPr indent="0" lvl="0" marL="0" marR="0" rtl="0" algn="ctr">
                        <a:lnSpc>
                          <a:spcPct val="100000"/>
                        </a:lnSpc>
                        <a:spcBef>
                          <a:spcPts val="0"/>
                        </a:spcBef>
                        <a:spcAft>
                          <a:spcPts val="0"/>
                        </a:spcAft>
                        <a:buClr>
                          <a:srgbClr val="000000"/>
                        </a:buClr>
                        <a:buSzPts val="1200"/>
                        <a:buFont typeface="Arial"/>
                        <a:buNone/>
                      </a:pPr>
                      <a:r>
                        <a:rPr b="0" lang="ca-ES" sz="1200" u="none" cap="none" strike="noStrike">
                          <a:solidFill>
                            <a:schemeClr val="lt1"/>
                          </a:solidFill>
                          <a:latin typeface="Arial"/>
                          <a:ea typeface="Arial"/>
                          <a:cs typeface="Arial"/>
                          <a:sym typeface="Arial"/>
                        </a:rPr>
                        <a:t>Bio.  Burn. Emissions</a:t>
                      </a:r>
                      <a:endParaRPr sz="1400" u="none" cap="none" strike="noStrike"/>
                    </a:p>
                  </a:txBody>
                  <a:tcPr marT="0" marB="0"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ca-ES" sz="1200" u="none" cap="none" strike="noStrike">
                          <a:solidFill>
                            <a:srgbClr val="000000"/>
                          </a:solidFill>
                          <a:latin typeface="Arial"/>
                          <a:ea typeface="Arial"/>
                          <a:cs typeface="Arial"/>
                          <a:sym typeface="Arial"/>
                        </a:rPr>
                        <a:t>GFAS NRT</a:t>
                      </a:r>
                      <a:endParaRPr sz="1400" u="none" cap="none" strike="noStrike">
                        <a:solidFill>
                          <a:srgbClr val="000000"/>
                        </a:solidFill>
                      </a:endParaRPr>
                    </a:p>
                  </a:txBody>
                  <a:tcPr marT="0" marB="0" marR="91425" marL="914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200" u="none" cap="none" strike="noStrike">
                        <a:solidFill>
                          <a:srgbClr val="FF0000"/>
                        </a:solidFill>
                        <a:latin typeface="Arial"/>
                        <a:ea typeface="Arial"/>
                        <a:cs typeface="Arial"/>
                        <a:sym typeface="Arial"/>
                      </a:endParaRPr>
                    </a:p>
                  </a:txBody>
                  <a:tcPr marT="0" marB="0" marR="91425" marL="91425" anchor="ctr"/>
                </a:tc>
                <a:tc>
                  <a:txBody>
                    <a:bodyPr/>
                    <a:lstStyle/>
                    <a:p>
                      <a:pPr indent="0" lvl="0" marL="0" marR="0" rtl="0" algn="ctr">
                        <a:lnSpc>
                          <a:spcPct val="100000"/>
                        </a:lnSpc>
                        <a:spcBef>
                          <a:spcPts val="0"/>
                        </a:spcBef>
                        <a:spcAft>
                          <a:spcPts val="0"/>
                        </a:spcAft>
                        <a:buClr>
                          <a:srgbClr val="008000"/>
                        </a:buClr>
                        <a:buSzPts val="1200"/>
                        <a:buFont typeface="Arial"/>
                        <a:buNone/>
                      </a:pPr>
                      <a:r>
                        <a:rPr lang="ca-ES" sz="1200" u="none" cap="none" strike="noStrike">
                          <a:latin typeface="Arial"/>
                          <a:ea typeface="Arial"/>
                          <a:cs typeface="Arial"/>
                          <a:sym typeface="Arial"/>
                        </a:rPr>
                        <a:t>GFAS hourly NRT</a:t>
                      </a:r>
                      <a:endParaRPr sz="1400" u="none" cap="none" strike="noStrike"/>
                    </a:p>
                  </a:txBody>
                  <a:tcPr marT="0" marB="0" marR="91425" marL="91425" anchor="ctr"/>
                </a:tc>
              </a:tr>
            </a:tbl>
          </a:graphicData>
        </a:graphic>
      </p:graphicFrame>
      <p:sp>
        <p:nvSpPr>
          <p:cNvPr id="337" name="Google Shape;337;g1622600f396_35_37"/>
          <p:cNvSpPr/>
          <p:nvPr/>
        </p:nvSpPr>
        <p:spPr>
          <a:xfrm>
            <a:off x="566056" y="819178"/>
            <a:ext cx="11625944" cy="295209"/>
          </a:xfrm>
          <a:prstGeom prst="rect">
            <a:avLst/>
          </a:prstGeom>
          <a:no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rgbClr val="000000"/>
              </a:buClr>
              <a:buSzPts val="1400"/>
              <a:buFont typeface="Arial"/>
              <a:buNone/>
            </a:pPr>
            <a:r>
              <a:rPr b="0" i="0" lang="ca-ES" sz="1400" u="none" cap="none" strike="noStrike">
                <a:solidFill>
                  <a:srgbClr val="000000"/>
                </a:solidFill>
                <a:latin typeface="Arial"/>
                <a:ea typeface="Arial"/>
                <a:cs typeface="Arial"/>
                <a:sym typeface="Arial"/>
              </a:rPr>
              <a:t>CURRENT FORECASTING</a:t>
            </a:r>
            <a:r>
              <a:rPr b="0" i="0" lang="ca-ES" sz="1400" u="none" cap="none" strike="noStrike">
                <a:solidFill>
                  <a:srgbClr val="FF0000"/>
                </a:solidFill>
                <a:latin typeface="Arial"/>
                <a:ea typeface="Arial"/>
                <a:cs typeface="Arial"/>
                <a:sym typeface="Arial"/>
              </a:rPr>
              <a:t> </a:t>
            </a:r>
            <a:r>
              <a:rPr b="0" i="0" lang="ca-ES" sz="1400" u="none" cap="none" strike="noStrike">
                <a:solidFill>
                  <a:srgbClr val="0C0C0C"/>
                </a:solidFill>
                <a:latin typeface="Arial"/>
                <a:ea typeface="Arial"/>
                <a:cs typeface="Arial"/>
                <a:sym typeface="Arial"/>
              </a:rPr>
              <a:t>–</a:t>
            </a:r>
            <a:r>
              <a:rPr b="0" i="0" lang="ca-ES" sz="1400" u="none" cap="none" strike="noStrike">
                <a:solidFill>
                  <a:srgbClr val="FF0000"/>
                </a:solidFill>
                <a:latin typeface="Arial"/>
                <a:ea typeface="Arial"/>
                <a:cs typeface="Arial"/>
                <a:sym typeface="Arial"/>
              </a:rPr>
              <a:t> </a:t>
            </a:r>
            <a:r>
              <a:rPr b="0" i="0" lang="ca-ES" sz="1400" u="none" cap="none" strike="noStrike">
                <a:solidFill>
                  <a:srgbClr val="0000FF"/>
                </a:solidFill>
                <a:latin typeface="Arial"/>
                <a:ea typeface="Arial"/>
                <a:cs typeface="Arial"/>
                <a:sym typeface="Arial"/>
              </a:rPr>
              <a:t>DEVELOPED/AVAILABLE – </a:t>
            </a:r>
            <a:r>
              <a:rPr b="0" i="0" lang="ca-ES" sz="1400" u="none" cap="none" strike="noStrike">
                <a:solidFill>
                  <a:srgbClr val="FF0000"/>
                </a:solidFill>
                <a:latin typeface="Arial"/>
                <a:ea typeface="Arial"/>
                <a:cs typeface="Arial"/>
                <a:sym typeface="Arial"/>
              </a:rPr>
              <a:t>UNDER DEVELOPMENT - </a:t>
            </a:r>
            <a:r>
              <a:rPr b="0" i="0" lang="ca-ES" sz="1400" u="none" cap="none" strike="noStrike">
                <a:solidFill>
                  <a:srgbClr val="008000"/>
                </a:solidFill>
                <a:latin typeface="Arial"/>
                <a:ea typeface="Arial"/>
                <a:cs typeface="Arial"/>
                <a:sym typeface="Arial"/>
              </a:rPr>
              <a:t>PLANNED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g16814bda729_5_1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43" name="Google Shape;343;g16814bda729_5_13"/>
          <p:cNvSpPr txBox="1"/>
          <p:nvPr/>
        </p:nvSpPr>
        <p:spPr>
          <a:xfrm>
            <a:off x="131375" y="0"/>
            <a:ext cx="11981700" cy="4693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24484"/>
              </a:buClr>
              <a:buSzPts val="6000"/>
              <a:buFont typeface="Calibri"/>
              <a:buNone/>
            </a:pPr>
            <a:r>
              <a:rPr b="1" i="0" lang="ca-ES" sz="4600" u="none" cap="none" strike="noStrike">
                <a:solidFill>
                  <a:srgbClr val="124484"/>
                </a:solidFill>
                <a:latin typeface="Calibri"/>
                <a:ea typeface="Calibri"/>
                <a:cs typeface="Calibri"/>
                <a:sym typeface="Calibri"/>
              </a:rPr>
              <a:t>Other operational products:</a:t>
            </a:r>
            <a:endParaRPr b="1" i="0" sz="4600" u="none" cap="none" strike="noStrike">
              <a:solidFill>
                <a:srgbClr val="124484"/>
              </a:solidFill>
              <a:latin typeface="Calibri"/>
              <a:ea typeface="Calibri"/>
              <a:cs typeface="Calibri"/>
              <a:sym typeface="Calibri"/>
            </a:endParaRPr>
          </a:p>
          <a:p>
            <a:pPr indent="0" lvl="0" marL="0" marR="0" rtl="0" algn="ctr">
              <a:lnSpc>
                <a:spcPct val="90000"/>
              </a:lnSpc>
              <a:spcBef>
                <a:spcPts val="0"/>
              </a:spcBef>
              <a:spcAft>
                <a:spcPts val="0"/>
              </a:spcAft>
              <a:buClr>
                <a:srgbClr val="124484"/>
              </a:buClr>
              <a:buSzPts val="6000"/>
              <a:buFont typeface="Calibri"/>
              <a:buNone/>
            </a:pPr>
            <a:r>
              <a:t/>
            </a:r>
            <a:endParaRPr b="1" i="0" sz="4600" u="none" cap="none" strike="noStrike">
              <a:solidFill>
                <a:srgbClr val="124484"/>
              </a:solidFill>
              <a:latin typeface="Calibri"/>
              <a:ea typeface="Calibri"/>
              <a:cs typeface="Calibri"/>
              <a:sym typeface="Calibri"/>
            </a:endParaRPr>
          </a:p>
          <a:p>
            <a:pPr indent="0" lvl="0" marL="457200" marR="0" rtl="0" algn="ctr">
              <a:lnSpc>
                <a:spcPct val="90000"/>
              </a:lnSpc>
              <a:spcBef>
                <a:spcPts val="0"/>
              </a:spcBef>
              <a:spcAft>
                <a:spcPts val="0"/>
              </a:spcAft>
              <a:buClr>
                <a:srgbClr val="000000"/>
              </a:buClr>
              <a:buSzPts val="4600"/>
              <a:buFont typeface="Arial"/>
              <a:buNone/>
            </a:pPr>
            <a:r>
              <a:rPr b="1" i="0" lang="ca-ES" sz="4600" u="none" cap="none" strike="noStrike">
                <a:solidFill>
                  <a:srgbClr val="124484"/>
                </a:solidFill>
                <a:latin typeface="Calibri"/>
                <a:ea typeface="Calibri"/>
                <a:cs typeface="Calibri"/>
                <a:sym typeface="Calibri"/>
              </a:rPr>
              <a:t>WMO Sand and Dust Storm Warning Advisory and Assessment System (SDS-WAS)</a:t>
            </a:r>
            <a:endParaRPr b="1" i="0" sz="4600" u="none" cap="none" strike="noStrike">
              <a:solidFill>
                <a:srgbClr val="124484"/>
              </a:solidFill>
              <a:latin typeface="Calibri"/>
              <a:ea typeface="Calibri"/>
              <a:cs typeface="Calibri"/>
              <a:sym typeface="Calibri"/>
            </a:endParaRPr>
          </a:p>
          <a:p>
            <a:pPr indent="0" lvl="0" marL="457200" marR="0" rtl="0" algn="ctr">
              <a:lnSpc>
                <a:spcPct val="90000"/>
              </a:lnSpc>
              <a:spcBef>
                <a:spcPts val="0"/>
              </a:spcBef>
              <a:spcAft>
                <a:spcPts val="0"/>
              </a:spcAft>
              <a:buClr>
                <a:srgbClr val="000000"/>
              </a:buClr>
              <a:buSzPts val="4600"/>
              <a:buFont typeface="Arial"/>
              <a:buNone/>
            </a:pPr>
            <a:r>
              <a:t/>
            </a:r>
            <a:endParaRPr b="1" i="0" sz="4600" u="none" cap="none" strike="noStrike">
              <a:solidFill>
                <a:srgbClr val="124484"/>
              </a:solidFill>
              <a:latin typeface="Calibri"/>
              <a:ea typeface="Calibri"/>
              <a:cs typeface="Calibri"/>
              <a:sym typeface="Calibri"/>
            </a:endParaRPr>
          </a:p>
          <a:p>
            <a:pPr indent="0" lvl="0" marL="457200" marR="0" rtl="0" algn="ctr">
              <a:lnSpc>
                <a:spcPct val="90000"/>
              </a:lnSpc>
              <a:spcBef>
                <a:spcPts val="0"/>
              </a:spcBef>
              <a:spcAft>
                <a:spcPts val="0"/>
              </a:spcAft>
              <a:buClr>
                <a:schemeClr val="dk1"/>
              </a:buClr>
              <a:buSzPts val="1100"/>
              <a:buFont typeface="Arial"/>
              <a:buNone/>
            </a:pPr>
            <a:r>
              <a:rPr b="1" i="0" lang="ca-ES" sz="4600" u="none" cap="none" strike="noStrike">
                <a:solidFill>
                  <a:srgbClr val="124484"/>
                </a:solidFill>
                <a:latin typeface="Calibri"/>
                <a:ea typeface="Calibri"/>
                <a:cs typeface="Calibri"/>
                <a:sym typeface="Calibri"/>
              </a:rPr>
              <a:t>Barcelona Dust Regional Center</a:t>
            </a:r>
            <a:endParaRPr b="1" i="0" sz="4600" u="none" cap="none" strike="noStrike">
              <a:solidFill>
                <a:srgbClr val="124484"/>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g16289b6d5e7_1_89"/>
          <p:cNvPicPr preferRelativeResize="0"/>
          <p:nvPr/>
        </p:nvPicPr>
        <p:blipFill rotWithShape="1">
          <a:blip r:embed="rId3">
            <a:alphaModFix/>
          </a:blip>
          <a:srcRect b="82124" l="0" r="0" t="0"/>
          <a:stretch/>
        </p:blipFill>
        <p:spPr>
          <a:xfrm>
            <a:off x="0" y="6156088"/>
            <a:ext cx="12192000" cy="701912"/>
          </a:xfrm>
          <a:prstGeom prst="rect">
            <a:avLst/>
          </a:prstGeom>
          <a:noFill/>
          <a:ln>
            <a:noFill/>
          </a:ln>
        </p:spPr>
      </p:pic>
      <p:pic>
        <p:nvPicPr>
          <p:cNvPr descr="Imagen" id="349" name="Google Shape;349;g16289b6d5e7_1_89"/>
          <p:cNvPicPr preferRelativeResize="0"/>
          <p:nvPr/>
        </p:nvPicPr>
        <p:blipFill rotWithShape="1">
          <a:blip r:embed="rId4">
            <a:alphaModFix/>
          </a:blip>
          <a:srcRect b="0" l="0" r="0" t="0"/>
          <a:stretch/>
        </p:blipFill>
        <p:spPr>
          <a:xfrm>
            <a:off x="324096" y="6350263"/>
            <a:ext cx="4117974" cy="390006"/>
          </a:xfrm>
          <a:prstGeom prst="rect">
            <a:avLst/>
          </a:prstGeom>
          <a:noFill/>
          <a:ln>
            <a:noFill/>
          </a:ln>
        </p:spPr>
      </p:pic>
      <p:pic>
        <p:nvPicPr>
          <p:cNvPr id="350" name="Google Shape;350;g16289b6d5e7_1_89"/>
          <p:cNvPicPr preferRelativeResize="0"/>
          <p:nvPr/>
        </p:nvPicPr>
        <p:blipFill rotWithShape="1">
          <a:blip r:embed="rId5">
            <a:alphaModFix/>
          </a:blip>
          <a:srcRect b="0" l="0" r="0" t="0"/>
          <a:stretch/>
        </p:blipFill>
        <p:spPr>
          <a:xfrm>
            <a:off x="9897375" y="6351697"/>
            <a:ext cx="1447242" cy="387140"/>
          </a:xfrm>
          <a:prstGeom prst="rect">
            <a:avLst/>
          </a:prstGeom>
          <a:noFill/>
          <a:ln>
            <a:noFill/>
          </a:ln>
        </p:spPr>
      </p:pic>
      <p:sp>
        <p:nvSpPr>
          <p:cNvPr id="351" name="Google Shape;351;g16289b6d5e7_1_89"/>
          <p:cNvSpPr txBox="1"/>
          <p:nvPr/>
        </p:nvSpPr>
        <p:spPr>
          <a:xfrm>
            <a:off x="983041" y="606062"/>
            <a:ext cx="10571700" cy="587400"/>
          </a:xfrm>
          <a:prstGeom prst="rect">
            <a:avLst/>
          </a:prstGeom>
          <a:no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3300"/>
              <a:buFont typeface="Times New Roman"/>
              <a:buNone/>
            </a:pPr>
            <a:r>
              <a:rPr b="0" i="0" lang="ca-ES" sz="3400" u="none" cap="none" strike="noStrike">
                <a:solidFill>
                  <a:srgbClr val="2B3B42"/>
                </a:solidFill>
                <a:latin typeface="Roboto Condensed"/>
                <a:ea typeface="Roboto Condensed"/>
                <a:cs typeface="Roboto Condensed"/>
                <a:sym typeface="Roboto Condensed"/>
              </a:rPr>
              <a:t>WMO Barcelona Dust Regional Center </a:t>
            </a:r>
            <a:endParaRPr b="0" i="0" sz="3400" u="none" cap="none" strike="noStrike">
              <a:solidFill>
                <a:srgbClr val="2B3B42"/>
              </a:solidFill>
              <a:latin typeface="Roboto Condensed"/>
              <a:ea typeface="Roboto Condensed"/>
              <a:cs typeface="Roboto Condensed"/>
              <a:sym typeface="Roboto Condensed"/>
            </a:endParaRPr>
          </a:p>
          <a:p>
            <a:pPr indent="0" lvl="0" marL="0" marR="0" rtl="0" algn="ctr">
              <a:lnSpc>
                <a:spcPct val="93000"/>
              </a:lnSpc>
              <a:spcBef>
                <a:spcPts val="0"/>
              </a:spcBef>
              <a:spcAft>
                <a:spcPts val="0"/>
              </a:spcAft>
              <a:buClr>
                <a:srgbClr val="000000"/>
              </a:buClr>
              <a:buSzPts val="3300"/>
              <a:buFont typeface="Times New Roman"/>
              <a:buNone/>
            </a:pPr>
            <a:r>
              <a:rPr b="0" i="0" lang="ca-ES" sz="3400" u="none" cap="none" strike="noStrike">
                <a:solidFill>
                  <a:srgbClr val="2B3B42"/>
                </a:solidFill>
                <a:latin typeface="Roboto Condensed"/>
                <a:ea typeface="Roboto Condensed"/>
                <a:cs typeface="Roboto Condensed"/>
                <a:sym typeface="Roboto Condensed"/>
              </a:rPr>
              <a:t>is coordinating the WMO SDS-WAS activities </a:t>
            </a:r>
            <a:endParaRPr b="0" i="0" sz="3400" u="none" cap="none" strike="noStrike">
              <a:solidFill>
                <a:srgbClr val="2B3B42"/>
              </a:solidFill>
              <a:latin typeface="Roboto Condensed"/>
              <a:ea typeface="Roboto Condensed"/>
              <a:cs typeface="Roboto Condensed"/>
              <a:sym typeface="Roboto Condensed"/>
            </a:endParaRPr>
          </a:p>
          <a:p>
            <a:pPr indent="0" lvl="0" marL="0" marR="0" rtl="0" algn="ctr">
              <a:lnSpc>
                <a:spcPct val="93000"/>
              </a:lnSpc>
              <a:spcBef>
                <a:spcPts val="0"/>
              </a:spcBef>
              <a:spcAft>
                <a:spcPts val="0"/>
              </a:spcAft>
              <a:buClr>
                <a:srgbClr val="000000"/>
              </a:buClr>
              <a:buSzPts val="3300"/>
              <a:buFont typeface="Times New Roman"/>
              <a:buNone/>
            </a:pPr>
            <a:r>
              <a:rPr b="0" i="0" lang="ca-ES" sz="3400" u="none" cap="none" strike="noStrike">
                <a:solidFill>
                  <a:srgbClr val="2B3B42"/>
                </a:solidFill>
                <a:latin typeface="Roboto Condensed"/>
                <a:ea typeface="Roboto Condensed"/>
                <a:cs typeface="Roboto Condensed"/>
                <a:sym typeface="Roboto Condensed"/>
              </a:rPr>
              <a:t>for Northern Africa, the Middle East and Europe</a:t>
            </a:r>
            <a:endParaRPr b="0" i="0" sz="1700" u="none" cap="none" strike="noStrike">
              <a:solidFill>
                <a:srgbClr val="2A383E"/>
              </a:solidFill>
              <a:latin typeface="Roboto"/>
              <a:ea typeface="Roboto"/>
              <a:cs typeface="Roboto"/>
              <a:sym typeface="Roboto"/>
            </a:endParaRPr>
          </a:p>
        </p:txBody>
      </p:sp>
      <p:sp>
        <p:nvSpPr>
          <p:cNvPr id="352" name="Google Shape;352;g16289b6d5e7_1_89"/>
          <p:cNvSpPr txBox="1"/>
          <p:nvPr/>
        </p:nvSpPr>
        <p:spPr>
          <a:xfrm>
            <a:off x="7644122" y="2667973"/>
            <a:ext cx="3282900" cy="2934900"/>
          </a:xfrm>
          <a:prstGeom prst="rect">
            <a:avLst/>
          </a:prstGeom>
          <a:noFill/>
          <a:ln>
            <a:noFill/>
          </a:ln>
        </p:spPr>
        <p:txBody>
          <a:bodyPr anchorCtr="0" anchor="t" bIns="111750" lIns="111750" spcFirstLastPara="1" rIns="111750" wrap="square" tIns="111750">
            <a:spAutoFit/>
          </a:bodyPr>
          <a:lstStyle/>
          <a:p>
            <a:pPr indent="0" lvl="0" marL="0" marR="0" rtl="0" algn="ctr">
              <a:lnSpc>
                <a:spcPct val="100000"/>
              </a:lnSpc>
              <a:spcBef>
                <a:spcPts val="0"/>
              </a:spcBef>
              <a:spcAft>
                <a:spcPts val="0"/>
              </a:spcAft>
              <a:buClr>
                <a:srgbClr val="000000"/>
              </a:buClr>
              <a:buSzPts val="2200"/>
              <a:buFont typeface="Arial"/>
              <a:buNone/>
            </a:pPr>
            <a:r>
              <a:rPr b="0" i="0" lang="ca-ES" sz="2200" u="none" cap="none" strike="noStrike">
                <a:solidFill>
                  <a:srgbClr val="FF0000"/>
                </a:solidFill>
                <a:latin typeface="Roboto"/>
                <a:ea typeface="Roboto"/>
                <a:cs typeface="Roboto"/>
                <a:sym typeface="Roboto"/>
              </a:rPr>
              <a:t>More than 10,000 visits per month in our website</a:t>
            </a:r>
            <a:endParaRPr b="0" i="0" sz="2200" u="none" cap="none" strike="noStrike">
              <a:solidFill>
                <a:srgbClr val="FF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FF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200"/>
              <a:buFont typeface="Arial"/>
              <a:buNone/>
            </a:pPr>
            <a:r>
              <a:rPr b="0" i="0" lang="ca-ES" sz="2200" u="none" cap="none" strike="noStrike">
                <a:solidFill>
                  <a:srgbClr val="FF0000"/>
                </a:solidFill>
                <a:latin typeface="Roboto"/>
                <a:ea typeface="Roboto"/>
                <a:cs typeface="Roboto"/>
                <a:sym typeface="Roboto"/>
              </a:rPr>
              <a:t>and more than 900 new Twitter followers in the last year (at present 3,948 followers in total)</a:t>
            </a:r>
            <a:endParaRPr b="0" i="0" sz="2200" u="none" cap="none" strike="noStrike">
              <a:solidFill>
                <a:srgbClr val="FF0000"/>
              </a:solidFill>
              <a:latin typeface="Roboto"/>
              <a:ea typeface="Roboto"/>
              <a:cs typeface="Roboto"/>
              <a:sym typeface="Roboto"/>
            </a:endParaRPr>
          </a:p>
        </p:txBody>
      </p:sp>
      <p:sp>
        <p:nvSpPr>
          <p:cNvPr id="353" name="Google Shape;353;g16289b6d5e7_1_89"/>
          <p:cNvSpPr txBox="1"/>
          <p:nvPr/>
        </p:nvSpPr>
        <p:spPr>
          <a:xfrm>
            <a:off x="7129939" y="1881934"/>
            <a:ext cx="4241400" cy="1174500"/>
          </a:xfrm>
          <a:prstGeom prst="rect">
            <a:avLst/>
          </a:prstGeom>
          <a:noFill/>
          <a:ln>
            <a:noFill/>
          </a:ln>
        </p:spPr>
        <p:txBody>
          <a:bodyPr anchorCtr="0" anchor="t" bIns="78575" lIns="78575" spcFirstLastPara="1" rIns="78575" wrap="square" tIns="78575">
            <a:spAutoFit/>
          </a:bodyPr>
          <a:lstStyle/>
          <a:p>
            <a:pPr indent="0" lvl="0" marL="0" marR="0" rtl="0" algn="ctr">
              <a:lnSpc>
                <a:spcPct val="100000"/>
              </a:lnSpc>
              <a:spcBef>
                <a:spcPts val="0"/>
              </a:spcBef>
              <a:spcAft>
                <a:spcPts val="0"/>
              </a:spcAft>
              <a:buClr>
                <a:srgbClr val="000000"/>
              </a:buClr>
              <a:buSzPts val="2200"/>
              <a:buFont typeface="Arial"/>
              <a:buNone/>
            </a:pPr>
            <a:r>
              <a:rPr b="1" i="0" lang="ca-ES" sz="2200" u="sng" cap="none" strike="noStrike">
                <a:solidFill>
                  <a:schemeClr val="dk1"/>
                </a:solidFill>
                <a:latin typeface="Roboto"/>
                <a:ea typeface="Roboto"/>
                <a:cs typeface="Roboto"/>
                <a:sym typeface="Roboto"/>
                <a:hlinkClick r:id="rId6">
                  <a:extLst>
                    <a:ext uri="{A12FA001-AC4F-418D-AE19-62706E023703}">
                      <ahyp:hlinkClr val="tx"/>
                    </a:ext>
                  </a:extLst>
                </a:hlinkClick>
              </a:rPr>
              <a:t>https://dust.aemet.es/</a:t>
            </a:r>
            <a:endParaRPr b="1" i="0" sz="22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200"/>
              <a:buFont typeface="Arial"/>
              <a:buNone/>
            </a:pPr>
            <a:r>
              <a:rPr b="1" i="0" lang="ca-ES" sz="2200" u="none" cap="none" strike="noStrike">
                <a:solidFill>
                  <a:schemeClr val="dk1"/>
                </a:solidFill>
                <a:latin typeface="Roboto"/>
                <a:ea typeface="Roboto"/>
                <a:cs typeface="Roboto"/>
                <a:sym typeface="Roboto"/>
              </a:rPr>
              <a:t>@Dust_Barcelona</a:t>
            </a:r>
            <a:br>
              <a:rPr b="0" i="1" lang="ca-ES" sz="2200" u="none" cap="none" strike="noStrike">
                <a:solidFill>
                  <a:schemeClr val="dk1"/>
                </a:solidFill>
                <a:latin typeface="Roboto"/>
                <a:ea typeface="Roboto"/>
                <a:cs typeface="Roboto"/>
                <a:sym typeface="Roboto"/>
              </a:rPr>
            </a:br>
            <a:endParaRPr b="0" i="1" sz="2200" u="none" cap="none" strike="noStrike">
              <a:solidFill>
                <a:schemeClr val="dk1"/>
              </a:solidFill>
              <a:latin typeface="Roboto"/>
              <a:ea typeface="Roboto"/>
              <a:cs typeface="Roboto"/>
              <a:sym typeface="Roboto"/>
            </a:endParaRPr>
          </a:p>
        </p:txBody>
      </p:sp>
      <p:pic>
        <p:nvPicPr>
          <p:cNvPr id="354" name="Google Shape;354;g16289b6d5e7_1_89"/>
          <p:cNvPicPr preferRelativeResize="0"/>
          <p:nvPr/>
        </p:nvPicPr>
        <p:blipFill rotWithShape="1">
          <a:blip r:embed="rId7">
            <a:alphaModFix/>
          </a:blip>
          <a:srcRect b="0" l="0" r="0" t="0"/>
          <a:stretch/>
        </p:blipFill>
        <p:spPr>
          <a:xfrm>
            <a:off x="703858" y="2144412"/>
            <a:ext cx="5557004" cy="2569183"/>
          </a:xfrm>
          <a:prstGeom prst="rect">
            <a:avLst/>
          </a:prstGeom>
          <a:noFill/>
          <a:ln>
            <a:noFill/>
          </a:ln>
        </p:spPr>
      </p:pic>
      <p:sp>
        <p:nvSpPr>
          <p:cNvPr id="355" name="Google Shape;355;g16289b6d5e7_1_89"/>
          <p:cNvSpPr txBox="1"/>
          <p:nvPr/>
        </p:nvSpPr>
        <p:spPr>
          <a:xfrm>
            <a:off x="-348125" y="4754744"/>
            <a:ext cx="7409400" cy="903000"/>
          </a:xfrm>
          <a:prstGeom prst="rect">
            <a:avLst/>
          </a:prstGeom>
          <a:noFill/>
          <a:ln>
            <a:noFill/>
          </a:ln>
        </p:spPr>
        <p:txBody>
          <a:bodyPr anchorCtr="0" anchor="t" bIns="111750" lIns="111750" spcFirstLastPara="1" rIns="111750" wrap="square" tIns="111750">
            <a:spAutoFit/>
          </a:bodyPr>
          <a:lstStyle/>
          <a:p>
            <a:pPr indent="0" lvl="0" marL="0" marR="0" rtl="0" algn="ctr">
              <a:lnSpc>
                <a:spcPct val="100000"/>
              </a:lnSpc>
              <a:spcBef>
                <a:spcPts val="0"/>
              </a:spcBef>
              <a:spcAft>
                <a:spcPts val="0"/>
              </a:spcAft>
              <a:buClr>
                <a:srgbClr val="000000"/>
              </a:buClr>
              <a:buSzPts val="2200"/>
              <a:buFont typeface="Arial"/>
              <a:buNone/>
            </a:pPr>
            <a:r>
              <a:rPr b="0" i="0" lang="ca-ES" sz="2200" u="none" cap="none" strike="noStrike">
                <a:solidFill>
                  <a:schemeClr val="dk2"/>
                </a:solidFill>
                <a:latin typeface="Roboto"/>
                <a:ea typeface="Roboto"/>
                <a:cs typeface="Roboto"/>
                <a:sym typeface="Roboto"/>
              </a:rPr>
              <a:t>The WMO Barcelona Dust Regional Center </a:t>
            </a:r>
            <a:endParaRPr b="0" i="0" sz="220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200"/>
              <a:buFont typeface="Arial"/>
              <a:buNone/>
            </a:pPr>
            <a:r>
              <a:rPr b="0" i="0" lang="ca-ES" sz="2200" u="none" cap="none" strike="noStrike">
                <a:solidFill>
                  <a:schemeClr val="dk2"/>
                </a:solidFill>
                <a:latin typeface="Roboto"/>
                <a:ea typeface="Roboto"/>
                <a:cs typeface="Roboto"/>
                <a:sym typeface="Roboto"/>
              </a:rPr>
              <a:t>is managed by AEMET and </a:t>
            </a:r>
            <a:r>
              <a:rPr b="1" i="0" lang="ca-ES" sz="2200" u="none" cap="none" strike="noStrike">
                <a:solidFill>
                  <a:schemeClr val="dk2"/>
                </a:solidFill>
                <a:latin typeface="Roboto"/>
                <a:ea typeface="Roboto"/>
                <a:cs typeface="Roboto"/>
                <a:sym typeface="Roboto"/>
              </a:rPr>
              <a:t>BSC</a:t>
            </a:r>
            <a:endParaRPr b="1" i="0" sz="2200" u="none" cap="none" strike="noStrike">
              <a:solidFill>
                <a:schemeClr val="dk2"/>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16289b6d5e7_1_175"/>
          <p:cNvSpPr/>
          <p:nvPr/>
        </p:nvSpPr>
        <p:spPr>
          <a:xfrm>
            <a:off x="-7938" y="5415166"/>
            <a:ext cx="12207900" cy="342000"/>
          </a:xfrm>
          <a:prstGeom prst="rect">
            <a:avLst/>
          </a:prstGeom>
          <a:solidFill>
            <a:srgbClr val="FFFFFF"/>
          </a:solidFill>
          <a:ln>
            <a:noFill/>
          </a:ln>
        </p:spPr>
        <p:txBody>
          <a:bodyPr anchorCtr="0" anchor="ctr" bIns="43650" lIns="43650" spcFirstLastPara="1" rIns="43650" wrap="square" tIns="43650">
            <a:noAutofit/>
          </a:bodyPr>
          <a:lstStyle/>
          <a:p>
            <a:pPr indent="0" lvl="0" marL="0" marR="0" rtl="0" algn="ctr">
              <a:lnSpc>
                <a:spcPct val="100000"/>
              </a:lnSpc>
              <a:spcBef>
                <a:spcPts val="0"/>
              </a:spcBef>
              <a:spcAft>
                <a:spcPts val="0"/>
              </a:spcAft>
              <a:buClr>
                <a:srgbClr val="FFFFFF"/>
              </a:buClr>
              <a:buSzPts val="2100"/>
              <a:buFont typeface="Helvetica Neue"/>
              <a:buNone/>
            </a:pPr>
            <a:r>
              <a:t/>
            </a:r>
            <a:endParaRPr b="1" i="0" sz="2100" u="none" cap="none" strike="noStrike">
              <a:solidFill>
                <a:srgbClr val="000000"/>
              </a:solidFill>
              <a:latin typeface="Helvetica Neue"/>
              <a:ea typeface="Helvetica Neue"/>
              <a:cs typeface="Helvetica Neue"/>
              <a:sym typeface="Helvetica Neue"/>
            </a:endParaRPr>
          </a:p>
        </p:txBody>
      </p:sp>
      <p:pic>
        <p:nvPicPr>
          <p:cNvPr id="361" name="Google Shape;361;g16289b6d5e7_1_175"/>
          <p:cNvPicPr preferRelativeResize="0"/>
          <p:nvPr/>
        </p:nvPicPr>
        <p:blipFill rotWithShape="1">
          <a:blip r:embed="rId3">
            <a:alphaModFix/>
          </a:blip>
          <a:srcRect b="82124" l="0" r="0" t="0"/>
          <a:stretch/>
        </p:blipFill>
        <p:spPr>
          <a:xfrm>
            <a:off x="0" y="6156088"/>
            <a:ext cx="12192000" cy="701912"/>
          </a:xfrm>
          <a:prstGeom prst="rect">
            <a:avLst/>
          </a:prstGeom>
          <a:noFill/>
          <a:ln>
            <a:noFill/>
          </a:ln>
        </p:spPr>
      </p:pic>
      <p:pic>
        <p:nvPicPr>
          <p:cNvPr id="362" name="Google Shape;362;g16289b6d5e7_1_175"/>
          <p:cNvPicPr preferRelativeResize="0"/>
          <p:nvPr/>
        </p:nvPicPr>
        <p:blipFill rotWithShape="1">
          <a:blip r:embed="rId4">
            <a:alphaModFix/>
          </a:blip>
          <a:srcRect b="0" l="0" r="0" t="0"/>
          <a:stretch/>
        </p:blipFill>
        <p:spPr>
          <a:xfrm>
            <a:off x="10111688" y="6351697"/>
            <a:ext cx="1447242" cy="387140"/>
          </a:xfrm>
          <a:prstGeom prst="rect">
            <a:avLst/>
          </a:prstGeom>
          <a:noFill/>
          <a:ln>
            <a:noFill/>
          </a:ln>
        </p:spPr>
      </p:pic>
      <p:pic>
        <p:nvPicPr>
          <p:cNvPr descr="Imagen" id="363" name="Google Shape;363;g16289b6d5e7_1_175"/>
          <p:cNvPicPr preferRelativeResize="0"/>
          <p:nvPr/>
        </p:nvPicPr>
        <p:blipFill rotWithShape="1">
          <a:blip r:embed="rId5">
            <a:alphaModFix/>
          </a:blip>
          <a:srcRect b="0" l="0" r="0" t="0"/>
          <a:stretch/>
        </p:blipFill>
        <p:spPr>
          <a:xfrm>
            <a:off x="324096" y="6350263"/>
            <a:ext cx="4117974" cy="390006"/>
          </a:xfrm>
          <a:prstGeom prst="rect">
            <a:avLst/>
          </a:prstGeom>
          <a:noFill/>
          <a:ln>
            <a:noFill/>
          </a:ln>
        </p:spPr>
      </p:pic>
      <p:sp>
        <p:nvSpPr>
          <p:cNvPr id="364" name="Google Shape;364;g16289b6d5e7_1_175"/>
          <p:cNvSpPr txBox="1"/>
          <p:nvPr/>
        </p:nvSpPr>
        <p:spPr>
          <a:xfrm>
            <a:off x="8300281" y="1638260"/>
            <a:ext cx="2812500" cy="3560400"/>
          </a:xfrm>
          <a:prstGeom prst="rect">
            <a:avLst/>
          </a:prstGeom>
          <a:solidFill>
            <a:schemeClr val="lt1"/>
          </a:solidFill>
          <a:ln cap="flat" cmpd="sng" w="9525">
            <a:solidFill>
              <a:srgbClr val="888888"/>
            </a:solidFill>
            <a:prstDash val="solid"/>
            <a:round/>
            <a:headEnd len="sm" w="sm" type="none"/>
            <a:tailEnd len="sm" w="sm" type="none"/>
          </a:ln>
        </p:spPr>
        <p:txBody>
          <a:bodyPr anchorCtr="0" anchor="t" bIns="78575" lIns="78575" spcFirstLastPara="1" rIns="78575" wrap="square" tIns="78575">
            <a:spAutoFit/>
          </a:bodyPr>
          <a:lstStyle/>
          <a:p>
            <a:pPr indent="0" lvl="0" marL="0" marR="0" rtl="0" algn="l">
              <a:lnSpc>
                <a:spcPct val="100000"/>
              </a:lnSpc>
              <a:spcBef>
                <a:spcPts val="0"/>
              </a:spcBef>
              <a:spcAft>
                <a:spcPts val="0"/>
              </a:spcAft>
              <a:buClr>
                <a:srgbClr val="000000"/>
              </a:buClr>
              <a:buSzPts val="1700"/>
              <a:buFont typeface="Arial"/>
              <a:buNone/>
            </a:pPr>
            <a:r>
              <a:rPr b="1" i="0" lang="ca-ES" sz="1700" u="none" cap="none" strike="noStrike">
                <a:solidFill>
                  <a:schemeClr val="dk1"/>
                </a:solidFill>
                <a:latin typeface="Roboto"/>
                <a:ea typeface="Roboto"/>
                <a:cs typeface="Roboto"/>
                <a:sym typeface="Roboto"/>
              </a:rPr>
              <a:t>Daily dust forecasts from 15 regional and global models </a:t>
            </a:r>
            <a:r>
              <a:rPr b="0" i="0" lang="ca-ES" sz="1700" u="none" cap="none" strike="noStrike">
                <a:solidFill>
                  <a:schemeClr val="dk1"/>
                </a:solidFill>
                <a:latin typeface="Roboto"/>
                <a:ea typeface="Roboto"/>
                <a:cs typeface="Roboto"/>
                <a:sym typeface="Roboto"/>
              </a:rPr>
              <a:t>that are evaluated with AERONET and MODIS</a:t>
            </a:r>
            <a:endParaRPr b="0"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rPr b="1" i="0" lang="ca-ES" sz="1700" u="none" cap="none" strike="noStrike">
                <a:solidFill>
                  <a:schemeClr val="dk1"/>
                </a:solidFill>
                <a:latin typeface="Roboto"/>
                <a:ea typeface="Roboto"/>
                <a:cs typeface="Roboto"/>
                <a:sym typeface="Roboto"/>
              </a:rPr>
              <a:t>Tailored products: </a:t>
            </a:r>
            <a:r>
              <a:rPr b="0" i="0" lang="ca-ES" sz="1700" u="none" cap="none" strike="noStrike">
                <a:solidFill>
                  <a:schemeClr val="dk1"/>
                </a:solidFill>
                <a:latin typeface="Roboto"/>
                <a:ea typeface="Roboto"/>
                <a:cs typeface="Roboto"/>
                <a:sym typeface="Roboto"/>
              </a:rPr>
              <a:t>Probability of exceedance and Warning Advisory System</a:t>
            </a:r>
            <a:endParaRPr b="0"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rPr b="1" i="0" lang="ca-ES" sz="1700" u="none" cap="none" strike="noStrike">
                <a:solidFill>
                  <a:schemeClr val="dk1"/>
                </a:solidFill>
                <a:latin typeface="Roboto"/>
                <a:ea typeface="Roboto"/>
                <a:cs typeface="Roboto"/>
                <a:sym typeface="Roboto"/>
              </a:rPr>
              <a:t>Easy access to numerical data </a:t>
            </a:r>
            <a:r>
              <a:rPr b="0" i="0" lang="ca-ES" sz="1700" u="none" cap="none" strike="noStrike">
                <a:solidFill>
                  <a:schemeClr val="dk1"/>
                </a:solidFill>
                <a:latin typeface="Roboto"/>
                <a:ea typeface="Roboto"/>
                <a:cs typeface="Roboto"/>
                <a:sym typeface="Roboto"/>
              </a:rPr>
              <a:t>through a THREDDS system</a:t>
            </a:r>
            <a:endParaRPr b="0" i="0" sz="1700" u="none" cap="none" strike="noStrike">
              <a:solidFill>
                <a:schemeClr val="dk1"/>
              </a:solidFill>
              <a:latin typeface="Roboto"/>
              <a:ea typeface="Roboto"/>
              <a:cs typeface="Roboto"/>
              <a:sym typeface="Roboto"/>
            </a:endParaRPr>
          </a:p>
        </p:txBody>
      </p:sp>
      <p:sp>
        <p:nvSpPr>
          <p:cNvPr id="365" name="Google Shape;365;g16289b6d5e7_1_175"/>
          <p:cNvSpPr txBox="1"/>
          <p:nvPr/>
        </p:nvSpPr>
        <p:spPr>
          <a:xfrm>
            <a:off x="810189" y="382541"/>
            <a:ext cx="10571700" cy="587400"/>
          </a:xfrm>
          <a:prstGeom prst="rect">
            <a:avLst/>
          </a:prstGeom>
          <a:no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3400"/>
              <a:buFont typeface="Times New Roman"/>
              <a:buNone/>
            </a:pPr>
            <a:r>
              <a:rPr b="0" i="0" lang="ca-ES" sz="3400" u="none" cap="none" strike="noStrike">
                <a:solidFill>
                  <a:srgbClr val="2B3B42"/>
                </a:solidFill>
                <a:latin typeface="Roboto Condensed"/>
                <a:ea typeface="Roboto Condensed"/>
                <a:cs typeface="Roboto Condensed"/>
                <a:sym typeface="Roboto Condensed"/>
              </a:rPr>
              <a:t>Daily Dust Products</a:t>
            </a:r>
            <a:endParaRPr b="0" i="0" sz="3400" u="none" cap="none" strike="noStrike">
              <a:solidFill>
                <a:srgbClr val="2B3B42"/>
              </a:solidFill>
              <a:latin typeface="Roboto Condensed"/>
              <a:ea typeface="Roboto Condensed"/>
              <a:cs typeface="Roboto Condensed"/>
              <a:sym typeface="Roboto Condensed"/>
            </a:endParaRPr>
          </a:p>
        </p:txBody>
      </p:sp>
      <p:pic>
        <p:nvPicPr>
          <p:cNvPr id="366" name="Google Shape;366;g16289b6d5e7_1_175"/>
          <p:cNvPicPr preferRelativeResize="0"/>
          <p:nvPr/>
        </p:nvPicPr>
        <p:blipFill rotWithShape="1">
          <a:blip r:embed="rId6">
            <a:alphaModFix/>
          </a:blip>
          <a:srcRect b="0" l="0" r="0" t="0"/>
          <a:stretch/>
        </p:blipFill>
        <p:spPr>
          <a:xfrm>
            <a:off x="861225" y="1186012"/>
            <a:ext cx="7098974" cy="4571174"/>
          </a:xfrm>
          <a:prstGeom prst="rect">
            <a:avLst/>
          </a:prstGeom>
          <a:noFill/>
          <a:ln>
            <a:noFill/>
          </a:ln>
        </p:spPr>
      </p:pic>
      <p:sp>
        <p:nvSpPr>
          <p:cNvPr id="367" name="Google Shape;367;g16289b6d5e7_1_175"/>
          <p:cNvSpPr txBox="1"/>
          <p:nvPr/>
        </p:nvSpPr>
        <p:spPr>
          <a:xfrm>
            <a:off x="934150" y="5714575"/>
            <a:ext cx="7736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ca-ES" sz="1400" u="none" cap="none" strike="noStrike">
                <a:solidFill>
                  <a:srgbClr val="FF0000"/>
                </a:solidFill>
                <a:latin typeface="Roboto"/>
                <a:ea typeface="Roboto"/>
                <a:cs typeface="Roboto"/>
                <a:sym typeface="Roboto"/>
              </a:rPr>
              <a:t>Note that </a:t>
            </a:r>
            <a:r>
              <a:rPr b="1" i="0" lang="ca-ES" sz="1400" u="none" cap="none" strike="noStrike">
                <a:solidFill>
                  <a:srgbClr val="FF0000"/>
                </a:solidFill>
                <a:latin typeface="Roboto"/>
                <a:ea typeface="Roboto"/>
                <a:cs typeface="Roboto"/>
                <a:sym typeface="Roboto"/>
              </a:rPr>
              <a:t>five ICAP global models</a:t>
            </a:r>
            <a:r>
              <a:rPr b="0" i="0" lang="ca-ES" sz="1400" u="none" cap="none" strike="noStrike">
                <a:solidFill>
                  <a:srgbClr val="FF0000"/>
                </a:solidFill>
                <a:latin typeface="Roboto"/>
                <a:ea typeface="Roboto"/>
                <a:cs typeface="Roboto"/>
                <a:sym typeface="Roboto"/>
              </a:rPr>
              <a:t> are considered in the intercomparison</a:t>
            </a:r>
            <a:endParaRPr b="0" i="0" sz="1400" u="none" cap="none" strike="noStrike">
              <a:solidFill>
                <a:srgbClr val="FF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6_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2019-06-06T09:57:11Z</dcterms:created>
  <dc:creator>Gemma Ribas</dc:creator>
</cp:coreProperties>
</file>