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76" r:id="rId1"/>
    <p:sldMasterId id="2147483668" r:id="rId2"/>
  </p:sldMasterIdLst>
  <p:notesMasterIdLst>
    <p:notesMasterId r:id="rId14"/>
  </p:notesMasterIdLst>
  <p:sldIdLst>
    <p:sldId id="368" r:id="rId3"/>
    <p:sldId id="345" r:id="rId4"/>
    <p:sldId id="369" r:id="rId5"/>
    <p:sldId id="354" r:id="rId6"/>
    <p:sldId id="351" r:id="rId7"/>
    <p:sldId id="352" r:id="rId8"/>
    <p:sldId id="360" r:id="rId9"/>
    <p:sldId id="365" r:id="rId10"/>
    <p:sldId id="364" r:id="rId11"/>
    <p:sldId id="357" r:id="rId12"/>
    <p:sldId id="34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AFE8"/>
    <a:srgbClr val="22337B"/>
    <a:srgbClr val="372E23"/>
    <a:srgbClr val="B5D5DB"/>
    <a:srgbClr val="BBACD0"/>
    <a:srgbClr val="967EB6"/>
    <a:srgbClr val="F0D7CC"/>
    <a:srgbClr val="CD774F"/>
    <a:srgbClr val="C0EAFA"/>
    <a:srgbClr val="E8F1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54" autoAdjust="0"/>
    <p:restoredTop sz="79319" autoAdjust="0"/>
  </p:normalViewPr>
  <p:slideViewPr>
    <p:cSldViewPr snapToGrid="0">
      <p:cViewPr varScale="1">
        <p:scale>
          <a:sx n="51" d="100"/>
          <a:sy n="51" d="100"/>
        </p:scale>
        <p:origin x="888" y="32"/>
      </p:cViewPr>
      <p:guideLst>
        <p:guide orient="horz" pos="3952"/>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F5E78B-FE7C-474B-AC91-ABC1B62969E2}" type="datetimeFigureOut">
              <a:rPr lang="en-US" smtClean="0"/>
              <a:t>12/5/2020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50B4EB-D9F6-4F2F-973A-15D71B3F5057}" type="slidenum">
              <a:rPr lang="en-US" smtClean="0"/>
              <a:t>‹Nº›</a:t>
            </a:fld>
            <a:endParaRPr lang="en-US"/>
          </a:p>
        </p:txBody>
      </p:sp>
    </p:spTree>
    <p:extLst>
      <p:ext uri="{BB962C8B-B14F-4D97-AF65-F5344CB8AC3E}">
        <p14:creationId xmlns:p14="http://schemas.microsoft.com/office/powerpoint/2010/main" val="406278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0B4EB-D9F6-4F2F-973A-15D71B3F5057}" type="slidenum">
              <a:rPr lang="en-US" smtClean="0"/>
              <a:t>2</a:t>
            </a:fld>
            <a:endParaRPr lang="en-US"/>
          </a:p>
        </p:txBody>
      </p:sp>
    </p:spTree>
    <p:extLst>
      <p:ext uri="{BB962C8B-B14F-4D97-AF65-F5344CB8AC3E}">
        <p14:creationId xmlns:p14="http://schemas.microsoft.com/office/powerpoint/2010/main" val="2015490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0B4EB-D9F6-4F2F-973A-15D71B3F5057}" type="slidenum">
              <a:rPr lang="en-US" smtClean="0"/>
              <a:t>11</a:t>
            </a:fld>
            <a:endParaRPr lang="en-US"/>
          </a:p>
        </p:txBody>
      </p:sp>
    </p:spTree>
    <p:extLst>
      <p:ext uri="{BB962C8B-B14F-4D97-AF65-F5344CB8AC3E}">
        <p14:creationId xmlns:p14="http://schemas.microsoft.com/office/powerpoint/2010/main" val="2451683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0B4EB-D9F6-4F2F-973A-15D71B3F5057}" type="slidenum">
              <a:rPr lang="en-US" smtClean="0"/>
              <a:t>3</a:t>
            </a:fld>
            <a:endParaRPr lang="en-US"/>
          </a:p>
        </p:txBody>
      </p:sp>
    </p:spTree>
    <p:extLst>
      <p:ext uri="{BB962C8B-B14F-4D97-AF65-F5344CB8AC3E}">
        <p14:creationId xmlns:p14="http://schemas.microsoft.com/office/powerpoint/2010/main" val="2140913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try to connect project outputs with this particular extreme events to see it APPLICATE results could have been useful.</a:t>
            </a:r>
          </a:p>
          <a:p>
            <a:r>
              <a:rPr lang="en-GB" baseline="0" dirty="0" smtClean="0"/>
              <a:t>Wildfires in summer 2018 (hot and dry summer). More than 60 hitting Sweden (worst affected country) and at least 11 in the Arctic Circle.</a:t>
            </a:r>
          </a:p>
          <a:p>
            <a:r>
              <a:rPr lang="en-GB" baseline="0" dirty="0" smtClean="0"/>
              <a:t>200 reindeer death from starvation in Svalbard in winter 2018-19 because of rain that falls on the snow and forms a layer of ice crust that covers vegetation and therefore reindeer can not feed</a:t>
            </a:r>
          </a:p>
          <a:p>
            <a:endParaRPr lang="en-US" dirty="0"/>
          </a:p>
        </p:txBody>
      </p:sp>
      <p:sp>
        <p:nvSpPr>
          <p:cNvPr id="4" name="Slide Number Placeholder 3"/>
          <p:cNvSpPr>
            <a:spLocks noGrp="1"/>
          </p:cNvSpPr>
          <p:nvPr>
            <p:ph type="sldNum" sz="quarter" idx="5"/>
          </p:nvPr>
        </p:nvSpPr>
        <p:spPr/>
        <p:txBody>
          <a:bodyPr/>
          <a:lstStyle/>
          <a:p>
            <a:fld id="{0A50B4EB-D9F6-4F2F-973A-15D71B3F5057}" type="slidenum">
              <a:rPr lang="en-US" smtClean="0"/>
              <a:t>4</a:t>
            </a:fld>
            <a:endParaRPr lang="en-US"/>
          </a:p>
        </p:txBody>
      </p:sp>
    </p:spTree>
    <p:extLst>
      <p:ext uri="{BB962C8B-B14F-4D97-AF65-F5344CB8AC3E}">
        <p14:creationId xmlns:p14="http://schemas.microsoft.com/office/powerpoint/2010/main" val="1014692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user group: group of experts/representatives from the APPLICATE target groups that have the role to advice the project research to make it user-oriented</a:t>
            </a:r>
          </a:p>
          <a:p>
            <a:r>
              <a:rPr lang="en-GB" baseline="0" dirty="0" smtClean="0"/>
              <a:t>The PPM blog, containing articles written by stakeholders and highlighting main issues of Arctic climate change and identifying needs.</a:t>
            </a:r>
          </a:p>
          <a:p>
            <a:r>
              <a:rPr lang="en-GB" baseline="0" dirty="0" smtClean="0"/>
              <a:t>Attendance to workshops, conferences and other events to meet with stakeholders face-to-face and present our work.</a:t>
            </a:r>
          </a:p>
          <a:p>
            <a:r>
              <a:rPr lang="en-GB" baseline="0" dirty="0" smtClean="0"/>
              <a:t>EU Polar Cluster interactions (for polar regions) and other projects (beyond)</a:t>
            </a:r>
            <a:endParaRPr lang="en-GB" dirty="0" smtClean="0"/>
          </a:p>
          <a:p>
            <a:r>
              <a:rPr lang="en-US" dirty="0" smtClean="0"/>
              <a:t>ECRs have also been</a:t>
            </a:r>
            <a:r>
              <a:rPr lang="en-US" baseline="0" dirty="0" smtClean="0"/>
              <a:t> providing ideas</a:t>
            </a:r>
            <a:endParaRPr lang="en-US" dirty="0"/>
          </a:p>
        </p:txBody>
      </p:sp>
      <p:sp>
        <p:nvSpPr>
          <p:cNvPr id="4" name="Slide Number Placeholder 3"/>
          <p:cNvSpPr>
            <a:spLocks noGrp="1"/>
          </p:cNvSpPr>
          <p:nvPr>
            <p:ph type="sldNum" sz="quarter" idx="5"/>
          </p:nvPr>
        </p:nvSpPr>
        <p:spPr/>
        <p:txBody>
          <a:bodyPr/>
          <a:lstStyle/>
          <a:p>
            <a:fld id="{0A50B4EB-D9F6-4F2F-973A-15D71B3F5057}" type="slidenum">
              <a:rPr lang="en-US" smtClean="0"/>
              <a:t>5</a:t>
            </a:fld>
            <a:endParaRPr lang="en-US"/>
          </a:p>
        </p:txBody>
      </p:sp>
    </p:spTree>
    <p:extLst>
      <p:ext uri="{BB962C8B-B14F-4D97-AF65-F5344CB8AC3E}">
        <p14:creationId xmlns:p14="http://schemas.microsoft.com/office/powerpoint/2010/main" val="3318898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0B4EB-D9F6-4F2F-973A-15D71B3F5057}" type="slidenum">
              <a:rPr lang="en-US" smtClean="0"/>
              <a:t>6</a:t>
            </a:fld>
            <a:endParaRPr lang="en-US"/>
          </a:p>
        </p:txBody>
      </p:sp>
    </p:spTree>
    <p:extLst>
      <p:ext uri="{BB962C8B-B14F-4D97-AF65-F5344CB8AC3E}">
        <p14:creationId xmlns:p14="http://schemas.microsoft.com/office/powerpoint/2010/main" val="2562915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Warm and moist air</a:t>
            </a:r>
            <a:r>
              <a:rPr lang="en-US" baseline="0" dirty="0" smtClean="0"/>
              <a:t> intrusions are associated with the undulation of the jet stream, which can lead to extreme events in the Arctic and in the northern hemisphere mid-latitudes. They are sometimes responsible of heat waves in the Arctic, and research is looking at the relationship between these heatwaves and extreme conditions, such as cold spells, occurring in Europe.</a:t>
            </a:r>
            <a:endParaRPr lang="en-US" dirty="0"/>
          </a:p>
        </p:txBody>
      </p:sp>
      <p:sp>
        <p:nvSpPr>
          <p:cNvPr id="4" name="Slide Number Placeholder 3"/>
          <p:cNvSpPr>
            <a:spLocks noGrp="1"/>
          </p:cNvSpPr>
          <p:nvPr>
            <p:ph type="sldNum" sz="quarter" idx="5"/>
          </p:nvPr>
        </p:nvSpPr>
        <p:spPr/>
        <p:txBody>
          <a:bodyPr/>
          <a:lstStyle/>
          <a:p>
            <a:fld id="{0A50B4EB-D9F6-4F2F-973A-15D71B3F5057}" type="slidenum">
              <a:rPr lang="en-US" smtClean="0"/>
              <a:t>7</a:t>
            </a:fld>
            <a:endParaRPr lang="en-US"/>
          </a:p>
        </p:txBody>
      </p:sp>
    </p:spTree>
    <p:extLst>
      <p:ext uri="{BB962C8B-B14F-4D97-AF65-F5344CB8AC3E}">
        <p14:creationId xmlns:p14="http://schemas.microsoft.com/office/powerpoint/2010/main" val="1866682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Svalbard as hotspot of polar climate</a:t>
            </a:r>
            <a:r>
              <a:rPr lang="en-US" baseline="0" dirty="0" smtClean="0"/>
              <a:t> change. Nowhere in the planet is heating faster. In winter 2016 temperatures climbed above 0ºC for several days, triggering partial permafrost thawing. Recurrent rainy episodes associated with warm and moist air intrusions lead to hillslope destabilization and represent a threat for infrastructure</a:t>
            </a:r>
            <a:endParaRPr lang="en-US" dirty="0"/>
          </a:p>
        </p:txBody>
      </p:sp>
      <p:sp>
        <p:nvSpPr>
          <p:cNvPr id="4" name="Slide Number Placeholder 3"/>
          <p:cNvSpPr>
            <a:spLocks noGrp="1"/>
          </p:cNvSpPr>
          <p:nvPr>
            <p:ph type="sldNum" sz="quarter" idx="5"/>
          </p:nvPr>
        </p:nvSpPr>
        <p:spPr/>
        <p:txBody>
          <a:bodyPr/>
          <a:lstStyle/>
          <a:p>
            <a:fld id="{0A50B4EB-D9F6-4F2F-973A-15D71B3F5057}" type="slidenum">
              <a:rPr lang="en-US" smtClean="0"/>
              <a:t>8</a:t>
            </a:fld>
            <a:endParaRPr lang="en-US"/>
          </a:p>
        </p:txBody>
      </p:sp>
    </p:spTree>
    <p:extLst>
      <p:ext uri="{BB962C8B-B14F-4D97-AF65-F5344CB8AC3E}">
        <p14:creationId xmlns:p14="http://schemas.microsoft.com/office/powerpoint/2010/main" val="2286086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Image: Mean sea level pressure anomalies in </a:t>
            </a:r>
            <a:r>
              <a:rPr lang="en-US" sz="1200" b="0" i="0" u="none" strike="noStrike" kern="1200" baseline="0" dirty="0" err="1" smtClean="0">
                <a:solidFill>
                  <a:schemeClr val="tx1"/>
                </a:solidFill>
                <a:latin typeface="+mn-lt"/>
                <a:ea typeface="+mn-ea"/>
                <a:cs typeface="+mn-cs"/>
              </a:rPr>
              <a:t>hPa</a:t>
            </a:r>
            <a:r>
              <a:rPr lang="en-US" sz="1200" b="0" i="0" u="none" strike="noStrike" kern="1200" baseline="0" dirty="0" smtClean="0">
                <a:solidFill>
                  <a:schemeClr val="tx1"/>
                </a:solidFill>
                <a:latin typeface="+mn-lt"/>
                <a:ea typeface="+mn-ea"/>
                <a:cs typeface="+mn-cs"/>
              </a:rPr>
              <a:t> (shaded areas) and surface wind anomalies in m/s (arrows) for the week of the 3-7 November 2016 predicted one week (left), two weeks (middle) and three weeks (right) in advance. Red </a:t>
            </a:r>
            <a:r>
              <a:rPr lang="en-US" sz="1200" b="0" i="0" u="none" strike="noStrike" kern="1200" baseline="0" dirty="0" err="1" smtClean="0">
                <a:solidFill>
                  <a:schemeClr val="tx1"/>
                </a:solidFill>
                <a:latin typeface="+mn-lt"/>
                <a:ea typeface="+mn-ea"/>
                <a:cs typeface="+mn-cs"/>
              </a:rPr>
              <a:t>colours</a:t>
            </a:r>
            <a:r>
              <a:rPr lang="en-US" sz="1200" b="0" i="0" u="none" strike="noStrike" kern="1200" baseline="0" dirty="0" smtClean="0">
                <a:solidFill>
                  <a:schemeClr val="tx1"/>
                </a:solidFill>
                <a:latin typeface="+mn-lt"/>
                <a:ea typeface="+mn-ea"/>
                <a:cs typeface="+mn-cs"/>
              </a:rPr>
              <a:t> indicate higher pressures for the rainfall event in November 2016 as compared to the </a:t>
            </a:r>
            <a:r>
              <a:rPr lang="en-US" sz="1200" b="0" i="0" u="none" strike="noStrike" kern="1200" baseline="0" dirty="0" err="1" smtClean="0">
                <a:solidFill>
                  <a:schemeClr val="tx1"/>
                </a:solidFill>
                <a:latin typeface="+mn-lt"/>
                <a:ea typeface="+mn-ea"/>
                <a:cs typeface="+mn-cs"/>
              </a:rPr>
              <a:t>pe-riod</a:t>
            </a:r>
            <a:r>
              <a:rPr lang="en-US" sz="1200" b="0" i="0" u="none" strike="noStrike" kern="1200" baseline="0" dirty="0" smtClean="0">
                <a:solidFill>
                  <a:schemeClr val="tx1"/>
                </a:solidFill>
                <a:latin typeface="+mn-lt"/>
                <a:ea typeface="+mn-ea"/>
                <a:cs typeface="+mn-cs"/>
              </a:rPr>
              <a:t> 1996-2015. Source: ECMWF extended-range forecasts </a:t>
            </a:r>
            <a:endParaRPr lang="en-GB"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Timely sub-seasonal predictions of the occurrence of large scale weather patterns provided by the project can be used as early-warning for the potential occurrence of rain-on-snow or rain-on-frozen ground events in Svalbard related to potential risks of landslide and avalanche. Warnings could be confirmed a few days prior to the event through EFI predictions of temperature and precipitation that, together with short-range high-resolution forecasts able to capture topography, can sup-port decision-making of civil protection and rescue and preparedness teams </a:t>
            </a:r>
          </a:p>
        </p:txBody>
      </p:sp>
      <p:sp>
        <p:nvSpPr>
          <p:cNvPr id="4" name="Slide Number Placeholder 3"/>
          <p:cNvSpPr>
            <a:spLocks noGrp="1"/>
          </p:cNvSpPr>
          <p:nvPr>
            <p:ph type="sldNum" sz="quarter" idx="5"/>
          </p:nvPr>
        </p:nvSpPr>
        <p:spPr/>
        <p:txBody>
          <a:bodyPr/>
          <a:lstStyle/>
          <a:p>
            <a:fld id="{0A50B4EB-D9F6-4F2F-973A-15D71B3F5057}" type="slidenum">
              <a:rPr lang="en-US" smtClean="0"/>
              <a:t>9</a:t>
            </a:fld>
            <a:endParaRPr lang="en-US"/>
          </a:p>
        </p:txBody>
      </p:sp>
    </p:spTree>
    <p:extLst>
      <p:ext uri="{BB962C8B-B14F-4D97-AF65-F5344CB8AC3E}">
        <p14:creationId xmlns:p14="http://schemas.microsoft.com/office/powerpoint/2010/main" val="3272011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0B4EB-D9F6-4F2F-973A-15D71B3F5057}" type="slidenum">
              <a:rPr lang="en-US" smtClean="0"/>
              <a:t>10</a:t>
            </a:fld>
            <a:endParaRPr lang="en-US"/>
          </a:p>
        </p:txBody>
      </p:sp>
    </p:spTree>
    <p:extLst>
      <p:ext uri="{BB962C8B-B14F-4D97-AF65-F5344CB8AC3E}">
        <p14:creationId xmlns:p14="http://schemas.microsoft.com/office/powerpoint/2010/main" val="4119489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s://www.presentationgo.com/" TargetMode="Externa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06C7975-C20B-6549-B24B-23B23F271C03}"/>
              </a:ext>
            </a:extLst>
          </p:cNvPr>
          <p:cNvSpPr>
            <a:spLocks noGrp="1"/>
          </p:cNvSpPr>
          <p:nvPr>
            <p:ph type="pic" sz="quarter" idx="13"/>
          </p:nvPr>
        </p:nvSpPr>
        <p:spPr>
          <a:xfrm>
            <a:off x="5474418" y="333663"/>
            <a:ext cx="6195070" cy="6195846"/>
          </a:xfrm>
          <a:custGeom>
            <a:avLst/>
            <a:gdLst>
              <a:gd name="connsiteX0" fmla="*/ 1801746 w 6195070"/>
              <a:gd name="connsiteY0" fmla="*/ 123 h 6195846"/>
              <a:gd name="connsiteX1" fmla="*/ 2772867 w 6195070"/>
              <a:gd name="connsiteY1" fmla="*/ 303992 h 6195846"/>
              <a:gd name="connsiteX2" fmla="*/ 3537122 w 6195070"/>
              <a:gd name="connsiteY2" fmla="*/ 1930667 h 6195846"/>
              <a:gd name="connsiteX3" fmla="*/ 3654346 w 6195070"/>
              <a:gd name="connsiteY3" fmla="*/ 3092044 h 6195846"/>
              <a:gd name="connsiteX4" fmla="*/ 4533814 w 6195070"/>
              <a:gd name="connsiteY4" fmla="*/ 3780064 h 6195846"/>
              <a:gd name="connsiteX5" fmla="*/ 5137748 w 6195070"/>
              <a:gd name="connsiteY5" fmla="*/ 3839054 h 6195846"/>
              <a:gd name="connsiteX6" fmla="*/ 5776160 w 6195070"/>
              <a:gd name="connsiteY6" fmla="*/ 4082206 h 6195846"/>
              <a:gd name="connsiteX7" fmla="*/ 6194488 w 6195070"/>
              <a:gd name="connsiteY7" fmla="*/ 5030069 h 6195846"/>
              <a:gd name="connsiteX8" fmla="*/ 5020524 w 6195070"/>
              <a:gd name="connsiteY8" fmla="*/ 6195474 h 6195846"/>
              <a:gd name="connsiteX9" fmla="*/ 4103130 w 6195070"/>
              <a:gd name="connsiteY9" fmla="*/ 5807582 h 6195846"/>
              <a:gd name="connsiteX10" fmla="*/ 3747723 w 6195070"/>
              <a:gd name="connsiteY10" fmla="*/ 4376579 h 6195846"/>
              <a:gd name="connsiteX11" fmla="*/ 2790106 w 6195070"/>
              <a:gd name="connsiteY11" fmla="*/ 3494036 h 6195846"/>
              <a:gd name="connsiteX12" fmla="*/ 1741697 w 6195070"/>
              <a:gd name="connsiteY12" fmla="*/ 3539789 h 6195846"/>
              <a:gd name="connsiteX13" fmla="*/ 786091 w 6195070"/>
              <a:gd name="connsiteY13" fmla="*/ 3261819 h 6195846"/>
              <a:gd name="connsiteX14" fmla="*/ 0 w 6195070"/>
              <a:gd name="connsiteY14" fmla="*/ 1781035 h 6195846"/>
              <a:gd name="connsiteX15" fmla="*/ 1801746 w 6195070"/>
              <a:gd name="connsiteY15" fmla="*/ 123 h 619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5070" h="6195846">
                <a:moveTo>
                  <a:pt x="1801746" y="123"/>
                </a:moveTo>
                <a:cubicBezTo>
                  <a:pt x="2146810" y="3864"/>
                  <a:pt x="2486990" y="110621"/>
                  <a:pt x="2772867" y="303992"/>
                </a:cubicBezTo>
                <a:cubicBezTo>
                  <a:pt x="3327383" y="679511"/>
                  <a:pt x="3564704" y="1274875"/>
                  <a:pt x="3537122" y="1930667"/>
                </a:cubicBezTo>
                <a:cubicBezTo>
                  <a:pt x="3519883" y="2318272"/>
                  <a:pt x="3461846" y="2733790"/>
                  <a:pt x="3654346" y="3092044"/>
                </a:cubicBezTo>
                <a:cubicBezTo>
                  <a:pt x="3824723" y="3409437"/>
                  <a:pt x="4167776" y="3716183"/>
                  <a:pt x="4533814" y="3780064"/>
                </a:cubicBezTo>
                <a:cubicBezTo>
                  <a:pt x="4731773" y="3814307"/>
                  <a:pt x="4938639" y="3816321"/>
                  <a:pt x="5137748" y="3839054"/>
                </a:cubicBezTo>
                <a:cubicBezTo>
                  <a:pt x="5366450" y="3864952"/>
                  <a:pt x="5585670" y="3919050"/>
                  <a:pt x="5776160" y="4082206"/>
                </a:cubicBezTo>
                <a:cubicBezTo>
                  <a:pt x="6046809" y="4313561"/>
                  <a:pt x="6205981" y="4673829"/>
                  <a:pt x="6194488" y="5030069"/>
                </a:cubicBezTo>
                <a:cubicBezTo>
                  <a:pt x="6173514" y="5664855"/>
                  <a:pt x="5655200" y="6179360"/>
                  <a:pt x="5020524" y="6195474"/>
                </a:cubicBezTo>
                <a:cubicBezTo>
                  <a:pt x="4675747" y="6204107"/>
                  <a:pt x="4337291" y="6062244"/>
                  <a:pt x="4103130" y="5807582"/>
                </a:cubicBezTo>
                <a:cubicBezTo>
                  <a:pt x="3707499" y="5378828"/>
                  <a:pt x="3886783" y="4887343"/>
                  <a:pt x="3747723" y="4376579"/>
                </a:cubicBezTo>
                <a:cubicBezTo>
                  <a:pt x="3626476" y="3932574"/>
                  <a:pt x="3247222" y="3571442"/>
                  <a:pt x="2790106" y="3494036"/>
                </a:cubicBezTo>
                <a:cubicBezTo>
                  <a:pt x="2439295" y="3435047"/>
                  <a:pt x="2092508" y="3544681"/>
                  <a:pt x="1741697" y="3539789"/>
                </a:cubicBezTo>
                <a:cubicBezTo>
                  <a:pt x="1406402" y="3535185"/>
                  <a:pt x="1064211" y="3455190"/>
                  <a:pt x="786091" y="3261819"/>
                </a:cubicBezTo>
                <a:cubicBezTo>
                  <a:pt x="311449" y="2932052"/>
                  <a:pt x="0" y="2360284"/>
                  <a:pt x="0" y="1781035"/>
                </a:cubicBezTo>
                <a:cubicBezTo>
                  <a:pt x="0" y="790009"/>
                  <a:pt x="809076" y="-11387"/>
                  <a:pt x="1801746" y="123"/>
                </a:cubicBezTo>
                <a:close/>
              </a:path>
            </a:pathLst>
          </a:custGeom>
          <a:solidFill>
            <a:srgbClr val="967EB6"/>
          </a:solidFill>
        </p:spPr>
        <p:txBody>
          <a:bodyPr wrap="square" anchor="ctr">
            <a:noAutofit/>
          </a:bodyPr>
          <a:lstStyle>
            <a:lvl1pPr marL="0" indent="0" algn="ctr">
              <a:buNone/>
              <a:defRPr>
                <a:solidFill>
                  <a:schemeClr val="bg1"/>
                </a:solidFill>
              </a:defRPr>
            </a:lvl1pPr>
          </a:lstStyle>
          <a:p>
            <a:r>
              <a:rPr lang="es-ES" smtClean="0"/>
              <a:t>Haga clic en el icono para agregar una imagen</a:t>
            </a:r>
            <a:endParaRPr lang="en-US"/>
          </a:p>
        </p:txBody>
      </p:sp>
      <p:sp>
        <p:nvSpPr>
          <p:cNvPr id="10" name="Circle">
            <a:extLst>
              <a:ext uri="{FF2B5EF4-FFF2-40B4-BE49-F238E27FC236}">
                <a16:creationId xmlns:a16="http://schemas.microsoft.com/office/drawing/2014/main" id="{B9C96312-1334-C445-B651-7A45863E8275}"/>
              </a:ext>
            </a:extLst>
          </p:cNvPr>
          <p:cNvSpPr/>
          <p:nvPr userDrawn="1"/>
        </p:nvSpPr>
        <p:spPr>
          <a:xfrm>
            <a:off x="9352523" y="1943817"/>
            <a:ext cx="1808512" cy="1808512"/>
          </a:xfrm>
          <a:prstGeom prst="ellipse">
            <a:avLst/>
          </a:prstGeom>
          <a:gradFill>
            <a:gsLst>
              <a:gs pos="0">
                <a:schemeClr val="accent5">
                  <a:lumMod val="5000"/>
                  <a:lumOff val="95000"/>
                </a:schemeClr>
              </a:gs>
              <a:gs pos="100000">
                <a:schemeClr val="accent5">
                  <a:lumMod val="45000"/>
                  <a:lumOff val="55000"/>
                </a:schemeClr>
              </a:gs>
            </a:gsLst>
            <a:lin ang="2700000" scaled="0"/>
          </a:gradFill>
          <a:ln w="12700">
            <a:miter lim="400000"/>
          </a:ln>
        </p:spPr>
        <p:txBody>
          <a:bodyPr lIns="38100" tIns="38100" rIns="38100" bIns="38100" anchor="ctr"/>
          <a:lstStyle/>
          <a:p>
            <a:pPr>
              <a:defRPr sz="3000">
                <a:solidFill>
                  <a:srgbClr val="FFFFFF"/>
                </a:solidFill>
              </a:defRPr>
            </a:pPr>
            <a:endParaRPr/>
          </a:p>
        </p:txBody>
      </p:sp>
      <p:sp>
        <p:nvSpPr>
          <p:cNvPr id="13" name="Shape">
            <a:extLst>
              <a:ext uri="{FF2B5EF4-FFF2-40B4-BE49-F238E27FC236}">
                <a16:creationId xmlns:a16="http://schemas.microsoft.com/office/drawing/2014/main" id="{5F42AD20-73B1-A84F-A1A3-D5024833100A}"/>
              </a:ext>
            </a:extLst>
          </p:cNvPr>
          <p:cNvSpPr/>
          <p:nvPr userDrawn="1"/>
        </p:nvSpPr>
        <p:spPr>
          <a:xfrm>
            <a:off x="5207620" y="4173489"/>
            <a:ext cx="3664734" cy="2683229"/>
          </a:xfrm>
          <a:custGeom>
            <a:avLst/>
            <a:gdLst/>
            <a:ahLst/>
            <a:cxnLst>
              <a:cxn ang="0">
                <a:pos x="wd2" y="hd2"/>
              </a:cxn>
              <a:cxn ang="5400000">
                <a:pos x="wd2" y="hd2"/>
              </a:cxn>
              <a:cxn ang="10800000">
                <a:pos x="wd2" y="hd2"/>
              </a:cxn>
              <a:cxn ang="16200000">
                <a:pos x="wd2" y="hd2"/>
              </a:cxn>
            </a:cxnLst>
            <a:rect l="0" t="0" r="r" b="b"/>
            <a:pathLst>
              <a:path w="21561" h="21600" extrusionOk="0">
                <a:moveTo>
                  <a:pt x="8196" y="21600"/>
                </a:moveTo>
                <a:cubicBezTo>
                  <a:pt x="8538" y="20005"/>
                  <a:pt x="9536" y="18555"/>
                  <a:pt x="10562" y="17795"/>
                </a:cubicBezTo>
                <a:cubicBezTo>
                  <a:pt x="11834" y="16860"/>
                  <a:pt x="13314" y="17143"/>
                  <a:pt x="14699" y="17220"/>
                </a:cubicBezTo>
                <a:cubicBezTo>
                  <a:pt x="17025" y="17358"/>
                  <a:pt x="19145" y="16200"/>
                  <a:pt x="20479" y="13500"/>
                </a:cubicBezTo>
                <a:cubicBezTo>
                  <a:pt x="21168" y="12112"/>
                  <a:pt x="21544" y="10455"/>
                  <a:pt x="21561" y="8775"/>
                </a:cubicBezTo>
                <a:cubicBezTo>
                  <a:pt x="21600" y="3943"/>
                  <a:pt x="18747" y="0"/>
                  <a:pt x="15226" y="0"/>
                </a:cubicBezTo>
                <a:cubicBezTo>
                  <a:pt x="13163" y="0"/>
                  <a:pt x="11128" y="1519"/>
                  <a:pt x="9956" y="3828"/>
                </a:cubicBezTo>
                <a:cubicBezTo>
                  <a:pt x="9267" y="5185"/>
                  <a:pt x="8986" y="6850"/>
                  <a:pt x="8970" y="8484"/>
                </a:cubicBezTo>
                <a:cubicBezTo>
                  <a:pt x="8953" y="10186"/>
                  <a:pt x="9340" y="11882"/>
                  <a:pt x="9132" y="13584"/>
                </a:cubicBezTo>
                <a:cubicBezTo>
                  <a:pt x="8858" y="15809"/>
                  <a:pt x="7574" y="17657"/>
                  <a:pt x="5993" y="18248"/>
                </a:cubicBezTo>
                <a:cubicBezTo>
                  <a:pt x="4176" y="18931"/>
                  <a:pt x="2427" y="18056"/>
                  <a:pt x="897" y="19982"/>
                </a:cubicBezTo>
                <a:cubicBezTo>
                  <a:pt x="527" y="20449"/>
                  <a:pt x="230" y="20994"/>
                  <a:pt x="0" y="21592"/>
                </a:cubicBezTo>
                <a:lnTo>
                  <a:pt x="8196" y="21592"/>
                </a:lnTo>
                <a:close/>
              </a:path>
            </a:pathLst>
          </a:custGeom>
          <a:gradFill>
            <a:gsLst>
              <a:gs pos="0">
                <a:schemeClr val="accent5">
                  <a:lumMod val="5000"/>
                  <a:lumOff val="95000"/>
                </a:schemeClr>
              </a:gs>
              <a:gs pos="100000">
                <a:schemeClr val="accent5">
                  <a:lumMod val="45000"/>
                  <a:lumOff val="55000"/>
                </a:schemeClr>
              </a:gs>
            </a:gsLst>
            <a:lin ang="2700000" scaled="0"/>
          </a:gradFill>
          <a:ln w="12700">
            <a:miter lim="400000"/>
          </a:ln>
        </p:spPr>
        <p:txBody>
          <a:bodyPr lIns="38100" tIns="38100" rIns="38100" bIns="38100" anchor="ctr"/>
          <a:lstStyle/>
          <a:p>
            <a:pPr>
              <a:defRPr sz="3000">
                <a:solidFill>
                  <a:srgbClr val="FFFFFF"/>
                </a:solidFill>
              </a:defRPr>
            </a:pPr>
            <a:endParaRPr/>
          </a:p>
        </p:txBody>
      </p:sp>
      <p:sp>
        <p:nvSpPr>
          <p:cNvPr id="15" name="Shape">
            <a:extLst>
              <a:ext uri="{FF2B5EF4-FFF2-40B4-BE49-F238E27FC236}">
                <a16:creationId xmlns:a16="http://schemas.microsoft.com/office/drawing/2014/main" id="{26D13768-9CC9-174F-8E22-C421A85005BF}"/>
              </a:ext>
            </a:extLst>
          </p:cNvPr>
          <p:cNvSpPr/>
          <p:nvPr userDrawn="1"/>
        </p:nvSpPr>
        <p:spPr>
          <a:xfrm>
            <a:off x="9381109" y="0"/>
            <a:ext cx="2797107" cy="4461250"/>
          </a:xfrm>
          <a:custGeom>
            <a:avLst/>
            <a:gdLst/>
            <a:ahLst/>
            <a:cxnLst>
              <a:cxn ang="0">
                <a:pos x="wd2" y="hd2"/>
              </a:cxn>
              <a:cxn ang="5400000">
                <a:pos x="wd2" y="hd2"/>
              </a:cxn>
              <a:cxn ang="10800000">
                <a:pos x="wd2" y="hd2"/>
              </a:cxn>
              <a:cxn ang="16200000">
                <a:pos x="wd2" y="hd2"/>
              </a:cxn>
            </a:cxnLst>
            <a:rect l="0" t="0" r="r" b="b"/>
            <a:pathLst>
              <a:path w="21530" h="21600" extrusionOk="0">
                <a:moveTo>
                  <a:pt x="21530" y="8978"/>
                </a:moveTo>
                <a:cubicBezTo>
                  <a:pt x="21501" y="8973"/>
                  <a:pt x="21471" y="8973"/>
                  <a:pt x="21442" y="8968"/>
                </a:cubicBezTo>
                <a:cubicBezTo>
                  <a:pt x="18567" y="8664"/>
                  <a:pt x="16176" y="7234"/>
                  <a:pt x="15413" y="5476"/>
                </a:cubicBezTo>
                <a:cubicBezTo>
                  <a:pt x="14570" y="3529"/>
                  <a:pt x="15582" y="1652"/>
                  <a:pt x="13433" y="0"/>
                </a:cubicBezTo>
                <a:lnTo>
                  <a:pt x="1764" y="0"/>
                </a:lnTo>
                <a:cubicBezTo>
                  <a:pt x="715" y="789"/>
                  <a:pt x="62" y="1795"/>
                  <a:pt x="3" y="2893"/>
                </a:cubicBezTo>
                <a:cubicBezTo>
                  <a:pt x="-70" y="4304"/>
                  <a:pt x="935" y="5730"/>
                  <a:pt x="2636" y="6648"/>
                </a:cubicBezTo>
                <a:cubicBezTo>
                  <a:pt x="3832" y="7294"/>
                  <a:pt x="5218" y="7506"/>
                  <a:pt x="6656" y="7612"/>
                </a:cubicBezTo>
                <a:cubicBezTo>
                  <a:pt x="7910" y="7704"/>
                  <a:pt x="9208" y="7709"/>
                  <a:pt x="10462" y="7847"/>
                </a:cubicBezTo>
                <a:cubicBezTo>
                  <a:pt x="12765" y="8101"/>
                  <a:pt x="14922" y="9319"/>
                  <a:pt x="16000" y="10574"/>
                </a:cubicBezTo>
                <a:cubicBezTo>
                  <a:pt x="17210" y="11990"/>
                  <a:pt x="16843" y="13637"/>
                  <a:pt x="16741" y="15174"/>
                </a:cubicBezTo>
                <a:cubicBezTo>
                  <a:pt x="16565" y="17757"/>
                  <a:pt x="18053" y="20114"/>
                  <a:pt x="21530" y="21600"/>
                </a:cubicBezTo>
                <a:lnTo>
                  <a:pt x="21530" y="8978"/>
                </a:lnTo>
                <a:close/>
              </a:path>
            </a:pathLst>
          </a:custGeom>
          <a:gradFill>
            <a:gsLst>
              <a:gs pos="0">
                <a:schemeClr val="accent5">
                  <a:lumMod val="5000"/>
                  <a:lumOff val="95000"/>
                </a:schemeClr>
              </a:gs>
              <a:gs pos="100000">
                <a:schemeClr val="accent5">
                  <a:lumMod val="45000"/>
                  <a:lumOff val="55000"/>
                </a:schemeClr>
              </a:gs>
            </a:gsLst>
            <a:lin ang="2700000" scaled="0"/>
          </a:gradFill>
          <a:ln w="12700">
            <a:miter lim="400000"/>
          </a:ln>
        </p:spPr>
        <p:txBody>
          <a:bodyPr lIns="38100" tIns="38100" rIns="38100" bIns="38100" anchor="ctr"/>
          <a:lstStyle/>
          <a:p>
            <a:pPr>
              <a:defRPr sz="3000">
                <a:solidFill>
                  <a:srgbClr val="FFFFFF"/>
                </a:solidFill>
              </a:defRPr>
            </a:pPr>
            <a:endParaRPr/>
          </a:p>
        </p:txBody>
      </p:sp>
      <p:sp>
        <p:nvSpPr>
          <p:cNvPr id="18" name="Title 1">
            <a:extLst>
              <a:ext uri="{FF2B5EF4-FFF2-40B4-BE49-F238E27FC236}">
                <a16:creationId xmlns:a16="http://schemas.microsoft.com/office/drawing/2014/main" id="{A2A6FDFB-46FD-4D32-A054-BC9C55F6A02B}"/>
              </a:ext>
            </a:extLst>
          </p:cNvPr>
          <p:cNvSpPr>
            <a:spLocks noGrp="1"/>
          </p:cNvSpPr>
          <p:nvPr userDrawn="1">
            <p:ph type="ctrTitle"/>
          </p:nvPr>
        </p:nvSpPr>
        <p:spPr>
          <a:xfrm>
            <a:off x="838200" y="1122363"/>
            <a:ext cx="3956824" cy="2387600"/>
          </a:xfrm>
        </p:spPr>
        <p:txBody>
          <a:bodyPr anchor="b"/>
          <a:lstStyle>
            <a:lvl1pPr algn="ctr">
              <a:defRPr sz="6000"/>
            </a:lvl1pPr>
          </a:lstStyle>
          <a:p>
            <a:r>
              <a:rPr lang="es-ES" smtClean="0"/>
              <a:t>Haga clic para modificar el estilo de título del patrón</a:t>
            </a:r>
            <a:endParaRPr lang="en-US" dirty="0"/>
          </a:p>
        </p:txBody>
      </p:sp>
      <p:sp>
        <p:nvSpPr>
          <p:cNvPr id="20" name="Subtitle 2">
            <a:extLst>
              <a:ext uri="{FF2B5EF4-FFF2-40B4-BE49-F238E27FC236}">
                <a16:creationId xmlns:a16="http://schemas.microsoft.com/office/drawing/2014/main" id="{C1F0D0AA-12EA-49AC-BF55-4B2556467E4C}"/>
              </a:ext>
            </a:extLst>
          </p:cNvPr>
          <p:cNvSpPr>
            <a:spLocks noGrp="1"/>
          </p:cNvSpPr>
          <p:nvPr userDrawn="1">
            <p:ph type="subTitle" idx="1"/>
          </p:nvPr>
        </p:nvSpPr>
        <p:spPr>
          <a:xfrm>
            <a:off x="838200" y="3602038"/>
            <a:ext cx="395682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a:p>
        </p:txBody>
      </p:sp>
      <p:sp>
        <p:nvSpPr>
          <p:cNvPr id="21" name="Date Placeholder 3">
            <a:extLst>
              <a:ext uri="{FF2B5EF4-FFF2-40B4-BE49-F238E27FC236}">
                <a16:creationId xmlns:a16="http://schemas.microsoft.com/office/drawing/2014/main" id="{D611355A-2485-4AA5-91FA-EA5F3157B7B3}"/>
              </a:ext>
            </a:extLst>
          </p:cNvPr>
          <p:cNvSpPr>
            <a:spLocks noGrp="1"/>
          </p:cNvSpPr>
          <p:nvPr userDrawn="1">
            <p:ph type="dt" sz="half" idx="10"/>
          </p:nvPr>
        </p:nvSpPr>
        <p:spPr>
          <a:xfrm>
            <a:off x="838200" y="6356350"/>
            <a:ext cx="2743200" cy="365125"/>
          </a:xfrm>
        </p:spPr>
        <p:txBody>
          <a:bodyPr/>
          <a:lstStyle>
            <a:lvl1pPr>
              <a:defRPr>
                <a:solidFill>
                  <a:schemeClr val="accent6"/>
                </a:solidFill>
              </a:defRPr>
            </a:lvl1pPr>
          </a:lstStyle>
          <a:p>
            <a:r>
              <a:rPr lang="en-US"/>
              <a:t>Date</a:t>
            </a:r>
          </a:p>
        </p:txBody>
      </p:sp>
      <p:sp>
        <p:nvSpPr>
          <p:cNvPr id="23" name="Footer Placeholder 4">
            <a:extLst>
              <a:ext uri="{FF2B5EF4-FFF2-40B4-BE49-F238E27FC236}">
                <a16:creationId xmlns:a16="http://schemas.microsoft.com/office/drawing/2014/main" id="{64A10338-DE30-4CA9-A21B-D50D6579B160}"/>
              </a:ext>
            </a:extLst>
          </p:cNvPr>
          <p:cNvSpPr>
            <a:spLocks noGrp="1"/>
          </p:cNvSpPr>
          <p:nvPr userDrawn="1">
            <p:ph type="ftr" sz="quarter" idx="11"/>
          </p:nvPr>
        </p:nvSpPr>
        <p:spPr>
          <a:xfrm>
            <a:off x="4038600" y="6356350"/>
            <a:ext cx="4114800" cy="365125"/>
          </a:xfrm>
        </p:spPr>
        <p:txBody>
          <a:bodyPr/>
          <a:lstStyle>
            <a:lvl1pPr>
              <a:defRPr>
                <a:solidFill>
                  <a:schemeClr val="accent6"/>
                </a:solidFill>
              </a:defRPr>
            </a:lvl1pPr>
          </a:lstStyle>
          <a:p>
            <a:r>
              <a:rPr lang="en-US"/>
              <a:t>Your Footer Here</a:t>
            </a:r>
          </a:p>
        </p:txBody>
      </p:sp>
      <p:sp>
        <p:nvSpPr>
          <p:cNvPr id="24" name="Slide Number Placeholder 5">
            <a:extLst>
              <a:ext uri="{FF2B5EF4-FFF2-40B4-BE49-F238E27FC236}">
                <a16:creationId xmlns:a16="http://schemas.microsoft.com/office/drawing/2014/main" id="{49D5EB62-2B81-475B-92EC-DEB93DC3B249}"/>
              </a:ext>
            </a:extLst>
          </p:cNvPr>
          <p:cNvSpPr>
            <a:spLocks noGrp="1"/>
          </p:cNvSpPr>
          <p:nvPr userDrawn="1">
            <p:ph type="sldNum" sz="quarter" idx="12"/>
          </p:nvPr>
        </p:nvSpPr>
        <p:spPr>
          <a:xfrm>
            <a:off x="8610600" y="6356350"/>
            <a:ext cx="2743200" cy="365125"/>
          </a:xfrm>
        </p:spPr>
        <p:txBody>
          <a:bodyPr/>
          <a:lstStyle>
            <a:lvl1pPr>
              <a:defRPr>
                <a:solidFill>
                  <a:schemeClr val="accent6"/>
                </a:solidFill>
              </a:defRPr>
            </a:lvl1pPr>
          </a:lstStyle>
          <a:p>
            <a:fld id="{672B7600-67E3-4D97-B453-880E2742B982}" type="slidenum">
              <a:rPr lang="en-US" smtClean="0"/>
              <a:pPr/>
              <a:t>‹Nº›</a:t>
            </a:fld>
            <a:endParaRPr lang="en-US"/>
          </a:p>
        </p:txBody>
      </p:sp>
    </p:spTree>
    <p:extLst>
      <p:ext uri="{BB962C8B-B14F-4D97-AF65-F5344CB8AC3E}">
        <p14:creationId xmlns:p14="http://schemas.microsoft.com/office/powerpoint/2010/main" val="1706071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11" name="Shape">
            <a:extLst>
              <a:ext uri="{FF2B5EF4-FFF2-40B4-BE49-F238E27FC236}">
                <a16:creationId xmlns:a16="http://schemas.microsoft.com/office/drawing/2014/main" id="{39540C96-E1B8-8540-9C38-9E55E3A28BD5}"/>
              </a:ext>
            </a:extLst>
          </p:cNvPr>
          <p:cNvSpPr/>
          <p:nvPr/>
        </p:nvSpPr>
        <p:spPr>
          <a:xfrm>
            <a:off x="10011948" y="4819861"/>
            <a:ext cx="1961549" cy="1963430"/>
          </a:xfrm>
          <a:custGeom>
            <a:avLst/>
            <a:gdLst/>
            <a:ahLst/>
            <a:cxnLst>
              <a:cxn ang="0">
                <a:pos x="wd2" y="hd2"/>
              </a:cxn>
              <a:cxn ang="5400000">
                <a:pos x="wd2" y="hd2"/>
              </a:cxn>
              <a:cxn ang="10800000">
                <a:pos x="wd2" y="hd2"/>
              </a:cxn>
              <a:cxn ang="16200000">
                <a:pos x="wd2" y="hd2"/>
              </a:cxn>
            </a:cxnLst>
            <a:rect l="0" t="0" r="r" b="b"/>
            <a:pathLst>
              <a:path w="21560" h="21529" extrusionOk="0">
                <a:moveTo>
                  <a:pt x="6064" y="12287"/>
                </a:moveTo>
                <a:cubicBezTo>
                  <a:pt x="4899" y="12266"/>
                  <a:pt x="3703" y="11994"/>
                  <a:pt x="2738" y="11324"/>
                </a:cubicBezTo>
                <a:cubicBezTo>
                  <a:pt x="1091" y="10183"/>
                  <a:pt x="0" y="8195"/>
                  <a:pt x="0" y="6186"/>
                </a:cubicBezTo>
                <a:cubicBezTo>
                  <a:pt x="0" y="2743"/>
                  <a:pt x="2811" y="-41"/>
                  <a:pt x="6273" y="1"/>
                </a:cubicBezTo>
                <a:cubicBezTo>
                  <a:pt x="7469" y="11"/>
                  <a:pt x="8655" y="388"/>
                  <a:pt x="9651" y="1058"/>
                </a:cubicBezTo>
                <a:cubicBezTo>
                  <a:pt x="11582" y="2356"/>
                  <a:pt x="12410" y="4428"/>
                  <a:pt x="12305" y="6699"/>
                </a:cubicBezTo>
                <a:cubicBezTo>
                  <a:pt x="12242" y="8049"/>
                  <a:pt x="12043" y="9493"/>
                  <a:pt x="12715" y="10738"/>
                </a:cubicBezTo>
                <a:cubicBezTo>
                  <a:pt x="13312" y="11837"/>
                  <a:pt x="14498" y="12904"/>
                  <a:pt x="15778" y="13124"/>
                </a:cubicBezTo>
                <a:cubicBezTo>
                  <a:pt x="16470" y="13239"/>
                  <a:pt x="17183" y="13250"/>
                  <a:pt x="17876" y="13333"/>
                </a:cubicBezTo>
                <a:cubicBezTo>
                  <a:pt x="18673" y="13428"/>
                  <a:pt x="19439" y="13616"/>
                  <a:pt x="20100" y="14181"/>
                </a:cubicBezTo>
                <a:cubicBezTo>
                  <a:pt x="21044" y="14987"/>
                  <a:pt x="21600" y="16232"/>
                  <a:pt x="21558" y="17478"/>
                </a:cubicBezTo>
                <a:cubicBezTo>
                  <a:pt x="21485" y="19686"/>
                  <a:pt x="19680" y="21465"/>
                  <a:pt x="17477" y="21528"/>
                </a:cubicBezTo>
                <a:cubicBezTo>
                  <a:pt x="16271" y="21559"/>
                  <a:pt x="15096" y="21067"/>
                  <a:pt x="14278" y="20178"/>
                </a:cubicBezTo>
                <a:cubicBezTo>
                  <a:pt x="12903" y="18692"/>
                  <a:pt x="13522" y="16986"/>
                  <a:pt x="13040" y="15207"/>
                </a:cubicBezTo>
                <a:cubicBezTo>
                  <a:pt x="12620" y="13668"/>
                  <a:pt x="11298" y="12412"/>
                  <a:pt x="9704" y="12140"/>
                </a:cubicBezTo>
                <a:cubicBezTo>
                  <a:pt x="8487" y="11921"/>
                  <a:pt x="7280" y="12297"/>
                  <a:pt x="6064" y="12287"/>
                </a:cubicBezTo>
                <a:close/>
              </a:path>
            </a:pathLst>
          </a:custGeom>
          <a:gradFill>
            <a:gsLst>
              <a:gs pos="0">
                <a:schemeClr val="accent5">
                  <a:lumMod val="5000"/>
                  <a:lumOff val="95000"/>
                </a:schemeClr>
              </a:gs>
              <a:gs pos="75000">
                <a:schemeClr val="accent5">
                  <a:lumMod val="45000"/>
                  <a:lumOff val="55000"/>
                </a:schemeClr>
              </a:gs>
            </a:gsLst>
            <a:lin ang="2700000" scaled="0"/>
          </a:gradFill>
          <a:ln w="12700">
            <a:miter lim="400000"/>
          </a:ln>
        </p:spPr>
        <p:txBody>
          <a:bodyPr lIns="38100" tIns="38100" rIns="38100" bIns="38100" anchor="ctr"/>
          <a:lstStyle/>
          <a:p>
            <a:pPr>
              <a:defRPr sz="3000">
                <a:solidFill>
                  <a:srgbClr val="FFFFFF"/>
                </a:solidFill>
              </a:defRPr>
            </a:pPr>
            <a:endParaRPr/>
          </a:p>
        </p:txBody>
      </p:sp>
      <p:sp>
        <p:nvSpPr>
          <p:cNvPr id="13" name="Shape">
            <a:extLst>
              <a:ext uri="{FF2B5EF4-FFF2-40B4-BE49-F238E27FC236}">
                <a16:creationId xmlns:a16="http://schemas.microsoft.com/office/drawing/2014/main" id="{DDD2BFA7-7763-3F40-A86A-0D44B33C60DF}"/>
              </a:ext>
            </a:extLst>
          </p:cNvPr>
          <p:cNvSpPr/>
          <p:nvPr/>
        </p:nvSpPr>
        <p:spPr>
          <a:xfrm>
            <a:off x="9954683" y="6308769"/>
            <a:ext cx="362771" cy="362772"/>
          </a:xfrm>
          <a:custGeom>
            <a:avLst/>
            <a:gdLst/>
            <a:ahLst/>
            <a:cxnLst>
              <a:cxn ang="0">
                <a:pos x="wd2" y="hd2"/>
              </a:cxn>
              <a:cxn ang="5400000">
                <a:pos x="wd2" y="hd2"/>
              </a:cxn>
              <a:cxn ang="10800000">
                <a:pos x="wd2" y="hd2"/>
              </a:cxn>
              <a:cxn ang="16200000">
                <a:pos x="wd2" y="hd2"/>
              </a:cxn>
            </a:cxnLst>
            <a:rect l="0" t="0" r="r" b="b"/>
            <a:pathLst>
              <a:path w="19181" h="19181" extrusionOk="0">
                <a:moveTo>
                  <a:pt x="6416" y="543"/>
                </a:moveTo>
                <a:cubicBezTo>
                  <a:pt x="11413" y="-1210"/>
                  <a:pt x="16885" y="1420"/>
                  <a:pt x="18637" y="6416"/>
                </a:cubicBezTo>
                <a:cubicBezTo>
                  <a:pt x="20390" y="11413"/>
                  <a:pt x="17760" y="16884"/>
                  <a:pt x="12764" y="18637"/>
                </a:cubicBezTo>
                <a:cubicBezTo>
                  <a:pt x="7767" y="20390"/>
                  <a:pt x="2295" y="17760"/>
                  <a:pt x="543" y="12764"/>
                </a:cubicBezTo>
                <a:cubicBezTo>
                  <a:pt x="-1210" y="7767"/>
                  <a:pt x="1420" y="2296"/>
                  <a:pt x="6416" y="543"/>
                </a:cubicBezTo>
                <a:close/>
              </a:path>
            </a:pathLst>
          </a:custGeom>
          <a:solidFill>
            <a:srgbClr val="22337B"/>
          </a:solidFill>
          <a:ln w="12700">
            <a:miter lim="400000"/>
          </a:ln>
        </p:spPr>
        <p:txBody>
          <a:bodyPr lIns="38100" tIns="38100" rIns="38100" bIns="38100" anchor="ctr"/>
          <a:lstStyle/>
          <a:p>
            <a:pPr>
              <a:defRPr sz="3000">
                <a:solidFill>
                  <a:srgbClr val="FFFFFF"/>
                </a:solidFill>
              </a:defRPr>
            </a:pPr>
            <a:endParaRPr/>
          </a:p>
        </p:txBody>
      </p:sp>
      <p:sp>
        <p:nvSpPr>
          <p:cNvPr id="14" name="Shape">
            <a:extLst>
              <a:ext uri="{FF2B5EF4-FFF2-40B4-BE49-F238E27FC236}">
                <a16:creationId xmlns:a16="http://schemas.microsoft.com/office/drawing/2014/main" id="{7308A91E-47E4-D84F-8151-AB5593AB9C63}"/>
              </a:ext>
            </a:extLst>
          </p:cNvPr>
          <p:cNvSpPr/>
          <p:nvPr/>
        </p:nvSpPr>
        <p:spPr>
          <a:xfrm>
            <a:off x="11243160" y="4600344"/>
            <a:ext cx="948840" cy="1560643"/>
          </a:xfrm>
          <a:custGeom>
            <a:avLst/>
            <a:gdLst/>
            <a:ahLst/>
            <a:cxnLst>
              <a:cxn ang="0">
                <a:pos x="wd2" y="hd2"/>
              </a:cxn>
              <a:cxn ang="5400000">
                <a:pos x="wd2" y="hd2"/>
              </a:cxn>
              <a:cxn ang="10800000">
                <a:pos x="wd2" y="hd2"/>
              </a:cxn>
              <a:cxn ang="16200000">
                <a:pos x="wd2" y="hd2"/>
              </a:cxn>
            </a:cxnLst>
            <a:rect l="0" t="0" r="r" b="b"/>
            <a:pathLst>
              <a:path w="21538" h="21563" extrusionOk="0">
                <a:moveTo>
                  <a:pt x="21516" y="9721"/>
                </a:moveTo>
                <a:cubicBezTo>
                  <a:pt x="21018" y="9721"/>
                  <a:pt x="20498" y="9708"/>
                  <a:pt x="20000" y="9655"/>
                </a:cubicBezTo>
                <a:cubicBezTo>
                  <a:pt x="17313" y="9378"/>
                  <a:pt x="15082" y="8086"/>
                  <a:pt x="14367" y="6504"/>
                </a:cubicBezTo>
                <a:cubicBezTo>
                  <a:pt x="13544" y="4671"/>
                  <a:pt x="14605" y="2917"/>
                  <a:pt x="12287" y="1387"/>
                </a:cubicBezTo>
                <a:cubicBezTo>
                  <a:pt x="10901" y="477"/>
                  <a:pt x="8929" y="-37"/>
                  <a:pt x="6893" y="3"/>
                </a:cubicBezTo>
                <a:cubicBezTo>
                  <a:pt x="3166" y="55"/>
                  <a:pt x="111" y="1901"/>
                  <a:pt x="3" y="4170"/>
                </a:cubicBezTo>
                <a:cubicBezTo>
                  <a:pt x="-62" y="5449"/>
                  <a:pt x="870" y="6728"/>
                  <a:pt x="2473" y="7559"/>
                </a:cubicBezTo>
                <a:cubicBezTo>
                  <a:pt x="3599" y="8139"/>
                  <a:pt x="4878" y="8337"/>
                  <a:pt x="6221" y="8429"/>
                </a:cubicBezTo>
                <a:cubicBezTo>
                  <a:pt x="7391" y="8508"/>
                  <a:pt x="8604" y="8521"/>
                  <a:pt x="9774" y="8640"/>
                </a:cubicBezTo>
                <a:cubicBezTo>
                  <a:pt x="11919" y="8864"/>
                  <a:pt x="13934" y="9972"/>
                  <a:pt x="14952" y="11106"/>
                </a:cubicBezTo>
                <a:cubicBezTo>
                  <a:pt x="16078" y="12385"/>
                  <a:pt x="15732" y="13875"/>
                  <a:pt x="15645" y="15260"/>
                </a:cubicBezTo>
                <a:cubicBezTo>
                  <a:pt x="15472" y="17594"/>
                  <a:pt x="16880" y="19730"/>
                  <a:pt x="20130" y="21075"/>
                </a:cubicBezTo>
                <a:cubicBezTo>
                  <a:pt x="20585" y="21260"/>
                  <a:pt x="21061" y="21418"/>
                  <a:pt x="21538" y="21563"/>
                </a:cubicBezTo>
                <a:lnTo>
                  <a:pt x="21538" y="9721"/>
                </a:lnTo>
                <a:close/>
              </a:path>
            </a:pathLst>
          </a:custGeom>
          <a:solidFill>
            <a:srgbClr val="53AFE8"/>
          </a:solidFill>
          <a:ln w="12700">
            <a:miter lim="400000"/>
          </a:ln>
        </p:spPr>
        <p:txBody>
          <a:bodyPr lIns="38100" tIns="38100" rIns="38100" bIns="38100" anchor="ctr"/>
          <a:lstStyle/>
          <a:p>
            <a:pPr>
              <a:defRPr sz="3000">
                <a:solidFill>
                  <a:srgbClr val="FFFFFF"/>
                </a:solidFill>
              </a:defRPr>
            </a:pPr>
            <a:endParaRPr/>
          </a:p>
        </p:txBody>
      </p:sp>
      <p:sp>
        <p:nvSpPr>
          <p:cNvPr id="15" name="Shape">
            <a:extLst>
              <a:ext uri="{FF2B5EF4-FFF2-40B4-BE49-F238E27FC236}">
                <a16:creationId xmlns:a16="http://schemas.microsoft.com/office/drawing/2014/main" id="{73B8AB70-4B4F-CA44-8772-6AC5E01958FB}"/>
              </a:ext>
            </a:extLst>
          </p:cNvPr>
          <p:cNvSpPr/>
          <p:nvPr/>
        </p:nvSpPr>
        <p:spPr>
          <a:xfrm>
            <a:off x="11978070" y="4724418"/>
            <a:ext cx="213791" cy="470534"/>
          </a:xfrm>
          <a:custGeom>
            <a:avLst/>
            <a:gdLst/>
            <a:ahLst/>
            <a:cxnLst>
              <a:cxn ang="0">
                <a:pos x="wd2" y="hd2"/>
              </a:cxn>
              <a:cxn ang="5400000">
                <a:pos x="wd2" y="hd2"/>
              </a:cxn>
              <a:cxn ang="10800000">
                <a:pos x="wd2" y="hd2"/>
              </a:cxn>
              <a:cxn ang="16200000">
                <a:pos x="wd2" y="hd2"/>
              </a:cxn>
            </a:cxnLst>
            <a:rect l="0" t="0" r="r" b="b"/>
            <a:pathLst>
              <a:path w="21600" h="21600" extrusionOk="0">
                <a:moveTo>
                  <a:pt x="0" y="10822"/>
                </a:moveTo>
                <a:cubicBezTo>
                  <a:pt x="0" y="16474"/>
                  <a:pt x="9450" y="21074"/>
                  <a:pt x="21600" y="21600"/>
                </a:cubicBezTo>
                <a:lnTo>
                  <a:pt x="21600" y="0"/>
                </a:lnTo>
                <a:cubicBezTo>
                  <a:pt x="9450" y="526"/>
                  <a:pt x="0" y="5170"/>
                  <a:pt x="0" y="10822"/>
                </a:cubicBezTo>
                <a:close/>
              </a:path>
            </a:pathLst>
          </a:custGeom>
          <a:gradFill>
            <a:gsLst>
              <a:gs pos="0">
                <a:schemeClr val="accent5">
                  <a:lumMod val="5000"/>
                  <a:lumOff val="95000"/>
                </a:schemeClr>
              </a:gs>
              <a:gs pos="75000">
                <a:schemeClr val="accent5">
                  <a:lumMod val="45000"/>
                  <a:lumOff val="55000"/>
                </a:schemeClr>
              </a:gs>
            </a:gsLst>
            <a:lin ang="2700000" scaled="0"/>
          </a:gradFill>
          <a:ln w="12700">
            <a:miter lim="400000"/>
          </a:ln>
        </p:spPr>
        <p:txBody>
          <a:bodyPr lIns="38100" tIns="38100" rIns="38100" bIns="38100" anchor="ctr"/>
          <a:lstStyle/>
          <a:p>
            <a:pPr>
              <a:defRPr sz="3000">
                <a:solidFill>
                  <a:srgbClr val="FFFFFF"/>
                </a:solidFill>
              </a:defRPr>
            </a:pPr>
            <a:endParaRPr/>
          </a:p>
        </p:txBody>
      </p:sp>
      <p:sp>
        <p:nvSpPr>
          <p:cNvPr id="16" name="Shape">
            <a:extLst>
              <a:ext uri="{FF2B5EF4-FFF2-40B4-BE49-F238E27FC236}">
                <a16:creationId xmlns:a16="http://schemas.microsoft.com/office/drawing/2014/main" id="{F805DC7E-C260-1641-891C-3D317199071C}"/>
              </a:ext>
            </a:extLst>
          </p:cNvPr>
          <p:cNvSpPr/>
          <p:nvPr/>
        </p:nvSpPr>
        <p:spPr>
          <a:xfrm>
            <a:off x="9935593" y="6031986"/>
            <a:ext cx="1152968" cy="835124"/>
          </a:xfrm>
          <a:custGeom>
            <a:avLst/>
            <a:gdLst/>
            <a:ahLst/>
            <a:cxnLst>
              <a:cxn ang="0">
                <a:pos x="wd2" y="hd2"/>
              </a:cxn>
              <a:cxn ang="5400000">
                <a:pos x="wd2" y="hd2"/>
              </a:cxn>
              <a:cxn ang="10800000">
                <a:pos x="wd2" y="hd2"/>
              </a:cxn>
              <a:cxn ang="16200000">
                <a:pos x="wd2" y="hd2"/>
              </a:cxn>
            </a:cxnLst>
            <a:rect l="0" t="0" r="r" b="b"/>
            <a:pathLst>
              <a:path w="21565" h="21600" extrusionOk="0">
                <a:moveTo>
                  <a:pt x="10496" y="18119"/>
                </a:moveTo>
                <a:cubicBezTo>
                  <a:pt x="11782" y="17157"/>
                  <a:pt x="13263" y="17453"/>
                  <a:pt x="14656" y="17527"/>
                </a:cubicBezTo>
                <a:cubicBezTo>
                  <a:pt x="16994" y="17675"/>
                  <a:pt x="19137" y="16490"/>
                  <a:pt x="20475" y="13750"/>
                </a:cubicBezTo>
                <a:cubicBezTo>
                  <a:pt x="21172" y="12343"/>
                  <a:pt x="21546" y="10640"/>
                  <a:pt x="21564" y="8936"/>
                </a:cubicBezTo>
                <a:cubicBezTo>
                  <a:pt x="21600" y="4024"/>
                  <a:pt x="18726" y="0"/>
                  <a:pt x="15191" y="0"/>
                </a:cubicBezTo>
                <a:cubicBezTo>
                  <a:pt x="13121" y="0"/>
                  <a:pt x="11068" y="1555"/>
                  <a:pt x="9890" y="3900"/>
                </a:cubicBezTo>
                <a:cubicBezTo>
                  <a:pt x="9193" y="5283"/>
                  <a:pt x="8908" y="6986"/>
                  <a:pt x="8890" y="8640"/>
                </a:cubicBezTo>
                <a:cubicBezTo>
                  <a:pt x="8872" y="10368"/>
                  <a:pt x="9265" y="12096"/>
                  <a:pt x="9051" y="13824"/>
                </a:cubicBezTo>
                <a:cubicBezTo>
                  <a:pt x="8783" y="16095"/>
                  <a:pt x="7480" y="17971"/>
                  <a:pt x="5891" y="18564"/>
                </a:cubicBezTo>
                <a:cubicBezTo>
                  <a:pt x="4052" y="19255"/>
                  <a:pt x="2303" y="18366"/>
                  <a:pt x="768" y="20316"/>
                </a:cubicBezTo>
                <a:cubicBezTo>
                  <a:pt x="464" y="20687"/>
                  <a:pt x="214" y="21131"/>
                  <a:pt x="0" y="21600"/>
                </a:cubicBezTo>
                <a:lnTo>
                  <a:pt x="8194" y="21600"/>
                </a:lnTo>
                <a:cubicBezTo>
                  <a:pt x="8604" y="20168"/>
                  <a:pt x="9533" y="18835"/>
                  <a:pt x="10496" y="18119"/>
                </a:cubicBezTo>
                <a:close/>
              </a:path>
            </a:pathLst>
          </a:custGeom>
          <a:gradFill>
            <a:gsLst>
              <a:gs pos="0">
                <a:schemeClr val="accent5">
                  <a:lumMod val="5000"/>
                  <a:lumOff val="95000"/>
                </a:schemeClr>
              </a:gs>
              <a:gs pos="75000">
                <a:schemeClr val="accent5">
                  <a:lumMod val="45000"/>
                  <a:lumOff val="55000"/>
                </a:schemeClr>
              </a:gs>
            </a:gsLst>
            <a:lin ang="2700000" scaled="0"/>
          </a:gradFill>
          <a:ln w="12700">
            <a:miter lim="400000"/>
          </a:ln>
        </p:spPr>
        <p:txBody>
          <a:bodyPr lIns="38100" tIns="38100" rIns="38100" bIns="38100" anchor="ctr"/>
          <a:lstStyle/>
          <a:p>
            <a:pPr>
              <a:defRPr sz="3000">
                <a:solidFill>
                  <a:srgbClr val="FFFFFF"/>
                </a:solidFill>
              </a:defRPr>
            </a:pPr>
            <a:endParaRPr/>
          </a:p>
        </p:txBody>
      </p:sp>
      <p:sp>
        <p:nvSpPr>
          <p:cNvPr id="23" name="Circle">
            <a:extLst>
              <a:ext uri="{FF2B5EF4-FFF2-40B4-BE49-F238E27FC236}">
                <a16:creationId xmlns:a16="http://schemas.microsoft.com/office/drawing/2014/main" id="{335552F3-6B56-BD48-A43F-4A071B621795}"/>
              </a:ext>
            </a:extLst>
          </p:cNvPr>
          <p:cNvSpPr/>
          <p:nvPr/>
        </p:nvSpPr>
        <p:spPr>
          <a:xfrm>
            <a:off x="11243160" y="5325709"/>
            <a:ext cx="572751" cy="572752"/>
          </a:xfrm>
          <a:prstGeom prst="ellipse">
            <a:avLst/>
          </a:prstGeom>
          <a:gradFill>
            <a:gsLst>
              <a:gs pos="0">
                <a:schemeClr val="accent5">
                  <a:lumMod val="5000"/>
                  <a:lumOff val="95000"/>
                </a:schemeClr>
              </a:gs>
              <a:gs pos="75000">
                <a:schemeClr val="accent5">
                  <a:lumMod val="45000"/>
                  <a:lumOff val="55000"/>
                </a:schemeClr>
              </a:gs>
            </a:gsLst>
            <a:lin ang="2700000" scaled="0"/>
          </a:gradFill>
          <a:ln w="12700">
            <a:miter lim="400000"/>
          </a:ln>
        </p:spPr>
        <p:txBody>
          <a:bodyPr lIns="38100" tIns="38100" rIns="38100" bIns="38100" anchor="ctr"/>
          <a:lstStyle/>
          <a:p>
            <a:pPr>
              <a:defRPr sz="3000">
                <a:solidFill>
                  <a:srgbClr val="FFFFFF"/>
                </a:solidFill>
              </a:defRPr>
            </a:pPr>
            <a:endParaRPr/>
          </a:p>
        </p:txBody>
      </p:sp>
      <p:sp>
        <p:nvSpPr>
          <p:cNvPr id="12" name="Title 1">
            <a:extLst>
              <a:ext uri="{FF2B5EF4-FFF2-40B4-BE49-F238E27FC236}">
                <a16:creationId xmlns:a16="http://schemas.microsoft.com/office/drawing/2014/main" id="{0D08B00A-9A13-4AB1-A72D-2F499BA2EBAB}"/>
              </a:ext>
            </a:extLst>
          </p:cNvPr>
          <p:cNvSpPr>
            <a:spLocks noGrp="1"/>
          </p:cNvSpPr>
          <p:nvPr>
            <p:ph type="title"/>
          </p:nvPr>
        </p:nvSpPr>
        <p:spPr>
          <a:xfrm>
            <a:off x="1594884" y="365125"/>
            <a:ext cx="9758916" cy="1325563"/>
          </a:xfrm>
        </p:spPr>
        <p:txBody>
          <a:bodyPr/>
          <a:lstStyle/>
          <a:p>
            <a:r>
              <a:rPr lang="es-ES" smtClean="0"/>
              <a:t>Haga clic para modificar el estilo de título del patrón</a:t>
            </a:r>
            <a:endParaRPr lang="en-US" dirty="0"/>
          </a:p>
        </p:txBody>
      </p:sp>
      <p:sp>
        <p:nvSpPr>
          <p:cNvPr id="18" name="Content Placeholder 2">
            <a:extLst>
              <a:ext uri="{FF2B5EF4-FFF2-40B4-BE49-F238E27FC236}">
                <a16:creationId xmlns:a16="http://schemas.microsoft.com/office/drawing/2014/main" id="{489DC5E6-DDCD-4B67-B47F-0BD6C54B83D2}"/>
              </a:ext>
            </a:extLst>
          </p:cNvPr>
          <p:cNvSpPr>
            <a:spLocks noGrp="1"/>
          </p:cNvSpPr>
          <p:nvPr>
            <p:ph idx="1"/>
          </p:nvPr>
        </p:nvSpPr>
        <p:spPr>
          <a:xfrm>
            <a:off x="838200" y="1825625"/>
            <a:ext cx="10515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9" name="Date Placeholder 3">
            <a:extLst>
              <a:ext uri="{FF2B5EF4-FFF2-40B4-BE49-F238E27FC236}">
                <a16:creationId xmlns:a16="http://schemas.microsoft.com/office/drawing/2014/main" id="{768C53B7-7FCD-400A-9752-7BFFD8BB3D75}"/>
              </a:ext>
            </a:extLst>
          </p:cNvPr>
          <p:cNvSpPr>
            <a:spLocks noGrp="1"/>
          </p:cNvSpPr>
          <p:nvPr>
            <p:ph type="dt" sz="half" idx="10"/>
          </p:nvPr>
        </p:nvSpPr>
        <p:spPr>
          <a:xfrm>
            <a:off x="838200" y="6356350"/>
            <a:ext cx="2743200" cy="365125"/>
          </a:xfrm>
        </p:spPr>
        <p:txBody>
          <a:bodyPr/>
          <a:lstStyle/>
          <a:p>
            <a:r>
              <a:rPr lang="en-US" dirty="0"/>
              <a:t>Date</a:t>
            </a:r>
          </a:p>
        </p:txBody>
      </p:sp>
      <p:sp>
        <p:nvSpPr>
          <p:cNvPr id="20" name="Footer Placeholder 4">
            <a:extLst>
              <a:ext uri="{FF2B5EF4-FFF2-40B4-BE49-F238E27FC236}">
                <a16:creationId xmlns:a16="http://schemas.microsoft.com/office/drawing/2014/main" id="{10C428BE-FED7-45A5-9425-7445C51F35BB}"/>
              </a:ext>
            </a:extLst>
          </p:cNvPr>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a:extLst>
              <a:ext uri="{FF2B5EF4-FFF2-40B4-BE49-F238E27FC236}">
                <a16:creationId xmlns:a16="http://schemas.microsoft.com/office/drawing/2014/main" id="{18FDE52B-46E4-490F-8D9A-1A96457A334F}"/>
              </a:ext>
            </a:extLst>
          </p:cNvPr>
          <p:cNvSpPr>
            <a:spLocks noGrp="1"/>
          </p:cNvSpPr>
          <p:nvPr>
            <p:ph type="sldNum" sz="quarter" idx="12"/>
          </p:nvPr>
        </p:nvSpPr>
        <p:spPr>
          <a:xfrm>
            <a:off x="8610600" y="6356350"/>
            <a:ext cx="2743200" cy="365125"/>
          </a:xfrm>
        </p:spPr>
        <p:txBody>
          <a:bodyPr/>
          <a:lstStyle/>
          <a:p>
            <a:fld id="{672B7600-67E3-4D97-B453-880E2742B982}" type="slidenum">
              <a:rPr lang="en-US" smtClean="0"/>
              <a:t>‹Nº›</a:t>
            </a:fld>
            <a:endParaRPr lang="en-US"/>
          </a:p>
        </p:txBody>
      </p:sp>
      <p:sp>
        <p:nvSpPr>
          <p:cNvPr id="24" name="Shape">
            <a:extLst>
              <a:ext uri="{FF2B5EF4-FFF2-40B4-BE49-F238E27FC236}">
                <a16:creationId xmlns:a16="http://schemas.microsoft.com/office/drawing/2014/main" id="{37882446-46AE-9944-8A8C-E8EAFC79726F}"/>
              </a:ext>
            </a:extLst>
          </p:cNvPr>
          <p:cNvSpPr/>
          <p:nvPr/>
        </p:nvSpPr>
        <p:spPr>
          <a:xfrm>
            <a:off x="0" y="0"/>
            <a:ext cx="1409691" cy="1406871"/>
          </a:xfrm>
          <a:custGeom>
            <a:avLst/>
            <a:gdLst/>
            <a:ahLst/>
            <a:cxnLst>
              <a:cxn ang="0">
                <a:pos x="wd2" y="hd2"/>
              </a:cxn>
              <a:cxn ang="5400000">
                <a:pos x="wd2" y="hd2"/>
              </a:cxn>
              <a:cxn ang="10800000">
                <a:pos x="wd2" y="hd2"/>
              </a:cxn>
              <a:cxn ang="16200000">
                <a:pos x="wd2" y="hd2"/>
              </a:cxn>
            </a:cxnLst>
            <a:rect l="0" t="0" r="r" b="b"/>
            <a:pathLst>
              <a:path w="21600" h="21542" extrusionOk="0">
                <a:moveTo>
                  <a:pt x="0" y="3581"/>
                </a:moveTo>
                <a:cubicBezTo>
                  <a:pt x="15" y="3581"/>
                  <a:pt x="29" y="3581"/>
                  <a:pt x="44" y="3581"/>
                </a:cubicBezTo>
                <a:cubicBezTo>
                  <a:pt x="1784" y="3887"/>
                  <a:pt x="3422" y="5349"/>
                  <a:pt x="4226" y="6854"/>
                </a:cubicBezTo>
                <a:cubicBezTo>
                  <a:pt x="5148" y="8549"/>
                  <a:pt x="4870" y="10522"/>
                  <a:pt x="4782" y="12378"/>
                </a:cubicBezTo>
                <a:cubicBezTo>
                  <a:pt x="4651" y="15491"/>
                  <a:pt x="5777" y="18312"/>
                  <a:pt x="8409" y="20095"/>
                </a:cubicBezTo>
                <a:cubicBezTo>
                  <a:pt x="9769" y="21015"/>
                  <a:pt x="11378" y="21527"/>
                  <a:pt x="13030" y="21542"/>
                </a:cubicBezTo>
                <a:cubicBezTo>
                  <a:pt x="17754" y="21600"/>
                  <a:pt x="21600" y="17786"/>
                  <a:pt x="21600" y="13080"/>
                </a:cubicBezTo>
                <a:cubicBezTo>
                  <a:pt x="21600" y="10332"/>
                  <a:pt x="20123" y="7614"/>
                  <a:pt x="17856" y="6036"/>
                </a:cubicBezTo>
                <a:cubicBezTo>
                  <a:pt x="16525" y="5115"/>
                  <a:pt x="14902" y="4735"/>
                  <a:pt x="13308" y="4720"/>
                </a:cubicBezTo>
                <a:cubicBezTo>
                  <a:pt x="11641" y="4691"/>
                  <a:pt x="9988" y="5217"/>
                  <a:pt x="8321" y="4940"/>
                </a:cubicBezTo>
                <a:cubicBezTo>
                  <a:pt x="6142" y="4574"/>
                  <a:pt x="4343" y="2864"/>
                  <a:pt x="3773" y="745"/>
                </a:cubicBezTo>
                <a:cubicBezTo>
                  <a:pt x="3700" y="497"/>
                  <a:pt x="3656" y="248"/>
                  <a:pt x="3612" y="0"/>
                </a:cubicBezTo>
                <a:lnTo>
                  <a:pt x="0" y="0"/>
                </a:lnTo>
                <a:lnTo>
                  <a:pt x="0" y="3581"/>
                </a:lnTo>
                <a:close/>
              </a:path>
            </a:pathLst>
          </a:custGeom>
          <a:solidFill>
            <a:srgbClr val="22337B"/>
          </a:solidFill>
          <a:ln w="12700">
            <a:miter lim="400000"/>
          </a:ln>
        </p:spPr>
        <p:txBody>
          <a:bodyPr lIns="38100" tIns="38100" rIns="38100" bIns="38100" anchor="ctr"/>
          <a:lstStyle/>
          <a:p>
            <a:pPr>
              <a:defRPr sz="3000">
                <a:solidFill>
                  <a:srgbClr val="FFFFFF"/>
                </a:solidFill>
              </a:defRPr>
            </a:pPr>
            <a:endParaRPr/>
          </a:p>
        </p:txBody>
      </p:sp>
      <p:sp>
        <p:nvSpPr>
          <p:cNvPr id="6" name="Text Placeholder 5">
            <a:extLst>
              <a:ext uri="{FF2B5EF4-FFF2-40B4-BE49-F238E27FC236}">
                <a16:creationId xmlns:a16="http://schemas.microsoft.com/office/drawing/2014/main" id="{486C3941-F15A-6C49-88C0-E847E67EB30F}"/>
              </a:ext>
            </a:extLst>
          </p:cNvPr>
          <p:cNvSpPr>
            <a:spLocks noGrp="1"/>
          </p:cNvSpPr>
          <p:nvPr>
            <p:ph type="body" sz="quarter" idx="13"/>
          </p:nvPr>
        </p:nvSpPr>
        <p:spPr>
          <a:xfrm>
            <a:off x="255588" y="255588"/>
            <a:ext cx="1154112" cy="1150937"/>
          </a:xfrm>
        </p:spPr>
        <p:txBody>
          <a:bodyPr anchor="ctr"/>
          <a:lstStyle>
            <a:lvl1pPr marL="0" indent="0" algn="ctr">
              <a:buNone/>
              <a:defRPr b="1">
                <a:solidFill>
                  <a:schemeClr val="bg1"/>
                </a:solidFill>
              </a:defRPr>
            </a:lvl1pPr>
            <a:lvl2pPr marL="457200" indent="0" algn="ctr">
              <a:buNone/>
              <a:defRPr b="1">
                <a:solidFill>
                  <a:schemeClr val="bg1"/>
                </a:solidFill>
              </a:defRPr>
            </a:lvl2pPr>
            <a:lvl3pPr marL="914400" indent="0" algn="ctr">
              <a:buNone/>
              <a:defRPr b="1">
                <a:solidFill>
                  <a:schemeClr val="bg1"/>
                </a:solidFill>
              </a:defRPr>
            </a:lvl3pPr>
            <a:lvl4pPr marL="1371600" indent="0" algn="ctr">
              <a:buNone/>
              <a:defRPr b="1">
                <a:solidFill>
                  <a:schemeClr val="bg1"/>
                </a:solidFill>
              </a:defRPr>
            </a:lvl4pPr>
            <a:lvl5pPr marL="1828800" indent="0" algn="ctr">
              <a:buNone/>
              <a:defRPr b="1">
                <a:solidFill>
                  <a:schemeClr val="bg1"/>
                </a:solidFill>
              </a:defRPr>
            </a:lvl5pPr>
          </a:lstStyle>
          <a:p>
            <a:pPr lvl="0"/>
            <a:r>
              <a:rPr lang="es-ES" dirty="0" smtClean="0"/>
              <a:t>Editar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Tree>
    <p:extLst>
      <p:ext uri="{BB962C8B-B14F-4D97-AF65-F5344CB8AC3E}">
        <p14:creationId xmlns:p14="http://schemas.microsoft.com/office/powerpoint/2010/main" val="1605757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C0CAD957-447A-3747-AAE2-84D1155FCD41}"/>
              </a:ext>
            </a:extLst>
          </p:cNvPr>
          <p:cNvSpPr/>
          <p:nvPr/>
        </p:nvSpPr>
        <p:spPr>
          <a:xfrm>
            <a:off x="554518" y="0"/>
            <a:ext cx="9550404" cy="6858000"/>
          </a:xfrm>
          <a:custGeom>
            <a:avLst/>
            <a:gdLst>
              <a:gd name="connsiteX0" fmla="*/ 1217863 w 9550404"/>
              <a:gd name="connsiteY0" fmla="*/ 0 h 6858000"/>
              <a:gd name="connsiteX1" fmla="*/ 7785446 w 9550404"/>
              <a:gd name="connsiteY1" fmla="*/ 0 h 6858000"/>
              <a:gd name="connsiteX2" fmla="*/ 7919146 w 9550404"/>
              <a:gd name="connsiteY2" fmla="*/ 148204 h 6858000"/>
              <a:gd name="connsiteX3" fmla="*/ 8946872 w 9550404"/>
              <a:gd name="connsiteY3" fmla="*/ 3449911 h 6858000"/>
              <a:gd name="connsiteX4" fmla="*/ 9243995 w 9550404"/>
              <a:gd name="connsiteY4" fmla="*/ 6389287 h 6858000"/>
              <a:gd name="connsiteX5" fmla="*/ 9550404 w 9550404"/>
              <a:gd name="connsiteY5" fmla="*/ 6858000 h 6858000"/>
              <a:gd name="connsiteX6" fmla="*/ 2043168 w 9550404"/>
              <a:gd name="connsiteY6" fmla="*/ 6858000 h 6858000"/>
              <a:gd name="connsiteX7" fmla="*/ 1988784 w 9550404"/>
              <a:gd name="connsiteY7" fmla="*/ 6821412 h 6858000"/>
              <a:gd name="connsiteX8" fmla="*/ 0 w 9550404"/>
              <a:gd name="connsiteY8" fmla="*/ 3073631 h 6858000"/>
              <a:gd name="connsiteX9" fmla="*/ 1042604 w 9550404"/>
              <a:gd name="connsiteY9" fmla="*/ 1908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50404" h="6858000">
                <a:moveTo>
                  <a:pt x="1217863" y="0"/>
                </a:moveTo>
                <a:lnTo>
                  <a:pt x="7785446" y="0"/>
                </a:lnTo>
                <a:lnTo>
                  <a:pt x="7919146" y="148204"/>
                </a:lnTo>
                <a:cubicBezTo>
                  <a:pt x="8676691" y="1049897"/>
                  <a:pt x="9000924" y="2208417"/>
                  <a:pt x="8946872" y="3449911"/>
                </a:cubicBezTo>
                <a:cubicBezTo>
                  <a:pt x="8904867" y="4433169"/>
                  <a:pt x="8757632" y="5484982"/>
                  <a:pt x="9243995" y="6389287"/>
                </a:cubicBezTo>
                <a:cubicBezTo>
                  <a:pt x="9329772" y="6547579"/>
                  <a:pt x="9433235" y="6705485"/>
                  <a:pt x="9550404" y="6858000"/>
                </a:cubicBezTo>
                <a:lnTo>
                  <a:pt x="2043168" y="6858000"/>
                </a:lnTo>
                <a:cubicBezTo>
                  <a:pt x="2025482" y="6845676"/>
                  <a:pt x="2006469" y="6833351"/>
                  <a:pt x="1988784" y="6821412"/>
                </a:cubicBezTo>
                <a:cubicBezTo>
                  <a:pt x="790119" y="5987588"/>
                  <a:pt x="0" y="4541008"/>
                  <a:pt x="0" y="3073631"/>
                </a:cubicBezTo>
                <a:cubicBezTo>
                  <a:pt x="0" y="1977045"/>
                  <a:pt x="391583" y="972018"/>
                  <a:pt x="1042604" y="190844"/>
                </a:cubicBezTo>
                <a:close/>
              </a:path>
            </a:pathLst>
          </a:custGeom>
          <a:solidFill>
            <a:schemeClr val="accent5"/>
          </a:solidFill>
          <a:ln w="12700">
            <a:miter lim="400000"/>
          </a:ln>
        </p:spPr>
        <p:txBody>
          <a:bodyPr wrap="square" lIns="38100" tIns="38100" rIns="38100" bIns="38100" anchor="ctr">
            <a:noAutofit/>
          </a:bodyPr>
          <a:lstStyle/>
          <a:p>
            <a:pPr>
              <a:defRPr sz="3000">
                <a:solidFill>
                  <a:srgbClr val="FFFFFF"/>
                </a:solidFill>
              </a:defRPr>
            </a:pPr>
            <a:endParaRPr/>
          </a:p>
        </p:txBody>
      </p:sp>
      <p:sp>
        <p:nvSpPr>
          <p:cNvPr id="13" name="Shape">
            <a:extLst>
              <a:ext uri="{FF2B5EF4-FFF2-40B4-BE49-F238E27FC236}">
                <a16:creationId xmlns:a16="http://schemas.microsoft.com/office/drawing/2014/main" id="{172E36B5-B4EE-7F4B-83E0-CE7789C65DF7}"/>
              </a:ext>
            </a:extLst>
          </p:cNvPr>
          <p:cNvSpPr/>
          <p:nvPr/>
        </p:nvSpPr>
        <p:spPr>
          <a:xfrm>
            <a:off x="10031617" y="0"/>
            <a:ext cx="2160384" cy="3429000"/>
          </a:xfrm>
          <a:custGeom>
            <a:avLst/>
            <a:gdLst/>
            <a:ahLst/>
            <a:cxnLst>
              <a:cxn ang="0">
                <a:pos x="wd2" y="hd2"/>
              </a:cxn>
              <a:cxn ang="5400000">
                <a:pos x="wd2" y="hd2"/>
              </a:cxn>
              <a:cxn ang="10800000">
                <a:pos x="wd2" y="hd2"/>
              </a:cxn>
              <a:cxn ang="16200000">
                <a:pos x="wd2" y="hd2"/>
              </a:cxn>
            </a:cxnLst>
            <a:rect l="0" t="0" r="r" b="b"/>
            <a:pathLst>
              <a:path w="21541" h="21563" extrusionOk="0">
                <a:moveTo>
                  <a:pt x="17753" y="711"/>
                </a:moveTo>
                <a:cubicBezTo>
                  <a:pt x="16581" y="1789"/>
                  <a:pt x="16106" y="3106"/>
                  <a:pt x="16088" y="4394"/>
                </a:cubicBezTo>
                <a:cubicBezTo>
                  <a:pt x="16071" y="5744"/>
                  <a:pt x="16749" y="7078"/>
                  <a:pt x="16405" y="8428"/>
                </a:cubicBezTo>
                <a:cubicBezTo>
                  <a:pt x="15947" y="10189"/>
                  <a:pt x="13763" y="11656"/>
                  <a:pt x="11058" y="12133"/>
                </a:cubicBezTo>
                <a:cubicBezTo>
                  <a:pt x="7948" y="12683"/>
                  <a:pt x="4936" y="12000"/>
                  <a:pt x="2337" y="13533"/>
                </a:cubicBezTo>
                <a:cubicBezTo>
                  <a:pt x="795" y="14439"/>
                  <a:pt x="-59" y="15744"/>
                  <a:pt x="3" y="17072"/>
                </a:cubicBezTo>
                <a:cubicBezTo>
                  <a:pt x="126" y="19517"/>
                  <a:pt x="3280" y="21500"/>
                  <a:pt x="7156" y="21561"/>
                </a:cubicBezTo>
                <a:cubicBezTo>
                  <a:pt x="9332" y="21600"/>
                  <a:pt x="11525" y="20978"/>
                  <a:pt x="12926" y="19928"/>
                </a:cubicBezTo>
                <a:cubicBezTo>
                  <a:pt x="13912" y="19194"/>
                  <a:pt x="14238" y="18344"/>
                  <a:pt x="14388" y="17467"/>
                </a:cubicBezTo>
                <a:cubicBezTo>
                  <a:pt x="14520" y="16700"/>
                  <a:pt x="14520" y="15906"/>
                  <a:pt x="14732" y="15139"/>
                </a:cubicBezTo>
                <a:cubicBezTo>
                  <a:pt x="15110" y="13728"/>
                  <a:pt x="16969" y="12400"/>
                  <a:pt x="18898" y="11739"/>
                </a:cubicBezTo>
                <a:cubicBezTo>
                  <a:pt x="19735" y="11450"/>
                  <a:pt x="20625" y="11306"/>
                  <a:pt x="21541" y="11239"/>
                </a:cubicBezTo>
                <a:lnTo>
                  <a:pt x="21541" y="0"/>
                </a:lnTo>
                <a:lnTo>
                  <a:pt x="18652" y="0"/>
                </a:lnTo>
                <a:cubicBezTo>
                  <a:pt x="18326" y="228"/>
                  <a:pt x="18026" y="461"/>
                  <a:pt x="17753" y="711"/>
                </a:cubicBez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14" name="Shape">
            <a:extLst>
              <a:ext uri="{FF2B5EF4-FFF2-40B4-BE49-F238E27FC236}">
                <a16:creationId xmlns:a16="http://schemas.microsoft.com/office/drawing/2014/main" id="{4A30D72B-4821-F042-81E6-3B16F2D6764A}"/>
              </a:ext>
            </a:extLst>
          </p:cNvPr>
          <p:cNvSpPr/>
          <p:nvPr/>
        </p:nvSpPr>
        <p:spPr>
          <a:xfrm>
            <a:off x="9985642" y="3563937"/>
            <a:ext cx="2203166" cy="3294063"/>
          </a:xfrm>
          <a:custGeom>
            <a:avLst/>
            <a:gdLst/>
            <a:ahLst/>
            <a:cxnLst>
              <a:cxn ang="0">
                <a:pos x="wd2" y="hd2"/>
              </a:cxn>
              <a:cxn ang="5400000">
                <a:pos x="wd2" y="hd2"/>
              </a:cxn>
              <a:cxn ang="10800000">
                <a:pos x="wd2" y="hd2"/>
              </a:cxn>
              <a:cxn ang="16200000">
                <a:pos x="wd2" y="hd2"/>
              </a:cxn>
            </a:cxnLst>
            <a:rect l="0" t="0" r="r" b="b"/>
            <a:pathLst>
              <a:path w="21600" h="21600" extrusionOk="0">
                <a:moveTo>
                  <a:pt x="21600" y="308"/>
                </a:moveTo>
                <a:cubicBezTo>
                  <a:pt x="20312" y="105"/>
                  <a:pt x="18981" y="0"/>
                  <a:pt x="17598" y="0"/>
                </a:cubicBezTo>
                <a:cubicBezTo>
                  <a:pt x="7877" y="0"/>
                  <a:pt x="0" y="5269"/>
                  <a:pt x="0" y="11770"/>
                </a:cubicBezTo>
                <a:cubicBezTo>
                  <a:pt x="0" y="15883"/>
                  <a:pt x="3153" y="19498"/>
                  <a:pt x="7930" y="21600"/>
                </a:cubicBezTo>
                <a:lnTo>
                  <a:pt x="21590" y="21600"/>
                </a:lnTo>
                <a:lnTo>
                  <a:pt x="21590" y="308"/>
                </a:lnTo>
                <a:close/>
              </a:path>
            </a:pathLst>
          </a:custGeom>
          <a:gradFill>
            <a:gsLst>
              <a:gs pos="0">
                <a:schemeClr val="accent5">
                  <a:lumMod val="5000"/>
                  <a:lumOff val="95000"/>
                </a:schemeClr>
              </a:gs>
              <a:gs pos="75000">
                <a:schemeClr val="accent5">
                  <a:lumMod val="45000"/>
                  <a:lumOff val="55000"/>
                </a:schemeClr>
              </a:gs>
            </a:gsLst>
            <a:lin ang="2700000" scaled="0"/>
          </a:gradFill>
          <a:ln w="12700">
            <a:miter lim="400000"/>
          </a:ln>
        </p:spPr>
        <p:txBody>
          <a:bodyPr lIns="38100" tIns="38100" rIns="38100" bIns="38100" anchor="ctr"/>
          <a:lstStyle/>
          <a:p>
            <a:pPr>
              <a:defRPr sz="3000">
                <a:solidFill>
                  <a:srgbClr val="FFFFFF"/>
                </a:solidFill>
              </a:defRPr>
            </a:pPr>
            <a:endParaRPr/>
          </a:p>
        </p:txBody>
      </p:sp>
      <p:sp>
        <p:nvSpPr>
          <p:cNvPr id="12" name="Title 1">
            <a:extLst>
              <a:ext uri="{FF2B5EF4-FFF2-40B4-BE49-F238E27FC236}">
                <a16:creationId xmlns:a16="http://schemas.microsoft.com/office/drawing/2014/main" id="{08888851-8419-4D40-B1E3-9D279F24C731}"/>
              </a:ext>
            </a:extLst>
          </p:cNvPr>
          <p:cNvSpPr>
            <a:spLocks noGrp="1"/>
          </p:cNvSpPr>
          <p:nvPr>
            <p:ph type="title"/>
          </p:nvPr>
        </p:nvSpPr>
        <p:spPr>
          <a:xfrm>
            <a:off x="1382232" y="365125"/>
            <a:ext cx="7161693" cy="1325563"/>
          </a:xfrm>
        </p:spPr>
        <p:txBody>
          <a:bodyPr/>
          <a:lstStyle>
            <a:lvl1pPr>
              <a:defRPr>
                <a:solidFill>
                  <a:schemeClr val="bg1"/>
                </a:solidFill>
              </a:defRPr>
            </a:lvl1pPr>
          </a:lstStyle>
          <a:p>
            <a:r>
              <a:rPr lang="es-ES" smtClean="0"/>
              <a:t>Haga clic para modificar el estilo de título del patrón</a:t>
            </a:r>
            <a:endParaRPr lang="en-US" dirty="0"/>
          </a:p>
        </p:txBody>
      </p:sp>
      <p:sp>
        <p:nvSpPr>
          <p:cNvPr id="18" name="Content Placeholder 2">
            <a:extLst>
              <a:ext uri="{FF2B5EF4-FFF2-40B4-BE49-F238E27FC236}">
                <a16:creationId xmlns:a16="http://schemas.microsoft.com/office/drawing/2014/main" id="{9CCD0F33-6122-4DA2-AA9D-CA48CEFB9225}"/>
              </a:ext>
            </a:extLst>
          </p:cNvPr>
          <p:cNvSpPr>
            <a:spLocks noGrp="1"/>
          </p:cNvSpPr>
          <p:nvPr>
            <p:ph idx="1"/>
          </p:nvPr>
        </p:nvSpPr>
        <p:spPr>
          <a:xfrm>
            <a:off x="1382232" y="1825625"/>
            <a:ext cx="7161693"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9" name="Date Placeholder 3">
            <a:extLst>
              <a:ext uri="{FF2B5EF4-FFF2-40B4-BE49-F238E27FC236}">
                <a16:creationId xmlns:a16="http://schemas.microsoft.com/office/drawing/2014/main" id="{7A8A3FA1-377F-4383-B7E8-14D9409AF64B}"/>
              </a:ext>
            </a:extLst>
          </p:cNvPr>
          <p:cNvSpPr>
            <a:spLocks noGrp="1"/>
          </p:cNvSpPr>
          <p:nvPr>
            <p:ph type="dt" sz="half" idx="10"/>
          </p:nvPr>
        </p:nvSpPr>
        <p:spPr>
          <a:xfrm>
            <a:off x="838200" y="6356350"/>
            <a:ext cx="2743200" cy="365125"/>
          </a:xfrm>
        </p:spPr>
        <p:txBody>
          <a:bodyPr/>
          <a:lstStyle>
            <a:lvl1pPr>
              <a:defRPr>
                <a:solidFill>
                  <a:schemeClr val="accent6"/>
                </a:solidFill>
              </a:defRPr>
            </a:lvl1pPr>
          </a:lstStyle>
          <a:p>
            <a:r>
              <a:rPr lang="en-US"/>
              <a:t>Date</a:t>
            </a:r>
            <a:endParaRPr lang="en-US" dirty="0"/>
          </a:p>
        </p:txBody>
      </p:sp>
      <p:sp>
        <p:nvSpPr>
          <p:cNvPr id="20" name="Footer Placeholder 4">
            <a:extLst>
              <a:ext uri="{FF2B5EF4-FFF2-40B4-BE49-F238E27FC236}">
                <a16:creationId xmlns:a16="http://schemas.microsoft.com/office/drawing/2014/main" id="{566F5CF8-699B-4A09-9AD0-718B0175E486}"/>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r>
              <a:rPr lang="en-US"/>
              <a:t>Your Footer Here</a:t>
            </a:r>
          </a:p>
        </p:txBody>
      </p:sp>
      <p:sp>
        <p:nvSpPr>
          <p:cNvPr id="21" name="Slide Number Placeholder 5">
            <a:extLst>
              <a:ext uri="{FF2B5EF4-FFF2-40B4-BE49-F238E27FC236}">
                <a16:creationId xmlns:a16="http://schemas.microsoft.com/office/drawing/2014/main" id="{7C55771C-35B2-4842-A572-EEE14A727DBF}"/>
              </a:ext>
            </a:extLst>
          </p:cNvPr>
          <p:cNvSpPr>
            <a:spLocks noGrp="1"/>
          </p:cNvSpPr>
          <p:nvPr>
            <p:ph type="sldNum" sz="quarter" idx="12"/>
          </p:nvPr>
        </p:nvSpPr>
        <p:spPr>
          <a:xfrm>
            <a:off x="8610600" y="6356350"/>
            <a:ext cx="2743200" cy="365125"/>
          </a:xfrm>
        </p:spPr>
        <p:txBody>
          <a:bodyPr/>
          <a:lstStyle>
            <a:lvl1pPr>
              <a:defRPr>
                <a:solidFill>
                  <a:schemeClr val="accent6"/>
                </a:solidFill>
              </a:defRPr>
            </a:lvl1pPr>
          </a:lstStyle>
          <a:p>
            <a:fld id="{672B7600-67E3-4D97-B453-880E2742B982}" type="slidenum">
              <a:rPr lang="en-US" smtClean="0"/>
              <a:pPr/>
              <a:t>‹Nº›</a:t>
            </a:fld>
            <a:endParaRPr lang="en-US"/>
          </a:p>
        </p:txBody>
      </p:sp>
    </p:spTree>
    <p:extLst>
      <p:ext uri="{BB962C8B-B14F-4D97-AF65-F5344CB8AC3E}">
        <p14:creationId xmlns:p14="http://schemas.microsoft.com/office/powerpoint/2010/main" val="3253473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847D8DAF-71F2-8444-A42C-DCC286C6A17C}"/>
              </a:ext>
            </a:extLst>
          </p:cNvPr>
          <p:cNvSpPr>
            <a:spLocks noGrp="1"/>
          </p:cNvSpPr>
          <p:nvPr>
            <p:ph type="pic" sz="quarter" idx="13"/>
          </p:nvPr>
        </p:nvSpPr>
        <p:spPr>
          <a:xfrm>
            <a:off x="5474418" y="333663"/>
            <a:ext cx="6195070" cy="6195846"/>
          </a:xfrm>
          <a:custGeom>
            <a:avLst/>
            <a:gdLst>
              <a:gd name="connsiteX0" fmla="*/ 1801746 w 6195070"/>
              <a:gd name="connsiteY0" fmla="*/ 123 h 6195846"/>
              <a:gd name="connsiteX1" fmla="*/ 2772867 w 6195070"/>
              <a:gd name="connsiteY1" fmla="*/ 303992 h 6195846"/>
              <a:gd name="connsiteX2" fmla="*/ 3537122 w 6195070"/>
              <a:gd name="connsiteY2" fmla="*/ 1930667 h 6195846"/>
              <a:gd name="connsiteX3" fmla="*/ 3654346 w 6195070"/>
              <a:gd name="connsiteY3" fmla="*/ 3092044 h 6195846"/>
              <a:gd name="connsiteX4" fmla="*/ 4533814 w 6195070"/>
              <a:gd name="connsiteY4" fmla="*/ 3780064 h 6195846"/>
              <a:gd name="connsiteX5" fmla="*/ 5137748 w 6195070"/>
              <a:gd name="connsiteY5" fmla="*/ 3839054 h 6195846"/>
              <a:gd name="connsiteX6" fmla="*/ 5776160 w 6195070"/>
              <a:gd name="connsiteY6" fmla="*/ 4082206 h 6195846"/>
              <a:gd name="connsiteX7" fmla="*/ 6194488 w 6195070"/>
              <a:gd name="connsiteY7" fmla="*/ 5030069 h 6195846"/>
              <a:gd name="connsiteX8" fmla="*/ 5020524 w 6195070"/>
              <a:gd name="connsiteY8" fmla="*/ 6195474 h 6195846"/>
              <a:gd name="connsiteX9" fmla="*/ 4103130 w 6195070"/>
              <a:gd name="connsiteY9" fmla="*/ 5807582 h 6195846"/>
              <a:gd name="connsiteX10" fmla="*/ 3747723 w 6195070"/>
              <a:gd name="connsiteY10" fmla="*/ 4376579 h 6195846"/>
              <a:gd name="connsiteX11" fmla="*/ 2790106 w 6195070"/>
              <a:gd name="connsiteY11" fmla="*/ 3494036 h 6195846"/>
              <a:gd name="connsiteX12" fmla="*/ 1741697 w 6195070"/>
              <a:gd name="connsiteY12" fmla="*/ 3539789 h 6195846"/>
              <a:gd name="connsiteX13" fmla="*/ 786091 w 6195070"/>
              <a:gd name="connsiteY13" fmla="*/ 3261819 h 6195846"/>
              <a:gd name="connsiteX14" fmla="*/ 0 w 6195070"/>
              <a:gd name="connsiteY14" fmla="*/ 1781035 h 6195846"/>
              <a:gd name="connsiteX15" fmla="*/ 1801746 w 6195070"/>
              <a:gd name="connsiteY15" fmla="*/ 123 h 619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5070" h="6195846">
                <a:moveTo>
                  <a:pt x="1801746" y="123"/>
                </a:moveTo>
                <a:cubicBezTo>
                  <a:pt x="2146810" y="3864"/>
                  <a:pt x="2486990" y="110621"/>
                  <a:pt x="2772867" y="303992"/>
                </a:cubicBezTo>
                <a:cubicBezTo>
                  <a:pt x="3327383" y="679511"/>
                  <a:pt x="3564704" y="1274875"/>
                  <a:pt x="3537122" y="1930667"/>
                </a:cubicBezTo>
                <a:cubicBezTo>
                  <a:pt x="3519883" y="2318272"/>
                  <a:pt x="3461846" y="2733790"/>
                  <a:pt x="3654346" y="3092044"/>
                </a:cubicBezTo>
                <a:cubicBezTo>
                  <a:pt x="3824723" y="3409437"/>
                  <a:pt x="4167776" y="3716183"/>
                  <a:pt x="4533814" y="3780064"/>
                </a:cubicBezTo>
                <a:cubicBezTo>
                  <a:pt x="4731773" y="3814307"/>
                  <a:pt x="4938639" y="3816321"/>
                  <a:pt x="5137748" y="3839054"/>
                </a:cubicBezTo>
                <a:cubicBezTo>
                  <a:pt x="5366450" y="3864952"/>
                  <a:pt x="5585670" y="3919050"/>
                  <a:pt x="5776160" y="4082206"/>
                </a:cubicBezTo>
                <a:cubicBezTo>
                  <a:pt x="6046809" y="4313561"/>
                  <a:pt x="6205981" y="4673829"/>
                  <a:pt x="6194488" y="5030069"/>
                </a:cubicBezTo>
                <a:cubicBezTo>
                  <a:pt x="6173514" y="5664855"/>
                  <a:pt x="5655200" y="6179360"/>
                  <a:pt x="5020524" y="6195474"/>
                </a:cubicBezTo>
                <a:cubicBezTo>
                  <a:pt x="4675747" y="6204107"/>
                  <a:pt x="4337291" y="6062244"/>
                  <a:pt x="4103130" y="5807582"/>
                </a:cubicBezTo>
                <a:cubicBezTo>
                  <a:pt x="3707499" y="5378828"/>
                  <a:pt x="3886783" y="4887343"/>
                  <a:pt x="3747723" y="4376579"/>
                </a:cubicBezTo>
                <a:cubicBezTo>
                  <a:pt x="3626476" y="3932574"/>
                  <a:pt x="3247222" y="3571442"/>
                  <a:pt x="2790106" y="3494036"/>
                </a:cubicBezTo>
                <a:cubicBezTo>
                  <a:pt x="2439295" y="3435047"/>
                  <a:pt x="2092508" y="3544681"/>
                  <a:pt x="1741697" y="3539789"/>
                </a:cubicBezTo>
                <a:cubicBezTo>
                  <a:pt x="1406402" y="3535185"/>
                  <a:pt x="1064211" y="3455190"/>
                  <a:pt x="786091" y="3261819"/>
                </a:cubicBezTo>
                <a:cubicBezTo>
                  <a:pt x="311449" y="2932052"/>
                  <a:pt x="0" y="2360284"/>
                  <a:pt x="0" y="1781035"/>
                </a:cubicBezTo>
                <a:cubicBezTo>
                  <a:pt x="0" y="790009"/>
                  <a:pt x="809076" y="-11387"/>
                  <a:pt x="1801746" y="123"/>
                </a:cubicBezTo>
                <a:close/>
              </a:path>
            </a:pathLst>
          </a:custGeom>
          <a:solidFill>
            <a:schemeClr val="accent5"/>
          </a:solidFill>
        </p:spPr>
        <p:txBody>
          <a:bodyPr wrap="square" anchor="ctr">
            <a:noAutofit/>
          </a:bodyPr>
          <a:lstStyle>
            <a:lvl1pPr marL="0" indent="0" algn="ctr">
              <a:buNone/>
              <a:defRPr>
                <a:solidFill>
                  <a:schemeClr val="bg1"/>
                </a:solidFill>
              </a:defRPr>
            </a:lvl1pPr>
          </a:lstStyle>
          <a:p>
            <a:r>
              <a:rPr lang="es-ES" smtClean="0"/>
              <a:t>Haga clic en el icono para agregar una imagen</a:t>
            </a:r>
            <a:endParaRPr lang="en-US"/>
          </a:p>
        </p:txBody>
      </p:sp>
      <p:sp>
        <p:nvSpPr>
          <p:cNvPr id="17" name="Circle">
            <a:extLst>
              <a:ext uri="{FF2B5EF4-FFF2-40B4-BE49-F238E27FC236}">
                <a16:creationId xmlns:a16="http://schemas.microsoft.com/office/drawing/2014/main" id="{CEA4B7E7-6E2A-684B-8A1A-65A8EB3FECDF}"/>
              </a:ext>
            </a:extLst>
          </p:cNvPr>
          <p:cNvSpPr/>
          <p:nvPr userDrawn="1"/>
        </p:nvSpPr>
        <p:spPr>
          <a:xfrm>
            <a:off x="9352524" y="1943817"/>
            <a:ext cx="1808512" cy="1808512"/>
          </a:xfrm>
          <a:prstGeom prst="ellipse">
            <a:avLst/>
          </a:prstGeom>
          <a:gradFill>
            <a:gsLst>
              <a:gs pos="0">
                <a:schemeClr val="accent5">
                  <a:lumMod val="5000"/>
                  <a:lumOff val="95000"/>
                </a:schemeClr>
              </a:gs>
              <a:gs pos="100000">
                <a:schemeClr val="accent5">
                  <a:lumMod val="45000"/>
                  <a:lumOff val="55000"/>
                </a:schemeClr>
              </a:gs>
            </a:gsLst>
            <a:lin ang="2700000" scaled="0"/>
          </a:gradFill>
          <a:ln w="12700">
            <a:miter lim="400000"/>
          </a:ln>
        </p:spPr>
        <p:txBody>
          <a:bodyPr lIns="38100" tIns="38100" rIns="38100" bIns="38100" anchor="ctr"/>
          <a:lstStyle/>
          <a:p>
            <a:pPr>
              <a:defRPr sz="3000">
                <a:solidFill>
                  <a:srgbClr val="FFFFFF"/>
                </a:solidFill>
              </a:defRPr>
            </a:pPr>
            <a:endParaRPr/>
          </a:p>
        </p:txBody>
      </p:sp>
      <p:sp>
        <p:nvSpPr>
          <p:cNvPr id="20" name="Shape">
            <a:extLst>
              <a:ext uri="{FF2B5EF4-FFF2-40B4-BE49-F238E27FC236}">
                <a16:creationId xmlns:a16="http://schemas.microsoft.com/office/drawing/2014/main" id="{B1D50D7A-F237-4849-BFBD-B568DDAE264C}"/>
              </a:ext>
            </a:extLst>
          </p:cNvPr>
          <p:cNvSpPr/>
          <p:nvPr userDrawn="1"/>
        </p:nvSpPr>
        <p:spPr>
          <a:xfrm>
            <a:off x="11696537" y="85757"/>
            <a:ext cx="477380" cy="139116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5727"/>
                  <a:pt x="8968" y="19928"/>
                  <a:pt x="21600" y="21600"/>
                </a:cubicBezTo>
                <a:lnTo>
                  <a:pt x="21600" y="0"/>
                </a:lnTo>
                <a:cubicBezTo>
                  <a:pt x="8968" y="1687"/>
                  <a:pt x="0" y="5888"/>
                  <a:pt x="0" y="10800"/>
                </a:cubicBezTo>
                <a:close/>
              </a:path>
            </a:pathLst>
          </a:custGeom>
          <a:gradFill>
            <a:gsLst>
              <a:gs pos="0">
                <a:schemeClr val="accent5">
                  <a:lumMod val="5000"/>
                  <a:lumOff val="95000"/>
                </a:schemeClr>
              </a:gs>
              <a:gs pos="100000">
                <a:schemeClr val="accent5">
                  <a:lumMod val="45000"/>
                  <a:lumOff val="55000"/>
                </a:schemeClr>
              </a:gs>
            </a:gsLst>
            <a:lin ang="2700000" scaled="0"/>
          </a:gradFill>
          <a:ln w="12700">
            <a:miter lim="400000"/>
          </a:ln>
        </p:spPr>
        <p:txBody>
          <a:bodyPr lIns="38100" tIns="38100" rIns="38100" bIns="38100" anchor="ctr"/>
          <a:lstStyle/>
          <a:p>
            <a:pPr>
              <a:defRPr sz="3000">
                <a:solidFill>
                  <a:srgbClr val="FFFFFF"/>
                </a:solidFill>
              </a:defRPr>
            </a:pPr>
            <a:endParaRPr/>
          </a:p>
        </p:txBody>
      </p:sp>
      <p:sp>
        <p:nvSpPr>
          <p:cNvPr id="21" name="Shape">
            <a:extLst>
              <a:ext uri="{FF2B5EF4-FFF2-40B4-BE49-F238E27FC236}">
                <a16:creationId xmlns:a16="http://schemas.microsoft.com/office/drawing/2014/main" id="{2EE7B0D6-2309-E24F-97F9-A1330A190ED3}"/>
              </a:ext>
            </a:extLst>
          </p:cNvPr>
          <p:cNvSpPr/>
          <p:nvPr userDrawn="1"/>
        </p:nvSpPr>
        <p:spPr>
          <a:xfrm>
            <a:off x="9381109" y="0"/>
            <a:ext cx="2797108" cy="4461250"/>
          </a:xfrm>
          <a:custGeom>
            <a:avLst/>
            <a:gdLst/>
            <a:ahLst/>
            <a:cxnLst>
              <a:cxn ang="0">
                <a:pos x="wd2" y="hd2"/>
              </a:cxn>
              <a:cxn ang="5400000">
                <a:pos x="wd2" y="hd2"/>
              </a:cxn>
              <a:cxn ang="10800000">
                <a:pos x="wd2" y="hd2"/>
              </a:cxn>
              <a:cxn ang="16200000">
                <a:pos x="wd2" y="hd2"/>
              </a:cxn>
            </a:cxnLst>
            <a:rect l="0" t="0" r="r" b="b"/>
            <a:pathLst>
              <a:path w="21530" h="21600" extrusionOk="0">
                <a:moveTo>
                  <a:pt x="21530" y="8978"/>
                </a:moveTo>
                <a:cubicBezTo>
                  <a:pt x="21501" y="8973"/>
                  <a:pt x="21471" y="8973"/>
                  <a:pt x="21442" y="8968"/>
                </a:cubicBezTo>
                <a:cubicBezTo>
                  <a:pt x="18567" y="8664"/>
                  <a:pt x="16176" y="7234"/>
                  <a:pt x="15413" y="5476"/>
                </a:cubicBezTo>
                <a:cubicBezTo>
                  <a:pt x="14570" y="3529"/>
                  <a:pt x="15582" y="1652"/>
                  <a:pt x="13433" y="0"/>
                </a:cubicBezTo>
                <a:lnTo>
                  <a:pt x="1764" y="0"/>
                </a:lnTo>
                <a:cubicBezTo>
                  <a:pt x="715" y="789"/>
                  <a:pt x="62" y="1795"/>
                  <a:pt x="3" y="2893"/>
                </a:cubicBezTo>
                <a:cubicBezTo>
                  <a:pt x="-70" y="4304"/>
                  <a:pt x="935" y="5730"/>
                  <a:pt x="2636" y="6648"/>
                </a:cubicBezTo>
                <a:cubicBezTo>
                  <a:pt x="3832" y="7294"/>
                  <a:pt x="5218" y="7506"/>
                  <a:pt x="6656" y="7612"/>
                </a:cubicBezTo>
                <a:cubicBezTo>
                  <a:pt x="7910" y="7704"/>
                  <a:pt x="9208" y="7709"/>
                  <a:pt x="10462" y="7847"/>
                </a:cubicBezTo>
                <a:cubicBezTo>
                  <a:pt x="12765" y="8101"/>
                  <a:pt x="14922" y="9319"/>
                  <a:pt x="16000" y="10574"/>
                </a:cubicBezTo>
                <a:cubicBezTo>
                  <a:pt x="17210" y="11990"/>
                  <a:pt x="16843" y="13637"/>
                  <a:pt x="16741" y="15174"/>
                </a:cubicBezTo>
                <a:cubicBezTo>
                  <a:pt x="16565" y="17757"/>
                  <a:pt x="18053" y="20114"/>
                  <a:pt x="21530" y="21600"/>
                </a:cubicBezTo>
                <a:lnTo>
                  <a:pt x="21530" y="8978"/>
                </a:ln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22" name="Circle">
            <a:extLst>
              <a:ext uri="{FF2B5EF4-FFF2-40B4-BE49-F238E27FC236}">
                <a16:creationId xmlns:a16="http://schemas.microsoft.com/office/drawing/2014/main" id="{06DE292B-A30A-314F-A830-F0D797DD91EA}"/>
              </a:ext>
            </a:extLst>
          </p:cNvPr>
          <p:cNvSpPr/>
          <p:nvPr userDrawn="1"/>
        </p:nvSpPr>
        <p:spPr>
          <a:xfrm>
            <a:off x="3494649" y="157880"/>
            <a:ext cx="1808512" cy="1808512"/>
          </a:xfrm>
          <a:prstGeom prst="ellipse">
            <a:avLst/>
          </a:pr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8" name="Title 1">
            <a:extLst>
              <a:ext uri="{FF2B5EF4-FFF2-40B4-BE49-F238E27FC236}">
                <a16:creationId xmlns:a16="http://schemas.microsoft.com/office/drawing/2014/main" id="{C7E228BF-1CA5-4856-ADE1-3CF4E8475976}"/>
              </a:ext>
            </a:extLst>
          </p:cNvPr>
          <p:cNvSpPr>
            <a:spLocks noGrp="1"/>
          </p:cNvSpPr>
          <p:nvPr userDrawn="1">
            <p:ph type="title"/>
          </p:nvPr>
        </p:nvSpPr>
        <p:spPr>
          <a:xfrm>
            <a:off x="831850" y="4071938"/>
            <a:ext cx="7778750" cy="1213032"/>
          </a:xfrm>
        </p:spPr>
        <p:txBody>
          <a:bodyPr anchor="b"/>
          <a:lstStyle>
            <a:lvl1pPr>
              <a:defRPr sz="6000"/>
            </a:lvl1pPr>
          </a:lstStyle>
          <a:p>
            <a:r>
              <a:rPr lang="es-ES" smtClean="0"/>
              <a:t>Haga clic para modificar el estilo de título del patrón</a:t>
            </a:r>
            <a:endParaRPr lang="en-US" dirty="0"/>
          </a:p>
        </p:txBody>
      </p:sp>
      <p:sp>
        <p:nvSpPr>
          <p:cNvPr id="9" name="Text Placeholder 2">
            <a:extLst>
              <a:ext uri="{FF2B5EF4-FFF2-40B4-BE49-F238E27FC236}">
                <a16:creationId xmlns:a16="http://schemas.microsoft.com/office/drawing/2014/main" id="{A75560DB-B208-41C1-AC26-ACACF8AE7CCD}"/>
              </a:ext>
            </a:extLst>
          </p:cNvPr>
          <p:cNvSpPr>
            <a:spLocks noGrp="1"/>
          </p:cNvSpPr>
          <p:nvPr userDrawn="1">
            <p:ph type="body" idx="1"/>
          </p:nvPr>
        </p:nvSpPr>
        <p:spPr>
          <a:xfrm>
            <a:off x="831850" y="5443538"/>
            <a:ext cx="7440613" cy="64611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10" name="Date Placeholder 3">
            <a:extLst>
              <a:ext uri="{FF2B5EF4-FFF2-40B4-BE49-F238E27FC236}">
                <a16:creationId xmlns:a16="http://schemas.microsoft.com/office/drawing/2014/main" id="{78CD13F7-FE5E-4564-955B-78635E1D6BD1}"/>
              </a:ext>
            </a:extLst>
          </p:cNvPr>
          <p:cNvSpPr>
            <a:spLocks noGrp="1"/>
          </p:cNvSpPr>
          <p:nvPr userDrawn="1">
            <p:ph type="dt" sz="half" idx="10"/>
          </p:nvPr>
        </p:nvSpPr>
        <p:spPr>
          <a:xfrm>
            <a:off x="838200" y="6356350"/>
            <a:ext cx="2743200" cy="365125"/>
          </a:xfrm>
        </p:spPr>
        <p:txBody>
          <a:bodyPr/>
          <a:lstStyle/>
          <a:p>
            <a:r>
              <a:rPr lang="en-US"/>
              <a:t>Date</a:t>
            </a:r>
          </a:p>
        </p:txBody>
      </p:sp>
      <p:sp>
        <p:nvSpPr>
          <p:cNvPr id="11" name="Footer Placeholder 4">
            <a:extLst>
              <a:ext uri="{FF2B5EF4-FFF2-40B4-BE49-F238E27FC236}">
                <a16:creationId xmlns:a16="http://schemas.microsoft.com/office/drawing/2014/main" id="{DFEC6B85-2D6C-4E54-AFB1-FC9C8C5BCCCD}"/>
              </a:ext>
            </a:extLst>
          </p:cNvPr>
          <p:cNvSpPr>
            <a:spLocks noGrp="1"/>
          </p:cNvSpPr>
          <p:nvPr userDrawn="1">
            <p:ph type="ftr" sz="quarter" idx="11"/>
          </p:nvPr>
        </p:nvSpPr>
        <p:spPr>
          <a:xfrm>
            <a:off x="4038600" y="6356350"/>
            <a:ext cx="4114800" cy="365125"/>
          </a:xfrm>
        </p:spPr>
        <p:txBody>
          <a:bodyPr/>
          <a:lstStyle/>
          <a:p>
            <a:r>
              <a:rPr lang="en-US"/>
              <a:t>Your Footer Here</a:t>
            </a:r>
          </a:p>
        </p:txBody>
      </p:sp>
      <p:sp>
        <p:nvSpPr>
          <p:cNvPr id="12" name="Slide Number Placeholder 5">
            <a:extLst>
              <a:ext uri="{FF2B5EF4-FFF2-40B4-BE49-F238E27FC236}">
                <a16:creationId xmlns:a16="http://schemas.microsoft.com/office/drawing/2014/main" id="{C0A08B1B-1C08-468B-84FB-AF1608C8E4FD}"/>
              </a:ext>
            </a:extLst>
          </p:cNvPr>
          <p:cNvSpPr>
            <a:spLocks noGrp="1"/>
          </p:cNvSpPr>
          <p:nvPr userDrawn="1">
            <p:ph type="sldNum" sz="quarter" idx="12"/>
          </p:nvPr>
        </p:nvSpPr>
        <p:spPr>
          <a:xfrm>
            <a:off x="8610600" y="6356350"/>
            <a:ext cx="2743200" cy="365125"/>
          </a:xfrm>
        </p:spPr>
        <p:txBody>
          <a:bodyPr/>
          <a:lstStyle/>
          <a:p>
            <a:fld id="{672B7600-67E3-4D97-B453-880E2742B982}" type="slidenum">
              <a:rPr lang="en-US" smtClean="0"/>
              <a:t>‹Nº›</a:t>
            </a:fld>
            <a:endParaRPr lang="en-US"/>
          </a:p>
        </p:txBody>
      </p:sp>
    </p:spTree>
    <p:extLst>
      <p:ext uri="{BB962C8B-B14F-4D97-AF65-F5344CB8AC3E}">
        <p14:creationId xmlns:p14="http://schemas.microsoft.com/office/powerpoint/2010/main" val="2092352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69D6D6FC-EACD-8F41-A402-DDFF73717875}"/>
              </a:ext>
            </a:extLst>
          </p:cNvPr>
          <p:cNvSpPr>
            <a:spLocks noGrp="1"/>
          </p:cNvSpPr>
          <p:nvPr>
            <p:ph type="pic" sz="quarter" idx="13"/>
          </p:nvPr>
        </p:nvSpPr>
        <p:spPr>
          <a:xfrm>
            <a:off x="0" y="1360"/>
            <a:ext cx="6557920" cy="6510262"/>
          </a:xfrm>
          <a:custGeom>
            <a:avLst/>
            <a:gdLst>
              <a:gd name="connsiteX0" fmla="*/ 3770973 w 6557920"/>
              <a:gd name="connsiteY0" fmla="*/ 2580133 h 6510262"/>
              <a:gd name="connsiteX1" fmla="*/ 4386901 w 6557920"/>
              <a:gd name="connsiteY1" fmla="*/ 2773277 h 6510262"/>
              <a:gd name="connsiteX2" fmla="*/ 4871364 w 6557920"/>
              <a:gd name="connsiteY2" fmla="*/ 3804352 h 6510262"/>
              <a:gd name="connsiteX3" fmla="*/ 4945757 w 6557920"/>
              <a:gd name="connsiteY3" fmla="*/ 4541147 h 6510262"/>
              <a:gd name="connsiteX4" fmla="*/ 5503519 w 6557920"/>
              <a:gd name="connsiteY4" fmla="*/ 4978186 h 6510262"/>
              <a:gd name="connsiteX5" fmla="*/ 5887152 w 6557920"/>
              <a:gd name="connsiteY5" fmla="*/ 5016340 h 6510262"/>
              <a:gd name="connsiteX6" fmla="*/ 6292847 w 6557920"/>
              <a:gd name="connsiteY6" fmla="*/ 5170417 h 6510262"/>
              <a:gd name="connsiteX7" fmla="*/ 6557415 w 6557920"/>
              <a:gd name="connsiteY7" fmla="*/ 5770295 h 6510262"/>
              <a:gd name="connsiteX8" fmla="*/ 5812942 w 6557920"/>
              <a:gd name="connsiteY8" fmla="*/ 6510012 h 6510262"/>
              <a:gd name="connsiteX9" fmla="*/ 5230382 w 6557920"/>
              <a:gd name="connsiteY9" fmla="*/ 6264291 h 6510262"/>
              <a:gd name="connsiteX10" fmla="*/ 5004651 w 6557920"/>
              <a:gd name="connsiteY10" fmla="*/ 5356076 h 6510262"/>
              <a:gd name="connsiteX11" fmla="*/ 4397294 w 6557920"/>
              <a:gd name="connsiteY11" fmla="*/ 4796360 h 6510262"/>
              <a:gd name="connsiteX12" fmla="*/ 3732865 w 6557920"/>
              <a:gd name="connsiteY12" fmla="*/ 4824839 h 6510262"/>
              <a:gd name="connsiteX13" fmla="*/ 3126419 w 6557920"/>
              <a:gd name="connsiteY13" fmla="*/ 4648855 h 6510262"/>
              <a:gd name="connsiteX14" fmla="*/ 2627551 w 6557920"/>
              <a:gd name="connsiteY14" fmla="*/ 3709240 h 6510262"/>
              <a:gd name="connsiteX15" fmla="*/ 3770973 w 6557920"/>
              <a:gd name="connsiteY15" fmla="*/ 2580133 h 6510262"/>
              <a:gd name="connsiteX16" fmla="*/ 3410016 w 6557920"/>
              <a:gd name="connsiteY16" fmla="*/ 0 h 6510262"/>
              <a:gd name="connsiteX17" fmla="*/ 4194426 w 6557920"/>
              <a:gd name="connsiteY17" fmla="*/ 0 h 6510262"/>
              <a:gd name="connsiteX18" fmla="*/ 5002733 w 6557920"/>
              <a:gd name="connsiteY18" fmla="*/ 1106281 h 6510262"/>
              <a:gd name="connsiteX19" fmla="*/ 4615284 w 6557920"/>
              <a:gd name="connsiteY19" fmla="*/ 2022939 h 6510262"/>
              <a:gd name="connsiteX20" fmla="*/ 3185435 w 6557920"/>
              <a:gd name="connsiteY20" fmla="*/ 2378094 h 6510262"/>
              <a:gd name="connsiteX21" fmla="*/ 2303814 w 6557920"/>
              <a:gd name="connsiteY21" fmla="*/ 3335000 h 6510262"/>
              <a:gd name="connsiteX22" fmla="*/ 2349519 w 6557920"/>
              <a:gd name="connsiteY22" fmla="*/ 4382042 h 6510262"/>
              <a:gd name="connsiteX23" fmla="*/ 2071577 w 6557920"/>
              <a:gd name="connsiteY23" fmla="*/ 5336964 h 6510262"/>
              <a:gd name="connsiteX24" fmla="*/ 592078 w 6557920"/>
              <a:gd name="connsiteY24" fmla="*/ 6122387 h 6510262"/>
              <a:gd name="connsiteX25" fmla="*/ 0 w 6557920"/>
              <a:gd name="connsiteY25" fmla="*/ 6021481 h 6510262"/>
              <a:gd name="connsiteX26" fmla="*/ 0 w 6557920"/>
              <a:gd name="connsiteY26" fmla="*/ 2684780 h 6510262"/>
              <a:gd name="connsiteX27" fmla="*/ 740561 w 6557920"/>
              <a:gd name="connsiteY27" fmla="*/ 2589543 h 6510262"/>
              <a:gd name="connsiteX28" fmla="*/ 1901053 w 6557920"/>
              <a:gd name="connsiteY28" fmla="*/ 2472481 h 6510262"/>
              <a:gd name="connsiteX29" fmla="*/ 2588485 w 6557920"/>
              <a:gd name="connsiteY29" fmla="*/ 1593805 h 6510262"/>
              <a:gd name="connsiteX30" fmla="*/ 2647414 w 6557920"/>
              <a:gd name="connsiteY30" fmla="*/ 990069 h 6510262"/>
              <a:gd name="connsiteX31" fmla="*/ 2890324 w 6557920"/>
              <a:gd name="connsiteY31" fmla="*/ 352321 h 6510262"/>
              <a:gd name="connsiteX32" fmla="*/ 3410016 w 6557920"/>
              <a:gd name="connsiteY32" fmla="*/ 0 h 651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57920" h="6510262">
                <a:moveTo>
                  <a:pt x="3770973" y="2580133"/>
                </a:moveTo>
                <a:cubicBezTo>
                  <a:pt x="3989958" y="2582871"/>
                  <a:pt x="4206024" y="2650599"/>
                  <a:pt x="4386901" y="2773277"/>
                </a:cubicBezTo>
                <a:cubicBezTo>
                  <a:pt x="4739172" y="3011330"/>
                  <a:pt x="4889598" y="3389220"/>
                  <a:pt x="4871364" y="3804352"/>
                </a:cubicBezTo>
                <a:cubicBezTo>
                  <a:pt x="4860971" y="4050985"/>
                  <a:pt x="4823775" y="4314595"/>
                  <a:pt x="4945757" y="4541147"/>
                </a:cubicBezTo>
                <a:cubicBezTo>
                  <a:pt x="5054246" y="4743054"/>
                  <a:pt x="5271225" y="4938206"/>
                  <a:pt x="5503519" y="4978186"/>
                </a:cubicBezTo>
                <a:cubicBezTo>
                  <a:pt x="5630242" y="5001005"/>
                  <a:pt x="5760612" y="5001918"/>
                  <a:pt x="5887152" y="5016340"/>
                </a:cubicBezTo>
                <a:cubicBezTo>
                  <a:pt x="6032838" y="5033318"/>
                  <a:pt x="6171777" y="5066725"/>
                  <a:pt x="6292847" y="5170417"/>
                </a:cubicBezTo>
                <a:cubicBezTo>
                  <a:pt x="6465154" y="5317009"/>
                  <a:pt x="6565985" y="5545569"/>
                  <a:pt x="6557415" y="5770295"/>
                </a:cubicBezTo>
                <a:cubicBezTo>
                  <a:pt x="6544105" y="6173014"/>
                  <a:pt x="6215720" y="6499423"/>
                  <a:pt x="5812942" y="6510012"/>
                </a:cubicBezTo>
                <a:cubicBezTo>
                  <a:pt x="5593046" y="6515671"/>
                  <a:pt x="5378802" y="6425306"/>
                  <a:pt x="5230382" y="6264291"/>
                </a:cubicBezTo>
                <a:cubicBezTo>
                  <a:pt x="4978942" y="5992101"/>
                  <a:pt x="5093266" y="5680843"/>
                  <a:pt x="5004651" y="5356076"/>
                </a:cubicBezTo>
                <a:cubicBezTo>
                  <a:pt x="4927523" y="5074393"/>
                  <a:pt x="4687753" y="4844920"/>
                  <a:pt x="4397294" y="4796360"/>
                </a:cubicBezTo>
                <a:cubicBezTo>
                  <a:pt x="4175574" y="4758206"/>
                  <a:pt x="3955679" y="4827760"/>
                  <a:pt x="3732865" y="4824839"/>
                </a:cubicBezTo>
                <a:cubicBezTo>
                  <a:pt x="3519533" y="4822101"/>
                  <a:pt x="3302555" y="4771533"/>
                  <a:pt x="3126419" y="4648855"/>
                </a:cubicBezTo>
                <a:cubicBezTo>
                  <a:pt x="2825567" y="4439281"/>
                  <a:pt x="2627551" y="4076543"/>
                  <a:pt x="2627551" y="3709240"/>
                </a:cubicBezTo>
                <a:cubicBezTo>
                  <a:pt x="2627551" y="3080883"/>
                  <a:pt x="3140642" y="2572465"/>
                  <a:pt x="3770973" y="2580133"/>
                </a:cubicBezTo>
                <a:close/>
                <a:moveTo>
                  <a:pt x="3410016" y="0"/>
                </a:moveTo>
                <a:lnTo>
                  <a:pt x="4194426" y="0"/>
                </a:lnTo>
                <a:cubicBezTo>
                  <a:pt x="4655189" y="161847"/>
                  <a:pt x="4989509" y="596082"/>
                  <a:pt x="5002733" y="1106281"/>
                </a:cubicBezTo>
                <a:cubicBezTo>
                  <a:pt x="5011317" y="1450949"/>
                  <a:pt x="4869562" y="1788814"/>
                  <a:pt x="4615284" y="2022939"/>
                </a:cubicBezTo>
                <a:cubicBezTo>
                  <a:pt x="4187002" y="2418060"/>
                  <a:pt x="3695615" y="2239206"/>
                  <a:pt x="3185435" y="2378094"/>
                </a:cubicBezTo>
                <a:cubicBezTo>
                  <a:pt x="2741840" y="2499124"/>
                  <a:pt x="2380840" y="2877805"/>
                  <a:pt x="2303814" y="3335000"/>
                </a:cubicBezTo>
                <a:cubicBezTo>
                  <a:pt x="2244885" y="3685337"/>
                  <a:pt x="2354391" y="4031705"/>
                  <a:pt x="2349519" y="4382042"/>
                </a:cubicBezTo>
                <a:cubicBezTo>
                  <a:pt x="2344879" y="4717356"/>
                  <a:pt x="2264837" y="5058906"/>
                  <a:pt x="2071577" y="5336964"/>
                </a:cubicBezTo>
                <a:cubicBezTo>
                  <a:pt x="1742129" y="5811166"/>
                  <a:pt x="1170931" y="6122387"/>
                  <a:pt x="592078" y="6122387"/>
                </a:cubicBezTo>
                <a:cubicBezTo>
                  <a:pt x="384665" y="6122387"/>
                  <a:pt x="185604" y="6087240"/>
                  <a:pt x="0" y="6021481"/>
                </a:cubicBezTo>
                <a:lnTo>
                  <a:pt x="0" y="2684780"/>
                </a:lnTo>
                <a:cubicBezTo>
                  <a:pt x="231310" y="2609384"/>
                  <a:pt x="481643" y="2577922"/>
                  <a:pt x="740561" y="2589543"/>
                </a:cubicBezTo>
                <a:cubicBezTo>
                  <a:pt x="1128010" y="2606550"/>
                  <a:pt x="1543068" y="2664656"/>
                  <a:pt x="1901053" y="2472481"/>
                </a:cubicBezTo>
                <a:cubicBezTo>
                  <a:pt x="2218204" y="2301847"/>
                  <a:pt x="2524683" y="1959164"/>
                  <a:pt x="2588485" y="1593805"/>
                </a:cubicBezTo>
                <a:cubicBezTo>
                  <a:pt x="2622821" y="1395678"/>
                  <a:pt x="2624678" y="1189047"/>
                  <a:pt x="2647414" y="990069"/>
                </a:cubicBezTo>
                <a:cubicBezTo>
                  <a:pt x="2673167" y="761614"/>
                  <a:pt x="2727456" y="542512"/>
                  <a:pt x="2890324" y="352321"/>
                </a:cubicBezTo>
                <a:cubicBezTo>
                  <a:pt x="3028367" y="192175"/>
                  <a:pt x="3210027" y="70578"/>
                  <a:pt x="3410016" y="0"/>
                </a:cubicBezTo>
                <a:close/>
              </a:path>
            </a:pathLst>
          </a:custGeom>
          <a:solidFill>
            <a:schemeClr val="accent5"/>
          </a:solidFill>
        </p:spPr>
        <p:txBody>
          <a:bodyPr wrap="square" anchor="ctr">
            <a:noAutofit/>
          </a:bodyPr>
          <a:lstStyle>
            <a:lvl1pPr marL="0" indent="0" algn="ctr">
              <a:buNone/>
              <a:defRPr>
                <a:solidFill>
                  <a:schemeClr val="bg1"/>
                </a:solidFill>
              </a:defRPr>
            </a:lvl1pPr>
          </a:lstStyle>
          <a:p>
            <a:r>
              <a:rPr lang="es-ES" smtClean="0"/>
              <a:t>Haga clic en el icono para agregar una imagen</a:t>
            </a:r>
            <a:endParaRPr lang="en-US"/>
          </a:p>
        </p:txBody>
      </p:sp>
      <p:sp>
        <p:nvSpPr>
          <p:cNvPr id="16" name="Circle">
            <a:extLst>
              <a:ext uri="{FF2B5EF4-FFF2-40B4-BE49-F238E27FC236}">
                <a16:creationId xmlns:a16="http://schemas.microsoft.com/office/drawing/2014/main" id="{C3BDC5E9-255B-344E-9514-3573B38C51A6}"/>
              </a:ext>
            </a:extLst>
          </p:cNvPr>
          <p:cNvSpPr/>
          <p:nvPr/>
        </p:nvSpPr>
        <p:spPr>
          <a:xfrm>
            <a:off x="3589084" y="5047021"/>
            <a:ext cx="1136706" cy="1136702"/>
          </a:xfrm>
          <a:prstGeom prst="ellipse">
            <a:avLst/>
          </a:prstGeom>
          <a:gradFill>
            <a:gsLst>
              <a:gs pos="0">
                <a:schemeClr val="accent5">
                  <a:lumMod val="5000"/>
                  <a:lumOff val="95000"/>
                </a:schemeClr>
              </a:gs>
              <a:gs pos="75000">
                <a:schemeClr val="accent5">
                  <a:lumMod val="45000"/>
                  <a:lumOff val="55000"/>
                </a:schemeClr>
              </a:gs>
            </a:gsLst>
            <a:lin ang="2700000" scaled="0"/>
          </a:gradFill>
          <a:ln w="12700">
            <a:miter lim="400000"/>
          </a:ln>
        </p:spPr>
        <p:txBody>
          <a:bodyPr lIns="38100" tIns="38100" rIns="38100" bIns="38100" anchor="ctr"/>
          <a:lstStyle/>
          <a:p>
            <a:pPr>
              <a:defRPr sz="3000">
                <a:solidFill>
                  <a:srgbClr val="FFFFFF"/>
                </a:solidFill>
              </a:defRPr>
            </a:pPr>
            <a:endParaRPr/>
          </a:p>
        </p:txBody>
      </p:sp>
      <p:sp>
        <p:nvSpPr>
          <p:cNvPr id="17" name="Shape">
            <a:extLst>
              <a:ext uri="{FF2B5EF4-FFF2-40B4-BE49-F238E27FC236}">
                <a16:creationId xmlns:a16="http://schemas.microsoft.com/office/drawing/2014/main" id="{2EBFEB22-B6FE-3E43-94EB-6FBA064D75CE}"/>
              </a:ext>
            </a:extLst>
          </p:cNvPr>
          <p:cNvSpPr/>
          <p:nvPr/>
        </p:nvSpPr>
        <p:spPr>
          <a:xfrm>
            <a:off x="2360989" y="5227902"/>
            <a:ext cx="2661099" cy="1630098"/>
          </a:xfrm>
          <a:custGeom>
            <a:avLst/>
            <a:gdLst/>
            <a:ahLst/>
            <a:cxnLst>
              <a:cxn ang="0">
                <a:pos x="wd2" y="hd2"/>
              </a:cxn>
              <a:cxn ang="5400000">
                <a:pos x="wd2" y="hd2"/>
              </a:cxn>
              <a:cxn ang="10800000">
                <a:pos x="wd2" y="hd2"/>
              </a:cxn>
              <a:cxn ang="16200000">
                <a:pos x="wd2" y="hd2"/>
              </a:cxn>
            </a:cxnLst>
            <a:rect l="0" t="0" r="r" b="b"/>
            <a:pathLst>
              <a:path w="21563" h="21540" extrusionOk="0">
                <a:moveTo>
                  <a:pt x="19310" y="17087"/>
                </a:moveTo>
                <a:cubicBezTo>
                  <a:pt x="18315" y="15954"/>
                  <a:pt x="17096" y="15502"/>
                  <a:pt x="15901" y="15464"/>
                </a:cubicBezTo>
                <a:cubicBezTo>
                  <a:pt x="14651" y="15439"/>
                  <a:pt x="13409" y="16068"/>
                  <a:pt x="12159" y="15728"/>
                </a:cubicBezTo>
                <a:cubicBezTo>
                  <a:pt x="10524" y="15275"/>
                  <a:pt x="9174" y="13174"/>
                  <a:pt x="8742" y="10595"/>
                </a:cubicBezTo>
                <a:cubicBezTo>
                  <a:pt x="8240" y="7614"/>
                  <a:pt x="8888" y="4758"/>
                  <a:pt x="7469" y="2255"/>
                </a:cubicBezTo>
                <a:cubicBezTo>
                  <a:pt x="6628" y="770"/>
                  <a:pt x="5425" y="-60"/>
                  <a:pt x="4190" y="3"/>
                </a:cubicBezTo>
                <a:cubicBezTo>
                  <a:pt x="1922" y="104"/>
                  <a:pt x="71" y="3098"/>
                  <a:pt x="2" y="6796"/>
                </a:cubicBezTo>
                <a:cubicBezTo>
                  <a:pt x="-37" y="8872"/>
                  <a:pt x="534" y="10973"/>
                  <a:pt x="1498" y="12319"/>
                </a:cubicBezTo>
                <a:cubicBezTo>
                  <a:pt x="2177" y="13262"/>
                  <a:pt x="2964" y="13577"/>
                  <a:pt x="3782" y="13740"/>
                </a:cubicBezTo>
                <a:cubicBezTo>
                  <a:pt x="4491" y="13879"/>
                  <a:pt x="5232" y="13879"/>
                  <a:pt x="5942" y="14080"/>
                </a:cubicBezTo>
                <a:cubicBezTo>
                  <a:pt x="7245" y="14457"/>
                  <a:pt x="8472" y="16244"/>
                  <a:pt x="9081" y="18093"/>
                </a:cubicBezTo>
                <a:cubicBezTo>
                  <a:pt x="9436" y="19175"/>
                  <a:pt x="9552" y="20345"/>
                  <a:pt x="9575" y="21540"/>
                </a:cubicBezTo>
                <a:lnTo>
                  <a:pt x="21563" y="21540"/>
                </a:lnTo>
                <a:cubicBezTo>
                  <a:pt x="21062" y="19754"/>
                  <a:pt x="20282" y="18194"/>
                  <a:pt x="19310" y="17087"/>
                </a:cubicBez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19" name="Shape">
            <a:extLst>
              <a:ext uri="{FF2B5EF4-FFF2-40B4-BE49-F238E27FC236}">
                <a16:creationId xmlns:a16="http://schemas.microsoft.com/office/drawing/2014/main" id="{E47BE3AC-2DDA-B64F-92C8-2F27DFC3CF9D}"/>
              </a:ext>
            </a:extLst>
          </p:cNvPr>
          <p:cNvSpPr/>
          <p:nvPr/>
        </p:nvSpPr>
        <p:spPr>
          <a:xfrm>
            <a:off x="428405" y="439285"/>
            <a:ext cx="1807436" cy="1807437"/>
          </a:xfrm>
          <a:custGeom>
            <a:avLst/>
            <a:gdLst/>
            <a:ahLst/>
            <a:cxnLst>
              <a:cxn ang="0">
                <a:pos x="wd2" y="hd2"/>
              </a:cxn>
              <a:cxn ang="5400000">
                <a:pos x="wd2" y="hd2"/>
              </a:cxn>
              <a:cxn ang="10800000">
                <a:pos x="wd2" y="hd2"/>
              </a:cxn>
              <a:cxn ang="16200000">
                <a:pos x="wd2" y="hd2"/>
              </a:cxn>
            </a:cxnLst>
            <a:rect l="0" t="0" r="r" b="b"/>
            <a:pathLst>
              <a:path w="19032" h="19032" extrusionOk="0">
                <a:moveTo>
                  <a:pt x="5875" y="727"/>
                </a:moveTo>
                <a:cubicBezTo>
                  <a:pt x="10729" y="-1284"/>
                  <a:pt x="16295" y="1021"/>
                  <a:pt x="18305" y="5875"/>
                </a:cubicBezTo>
                <a:cubicBezTo>
                  <a:pt x="20316" y="10729"/>
                  <a:pt x="18011" y="16295"/>
                  <a:pt x="13157" y="18305"/>
                </a:cubicBezTo>
                <a:cubicBezTo>
                  <a:pt x="8303" y="20316"/>
                  <a:pt x="2737" y="18011"/>
                  <a:pt x="727" y="13157"/>
                </a:cubicBezTo>
                <a:cubicBezTo>
                  <a:pt x="-1284" y="8303"/>
                  <a:pt x="1021" y="2737"/>
                  <a:pt x="5875" y="727"/>
                </a:cubicBezTo>
                <a:close/>
              </a:path>
            </a:pathLst>
          </a:custGeom>
          <a:gradFill>
            <a:gsLst>
              <a:gs pos="0">
                <a:schemeClr val="accent5">
                  <a:lumMod val="5000"/>
                  <a:lumOff val="95000"/>
                </a:schemeClr>
              </a:gs>
              <a:gs pos="75000">
                <a:schemeClr val="accent5">
                  <a:lumMod val="45000"/>
                  <a:lumOff val="55000"/>
                </a:schemeClr>
              </a:gs>
            </a:gsLst>
            <a:lin ang="2700000" scaled="0"/>
          </a:gradFill>
          <a:ln w="12700">
            <a:miter lim="400000"/>
          </a:ln>
        </p:spPr>
        <p:txBody>
          <a:bodyPr lIns="38100" tIns="38100" rIns="38100" bIns="38100" anchor="ctr"/>
          <a:lstStyle/>
          <a:p>
            <a:pPr>
              <a:defRPr sz="3000">
                <a:solidFill>
                  <a:srgbClr val="FFFFFF"/>
                </a:solidFill>
              </a:defRPr>
            </a:pPr>
            <a:endParaRPr/>
          </a:p>
        </p:txBody>
      </p:sp>
      <p:sp>
        <p:nvSpPr>
          <p:cNvPr id="8" name="Title 1">
            <a:extLst>
              <a:ext uri="{FF2B5EF4-FFF2-40B4-BE49-F238E27FC236}">
                <a16:creationId xmlns:a16="http://schemas.microsoft.com/office/drawing/2014/main" id="{74985E82-8BBB-4140-ADE7-3211B76C0426}"/>
              </a:ext>
            </a:extLst>
          </p:cNvPr>
          <p:cNvSpPr>
            <a:spLocks noGrp="1"/>
          </p:cNvSpPr>
          <p:nvPr>
            <p:ph type="title"/>
          </p:nvPr>
        </p:nvSpPr>
        <p:spPr>
          <a:xfrm>
            <a:off x="6815138" y="1709738"/>
            <a:ext cx="4532312" cy="2852737"/>
          </a:xfrm>
        </p:spPr>
        <p:txBody>
          <a:bodyPr anchor="b"/>
          <a:lstStyle>
            <a:lvl1pPr algn="ctr">
              <a:defRPr sz="6000"/>
            </a:lvl1pPr>
          </a:lstStyle>
          <a:p>
            <a:r>
              <a:rPr lang="es-ES" smtClean="0"/>
              <a:t>Haga clic para modificar el estilo de título del patrón</a:t>
            </a:r>
            <a:endParaRPr lang="en-US" dirty="0"/>
          </a:p>
        </p:txBody>
      </p:sp>
      <p:sp>
        <p:nvSpPr>
          <p:cNvPr id="9" name="Text Placeholder 2">
            <a:extLst>
              <a:ext uri="{FF2B5EF4-FFF2-40B4-BE49-F238E27FC236}">
                <a16:creationId xmlns:a16="http://schemas.microsoft.com/office/drawing/2014/main" id="{BE5281E8-502B-4754-B5F5-7C62E11011CF}"/>
              </a:ext>
            </a:extLst>
          </p:cNvPr>
          <p:cNvSpPr>
            <a:spLocks noGrp="1"/>
          </p:cNvSpPr>
          <p:nvPr>
            <p:ph type="body" idx="1"/>
          </p:nvPr>
        </p:nvSpPr>
        <p:spPr>
          <a:xfrm>
            <a:off x="6815138" y="4589463"/>
            <a:ext cx="45323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10" name="Date Placeholder 3">
            <a:extLst>
              <a:ext uri="{FF2B5EF4-FFF2-40B4-BE49-F238E27FC236}">
                <a16:creationId xmlns:a16="http://schemas.microsoft.com/office/drawing/2014/main" id="{A67E5779-2729-4DED-A8C2-41F4FEE4767B}"/>
              </a:ext>
            </a:extLst>
          </p:cNvPr>
          <p:cNvSpPr>
            <a:spLocks noGrp="1"/>
          </p:cNvSpPr>
          <p:nvPr>
            <p:ph type="dt" sz="half" idx="10"/>
          </p:nvPr>
        </p:nvSpPr>
        <p:spPr>
          <a:xfrm>
            <a:off x="838200" y="6356350"/>
            <a:ext cx="2743200" cy="365125"/>
          </a:xfrm>
        </p:spPr>
        <p:txBody>
          <a:bodyPr/>
          <a:lstStyle/>
          <a:p>
            <a:r>
              <a:rPr lang="en-US"/>
              <a:t>Date</a:t>
            </a:r>
          </a:p>
        </p:txBody>
      </p:sp>
      <p:sp>
        <p:nvSpPr>
          <p:cNvPr id="11" name="Footer Placeholder 4">
            <a:extLst>
              <a:ext uri="{FF2B5EF4-FFF2-40B4-BE49-F238E27FC236}">
                <a16:creationId xmlns:a16="http://schemas.microsoft.com/office/drawing/2014/main" id="{FBD21987-FA22-47F7-B702-8D9638C10C5C}"/>
              </a:ext>
            </a:extLst>
          </p:cNvPr>
          <p:cNvSpPr>
            <a:spLocks noGrp="1"/>
          </p:cNvSpPr>
          <p:nvPr>
            <p:ph type="ftr" sz="quarter" idx="11"/>
          </p:nvPr>
        </p:nvSpPr>
        <p:spPr>
          <a:xfrm>
            <a:off x="4038600" y="6356350"/>
            <a:ext cx="4114800" cy="365125"/>
          </a:xfrm>
        </p:spPr>
        <p:txBody>
          <a:bodyPr/>
          <a:lstStyle/>
          <a:p>
            <a:r>
              <a:rPr lang="en-US"/>
              <a:t>Your Footer Here</a:t>
            </a:r>
          </a:p>
        </p:txBody>
      </p:sp>
      <p:sp>
        <p:nvSpPr>
          <p:cNvPr id="12" name="Slide Number Placeholder 5">
            <a:extLst>
              <a:ext uri="{FF2B5EF4-FFF2-40B4-BE49-F238E27FC236}">
                <a16:creationId xmlns:a16="http://schemas.microsoft.com/office/drawing/2014/main" id="{A03F40A7-0F3F-41D6-9058-1BE8DB2708C0}"/>
              </a:ext>
            </a:extLst>
          </p:cNvPr>
          <p:cNvSpPr>
            <a:spLocks noGrp="1"/>
          </p:cNvSpPr>
          <p:nvPr>
            <p:ph type="sldNum" sz="quarter" idx="12"/>
          </p:nvPr>
        </p:nvSpPr>
        <p:spPr>
          <a:xfrm>
            <a:off x="8610600" y="6356350"/>
            <a:ext cx="2743200" cy="365125"/>
          </a:xfrm>
        </p:spPr>
        <p:txBody>
          <a:bodyPr/>
          <a:lstStyle/>
          <a:p>
            <a:fld id="{672B7600-67E3-4D97-B453-880E2742B982}" type="slidenum">
              <a:rPr lang="en-US" smtClean="0"/>
              <a:t>‹Nº›</a:t>
            </a:fld>
            <a:endParaRPr lang="en-US"/>
          </a:p>
        </p:txBody>
      </p:sp>
    </p:spTree>
    <p:extLst>
      <p:ext uri="{BB962C8B-B14F-4D97-AF65-F5344CB8AC3E}">
        <p14:creationId xmlns:p14="http://schemas.microsoft.com/office/powerpoint/2010/main" val="41462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46490BB7-B2EF-1B4F-8E41-EF687767193D}"/>
              </a:ext>
            </a:extLst>
          </p:cNvPr>
          <p:cNvSpPr>
            <a:spLocks noGrp="1"/>
          </p:cNvSpPr>
          <p:nvPr>
            <p:ph type="pic" sz="quarter" idx="17"/>
          </p:nvPr>
        </p:nvSpPr>
        <p:spPr>
          <a:xfrm>
            <a:off x="9652389" y="0"/>
            <a:ext cx="2539427" cy="2557463"/>
          </a:xfrm>
          <a:custGeom>
            <a:avLst/>
            <a:gdLst>
              <a:gd name="connsiteX0" fmla="*/ 1977435 w 2539427"/>
              <a:gd name="connsiteY0" fmla="*/ 0 h 2557463"/>
              <a:gd name="connsiteX1" fmla="*/ 2539427 w 2539427"/>
              <a:gd name="connsiteY1" fmla="*/ 0 h 2557463"/>
              <a:gd name="connsiteX2" fmla="*/ 2539427 w 2539427"/>
              <a:gd name="connsiteY2" fmla="*/ 564285 h 2557463"/>
              <a:gd name="connsiteX3" fmla="*/ 2271433 w 2539427"/>
              <a:gd name="connsiteY3" fmla="*/ 600705 h 2557463"/>
              <a:gd name="connsiteX4" fmla="*/ 1815243 w 2539427"/>
              <a:gd name="connsiteY4" fmla="*/ 1101090 h 2557463"/>
              <a:gd name="connsiteX5" fmla="*/ 1842195 w 2539427"/>
              <a:gd name="connsiteY5" fmla="*/ 1646674 h 2557463"/>
              <a:gd name="connsiteX6" fmla="*/ 1700018 w 2539427"/>
              <a:gd name="connsiteY6" fmla="*/ 2145043 h 2557463"/>
              <a:gd name="connsiteX7" fmla="*/ 1044315 w 2539427"/>
              <a:gd name="connsiteY7" fmla="*/ 2549948 h 2557463"/>
              <a:gd name="connsiteX8" fmla="*/ 940700 w 2539427"/>
              <a:gd name="connsiteY8" fmla="*/ 2557463 h 2557463"/>
              <a:gd name="connsiteX9" fmla="*/ 917279 w 2539427"/>
              <a:gd name="connsiteY9" fmla="*/ 2557463 h 2557463"/>
              <a:gd name="connsiteX10" fmla="*/ 836367 w 2539427"/>
              <a:gd name="connsiteY10" fmla="*/ 2553799 h 2557463"/>
              <a:gd name="connsiteX11" fmla="*/ 15 w 2539427"/>
              <a:gd name="connsiteY11" fmla="*/ 1626507 h 2557463"/>
              <a:gd name="connsiteX12" fmla="*/ 155609 w 2539427"/>
              <a:gd name="connsiteY12" fmla="*/ 1120309 h 2557463"/>
              <a:gd name="connsiteX13" fmla="*/ 998902 w 2539427"/>
              <a:gd name="connsiteY13" fmla="*/ 717912 h 2557463"/>
              <a:gd name="connsiteX14" fmla="*/ 1603036 w 2539427"/>
              <a:gd name="connsiteY14" fmla="*/ 653496 h 2557463"/>
              <a:gd name="connsiteX15" fmla="*/ 1958361 w 2539427"/>
              <a:gd name="connsiteY15" fmla="*/ 193445 h 2557463"/>
              <a:gd name="connsiteX16" fmla="*/ 1970116 w 2539427"/>
              <a:gd name="connsiteY16" fmla="*/ 96390 h 255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9427" h="2557463">
                <a:moveTo>
                  <a:pt x="1977435" y="0"/>
                </a:moveTo>
                <a:lnTo>
                  <a:pt x="2539427" y="0"/>
                </a:lnTo>
                <a:lnTo>
                  <a:pt x="2539427" y="564285"/>
                </a:lnTo>
                <a:cubicBezTo>
                  <a:pt x="2451979" y="569030"/>
                  <a:pt x="2361706" y="575792"/>
                  <a:pt x="2271433" y="600705"/>
                </a:cubicBezTo>
                <a:cubicBezTo>
                  <a:pt x="2040984" y="665122"/>
                  <a:pt x="1853729" y="862879"/>
                  <a:pt x="1815243" y="1101090"/>
                </a:cubicBezTo>
                <a:cubicBezTo>
                  <a:pt x="1785466" y="1283545"/>
                  <a:pt x="1844078" y="1464101"/>
                  <a:pt x="1842195" y="1646674"/>
                </a:cubicBezTo>
                <a:cubicBezTo>
                  <a:pt x="1840194" y="1821418"/>
                  <a:pt x="1799942" y="2000076"/>
                  <a:pt x="1700018" y="2145043"/>
                </a:cubicBezTo>
                <a:cubicBezTo>
                  <a:pt x="1551309" y="2361055"/>
                  <a:pt x="1305460" y="2513852"/>
                  <a:pt x="1044315" y="2549948"/>
                </a:cubicBezTo>
                <a:lnTo>
                  <a:pt x="940700" y="2557463"/>
                </a:lnTo>
                <a:lnTo>
                  <a:pt x="917279" y="2557463"/>
                </a:lnTo>
                <a:lnTo>
                  <a:pt x="836367" y="2553799"/>
                </a:lnTo>
                <a:cubicBezTo>
                  <a:pt x="366082" y="2508350"/>
                  <a:pt x="-2633" y="2110855"/>
                  <a:pt x="15" y="1626507"/>
                </a:cubicBezTo>
                <a:cubicBezTo>
                  <a:pt x="2016" y="1446900"/>
                  <a:pt x="55803" y="1269190"/>
                  <a:pt x="155609" y="1120309"/>
                </a:cubicBezTo>
                <a:cubicBezTo>
                  <a:pt x="349690" y="830256"/>
                  <a:pt x="658878" y="705456"/>
                  <a:pt x="998902" y="717912"/>
                </a:cubicBezTo>
                <a:cubicBezTo>
                  <a:pt x="1201575" y="725623"/>
                  <a:pt x="1417665" y="754451"/>
                  <a:pt x="1603036" y="653496"/>
                </a:cubicBezTo>
                <a:cubicBezTo>
                  <a:pt x="1767223" y="563218"/>
                  <a:pt x="1926701" y="383610"/>
                  <a:pt x="1958361" y="193445"/>
                </a:cubicBezTo>
                <a:cubicBezTo>
                  <a:pt x="1963657" y="161296"/>
                  <a:pt x="1967247" y="128909"/>
                  <a:pt x="1970116" y="96390"/>
                </a:cubicBezTo>
                <a:close/>
              </a:path>
            </a:pathLst>
          </a:custGeom>
          <a:solidFill>
            <a:srgbClr val="22337B"/>
          </a:solidFill>
        </p:spPr>
        <p:txBody>
          <a:bodyPr wrap="square" anchor="ctr">
            <a:noAutofit/>
          </a:bodyPr>
          <a:lstStyle>
            <a:lvl1pPr marL="0" indent="0" algn="ctr">
              <a:buNone/>
              <a:defRPr>
                <a:solidFill>
                  <a:schemeClr val="bg1"/>
                </a:solidFill>
              </a:defRPr>
            </a:lvl1pPr>
          </a:lstStyle>
          <a:p>
            <a:r>
              <a:rPr lang="es-ES" smtClean="0"/>
              <a:t>Haga clic en el icono para agregar una imagen</a:t>
            </a:r>
            <a:endParaRPr lang="en-US"/>
          </a:p>
        </p:txBody>
      </p:sp>
      <p:sp>
        <p:nvSpPr>
          <p:cNvPr id="20" name="Shape">
            <a:extLst>
              <a:ext uri="{FF2B5EF4-FFF2-40B4-BE49-F238E27FC236}">
                <a16:creationId xmlns:a16="http://schemas.microsoft.com/office/drawing/2014/main" id="{4B7A2121-92E9-9B4C-AC49-25587387B197}"/>
              </a:ext>
            </a:extLst>
          </p:cNvPr>
          <p:cNvSpPr/>
          <p:nvPr/>
        </p:nvSpPr>
        <p:spPr>
          <a:xfrm>
            <a:off x="1421449" y="4752701"/>
            <a:ext cx="474461" cy="47445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10" y="21600"/>
                  <a:pt x="0" y="16747"/>
                  <a:pt x="0" y="10800"/>
                </a:cubicBezTo>
                <a:cubicBezTo>
                  <a:pt x="0" y="4810"/>
                  <a:pt x="4853" y="0"/>
                  <a:pt x="10800" y="0"/>
                </a:cubicBezTo>
                <a:cubicBezTo>
                  <a:pt x="16790" y="0"/>
                  <a:pt x="21600" y="4853"/>
                  <a:pt x="21600" y="10800"/>
                </a:cubicBezTo>
                <a:cubicBezTo>
                  <a:pt x="21600" y="16747"/>
                  <a:pt x="16747" y="21600"/>
                  <a:pt x="10800" y="21600"/>
                </a:cubicBezTo>
                <a:close/>
              </a:path>
            </a:pathLst>
          </a:custGeom>
          <a:solidFill>
            <a:srgbClr val="53AFE8"/>
          </a:solidFill>
          <a:ln w="12700">
            <a:miter lim="400000"/>
          </a:ln>
        </p:spPr>
        <p:txBody>
          <a:bodyPr lIns="38100" tIns="38100" rIns="38100" bIns="38100" anchor="ctr"/>
          <a:lstStyle/>
          <a:p>
            <a:pPr>
              <a:defRPr sz="3000">
                <a:solidFill>
                  <a:srgbClr val="FFFFFF"/>
                </a:solidFill>
              </a:defRPr>
            </a:pPr>
            <a:endParaRPr/>
          </a:p>
        </p:txBody>
      </p:sp>
      <p:sp>
        <p:nvSpPr>
          <p:cNvPr id="21" name="Circle">
            <a:extLst>
              <a:ext uri="{FF2B5EF4-FFF2-40B4-BE49-F238E27FC236}">
                <a16:creationId xmlns:a16="http://schemas.microsoft.com/office/drawing/2014/main" id="{AB05116F-FC68-1743-8188-B777FF66CD5D}"/>
              </a:ext>
            </a:extLst>
          </p:cNvPr>
          <p:cNvSpPr/>
          <p:nvPr/>
        </p:nvSpPr>
        <p:spPr>
          <a:xfrm>
            <a:off x="672308" y="5357777"/>
            <a:ext cx="576263" cy="576263"/>
          </a:xfrm>
          <a:prstGeom prst="ellipse">
            <a:avLst/>
          </a:prstGeom>
          <a:gradFill>
            <a:gsLst>
              <a:gs pos="0">
                <a:schemeClr val="accent5">
                  <a:lumMod val="5000"/>
                  <a:lumOff val="95000"/>
                </a:schemeClr>
              </a:gs>
              <a:gs pos="75000">
                <a:schemeClr val="accent5">
                  <a:lumMod val="45000"/>
                  <a:lumOff val="55000"/>
                </a:schemeClr>
              </a:gs>
            </a:gsLst>
            <a:lin ang="2700000" scaled="0"/>
          </a:gradFill>
          <a:ln w="12700">
            <a:miter lim="400000"/>
          </a:ln>
        </p:spPr>
        <p:txBody>
          <a:bodyPr lIns="38100" tIns="38100" rIns="38100" bIns="38100" anchor="ctr"/>
          <a:lstStyle/>
          <a:p>
            <a:pPr>
              <a:defRPr sz="3000">
                <a:solidFill>
                  <a:srgbClr val="FFFFFF"/>
                </a:solidFill>
              </a:defRPr>
            </a:pPr>
            <a:endParaRPr/>
          </a:p>
        </p:txBody>
      </p:sp>
      <p:sp>
        <p:nvSpPr>
          <p:cNvPr id="22" name="Shape">
            <a:extLst>
              <a:ext uri="{FF2B5EF4-FFF2-40B4-BE49-F238E27FC236}">
                <a16:creationId xmlns:a16="http://schemas.microsoft.com/office/drawing/2014/main" id="{EEA0AB43-1D45-D24D-8901-9EB99A93E3D4}"/>
              </a:ext>
            </a:extLst>
          </p:cNvPr>
          <p:cNvSpPr/>
          <p:nvPr/>
        </p:nvSpPr>
        <p:spPr>
          <a:xfrm>
            <a:off x="681911" y="4627845"/>
            <a:ext cx="1612712" cy="1613720"/>
          </a:xfrm>
          <a:custGeom>
            <a:avLst/>
            <a:gdLst/>
            <a:ahLst/>
            <a:cxnLst>
              <a:cxn ang="0">
                <a:pos x="wd2" y="hd2"/>
              </a:cxn>
              <a:cxn ang="5400000">
                <a:pos x="wd2" y="hd2"/>
              </a:cxn>
              <a:cxn ang="10800000">
                <a:pos x="wd2" y="hd2"/>
              </a:cxn>
              <a:cxn ang="16200000">
                <a:pos x="wd2" y="hd2"/>
              </a:cxn>
            </a:cxnLst>
            <a:rect l="0" t="0" r="r" b="b"/>
            <a:pathLst>
              <a:path w="21563" h="21526" extrusionOk="0">
                <a:moveTo>
                  <a:pt x="11906" y="20475"/>
                </a:moveTo>
                <a:cubicBezTo>
                  <a:pt x="12908" y="21141"/>
                  <a:pt x="14089" y="21513"/>
                  <a:pt x="15283" y="21526"/>
                </a:cubicBezTo>
                <a:cubicBezTo>
                  <a:pt x="18738" y="21564"/>
                  <a:pt x="21563" y="18784"/>
                  <a:pt x="21563" y="15338"/>
                </a:cubicBezTo>
                <a:cubicBezTo>
                  <a:pt x="21563" y="13326"/>
                  <a:pt x="20471" y="11341"/>
                  <a:pt x="18828" y="10187"/>
                </a:cubicBezTo>
                <a:cubicBezTo>
                  <a:pt x="17852" y="9508"/>
                  <a:pt x="16670" y="9239"/>
                  <a:pt x="15502" y="9227"/>
                </a:cubicBezTo>
                <a:cubicBezTo>
                  <a:pt x="14282" y="9214"/>
                  <a:pt x="13075" y="9585"/>
                  <a:pt x="11855" y="9380"/>
                </a:cubicBezTo>
                <a:cubicBezTo>
                  <a:pt x="10262" y="9111"/>
                  <a:pt x="8939" y="7856"/>
                  <a:pt x="8516" y="6318"/>
                </a:cubicBezTo>
                <a:cubicBezTo>
                  <a:pt x="8028" y="4538"/>
                  <a:pt x="8657" y="2834"/>
                  <a:pt x="7283" y="1348"/>
                </a:cubicBezTo>
                <a:cubicBezTo>
                  <a:pt x="6461" y="464"/>
                  <a:pt x="5292" y="-36"/>
                  <a:pt x="4085" y="2"/>
                </a:cubicBezTo>
                <a:cubicBezTo>
                  <a:pt x="1876" y="54"/>
                  <a:pt x="66" y="1847"/>
                  <a:pt x="2" y="4051"/>
                </a:cubicBezTo>
                <a:cubicBezTo>
                  <a:pt x="-37" y="5294"/>
                  <a:pt x="515" y="6536"/>
                  <a:pt x="1465" y="7343"/>
                </a:cubicBezTo>
                <a:cubicBezTo>
                  <a:pt x="2133" y="7907"/>
                  <a:pt x="2891" y="8099"/>
                  <a:pt x="3687" y="8189"/>
                </a:cubicBezTo>
                <a:cubicBezTo>
                  <a:pt x="4381" y="8266"/>
                  <a:pt x="5100" y="8279"/>
                  <a:pt x="5793" y="8394"/>
                </a:cubicBezTo>
                <a:cubicBezTo>
                  <a:pt x="7064" y="8612"/>
                  <a:pt x="8259" y="9688"/>
                  <a:pt x="8862" y="10790"/>
                </a:cubicBezTo>
                <a:cubicBezTo>
                  <a:pt x="9530" y="12032"/>
                  <a:pt x="9325" y="13480"/>
                  <a:pt x="9273" y="14825"/>
                </a:cubicBezTo>
                <a:cubicBezTo>
                  <a:pt x="9145" y="17106"/>
                  <a:pt x="9980" y="19168"/>
                  <a:pt x="11906" y="20475"/>
                </a:cubicBezTo>
                <a:close/>
              </a:path>
            </a:pathLst>
          </a:custGeom>
          <a:gradFill>
            <a:gsLst>
              <a:gs pos="0">
                <a:schemeClr val="accent5">
                  <a:lumMod val="5000"/>
                  <a:lumOff val="95000"/>
                </a:schemeClr>
              </a:gs>
              <a:gs pos="75000">
                <a:schemeClr val="accent5">
                  <a:lumMod val="45000"/>
                  <a:lumOff val="55000"/>
                </a:schemeClr>
              </a:gs>
            </a:gsLst>
            <a:lin ang="2700000" scaled="0"/>
          </a:gradFill>
          <a:ln w="12700">
            <a:miter lim="400000"/>
          </a:ln>
        </p:spPr>
        <p:txBody>
          <a:bodyPr lIns="38100" tIns="38100" rIns="38100" bIns="38100" anchor="ctr"/>
          <a:lstStyle/>
          <a:p>
            <a:pPr>
              <a:defRPr sz="3000">
                <a:solidFill>
                  <a:srgbClr val="FFFFFF"/>
                </a:solidFill>
              </a:defRPr>
            </a:pPr>
            <a:endParaRPr/>
          </a:p>
        </p:txBody>
      </p:sp>
      <p:sp>
        <p:nvSpPr>
          <p:cNvPr id="24" name="Shape">
            <a:extLst>
              <a:ext uri="{FF2B5EF4-FFF2-40B4-BE49-F238E27FC236}">
                <a16:creationId xmlns:a16="http://schemas.microsoft.com/office/drawing/2014/main" id="{62C94CE0-7401-F645-967A-5AE237E0F63E}"/>
              </a:ext>
            </a:extLst>
          </p:cNvPr>
          <p:cNvSpPr/>
          <p:nvPr/>
        </p:nvSpPr>
        <p:spPr>
          <a:xfrm>
            <a:off x="1" y="4848744"/>
            <a:ext cx="1413965" cy="1975749"/>
          </a:xfrm>
          <a:custGeom>
            <a:avLst/>
            <a:gdLst/>
            <a:ahLst/>
            <a:cxnLst>
              <a:cxn ang="0">
                <a:pos x="wd2" y="hd2"/>
              </a:cxn>
              <a:cxn ang="5400000">
                <a:pos x="wd2" y="hd2"/>
              </a:cxn>
              <a:cxn ang="10800000">
                <a:pos x="wd2" y="hd2"/>
              </a:cxn>
              <a:cxn ang="16200000">
                <a:pos x="wd2" y="hd2"/>
              </a:cxn>
            </a:cxnLst>
            <a:rect l="0" t="0" r="r" b="b"/>
            <a:pathLst>
              <a:path w="21545" h="21570" extrusionOk="0">
                <a:moveTo>
                  <a:pt x="0" y="12320"/>
                </a:moveTo>
                <a:cubicBezTo>
                  <a:pt x="1668" y="12320"/>
                  <a:pt x="3337" y="11964"/>
                  <a:pt x="5005" y="12163"/>
                </a:cubicBezTo>
                <a:cubicBezTo>
                  <a:pt x="7229" y="12436"/>
                  <a:pt x="9059" y="13683"/>
                  <a:pt x="9659" y="15235"/>
                </a:cubicBezTo>
                <a:cubicBezTo>
                  <a:pt x="10332" y="17018"/>
                  <a:pt x="9468" y="18727"/>
                  <a:pt x="11385" y="20216"/>
                </a:cubicBezTo>
                <a:cubicBezTo>
                  <a:pt x="12527" y="21097"/>
                  <a:pt x="14166" y="21600"/>
                  <a:pt x="15849" y="21569"/>
                </a:cubicBezTo>
                <a:cubicBezTo>
                  <a:pt x="18937" y="21516"/>
                  <a:pt x="21454" y="19723"/>
                  <a:pt x="21541" y="17511"/>
                </a:cubicBezTo>
                <a:cubicBezTo>
                  <a:pt x="21600" y="16273"/>
                  <a:pt x="20824" y="15015"/>
                  <a:pt x="19507" y="14208"/>
                </a:cubicBezTo>
                <a:cubicBezTo>
                  <a:pt x="18585" y="13642"/>
                  <a:pt x="17517" y="13453"/>
                  <a:pt x="16405" y="13358"/>
                </a:cubicBezTo>
                <a:cubicBezTo>
                  <a:pt x="15439" y="13275"/>
                  <a:pt x="14429" y="13275"/>
                  <a:pt x="13478" y="13149"/>
                </a:cubicBezTo>
                <a:cubicBezTo>
                  <a:pt x="11707" y="12929"/>
                  <a:pt x="10039" y="11859"/>
                  <a:pt x="9205" y="10758"/>
                </a:cubicBezTo>
                <a:cubicBezTo>
                  <a:pt x="8268" y="9510"/>
                  <a:pt x="8546" y="8063"/>
                  <a:pt x="8634" y="6711"/>
                </a:cubicBezTo>
                <a:cubicBezTo>
                  <a:pt x="8766" y="4435"/>
                  <a:pt x="7624" y="2359"/>
                  <a:pt x="4932" y="1059"/>
                </a:cubicBezTo>
                <a:cubicBezTo>
                  <a:pt x="3541" y="388"/>
                  <a:pt x="1888" y="10"/>
                  <a:pt x="219" y="0"/>
                </a:cubicBezTo>
                <a:cubicBezTo>
                  <a:pt x="146" y="0"/>
                  <a:pt x="88" y="0"/>
                  <a:pt x="15" y="0"/>
                </a:cubicBezTo>
                <a:lnTo>
                  <a:pt x="15" y="12320"/>
                </a:lnTo>
                <a:close/>
              </a:path>
            </a:pathLst>
          </a:custGeom>
          <a:solidFill>
            <a:srgbClr val="53AFE8"/>
          </a:solidFill>
          <a:ln w="12700">
            <a:miter lim="400000"/>
          </a:ln>
        </p:spPr>
        <p:txBody>
          <a:bodyPr lIns="38100" tIns="38100" rIns="38100" bIns="38100" anchor="ctr"/>
          <a:lstStyle/>
          <a:p>
            <a:pPr>
              <a:defRPr sz="3000">
                <a:solidFill>
                  <a:srgbClr val="FFFFFF"/>
                </a:solidFill>
              </a:defRPr>
            </a:pPr>
            <a:endParaRPr/>
          </a:p>
        </p:txBody>
      </p:sp>
      <p:sp>
        <p:nvSpPr>
          <p:cNvPr id="25" name="Shape">
            <a:extLst>
              <a:ext uri="{FF2B5EF4-FFF2-40B4-BE49-F238E27FC236}">
                <a16:creationId xmlns:a16="http://schemas.microsoft.com/office/drawing/2014/main" id="{019FA7FC-C1BC-754C-8F44-11C476CB4ADA}"/>
              </a:ext>
            </a:extLst>
          </p:cNvPr>
          <p:cNvSpPr/>
          <p:nvPr/>
        </p:nvSpPr>
        <p:spPr>
          <a:xfrm>
            <a:off x="11630905" y="738071"/>
            <a:ext cx="561096" cy="1224558"/>
          </a:xfrm>
          <a:custGeom>
            <a:avLst/>
            <a:gdLst/>
            <a:ahLst/>
            <a:cxnLst>
              <a:cxn ang="0">
                <a:pos x="wd2" y="hd2"/>
              </a:cxn>
              <a:cxn ang="5400000">
                <a:pos x="wd2" y="hd2"/>
              </a:cxn>
              <a:cxn ang="10800000">
                <a:pos x="wd2" y="hd2"/>
              </a:cxn>
              <a:cxn ang="16200000">
                <a:pos x="wd2" y="hd2"/>
              </a:cxn>
            </a:cxnLst>
            <a:rect l="0" t="0" r="r" b="b"/>
            <a:pathLst>
              <a:path w="21424" h="21600" extrusionOk="0">
                <a:moveTo>
                  <a:pt x="21387" y="0"/>
                </a:moveTo>
                <a:cubicBezTo>
                  <a:pt x="9615" y="576"/>
                  <a:pt x="301" y="5150"/>
                  <a:pt x="7" y="10707"/>
                </a:cubicBezTo>
                <a:cubicBezTo>
                  <a:pt x="-176" y="13976"/>
                  <a:pt x="3015" y="17263"/>
                  <a:pt x="8442" y="19381"/>
                </a:cubicBezTo>
                <a:cubicBezTo>
                  <a:pt x="12256" y="20872"/>
                  <a:pt x="16620" y="21346"/>
                  <a:pt x="21167" y="21583"/>
                </a:cubicBezTo>
                <a:cubicBezTo>
                  <a:pt x="21241" y="21583"/>
                  <a:pt x="21351" y="21583"/>
                  <a:pt x="21424" y="21600"/>
                </a:cubicBezTo>
                <a:lnTo>
                  <a:pt x="21424" y="0"/>
                </a:lnTo>
                <a:close/>
              </a:path>
            </a:pathLst>
          </a:custGeom>
          <a:gradFill>
            <a:gsLst>
              <a:gs pos="0">
                <a:schemeClr val="accent5">
                  <a:lumMod val="5000"/>
                  <a:lumOff val="95000"/>
                </a:schemeClr>
              </a:gs>
              <a:gs pos="75000">
                <a:schemeClr val="accent5">
                  <a:lumMod val="45000"/>
                  <a:lumOff val="55000"/>
                </a:schemeClr>
              </a:gs>
            </a:gsLst>
            <a:lin ang="2700000" scaled="0"/>
          </a:gradFill>
          <a:ln w="12700">
            <a:miter lim="400000"/>
          </a:ln>
        </p:spPr>
        <p:txBody>
          <a:bodyPr lIns="38100" tIns="38100" rIns="38100" bIns="38100" anchor="ctr"/>
          <a:lstStyle/>
          <a:p>
            <a:pPr>
              <a:defRPr sz="3000">
                <a:solidFill>
                  <a:srgbClr val="FFFFFF"/>
                </a:solidFill>
              </a:defRPr>
            </a:pPr>
            <a:endParaRPr/>
          </a:p>
        </p:txBody>
      </p:sp>
      <p:sp>
        <p:nvSpPr>
          <p:cNvPr id="26" name="Shape">
            <a:extLst>
              <a:ext uri="{FF2B5EF4-FFF2-40B4-BE49-F238E27FC236}">
                <a16:creationId xmlns:a16="http://schemas.microsoft.com/office/drawing/2014/main" id="{2C02B3C7-930B-3148-9C06-761D6CC3EE40}"/>
              </a:ext>
            </a:extLst>
          </p:cNvPr>
          <p:cNvSpPr/>
          <p:nvPr/>
        </p:nvSpPr>
        <p:spPr>
          <a:xfrm>
            <a:off x="1" y="6068501"/>
            <a:ext cx="523457" cy="682390"/>
          </a:xfrm>
          <a:custGeom>
            <a:avLst/>
            <a:gdLst/>
            <a:ahLst/>
            <a:cxnLst>
              <a:cxn ang="0">
                <a:pos x="wd2" y="hd2"/>
              </a:cxn>
              <a:cxn ang="5400000">
                <a:pos x="wd2" y="hd2"/>
              </a:cxn>
              <a:cxn ang="10800000">
                <a:pos x="wd2" y="hd2"/>
              </a:cxn>
              <a:cxn ang="16200000">
                <a:pos x="wd2" y="hd2"/>
              </a:cxn>
            </a:cxnLst>
            <a:rect l="0" t="0" r="r" b="b"/>
            <a:pathLst>
              <a:path w="21522" h="21434" extrusionOk="0">
                <a:moveTo>
                  <a:pt x="6239" y="21419"/>
                </a:moveTo>
                <a:cubicBezTo>
                  <a:pt x="11412" y="21600"/>
                  <a:pt x="16151" y="20152"/>
                  <a:pt x="19112" y="16803"/>
                </a:cubicBezTo>
                <a:cubicBezTo>
                  <a:pt x="20652" y="15084"/>
                  <a:pt x="21481" y="13002"/>
                  <a:pt x="21521" y="10921"/>
                </a:cubicBezTo>
                <a:cubicBezTo>
                  <a:pt x="21600" y="4917"/>
                  <a:pt x="15242" y="0"/>
                  <a:pt x="7424" y="0"/>
                </a:cubicBezTo>
                <a:cubicBezTo>
                  <a:pt x="4817" y="0"/>
                  <a:pt x="2211" y="603"/>
                  <a:pt x="0" y="1659"/>
                </a:cubicBezTo>
                <a:lnTo>
                  <a:pt x="0" y="21389"/>
                </a:lnTo>
                <a:cubicBezTo>
                  <a:pt x="2014" y="21178"/>
                  <a:pt x="4186" y="21359"/>
                  <a:pt x="6239" y="21419"/>
                </a:cubicBezTo>
                <a:close/>
              </a:path>
            </a:pathLst>
          </a:custGeom>
          <a:solidFill>
            <a:srgbClr val="22337B"/>
          </a:solidFill>
          <a:ln w="12700">
            <a:miter lim="400000"/>
          </a:ln>
        </p:spPr>
        <p:txBody>
          <a:bodyPr lIns="38100" tIns="38100" rIns="38100" bIns="38100" anchor="ctr"/>
          <a:lstStyle/>
          <a:p>
            <a:pPr>
              <a:defRPr sz="3000">
                <a:solidFill>
                  <a:srgbClr val="FFFFFF"/>
                </a:solidFill>
              </a:defRPr>
            </a:pPr>
            <a:endParaRPr/>
          </a:p>
        </p:txBody>
      </p:sp>
      <p:sp>
        <p:nvSpPr>
          <p:cNvPr id="8" name="Title 1">
            <a:extLst>
              <a:ext uri="{FF2B5EF4-FFF2-40B4-BE49-F238E27FC236}">
                <a16:creationId xmlns:a16="http://schemas.microsoft.com/office/drawing/2014/main" id="{1907DC5D-4F3E-4A99-A621-6F93F32265C8}"/>
              </a:ext>
            </a:extLst>
          </p:cNvPr>
          <p:cNvSpPr>
            <a:spLocks noGrp="1"/>
          </p:cNvSpPr>
          <p:nvPr>
            <p:ph type="title"/>
          </p:nvPr>
        </p:nvSpPr>
        <p:spPr>
          <a:xfrm>
            <a:off x="2560320" y="1709738"/>
            <a:ext cx="6894576" cy="2852737"/>
          </a:xfrm>
        </p:spPr>
        <p:txBody>
          <a:bodyPr anchor="b"/>
          <a:lstStyle>
            <a:lvl1pPr>
              <a:defRPr sz="6000"/>
            </a:lvl1pPr>
          </a:lstStyle>
          <a:p>
            <a:r>
              <a:rPr lang="es-ES" smtClean="0"/>
              <a:t>Haga clic para modificar el estilo de título del patrón</a:t>
            </a:r>
            <a:endParaRPr lang="en-US"/>
          </a:p>
        </p:txBody>
      </p:sp>
      <p:sp>
        <p:nvSpPr>
          <p:cNvPr id="9" name="Text Placeholder 2">
            <a:extLst>
              <a:ext uri="{FF2B5EF4-FFF2-40B4-BE49-F238E27FC236}">
                <a16:creationId xmlns:a16="http://schemas.microsoft.com/office/drawing/2014/main" id="{9DA8F992-7750-4566-AB4F-B2E8F3794CA3}"/>
              </a:ext>
            </a:extLst>
          </p:cNvPr>
          <p:cNvSpPr>
            <a:spLocks noGrp="1"/>
          </p:cNvSpPr>
          <p:nvPr>
            <p:ph type="body" idx="1"/>
          </p:nvPr>
        </p:nvSpPr>
        <p:spPr>
          <a:xfrm>
            <a:off x="2560320" y="4589463"/>
            <a:ext cx="689457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10" name="Date Placeholder 3">
            <a:extLst>
              <a:ext uri="{FF2B5EF4-FFF2-40B4-BE49-F238E27FC236}">
                <a16:creationId xmlns:a16="http://schemas.microsoft.com/office/drawing/2014/main" id="{0FEC4993-EF72-4ADC-8D11-1EB7C9409528}"/>
              </a:ext>
            </a:extLst>
          </p:cNvPr>
          <p:cNvSpPr>
            <a:spLocks noGrp="1"/>
          </p:cNvSpPr>
          <p:nvPr>
            <p:ph type="dt" sz="half" idx="10"/>
          </p:nvPr>
        </p:nvSpPr>
        <p:spPr>
          <a:xfrm>
            <a:off x="1591056" y="6356350"/>
            <a:ext cx="1990344" cy="394541"/>
          </a:xfrm>
        </p:spPr>
        <p:txBody>
          <a:bodyPr/>
          <a:lstStyle/>
          <a:p>
            <a:r>
              <a:rPr lang="en-US" dirty="0"/>
              <a:t>Date</a:t>
            </a:r>
          </a:p>
        </p:txBody>
      </p:sp>
      <p:sp>
        <p:nvSpPr>
          <p:cNvPr id="11" name="Footer Placeholder 4">
            <a:extLst>
              <a:ext uri="{FF2B5EF4-FFF2-40B4-BE49-F238E27FC236}">
                <a16:creationId xmlns:a16="http://schemas.microsoft.com/office/drawing/2014/main" id="{B145FAD1-5607-4570-9675-FE264814964D}"/>
              </a:ext>
            </a:extLst>
          </p:cNvPr>
          <p:cNvSpPr>
            <a:spLocks noGrp="1"/>
          </p:cNvSpPr>
          <p:nvPr>
            <p:ph type="ftr" sz="quarter" idx="11"/>
          </p:nvPr>
        </p:nvSpPr>
        <p:spPr>
          <a:xfrm>
            <a:off x="4038600" y="6356350"/>
            <a:ext cx="4114800" cy="365125"/>
          </a:xfrm>
        </p:spPr>
        <p:txBody>
          <a:bodyPr/>
          <a:lstStyle/>
          <a:p>
            <a:r>
              <a:rPr lang="en-US"/>
              <a:t>Your Footer Here</a:t>
            </a:r>
          </a:p>
        </p:txBody>
      </p:sp>
      <p:sp>
        <p:nvSpPr>
          <p:cNvPr id="12" name="Slide Number Placeholder 5">
            <a:extLst>
              <a:ext uri="{FF2B5EF4-FFF2-40B4-BE49-F238E27FC236}">
                <a16:creationId xmlns:a16="http://schemas.microsoft.com/office/drawing/2014/main" id="{265FB8DD-A34F-4C06-9929-1E68FACD4D00}"/>
              </a:ext>
            </a:extLst>
          </p:cNvPr>
          <p:cNvSpPr>
            <a:spLocks noGrp="1"/>
          </p:cNvSpPr>
          <p:nvPr>
            <p:ph type="sldNum" sz="quarter" idx="12"/>
          </p:nvPr>
        </p:nvSpPr>
        <p:spPr>
          <a:xfrm>
            <a:off x="8610600" y="6356350"/>
            <a:ext cx="2743200" cy="365125"/>
          </a:xfrm>
        </p:spPr>
        <p:txBody>
          <a:bodyPr/>
          <a:lstStyle/>
          <a:p>
            <a:fld id="{672B7600-67E3-4D97-B453-880E2742B982}" type="slidenum">
              <a:rPr lang="en-US" smtClean="0"/>
              <a:t>‹Nº›</a:t>
            </a:fld>
            <a:endParaRPr lang="en-US"/>
          </a:p>
        </p:txBody>
      </p:sp>
      <p:sp>
        <p:nvSpPr>
          <p:cNvPr id="16" name="Text Placeholder 17">
            <a:extLst>
              <a:ext uri="{FF2B5EF4-FFF2-40B4-BE49-F238E27FC236}">
                <a16:creationId xmlns:a16="http://schemas.microsoft.com/office/drawing/2014/main" id="{A537F86F-E8D6-44FF-939F-7EB5A46935EE}"/>
              </a:ext>
            </a:extLst>
          </p:cNvPr>
          <p:cNvSpPr>
            <a:spLocks noGrp="1"/>
          </p:cNvSpPr>
          <p:nvPr>
            <p:ph type="body" sz="quarter" idx="14" hasCustomPrompt="1"/>
          </p:nvPr>
        </p:nvSpPr>
        <p:spPr>
          <a:xfrm>
            <a:off x="9764789" y="2649696"/>
            <a:ext cx="1701800" cy="228600"/>
          </a:xfrm>
          <a:noFill/>
        </p:spPr>
        <p:txBody>
          <a:bodyPr anchor="ctr">
            <a:noAutofit/>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Name</a:t>
            </a:r>
          </a:p>
        </p:txBody>
      </p:sp>
      <p:sp>
        <p:nvSpPr>
          <p:cNvPr id="17" name="Text Placeholder 17">
            <a:extLst>
              <a:ext uri="{FF2B5EF4-FFF2-40B4-BE49-F238E27FC236}">
                <a16:creationId xmlns:a16="http://schemas.microsoft.com/office/drawing/2014/main" id="{17C97F11-0CC0-4E01-8422-614383043296}"/>
              </a:ext>
            </a:extLst>
          </p:cNvPr>
          <p:cNvSpPr>
            <a:spLocks noGrp="1"/>
          </p:cNvSpPr>
          <p:nvPr>
            <p:ph type="body" sz="quarter" idx="15" hasCustomPrompt="1"/>
          </p:nvPr>
        </p:nvSpPr>
        <p:spPr>
          <a:xfrm>
            <a:off x="9764789" y="2877029"/>
            <a:ext cx="1701800" cy="228600"/>
          </a:xfrm>
          <a:noFill/>
        </p:spPr>
        <p:txBody>
          <a:bodyPr anchor="ctr">
            <a:noAutofit/>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Mobile / email</a:t>
            </a:r>
          </a:p>
        </p:txBody>
      </p:sp>
      <p:sp>
        <p:nvSpPr>
          <p:cNvPr id="18" name="Text Placeholder 17">
            <a:extLst>
              <a:ext uri="{FF2B5EF4-FFF2-40B4-BE49-F238E27FC236}">
                <a16:creationId xmlns:a16="http://schemas.microsoft.com/office/drawing/2014/main" id="{322609FE-C556-4394-9CD9-CACD20BC7261}"/>
              </a:ext>
            </a:extLst>
          </p:cNvPr>
          <p:cNvSpPr>
            <a:spLocks noGrp="1"/>
          </p:cNvSpPr>
          <p:nvPr>
            <p:ph type="body" sz="quarter" idx="16" hasCustomPrompt="1"/>
          </p:nvPr>
        </p:nvSpPr>
        <p:spPr>
          <a:xfrm>
            <a:off x="9764789" y="3104362"/>
            <a:ext cx="1701800" cy="228600"/>
          </a:xfrm>
          <a:noFill/>
        </p:spPr>
        <p:txBody>
          <a:bodyPr anchor="ctr">
            <a:noAutofit/>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Company</a:t>
            </a:r>
          </a:p>
        </p:txBody>
      </p:sp>
    </p:spTree>
    <p:extLst>
      <p:ext uri="{BB962C8B-B14F-4D97-AF65-F5344CB8AC3E}">
        <p14:creationId xmlns:p14="http://schemas.microsoft.com/office/powerpoint/2010/main" val="3155828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and Typograph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897C59-303D-43EB-830D-58B293D336AC}"/>
              </a:ext>
            </a:extLst>
          </p:cNvPr>
          <p:cNvGrpSpPr/>
          <p:nvPr userDrawn="1"/>
        </p:nvGrpSpPr>
        <p:grpSpPr>
          <a:xfrm>
            <a:off x="838199" y="1830763"/>
            <a:ext cx="10515602" cy="1741127"/>
            <a:chOff x="838199" y="1830763"/>
            <a:chExt cx="10515602" cy="1741127"/>
          </a:xfrm>
        </p:grpSpPr>
        <p:sp>
          <p:nvSpPr>
            <p:cNvPr id="175" name="Rectangle 174">
              <a:extLst>
                <a:ext uri="{FF2B5EF4-FFF2-40B4-BE49-F238E27FC236}">
                  <a16:creationId xmlns:a16="http://schemas.microsoft.com/office/drawing/2014/main" id="{4460574F-0FFA-4AF4-9268-D077C9C57D58}"/>
                </a:ext>
              </a:extLst>
            </p:cNvPr>
            <p:cNvSpPr/>
            <p:nvPr userDrawn="1"/>
          </p:nvSpPr>
          <p:spPr>
            <a:xfrm>
              <a:off x="838199" y="1830763"/>
              <a:ext cx="894312" cy="174112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4" name="Rectangle 173">
              <a:extLst>
                <a:ext uri="{FF2B5EF4-FFF2-40B4-BE49-F238E27FC236}">
                  <a16:creationId xmlns:a16="http://schemas.microsoft.com/office/drawing/2014/main" id="{E9AEC03B-EFBC-451C-9889-555B420B787B}"/>
                </a:ext>
              </a:extLst>
            </p:cNvPr>
            <p:cNvSpPr/>
            <p:nvPr userDrawn="1"/>
          </p:nvSpPr>
          <p:spPr>
            <a:xfrm>
              <a:off x="838199" y="1830763"/>
              <a:ext cx="894312" cy="155130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3" name="Rectangle 172">
              <a:extLst>
                <a:ext uri="{FF2B5EF4-FFF2-40B4-BE49-F238E27FC236}">
                  <a16:creationId xmlns:a16="http://schemas.microsoft.com/office/drawing/2014/main" id="{12504A8F-A26B-43AF-BF89-2621FF0CE3CD}"/>
                </a:ext>
              </a:extLst>
            </p:cNvPr>
            <p:cNvSpPr/>
            <p:nvPr userDrawn="1"/>
          </p:nvSpPr>
          <p:spPr>
            <a:xfrm>
              <a:off x="838199" y="1830763"/>
              <a:ext cx="894312" cy="136148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2" name="Rectangle 171">
              <a:extLst>
                <a:ext uri="{FF2B5EF4-FFF2-40B4-BE49-F238E27FC236}">
                  <a16:creationId xmlns:a16="http://schemas.microsoft.com/office/drawing/2014/main" id="{F7726C56-B942-4400-8CE0-069969802448}"/>
                </a:ext>
              </a:extLst>
            </p:cNvPr>
            <p:cNvSpPr/>
            <p:nvPr userDrawn="1"/>
          </p:nvSpPr>
          <p:spPr>
            <a:xfrm>
              <a:off x="838199" y="1830763"/>
              <a:ext cx="894312" cy="11716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1" name="Rectangle 170">
              <a:extLst>
                <a:ext uri="{FF2B5EF4-FFF2-40B4-BE49-F238E27FC236}">
                  <a16:creationId xmlns:a16="http://schemas.microsoft.com/office/drawing/2014/main" id="{DAE760DB-698E-4688-BBAF-49FD684C7AFD}"/>
                </a:ext>
              </a:extLst>
            </p:cNvPr>
            <p:cNvSpPr/>
            <p:nvPr userDrawn="1"/>
          </p:nvSpPr>
          <p:spPr>
            <a:xfrm>
              <a:off x="838199" y="1830763"/>
              <a:ext cx="894312" cy="9818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0" name="Rectangle 169">
              <a:extLst>
                <a:ext uri="{FF2B5EF4-FFF2-40B4-BE49-F238E27FC236}">
                  <a16:creationId xmlns:a16="http://schemas.microsoft.com/office/drawing/2014/main" id="{72A9A194-717A-430D-B418-44C0B8F1A4C3}"/>
                </a:ext>
              </a:extLst>
            </p:cNvPr>
            <p:cNvSpPr/>
            <p:nvPr userDrawn="1"/>
          </p:nvSpPr>
          <p:spPr>
            <a:xfrm>
              <a:off x="838200" y="1830763"/>
              <a:ext cx="894312" cy="788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9" name="Rectangle 178">
              <a:extLst>
                <a:ext uri="{FF2B5EF4-FFF2-40B4-BE49-F238E27FC236}">
                  <a16:creationId xmlns:a16="http://schemas.microsoft.com/office/drawing/2014/main" id="{E915F52A-A44F-4FB1-A1A1-1A513475EFE8}"/>
                </a:ext>
              </a:extLst>
            </p:cNvPr>
            <p:cNvSpPr/>
            <p:nvPr userDrawn="1"/>
          </p:nvSpPr>
          <p:spPr>
            <a:xfrm>
              <a:off x="1907231" y="1830763"/>
              <a:ext cx="894312" cy="1741127"/>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0" name="Rectangle 179">
              <a:extLst>
                <a:ext uri="{FF2B5EF4-FFF2-40B4-BE49-F238E27FC236}">
                  <a16:creationId xmlns:a16="http://schemas.microsoft.com/office/drawing/2014/main" id="{6034C492-58E9-4550-B83D-E33D2B2217E6}"/>
                </a:ext>
              </a:extLst>
            </p:cNvPr>
            <p:cNvSpPr/>
            <p:nvPr userDrawn="1"/>
          </p:nvSpPr>
          <p:spPr>
            <a:xfrm>
              <a:off x="1907231" y="1830763"/>
              <a:ext cx="894312" cy="155130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1" name="Rectangle 180">
              <a:extLst>
                <a:ext uri="{FF2B5EF4-FFF2-40B4-BE49-F238E27FC236}">
                  <a16:creationId xmlns:a16="http://schemas.microsoft.com/office/drawing/2014/main" id="{F92FB454-2844-432A-897E-609CA7D5AB13}"/>
                </a:ext>
              </a:extLst>
            </p:cNvPr>
            <p:cNvSpPr/>
            <p:nvPr userDrawn="1"/>
          </p:nvSpPr>
          <p:spPr>
            <a:xfrm>
              <a:off x="1907231" y="1830763"/>
              <a:ext cx="894312" cy="136148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2" name="Rectangle 181">
              <a:extLst>
                <a:ext uri="{FF2B5EF4-FFF2-40B4-BE49-F238E27FC236}">
                  <a16:creationId xmlns:a16="http://schemas.microsoft.com/office/drawing/2014/main" id="{DFE585D9-1B79-4D2C-BE24-8DD53BF2D43D}"/>
                </a:ext>
              </a:extLst>
            </p:cNvPr>
            <p:cNvSpPr/>
            <p:nvPr userDrawn="1"/>
          </p:nvSpPr>
          <p:spPr>
            <a:xfrm>
              <a:off x="1907231" y="1830763"/>
              <a:ext cx="894312" cy="117166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3" name="Rectangle 182">
              <a:extLst>
                <a:ext uri="{FF2B5EF4-FFF2-40B4-BE49-F238E27FC236}">
                  <a16:creationId xmlns:a16="http://schemas.microsoft.com/office/drawing/2014/main" id="{7CA650B9-D80A-4F55-849B-9B9229BAB7AB}"/>
                </a:ext>
              </a:extLst>
            </p:cNvPr>
            <p:cNvSpPr/>
            <p:nvPr userDrawn="1"/>
          </p:nvSpPr>
          <p:spPr>
            <a:xfrm>
              <a:off x="1907231" y="1830763"/>
              <a:ext cx="894312" cy="98184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4" name="Rectangle 183">
              <a:extLst>
                <a:ext uri="{FF2B5EF4-FFF2-40B4-BE49-F238E27FC236}">
                  <a16:creationId xmlns:a16="http://schemas.microsoft.com/office/drawing/2014/main" id="{212A3E8F-2036-4425-950A-9DDCE99E48E2}"/>
                </a:ext>
              </a:extLst>
            </p:cNvPr>
            <p:cNvSpPr/>
            <p:nvPr userDrawn="1"/>
          </p:nvSpPr>
          <p:spPr>
            <a:xfrm>
              <a:off x="1907232" y="1830763"/>
              <a:ext cx="894312" cy="7882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6" name="Rectangle 185">
              <a:extLst>
                <a:ext uri="{FF2B5EF4-FFF2-40B4-BE49-F238E27FC236}">
                  <a16:creationId xmlns:a16="http://schemas.microsoft.com/office/drawing/2014/main" id="{F8D77422-E1EF-442A-B883-288DFB42AC7A}"/>
                </a:ext>
              </a:extLst>
            </p:cNvPr>
            <p:cNvSpPr/>
            <p:nvPr userDrawn="1"/>
          </p:nvSpPr>
          <p:spPr>
            <a:xfrm>
              <a:off x="2976263" y="1830763"/>
              <a:ext cx="894312" cy="174112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7" name="Rectangle 186">
              <a:extLst>
                <a:ext uri="{FF2B5EF4-FFF2-40B4-BE49-F238E27FC236}">
                  <a16:creationId xmlns:a16="http://schemas.microsoft.com/office/drawing/2014/main" id="{F5A5458A-8CAB-46ED-A597-7A9BC874E064}"/>
                </a:ext>
              </a:extLst>
            </p:cNvPr>
            <p:cNvSpPr/>
            <p:nvPr userDrawn="1"/>
          </p:nvSpPr>
          <p:spPr>
            <a:xfrm>
              <a:off x="2976263" y="1830763"/>
              <a:ext cx="894312" cy="1551307"/>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8" name="Rectangle 187">
              <a:extLst>
                <a:ext uri="{FF2B5EF4-FFF2-40B4-BE49-F238E27FC236}">
                  <a16:creationId xmlns:a16="http://schemas.microsoft.com/office/drawing/2014/main" id="{129FB0AE-0FE9-4E47-89E1-28A56DFEFD44}"/>
                </a:ext>
              </a:extLst>
            </p:cNvPr>
            <p:cNvSpPr/>
            <p:nvPr userDrawn="1"/>
          </p:nvSpPr>
          <p:spPr>
            <a:xfrm>
              <a:off x="2976263" y="1830763"/>
              <a:ext cx="894312" cy="136148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9" name="Rectangle 188">
              <a:extLst>
                <a:ext uri="{FF2B5EF4-FFF2-40B4-BE49-F238E27FC236}">
                  <a16:creationId xmlns:a16="http://schemas.microsoft.com/office/drawing/2014/main" id="{8DCBA888-FF6F-4E0D-AD60-DA0D78CD05D1}"/>
                </a:ext>
              </a:extLst>
            </p:cNvPr>
            <p:cNvSpPr/>
            <p:nvPr userDrawn="1"/>
          </p:nvSpPr>
          <p:spPr>
            <a:xfrm>
              <a:off x="2976263" y="1830763"/>
              <a:ext cx="894312" cy="117166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0" name="Rectangle 189">
              <a:extLst>
                <a:ext uri="{FF2B5EF4-FFF2-40B4-BE49-F238E27FC236}">
                  <a16:creationId xmlns:a16="http://schemas.microsoft.com/office/drawing/2014/main" id="{F9271256-F951-4086-8A3B-C91C2291A176}"/>
                </a:ext>
              </a:extLst>
            </p:cNvPr>
            <p:cNvSpPr/>
            <p:nvPr userDrawn="1"/>
          </p:nvSpPr>
          <p:spPr>
            <a:xfrm>
              <a:off x="2976263" y="1830763"/>
              <a:ext cx="894312" cy="98184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1" name="Rectangle 190">
              <a:extLst>
                <a:ext uri="{FF2B5EF4-FFF2-40B4-BE49-F238E27FC236}">
                  <a16:creationId xmlns:a16="http://schemas.microsoft.com/office/drawing/2014/main" id="{27D18AA1-C449-4778-A01C-5FEFF6D4B6F0}"/>
                </a:ext>
              </a:extLst>
            </p:cNvPr>
            <p:cNvSpPr/>
            <p:nvPr userDrawn="1"/>
          </p:nvSpPr>
          <p:spPr>
            <a:xfrm>
              <a:off x="2976264" y="1830763"/>
              <a:ext cx="894312" cy="7882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3" name="Rectangle 192">
              <a:extLst>
                <a:ext uri="{FF2B5EF4-FFF2-40B4-BE49-F238E27FC236}">
                  <a16:creationId xmlns:a16="http://schemas.microsoft.com/office/drawing/2014/main" id="{507DEC82-2EA5-41B4-BBE2-03D513A6990F}"/>
                </a:ext>
              </a:extLst>
            </p:cNvPr>
            <p:cNvSpPr/>
            <p:nvPr userDrawn="1"/>
          </p:nvSpPr>
          <p:spPr>
            <a:xfrm>
              <a:off x="4045295" y="1830763"/>
              <a:ext cx="894312" cy="174112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4" name="Rectangle 193">
              <a:extLst>
                <a:ext uri="{FF2B5EF4-FFF2-40B4-BE49-F238E27FC236}">
                  <a16:creationId xmlns:a16="http://schemas.microsoft.com/office/drawing/2014/main" id="{CC3C8386-1A37-4F90-9D5F-F552F6BD3D6B}"/>
                </a:ext>
              </a:extLst>
            </p:cNvPr>
            <p:cNvSpPr/>
            <p:nvPr userDrawn="1"/>
          </p:nvSpPr>
          <p:spPr>
            <a:xfrm>
              <a:off x="4045295" y="1830763"/>
              <a:ext cx="894312" cy="155130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5" name="Rectangle 194">
              <a:extLst>
                <a:ext uri="{FF2B5EF4-FFF2-40B4-BE49-F238E27FC236}">
                  <a16:creationId xmlns:a16="http://schemas.microsoft.com/office/drawing/2014/main" id="{20C96B97-602D-4FB6-83FA-5F537C10D957}"/>
                </a:ext>
              </a:extLst>
            </p:cNvPr>
            <p:cNvSpPr/>
            <p:nvPr userDrawn="1"/>
          </p:nvSpPr>
          <p:spPr>
            <a:xfrm>
              <a:off x="4045295" y="1830763"/>
              <a:ext cx="894312" cy="136148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6" name="Rectangle 195">
              <a:extLst>
                <a:ext uri="{FF2B5EF4-FFF2-40B4-BE49-F238E27FC236}">
                  <a16:creationId xmlns:a16="http://schemas.microsoft.com/office/drawing/2014/main" id="{C78EB1C9-B967-4BCF-BA1F-F62AD5830A83}"/>
                </a:ext>
              </a:extLst>
            </p:cNvPr>
            <p:cNvSpPr/>
            <p:nvPr userDrawn="1"/>
          </p:nvSpPr>
          <p:spPr>
            <a:xfrm>
              <a:off x="4045295" y="1830763"/>
              <a:ext cx="894312" cy="117166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7" name="Rectangle 196">
              <a:extLst>
                <a:ext uri="{FF2B5EF4-FFF2-40B4-BE49-F238E27FC236}">
                  <a16:creationId xmlns:a16="http://schemas.microsoft.com/office/drawing/2014/main" id="{530AF99D-4A64-462C-8DC1-2AFD50700E78}"/>
                </a:ext>
              </a:extLst>
            </p:cNvPr>
            <p:cNvSpPr/>
            <p:nvPr userDrawn="1"/>
          </p:nvSpPr>
          <p:spPr>
            <a:xfrm>
              <a:off x="4045295" y="1830763"/>
              <a:ext cx="894312" cy="98184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8" name="Rectangle 197">
              <a:extLst>
                <a:ext uri="{FF2B5EF4-FFF2-40B4-BE49-F238E27FC236}">
                  <a16:creationId xmlns:a16="http://schemas.microsoft.com/office/drawing/2014/main" id="{251EE8AC-B14F-4016-B318-3215BFA74576}"/>
                </a:ext>
              </a:extLst>
            </p:cNvPr>
            <p:cNvSpPr/>
            <p:nvPr userDrawn="1"/>
          </p:nvSpPr>
          <p:spPr>
            <a:xfrm>
              <a:off x="4045296" y="1830763"/>
              <a:ext cx="894312" cy="7882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0" name="Rectangle 199">
              <a:extLst>
                <a:ext uri="{FF2B5EF4-FFF2-40B4-BE49-F238E27FC236}">
                  <a16:creationId xmlns:a16="http://schemas.microsoft.com/office/drawing/2014/main" id="{DB3EFE93-C789-4C06-AE63-48F21F3F0562}"/>
                </a:ext>
              </a:extLst>
            </p:cNvPr>
            <p:cNvSpPr/>
            <p:nvPr userDrawn="1"/>
          </p:nvSpPr>
          <p:spPr>
            <a:xfrm>
              <a:off x="5114327" y="1830763"/>
              <a:ext cx="894312" cy="174112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1" name="Rectangle 200">
              <a:extLst>
                <a:ext uri="{FF2B5EF4-FFF2-40B4-BE49-F238E27FC236}">
                  <a16:creationId xmlns:a16="http://schemas.microsoft.com/office/drawing/2014/main" id="{C159A26F-3E35-43ED-9527-94575D015CF9}"/>
                </a:ext>
              </a:extLst>
            </p:cNvPr>
            <p:cNvSpPr/>
            <p:nvPr userDrawn="1"/>
          </p:nvSpPr>
          <p:spPr>
            <a:xfrm>
              <a:off x="5114327" y="1830763"/>
              <a:ext cx="894312" cy="155130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2" name="Rectangle 201">
              <a:extLst>
                <a:ext uri="{FF2B5EF4-FFF2-40B4-BE49-F238E27FC236}">
                  <a16:creationId xmlns:a16="http://schemas.microsoft.com/office/drawing/2014/main" id="{197FEBE6-4234-4233-9AAC-C966B38A457C}"/>
                </a:ext>
              </a:extLst>
            </p:cNvPr>
            <p:cNvSpPr/>
            <p:nvPr userDrawn="1"/>
          </p:nvSpPr>
          <p:spPr>
            <a:xfrm>
              <a:off x="5114327" y="1830763"/>
              <a:ext cx="894312" cy="136148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3" name="Rectangle 202">
              <a:extLst>
                <a:ext uri="{FF2B5EF4-FFF2-40B4-BE49-F238E27FC236}">
                  <a16:creationId xmlns:a16="http://schemas.microsoft.com/office/drawing/2014/main" id="{4A6CCAEB-B0B2-4918-BF93-14B428F71030}"/>
                </a:ext>
              </a:extLst>
            </p:cNvPr>
            <p:cNvSpPr/>
            <p:nvPr userDrawn="1"/>
          </p:nvSpPr>
          <p:spPr>
            <a:xfrm>
              <a:off x="5114327" y="1830763"/>
              <a:ext cx="894312" cy="117166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4" name="Rectangle 203">
              <a:extLst>
                <a:ext uri="{FF2B5EF4-FFF2-40B4-BE49-F238E27FC236}">
                  <a16:creationId xmlns:a16="http://schemas.microsoft.com/office/drawing/2014/main" id="{26BAB2D9-48E2-4FD7-8266-8DA7249A311F}"/>
                </a:ext>
              </a:extLst>
            </p:cNvPr>
            <p:cNvSpPr/>
            <p:nvPr userDrawn="1"/>
          </p:nvSpPr>
          <p:spPr>
            <a:xfrm>
              <a:off x="5114327" y="1830763"/>
              <a:ext cx="894312" cy="98184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5" name="Rectangle 204">
              <a:extLst>
                <a:ext uri="{FF2B5EF4-FFF2-40B4-BE49-F238E27FC236}">
                  <a16:creationId xmlns:a16="http://schemas.microsoft.com/office/drawing/2014/main" id="{E373E1AE-97F0-411F-ADE1-F7FA57FDB549}"/>
                </a:ext>
              </a:extLst>
            </p:cNvPr>
            <p:cNvSpPr/>
            <p:nvPr userDrawn="1"/>
          </p:nvSpPr>
          <p:spPr>
            <a:xfrm>
              <a:off x="5114328" y="1830763"/>
              <a:ext cx="894312" cy="7882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7" name="Rectangle 206">
              <a:extLst>
                <a:ext uri="{FF2B5EF4-FFF2-40B4-BE49-F238E27FC236}">
                  <a16:creationId xmlns:a16="http://schemas.microsoft.com/office/drawing/2014/main" id="{7980EC62-1AA7-49B9-A98C-B1AE41A8BAF7}"/>
                </a:ext>
              </a:extLst>
            </p:cNvPr>
            <p:cNvSpPr/>
            <p:nvPr userDrawn="1"/>
          </p:nvSpPr>
          <p:spPr>
            <a:xfrm>
              <a:off x="6183359" y="1830763"/>
              <a:ext cx="894312" cy="174112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8" name="Rectangle 207">
              <a:extLst>
                <a:ext uri="{FF2B5EF4-FFF2-40B4-BE49-F238E27FC236}">
                  <a16:creationId xmlns:a16="http://schemas.microsoft.com/office/drawing/2014/main" id="{1B940435-8801-4AE0-AF82-51785C14109F}"/>
                </a:ext>
              </a:extLst>
            </p:cNvPr>
            <p:cNvSpPr/>
            <p:nvPr userDrawn="1"/>
          </p:nvSpPr>
          <p:spPr>
            <a:xfrm>
              <a:off x="6183359" y="1830763"/>
              <a:ext cx="894312" cy="15513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9" name="Rectangle 208">
              <a:extLst>
                <a:ext uri="{FF2B5EF4-FFF2-40B4-BE49-F238E27FC236}">
                  <a16:creationId xmlns:a16="http://schemas.microsoft.com/office/drawing/2014/main" id="{709FEA5B-55A5-4A85-90AE-A3E8181AD6B1}"/>
                </a:ext>
              </a:extLst>
            </p:cNvPr>
            <p:cNvSpPr/>
            <p:nvPr userDrawn="1"/>
          </p:nvSpPr>
          <p:spPr>
            <a:xfrm>
              <a:off x="6183359" y="1830763"/>
              <a:ext cx="894312" cy="136148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0" name="Rectangle 209">
              <a:extLst>
                <a:ext uri="{FF2B5EF4-FFF2-40B4-BE49-F238E27FC236}">
                  <a16:creationId xmlns:a16="http://schemas.microsoft.com/office/drawing/2014/main" id="{AC24C165-A09C-48A0-8D30-43D9272501D0}"/>
                </a:ext>
              </a:extLst>
            </p:cNvPr>
            <p:cNvSpPr/>
            <p:nvPr userDrawn="1"/>
          </p:nvSpPr>
          <p:spPr>
            <a:xfrm>
              <a:off x="6183359" y="1830763"/>
              <a:ext cx="894312" cy="117166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1" name="Rectangle 210">
              <a:extLst>
                <a:ext uri="{FF2B5EF4-FFF2-40B4-BE49-F238E27FC236}">
                  <a16:creationId xmlns:a16="http://schemas.microsoft.com/office/drawing/2014/main" id="{AF779B59-BF2E-434C-A692-81F3395A2DDC}"/>
                </a:ext>
              </a:extLst>
            </p:cNvPr>
            <p:cNvSpPr/>
            <p:nvPr userDrawn="1"/>
          </p:nvSpPr>
          <p:spPr>
            <a:xfrm>
              <a:off x="6183359" y="1830763"/>
              <a:ext cx="894312" cy="98184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2" name="Rectangle 211">
              <a:extLst>
                <a:ext uri="{FF2B5EF4-FFF2-40B4-BE49-F238E27FC236}">
                  <a16:creationId xmlns:a16="http://schemas.microsoft.com/office/drawing/2014/main" id="{72D25286-DFE7-4DB6-BC2A-849B72A1D58F}"/>
                </a:ext>
              </a:extLst>
            </p:cNvPr>
            <p:cNvSpPr/>
            <p:nvPr userDrawn="1"/>
          </p:nvSpPr>
          <p:spPr>
            <a:xfrm>
              <a:off x="6183360" y="1830763"/>
              <a:ext cx="894312" cy="7882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4" name="Rectangle 213">
              <a:extLst>
                <a:ext uri="{FF2B5EF4-FFF2-40B4-BE49-F238E27FC236}">
                  <a16:creationId xmlns:a16="http://schemas.microsoft.com/office/drawing/2014/main" id="{EFFFC619-3DCF-484B-936D-D1C6706967D7}"/>
                </a:ext>
              </a:extLst>
            </p:cNvPr>
            <p:cNvSpPr/>
            <p:nvPr userDrawn="1"/>
          </p:nvSpPr>
          <p:spPr>
            <a:xfrm>
              <a:off x="7252391" y="1830763"/>
              <a:ext cx="894312" cy="1741127"/>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5" name="Rectangle 214">
              <a:extLst>
                <a:ext uri="{FF2B5EF4-FFF2-40B4-BE49-F238E27FC236}">
                  <a16:creationId xmlns:a16="http://schemas.microsoft.com/office/drawing/2014/main" id="{C36F1647-E3A7-42C7-94DB-E22470CD7962}"/>
                </a:ext>
              </a:extLst>
            </p:cNvPr>
            <p:cNvSpPr/>
            <p:nvPr userDrawn="1"/>
          </p:nvSpPr>
          <p:spPr>
            <a:xfrm>
              <a:off x="7252391" y="1830763"/>
              <a:ext cx="894312" cy="155130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6" name="Rectangle 215">
              <a:extLst>
                <a:ext uri="{FF2B5EF4-FFF2-40B4-BE49-F238E27FC236}">
                  <a16:creationId xmlns:a16="http://schemas.microsoft.com/office/drawing/2014/main" id="{0812BACF-D77F-4A42-A212-538847FF9776}"/>
                </a:ext>
              </a:extLst>
            </p:cNvPr>
            <p:cNvSpPr/>
            <p:nvPr userDrawn="1"/>
          </p:nvSpPr>
          <p:spPr>
            <a:xfrm>
              <a:off x="7252391" y="1830763"/>
              <a:ext cx="894312" cy="136148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7" name="Rectangle 216">
              <a:extLst>
                <a:ext uri="{FF2B5EF4-FFF2-40B4-BE49-F238E27FC236}">
                  <a16:creationId xmlns:a16="http://schemas.microsoft.com/office/drawing/2014/main" id="{63855A19-9DBA-4293-A411-6842A7DAA995}"/>
                </a:ext>
              </a:extLst>
            </p:cNvPr>
            <p:cNvSpPr/>
            <p:nvPr userDrawn="1"/>
          </p:nvSpPr>
          <p:spPr>
            <a:xfrm>
              <a:off x="7252391" y="1830763"/>
              <a:ext cx="894312" cy="117166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8" name="Rectangle 217">
              <a:extLst>
                <a:ext uri="{FF2B5EF4-FFF2-40B4-BE49-F238E27FC236}">
                  <a16:creationId xmlns:a16="http://schemas.microsoft.com/office/drawing/2014/main" id="{E705E91E-E65F-4094-8904-D56C56FC5F44}"/>
                </a:ext>
              </a:extLst>
            </p:cNvPr>
            <p:cNvSpPr/>
            <p:nvPr userDrawn="1"/>
          </p:nvSpPr>
          <p:spPr>
            <a:xfrm>
              <a:off x="7252391" y="1830763"/>
              <a:ext cx="894312" cy="98184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9" name="Rectangle 218">
              <a:extLst>
                <a:ext uri="{FF2B5EF4-FFF2-40B4-BE49-F238E27FC236}">
                  <a16:creationId xmlns:a16="http://schemas.microsoft.com/office/drawing/2014/main" id="{B6DEB2ED-B6FD-4B88-90DA-9530DA2E64C9}"/>
                </a:ext>
              </a:extLst>
            </p:cNvPr>
            <p:cNvSpPr/>
            <p:nvPr userDrawn="1"/>
          </p:nvSpPr>
          <p:spPr>
            <a:xfrm>
              <a:off x="7252392" y="1830763"/>
              <a:ext cx="894312" cy="7882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21" name="Rectangle 220">
              <a:extLst>
                <a:ext uri="{FF2B5EF4-FFF2-40B4-BE49-F238E27FC236}">
                  <a16:creationId xmlns:a16="http://schemas.microsoft.com/office/drawing/2014/main" id="{62E667E1-7F5F-4E4F-AF63-4AB31D847AE0}"/>
                </a:ext>
              </a:extLst>
            </p:cNvPr>
            <p:cNvSpPr/>
            <p:nvPr userDrawn="1"/>
          </p:nvSpPr>
          <p:spPr>
            <a:xfrm>
              <a:off x="8321423" y="1830763"/>
              <a:ext cx="894312" cy="1741127"/>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1350">
                <a:solidFill>
                  <a:srgbClr val="FFFFFF"/>
                </a:solidFill>
                <a:latin typeface="Calibri" panose="020F0502020204030204"/>
              </a:endParaRPr>
            </a:p>
          </p:txBody>
        </p:sp>
        <p:sp>
          <p:nvSpPr>
            <p:cNvPr id="222" name="Rectangle 221">
              <a:extLst>
                <a:ext uri="{FF2B5EF4-FFF2-40B4-BE49-F238E27FC236}">
                  <a16:creationId xmlns:a16="http://schemas.microsoft.com/office/drawing/2014/main" id="{A9D94CA5-400D-47AE-9512-4557FBE20192}"/>
                </a:ext>
              </a:extLst>
            </p:cNvPr>
            <p:cNvSpPr/>
            <p:nvPr userDrawn="1"/>
          </p:nvSpPr>
          <p:spPr>
            <a:xfrm>
              <a:off x="8321423" y="1830763"/>
              <a:ext cx="894312" cy="155130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1350">
                <a:solidFill>
                  <a:srgbClr val="FFFFFF"/>
                </a:solidFill>
                <a:latin typeface="Calibri" panose="020F0502020204030204"/>
              </a:endParaRPr>
            </a:p>
          </p:txBody>
        </p:sp>
        <p:sp>
          <p:nvSpPr>
            <p:cNvPr id="223" name="Rectangle 222">
              <a:extLst>
                <a:ext uri="{FF2B5EF4-FFF2-40B4-BE49-F238E27FC236}">
                  <a16:creationId xmlns:a16="http://schemas.microsoft.com/office/drawing/2014/main" id="{1E60784B-8569-41D5-BB14-8F5DAFDCE67A}"/>
                </a:ext>
              </a:extLst>
            </p:cNvPr>
            <p:cNvSpPr/>
            <p:nvPr userDrawn="1"/>
          </p:nvSpPr>
          <p:spPr>
            <a:xfrm>
              <a:off x="8321423" y="1830763"/>
              <a:ext cx="894312" cy="136148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1350">
                <a:solidFill>
                  <a:srgbClr val="FFFFFF"/>
                </a:solidFill>
                <a:latin typeface="Calibri" panose="020F0502020204030204"/>
              </a:endParaRPr>
            </a:p>
          </p:txBody>
        </p:sp>
        <p:sp>
          <p:nvSpPr>
            <p:cNvPr id="224" name="Rectangle 223">
              <a:extLst>
                <a:ext uri="{FF2B5EF4-FFF2-40B4-BE49-F238E27FC236}">
                  <a16:creationId xmlns:a16="http://schemas.microsoft.com/office/drawing/2014/main" id="{FE043B0E-D351-4B21-BB22-FF8713E0E199}"/>
                </a:ext>
              </a:extLst>
            </p:cNvPr>
            <p:cNvSpPr/>
            <p:nvPr userDrawn="1"/>
          </p:nvSpPr>
          <p:spPr>
            <a:xfrm>
              <a:off x="8321423" y="1830763"/>
              <a:ext cx="894312" cy="117166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1350">
                <a:solidFill>
                  <a:srgbClr val="FFFFFF"/>
                </a:solidFill>
                <a:latin typeface="Calibri" panose="020F0502020204030204"/>
              </a:endParaRPr>
            </a:p>
          </p:txBody>
        </p:sp>
        <p:sp>
          <p:nvSpPr>
            <p:cNvPr id="225" name="Rectangle 224">
              <a:extLst>
                <a:ext uri="{FF2B5EF4-FFF2-40B4-BE49-F238E27FC236}">
                  <a16:creationId xmlns:a16="http://schemas.microsoft.com/office/drawing/2014/main" id="{D57AC92D-3891-4CC7-9301-A742653C394B}"/>
                </a:ext>
              </a:extLst>
            </p:cNvPr>
            <p:cNvSpPr/>
            <p:nvPr userDrawn="1"/>
          </p:nvSpPr>
          <p:spPr>
            <a:xfrm>
              <a:off x="8321423" y="1830763"/>
              <a:ext cx="894312" cy="98184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26" name="Rectangle 225">
              <a:extLst>
                <a:ext uri="{FF2B5EF4-FFF2-40B4-BE49-F238E27FC236}">
                  <a16:creationId xmlns:a16="http://schemas.microsoft.com/office/drawing/2014/main" id="{870D976A-0EA2-4422-A1FB-EE1A159B65DC}"/>
                </a:ext>
              </a:extLst>
            </p:cNvPr>
            <p:cNvSpPr/>
            <p:nvPr userDrawn="1"/>
          </p:nvSpPr>
          <p:spPr>
            <a:xfrm>
              <a:off x="8321424" y="1830763"/>
              <a:ext cx="894312" cy="7882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28" name="Rectangle 227">
              <a:extLst>
                <a:ext uri="{FF2B5EF4-FFF2-40B4-BE49-F238E27FC236}">
                  <a16:creationId xmlns:a16="http://schemas.microsoft.com/office/drawing/2014/main" id="{074CEC48-74FA-45A9-9E16-525EB9E974F9}"/>
                </a:ext>
              </a:extLst>
            </p:cNvPr>
            <p:cNvSpPr/>
            <p:nvPr userDrawn="1"/>
          </p:nvSpPr>
          <p:spPr>
            <a:xfrm>
              <a:off x="9390455" y="1830763"/>
              <a:ext cx="894312" cy="174112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29" name="Rectangle 228">
              <a:extLst>
                <a:ext uri="{FF2B5EF4-FFF2-40B4-BE49-F238E27FC236}">
                  <a16:creationId xmlns:a16="http://schemas.microsoft.com/office/drawing/2014/main" id="{8CA8D9C7-FFCE-4895-B720-C9F65C686B93}"/>
                </a:ext>
              </a:extLst>
            </p:cNvPr>
            <p:cNvSpPr/>
            <p:nvPr userDrawn="1"/>
          </p:nvSpPr>
          <p:spPr>
            <a:xfrm>
              <a:off x="9390455" y="1830763"/>
              <a:ext cx="894312" cy="155130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0" name="Rectangle 229">
              <a:extLst>
                <a:ext uri="{FF2B5EF4-FFF2-40B4-BE49-F238E27FC236}">
                  <a16:creationId xmlns:a16="http://schemas.microsoft.com/office/drawing/2014/main" id="{DF8FDE11-2636-4F16-BC4C-C0DBD965F47E}"/>
                </a:ext>
              </a:extLst>
            </p:cNvPr>
            <p:cNvSpPr/>
            <p:nvPr userDrawn="1"/>
          </p:nvSpPr>
          <p:spPr>
            <a:xfrm>
              <a:off x="9390455" y="1830763"/>
              <a:ext cx="894312" cy="136148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1" name="Rectangle 230">
              <a:extLst>
                <a:ext uri="{FF2B5EF4-FFF2-40B4-BE49-F238E27FC236}">
                  <a16:creationId xmlns:a16="http://schemas.microsoft.com/office/drawing/2014/main" id="{EAE2FCEB-5A44-4458-99EB-B2522F731513}"/>
                </a:ext>
              </a:extLst>
            </p:cNvPr>
            <p:cNvSpPr/>
            <p:nvPr userDrawn="1"/>
          </p:nvSpPr>
          <p:spPr>
            <a:xfrm>
              <a:off x="9390455" y="1830763"/>
              <a:ext cx="894312" cy="117166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2" name="Rectangle 231">
              <a:extLst>
                <a:ext uri="{FF2B5EF4-FFF2-40B4-BE49-F238E27FC236}">
                  <a16:creationId xmlns:a16="http://schemas.microsoft.com/office/drawing/2014/main" id="{FA982CEB-3569-4AB2-A279-56909D8DBA2B}"/>
                </a:ext>
              </a:extLst>
            </p:cNvPr>
            <p:cNvSpPr/>
            <p:nvPr userDrawn="1"/>
          </p:nvSpPr>
          <p:spPr>
            <a:xfrm>
              <a:off x="9390455" y="1830763"/>
              <a:ext cx="894312" cy="98184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3" name="Rectangle 232">
              <a:extLst>
                <a:ext uri="{FF2B5EF4-FFF2-40B4-BE49-F238E27FC236}">
                  <a16:creationId xmlns:a16="http://schemas.microsoft.com/office/drawing/2014/main" id="{B85FDECF-7983-4160-8B97-DA92A01F2A38}"/>
                </a:ext>
              </a:extLst>
            </p:cNvPr>
            <p:cNvSpPr/>
            <p:nvPr userDrawn="1"/>
          </p:nvSpPr>
          <p:spPr>
            <a:xfrm>
              <a:off x="9390456" y="1830763"/>
              <a:ext cx="894312" cy="7882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5" name="Rectangle 234">
              <a:extLst>
                <a:ext uri="{FF2B5EF4-FFF2-40B4-BE49-F238E27FC236}">
                  <a16:creationId xmlns:a16="http://schemas.microsoft.com/office/drawing/2014/main" id="{80F0CF47-25FB-4AB4-837F-33B5D368A8C0}"/>
                </a:ext>
              </a:extLst>
            </p:cNvPr>
            <p:cNvSpPr/>
            <p:nvPr userDrawn="1"/>
          </p:nvSpPr>
          <p:spPr>
            <a:xfrm>
              <a:off x="10459488" y="1830763"/>
              <a:ext cx="894312" cy="174112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6" name="Rectangle 235">
              <a:extLst>
                <a:ext uri="{FF2B5EF4-FFF2-40B4-BE49-F238E27FC236}">
                  <a16:creationId xmlns:a16="http://schemas.microsoft.com/office/drawing/2014/main" id="{12C0DD63-4FB0-4217-BC06-7CEB655B79B6}"/>
                </a:ext>
              </a:extLst>
            </p:cNvPr>
            <p:cNvSpPr/>
            <p:nvPr userDrawn="1"/>
          </p:nvSpPr>
          <p:spPr>
            <a:xfrm>
              <a:off x="10459488" y="1830763"/>
              <a:ext cx="894312" cy="155130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7" name="Rectangle 236">
              <a:extLst>
                <a:ext uri="{FF2B5EF4-FFF2-40B4-BE49-F238E27FC236}">
                  <a16:creationId xmlns:a16="http://schemas.microsoft.com/office/drawing/2014/main" id="{5841390F-E0B0-48E2-8756-2C0A532BC037}"/>
                </a:ext>
              </a:extLst>
            </p:cNvPr>
            <p:cNvSpPr/>
            <p:nvPr userDrawn="1"/>
          </p:nvSpPr>
          <p:spPr>
            <a:xfrm>
              <a:off x="10459488" y="1830763"/>
              <a:ext cx="894312" cy="136148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8" name="Rectangle 237">
              <a:extLst>
                <a:ext uri="{FF2B5EF4-FFF2-40B4-BE49-F238E27FC236}">
                  <a16:creationId xmlns:a16="http://schemas.microsoft.com/office/drawing/2014/main" id="{E49982BC-FA05-4F1B-A8BD-AE3793F3BD02}"/>
                </a:ext>
              </a:extLst>
            </p:cNvPr>
            <p:cNvSpPr/>
            <p:nvPr userDrawn="1"/>
          </p:nvSpPr>
          <p:spPr>
            <a:xfrm>
              <a:off x="10459488" y="1830763"/>
              <a:ext cx="894312" cy="117166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9" name="Rectangle 238">
              <a:extLst>
                <a:ext uri="{FF2B5EF4-FFF2-40B4-BE49-F238E27FC236}">
                  <a16:creationId xmlns:a16="http://schemas.microsoft.com/office/drawing/2014/main" id="{84445015-4210-46FE-958B-F3271E10284B}"/>
                </a:ext>
              </a:extLst>
            </p:cNvPr>
            <p:cNvSpPr/>
            <p:nvPr userDrawn="1"/>
          </p:nvSpPr>
          <p:spPr>
            <a:xfrm>
              <a:off x="10459488" y="1830763"/>
              <a:ext cx="894312" cy="9818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40" name="Rectangle 239">
              <a:extLst>
                <a:ext uri="{FF2B5EF4-FFF2-40B4-BE49-F238E27FC236}">
                  <a16:creationId xmlns:a16="http://schemas.microsoft.com/office/drawing/2014/main" id="{06FD93CB-F173-4C32-9E54-DE5EDB0F83D8}"/>
                </a:ext>
              </a:extLst>
            </p:cNvPr>
            <p:cNvSpPr/>
            <p:nvPr userDrawn="1"/>
          </p:nvSpPr>
          <p:spPr>
            <a:xfrm>
              <a:off x="10459489" y="1830763"/>
              <a:ext cx="894312" cy="7882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grpSp>
      <p:sp>
        <p:nvSpPr>
          <p:cNvPr id="12" name="Title 1">
            <a:extLst>
              <a:ext uri="{FF2B5EF4-FFF2-40B4-BE49-F238E27FC236}">
                <a16:creationId xmlns:a16="http://schemas.microsoft.com/office/drawing/2014/main" id="{0D08B00A-9A13-4AB1-A72D-2F499BA2EBAB}"/>
              </a:ext>
            </a:extLst>
          </p:cNvPr>
          <p:cNvSpPr>
            <a:spLocks noGrp="1"/>
          </p:cNvSpPr>
          <p:nvPr userDrawn="1">
            <p:ph type="title"/>
          </p:nvPr>
        </p:nvSpPr>
        <p:spPr>
          <a:xfrm>
            <a:off x="838200" y="365125"/>
            <a:ext cx="10515600" cy="1325563"/>
          </a:xfrm>
        </p:spPr>
        <p:txBody>
          <a:bodyPr/>
          <a:lstStyle/>
          <a:p>
            <a:r>
              <a:rPr lang="es-ES" smtClean="0"/>
              <a:t>Haga clic para modificar el estilo de título del patrón</a:t>
            </a:r>
            <a:endParaRPr lang="en-US" dirty="0"/>
          </a:p>
        </p:txBody>
      </p:sp>
      <p:sp>
        <p:nvSpPr>
          <p:cNvPr id="88" name="Text Placeholder 2">
            <a:extLst>
              <a:ext uri="{FF2B5EF4-FFF2-40B4-BE49-F238E27FC236}">
                <a16:creationId xmlns:a16="http://schemas.microsoft.com/office/drawing/2014/main" id="{BB3FC47E-3339-49A8-AEF2-ECC3BF1514FB}"/>
              </a:ext>
            </a:extLst>
          </p:cNvPr>
          <p:cNvSpPr>
            <a:spLocks noGrp="1"/>
          </p:cNvSpPr>
          <p:nvPr userDrawn="1">
            <p:ph type="body" sz="quarter" idx="10"/>
          </p:nvPr>
        </p:nvSpPr>
        <p:spPr>
          <a:xfrm>
            <a:off x="838199" y="3709150"/>
            <a:ext cx="10515600" cy="1325880"/>
          </a:xfrm>
        </p:spPr>
        <p:txBody>
          <a:bodyPr vert="horz" lIns="91440" tIns="45720" rIns="91440" bIns="45720" rtlCol="0" anchor="ctr">
            <a:normAutofit/>
          </a:bodyPr>
          <a:lstStyle>
            <a:lvl1pPr marL="0" indent="0">
              <a:buNone/>
              <a:defRPr lang="en-US" sz="4400" dirty="0">
                <a:latin typeface="+mj-lt"/>
                <a:ea typeface="+mj-ea"/>
                <a:cs typeface="+mj-cs"/>
              </a:defRPr>
            </a:lvl1pPr>
          </a:lstStyle>
          <a:p>
            <a:pPr marL="228600" lvl="0" indent="-228600">
              <a:spcBef>
                <a:spcPct val="0"/>
              </a:spcBef>
            </a:pPr>
            <a:r>
              <a:rPr lang="es-ES" smtClean="0"/>
              <a:t>Editar el estilo de texto del patrón</a:t>
            </a:r>
          </a:p>
        </p:txBody>
      </p:sp>
      <p:sp>
        <p:nvSpPr>
          <p:cNvPr id="89" name="TextBox 88">
            <a:extLst>
              <a:ext uri="{FF2B5EF4-FFF2-40B4-BE49-F238E27FC236}">
                <a16:creationId xmlns:a16="http://schemas.microsoft.com/office/drawing/2014/main" id="{829D5438-3BC8-4817-9C86-A9AAA6047492}"/>
              </a:ext>
            </a:extLst>
          </p:cNvPr>
          <p:cNvSpPr txBox="1"/>
          <p:nvPr userDrawn="1"/>
        </p:nvSpPr>
        <p:spPr>
          <a:xfrm>
            <a:off x="4677206" y="4033186"/>
            <a:ext cx="2435282" cy="2646878"/>
          </a:xfrm>
          <a:prstGeom prst="rect">
            <a:avLst/>
          </a:prstGeom>
          <a:noFill/>
        </p:spPr>
        <p:txBody>
          <a:bodyPr wrap="none" rtlCol="0">
            <a:spAutoFit/>
          </a:bodyPr>
          <a:lstStyle/>
          <a:p>
            <a:pPr algn="ctr"/>
            <a:r>
              <a:rPr lang="en-US" sz="16600" dirty="0"/>
              <a:t>Aa</a:t>
            </a:r>
          </a:p>
        </p:txBody>
      </p:sp>
      <p:sp>
        <p:nvSpPr>
          <p:cNvPr id="90" name="Text Placeholder 7">
            <a:extLst>
              <a:ext uri="{FF2B5EF4-FFF2-40B4-BE49-F238E27FC236}">
                <a16:creationId xmlns:a16="http://schemas.microsoft.com/office/drawing/2014/main" id="{676EAA04-3941-4EEF-875A-DA2DBBB0CA82}"/>
              </a:ext>
            </a:extLst>
          </p:cNvPr>
          <p:cNvSpPr>
            <a:spLocks noGrp="1"/>
          </p:cNvSpPr>
          <p:nvPr userDrawn="1">
            <p:ph type="body" sz="quarter" idx="11" hasCustomPrompt="1"/>
          </p:nvPr>
        </p:nvSpPr>
        <p:spPr>
          <a:xfrm>
            <a:off x="4697757" y="6124726"/>
            <a:ext cx="2394180" cy="564999"/>
          </a:xfrm>
        </p:spPr>
        <p:txBody>
          <a:bodyPr anchor="ctr"/>
          <a:lstStyle>
            <a:lvl1pPr marL="0" indent="0" algn="ctr">
              <a:buNone/>
              <a:defRPr/>
            </a:lvl1pPr>
          </a:lstStyle>
          <a:p>
            <a:pPr lvl="0"/>
            <a:r>
              <a:rPr lang="en-US" dirty="0"/>
              <a:t>Font name</a:t>
            </a:r>
          </a:p>
        </p:txBody>
      </p:sp>
      <p:sp>
        <p:nvSpPr>
          <p:cNvPr id="91" name="TextBox 90">
            <a:extLst>
              <a:ext uri="{FF2B5EF4-FFF2-40B4-BE49-F238E27FC236}">
                <a16:creationId xmlns:a16="http://schemas.microsoft.com/office/drawing/2014/main" id="{59DB07F4-2F4D-4904-9DDA-6D453F791811}"/>
              </a:ext>
            </a:extLst>
          </p:cNvPr>
          <p:cNvSpPr txBox="1"/>
          <p:nvPr userDrawn="1"/>
        </p:nvSpPr>
        <p:spPr>
          <a:xfrm>
            <a:off x="7664716" y="4033186"/>
            <a:ext cx="2435282" cy="2646878"/>
          </a:xfrm>
          <a:prstGeom prst="rect">
            <a:avLst/>
          </a:prstGeom>
          <a:noFill/>
        </p:spPr>
        <p:txBody>
          <a:bodyPr wrap="none" rtlCol="0">
            <a:spAutoFit/>
          </a:bodyPr>
          <a:lstStyle/>
          <a:p>
            <a:pPr algn="ctr"/>
            <a:r>
              <a:rPr lang="en-US" sz="16600" dirty="0">
                <a:latin typeface="+mj-lt"/>
              </a:rPr>
              <a:t>Aa</a:t>
            </a:r>
          </a:p>
        </p:txBody>
      </p:sp>
      <p:sp>
        <p:nvSpPr>
          <p:cNvPr id="92" name="Text Placeholder 7">
            <a:extLst>
              <a:ext uri="{FF2B5EF4-FFF2-40B4-BE49-F238E27FC236}">
                <a16:creationId xmlns:a16="http://schemas.microsoft.com/office/drawing/2014/main" id="{72303254-B5A5-44B0-8D71-FB4149C10B7E}"/>
              </a:ext>
            </a:extLst>
          </p:cNvPr>
          <p:cNvSpPr>
            <a:spLocks noGrp="1"/>
          </p:cNvSpPr>
          <p:nvPr userDrawn="1">
            <p:ph type="body" sz="quarter" idx="12" hasCustomPrompt="1"/>
          </p:nvPr>
        </p:nvSpPr>
        <p:spPr>
          <a:xfrm>
            <a:off x="7685267" y="6124726"/>
            <a:ext cx="2394180" cy="564999"/>
          </a:xfrm>
        </p:spPr>
        <p:txBody>
          <a:bodyPr anchor="ctr"/>
          <a:lstStyle>
            <a:lvl1pPr marL="0" indent="0" algn="ctr">
              <a:buNone/>
              <a:defRPr>
                <a:latin typeface="Calibri Light" panose="020F0302020204030204" pitchFamily="34" charset="0"/>
                <a:cs typeface="Calibri Light" panose="020F0302020204030204" pitchFamily="34" charset="0"/>
              </a:defRPr>
            </a:lvl1pPr>
          </a:lstStyle>
          <a:p>
            <a:pPr lvl="0"/>
            <a:r>
              <a:rPr lang="en-US" dirty="0"/>
              <a:t>Font name</a:t>
            </a:r>
          </a:p>
        </p:txBody>
      </p:sp>
    </p:spTree>
    <p:extLst>
      <p:ext uri="{BB962C8B-B14F-4D97-AF65-F5344CB8AC3E}">
        <p14:creationId xmlns:p14="http://schemas.microsoft.com/office/powerpoint/2010/main" val="3935162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46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signed by PresentationGo">
    <p:spTree>
      <p:nvGrpSpPr>
        <p:cNvPr id="1" name=""/>
        <p:cNvGrpSpPr/>
        <p:nvPr/>
      </p:nvGrpSpPr>
      <p:grpSpPr>
        <a:xfrm>
          <a:off x="0" y="0"/>
          <a:ext cx="0" cy="0"/>
          <a:chOff x="0" y="0"/>
          <a:chExt cx="0" cy="0"/>
        </a:xfrm>
      </p:grpSpPr>
      <p:sp>
        <p:nvSpPr>
          <p:cNvPr id="5" name="Rectangle 4"/>
          <p:cNvSpPr/>
          <p:nvPr userDrawn="1"/>
        </p:nvSpPr>
        <p:spPr>
          <a:xfrm>
            <a:off x="0" y="3152956"/>
            <a:ext cx="12192000" cy="552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lumMod val="50000"/>
                  </a:schemeClr>
                </a:solidFill>
                <a:effectLst/>
                <a:uLnTx/>
                <a:uFillTx/>
                <a:latin typeface="+mn-lt"/>
                <a:ea typeface="+mn-ea"/>
                <a:cs typeface="+mn-cs"/>
              </a:rPr>
              <a:t>www</a:t>
            </a:r>
            <a:r>
              <a:rPr kumimoji="0" lang="en-US" sz="2000" b="0" i="0" u="none" strike="noStrike" kern="1200" cap="none" spc="0" normalizeH="0" baseline="0" noProof="0">
                <a:ln>
                  <a:noFill/>
                </a:ln>
                <a:solidFill>
                  <a:schemeClr val="bg1">
                    <a:lumMod val="50000"/>
                  </a:schemeClr>
                </a:solidFill>
                <a:effectLst/>
                <a:uLnTx/>
                <a:uFillTx/>
                <a:latin typeface="+mn-lt"/>
                <a:ea typeface="+mn-ea"/>
                <a:cs typeface="+mn-cs"/>
              </a:rPr>
              <a:t>.</a:t>
            </a:r>
            <a:r>
              <a:rPr kumimoji="0" lang="en-US" sz="2800" b="0" i="0" u="none" strike="noStrike" kern="1200" cap="none" spc="0" normalizeH="0" baseline="0" noProof="0">
                <a:ln>
                  <a:noFill/>
                </a:ln>
                <a:solidFill>
                  <a:srgbClr val="A5CD00"/>
                </a:solidFill>
                <a:effectLst/>
                <a:uLnTx/>
                <a:uFillTx/>
                <a:latin typeface="+mn-lt"/>
                <a:ea typeface="+mn-ea"/>
                <a:cs typeface="+mn-cs"/>
              </a:rPr>
              <a:t>PresentationGO</a:t>
            </a:r>
            <a:r>
              <a:rPr kumimoji="0" lang="en-US" sz="2000" b="0" i="0" u="none" strike="noStrike" kern="1200" cap="none" spc="0" normalizeH="0" baseline="0" noProof="0">
                <a:ln>
                  <a:noFill/>
                </a:ln>
                <a:solidFill>
                  <a:schemeClr val="bg1">
                    <a:lumMod val="50000"/>
                  </a:schemeClr>
                </a:solidFill>
                <a:effectLst/>
                <a:uLnTx/>
                <a:uFillTx/>
                <a:latin typeface="+mn-lt"/>
                <a:ea typeface="+mn-ea"/>
                <a:cs typeface="+mn-cs"/>
              </a:rPr>
              <a:t>.</a:t>
            </a:r>
            <a:r>
              <a:rPr kumimoji="0" lang="en-US" sz="2000" b="0" i="0" u="none" strike="noStrike" kern="1200" cap="none" spc="0" normalizeH="0" baseline="0" noProof="0" dirty="0">
                <a:ln>
                  <a:noFill/>
                </a:ln>
                <a:solidFill>
                  <a:schemeClr val="bg1">
                    <a:lumMod val="50000"/>
                  </a:schemeClr>
                </a:solidFill>
                <a:effectLst/>
                <a:uLnTx/>
                <a:uFillTx/>
                <a:latin typeface="+mn-lt"/>
                <a:ea typeface="+mn-ea"/>
                <a:cs typeface="+mn-cs"/>
              </a:rPr>
              <a:t>com</a:t>
            </a:r>
            <a:endParaRPr kumimoji="0" lang="en-US" sz="28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
        <p:nvSpPr>
          <p:cNvPr id="6" name="Rectangle 5">
            <a:hlinkClick r:id="rId2"/>
          </p:cNvPr>
          <p:cNvSpPr/>
          <p:nvPr userDrawn="1"/>
        </p:nvSpPr>
        <p:spPr>
          <a:xfrm>
            <a:off x="2731912" y="3071723"/>
            <a:ext cx="6728177" cy="714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extBox 1"/>
          <p:cNvSpPr txBox="1"/>
          <p:nvPr userDrawn="1"/>
        </p:nvSpPr>
        <p:spPr>
          <a:xfrm>
            <a:off x="4123473" y="5982900"/>
            <a:ext cx="3945053" cy="646331"/>
          </a:xfrm>
          <a:prstGeom prst="rect">
            <a:avLst/>
          </a:prstGeom>
          <a:noFill/>
        </p:spPr>
        <p:txBody>
          <a:bodyPr wrap="square" rtlCol="0" anchor="ctr">
            <a:spAutoFit/>
          </a:bodyPr>
          <a:lstStyle/>
          <a:p>
            <a:pPr algn="ctr"/>
            <a:r>
              <a:rPr lang="en-US" sz="1800" dirty="0">
                <a:solidFill>
                  <a:srgbClr val="A5CD00"/>
                </a:solidFill>
              </a:rPr>
              <a:t>T</a:t>
            </a:r>
            <a:r>
              <a:rPr lang="en-US" sz="1800" baseline="0" dirty="0">
                <a:solidFill>
                  <a:srgbClr val="A5CD00"/>
                </a:solidFill>
              </a:rPr>
              <a:t>he free PowerPoint and Google Slides template library</a:t>
            </a:r>
            <a:endParaRPr lang="en-US" sz="1800" dirty="0">
              <a:solidFill>
                <a:srgbClr val="A5CD00"/>
              </a:solidFill>
            </a:endParaRPr>
          </a:p>
        </p:txBody>
      </p:sp>
      <p:grpSp>
        <p:nvGrpSpPr>
          <p:cNvPr id="8" name="Group 7"/>
          <p:cNvGrpSpPr/>
          <p:nvPr userDrawn="1"/>
        </p:nvGrpSpPr>
        <p:grpSpPr>
          <a:xfrm>
            <a:off x="4983933" y="2633133"/>
            <a:ext cx="2224135" cy="369332"/>
            <a:chOff x="3459936" y="2633133"/>
            <a:chExt cx="2224135" cy="369332"/>
          </a:xfrm>
        </p:grpSpPr>
        <p:sp>
          <p:nvSpPr>
            <p:cNvPr id="9" name="TextBox 8"/>
            <p:cNvSpPr txBox="1"/>
            <p:nvPr userDrawn="1"/>
          </p:nvSpPr>
          <p:spPr>
            <a:xfrm>
              <a:off x="3459936" y="2633133"/>
              <a:ext cx="2224135" cy="369332"/>
            </a:xfrm>
            <a:prstGeom prst="rect">
              <a:avLst/>
            </a:prstGeom>
            <a:noFill/>
          </p:spPr>
          <p:txBody>
            <a:bodyPr wrap="none" rtlCol="0" anchor="ctr">
              <a:spAutoFit/>
            </a:bodyPr>
            <a:lstStyle/>
            <a:p>
              <a:pPr algn="ctr"/>
              <a:r>
                <a:rPr lang="en-US">
                  <a:solidFill>
                    <a:schemeClr val="bg1"/>
                  </a:solidFill>
                  <a:effectLst/>
                </a:rPr>
                <a:t>Designed</a:t>
              </a:r>
              <a:r>
                <a:rPr lang="en-US" baseline="0">
                  <a:solidFill>
                    <a:schemeClr val="bg1"/>
                  </a:solidFill>
                  <a:effectLst/>
                </a:rPr>
                <a:t> with         by</a:t>
              </a:r>
              <a:endParaRPr lang="en-US" dirty="0">
                <a:solidFill>
                  <a:schemeClr val="bg1"/>
                </a:solidFill>
                <a:effectLst/>
              </a:endParaRPr>
            </a:p>
          </p:txBody>
        </p:sp>
        <p:sp>
          <p:nvSpPr>
            <p:cNvPr id="10" name="Freeform 290"/>
            <p:cNvSpPr/>
            <p:nvPr userDrawn="1"/>
          </p:nvSpPr>
          <p:spPr>
            <a:xfrm>
              <a:off x="4977441" y="2705803"/>
              <a:ext cx="261456" cy="223991"/>
            </a:xfrm>
            <a:custGeom>
              <a:avLst/>
              <a:gdLst/>
              <a:ahLst/>
              <a:cxnLst/>
              <a:rect l="l" t="t" r="r" b="b"/>
              <a:pathLst>
                <a:path w="504825" h="432707">
                  <a:moveTo>
                    <a:pt x="134658" y="0"/>
                  </a:moveTo>
                  <a:cubicBezTo>
                    <a:pt x="146301" y="0"/>
                    <a:pt x="158180" y="2019"/>
                    <a:pt x="170294" y="6057"/>
                  </a:cubicBezTo>
                  <a:cubicBezTo>
                    <a:pt x="182407" y="10095"/>
                    <a:pt x="193676" y="15541"/>
                    <a:pt x="204099" y="22396"/>
                  </a:cubicBezTo>
                  <a:cubicBezTo>
                    <a:pt x="214522" y="29251"/>
                    <a:pt x="223490" y="35683"/>
                    <a:pt x="231002" y="41693"/>
                  </a:cubicBezTo>
                  <a:cubicBezTo>
                    <a:pt x="238514" y="47703"/>
                    <a:pt x="245652" y="54088"/>
                    <a:pt x="252412" y="60849"/>
                  </a:cubicBezTo>
                  <a:cubicBezTo>
                    <a:pt x="259174" y="54088"/>
                    <a:pt x="266310" y="47703"/>
                    <a:pt x="273823" y="41693"/>
                  </a:cubicBezTo>
                  <a:cubicBezTo>
                    <a:pt x="281334" y="35683"/>
                    <a:pt x="290303" y="29251"/>
                    <a:pt x="300726" y="22396"/>
                  </a:cubicBezTo>
                  <a:cubicBezTo>
                    <a:pt x="311149" y="15541"/>
                    <a:pt x="322417" y="10095"/>
                    <a:pt x="334531" y="6057"/>
                  </a:cubicBezTo>
                  <a:cubicBezTo>
                    <a:pt x="346645" y="2019"/>
                    <a:pt x="358524" y="0"/>
                    <a:pt x="370167" y="0"/>
                  </a:cubicBezTo>
                  <a:cubicBezTo>
                    <a:pt x="412236" y="0"/>
                    <a:pt x="445197" y="11644"/>
                    <a:pt x="469048" y="34932"/>
                  </a:cubicBezTo>
                  <a:cubicBezTo>
                    <a:pt x="492899" y="58220"/>
                    <a:pt x="504825" y="90523"/>
                    <a:pt x="504825" y="131840"/>
                  </a:cubicBezTo>
                  <a:cubicBezTo>
                    <a:pt x="504825" y="173346"/>
                    <a:pt x="483321" y="215602"/>
                    <a:pt x="440313" y="258610"/>
                  </a:cubicBezTo>
                  <a:lnTo>
                    <a:pt x="264807" y="427636"/>
                  </a:lnTo>
                  <a:cubicBezTo>
                    <a:pt x="261427" y="431017"/>
                    <a:pt x="257295" y="432707"/>
                    <a:pt x="252412" y="432707"/>
                  </a:cubicBezTo>
                  <a:cubicBezTo>
                    <a:pt x="247529" y="432707"/>
                    <a:pt x="243398" y="431017"/>
                    <a:pt x="240018" y="427636"/>
                  </a:cubicBezTo>
                  <a:lnTo>
                    <a:pt x="64230" y="258047"/>
                  </a:lnTo>
                  <a:cubicBezTo>
                    <a:pt x="62351" y="256544"/>
                    <a:pt x="59770" y="254103"/>
                    <a:pt x="56482" y="250722"/>
                  </a:cubicBezTo>
                  <a:cubicBezTo>
                    <a:pt x="53196" y="247342"/>
                    <a:pt x="47984" y="241191"/>
                    <a:pt x="40848" y="232270"/>
                  </a:cubicBezTo>
                  <a:cubicBezTo>
                    <a:pt x="33712" y="223349"/>
                    <a:pt x="27326" y="214194"/>
                    <a:pt x="21692" y="204803"/>
                  </a:cubicBezTo>
                  <a:cubicBezTo>
                    <a:pt x="16057" y="195413"/>
                    <a:pt x="11035" y="184051"/>
                    <a:pt x="6620" y="170717"/>
                  </a:cubicBezTo>
                  <a:cubicBezTo>
                    <a:pt x="2207" y="157382"/>
                    <a:pt x="0" y="144423"/>
                    <a:pt x="0" y="131840"/>
                  </a:cubicBezTo>
                  <a:cubicBezTo>
                    <a:pt x="0" y="90523"/>
                    <a:pt x="11926" y="58220"/>
                    <a:pt x="35777" y="34932"/>
                  </a:cubicBezTo>
                  <a:cubicBezTo>
                    <a:pt x="59629" y="11644"/>
                    <a:pt x="92588" y="0"/>
                    <a:pt x="134658" y="0"/>
                  </a:cubicBezTo>
                  <a:close/>
                </a:path>
              </a:pathLst>
            </a:custGeom>
            <a:solidFill>
              <a:srgbClr val="D90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53912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hyperlink" Target="http://www.presentationgo.com/" TargetMode="Externa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5699">
              <a:srgbClr val="C7DDF4"/>
            </a:gs>
            <a:gs pos="0">
              <a:schemeClr val="accent5">
                <a:lumMod val="5000"/>
                <a:lumOff val="95000"/>
              </a:schemeClr>
            </a:gs>
          </a:gsLst>
          <a:lin ang="27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6C7F94-AC2B-4ABA-8168-9102B651ED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a:extLst>
              <a:ext uri="{FF2B5EF4-FFF2-40B4-BE49-F238E27FC236}">
                <a16:creationId xmlns:a16="http://schemas.microsoft.com/office/drawing/2014/main" id="{C499E8B4-649E-4A8B-B6EE-CC6C44EF5A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a:extLst>
              <a:ext uri="{FF2B5EF4-FFF2-40B4-BE49-F238E27FC236}">
                <a16:creationId xmlns:a16="http://schemas.microsoft.com/office/drawing/2014/main" id="{534133B5-720F-4407-9AAB-3B5E07088D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Date</a:t>
            </a:r>
          </a:p>
        </p:txBody>
      </p:sp>
      <p:sp>
        <p:nvSpPr>
          <p:cNvPr id="5" name="Footer Placeholder 4">
            <a:extLst>
              <a:ext uri="{FF2B5EF4-FFF2-40B4-BE49-F238E27FC236}">
                <a16:creationId xmlns:a16="http://schemas.microsoft.com/office/drawing/2014/main" id="{2091AE36-FE6A-4E21-B178-40F00D0FF5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Your Footer Here</a:t>
            </a:r>
          </a:p>
        </p:txBody>
      </p:sp>
      <p:sp>
        <p:nvSpPr>
          <p:cNvPr id="6" name="Slide Number Placeholder 5">
            <a:extLst>
              <a:ext uri="{FF2B5EF4-FFF2-40B4-BE49-F238E27FC236}">
                <a16:creationId xmlns:a16="http://schemas.microsoft.com/office/drawing/2014/main" id="{A6154408-120E-4EFA-AC50-C50B6469D2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2B7600-67E3-4D97-B453-880E2742B982}" type="slidenum">
              <a:rPr lang="en-US" smtClean="0"/>
              <a:t>‹Nº›</a:t>
            </a:fld>
            <a:endParaRPr lang="en-US"/>
          </a:p>
        </p:txBody>
      </p:sp>
      <p:sp>
        <p:nvSpPr>
          <p:cNvPr id="7" name="Rectangle 6">
            <a:extLst>
              <a:ext uri="{FF2B5EF4-FFF2-40B4-BE49-F238E27FC236}">
                <a16:creationId xmlns:a16="http://schemas.microsoft.com/office/drawing/2014/main" id="{9793780E-9A94-4D66-9FC2-734AC5AEF5F1}"/>
              </a:ext>
            </a:extLst>
          </p:cNvPr>
          <p:cNvSpPr/>
          <p:nvPr userDrawn="1"/>
        </p:nvSpPr>
        <p:spPr>
          <a:xfrm>
            <a:off x="-12701" y="7007226"/>
            <a:ext cx="1661032" cy="261610"/>
          </a:xfrm>
          <a:prstGeom prst="rect">
            <a:avLst/>
          </a:prstGeom>
        </p:spPr>
        <p:txBody>
          <a:bodyPr wrap="none">
            <a:spAutoFit/>
          </a:bodyPr>
          <a:lstStyle/>
          <a:p>
            <a:r>
              <a:rPr lang="en-US" sz="1100" b="0" i="0" dirty="0">
                <a:solidFill>
                  <a:schemeClr val="accent1"/>
                </a:solidFill>
                <a:effectLst/>
                <a:latin typeface="Open Sans" panose="020B0606030504020204" pitchFamily="34" charset="0"/>
              </a:rPr>
              <a:t>© </a:t>
            </a:r>
            <a:r>
              <a:rPr lang="en-US" sz="1100" b="0" i="0" u="none" strike="noStrike" dirty="0">
                <a:solidFill>
                  <a:schemeClr val="accent1"/>
                </a:solidFill>
                <a:effectLst/>
                <a:latin typeface="Open Sans" panose="020B0606030504020204" pitchFamily="34" charset="0"/>
                <a:hlinkClick r:id="rId10" tooltip="PresentationGo!">
                  <a:extLst>
                    <a:ext uri="{A12FA001-AC4F-418D-AE19-62706E023703}">
                      <ahyp:hlinkClr xmlns:ahyp="http://schemas.microsoft.com/office/drawing/2018/hyperlinkcolor" xmlns="" val="tx"/>
                    </a:ext>
                  </a:extLst>
                </a:hlinkClick>
              </a:rPr>
              <a:t>presentationgo.com</a:t>
            </a:r>
            <a:endParaRPr lang="en-US" sz="1100" dirty="0">
              <a:solidFill>
                <a:schemeClr val="accent1"/>
              </a:solidFill>
              <a:latin typeface="Calibri" panose="020F0502020204030204" pitchFamily="34" charset="0"/>
            </a:endParaRPr>
          </a:p>
        </p:txBody>
      </p:sp>
      <p:grpSp>
        <p:nvGrpSpPr>
          <p:cNvPr id="8" name="Group 7">
            <a:extLst>
              <a:ext uri="{FF2B5EF4-FFF2-40B4-BE49-F238E27FC236}">
                <a16:creationId xmlns:a16="http://schemas.microsoft.com/office/drawing/2014/main" id="{7432F9B4-C534-44E7-8E53-6B3CF87C8383}"/>
              </a:ext>
            </a:extLst>
          </p:cNvPr>
          <p:cNvGrpSpPr/>
          <p:nvPr userDrawn="1"/>
        </p:nvGrpSpPr>
        <p:grpSpPr>
          <a:xfrm>
            <a:off x="-1654908" y="-16654"/>
            <a:ext cx="1569183" cy="612144"/>
            <a:chOff x="-2096383" y="21447"/>
            <a:chExt cx="1569183" cy="612144"/>
          </a:xfrm>
        </p:grpSpPr>
        <p:sp>
          <p:nvSpPr>
            <p:cNvPr id="9" name="TextBox 8">
              <a:extLst>
                <a:ext uri="{FF2B5EF4-FFF2-40B4-BE49-F238E27FC236}">
                  <a16:creationId xmlns:a16="http://schemas.microsoft.com/office/drawing/2014/main" id="{86BD643E-9383-4DCE-97E0-18B6179C2E33}"/>
                </a:ext>
              </a:extLst>
            </p:cNvPr>
            <p:cNvSpPr txBox="1"/>
            <p:nvPr userDrawn="1"/>
          </p:nvSpPr>
          <p:spPr>
            <a:xfrm>
              <a:off x="-2096383" y="21447"/>
              <a:ext cx="365806"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By:</a:t>
              </a:r>
            </a:p>
          </p:txBody>
        </p:sp>
        <p:sp>
          <p:nvSpPr>
            <p:cNvPr id="10" name="TextBox 9">
              <a:extLst>
                <a:ext uri="{FF2B5EF4-FFF2-40B4-BE49-F238E27FC236}">
                  <a16:creationId xmlns:a16="http://schemas.microsoft.com/office/drawing/2014/main" id="{3C47BF03-421F-44AE-8D61-516BA442BCFD}"/>
                </a:ext>
              </a:extLst>
            </p:cNvPr>
            <p:cNvSpPr txBox="1"/>
            <p:nvPr userDrawn="1"/>
          </p:nvSpPr>
          <p:spPr>
            <a:xfrm>
              <a:off x="-1002010" y="387370"/>
              <a:ext cx="474810"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1" name="Picture 10">
              <a:extLst>
                <a:ext uri="{FF2B5EF4-FFF2-40B4-BE49-F238E27FC236}">
                  <a16:creationId xmlns:a16="http://schemas.microsoft.com/office/drawing/2014/main" id="{A25AF704-0297-4965-ABDA-DCACCBDEC43E}"/>
                </a:ext>
              </a:extLst>
            </p:cNvPr>
            <p:cNvPicPr>
              <a:picLocks noChangeAspect="1"/>
            </p:cNvPicPr>
            <p:nvPr userDrawn="1"/>
          </p:nvPicPr>
          <p:blipFill>
            <a:blip r:embed="rId11"/>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226302769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77"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5699">
              <a:srgbClr val="C7DDF4"/>
            </a:gs>
            <a:gs pos="0">
              <a:schemeClr val="accent5">
                <a:lumMod val="5000"/>
                <a:lumOff val="95000"/>
              </a:schemeClr>
            </a:gs>
          </a:gsLst>
          <a:lin ang="27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Date</a:t>
            </a: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Your Footer Here</a:t>
            </a: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6EDDA2-A385-4D53-9944-861446547DDE}" type="slidenum">
              <a:rPr lang="en-US" smtClean="0"/>
              <a:t>‹Nº›</a:t>
            </a:fld>
            <a:endParaRPr lang="en-US"/>
          </a:p>
        </p:txBody>
      </p:sp>
    </p:spTree>
    <p:extLst>
      <p:ext uri="{BB962C8B-B14F-4D97-AF65-F5344CB8AC3E}">
        <p14:creationId xmlns:p14="http://schemas.microsoft.com/office/powerpoint/2010/main" val="2005616584"/>
      </p:ext>
    </p:extLst>
  </p:cSld>
  <p:clrMap bg1="lt1" tx1="dk1" bg2="lt2" tx2="dk2" accent1="accent1" accent2="accent2" accent3="accent3" accent4="accent4" accent5="accent5" accent6="accent6" hlink="hlink" folHlink="folHlink"/>
  <p:sldLayoutIdLst>
    <p:sldLayoutId id="2147483669"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applicate.eu/outreach/case-studies" TargetMode="External"/><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4.jpg"/><Relationship Id="rId4" Type="http://schemas.openxmlformats.org/officeDocument/2006/relationships/hyperlink" Target="mailto:marta.terrado@bsc.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hyperlink" Target="https://applicate.eu/images/news/2019/Energy_case_study_APPLICATE_V3.pdf" TargetMode="External"/><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blogs.helmholtz.de/polarpredictionmatters/" TargetMode="External"/><Relationship Id="rId11" Type="http://schemas.openxmlformats.org/officeDocument/2006/relationships/image" Target="../media/image12.jpg"/><Relationship Id="rId5" Type="http://schemas.openxmlformats.org/officeDocument/2006/relationships/image" Target="../media/image8.jpeg"/><Relationship Id="rId10" Type="http://schemas.openxmlformats.org/officeDocument/2006/relationships/image" Target="../media/image11.jpeg"/><Relationship Id="rId4" Type="http://schemas.openxmlformats.org/officeDocument/2006/relationships/hyperlink" Target="https://applicate.eu/user/user-group" TargetMode="Externa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Marcador de posición de imagen 10"/>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41" r="341"/>
          <a:stretch>
            <a:fillRect/>
          </a:stretch>
        </p:blipFill>
        <p:spPr/>
      </p:pic>
      <p:sp>
        <p:nvSpPr>
          <p:cNvPr id="12" name="Title 1">
            <a:extLst>
              <a:ext uri="{FF2B5EF4-FFF2-40B4-BE49-F238E27FC236}">
                <a16:creationId xmlns:a16="http://schemas.microsoft.com/office/drawing/2014/main" id="{5CE96478-0438-4D0D-A7E9-EF6F93B41DA5}"/>
              </a:ext>
            </a:extLst>
          </p:cNvPr>
          <p:cNvSpPr>
            <a:spLocks noGrp="1"/>
          </p:cNvSpPr>
          <p:nvPr>
            <p:ph type="ctrTitle"/>
          </p:nvPr>
        </p:nvSpPr>
        <p:spPr>
          <a:xfrm>
            <a:off x="498503" y="205326"/>
            <a:ext cx="4636218" cy="4135437"/>
          </a:xfrm>
        </p:spPr>
        <p:txBody>
          <a:bodyPr>
            <a:normAutofit fontScale="90000"/>
          </a:bodyPr>
          <a:lstStyle/>
          <a:p>
            <a:r>
              <a:rPr lang="en-US" dirty="0" smtClean="0"/>
              <a:t>Case studies as a tool to</a:t>
            </a:r>
            <a:br>
              <a:rPr lang="en-US" dirty="0" smtClean="0"/>
            </a:br>
            <a:r>
              <a:rPr lang="en-US" dirty="0" smtClean="0"/>
              <a:t>co-develop</a:t>
            </a:r>
            <a:br>
              <a:rPr lang="en-US" dirty="0" smtClean="0"/>
            </a:br>
            <a:r>
              <a:rPr lang="en-US" dirty="0" smtClean="0"/>
              <a:t>climate services</a:t>
            </a:r>
            <a:endParaRPr lang="en-US" dirty="0"/>
          </a:p>
        </p:txBody>
      </p:sp>
      <p:sp>
        <p:nvSpPr>
          <p:cNvPr id="13" name="Subtitle 2">
            <a:extLst>
              <a:ext uri="{FF2B5EF4-FFF2-40B4-BE49-F238E27FC236}">
                <a16:creationId xmlns:a16="http://schemas.microsoft.com/office/drawing/2014/main" id="{2FD2917B-2853-4208-8FE6-72388B0C5BA7}"/>
              </a:ext>
            </a:extLst>
          </p:cNvPr>
          <p:cNvSpPr>
            <a:spLocks noGrp="1"/>
          </p:cNvSpPr>
          <p:nvPr>
            <p:ph type="subTitle" idx="1"/>
          </p:nvPr>
        </p:nvSpPr>
        <p:spPr>
          <a:xfrm>
            <a:off x="838200" y="4428898"/>
            <a:ext cx="3956824" cy="1984253"/>
          </a:xfrm>
        </p:spPr>
        <p:txBody>
          <a:bodyPr>
            <a:normAutofit/>
          </a:bodyPr>
          <a:lstStyle/>
          <a:p>
            <a:pPr>
              <a:lnSpc>
                <a:spcPct val="100000"/>
              </a:lnSpc>
              <a:spcBef>
                <a:spcPts val="0"/>
              </a:spcBef>
              <a:spcAft>
                <a:spcPts val="0"/>
              </a:spcAft>
            </a:pPr>
            <a:r>
              <a:rPr lang="en-US" sz="2000" dirty="0" smtClean="0"/>
              <a:t>Marta Terrado</a:t>
            </a:r>
          </a:p>
          <a:p>
            <a:pPr>
              <a:lnSpc>
                <a:spcPct val="100000"/>
              </a:lnSpc>
              <a:spcBef>
                <a:spcPts val="0"/>
              </a:spcBef>
              <a:spcAft>
                <a:spcPts val="0"/>
              </a:spcAft>
            </a:pPr>
            <a:r>
              <a:rPr lang="en-US" sz="2000" dirty="0" err="1" smtClean="0"/>
              <a:t>Dragana</a:t>
            </a:r>
            <a:r>
              <a:rPr lang="en-US" sz="2000" dirty="0" smtClean="0"/>
              <a:t> </a:t>
            </a:r>
            <a:r>
              <a:rPr lang="en-US" sz="2000" dirty="0" err="1" smtClean="0"/>
              <a:t>Bojovi</a:t>
            </a:r>
            <a:r>
              <a:rPr lang="en-US" sz="2000" dirty="0" err="1"/>
              <a:t>c</a:t>
            </a:r>
            <a:endParaRPr lang="en-US" sz="2000" dirty="0" smtClean="0"/>
          </a:p>
          <a:p>
            <a:pPr>
              <a:lnSpc>
                <a:spcPct val="100000"/>
              </a:lnSpc>
              <a:spcBef>
                <a:spcPts val="0"/>
              </a:spcBef>
              <a:spcAft>
                <a:spcPts val="0"/>
              </a:spcAft>
            </a:pPr>
            <a:r>
              <a:rPr lang="en-US" sz="2000" dirty="0" smtClean="0"/>
              <a:t>Sara </a:t>
            </a:r>
            <a:r>
              <a:rPr lang="en-US" sz="2000" dirty="0" err="1" smtClean="0"/>
              <a:t>Octenjak</a:t>
            </a:r>
            <a:endParaRPr lang="en-US" sz="2000" dirty="0" smtClean="0"/>
          </a:p>
          <a:p>
            <a:pPr>
              <a:lnSpc>
                <a:spcPct val="100000"/>
              </a:lnSpc>
              <a:spcBef>
                <a:spcPts val="0"/>
              </a:spcBef>
              <a:spcAft>
                <a:spcPts val="0"/>
              </a:spcAft>
            </a:pPr>
            <a:endParaRPr lang="en-US" sz="2000" dirty="0" smtClean="0"/>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0219" y="187347"/>
            <a:ext cx="3048966" cy="1356790"/>
          </a:xfrm>
          <a:prstGeom prst="rect">
            <a:avLst/>
          </a:prstGeom>
        </p:spPr>
      </p:pic>
      <p:pic>
        <p:nvPicPr>
          <p:cNvPr id="15" name="Imagen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6192" y="5755337"/>
            <a:ext cx="3108832" cy="774172"/>
          </a:xfrm>
          <a:prstGeom prst="rect">
            <a:avLst/>
          </a:prstGeom>
        </p:spPr>
      </p:pic>
    </p:spTree>
    <p:extLst>
      <p:ext uri="{BB962C8B-B14F-4D97-AF65-F5344CB8AC3E}">
        <p14:creationId xmlns:p14="http://schemas.microsoft.com/office/powerpoint/2010/main" val="36154868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49B84D-A234-4296-B4C9-92A57C6D1AFC}"/>
              </a:ext>
            </a:extLst>
          </p:cNvPr>
          <p:cNvSpPr>
            <a:spLocks noGrp="1"/>
          </p:cNvSpPr>
          <p:nvPr>
            <p:ph type="title"/>
          </p:nvPr>
        </p:nvSpPr>
        <p:spPr/>
        <p:txBody>
          <a:bodyPr/>
          <a:lstStyle/>
          <a:p>
            <a:r>
              <a:rPr lang="en-US" dirty="0" smtClean="0"/>
              <a:t>Lessons learned</a:t>
            </a:r>
            <a:endParaRPr lang="en-US" dirty="0"/>
          </a:p>
        </p:txBody>
      </p:sp>
      <p:sp>
        <p:nvSpPr>
          <p:cNvPr id="5" name="Content Placeholder 4">
            <a:extLst>
              <a:ext uri="{FF2B5EF4-FFF2-40B4-BE49-F238E27FC236}">
                <a16:creationId xmlns:a16="http://schemas.microsoft.com/office/drawing/2014/main" id="{BE780FC3-EBC9-4538-91F6-C3852A655574}"/>
              </a:ext>
            </a:extLst>
          </p:cNvPr>
          <p:cNvSpPr>
            <a:spLocks noGrp="1"/>
          </p:cNvSpPr>
          <p:nvPr>
            <p:ph idx="1"/>
          </p:nvPr>
        </p:nvSpPr>
        <p:spPr>
          <a:xfrm>
            <a:off x="832645" y="2455384"/>
            <a:ext cx="5263355" cy="3815290"/>
          </a:xfrm>
          <a:solidFill>
            <a:srgbClr val="B5D5DB"/>
          </a:solidFill>
        </p:spPr>
        <p:txBody>
          <a:bodyPr>
            <a:noAutofit/>
          </a:bodyPr>
          <a:lstStyle/>
          <a:p>
            <a:pPr>
              <a:lnSpc>
                <a:spcPct val="100000"/>
              </a:lnSpc>
            </a:pPr>
            <a:r>
              <a:rPr lang="en-US" sz="2000" noProof="1" smtClean="0"/>
              <a:t>Event </a:t>
            </a:r>
            <a:r>
              <a:rPr lang="en-US" sz="2000" b="1" noProof="1" smtClean="0"/>
              <a:t>identified by stakeholders</a:t>
            </a:r>
            <a:r>
              <a:rPr lang="en-US" sz="2000" noProof="1" smtClean="0"/>
              <a:t>. Ask stakeholders to provide feedback and help in the dissemination</a:t>
            </a:r>
          </a:p>
          <a:p>
            <a:pPr>
              <a:lnSpc>
                <a:spcPct val="100000"/>
              </a:lnSpc>
            </a:pPr>
            <a:r>
              <a:rPr lang="en-US" sz="2000" b="1" noProof="1" smtClean="0"/>
              <a:t>Physical processes </a:t>
            </a:r>
            <a:r>
              <a:rPr lang="en-US" sz="2000" noProof="1" smtClean="0"/>
              <a:t>and underlying causes of the event</a:t>
            </a:r>
          </a:p>
          <a:p>
            <a:pPr>
              <a:lnSpc>
                <a:spcPct val="100000"/>
              </a:lnSpc>
            </a:pPr>
            <a:r>
              <a:rPr lang="en-US" sz="2000" b="1" noProof="1" smtClean="0"/>
              <a:t>Impact on society </a:t>
            </a:r>
            <a:r>
              <a:rPr lang="en-US" sz="2000" noProof="1" smtClean="0"/>
              <a:t>and the economy</a:t>
            </a:r>
          </a:p>
          <a:p>
            <a:pPr>
              <a:lnSpc>
                <a:spcPct val="100000"/>
              </a:lnSpc>
            </a:pPr>
            <a:r>
              <a:rPr lang="en-US" sz="2000" noProof="1"/>
              <a:t>Explore </a:t>
            </a:r>
            <a:r>
              <a:rPr lang="en-US" sz="2000" b="1" noProof="1"/>
              <a:t>event attribution</a:t>
            </a:r>
          </a:p>
          <a:p>
            <a:pPr>
              <a:lnSpc>
                <a:spcPct val="100000"/>
              </a:lnSpc>
            </a:pPr>
            <a:r>
              <a:rPr lang="en-US" sz="2000" noProof="1"/>
              <a:t>Identify </a:t>
            </a:r>
            <a:r>
              <a:rPr lang="en-US" sz="2000" b="1" noProof="1"/>
              <a:t>research gaps</a:t>
            </a:r>
          </a:p>
          <a:p>
            <a:pPr>
              <a:lnSpc>
                <a:spcPct val="100000"/>
              </a:lnSpc>
            </a:pPr>
            <a:endParaRPr lang="en-US" sz="2000" noProof="1" smtClean="0"/>
          </a:p>
          <a:p>
            <a:pPr>
              <a:lnSpc>
                <a:spcPct val="100000"/>
              </a:lnSpc>
            </a:pPr>
            <a:endParaRPr lang="en-US" sz="2000" noProof="1"/>
          </a:p>
        </p:txBody>
      </p:sp>
      <p:sp>
        <p:nvSpPr>
          <p:cNvPr id="8" name="Slide Number Placeholder 7">
            <a:extLst>
              <a:ext uri="{FF2B5EF4-FFF2-40B4-BE49-F238E27FC236}">
                <a16:creationId xmlns:a16="http://schemas.microsoft.com/office/drawing/2014/main" id="{8E294D89-4B92-4C25-93C3-28017F1DCBE7}"/>
              </a:ext>
            </a:extLst>
          </p:cNvPr>
          <p:cNvSpPr>
            <a:spLocks noGrp="1"/>
          </p:cNvSpPr>
          <p:nvPr>
            <p:ph type="sldNum" sz="quarter" idx="12"/>
          </p:nvPr>
        </p:nvSpPr>
        <p:spPr/>
        <p:txBody>
          <a:bodyPr/>
          <a:lstStyle/>
          <a:p>
            <a:fld id="{672B7600-67E3-4D97-B453-880E2742B982}" type="slidenum">
              <a:rPr lang="en-US" smtClean="0"/>
              <a:t>10</a:t>
            </a:fld>
            <a:endParaRPr lang="en-US"/>
          </a:p>
        </p:txBody>
      </p:sp>
      <p:sp>
        <p:nvSpPr>
          <p:cNvPr id="2" name="Text Placeholder 1">
            <a:extLst>
              <a:ext uri="{FF2B5EF4-FFF2-40B4-BE49-F238E27FC236}">
                <a16:creationId xmlns:a16="http://schemas.microsoft.com/office/drawing/2014/main" id="{DAECF4F3-1B5E-C541-853A-B73102F09C73}"/>
              </a:ext>
            </a:extLst>
          </p:cNvPr>
          <p:cNvSpPr>
            <a:spLocks noGrp="1"/>
          </p:cNvSpPr>
          <p:nvPr>
            <p:ph type="body" sz="quarter" idx="13"/>
          </p:nvPr>
        </p:nvSpPr>
        <p:spPr/>
        <p:txBody>
          <a:bodyPr/>
          <a:lstStyle/>
          <a:p>
            <a:r>
              <a:rPr lang="en-US" dirty="0" smtClean="0"/>
              <a:t>09</a:t>
            </a:r>
            <a:endParaRPr lang="en-US" dirty="0"/>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7657" y="185738"/>
            <a:ext cx="1953921" cy="869495"/>
          </a:xfrm>
          <a:prstGeom prst="rect">
            <a:avLst/>
          </a:prstGeom>
        </p:spPr>
      </p:pic>
      <p:sp>
        <p:nvSpPr>
          <p:cNvPr id="10" name="Content Placeholder 4">
            <a:extLst>
              <a:ext uri="{FF2B5EF4-FFF2-40B4-BE49-F238E27FC236}">
                <a16:creationId xmlns:a16="http://schemas.microsoft.com/office/drawing/2014/main" id="{BE780FC3-EBC9-4538-91F6-C3852A655574}"/>
              </a:ext>
            </a:extLst>
          </p:cNvPr>
          <p:cNvSpPr txBox="1">
            <a:spLocks/>
          </p:cNvSpPr>
          <p:nvPr/>
        </p:nvSpPr>
        <p:spPr>
          <a:xfrm>
            <a:off x="6354178" y="2455384"/>
            <a:ext cx="5263355" cy="3815290"/>
          </a:xfrm>
          <a:prstGeom prst="rect">
            <a:avLst/>
          </a:prstGeom>
          <a:solidFill>
            <a:srgbClr val="B5D5DB"/>
          </a:solidFill>
        </p:spPr>
        <p:txBody>
          <a:bodyPr vert="horz" lIns="91440" tIns="45720" rIns="91440" bIns="45720" rtlCol="0">
            <a:noAutofit/>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noProof="1"/>
              <a:t>Assess the </a:t>
            </a:r>
            <a:r>
              <a:rPr lang="en-US" sz="2000" b="1" noProof="1"/>
              <a:t>predictability</a:t>
            </a:r>
            <a:r>
              <a:rPr lang="en-US" sz="2000" noProof="1"/>
              <a:t> of the event </a:t>
            </a:r>
          </a:p>
          <a:p>
            <a:pPr>
              <a:lnSpc>
                <a:spcPct val="100000"/>
              </a:lnSpc>
            </a:pPr>
            <a:r>
              <a:rPr lang="en-US" sz="2000" noProof="1"/>
              <a:t>Assess the </a:t>
            </a:r>
            <a:r>
              <a:rPr lang="en-US" sz="2000" b="1" noProof="1"/>
              <a:t>added value of climate </a:t>
            </a:r>
            <a:r>
              <a:rPr lang="en-US" sz="2000" b="1" noProof="1" smtClean="0"/>
              <a:t>services </a:t>
            </a:r>
            <a:r>
              <a:rPr lang="en-US" sz="2000" noProof="1" smtClean="0"/>
              <a:t>for the affected/benefitted stakeholders</a:t>
            </a:r>
            <a:endParaRPr lang="en-US" sz="2000" b="1" noProof="1"/>
          </a:p>
          <a:p>
            <a:pPr>
              <a:lnSpc>
                <a:spcPct val="100000"/>
              </a:lnSpc>
            </a:pPr>
            <a:r>
              <a:rPr lang="en-US" sz="2000" b="1" noProof="1"/>
              <a:t>Build narratives </a:t>
            </a:r>
            <a:r>
              <a:rPr lang="en-US" sz="2000" noProof="1"/>
              <a:t>of how the event will look like in the future</a:t>
            </a:r>
          </a:p>
          <a:p>
            <a:pPr marL="0" indent="0">
              <a:lnSpc>
                <a:spcPct val="100000"/>
              </a:lnSpc>
              <a:buNone/>
            </a:pPr>
            <a:endParaRPr lang="en-US" sz="2400" noProof="1" smtClean="0"/>
          </a:p>
          <a:p>
            <a:pPr>
              <a:lnSpc>
                <a:spcPct val="100000"/>
              </a:lnSpc>
            </a:pPr>
            <a:endParaRPr lang="en-US" sz="2400" noProof="1"/>
          </a:p>
        </p:txBody>
      </p:sp>
      <p:sp>
        <p:nvSpPr>
          <p:cNvPr id="7" name="CuadroTexto 6"/>
          <p:cNvSpPr txBox="1"/>
          <p:nvPr/>
        </p:nvSpPr>
        <p:spPr>
          <a:xfrm>
            <a:off x="832644" y="1950881"/>
            <a:ext cx="3080459" cy="461665"/>
          </a:xfrm>
          <a:prstGeom prst="rect">
            <a:avLst/>
          </a:prstGeom>
          <a:noFill/>
        </p:spPr>
        <p:txBody>
          <a:bodyPr wrap="none" rtlCol="0">
            <a:spAutoFit/>
          </a:bodyPr>
          <a:lstStyle/>
          <a:p>
            <a:r>
              <a:rPr lang="en-GB" sz="2400" b="1" dirty="0" smtClean="0"/>
              <a:t>Learning from the past</a:t>
            </a:r>
            <a:endParaRPr lang="en-GB" sz="2400" b="1" dirty="0"/>
          </a:p>
        </p:txBody>
      </p:sp>
      <p:sp>
        <p:nvSpPr>
          <p:cNvPr id="11" name="CuadroTexto 10"/>
          <p:cNvSpPr txBox="1"/>
          <p:nvPr/>
        </p:nvSpPr>
        <p:spPr>
          <a:xfrm>
            <a:off x="6354178" y="1950880"/>
            <a:ext cx="3220369" cy="461665"/>
          </a:xfrm>
          <a:prstGeom prst="rect">
            <a:avLst/>
          </a:prstGeom>
          <a:noFill/>
        </p:spPr>
        <p:txBody>
          <a:bodyPr wrap="none" rtlCol="0">
            <a:spAutoFit/>
          </a:bodyPr>
          <a:lstStyle/>
          <a:p>
            <a:r>
              <a:rPr lang="en-GB" sz="2400" b="1" dirty="0" smtClean="0"/>
              <a:t>Preparing for the future</a:t>
            </a:r>
            <a:endParaRPr lang="en-GB" sz="2400" b="1" dirty="0"/>
          </a:p>
        </p:txBody>
      </p:sp>
      <p:sp>
        <p:nvSpPr>
          <p:cNvPr id="12" name="Date Placeholder 5">
            <a:extLst>
              <a:ext uri="{FF2B5EF4-FFF2-40B4-BE49-F238E27FC236}">
                <a16:creationId xmlns:a16="http://schemas.microsoft.com/office/drawing/2014/main" id="{CCD26F59-6975-4286-98FB-2D4E0045784D}"/>
              </a:ext>
            </a:extLst>
          </p:cNvPr>
          <p:cNvSpPr>
            <a:spLocks noGrp="1"/>
          </p:cNvSpPr>
          <p:nvPr>
            <p:ph type="dt" sz="half" idx="10"/>
          </p:nvPr>
        </p:nvSpPr>
        <p:spPr>
          <a:xfrm>
            <a:off x="838200" y="6356350"/>
            <a:ext cx="2743200" cy="365125"/>
          </a:xfrm>
        </p:spPr>
        <p:txBody>
          <a:bodyPr/>
          <a:lstStyle/>
          <a:p>
            <a:r>
              <a:rPr lang="en-US" dirty="0" smtClean="0"/>
              <a:t>ARCTIC CHANGE  – 7-10 December 2020</a:t>
            </a:r>
            <a:endParaRPr lang="en-US" dirty="0"/>
          </a:p>
        </p:txBody>
      </p:sp>
    </p:spTree>
    <p:extLst>
      <p:ext uri="{BB962C8B-B14F-4D97-AF65-F5344CB8AC3E}">
        <p14:creationId xmlns:p14="http://schemas.microsoft.com/office/powerpoint/2010/main" val="26633149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CB435-CC94-4A79-91D6-FFCD67E9C8AC}"/>
              </a:ext>
            </a:extLst>
          </p:cNvPr>
          <p:cNvSpPr>
            <a:spLocks noGrp="1"/>
          </p:cNvSpPr>
          <p:nvPr>
            <p:ph type="title"/>
          </p:nvPr>
        </p:nvSpPr>
        <p:spPr>
          <a:xfrm>
            <a:off x="2560320" y="1349256"/>
            <a:ext cx="6894576" cy="2852737"/>
          </a:xfrm>
        </p:spPr>
        <p:txBody>
          <a:bodyPr/>
          <a:lstStyle/>
          <a:p>
            <a:r>
              <a:rPr lang="en-US" dirty="0"/>
              <a:t>Thank You!</a:t>
            </a:r>
          </a:p>
        </p:txBody>
      </p:sp>
      <p:sp>
        <p:nvSpPr>
          <p:cNvPr id="3" name="Text Placeholder 2">
            <a:extLst>
              <a:ext uri="{FF2B5EF4-FFF2-40B4-BE49-F238E27FC236}">
                <a16:creationId xmlns:a16="http://schemas.microsoft.com/office/drawing/2014/main" id="{143CB89D-0D9C-4549-AD4E-9811C01F9384}"/>
              </a:ext>
            </a:extLst>
          </p:cNvPr>
          <p:cNvSpPr>
            <a:spLocks noGrp="1"/>
          </p:cNvSpPr>
          <p:nvPr>
            <p:ph type="body" idx="1"/>
          </p:nvPr>
        </p:nvSpPr>
        <p:spPr>
          <a:xfrm>
            <a:off x="2560320" y="4201993"/>
            <a:ext cx="6894576" cy="1500187"/>
          </a:xfrm>
        </p:spPr>
        <p:txBody>
          <a:bodyPr/>
          <a:lstStyle/>
          <a:p>
            <a:r>
              <a:rPr lang="en-US" noProof="1" smtClean="0"/>
              <a:t>You can find the APPLICATE projects case studies here: </a:t>
            </a:r>
            <a:r>
              <a:rPr lang="en-US" noProof="1" smtClean="0">
                <a:hlinkClick r:id="rId3"/>
              </a:rPr>
              <a:t>https</a:t>
            </a:r>
            <a:r>
              <a:rPr lang="en-US" noProof="1">
                <a:hlinkClick r:id="rId3"/>
              </a:rPr>
              <a:t>://</a:t>
            </a:r>
            <a:r>
              <a:rPr lang="en-US" noProof="1" smtClean="0">
                <a:hlinkClick r:id="rId3"/>
              </a:rPr>
              <a:t>applicate.eu/outreach/case-studies</a:t>
            </a:r>
            <a:r>
              <a:rPr lang="en-US" noProof="1" smtClean="0"/>
              <a:t> </a:t>
            </a:r>
            <a:endParaRPr lang="en-US" noProof="1"/>
          </a:p>
        </p:txBody>
      </p:sp>
      <p:sp>
        <p:nvSpPr>
          <p:cNvPr id="6" name="Slide Number Placeholder 5">
            <a:extLst>
              <a:ext uri="{FF2B5EF4-FFF2-40B4-BE49-F238E27FC236}">
                <a16:creationId xmlns:a16="http://schemas.microsoft.com/office/drawing/2014/main" id="{22978E58-1DFD-4153-BE18-AC20F7B49FCE}"/>
              </a:ext>
            </a:extLst>
          </p:cNvPr>
          <p:cNvSpPr>
            <a:spLocks noGrp="1"/>
          </p:cNvSpPr>
          <p:nvPr>
            <p:ph type="sldNum" sz="quarter" idx="12"/>
          </p:nvPr>
        </p:nvSpPr>
        <p:spPr/>
        <p:txBody>
          <a:bodyPr/>
          <a:lstStyle/>
          <a:p>
            <a:fld id="{672B7600-67E3-4D97-B453-880E2742B982}" type="slidenum">
              <a:rPr lang="en-US" smtClean="0"/>
              <a:t>11</a:t>
            </a:fld>
            <a:endParaRPr lang="en-US"/>
          </a:p>
        </p:txBody>
      </p:sp>
      <p:sp>
        <p:nvSpPr>
          <p:cNvPr id="8" name="Text Placeholder 7">
            <a:extLst>
              <a:ext uri="{FF2B5EF4-FFF2-40B4-BE49-F238E27FC236}">
                <a16:creationId xmlns:a16="http://schemas.microsoft.com/office/drawing/2014/main" id="{E706E319-CFF6-47B5-A20A-6B1263E9CFFA}"/>
              </a:ext>
            </a:extLst>
          </p:cNvPr>
          <p:cNvSpPr>
            <a:spLocks noGrp="1"/>
          </p:cNvSpPr>
          <p:nvPr>
            <p:ph type="body" sz="quarter" idx="14"/>
          </p:nvPr>
        </p:nvSpPr>
        <p:spPr>
          <a:xfrm>
            <a:off x="9727110" y="2709863"/>
            <a:ext cx="1701800" cy="228600"/>
          </a:xfrm>
        </p:spPr>
        <p:txBody>
          <a:bodyPr/>
          <a:lstStyle/>
          <a:p>
            <a:r>
              <a:rPr lang="en-US" sz="1800" dirty="0" smtClean="0"/>
              <a:t>Marta Terrado</a:t>
            </a:r>
            <a:endParaRPr lang="en-US" sz="1800" dirty="0"/>
          </a:p>
        </p:txBody>
      </p:sp>
      <p:sp>
        <p:nvSpPr>
          <p:cNvPr id="9" name="Text Placeholder 8">
            <a:extLst>
              <a:ext uri="{FF2B5EF4-FFF2-40B4-BE49-F238E27FC236}">
                <a16:creationId xmlns:a16="http://schemas.microsoft.com/office/drawing/2014/main" id="{498D2B60-6EBF-438D-ACDF-B187F7759195}"/>
              </a:ext>
            </a:extLst>
          </p:cNvPr>
          <p:cNvSpPr>
            <a:spLocks noGrp="1"/>
          </p:cNvSpPr>
          <p:nvPr>
            <p:ph type="body" sz="quarter" idx="15"/>
          </p:nvPr>
        </p:nvSpPr>
        <p:spPr>
          <a:xfrm>
            <a:off x="9384632" y="3025052"/>
            <a:ext cx="2386757" cy="239888"/>
          </a:xfrm>
        </p:spPr>
        <p:txBody>
          <a:bodyPr/>
          <a:lstStyle/>
          <a:p>
            <a:r>
              <a:rPr lang="en-US" sz="1800" dirty="0" smtClean="0">
                <a:hlinkClick r:id="rId4"/>
              </a:rPr>
              <a:t>marta.terrado@bsc.es</a:t>
            </a:r>
            <a:r>
              <a:rPr lang="en-US" sz="1800" dirty="0" smtClean="0"/>
              <a:t> </a:t>
            </a:r>
            <a:endParaRPr lang="en-US" sz="1800" dirty="0"/>
          </a:p>
        </p:txBody>
      </p:sp>
      <p:pic>
        <p:nvPicPr>
          <p:cNvPr id="17" name="Marcador de posición de imagen 16"/>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t="7050" b="7050"/>
          <a:stretch>
            <a:fillRect/>
          </a:stretch>
        </p:blipFill>
        <p:spPr/>
      </p:pic>
      <p:pic>
        <p:nvPicPr>
          <p:cNvPr id="12" name="Imagen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7326" y="5579536"/>
            <a:ext cx="2330885" cy="1037244"/>
          </a:xfrm>
          <a:prstGeom prst="rect">
            <a:avLst/>
          </a:prstGeom>
        </p:spPr>
      </p:pic>
      <p:sp>
        <p:nvSpPr>
          <p:cNvPr id="13" name="Text Placeholder 2">
            <a:extLst>
              <a:ext uri="{FF2B5EF4-FFF2-40B4-BE49-F238E27FC236}">
                <a16:creationId xmlns:a16="http://schemas.microsoft.com/office/drawing/2014/main" id="{143CB89D-0D9C-4549-AD4E-9811C01F9384}"/>
              </a:ext>
            </a:extLst>
          </p:cNvPr>
          <p:cNvSpPr>
            <a:spLocks noGrp="1"/>
          </p:cNvSpPr>
          <p:nvPr>
            <p:ph type="body" idx="1"/>
          </p:nvPr>
        </p:nvSpPr>
        <p:spPr>
          <a:xfrm>
            <a:off x="5912285" y="5724705"/>
            <a:ext cx="6003467" cy="996770"/>
          </a:xfrm>
        </p:spPr>
        <p:txBody>
          <a:bodyPr>
            <a:normAutofit/>
          </a:bodyPr>
          <a:lstStyle/>
          <a:p>
            <a:r>
              <a:rPr lang="en-US" sz="1600" noProof="1" smtClean="0"/>
              <a:t>The project </a:t>
            </a:r>
            <a:r>
              <a:rPr lang="en-US" sz="1600" noProof="1"/>
              <a:t>participating in this presentation </a:t>
            </a:r>
            <a:r>
              <a:rPr lang="en-US" sz="1600" noProof="1" smtClean="0"/>
              <a:t>has </a:t>
            </a:r>
            <a:r>
              <a:rPr lang="en-US" sz="1600" noProof="1"/>
              <a:t>received funding from the European Union’s Horizon 2020 research and innovation programme under grant agreement nº 727862 (APPLICATE)</a:t>
            </a:r>
          </a:p>
          <a:p>
            <a:endParaRPr lang="en-US" sz="1600" noProof="1"/>
          </a:p>
        </p:txBody>
      </p:sp>
      <p:pic>
        <p:nvPicPr>
          <p:cNvPr id="14" name="Image 21">
            <a:extLst>
              <a:ext uri="{FF2B5EF4-FFF2-40B4-BE49-F238E27FC236}">
                <a16:creationId xmlns:a16="http://schemas.microsoft.com/office/drawing/2014/main" id="{B8A09E87-408E-48E4-BCB7-644B062FC7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182" y="5749757"/>
            <a:ext cx="964302" cy="642707"/>
          </a:xfrm>
          <a:prstGeom prst="rect">
            <a:avLst/>
          </a:prstGeom>
        </p:spPr>
      </p:pic>
    </p:spTree>
    <p:extLst>
      <p:ext uri="{BB962C8B-B14F-4D97-AF65-F5344CB8AC3E}">
        <p14:creationId xmlns:p14="http://schemas.microsoft.com/office/powerpoint/2010/main" val="4803561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49B84D-A234-4296-B4C9-92A57C6D1AFC}"/>
              </a:ext>
            </a:extLst>
          </p:cNvPr>
          <p:cNvSpPr>
            <a:spLocks noGrp="1"/>
          </p:cNvSpPr>
          <p:nvPr>
            <p:ph type="title"/>
          </p:nvPr>
        </p:nvSpPr>
        <p:spPr/>
        <p:txBody>
          <a:bodyPr/>
          <a:lstStyle/>
          <a:p>
            <a:r>
              <a:rPr lang="en-US" dirty="0" smtClean="0"/>
              <a:t>In a nutshell</a:t>
            </a:r>
            <a:endParaRPr lang="en-US" dirty="0"/>
          </a:p>
        </p:txBody>
      </p:sp>
      <p:sp>
        <p:nvSpPr>
          <p:cNvPr id="5" name="Content Placeholder 4">
            <a:extLst>
              <a:ext uri="{FF2B5EF4-FFF2-40B4-BE49-F238E27FC236}">
                <a16:creationId xmlns:a16="http://schemas.microsoft.com/office/drawing/2014/main" id="{BE780FC3-EBC9-4538-91F6-C3852A655574}"/>
              </a:ext>
            </a:extLst>
          </p:cNvPr>
          <p:cNvSpPr>
            <a:spLocks noGrp="1"/>
          </p:cNvSpPr>
          <p:nvPr>
            <p:ph idx="1"/>
          </p:nvPr>
        </p:nvSpPr>
        <p:spPr/>
        <p:txBody>
          <a:bodyPr/>
          <a:lstStyle/>
          <a:p>
            <a:pPr marL="0" indent="0">
              <a:buNone/>
            </a:pPr>
            <a:r>
              <a:rPr lang="en-US" noProof="1"/>
              <a:t>Develop enhanced predictive capacity for weather and climate in the Arctic and beyond and determine the influence of Arctic climate change on Northern Hemisphere mid-latitudes, </a:t>
            </a:r>
            <a:r>
              <a:rPr lang="en-US" b="1" noProof="1"/>
              <a:t>for the benefit of policy makers, businesses and society</a:t>
            </a:r>
            <a:r>
              <a:rPr lang="en-US" noProof="1" smtClean="0"/>
              <a:t>.</a:t>
            </a:r>
            <a:endParaRPr lang="en-US" noProof="1"/>
          </a:p>
        </p:txBody>
      </p:sp>
      <p:sp>
        <p:nvSpPr>
          <p:cNvPr id="6" name="Date Placeholder 5">
            <a:extLst>
              <a:ext uri="{FF2B5EF4-FFF2-40B4-BE49-F238E27FC236}">
                <a16:creationId xmlns:a16="http://schemas.microsoft.com/office/drawing/2014/main" id="{CCD26F59-6975-4286-98FB-2D4E0045784D}"/>
              </a:ext>
            </a:extLst>
          </p:cNvPr>
          <p:cNvSpPr>
            <a:spLocks noGrp="1"/>
          </p:cNvSpPr>
          <p:nvPr>
            <p:ph type="dt" sz="half" idx="10"/>
          </p:nvPr>
        </p:nvSpPr>
        <p:spPr/>
        <p:txBody>
          <a:bodyPr/>
          <a:lstStyle/>
          <a:p>
            <a:r>
              <a:rPr lang="en-US" dirty="0" smtClean="0"/>
              <a:t>ARCTIC CHANGE 2020 – xx December</a:t>
            </a:r>
            <a:endParaRPr lang="en-US" dirty="0"/>
          </a:p>
        </p:txBody>
      </p:sp>
      <p:sp>
        <p:nvSpPr>
          <p:cNvPr id="8" name="Slide Number Placeholder 7">
            <a:extLst>
              <a:ext uri="{FF2B5EF4-FFF2-40B4-BE49-F238E27FC236}">
                <a16:creationId xmlns:a16="http://schemas.microsoft.com/office/drawing/2014/main" id="{8E294D89-4B92-4C25-93C3-28017F1DCBE7}"/>
              </a:ext>
            </a:extLst>
          </p:cNvPr>
          <p:cNvSpPr>
            <a:spLocks noGrp="1"/>
          </p:cNvSpPr>
          <p:nvPr>
            <p:ph type="sldNum" sz="quarter" idx="12"/>
          </p:nvPr>
        </p:nvSpPr>
        <p:spPr/>
        <p:txBody>
          <a:bodyPr/>
          <a:lstStyle/>
          <a:p>
            <a:fld id="{672B7600-67E3-4D97-B453-880E2742B982}" type="slidenum">
              <a:rPr lang="en-US" smtClean="0"/>
              <a:t>2</a:t>
            </a:fld>
            <a:endParaRPr lang="en-US"/>
          </a:p>
        </p:txBody>
      </p:sp>
      <p:sp>
        <p:nvSpPr>
          <p:cNvPr id="2" name="Text Placeholder 1">
            <a:extLst>
              <a:ext uri="{FF2B5EF4-FFF2-40B4-BE49-F238E27FC236}">
                <a16:creationId xmlns:a16="http://schemas.microsoft.com/office/drawing/2014/main" id="{DAECF4F3-1B5E-C541-853A-B73102F09C73}"/>
              </a:ext>
            </a:extLst>
          </p:cNvPr>
          <p:cNvSpPr>
            <a:spLocks noGrp="1"/>
          </p:cNvSpPr>
          <p:nvPr>
            <p:ph type="body" sz="quarter" idx="13"/>
          </p:nvPr>
        </p:nvSpPr>
        <p:spPr/>
        <p:txBody>
          <a:bodyPr/>
          <a:lstStyle/>
          <a:p>
            <a:r>
              <a:rPr lang="en-US" dirty="0"/>
              <a:t>01</a:t>
            </a:r>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7657" y="185738"/>
            <a:ext cx="1953921" cy="869495"/>
          </a:xfrm>
          <a:prstGeom prst="rect">
            <a:avLst/>
          </a:prstGeom>
        </p:spPr>
      </p:pic>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167" t="57383" r="167" b="11343"/>
          <a:stretch/>
        </p:blipFill>
        <p:spPr>
          <a:xfrm>
            <a:off x="-140523" y="4109292"/>
            <a:ext cx="13185662" cy="2749109"/>
          </a:xfrm>
          <a:prstGeom prst="rect">
            <a:avLst/>
          </a:prstGeom>
        </p:spPr>
      </p:pic>
    </p:spTree>
    <p:extLst>
      <p:ext uri="{BB962C8B-B14F-4D97-AF65-F5344CB8AC3E}">
        <p14:creationId xmlns:p14="http://schemas.microsoft.com/office/powerpoint/2010/main" val="2331497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49B84D-A234-4296-B4C9-92A57C6D1AFC}"/>
              </a:ext>
            </a:extLst>
          </p:cNvPr>
          <p:cNvSpPr>
            <a:spLocks noGrp="1"/>
          </p:cNvSpPr>
          <p:nvPr>
            <p:ph type="title"/>
          </p:nvPr>
        </p:nvSpPr>
        <p:spPr/>
        <p:txBody>
          <a:bodyPr/>
          <a:lstStyle/>
          <a:p>
            <a:r>
              <a:rPr lang="en-US" dirty="0" smtClean="0"/>
              <a:t>Participatory framework for climate services</a:t>
            </a:r>
            <a:endParaRPr lang="en-US" dirty="0"/>
          </a:p>
        </p:txBody>
      </p:sp>
      <p:sp>
        <p:nvSpPr>
          <p:cNvPr id="8" name="Slide Number Placeholder 7">
            <a:extLst>
              <a:ext uri="{FF2B5EF4-FFF2-40B4-BE49-F238E27FC236}">
                <a16:creationId xmlns:a16="http://schemas.microsoft.com/office/drawing/2014/main" id="{8E294D89-4B92-4C25-93C3-28017F1DCBE7}"/>
              </a:ext>
            </a:extLst>
          </p:cNvPr>
          <p:cNvSpPr>
            <a:spLocks noGrp="1"/>
          </p:cNvSpPr>
          <p:nvPr>
            <p:ph type="sldNum" sz="quarter" idx="12"/>
          </p:nvPr>
        </p:nvSpPr>
        <p:spPr/>
        <p:txBody>
          <a:bodyPr/>
          <a:lstStyle/>
          <a:p>
            <a:fld id="{672B7600-67E3-4D97-B453-880E2742B982}" type="slidenum">
              <a:rPr lang="en-US" smtClean="0"/>
              <a:t>3</a:t>
            </a:fld>
            <a:endParaRPr lang="en-US"/>
          </a:p>
        </p:txBody>
      </p:sp>
      <p:sp>
        <p:nvSpPr>
          <p:cNvPr id="2" name="Text Placeholder 1">
            <a:extLst>
              <a:ext uri="{FF2B5EF4-FFF2-40B4-BE49-F238E27FC236}">
                <a16:creationId xmlns:a16="http://schemas.microsoft.com/office/drawing/2014/main" id="{DAECF4F3-1B5E-C541-853A-B73102F09C73}"/>
              </a:ext>
            </a:extLst>
          </p:cNvPr>
          <p:cNvSpPr>
            <a:spLocks noGrp="1"/>
          </p:cNvSpPr>
          <p:nvPr>
            <p:ph type="body" sz="quarter" idx="13"/>
          </p:nvPr>
        </p:nvSpPr>
        <p:spPr/>
        <p:txBody>
          <a:bodyPr/>
          <a:lstStyle/>
          <a:p>
            <a:r>
              <a:rPr lang="en-US" dirty="0" smtClean="0"/>
              <a:t>02</a:t>
            </a:r>
            <a:endParaRPr lang="en-US" dirty="0"/>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7657" y="185738"/>
            <a:ext cx="1953921" cy="869495"/>
          </a:xfrm>
          <a:prstGeom prst="rect">
            <a:avLst/>
          </a:prstGeom>
        </p:spPr>
      </p:pic>
      <p:sp>
        <p:nvSpPr>
          <p:cNvPr id="10" name="Date Placeholder 5">
            <a:extLst>
              <a:ext uri="{FF2B5EF4-FFF2-40B4-BE49-F238E27FC236}">
                <a16:creationId xmlns:a16="http://schemas.microsoft.com/office/drawing/2014/main" id="{CCD26F59-6975-4286-98FB-2D4E0045784D}"/>
              </a:ext>
            </a:extLst>
          </p:cNvPr>
          <p:cNvSpPr>
            <a:spLocks noGrp="1"/>
          </p:cNvSpPr>
          <p:nvPr>
            <p:ph type="dt" sz="half" idx="10"/>
          </p:nvPr>
        </p:nvSpPr>
        <p:spPr>
          <a:xfrm>
            <a:off x="838200" y="6356350"/>
            <a:ext cx="2743200" cy="365125"/>
          </a:xfrm>
        </p:spPr>
        <p:txBody>
          <a:bodyPr/>
          <a:lstStyle/>
          <a:p>
            <a:r>
              <a:rPr lang="en-US" dirty="0" smtClean="0"/>
              <a:t>ARCTIC CHANGE  – 7-10 December 2020</a:t>
            </a:r>
            <a:endParaRPr lang="en-US" dirty="0"/>
          </a:p>
        </p:txBody>
      </p:sp>
      <p:sp>
        <p:nvSpPr>
          <p:cNvPr id="3" name="CuadroTexto 2"/>
          <p:cNvSpPr txBox="1"/>
          <p:nvPr/>
        </p:nvSpPr>
        <p:spPr>
          <a:xfrm>
            <a:off x="1027134" y="4896676"/>
            <a:ext cx="2581892" cy="1384995"/>
          </a:xfrm>
          <a:prstGeom prst="rect">
            <a:avLst/>
          </a:prstGeom>
          <a:noFill/>
        </p:spPr>
        <p:txBody>
          <a:bodyPr wrap="square" rtlCol="0">
            <a:spAutoFit/>
          </a:bodyPr>
          <a:lstStyle/>
          <a:p>
            <a:pPr algn="r"/>
            <a:endParaRPr lang="en-GB" sz="1400" i="1" dirty="0" smtClean="0">
              <a:solidFill>
                <a:srgbClr val="22337B"/>
              </a:solidFill>
            </a:endParaRPr>
          </a:p>
          <a:p>
            <a:pPr algn="r"/>
            <a:r>
              <a:rPr lang="en-GB" sz="1400" i="1" dirty="0" smtClean="0">
                <a:solidFill>
                  <a:srgbClr val="22337B"/>
                </a:solidFill>
              </a:rPr>
              <a:t>Adapted from </a:t>
            </a:r>
            <a:r>
              <a:rPr lang="en-GB" sz="1400" i="1" dirty="0" err="1" smtClean="0">
                <a:solidFill>
                  <a:srgbClr val="22337B"/>
                </a:solidFill>
              </a:rPr>
              <a:t>Bojovic</a:t>
            </a:r>
            <a:r>
              <a:rPr lang="en-GB" sz="1400" i="1" dirty="0" smtClean="0">
                <a:solidFill>
                  <a:srgbClr val="22337B"/>
                </a:solidFill>
              </a:rPr>
              <a:t> et al. (under review) and </a:t>
            </a:r>
          </a:p>
          <a:p>
            <a:pPr algn="r"/>
            <a:r>
              <a:rPr lang="en-GB" sz="1400" i="1" dirty="0" smtClean="0">
                <a:solidFill>
                  <a:srgbClr val="22337B"/>
                </a:solidFill>
              </a:rPr>
              <a:t>WMO’s guidance for good practices for climate services user engagement (2018)</a:t>
            </a:r>
            <a:endParaRPr lang="en-GB" sz="1400" i="1" dirty="0">
              <a:solidFill>
                <a:srgbClr val="22337B"/>
              </a:solidFill>
            </a:endParaRPr>
          </a:p>
        </p:txBody>
      </p:sp>
      <p:sp>
        <p:nvSpPr>
          <p:cNvPr id="20" name="Oval 33">
            <a:extLst>
              <a:ext uri="{FF2B5EF4-FFF2-40B4-BE49-F238E27FC236}">
                <a16:creationId xmlns:a16="http://schemas.microsoft.com/office/drawing/2014/main" id="{BB515FC6-6FB4-45EB-9BE6-2F0C9A3B18E6}"/>
              </a:ext>
            </a:extLst>
          </p:cNvPr>
          <p:cNvSpPr/>
          <p:nvPr/>
        </p:nvSpPr>
        <p:spPr>
          <a:xfrm>
            <a:off x="3218911" y="5452297"/>
            <a:ext cx="5680364" cy="979055"/>
          </a:xfrm>
          <a:prstGeom prst="ellipse">
            <a:avLst/>
          </a:prstGeom>
          <a:gradFill rotWithShape="1">
            <a:gsLst>
              <a:gs pos="0">
                <a:sysClr val="windowText" lastClr="000000">
                  <a:lumMod val="75000"/>
                  <a:lumOff val="25000"/>
                </a:sysClr>
              </a:gs>
              <a:gs pos="100000">
                <a:schemeClr val="bg2">
                  <a:alpha val="0"/>
                </a:schemeClr>
              </a:gs>
            </a:gsLst>
            <a:path path="shape">
              <a:fillToRect l="50000" t="50000" r="50000" b="50000"/>
            </a:path>
          </a:gradFill>
          <a:ln w="9525">
            <a:no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kern="0" dirty="0">
              <a:solidFill>
                <a:sysClr val="windowText" lastClr="000000"/>
              </a:solidFill>
              <a:ea typeface="宋体"/>
            </a:endParaRPr>
          </a:p>
        </p:txBody>
      </p:sp>
      <p:grpSp>
        <p:nvGrpSpPr>
          <p:cNvPr id="21" name="Group 32">
            <a:extLst>
              <a:ext uri="{FF2B5EF4-FFF2-40B4-BE49-F238E27FC236}">
                <a16:creationId xmlns:a16="http://schemas.microsoft.com/office/drawing/2014/main" id="{05259607-6461-41EC-8523-FCF8BB8AE325}"/>
              </a:ext>
            </a:extLst>
          </p:cNvPr>
          <p:cNvGrpSpPr/>
          <p:nvPr/>
        </p:nvGrpSpPr>
        <p:grpSpPr>
          <a:xfrm>
            <a:off x="3933825" y="1630256"/>
            <a:ext cx="4324350" cy="4324350"/>
            <a:chOff x="3933825" y="1367090"/>
            <a:chExt cx="4324350" cy="4324350"/>
          </a:xfrm>
        </p:grpSpPr>
        <p:grpSp>
          <p:nvGrpSpPr>
            <p:cNvPr id="36" name="Group 6">
              <a:extLst>
                <a:ext uri="{FF2B5EF4-FFF2-40B4-BE49-F238E27FC236}">
                  <a16:creationId xmlns:a16="http://schemas.microsoft.com/office/drawing/2014/main" id="{2B5217D8-FAF8-4C9B-A7B8-81DE42879E62}"/>
                </a:ext>
              </a:extLst>
            </p:cNvPr>
            <p:cNvGrpSpPr/>
            <p:nvPr/>
          </p:nvGrpSpPr>
          <p:grpSpPr>
            <a:xfrm>
              <a:off x="3933825" y="1367090"/>
              <a:ext cx="4324350" cy="4324350"/>
              <a:chOff x="916854" y="2017279"/>
              <a:chExt cx="2697163" cy="2433638"/>
            </a:xfrm>
          </p:grpSpPr>
          <p:sp>
            <p:nvSpPr>
              <p:cNvPr id="40" name="Freeform 527">
                <a:extLst>
                  <a:ext uri="{FF2B5EF4-FFF2-40B4-BE49-F238E27FC236}">
                    <a16:creationId xmlns:a16="http://schemas.microsoft.com/office/drawing/2014/main" id="{5243657C-7322-4CC3-87CF-392B1AF6DA03}"/>
                  </a:ext>
                </a:extLst>
              </p:cNvPr>
              <p:cNvSpPr>
                <a:spLocks/>
              </p:cNvSpPr>
              <p:nvPr/>
            </p:nvSpPr>
            <p:spPr bwMode="auto">
              <a:xfrm>
                <a:off x="916854" y="2017279"/>
                <a:ext cx="1546225" cy="1754188"/>
              </a:xfrm>
              <a:custGeom>
                <a:avLst/>
                <a:gdLst>
                  <a:gd name="T0" fmla="*/ 1412 w 2717"/>
                  <a:gd name="T1" fmla="*/ 2764 h 3417"/>
                  <a:gd name="T2" fmla="*/ 1335 w 2717"/>
                  <a:gd name="T3" fmla="*/ 2371 h 3417"/>
                  <a:gd name="T4" fmla="*/ 2353 w 2717"/>
                  <a:gd name="T5" fmla="*/ 1335 h 3417"/>
                  <a:gd name="T6" fmla="*/ 2717 w 2717"/>
                  <a:gd name="T7" fmla="*/ 663 h 3417"/>
                  <a:gd name="T8" fmla="*/ 2354 w 2717"/>
                  <a:gd name="T9" fmla="*/ 0 h 3417"/>
                  <a:gd name="T10" fmla="*/ 0 w 2717"/>
                  <a:gd name="T11" fmla="*/ 2371 h 3417"/>
                  <a:gd name="T12" fmla="*/ 242 w 2717"/>
                  <a:gd name="T13" fmla="*/ 3417 h 3417"/>
                  <a:gd name="T14" fmla="*/ 626 w 2717"/>
                  <a:gd name="T15" fmla="*/ 2785 h 3417"/>
                  <a:gd name="T16" fmla="*/ 1412 w 2717"/>
                  <a:gd name="T17" fmla="*/ 2764 h 3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17" h="3417">
                    <a:moveTo>
                      <a:pt x="1412" y="2764"/>
                    </a:moveTo>
                    <a:cubicBezTo>
                      <a:pt x="1362" y="2643"/>
                      <a:pt x="1335" y="2510"/>
                      <a:pt x="1335" y="2371"/>
                    </a:cubicBezTo>
                    <a:cubicBezTo>
                      <a:pt x="1335" y="1805"/>
                      <a:pt x="1789" y="1345"/>
                      <a:pt x="2353" y="1335"/>
                    </a:cubicBezTo>
                    <a:lnTo>
                      <a:pt x="2717" y="663"/>
                    </a:lnTo>
                    <a:lnTo>
                      <a:pt x="2354" y="0"/>
                    </a:lnTo>
                    <a:cubicBezTo>
                      <a:pt x="1052" y="9"/>
                      <a:pt x="0" y="1067"/>
                      <a:pt x="0" y="2371"/>
                    </a:cubicBezTo>
                    <a:cubicBezTo>
                      <a:pt x="0" y="2746"/>
                      <a:pt x="87" y="3101"/>
                      <a:pt x="242" y="3417"/>
                    </a:cubicBezTo>
                    <a:lnTo>
                      <a:pt x="626" y="2785"/>
                    </a:lnTo>
                    <a:lnTo>
                      <a:pt x="1412" y="276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 name="Freeform 528">
                <a:extLst>
                  <a:ext uri="{FF2B5EF4-FFF2-40B4-BE49-F238E27FC236}">
                    <a16:creationId xmlns:a16="http://schemas.microsoft.com/office/drawing/2014/main" id="{EE17D340-5FA5-455F-A5A9-83322B354037}"/>
                  </a:ext>
                </a:extLst>
              </p:cNvPr>
              <p:cNvSpPr>
                <a:spLocks/>
              </p:cNvSpPr>
              <p:nvPr/>
            </p:nvSpPr>
            <p:spPr bwMode="auto">
              <a:xfrm>
                <a:off x="2337667" y="2020454"/>
                <a:ext cx="1276350" cy="1819275"/>
              </a:xfrm>
              <a:custGeom>
                <a:avLst/>
                <a:gdLst>
                  <a:gd name="T0" fmla="*/ 0 w 2244"/>
                  <a:gd name="T1" fmla="*/ 1339 h 3548"/>
                  <a:gd name="T2" fmla="*/ 909 w 2244"/>
                  <a:gd name="T3" fmla="*/ 2367 h 3548"/>
                  <a:gd name="T4" fmla="*/ 768 w 2244"/>
                  <a:gd name="T5" fmla="*/ 2889 h 3548"/>
                  <a:gd name="T6" fmla="*/ 1161 w 2244"/>
                  <a:gd name="T7" fmla="*/ 3531 h 3548"/>
                  <a:gd name="T8" fmla="*/ 1929 w 2244"/>
                  <a:gd name="T9" fmla="*/ 3548 h 3548"/>
                  <a:gd name="T10" fmla="*/ 2244 w 2244"/>
                  <a:gd name="T11" fmla="*/ 2367 h 3548"/>
                  <a:gd name="T12" fmla="*/ 8 w 2244"/>
                  <a:gd name="T13" fmla="*/ 0 h 3548"/>
                  <a:gd name="T14" fmla="*/ 369 w 2244"/>
                  <a:gd name="T15" fmla="*/ 659 h 3548"/>
                  <a:gd name="T16" fmla="*/ 0 w 2244"/>
                  <a:gd name="T17" fmla="*/ 1339 h 3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44" h="3548">
                    <a:moveTo>
                      <a:pt x="0" y="1339"/>
                    </a:moveTo>
                    <a:cubicBezTo>
                      <a:pt x="512" y="1402"/>
                      <a:pt x="909" y="1838"/>
                      <a:pt x="909" y="2367"/>
                    </a:cubicBezTo>
                    <a:cubicBezTo>
                      <a:pt x="909" y="2558"/>
                      <a:pt x="857" y="2736"/>
                      <a:pt x="768" y="2889"/>
                    </a:cubicBezTo>
                    <a:lnTo>
                      <a:pt x="1161" y="3531"/>
                    </a:lnTo>
                    <a:lnTo>
                      <a:pt x="1929" y="3548"/>
                    </a:lnTo>
                    <a:cubicBezTo>
                      <a:pt x="2129" y="3200"/>
                      <a:pt x="2244" y="2797"/>
                      <a:pt x="2244" y="2367"/>
                    </a:cubicBezTo>
                    <a:cubicBezTo>
                      <a:pt x="2244" y="1103"/>
                      <a:pt x="1254" y="70"/>
                      <a:pt x="8" y="0"/>
                    </a:cubicBezTo>
                    <a:lnTo>
                      <a:pt x="369" y="659"/>
                    </a:lnTo>
                    <a:lnTo>
                      <a:pt x="0" y="1339"/>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2" name="Freeform 529">
                <a:extLst>
                  <a:ext uri="{FF2B5EF4-FFF2-40B4-BE49-F238E27FC236}">
                    <a16:creationId xmlns:a16="http://schemas.microsoft.com/office/drawing/2014/main" id="{FCC20ED9-F774-45BB-833D-894CCF80EC3D}"/>
                  </a:ext>
                </a:extLst>
              </p:cNvPr>
              <p:cNvSpPr>
                <a:spLocks/>
              </p:cNvSpPr>
              <p:nvPr/>
            </p:nvSpPr>
            <p:spPr bwMode="auto">
              <a:xfrm>
                <a:off x="1094654" y="3503179"/>
                <a:ext cx="2295525" cy="947738"/>
              </a:xfrm>
              <a:custGeom>
                <a:avLst/>
                <a:gdLst>
                  <a:gd name="T0" fmla="*/ 2870 w 4033"/>
                  <a:gd name="T1" fmla="*/ 119 h 1848"/>
                  <a:gd name="T2" fmla="*/ 2057 w 4033"/>
                  <a:gd name="T3" fmla="*/ 513 h 1848"/>
                  <a:gd name="T4" fmla="*/ 1162 w 4033"/>
                  <a:gd name="T5" fmla="*/ 0 h 1848"/>
                  <a:gd name="T6" fmla="*/ 387 w 4033"/>
                  <a:gd name="T7" fmla="*/ 21 h 1848"/>
                  <a:gd name="T8" fmla="*/ 0 w 4033"/>
                  <a:gd name="T9" fmla="*/ 658 h 1848"/>
                  <a:gd name="T10" fmla="*/ 2057 w 4033"/>
                  <a:gd name="T11" fmla="*/ 1848 h 1848"/>
                  <a:gd name="T12" fmla="*/ 4033 w 4033"/>
                  <a:gd name="T13" fmla="*/ 788 h 1848"/>
                  <a:gd name="T14" fmla="*/ 3270 w 4033"/>
                  <a:gd name="T15" fmla="*/ 771 h 1848"/>
                  <a:gd name="T16" fmla="*/ 2870 w 4033"/>
                  <a:gd name="T17" fmla="*/ 119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33" h="1848">
                    <a:moveTo>
                      <a:pt x="2870" y="119"/>
                    </a:moveTo>
                    <a:cubicBezTo>
                      <a:pt x="2680" y="359"/>
                      <a:pt x="2387" y="513"/>
                      <a:pt x="2057" y="513"/>
                    </a:cubicBezTo>
                    <a:cubicBezTo>
                      <a:pt x="1675" y="513"/>
                      <a:pt x="1342" y="307"/>
                      <a:pt x="1162" y="0"/>
                    </a:cubicBezTo>
                    <a:lnTo>
                      <a:pt x="387" y="21"/>
                    </a:lnTo>
                    <a:lnTo>
                      <a:pt x="0" y="658"/>
                    </a:lnTo>
                    <a:cubicBezTo>
                      <a:pt x="410" y="1369"/>
                      <a:pt x="1177" y="1848"/>
                      <a:pt x="2057" y="1848"/>
                    </a:cubicBezTo>
                    <a:cubicBezTo>
                      <a:pt x="2882" y="1848"/>
                      <a:pt x="3608" y="1427"/>
                      <a:pt x="4033" y="788"/>
                    </a:cubicBezTo>
                    <a:lnTo>
                      <a:pt x="3270" y="771"/>
                    </a:lnTo>
                    <a:lnTo>
                      <a:pt x="2870" y="1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37" name="Freeform: Shape 27">
              <a:extLst>
                <a:ext uri="{FF2B5EF4-FFF2-40B4-BE49-F238E27FC236}">
                  <a16:creationId xmlns:a16="http://schemas.microsoft.com/office/drawing/2014/main" id="{1A650C3E-E6CB-48C7-9712-EFBD0C24BD12}"/>
                </a:ext>
              </a:extLst>
            </p:cNvPr>
            <p:cNvSpPr>
              <a:spLocks/>
            </p:cNvSpPr>
            <p:nvPr/>
          </p:nvSpPr>
          <p:spPr bwMode="auto">
            <a:xfrm>
              <a:off x="3933826" y="1367090"/>
              <a:ext cx="2280129" cy="3117030"/>
            </a:xfrm>
            <a:custGeom>
              <a:avLst/>
              <a:gdLst>
                <a:gd name="connsiteX0" fmla="*/ 2147846 w 2280129"/>
                <a:gd name="connsiteY0" fmla="*/ 0 h 3117030"/>
                <a:gd name="connsiteX1" fmla="*/ 2280129 w 2280129"/>
                <a:gd name="connsiteY1" fmla="*/ 241552 h 3117030"/>
                <a:gd name="connsiteX2" fmla="*/ 2162176 w 2280129"/>
                <a:gd name="connsiteY2" fmla="*/ 235596 h 3117030"/>
                <a:gd name="connsiteX3" fmla="*/ 235596 w 2280129"/>
                <a:gd name="connsiteY3" fmla="*/ 2162176 h 3117030"/>
                <a:gd name="connsiteX4" fmla="*/ 322212 w 2280129"/>
                <a:gd name="connsiteY4" fmla="*/ 2735082 h 3117030"/>
                <a:gd name="connsiteX5" fmla="*/ 371345 w 2280129"/>
                <a:gd name="connsiteY5" fmla="*/ 2869326 h 3117030"/>
                <a:gd name="connsiteX6" fmla="*/ 220807 w 2280129"/>
                <a:gd name="connsiteY6" fmla="*/ 3117030 h 3117030"/>
                <a:gd name="connsiteX7" fmla="*/ 0 w 2280129"/>
                <a:gd name="connsiteY7" fmla="*/ 2162856 h 3117030"/>
                <a:gd name="connsiteX8" fmla="*/ 2147846 w 2280129"/>
                <a:gd name="connsiteY8" fmla="*/ 0 h 311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129" h="3117030">
                  <a:moveTo>
                    <a:pt x="2147846" y="0"/>
                  </a:moveTo>
                  <a:lnTo>
                    <a:pt x="2280129" y="241552"/>
                  </a:lnTo>
                  <a:lnTo>
                    <a:pt x="2162176" y="235596"/>
                  </a:lnTo>
                  <a:cubicBezTo>
                    <a:pt x="1098155" y="235596"/>
                    <a:pt x="235596" y="1098155"/>
                    <a:pt x="235596" y="2162176"/>
                  </a:cubicBezTo>
                  <a:cubicBezTo>
                    <a:pt x="235596" y="2361680"/>
                    <a:pt x="265921" y="2554101"/>
                    <a:pt x="322212" y="2735082"/>
                  </a:cubicBezTo>
                  <a:lnTo>
                    <a:pt x="371345" y="2869326"/>
                  </a:lnTo>
                  <a:lnTo>
                    <a:pt x="220807" y="3117030"/>
                  </a:lnTo>
                  <a:cubicBezTo>
                    <a:pt x="79381" y="2828771"/>
                    <a:pt x="0" y="2504936"/>
                    <a:pt x="0" y="2162856"/>
                  </a:cubicBezTo>
                  <a:cubicBezTo>
                    <a:pt x="0" y="973331"/>
                    <a:pt x="959870" y="8210"/>
                    <a:pt x="2147846" y="0"/>
                  </a:cubicBezTo>
                  <a:close/>
                </a:path>
              </a:pathLst>
            </a:custGeom>
            <a:solidFill>
              <a:schemeClr val="tx1">
                <a:alpha val="25000"/>
              </a:schemeClr>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8" name="Freeform: Shape 28">
              <a:extLst>
                <a:ext uri="{FF2B5EF4-FFF2-40B4-BE49-F238E27FC236}">
                  <a16:creationId xmlns:a16="http://schemas.microsoft.com/office/drawing/2014/main" id="{C27A6603-54C1-4ADD-AB97-320565F14F5B}"/>
                </a:ext>
              </a:extLst>
            </p:cNvPr>
            <p:cNvSpPr>
              <a:spLocks/>
            </p:cNvSpPr>
            <p:nvPr/>
          </p:nvSpPr>
          <p:spPr bwMode="auto">
            <a:xfrm>
              <a:off x="6219104" y="1372732"/>
              <a:ext cx="2039071" cy="3232684"/>
            </a:xfrm>
            <a:custGeom>
              <a:avLst/>
              <a:gdLst>
                <a:gd name="connsiteX0" fmla="*/ 0 w 2039071"/>
                <a:gd name="connsiteY0" fmla="*/ 0 h 3232684"/>
                <a:gd name="connsiteX1" fmla="*/ 2039071 w 2039071"/>
                <a:gd name="connsiteY1" fmla="*/ 2156641 h 3232684"/>
                <a:gd name="connsiteX2" fmla="*/ 1751814 w 2039071"/>
                <a:gd name="connsiteY2" fmla="*/ 3232684 h 3232684"/>
                <a:gd name="connsiteX3" fmla="*/ 1478736 w 2039071"/>
                <a:gd name="connsiteY3" fmla="*/ 3226645 h 3232684"/>
                <a:gd name="connsiteX4" fmla="*/ 1570950 w 2039071"/>
                <a:gd name="connsiteY4" fmla="*/ 3074857 h 3232684"/>
                <a:gd name="connsiteX5" fmla="*/ 1803477 w 2039071"/>
                <a:gd name="connsiteY5" fmla="*/ 2156534 h 3232684"/>
                <a:gd name="connsiteX6" fmla="*/ 265170 w 2039071"/>
                <a:gd name="connsiteY6" fmla="*/ 269095 h 3232684"/>
                <a:gd name="connsiteX7" fmla="*/ 136797 w 2039071"/>
                <a:gd name="connsiteY7" fmla="*/ 249503 h 3232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9071" h="3232684">
                  <a:moveTo>
                    <a:pt x="0" y="0"/>
                  </a:moveTo>
                  <a:cubicBezTo>
                    <a:pt x="1136262" y="63779"/>
                    <a:pt x="2039071" y="1004975"/>
                    <a:pt x="2039071" y="2156641"/>
                  </a:cubicBezTo>
                  <a:cubicBezTo>
                    <a:pt x="2039071" y="2548427"/>
                    <a:pt x="1934199" y="2915611"/>
                    <a:pt x="1751814" y="3232684"/>
                  </a:cubicBezTo>
                  <a:lnTo>
                    <a:pt x="1478736" y="3226645"/>
                  </a:lnTo>
                  <a:lnTo>
                    <a:pt x="1570950" y="3074857"/>
                  </a:lnTo>
                  <a:cubicBezTo>
                    <a:pt x="1719243" y="2801873"/>
                    <a:pt x="1803477" y="2489041"/>
                    <a:pt x="1803477" y="2156534"/>
                  </a:cubicBezTo>
                  <a:cubicBezTo>
                    <a:pt x="1803477" y="1225516"/>
                    <a:pt x="1143081" y="448742"/>
                    <a:pt x="265170" y="269095"/>
                  </a:cubicBezTo>
                  <a:lnTo>
                    <a:pt x="136797" y="249503"/>
                  </a:lnTo>
                  <a:close/>
                </a:path>
              </a:pathLst>
            </a:custGeom>
            <a:solidFill>
              <a:schemeClr val="tx1">
                <a:alpha val="25000"/>
              </a:schemeClr>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Freeform: Shape 29">
              <a:extLst>
                <a:ext uri="{FF2B5EF4-FFF2-40B4-BE49-F238E27FC236}">
                  <a16:creationId xmlns:a16="http://schemas.microsoft.com/office/drawing/2014/main" id="{E668472C-7334-43ED-84A7-DEA753852F49}"/>
                </a:ext>
              </a:extLst>
            </p:cNvPr>
            <p:cNvSpPr>
              <a:spLocks/>
            </p:cNvSpPr>
            <p:nvPr/>
          </p:nvSpPr>
          <p:spPr bwMode="auto">
            <a:xfrm>
              <a:off x="4218891" y="4368643"/>
              <a:ext cx="3680405" cy="1322797"/>
            </a:xfrm>
            <a:custGeom>
              <a:avLst/>
              <a:gdLst>
                <a:gd name="connsiteX0" fmla="*/ 145028 w 3680405"/>
                <a:gd name="connsiteY0" fmla="*/ 0 h 1322797"/>
                <a:gd name="connsiteX1" fmla="*/ 183058 w 3680405"/>
                <a:gd name="connsiteY1" fmla="*/ 78946 h 1322797"/>
                <a:gd name="connsiteX2" fmla="*/ 1877110 w 3680405"/>
                <a:gd name="connsiteY2" fmla="*/ 1087203 h 1322797"/>
                <a:gd name="connsiteX3" fmla="*/ 3363753 w 3680405"/>
                <a:gd name="connsiteY3" fmla="*/ 386107 h 1322797"/>
                <a:gd name="connsiteX4" fmla="*/ 3390461 w 3680405"/>
                <a:gd name="connsiteY4" fmla="*/ 350391 h 1322797"/>
                <a:gd name="connsiteX5" fmla="*/ 3680405 w 3680405"/>
                <a:gd name="connsiteY5" fmla="*/ 356842 h 1322797"/>
                <a:gd name="connsiteX6" fmla="*/ 1877162 w 3680405"/>
                <a:gd name="connsiteY6" fmla="*/ 1322797 h 1322797"/>
                <a:gd name="connsiteX7" fmla="*/ 0 w 3680405"/>
                <a:gd name="connsiteY7" fmla="*/ 238376 h 132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0405" h="1322797">
                  <a:moveTo>
                    <a:pt x="145028" y="0"/>
                  </a:moveTo>
                  <a:lnTo>
                    <a:pt x="183058" y="78946"/>
                  </a:lnTo>
                  <a:cubicBezTo>
                    <a:pt x="509304" y="679509"/>
                    <a:pt x="1145596" y="1087203"/>
                    <a:pt x="1877110" y="1087203"/>
                  </a:cubicBezTo>
                  <a:cubicBezTo>
                    <a:pt x="2475622" y="1087203"/>
                    <a:pt x="3010390" y="814284"/>
                    <a:pt x="3363753" y="386107"/>
                  </a:cubicBezTo>
                  <a:lnTo>
                    <a:pt x="3390461" y="350391"/>
                  </a:lnTo>
                  <a:lnTo>
                    <a:pt x="3680405" y="356842"/>
                  </a:lnTo>
                  <a:cubicBezTo>
                    <a:pt x="3292562" y="939149"/>
                    <a:pt x="2630034" y="1322797"/>
                    <a:pt x="1877162" y="1322797"/>
                  </a:cubicBezTo>
                  <a:cubicBezTo>
                    <a:pt x="1074098" y="1322797"/>
                    <a:pt x="374155" y="886295"/>
                    <a:pt x="0" y="238376"/>
                  </a:cubicBezTo>
                  <a:close/>
                </a:path>
              </a:pathLst>
            </a:custGeom>
            <a:solidFill>
              <a:schemeClr val="tx1">
                <a:alpha val="25000"/>
              </a:schemeClr>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6" name="TextBox 16">
            <a:extLst>
              <a:ext uri="{FF2B5EF4-FFF2-40B4-BE49-F238E27FC236}">
                <a16:creationId xmlns:a16="http://schemas.microsoft.com/office/drawing/2014/main" id="{DAC197DF-E7A5-4DBA-9FE0-D252A5E6D2AC}"/>
              </a:ext>
            </a:extLst>
          </p:cNvPr>
          <p:cNvSpPr txBox="1"/>
          <p:nvPr/>
        </p:nvSpPr>
        <p:spPr>
          <a:xfrm rot="18900000">
            <a:off x="3751722" y="2437092"/>
            <a:ext cx="2359043"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spc="160" dirty="0" smtClean="0">
                <a:solidFill>
                  <a:schemeClr val="bg1"/>
                </a:solidFill>
              </a:rPr>
              <a:t>CO-</a:t>
            </a:r>
          </a:p>
          <a:p>
            <a:pPr algn="ctr"/>
            <a:r>
              <a:rPr lang="en-US" sz="2400" b="1" spc="160" dirty="0" smtClean="0">
                <a:solidFill>
                  <a:schemeClr val="bg1"/>
                </a:solidFill>
              </a:rPr>
              <a:t>DEVELOPMENT</a:t>
            </a:r>
            <a:endParaRPr lang="en-US" sz="2400" b="1" spc="160" dirty="0">
              <a:solidFill>
                <a:schemeClr val="bg1"/>
              </a:solidFill>
            </a:endParaRPr>
          </a:p>
        </p:txBody>
      </p:sp>
      <p:sp>
        <p:nvSpPr>
          <p:cNvPr id="27" name="TextBox 26">
            <a:extLst>
              <a:ext uri="{FF2B5EF4-FFF2-40B4-BE49-F238E27FC236}">
                <a16:creationId xmlns:a16="http://schemas.microsoft.com/office/drawing/2014/main" id="{A90011D5-A71F-4B89-8542-D32C6F458802}"/>
              </a:ext>
            </a:extLst>
          </p:cNvPr>
          <p:cNvSpPr txBox="1"/>
          <p:nvPr/>
        </p:nvSpPr>
        <p:spPr>
          <a:xfrm>
            <a:off x="5048792" y="4787865"/>
            <a:ext cx="2043893"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spc="160" dirty="0" smtClean="0">
                <a:solidFill>
                  <a:schemeClr val="bg2">
                    <a:lumMod val="25000"/>
                  </a:schemeClr>
                </a:solidFill>
              </a:rPr>
              <a:t>KNOWLEDGE</a:t>
            </a:r>
          </a:p>
          <a:p>
            <a:pPr algn="ctr"/>
            <a:r>
              <a:rPr lang="en-US" sz="2400" b="1" spc="160" dirty="0" smtClean="0">
                <a:solidFill>
                  <a:schemeClr val="bg2">
                    <a:lumMod val="25000"/>
                  </a:schemeClr>
                </a:solidFill>
              </a:rPr>
              <a:t>EXCHANGE</a:t>
            </a:r>
            <a:endParaRPr lang="en-US" sz="2400" b="1" spc="160" dirty="0">
              <a:solidFill>
                <a:schemeClr val="bg2">
                  <a:lumMod val="25000"/>
                </a:schemeClr>
              </a:solidFill>
            </a:endParaRPr>
          </a:p>
        </p:txBody>
      </p:sp>
      <p:sp>
        <p:nvSpPr>
          <p:cNvPr id="28" name="TextBox 30">
            <a:extLst>
              <a:ext uri="{FF2B5EF4-FFF2-40B4-BE49-F238E27FC236}">
                <a16:creationId xmlns:a16="http://schemas.microsoft.com/office/drawing/2014/main" id="{0A780E9A-3414-425C-A344-1D8381D5168F}"/>
              </a:ext>
            </a:extLst>
          </p:cNvPr>
          <p:cNvSpPr txBox="1"/>
          <p:nvPr/>
        </p:nvSpPr>
        <p:spPr>
          <a:xfrm>
            <a:off x="5141697" y="3470129"/>
            <a:ext cx="1953740"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smtClean="0"/>
              <a:t>CLIMATE SERVICES</a:t>
            </a:r>
          </a:p>
          <a:p>
            <a:pPr algn="ctr"/>
            <a:r>
              <a:rPr lang="en-US" b="1" dirty="0" smtClean="0"/>
              <a:t>CO-PRODUCTION</a:t>
            </a:r>
            <a:endParaRPr lang="en-US" b="1" dirty="0"/>
          </a:p>
        </p:txBody>
      </p:sp>
      <p:sp>
        <p:nvSpPr>
          <p:cNvPr id="29" name="TextBox 17">
            <a:extLst>
              <a:ext uri="{FF2B5EF4-FFF2-40B4-BE49-F238E27FC236}">
                <a16:creationId xmlns:a16="http://schemas.microsoft.com/office/drawing/2014/main" id="{CAAB404D-E647-4392-83F4-4BFC4B9D1732}"/>
              </a:ext>
            </a:extLst>
          </p:cNvPr>
          <p:cNvSpPr txBox="1"/>
          <p:nvPr/>
        </p:nvSpPr>
        <p:spPr>
          <a:xfrm rot="3600000">
            <a:off x="6326714" y="2787233"/>
            <a:ext cx="1958870"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spc="160" dirty="0" smtClean="0">
                <a:solidFill>
                  <a:schemeClr val="bg2">
                    <a:lumMod val="25000"/>
                  </a:schemeClr>
                </a:solidFill>
              </a:rPr>
              <a:t>AWARENESS</a:t>
            </a:r>
          </a:p>
          <a:p>
            <a:pPr algn="ctr"/>
            <a:r>
              <a:rPr lang="en-US" sz="2400" b="1" spc="160" dirty="0" smtClean="0">
                <a:solidFill>
                  <a:schemeClr val="bg2">
                    <a:lumMod val="25000"/>
                  </a:schemeClr>
                </a:solidFill>
              </a:rPr>
              <a:t>RAISING</a:t>
            </a:r>
            <a:endParaRPr lang="en-US" sz="2400" b="1" spc="160" dirty="0">
              <a:solidFill>
                <a:schemeClr val="bg2">
                  <a:lumMod val="25000"/>
                </a:schemeClr>
              </a:solidFill>
            </a:endParaRPr>
          </a:p>
        </p:txBody>
      </p:sp>
      <p:grpSp>
        <p:nvGrpSpPr>
          <p:cNvPr id="43" name="Group 7">
            <a:extLst>
              <a:ext uri="{FF2B5EF4-FFF2-40B4-BE49-F238E27FC236}">
                <a16:creationId xmlns:a16="http://schemas.microsoft.com/office/drawing/2014/main" id="{31708324-E776-455A-A501-2923D9494E64}"/>
              </a:ext>
            </a:extLst>
          </p:cNvPr>
          <p:cNvGrpSpPr/>
          <p:nvPr/>
        </p:nvGrpSpPr>
        <p:grpSpPr>
          <a:xfrm>
            <a:off x="670559" y="2411453"/>
            <a:ext cx="2937088" cy="828488"/>
            <a:chOff x="8921977" y="1466725"/>
            <a:chExt cx="2937088" cy="828488"/>
          </a:xfrm>
        </p:grpSpPr>
        <p:sp>
          <p:nvSpPr>
            <p:cNvPr id="45" name="TextBox 8">
              <a:extLst>
                <a:ext uri="{FF2B5EF4-FFF2-40B4-BE49-F238E27FC236}">
                  <a16:creationId xmlns:a16="http://schemas.microsoft.com/office/drawing/2014/main" id="{B3C7B0EE-DEDE-4123-A5B3-715EF088D8FA}"/>
                </a:ext>
              </a:extLst>
            </p:cNvPr>
            <p:cNvSpPr txBox="1"/>
            <p:nvPr/>
          </p:nvSpPr>
          <p:spPr>
            <a:xfrm>
              <a:off x="8921977" y="1466725"/>
              <a:ext cx="2937088" cy="461665"/>
            </a:xfrm>
            <a:prstGeom prst="rect">
              <a:avLst/>
            </a:prstGeom>
            <a:noFill/>
          </p:spPr>
          <p:txBody>
            <a:bodyPr wrap="square" lIns="0" rIns="0" rtlCol="0" anchor="b">
              <a:spAutoFit/>
            </a:bodyPr>
            <a:lstStyle/>
            <a:p>
              <a:pPr algn="r"/>
              <a:r>
                <a:rPr lang="en-US" sz="2400" b="1" dirty="0" smtClean="0">
                  <a:solidFill>
                    <a:schemeClr val="tx1">
                      <a:lumMod val="65000"/>
                      <a:lumOff val="35000"/>
                    </a:schemeClr>
                  </a:solidFill>
                </a:rPr>
                <a:t>Empowerment</a:t>
              </a:r>
              <a:endParaRPr lang="en-US" sz="2400" b="1" dirty="0">
                <a:solidFill>
                  <a:schemeClr val="tx1">
                    <a:lumMod val="65000"/>
                    <a:lumOff val="35000"/>
                  </a:schemeClr>
                </a:solidFill>
              </a:endParaRPr>
            </a:p>
          </p:txBody>
        </p:sp>
        <p:sp>
          <p:nvSpPr>
            <p:cNvPr id="46" name="TextBox 9">
              <a:extLst>
                <a:ext uri="{FF2B5EF4-FFF2-40B4-BE49-F238E27FC236}">
                  <a16:creationId xmlns:a16="http://schemas.microsoft.com/office/drawing/2014/main" id="{3A30E587-7069-422C-858F-15EDA7063FAF}"/>
                </a:ext>
              </a:extLst>
            </p:cNvPr>
            <p:cNvSpPr txBox="1"/>
            <p:nvPr/>
          </p:nvSpPr>
          <p:spPr>
            <a:xfrm>
              <a:off x="8929772" y="1925881"/>
              <a:ext cx="2929293" cy="369332"/>
            </a:xfrm>
            <a:prstGeom prst="rect">
              <a:avLst/>
            </a:prstGeom>
            <a:noFill/>
          </p:spPr>
          <p:txBody>
            <a:bodyPr wrap="square" lIns="0" rIns="0" rtlCol="0" anchor="t">
              <a:spAutoFit/>
            </a:bodyPr>
            <a:lstStyle/>
            <a:p>
              <a:pPr algn="r"/>
              <a:r>
                <a:rPr lang="en-US" dirty="0" smtClean="0">
                  <a:solidFill>
                    <a:schemeClr val="tx1">
                      <a:lumMod val="65000"/>
                      <a:lumOff val="35000"/>
                    </a:schemeClr>
                  </a:solidFill>
                </a:rPr>
                <a:t>Tailored knowledge</a:t>
              </a:r>
              <a:endParaRPr lang="en-US" dirty="0">
                <a:solidFill>
                  <a:schemeClr val="tx1">
                    <a:lumMod val="65000"/>
                    <a:lumOff val="35000"/>
                  </a:schemeClr>
                </a:solidFill>
              </a:endParaRPr>
            </a:p>
          </p:txBody>
        </p:sp>
      </p:grpSp>
      <p:grpSp>
        <p:nvGrpSpPr>
          <p:cNvPr id="47" name="Group 7">
            <a:extLst>
              <a:ext uri="{FF2B5EF4-FFF2-40B4-BE49-F238E27FC236}">
                <a16:creationId xmlns:a16="http://schemas.microsoft.com/office/drawing/2014/main" id="{31708324-E776-455A-A501-2923D9494E64}"/>
              </a:ext>
            </a:extLst>
          </p:cNvPr>
          <p:cNvGrpSpPr/>
          <p:nvPr/>
        </p:nvGrpSpPr>
        <p:grpSpPr>
          <a:xfrm>
            <a:off x="7642164" y="5336695"/>
            <a:ext cx="3084351" cy="826479"/>
            <a:chOff x="9369621" y="1455189"/>
            <a:chExt cx="3416025" cy="826479"/>
          </a:xfrm>
        </p:grpSpPr>
        <p:sp>
          <p:nvSpPr>
            <p:cNvPr id="48" name="TextBox 8">
              <a:extLst>
                <a:ext uri="{FF2B5EF4-FFF2-40B4-BE49-F238E27FC236}">
                  <a16:creationId xmlns:a16="http://schemas.microsoft.com/office/drawing/2014/main" id="{B3C7B0EE-DEDE-4123-A5B3-715EF088D8FA}"/>
                </a:ext>
              </a:extLst>
            </p:cNvPr>
            <p:cNvSpPr txBox="1"/>
            <p:nvPr/>
          </p:nvSpPr>
          <p:spPr>
            <a:xfrm>
              <a:off x="9369621" y="1455189"/>
              <a:ext cx="3416025" cy="461665"/>
            </a:xfrm>
            <a:prstGeom prst="rect">
              <a:avLst/>
            </a:prstGeom>
            <a:noFill/>
          </p:spPr>
          <p:txBody>
            <a:bodyPr wrap="square" lIns="0" rIns="0" rtlCol="0" anchor="b">
              <a:spAutoFit/>
            </a:bodyPr>
            <a:lstStyle/>
            <a:p>
              <a:r>
                <a:rPr lang="en-US" sz="2400" b="1" dirty="0" smtClean="0">
                  <a:solidFill>
                    <a:schemeClr val="tx1">
                      <a:lumMod val="65000"/>
                      <a:lumOff val="35000"/>
                    </a:schemeClr>
                  </a:solidFill>
                </a:rPr>
                <a:t>Involvement</a:t>
              </a:r>
              <a:endParaRPr lang="en-US" sz="2400" b="1" dirty="0">
                <a:solidFill>
                  <a:schemeClr val="tx1">
                    <a:lumMod val="65000"/>
                    <a:lumOff val="35000"/>
                  </a:schemeClr>
                </a:solidFill>
              </a:endParaRPr>
            </a:p>
          </p:txBody>
        </p:sp>
        <p:sp>
          <p:nvSpPr>
            <p:cNvPr id="49" name="TextBox 9">
              <a:extLst>
                <a:ext uri="{FF2B5EF4-FFF2-40B4-BE49-F238E27FC236}">
                  <a16:creationId xmlns:a16="http://schemas.microsoft.com/office/drawing/2014/main" id="{3A30E587-7069-422C-858F-15EDA7063FAF}"/>
                </a:ext>
              </a:extLst>
            </p:cNvPr>
            <p:cNvSpPr txBox="1"/>
            <p:nvPr/>
          </p:nvSpPr>
          <p:spPr>
            <a:xfrm>
              <a:off x="9377417" y="1912336"/>
              <a:ext cx="2929293" cy="369332"/>
            </a:xfrm>
            <a:prstGeom prst="rect">
              <a:avLst/>
            </a:prstGeom>
            <a:noFill/>
          </p:spPr>
          <p:txBody>
            <a:bodyPr wrap="square" lIns="0" rIns="0" rtlCol="0" anchor="t">
              <a:spAutoFit/>
            </a:bodyPr>
            <a:lstStyle/>
            <a:p>
              <a:pPr algn="just"/>
              <a:r>
                <a:rPr lang="en-US" dirty="0" smtClean="0">
                  <a:solidFill>
                    <a:schemeClr val="tx1">
                      <a:lumMod val="65000"/>
                      <a:lumOff val="35000"/>
                    </a:schemeClr>
                  </a:solidFill>
                </a:rPr>
                <a:t>Interactive group activities</a:t>
              </a:r>
              <a:endParaRPr lang="en-US" dirty="0">
                <a:solidFill>
                  <a:schemeClr val="tx1">
                    <a:lumMod val="65000"/>
                    <a:lumOff val="35000"/>
                  </a:schemeClr>
                </a:solidFill>
              </a:endParaRPr>
            </a:p>
          </p:txBody>
        </p:sp>
      </p:grpSp>
      <p:grpSp>
        <p:nvGrpSpPr>
          <p:cNvPr id="50" name="Group 7">
            <a:extLst>
              <a:ext uri="{FF2B5EF4-FFF2-40B4-BE49-F238E27FC236}">
                <a16:creationId xmlns:a16="http://schemas.microsoft.com/office/drawing/2014/main" id="{31708324-E776-455A-A501-2923D9494E64}"/>
              </a:ext>
            </a:extLst>
          </p:cNvPr>
          <p:cNvGrpSpPr/>
          <p:nvPr/>
        </p:nvGrpSpPr>
        <p:grpSpPr>
          <a:xfrm>
            <a:off x="8337075" y="2233997"/>
            <a:ext cx="3718972" cy="828488"/>
            <a:chOff x="8921979" y="1466725"/>
            <a:chExt cx="2937086" cy="828488"/>
          </a:xfrm>
        </p:grpSpPr>
        <p:sp>
          <p:nvSpPr>
            <p:cNvPr id="51" name="TextBox 8">
              <a:extLst>
                <a:ext uri="{FF2B5EF4-FFF2-40B4-BE49-F238E27FC236}">
                  <a16:creationId xmlns:a16="http://schemas.microsoft.com/office/drawing/2014/main" id="{B3C7B0EE-DEDE-4123-A5B3-715EF088D8FA}"/>
                </a:ext>
              </a:extLst>
            </p:cNvPr>
            <p:cNvSpPr txBox="1"/>
            <p:nvPr/>
          </p:nvSpPr>
          <p:spPr>
            <a:xfrm>
              <a:off x="8921979" y="1466725"/>
              <a:ext cx="2401808" cy="461665"/>
            </a:xfrm>
            <a:prstGeom prst="rect">
              <a:avLst/>
            </a:prstGeom>
            <a:noFill/>
          </p:spPr>
          <p:txBody>
            <a:bodyPr wrap="square" lIns="0" rIns="0" rtlCol="0" anchor="b">
              <a:spAutoFit/>
            </a:bodyPr>
            <a:lstStyle/>
            <a:p>
              <a:r>
                <a:rPr lang="en-US" sz="2400" b="1" dirty="0">
                  <a:solidFill>
                    <a:schemeClr val="tx1">
                      <a:lumMod val="65000"/>
                      <a:lumOff val="35000"/>
                    </a:schemeClr>
                  </a:solidFill>
                </a:rPr>
                <a:t>E</a:t>
              </a:r>
              <a:r>
                <a:rPr lang="en-US" sz="2400" b="1" dirty="0" smtClean="0">
                  <a:solidFill>
                    <a:schemeClr val="tx1">
                      <a:lumMod val="65000"/>
                      <a:lumOff val="35000"/>
                    </a:schemeClr>
                  </a:solidFill>
                </a:rPr>
                <a:t>ngagement</a:t>
              </a:r>
              <a:endParaRPr lang="en-US" sz="2400" b="1" dirty="0">
                <a:solidFill>
                  <a:schemeClr val="tx1">
                    <a:lumMod val="65000"/>
                    <a:lumOff val="35000"/>
                  </a:schemeClr>
                </a:solidFill>
              </a:endParaRPr>
            </a:p>
          </p:txBody>
        </p:sp>
        <p:sp>
          <p:nvSpPr>
            <p:cNvPr id="52" name="TextBox 9">
              <a:extLst>
                <a:ext uri="{FF2B5EF4-FFF2-40B4-BE49-F238E27FC236}">
                  <a16:creationId xmlns:a16="http://schemas.microsoft.com/office/drawing/2014/main" id="{3A30E587-7069-422C-858F-15EDA7063FAF}"/>
                </a:ext>
              </a:extLst>
            </p:cNvPr>
            <p:cNvSpPr txBox="1"/>
            <p:nvPr/>
          </p:nvSpPr>
          <p:spPr>
            <a:xfrm>
              <a:off x="8929772" y="1925881"/>
              <a:ext cx="2929293" cy="369332"/>
            </a:xfrm>
            <a:prstGeom prst="rect">
              <a:avLst/>
            </a:prstGeom>
            <a:noFill/>
          </p:spPr>
          <p:txBody>
            <a:bodyPr wrap="square" lIns="0" rIns="0" rtlCol="0" anchor="t">
              <a:spAutoFit/>
            </a:bodyPr>
            <a:lstStyle/>
            <a:p>
              <a:pPr algn="just"/>
              <a:r>
                <a:rPr lang="en-US" dirty="0" smtClean="0">
                  <a:solidFill>
                    <a:schemeClr val="tx1">
                      <a:lumMod val="65000"/>
                      <a:lumOff val="35000"/>
                    </a:schemeClr>
                  </a:solidFill>
                </a:rPr>
                <a:t>Websites and web tools </a:t>
              </a:r>
              <a:endParaRPr lang="en-US" dirty="0">
                <a:solidFill>
                  <a:schemeClr val="tx1">
                    <a:lumMod val="65000"/>
                    <a:lumOff val="35000"/>
                  </a:schemeClr>
                </a:solidFill>
              </a:endParaRPr>
            </a:p>
          </p:txBody>
        </p:sp>
      </p:grpSp>
      <p:sp>
        <p:nvSpPr>
          <p:cNvPr id="5" name="CuadroTexto 4"/>
          <p:cNvSpPr txBox="1"/>
          <p:nvPr/>
        </p:nvSpPr>
        <p:spPr>
          <a:xfrm>
            <a:off x="1984457" y="3433717"/>
            <a:ext cx="1668855" cy="400110"/>
          </a:xfrm>
          <a:prstGeom prst="rect">
            <a:avLst/>
          </a:prstGeom>
          <a:noFill/>
        </p:spPr>
        <p:txBody>
          <a:bodyPr wrap="none" rtlCol="0">
            <a:spAutoFit/>
          </a:bodyPr>
          <a:lstStyle/>
          <a:p>
            <a:pPr algn="r"/>
            <a:r>
              <a:rPr lang="en-GB" sz="2000" b="1" dirty="0" smtClean="0">
                <a:solidFill>
                  <a:srgbClr val="53AFE8"/>
                </a:solidFill>
              </a:rPr>
              <a:t>CASE STUDIES</a:t>
            </a:r>
            <a:endParaRPr lang="en-GB" sz="2000" b="1" dirty="0">
              <a:solidFill>
                <a:srgbClr val="53AFE8"/>
              </a:solidFill>
            </a:endParaRPr>
          </a:p>
        </p:txBody>
      </p:sp>
    </p:spTree>
    <p:extLst>
      <p:ext uri="{BB962C8B-B14F-4D97-AF65-F5344CB8AC3E}">
        <p14:creationId xmlns:p14="http://schemas.microsoft.com/office/powerpoint/2010/main" val="25156899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ángulo 24"/>
          <p:cNvSpPr/>
          <p:nvPr/>
        </p:nvSpPr>
        <p:spPr>
          <a:xfrm>
            <a:off x="0" y="3095740"/>
            <a:ext cx="12192000" cy="3762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4349B84D-A234-4296-B4C9-92A57C6D1AFC}"/>
              </a:ext>
            </a:extLst>
          </p:cNvPr>
          <p:cNvSpPr>
            <a:spLocks noGrp="1"/>
          </p:cNvSpPr>
          <p:nvPr>
            <p:ph type="title"/>
          </p:nvPr>
        </p:nvSpPr>
        <p:spPr/>
        <p:txBody>
          <a:bodyPr/>
          <a:lstStyle/>
          <a:p>
            <a:r>
              <a:rPr lang="en-US" dirty="0" smtClean="0"/>
              <a:t>Case studies</a:t>
            </a:r>
            <a:endParaRPr lang="en-US" dirty="0"/>
          </a:p>
        </p:txBody>
      </p:sp>
      <p:sp>
        <p:nvSpPr>
          <p:cNvPr id="5" name="Content Placeholder 4">
            <a:extLst>
              <a:ext uri="{FF2B5EF4-FFF2-40B4-BE49-F238E27FC236}">
                <a16:creationId xmlns:a16="http://schemas.microsoft.com/office/drawing/2014/main" id="{BE780FC3-EBC9-4538-91F6-C3852A655574}"/>
              </a:ext>
            </a:extLst>
          </p:cNvPr>
          <p:cNvSpPr>
            <a:spLocks noGrp="1"/>
          </p:cNvSpPr>
          <p:nvPr>
            <p:ph idx="1"/>
          </p:nvPr>
        </p:nvSpPr>
        <p:spPr>
          <a:xfrm>
            <a:off x="838200" y="1642269"/>
            <a:ext cx="10515600" cy="1975194"/>
          </a:xfrm>
        </p:spPr>
        <p:txBody>
          <a:bodyPr>
            <a:normAutofit/>
          </a:bodyPr>
          <a:lstStyle/>
          <a:p>
            <a:pPr marL="0" indent="0">
              <a:buNone/>
            </a:pPr>
            <a:r>
              <a:rPr lang="en-US" sz="2400" noProof="1" smtClean="0"/>
              <a:t>Increasingly used in the climate services field to provide descriptions of </a:t>
            </a:r>
            <a:r>
              <a:rPr lang="en-US" sz="2400" b="1" noProof="1" smtClean="0"/>
              <a:t>particular extreme weather and climate events of interest for stakeholders </a:t>
            </a:r>
            <a:r>
              <a:rPr lang="en-US" sz="2400" noProof="1" smtClean="0"/>
              <a:t>(e.g. affecting their businesses and activities) that occurred in the past over a specific location and time.</a:t>
            </a:r>
            <a:endParaRPr lang="en-US" sz="2400" noProof="1"/>
          </a:p>
        </p:txBody>
      </p:sp>
      <p:sp>
        <p:nvSpPr>
          <p:cNvPr id="8" name="Slide Number Placeholder 7">
            <a:extLst>
              <a:ext uri="{FF2B5EF4-FFF2-40B4-BE49-F238E27FC236}">
                <a16:creationId xmlns:a16="http://schemas.microsoft.com/office/drawing/2014/main" id="{8E294D89-4B92-4C25-93C3-28017F1DCBE7}"/>
              </a:ext>
            </a:extLst>
          </p:cNvPr>
          <p:cNvSpPr>
            <a:spLocks noGrp="1"/>
          </p:cNvSpPr>
          <p:nvPr>
            <p:ph type="sldNum" sz="quarter" idx="12"/>
          </p:nvPr>
        </p:nvSpPr>
        <p:spPr/>
        <p:txBody>
          <a:bodyPr/>
          <a:lstStyle/>
          <a:p>
            <a:fld id="{672B7600-67E3-4D97-B453-880E2742B982}" type="slidenum">
              <a:rPr lang="en-US" smtClean="0"/>
              <a:t>4</a:t>
            </a:fld>
            <a:endParaRPr lang="en-US"/>
          </a:p>
        </p:txBody>
      </p:sp>
      <p:sp>
        <p:nvSpPr>
          <p:cNvPr id="2" name="Text Placeholder 1">
            <a:extLst>
              <a:ext uri="{FF2B5EF4-FFF2-40B4-BE49-F238E27FC236}">
                <a16:creationId xmlns:a16="http://schemas.microsoft.com/office/drawing/2014/main" id="{DAECF4F3-1B5E-C541-853A-B73102F09C73}"/>
              </a:ext>
            </a:extLst>
          </p:cNvPr>
          <p:cNvSpPr>
            <a:spLocks noGrp="1"/>
          </p:cNvSpPr>
          <p:nvPr>
            <p:ph type="body" sz="quarter" idx="13"/>
          </p:nvPr>
        </p:nvSpPr>
        <p:spPr/>
        <p:txBody>
          <a:bodyPr/>
          <a:lstStyle/>
          <a:p>
            <a:r>
              <a:rPr lang="en-US" dirty="0" smtClean="0"/>
              <a:t>04</a:t>
            </a:r>
            <a:endParaRPr lang="en-US" dirty="0"/>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7657" y="185738"/>
            <a:ext cx="1953921" cy="869495"/>
          </a:xfrm>
          <a:prstGeom prst="rect">
            <a:avLst/>
          </a:prstGeom>
        </p:spPr>
      </p:pic>
      <p:grpSp>
        <p:nvGrpSpPr>
          <p:cNvPr id="22" name="Grupo 21"/>
          <p:cNvGrpSpPr/>
          <p:nvPr/>
        </p:nvGrpSpPr>
        <p:grpSpPr>
          <a:xfrm>
            <a:off x="1800274" y="3276907"/>
            <a:ext cx="7288995" cy="3420000"/>
            <a:chOff x="698587" y="2913273"/>
            <a:chExt cx="7288995" cy="3420000"/>
          </a:xfrm>
        </p:grpSpPr>
        <p:pic>
          <p:nvPicPr>
            <p:cNvPr id="23" name="Imagen 22"/>
            <p:cNvPicPr>
              <a:picLocks noChangeAspect="1"/>
            </p:cNvPicPr>
            <p:nvPr/>
          </p:nvPicPr>
          <p:blipFill rotWithShape="1">
            <a:blip r:embed="rId4"/>
            <a:srcRect l="18453" t="13104" r="32024" b="6050"/>
            <a:stretch/>
          </p:blipFill>
          <p:spPr>
            <a:xfrm>
              <a:off x="698587" y="3093273"/>
              <a:ext cx="3528378" cy="3240000"/>
            </a:xfrm>
            <a:prstGeom prst="rect">
              <a:avLst/>
            </a:prstGeom>
          </p:spPr>
        </p:pic>
        <p:pic>
          <p:nvPicPr>
            <p:cNvPr id="24" name="Imagen 23"/>
            <p:cNvPicPr>
              <a:picLocks noChangeAspect="1"/>
            </p:cNvPicPr>
            <p:nvPr/>
          </p:nvPicPr>
          <p:blipFill rotWithShape="1">
            <a:blip r:embed="rId5"/>
            <a:srcRect l="21130" t="12857" r="33692" b="9154"/>
            <a:stretch/>
          </p:blipFill>
          <p:spPr>
            <a:xfrm>
              <a:off x="4502571" y="2913273"/>
              <a:ext cx="3485011" cy="3384000"/>
            </a:xfrm>
            <a:prstGeom prst="rect">
              <a:avLst/>
            </a:prstGeom>
          </p:spPr>
        </p:pic>
      </p:grpSp>
    </p:spTree>
    <p:extLst>
      <p:ext uri="{BB962C8B-B14F-4D97-AF65-F5344CB8AC3E}">
        <p14:creationId xmlns:p14="http://schemas.microsoft.com/office/powerpoint/2010/main" val="236136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Date Placeholder 5">
            <a:extLst>
              <a:ext uri="{FF2B5EF4-FFF2-40B4-BE49-F238E27FC236}">
                <a16:creationId xmlns:a16="http://schemas.microsoft.com/office/drawing/2014/main" id="{CCD26F59-6975-4286-98FB-2D4E0045784D}"/>
              </a:ext>
            </a:extLst>
          </p:cNvPr>
          <p:cNvSpPr>
            <a:spLocks noGrp="1"/>
          </p:cNvSpPr>
          <p:nvPr>
            <p:ph type="dt" sz="half" idx="10"/>
          </p:nvPr>
        </p:nvSpPr>
        <p:spPr>
          <a:xfrm>
            <a:off x="838200" y="6356350"/>
            <a:ext cx="2743200" cy="365125"/>
          </a:xfrm>
        </p:spPr>
        <p:txBody>
          <a:bodyPr/>
          <a:lstStyle/>
          <a:p>
            <a:r>
              <a:rPr lang="en-US" dirty="0" smtClean="0"/>
              <a:t>ARCTIC CHANGE  – 7-10 December 2020</a:t>
            </a:r>
            <a:endParaRPr lang="en-US" dirty="0"/>
          </a:p>
        </p:txBody>
      </p:sp>
      <p:sp>
        <p:nvSpPr>
          <p:cNvPr id="4" name="Title 3">
            <a:extLst>
              <a:ext uri="{FF2B5EF4-FFF2-40B4-BE49-F238E27FC236}">
                <a16:creationId xmlns:a16="http://schemas.microsoft.com/office/drawing/2014/main" id="{4349B84D-A234-4296-B4C9-92A57C6D1AFC}"/>
              </a:ext>
            </a:extLst>
          </p:cNvPr>
          <p:cNvSpPr>
            <a:spLocks noGrp="1"/>
          </p:cNvSpPr>
          <p:nvPr>
            <p:ph type="title"/>
          </p:nvPr>
        </p:nvSpPr>
        <p:spPr/>
        <p:txBody>
          <a:bodyPr/>
          <a:lstStyle/>
          <a:p>
            <a:r>
              <a:rPr lang="en-US" dirty="0" smtClean="0"/>
              <a:t>Case studies</a:t>
            </a:r>
            <a:endParaRPr lang="en-US" dirty="0"/>
          </a:p>
        </p:txBody>
      </p:sp>
      <p:sp>
        <p:nvSpPr>
          <p:cNvPr id="8" name="Slide Number Placeholder 7">
            <a:extLst>
              <a:ext uri="{FF2B5EF4-FFF2-40B4-BE49-F238E27FC236}">
                <a16:creationId xmlns:a16="http://schemas.microsoft.com/office/drawing/2014/main" id="{8E294D89-4B92-4C25-93C3-28017F1DCBE7}"/>
              </a:ext>
            </a:extLst>
          </p:cNvPr>
          <p:cNvSpPr>
            <a:spLocks noGrp="1"/>
          </p:cNvSpPr>
          <p:nvPr>
            <p:ph type="sldNum" sz="quarter" idx="12"/>
          </p:nvPr>
        </p:nvSpPr>
        <p:spPr/>
        <p:txBody>
          <a:bodyPr/>
          <a:lstStyle/>
          <a:p>
            <a:fld id="{672B7600-67E3-4D97-B453-880E2742B982}" type="slidenum">
              <a:rPr lang="en-US" smtClean="0"/>
              <a:t>5</a:t>
            </a:fld>
            <a:endParaRPr lang="en-US"/>
          </a:p>
        </p:txBody>
      </p:sp>
      <p:sp>
        <p:nvSpPr>
          <p:cNvPr id="2" name="Text Placeholder 1">
            <a:extLst>
              <a:ext uri="{FF2B5EF4-FFF2-40B4-BE49-F238E27FC236}">
                <a16:creationId xmlns:a16="http://schemas.microsoft.com/office/drawing/2014/main" id="{DAECF4F3-1B5E-C541-853A-B73102F09C73}"/>
              </a:ext>
            </a:extLst>
          </p:cNvPr>
          <p:cNvSpPr>
            <a:spLocks noGrp="1"/>
          </p:cNvSpPr>
          <p:nvPr>
            <p:ph type="body" sz="quarter" idx="13"/>
          </p:nvPr>
        </p:nvSpPr>
        <p:spPr/>
        <p:txBody>
          <a:bodyPr/>
          <a:lstStyle/>
          <a:p>
            <a:r>
              <a:rPr lang="en-US" dirty="0" smtClean="0"/>
              <a:t>04</a:t>
            </a:r>
            <a:endParaRPr lang="en-US" dirty="0"/>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7657" y="185738"/>
            <a:ext cx="1953921" cy="869495"/>
          </a:xfrm>
          <a:prstGeom prst="rect">
            <a:avLst/>
          </a:prstGeom>
        </p:spPr>
      </p:pic>
      <p:grpSp>
        <p:nvGrpSpPr>
          <p:cNvPr id="29" name="Grupo 28"/>
          <p:cNvGrpSpPr/>
          <p:nvPr/>
        </p:nvGrpSpPr>
        <p:grpSpPr>
          <a:xfrm>
            <a:off x="924832" y="1536761"/>
            <a:ext cx="3580623" cy="2341118"/>
            <a:chOff x="1002244" y="1453360"/>
            <a:chExt cx="3580623" cy="2341118"/>
          </a:xfrm>
        </p:grpSpPr>
        <p:pic>
          <p:nvPicPr>
            <p:cNvPr id="30" name="Imagen 29">
              <a:hlinkClick r:id="rId4"/>
            </p:cNvPr>
            <p:cNvPicPr>
              <a:picLocks noChangeAspect="1"/>
            </p:cNvPicPr>
            <p:nvPr/>
          </p:nvPicPr>
          <p:blipFill rotWithShape="1">
            <a:blip r:embed="rId5"/>
            <a:srcRect l="4562" t="23392" b="8539"/>
            <a:stretch/>
          </p:blipFill>
          <p:spPr>
            <a:xfrm>
              <a:off x="1002244" y="1879108"/>
              <a:ext cx="3580623" cy="1915370"/>
            </a:xfrm>
            <a:prstGeom prst="rect">
              <a:avLst/>
            </a:prstGeom>
            <a:ln>
              <a:noFill/>
            </a:ln>
            <a:effectLst>
              <a:outerShdw blurRad="190500" algn="tl" rotWithShape="0">
                <a:srgbClr val="000000">
                  <a:alpha val="70000"/>
                </a:srgbClr>
              </a:outerShdw>
            </a:effectLst>
          </p:spPr>
        </p:pic>
        <p:sp>
          <p:nvSpPr>
            <p:cNvPr id="31" name="Subtítulo 7"/>
            <p:cNvSpPr txBox="1">
              <a:spLocks/>
            </p:cNvSpPr>
            <p:nvPr/>
          </p:nvSpPr>
          <p:spPr>
            <a:xfrm>
              <a:off x="1638155" y="1453360"/>
              <a:ext cx="2308799" cy="307303"/>
            </a:xfrm>
            <a:prstGeom prst="rect">
              <a:avLst/>
            </a:prstGeom>
          </p:spPr>
          <p:txBody>
            <a:bodyPr vert="horz" lIns="0" tIns="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PT" sz="2000" b="1" dirty="0" smtClean="0">
                  <a:solidFill>
                    <a:srgbClr val="002369"/>
                  </a:solidFill>
                  <a:latin typeface="Calibri Light" panose="020F0302020204030204" pitchFamily="34" charset="0"/>
                  <a:ea typeface="Roboto" pitchFamily="2" charset="0"/>
                  <a:cs typeface="Calibri Light" panose="020F0302020204030204" pitchFamily="34" charset="0"/>
                </a:rPr>
                <a:t>USER GROUP</a:t>
              </a:r>
            </a:p>
          </p:txBody>
        </p:sp>
      </p:grpSp>
      <p:grpSp>
        <p:nvGrpSpPr>
          <p:cNvPr id="32" name="Grupo 31"/>
          <p:cNvGrpSpPr/>
          <p:nvPr/>
        </p:nvGrpSpPr>
        <p:grpSpPr>
          <a:xfrm>
            <a:off x="4385104" y="1350332"/>
            <a:ext cx="5311430" cy="2525813"/>
            <a:chOff x="4285438" y="1264026"/>
            <a:chExt cx="5311430" cy="2525813"/>
          </a:xfrm>
        </p:grpSpPr>
        <p:pic>
          <p:nvPicPr>
            <p:cNvPr id="33" name="Imagen 1">
              <a:hlinkClick r:id="rId6"/>
            </p:cNvPr>
            <p:cNvPicPr>
              <a:picLocks noChangeAspect="1"/>
            </p:cNvPicPr>
            <p:nvPr/>
          </p:nvPicPr>
          <p:blipFill rotWithShape="1">
            <a:blip r:embed="rId7" cstate="print"/>
            <a:srcRect l="16249" t="38491" r="38220" b="18098"/>
            <a:stretch/>
          </p:blipFill>
          <p:spPr bwMode="auto">
            <a:xfrm>
              <a:off x="5051782" y="1879108"/>
              <a:ext cx="3563007" cy="1910731"/>
            </a:xfrm>
            <a:prstGeom prst="rect">
              <a:avLst/>
            </a:prstGeom>
            <a:ln>
              <a:noFill/>
            </a:ln>
            <a:effectLst>
              <a:outerShdw blurRad="190500" algn="tl" rotWithShape="0">
                <a:srgbClr val="000000">
                  <a:alpha val="70000"/>
                </a:srgbClr>
              </a:outerShdw>
            </a:effectLst>
          </p:spPr>
        </p:pic>
        <p:sp>
          <p:nvSpPr>
            <p:cNvPr id="34" name="Subtítulo 7"/>
            <p:cNvSpPr txBox="1">
              <a:spLocks/>
            </p:cNvSpPr>
            <p:nvPr/>
          </p:nvSpPr>
          <p:spPr>
            <a:xfrm>
              <a:off x="4285438" y="1264026"/>
              <a:ext cx="5311430" cy="422816"/>
            </a:xfrm>
            <a:prstGeom prst="rect">
              <a:avLst/>
            </a:prstGeom>
          </p:spPr>
          <p:txBody>
            <a:bodyPr vert="horz" lIns="0" tIns="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PT" sz="2000" b="1" dirty="0" smtClean="0">
                  <a:solidFill>
                    <a:srgbClr val="002369"/>
                  </a:solidFill>
                  <a:latin typeface="+mj-lt"/>
                  <a:ea typeface="Roboto" pitchFamily="2" charset="0"/>
                  <a:cs typeface="Arial" panose="020B0604020202020204" pitchFamily="34" charset="0"/>
                </a:rPr>
                <a:t>BLOG </a:t>
              </a:r>
              <a:r>
                <a:rPr lang="pt-PT" sz="1600" b="1" dirty="0" smtClean="0">
                  <a:solidFill>
                    <a:srgbClr val="002369"/>
                  </a:solidFill>
                  <a:latin typeface="+mj-lt"/>
                  <a:ea typeface="Roboto" pitchFamily="2" charset="0"/>
                  <a:cs typeface="Arial" panose="020B0604020202020204" pitchFamily="34" charset="0"/>
                </a:rPr>
                <a:t>POLAR PREDICTION MATTERS</a:t>
              </a:r>
              <a:r>
                <a:rPr lang="pt-PT" sz="2000" b="1" dirty="0">
                  <a:solidFill>
                    <a:srgbClr val="002369"/>
                  </a:solidFill>
                  <a:latin typeface="+mj-lt"/>
                  <a:ea typeface="Roboto" pitchFamily="2" charset="0"/>
                  <a:cs typeface="Arial" panose="020B0604020202020204" pitchFamily="34" charset="0"/>
                </a:rPr>
                <a:t> </a:t>
              </a:r>
              <a:r>
                <a:rPr lang="pt-PT" sz="1600" b="1" dirty="0">
                  <a:solidFill>
                    <a:srgbClr val="53AFE8"/>
                  </a:solidFill>
                  <a:latin typeface="+mj-lt"/>
                  <a:ea typeface="Roboto" pitchFamily="2" charset="0"/>
                  <a:cs typeface="Arial" panose="020B0604020202020204" pitchFamily="34" charset="0"/>
                </a:rPr>
                <a:t>https://blogs.helmholtz.de/polarpredictionmatters/</a:t>
              </a:r>
              <a:endParaRPr lang="pt-PT" sz="1200" b="1" dirty="0" smtClean="0">
                <a:solidFill>
                  <a:srgbClr val="53AFE8"/>
                </a:solidFill>
                <a:latin typeface="+mj-lt"/>
                <a:ea typeface="Roboto" pitchFamily="2" charset="0"/>
                <a:cs typeface="Arial" panose="020B0604020202020204" pitchFamily="34" charset="0"/>
              </a:endParaRPr>
            </a:p>
          </p:txBody>
        </p:sp>
      </p:grpSp>
      <p:grpSp>
        <p:nvGrpSpPr>
          <p:cNvPr id="35" name="Grupo 34"/>
          <p:cNvGrpSpPr/>
          <p:nvPr/>
        </p:nvGrpSpPr>
        <p:grpSpPr>
          <a:xfrm>
            <a:off x="9754089" y="1809749"/>
            <a:ext cx="2037660" cy="3418108"/>
            <a:chOff x="9574291" y="1657928"/>
            <a:chExt cx="2037660" cy="3418108"/>
          </a:xfrm>
        </p:grpSpPr>
        <p:pic>
          <p:nvPicPr>
            <p:cNvPr id="36" name="Imagen 35">
              <a:hlinkClick r:id="rId8"/>
            </p:cNvPr>
            <p:cNvPicPr>
              <a:picLocks noChangeAspect="1"/>
            </p:cNvPicPr>
            <p:nvPr/>
          </p:nvPicPr>
          <p:blipFill rotWithShape="1">
            <a:blip r:embed="rId9"/>
            <a:srcRect l="20714" t="17514" r="49048" b="6508"/>
            <a:stretch/>
          </p:blipFill>
          <p:spPr>
            <a:xfrm rot="704350">
              <a:off x="9574291" y="1657928"/>
              <a:ext cx="2037660" cy="2880000"/>
            </a:xfrm>
            <a:prstGeom prst="rect">
              <a:avLst/>
            </a:prstGeom>
            <a:ln>
              <a:noFill/>
            </a:ln>
            <a:effectLst>
              <a:outerShdw blurRad="190500" algn="tl" rotWithShape="0">
                <a:srgbClr val="000000">
                  <a:alpha val="70000"/>
                </a:srgbClr>
              </a:outerShdw>
            </a:effectLst>
          </p:spPr>
        </p:pic>
        <p:sp>
          <p:nvSpPr>
            <p:cNvPr id="37" name="Subtítulo 7"/>
            <p:cNvSpPr txBox="1">
              <a:spLocks/>
            </p:cNvSpPr>
            <p:nvPr/>
          </p:nvSpPr>
          <p:spPr>
            <a:xfrm>
              <a:off x="9675928" y="4793428"/>
              <a:ext cx="1617977" cy="282608"/>
            </a:xfrm>
            <a:prstGeom prst="rect">
              <a:avLst/>
            </a:prstGeom>
          </p:spPr>
          <p:txBody>
            <a:bodyPr vert="horz" lIns="0" tIns="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PT" sz="2000" b="1" dirty="0" smtClean="0">
                  <a:solidFill>
                    <a:srgbClr val="002369"/>
                  </a:solidFill>
                  <a:latin typeface="+mj-lt"/>
                  <a:ea typeface="Roboto" pitchFamily="2" charset="0"/>
                  <a:cs typeface="Arial" panose="020B0604020202020204" pitchFamily="34" charset="0"/>
                </a:rPr>
                <a:t>CASE STUDIES</a:t>
              </a:r>
            </a:p>
          </p:txBody>
        </p:sp>
      </p:grpSp>
      <p:sp>
        <p:nvSpPr>
          <p:cNvPr id="44" name="Rectángulo 43"/>
          <p:cNvSpPr/>
          <p:nvPr/>
        </p:nvSpPr>
        <p:spPr>
          <a:xfrm rot="5400000" flipV="1">
            <a:off x="8536014" y="3571539"/>
            <a:ext cx="1316529" cy="769441"/>
          </a:xfrm>
          <a:prstGeom prst="rect">
            <a:avLst/>
          </a:prstGeom>
        </p:spPr>
        <p:txBody>
          <a:bodyPr wrap="square">
            <a:spAutoFit/>
          </a:bodyPr>
          <a:ls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4400" b="1" dirty="0">
                <a:solidFill>
                  <a:srgbClr val="00B0F0"/>
                </a:solidFill>
              </a:rPr>
              <a:t>▼</a:t>
            </a:r>
            <a:endParaRPr lang="es-ES_tradnl" sz="4400" dirty="0">
              <a:solidFill>
                <a:srgbClr val="00B0F0"/>
              </a:solidFill>
            </a:endParaRPr>
          </a:p>
        </p:txBody>
      </p:sp>
      <p:grpSp>
        <p:nvGrpSpPr>
          <p:cNvPr id="11" name="Grupo 10"/>
          <p:cNvGrpSpPr/>
          <p:nvPr/>
        </p:nvGrpSpPr>
        <p:grpSpPr>
          <a:xfrm>
            <a:off x="6797569" y="4378051"/>
            <a:ext cx="2865148" cy="2026720"/>
            <a:chOff x="6797569" y="4378051"/>
            <a:chExt cx="2865148" cy="2026720"/>
          </a:xfrm>
        </p:grpSpPr>
        <p:pic>
          <p:nvPicPr>
            <p:cNvPr id="46" name="Imagen 45"/>
            <p:cNvPicPr>
              <a:picLocks noChangeAspect="1"/>
            </p:cNvPicPr>
            <p:nvPr/>
          </p:nvPicPr>
          <p:blipFill rotWithShape="1">
            <a:blip r:embed="rId10" cstate="print">
              <a:extLst>
                <a:ext uri="{28A0092B-C50C-407E-A947-70E740481C1C}">
                  <a14:useLocalDpi xmlns:a14="http://schemas.microsoft.com/office/drawing/2010/main" val="0"/>
                </a:ext>
              </a:extLst>
            </a:blip>
            <a:srcRect l="4293" r="7277"/>
            <a:stretch/>
          </p:blipFill>
          <p:spPr>
            <a:xfrm>
              <a:off x="6797569" y="4784771"/>
              <a:ext cx="2865148" cy="1620000"/>
            </a:xfrm>
            <a:prstGeom prst="rect">
              <a:avLst/>
            </a:prstGeom>
            <a:ln>
              <a:noFill/>
            </a:ln>
            <a:effectLst>
              <a:outerShdw blurRad="190500" algn="tl" rotWithShape="0">
                <a:srgbClr val="000000">
                  <a:alpha val="70000"/>
                </a:srgbClr>
              </a:outerShdw>
            </a:effectLst>
          </p:spPr>
        </p:pic>
        <p:sp>
          <p:nvSpPr>
            <p:cNvPr id="47" name="Subtítulo 7"/>
            <p:cNvSpPr txBox="1">
              <a:spLocks/>
            </p:cNvSpPr>
            <p:nvPr/>
          </p:nvSpPr>
          <p:spPr>
            <a:xfrm>
              <a:off x="7126070" y="4378051"/>
              <a:ext cx="2308799" cy="497991"/>
            </a:xfrm>
            <a:prstGeom prst="rect">
              <a:avLst/>
            </a:prstGeom>
          </p:spPr>
          <p:txBody>
            <a:bodyPr vert="horz" lIns="0" tIns="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PT" sz="2000" b="1" dirty="0" smtClean="0">
                  <a:solidFill>
                    <a:srgbClr val="002369"/>
                  </a:solidFill>
                  <a:latin typeface="+mj-lt"/>
                  <a:ea typeface="Roboto" pitchFamily="2" charset="0"/>
                  <a:cs typeface="Arial" panose="020B0604020202020204" pitchFamily="34" charset="0"/>
                </a:rPr>
                <a:t>ECS</a:t>
              </a:r>
            </a:p>
          </p:txBody>
        </p:sp>
      </p:grpSp>
      <p:grpSp>
        <p:nvGrpSpPr>
          <p:cNvPr id="7" name="Grupo 6"/>
          <p:cNvGrpSpPr/>
          <p:nvPr/>
        </p:nvGrpSpPr>
        <p:grpSpPr>
          <a:xfrm>
            <a:off x="256183" y="4378051"/>
            <a:ext cx="4545815" cy="2026720"/>
            <a:chOff x="256183" y="4378051"/>
            <a:chExt cx="4545815" cy="2026720"/>
          </a:xfrm>
        </p:grpSpPr>
        <p:sp>
          <p:nvSpPr>
            <p:cNvPr id="39" name="Subtítulo 7"/>
            <p:cNvSpPr txBox="1">
              <a:spLocks/>
            </p:cNvSpPr>
            <p:nvPr/>
          </p:nvSpPr>
          <p:spPr>
            <a:xfrm>
              <a:off x="1391609" y="4378051"/>
              <a:ext cx="2308799" cy="497991"/>
            </a:xfrm>
            <a:prstGeom prst="rect">
              <a:avLst/>
            </a:prstGeom>
          </p:spPr>
          <p:txBody>
            <a:bodyPr vert="horz" lIns="0" tIns="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PT" sz="2000" b="1" dirty="0" smtClean="0">
                  <a:solidFill>
                    <a:srgbClr val="002369"/>
                  </a:solidFill>
                  <a:latin typeface="+mj-lt"/>
                  <a:ea typeface="Roboto" pitchFamily="2" charset="0"/>
                  <a:cs typeface="Arial" panose="020B0604020202020204" pitchFamily="34" charset="0"/>
                </a:rPr>
                <a:t>CONFERENCES</a:t>
              </a:r>
            </a:p>
          </p:txBody>
        </p:sp>
        <p:pic>
          <p:nvPicPr>
            <p:cNvPr id="26" name="Imagen 25"/>
            <p:cNvPicPr>
              <a:picLocks noChangeAspect="1"/>
            </p:cNvPicPr>
            <p:nvPr/>
          </p:nvPicPr>
          <p:blipFill rotWithShape="1">
            <a:blip r:embed="rId11">
              <a:extLst>
                <a:ext uri="{28A0092B-C50C-407E-A947-70E740481C1C}">
                  <a14:useLocalDpi xmlns:a14="http://schemas.microsoft.com/office/drawing/2010/main" val="0"/>
                </a:ext>
              </a:extLst>
            </a:blip>
            <a:srcRect t="28829" r="10888" b="28829"/>
            <a:stretch/>
          </p:blipFill>
          <p:spPr>
            <a:xfrm>
              <a:off x="256183" y="4784771"/>
              <a:ext cx="4545815" cy="1620000"/>
            </a:xfrm>
            <a:prstGeom prst="rect">
              <a:avLst/>
            </a:prstGeom>
            <a:ln>
              <a:noFill/>
            </a:ln>
            <a:effectLst>
              <a:outerShdw blurRad="190500" algn="tl" rotWithShape="0">
                <a:srgbClr val="000000">
                  <a:alpha val="70000"/>
                </a:srgbClr>
              </a:outerShdw>
            </a:effectLst>
          </p:spPr>
        </p:pic>
      </p:grpSp>
      <p:grpSp>
        <p:nvGrpSpPr>
          <p:cNvPr id="10" name="Grupo 9"/>
          <p:cNvGrpSpPr/>
          <p:nvPr/>
        </p:nvGrpSpPr>
        <p:grpSpPr>
          <a:xfrm>
            <a:off x="4274670" y="4373274"/>
            <a:ext cx="3147056" cy="2031497"/>
            <a:chOff x="4274670" y="4373274"/>
            <a:chExt cx="3147056" cy="2031497"/>
          </a:xfrm>
        </p:grpSpPr>
        <p:sp>
          <p:nvSpPr>
            <p:cNvPr id="42" name="Subtítulo 7"/>
            <p:cNvSpPr txBox="1">
              <a:spLocks/>
            </p:cNvSpPr>
            <p:nvPr/>
          </p:nvSpPr>
          <p:spPr>
            <a:xfrm>
              <a:off x="4274670" y="4373274"/>
              <a:ext cx="3147056" cy="326373"/>
            </a:xfrm>
            <a:prstGeom prst="rect">
              <a:avLst/>
            </a:prstGeom>
          </p:spPr>
          <p:txBody>
            <a:bodyPr vert="horz" lIns="0" tIns="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PT" sz="2000" b="1" dirty="0" smtClean="0">
                  <a:solidFill>
                    <a:srgbClr val="002369"/>
                  </a:solidFill>
                  <a:latin typeface="+mj-lt"/>
                  <a:ea typeface="Roboto" pitchFamily="2" charset="0"/>
                  <a:cs typeface="Arial" panose="020B0604020202020204" pitchFamily="34" charset="0"/>
                </a:rPr>
                <a:t>OTHER PROJECTS</a:t>
              </a:r>
            </a:p>
          </p:txBody>
        </p:sp>
        <p:pic>
          <p:nvPicPr>
            <p:cNvPr id="6" name="Imagen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4603" y="4784771"/>
              <a:ext cx="1618571" cy="1620000"/>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218850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49B84D-A234-4296-B4C9-92A57C6D1AFC}"/>
              </a:ext>
            </a:extLst>
          </p:cNvPr>
          <p:cNvSpPr>
            <a:spLocks noGrp="1"/>
          </p:cNvSpPr>
          <p:nvPr>
            <p:ph type="title"/>
          </p:nvPr>
        </p:nvSpPr>
        <p:spPr/>
        <p:txBody>
          <a:bodyPr/>
          <a:lstStyle/>
          <a:p>
            <a:r>
              <a:rPr lang="en-US" dirty="0"/>
              <a:t>C</a:t>
            </a:r>
            <a:r>
              <a:rPr lang="en-US" dirty="0" smtClean="0"/>
              <a:t>ase studies</a:t>
            </a:r>
            <a:endParaRPr lang="en-US" dirty="0"/>
          </a:p>
        </p:txBody>
      </p:sp>
      <p:sp>
        <p:nvSpPr>
          <p:cNvPr id="8" name="Slide Number Placeholder 7">
            <a:extLst>
              <a:ext uri="{FF2B5EF4-FFF2-40B4-BE49-F238E27FC236}">
                <a16:creationId xmlns:a16="http://schemas.microsoft.com/office/drawing/2014/main" id="{8E294D89-4B92-4C25-93C3-28017F1DCBE7}"/>
              </a:ext>
            </a:extLst>
          </p:cNvPr>
          <p:cNvSpPr>
            <a:spLocks noGrp="1"/>
          </p:cNvSpPr>
          <p:nvPr>
            <p:ph type="sldNum" sz="quarter" idx="12"/>
          </p:nvPr>
        </p:nvSpPr>
        <p:spPr/>
        <p:txBody>
          <a:bodyPr/>
          <a:lstStyle/>
          <a:p>
            <a:fld id="{672B7600-67E3-4D97-B453-880E2742B982}" type="slidenum">
              <a:rPr lang="en-US" smtClean="0"/>
              <a:t>6</a:t>
            </a:fld>
            <a:endParaRPr lang="en-US"/>
          </a:p>
        </p:txBody>
      </p:sp>
      <p:sp>
        <p:nvSpPr>
          <p:cNvPr id="2" name="Text Placeholder 1">
            <a:extLst>
              <a:ext uri="{FF2B5EF4-FFF2-40B4-BE49-F238E27FC236}">
                <a16:creationId xmlns:a16="http://schemas.microsoft.com/office/drawing/2014/main" id="{DAECF4F3-1B5E-C541-853A-B73102F09C73}"/>
              </a:ext>
            </a:extLst>
          </p:cNvPr>
          <p:cNvSpPr>
            <a:spLocks noGrp="1"/>
          </p:cNvSpPr>
          <p:nvPr>
            <p:ph type="body" sz="quarter" idx="13"/>
          </p:nvPr>
        </p:nvSpPr>
        <p:spPr/>
        <p:txBody>
          <a:bodyPr/>
          <a:lstStyle/>
          <a:p>
            <a:r>
              <a:rPr lang="en-US" dirty="0" smtClean="0"/>
              <a:t>05</a:t>
            </a:r>
            <a:endParaRPr lang="en-US" dirty="0"/>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7657" y="185738"/>
            <a:ext cx="1953921" cy="869495"/>
          </a:xfrm>
          <a:prstGeom prst="rect">
            <a:avLst/>
          </a:prstGeom>
        </p:spPr>
      </p:pic>
      <p:grpSp>
        <p:nvGrpSpPr>
          <p:cNvPr id="18" name="Grupo 17"/>
          <p:cNvGrpSpPr/>
          <p:nvPr/>
        </p:nvGrpSpPr>
        <p:grpSpPr>
          <a:xfrm>
            <a:off x="1299719" y="1594060"/>
            <a:ext cx="4848204" cy="4871150"/>
            <a:chOff x="1299719" y="1594060"/>
            <a:chExt cx="4848204" cy="4871150"/>
          </a:xfrm>
        </p:grpSpPr>
        <p:grpSp>
          <p:nvGrpSpPr>
            <p:cNvPr id="7" name="Grupo 6"/>
            <p:cNvGrpSpPr/>
            <p:nvPr/>
          </p:nvGrpSpPr>
          <p:grpSpPr>
            <a:xfrm>
              <a:off x="1299719" y="2024515"/>
              <a:ext cx="4848204" cy="4440695"/>
              <a:chOff x="1299719" y="1915655"/>
              <a:chExt cx="4848204" cy="4440695"/>
            </a:xfrm>
          </p:grpSpPr>
          <p:pic>
            <p:nvPicPr>
              <p:cNvPr id="10" name="Imagen 9"/>
              <p:cNvPicPr>
                <a:picLocks noChangeAspect="1"/>
              </p:cNvPicPr>
              <p:nvPr/>
            </p:nvPicPr>
            <p:blipFill rotWithShape="1">
              <a:blip r:embed="rId4"/>
              <a:srcRect l="20778" t="17579" r="48722" b="6025"/>
              <a:stretch/>
            </p:blipFill>
            <p:spPr>
              <a:xfrm>
                <a:off x="1299719" y="1915655"/>
                <a:ext cx="2810646" cy="3960000"/>
              </a:xfrm>
              <a:prstGeom prst="rect">
                <a:avLst/>
              </a:prstGeom>
              <a:ln>
                <a:noFill/>
              </a:ln>
              <a:effectLst>
                <a:outerShdw blurRad="190500" algn="tl" rotWithShape="0">
                  <a:srgbClr val="000000">
                    <a:alpha val="70000"/>
                  </a:srgbClr>
                </a:outerShdw>
              </a:effectLst>
            </p:spPr>
          </p:pic>
          <p:pic>
            <p:nvPicPr>
              <p:cNvPr id="11" name="Imagen 10"/>
              <p:cNvPicPr>
                <a:picLocks noChangeAspect="1"/>
              </p:cNvPicPr>
              <p:nvPr/>
            </p:nvPicPr>
            <p:blipFill rotWithShape="1">
              <a:blip r:embed="rId5"/>
              <a:srcRect l="20889" t="17556" r="48722" b="5901"/>
              <a:stretch/>
            </p:blipFill>
            <p:spPr>
              <a:xfrm>
                <a:off x="3352929" y="2396350"/>
                <a:ext cx="2794994" cy="3960000"/>
              </a:xfrm>
              <a:prstGeom prst="rect">
                <a:avLst/>
              </a:prstGeom>
              <a:ln>
                <a:noFill/>
              </a:ln>
              <a:effectLst>
                <a:outerShdw blurRad="190500" algn="tl" rotWithShape="0">
                  <a:srgbClr val="000000">
                    <a:alpha val="70000"/>
                  </a:srgbClr>
                </a:outerShdw>
              </a:effectLst>
            </p:spPr>
          </p:pic>
        </p:grpSp>
        <p:sp>
          <p:nvSpPr>
            <p:cNvPr id="16" name="Subtítulo 7"/>
            <p:cNvSpPr txBox="1">
              <a:spLocks/>
            </p:cNvSpPr>
            <p:nvPr/>
          </p:nvSpPr>
          <p:spPr>
            <a:xfrm>
              <a:off x="1299719" y="1594060"/>
              <a:ext cx="3348481" cy="449522"/>
            </a:xfrm>
            <a:prstGeom prst="rect">
              <a:avLst/>
            </a:prstGeom>
          </p:spPr>
          <p:txBody>
            <a:bodyPr vert="horz" lIns="0" tIns="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2400" b="1" dirty="0" smtClean="0">
                  <a:solidFill>
                    <a:srgbClr val="002369"/>
                  </a:solidFill>
                  <a:latin typeface="+mj-lt"/>
                  <a:ea typeface="Roboto" pitchFamily="2" charset="0"/>
                  <a:cs typeface="Arial" panose="020B0604020202020204" pitchFamily="34" charset="0"/>
                </a:rPr>
                <a:t>Energy case studies</a:t>
              </a:r>
            </a:p>
          </p:txBody>
        </p:sp>
      </p:grpSp>
      <p:grpSp>
        <p:nvGrpSpPr>
          <p:cNvPr id="19" name="Grupo 18"/>
          <p:cNvGrpSpPr/>
          <p:nvPr/>
        </p:nvGrpSpPr>
        <p:grpSpPr>
          <a:xfrm>
            <a:off x="7076622" y="1580391"/>
            <a:ext cx="4797187" cy="4884819"/>
            <a:chOff x="7076622" y="1580391"/>
            <a:chExt cx="4797187" cy="4884819"/>
          </a:xfrm>
        </p:grpSpPr>
        <p:grpSp>
          <p:nvGrpSpPr>
            <p:cNvPr id="15" name="Grupo 14"/>
            <p:cNvGrpSpPr/>
            <p:nvPr/>
          </p:nvGrpSpPr>
          <p:grpSpPr>
            <a:xfrm>
              <a:off x="7076622" y="2024515"/>
              <a:ext cx="4797187" cy="4440695"/>
              <a:chOff x="7076622" y="1915655"/>
              <a:chExt cx="4797187" cy="4440695"/>
            </a:xfrm>
          </p:grpSpPr>
          <p:pic>
            <p:nvPicPr>
              <p:cNvPr id="13" name="Imagen 12"/>
              <p:cNvPicPr>
                <a:picLocks noChangeAspect="1"/>
              </p:cNvPicPr>
              <p:nvPr/>
            </p:nvPicPr>
            <p:blipFill rotWithShape="1">
              <a:blip r:embed="rId6"/>
              <a:srcRect l="20722" t="17655" r="48834" b="5704"/>
              <a:stretch/>
            </p:blipFill>
            <p:spPr>
              <a:xfrm>
                <a:off x="7076622" y="1915655"/>
                <a:ext cx="2796494" cy="3960000"/>
              </a:xfrm>
              <a:prstGeom prst="rect">
                <a:avLst/>
              </a:prstGeom>
              <a:ln>
                <a:noFill/>
              </a:ln>
              <a:effectLst>
                <a:outerShdw blurRad="190500" algn="tl" rotWithShape="0">
                  <a:srgbClr val="000000">
                    <a:alpha val="70000"/>
                  </a:srgbClr>
                </a:outerShdw>
              </a:effectLst>
            </p:spPr>
          </p:pic>
          <p:pic>
            <p:nvPicPr>
              <p:cNvPr id="14" name="Imagen 13"/>
              <p:cNvPicPr>
                <a:picLocks noChangeAspect="1"/>
              </p:cNvPicPr>
              <p:nvPr/>
            </p:nvPicPr>
            <p:blipFill rotWithShape="1">
              <a:blip r:embed="rId7"/>
              <a:srcRect l="22604" t="17561" r="47005" b="5772"/>
              <a:stretch/>
            </p:blipFill>
            <p:spPr>
              <a:xfrm>
                <a:off x="9083157" y="2396350"/>
                <a:ext cx="2790652" cy="3960000"/>
              </a:xfrm>
              <a:prstGeom prst="rect">
                <a:avLst/>
              </a:prstGeom>
              <a:ln>
                <a:noFill/>
              </a:ln>
              <a:effectLst>
                <a:outerShdw blurRad="190500" algn="tl" rotWithShape="0">
                  <a:srgbClr val="000000">
                    <a:alpha val="70000"/>
                  </a:srgbClr>
                </a:outerShdw>
              </a:effectLst>
            </p:spPr>
          </p:pic>
        </p:grpSp>
        <p:sp>
          <p:nvSpPr>
            <p:cNvPr id="17" name="Subtítulo 7"/>
            <p:cNvSpPr txBox="1">
              <a:spLocks/>
            </p:cNvSpPr>
            <p:nvPr/>
          </p:nvSpPr>
          <p:spPr>
            <a:xfrm>
              <a:off x="7076622" y="1580391"/>
              <a:ext cx="4277178" cy="449522"/>
            </a:xfrm>
            <a:prstGeom prst="rect">
              <a:avLst/>
            </a:prstGeom>
          </p:spPr>
          <p:txBody>
            <a:bodyPr vert="horz" lIns="0" tIns="0" rIns="9144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2400" b="1" dirty="0" smtClean="0">
                  <a:solidFill>
                    <a:srgbClr val="002369"/>
                  </a:solidFill>
                  <a:latin typeface="+mj-lt"/>
                  <a:ea typeface="Roboto" pitchFamily="2" charset="0"/>
                  <a:cs typeface="Arial" panose="020B0604020202020204" pitchFamily="34" charset="0"/>
                </a:rPr>
                <a:t>Risk management case studies</a:t>
              </a:r>
            </a:p>
          </p:txBody>
        </p:sp>
      </p:grpSp>
      <p:sp>
        <p:nvSpPr>
          <p:cNvPr id="21" name="Date Placeholder 5">
            <a:extLst>
              <a:ext uri="{FF2B5EF4-FFF2-40B4-BE49-F238E27FC236}">
                <a16:creationId xmlns:a16="http://schemas.microsoft.com/office/drawing/2014/main" id="{CCD26F59-6975-4286-98FB-2D4E0045784D}"/>
              </a:ext>
            </a:extLst>
          </p:cNvPr>
          <p:cNvSpPr>
            <a:spLocks noGrp="1"/>
          </p:cNvSpPr>
          <p:nvPr>
            <p:ph type="dt" sz="half" idx="10"/>
          </p:nvPr>
        </p:nvSpPr>
        <p:spPr>
          <a:xfrm>
            <a:off x="838200" y="6356350"/>
            <a:ext cx="2743200" cy="365125"/>
          </a:xfrm>
        </p:spPr>
        <p:txBody>
          <a:bodyPr/>
          <a:lstStyle/>
          <a:p>
            <a:r>
              <a:rPr lang="en-US" dirty="0" smtClean="0"/>
              <a:t>ARCTIC CHANGE  – 7-10 December 2020</a:t>
            </a:r>
            <a:endParaRPr lang="en-US" dirty="0"/>
          </a:p>
        </p:txBody>
      </p:sp>
    </p:spTree>
    <p:extLst>
      <p:ext uri="{BB962C8B-B14F-4D97-AF65-F5344CB8AC3E}">
        <p14:creationId xmlns:p14="http://schemas.microsoft.com/office/powerpoint/2010/main" val="10107546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49B84D-A234-4296-B4C9-92A57C6D1AFC}"/>
              </a:ext>
            </a:extLst>
          </p:cNvPr>
          <p:cNvSpPr>
            <a:spLocks noGrp="1"/>
          </p:cNvSpPr>
          <p:nvPr>
            <p:ph type="title"/>
          </p:nvPr>
        </p:nvSpPr>
        <p:spPr/>
        <p:txBody>
          <a:bodyPr/>
          <a:lstStyle/>
          <a:p>
            <a:r>
              <a:rPr lang="en-US" dirty="0" smtClean="0"/>
              <a:t>Extreme events in the Arctic</a:t>
            </a:r>
            <a:endParaRPr lang="en-US" dirty="0"/>
          </a:p>
        </p:txBody>
      </p:sp>
      <p:sp>
        <p:nvSpPr>
          <p:cNvPr id="2" name="Text Placeholder 1">
            <a:extLst>
              <a:ext uri="{FF2B5EF4-FFF2-40B4-BE49-F238E27FC236}">
                <a16:creationId xmlns:a16="http://schemas.microsoft.com/office/drawing/2014/main" id="{DAECF4F3-1B5E-C541-853A-B73102F09C73}"/>
              </a:ext>
            </a:extLst>
          </p:cNvPr>
          <p:cNvSpPr>
            <a:spLocks noGrp="1"/>
          </p:cNvSpPr>
          <p:nvPr>
            <p:ph type="body" sz="quarter" idx="13"/>
          </p:nvPr>
        </p:nvSpPr>
        <p:spPr/>
        <p:txBody>
          <a:bodyPr/>
          <a:lstStyle/>
          <a:p>
            <a:r>
              <a:rPr lang="en-US" dirty="0" smtClean="0"/>
              <a:t>06</a:t>
            </a:r>
            <a:endParaRPr lang="en-US" dirty="0"/>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7657" y="185738"/>
            <a:ext cx="1953921" cy="869495"/>
          </a:xfrm>
          <a:prstGeom prst="rect">
            <a:avLst/>
          </a:prstGeom>
        </p:spPr>
      </p:pic>
      <p:pic>
        <p:nvPicPr>
          <p:cNvPr id="3" name="Imagen 2"/>
          <p:cNvPicPr>
            <a:picLocks noChangeAspect="1"/>
          </p:cNvPicPr>
          <p:nvPr/>
        </p:nvPicPr>
        <p:blipFill rotWithShape="1">
          <a:blip r:embed="rId4"/>
          <a:srcRect l="14420" t="38147" r="15163" b="17514"/>
          <a:stretch/>
        </p:blipFill>
        <p:spPr>
          <a:xfrm>
            <a:off x="0" y="2038135"/>
            <a:ext cx="12192000" cy="4318215"/>
          </a:xfrm>
          <a:prstGeom prst="rect">
            <a:avLst/>
          </a:prstGeom>
        </p:spPr>
      </p:pic>
      <p:sp>
        <p:nvSpPr>
          <p:cNvPr id="11" name="Date Placeholder 5">
            <a:extLst>
              <a:ext uri="{FF2B5EF4-FFF2-40B4-BE49-F238E27FC236}">
                <a16:creationId xmlns:a16="http://schemas.microsoft.com/office/drawing/2014/main" id="{CCD26F59-6975-4286-98FB-2D4E0045784D}"/>
              </a:ext>
            </a:extLst>
          </p:cNvPr>
          <p:cNvSpPr>
            <a:spLocks noGrp="1"/>
          </p:cNvSpPr>
          <p:nvPr>
            <p:ph type="dt" sz="half" idx="10"/>
          </p:nvPr>
        </p:nvSpPr>
        <p:spPr>
          <a:xfrm>
            <a:off x="838200" y="6356350"/>
            <a:ext cx="2743200" cy="365125"/>
          </a:xfrm>
        </p:spPr>
        <p:txBody>
          <a:bodyPr/>
          <a:lstStyle/>
          <a:p>
            <a:r>
              <a:rPr lang="en-US" dirty="0" smtClean="0"/>
              <a:t>ARCTIC CHANGE  – 7-10 December 2020</a:t>
            </a:r>
            <a:endParaRPr lang="en-US" dirty="0"/>
          </a:p>
        </p:txBody>
      </p:sp>
      <p:sp>
        <p:nvSpPr>
          <p:cNvPr id="7" name="CuadroTexto 6"/>
          <p:cNvSpPr txBox="1"/>
          <p:nvPr/>
        </p:nvSpPr>
        <p:spPr>
          <a:xfrm>
            <a:off x="5901324" y="6385023"/>
            <a:ext cx="3970751" cy="307777"/>
          </a:xfrm>
          <a:prstGeom prst="rect">
            <a:avLst/>
          </a:prstGeom>
          <a:noFill/>
        </p:spPr>
        <p:txBody>
          <a:bodyPr wrap="square" rtlCol="0">
            <a:spAutoFit/>
          </a:bodyPr>
          <a:lstStyle/>
          <a:p>
            <a:pPr algn="r"/>
            <a:r>
              <a:rPr lang="en-GB" sz="1400" b="1" i="1" dirty="0" smtClean="0">
                <a:solidFill>
                  <a:srgbClr val="22337B"/>
                </a:solidFill>
              </a:rPr>
              <a:t>Source: </a:t>
            </a:r>
            <a:r>
              <a:rPr lang="en-GB" sz="1400" i="1" dirty="0" smtClean="0">
                <a:solidFill>
                  <a:srgbClr val="22337B"/>
                </a:solidFill>
              </a:rPr>
              <a:t>Alfred-Wegener Institute (AWI)</a:t>
            </a:r>
            <a:endParaRPr lang="en-GB" sz="1400" i="1" dirty="0">
              <a:solidFill>
                <a:srgbClr val="22337B"/>
              </a:solidFill>
            </a:endParaRPr>
          </a:p>
        </p:txBody>
      </p:sp>
    </p:spTree>
    <p:extLst>
      <p:ext uri="{BB962C8B-B14F-4D97-AF65-F5344CB8AC3E}">
        <p14:creationId xmlns:p14="http://schemas.microsoft.com/office/powerpoint/2010/main" val="18748514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3766190"/>
            <a:ext cx="12192000" cy="2866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ángulo 2"/>
          <p:cNvSpPr/>
          <p:nvPr/>
        </p:nvSpPr>
        <p:spPr>
          <a:xfrm>
            <a:off x="0" y="1819196"/>
            <a:ext cx="12192000" cy="1696130"/>
          </a:xfrm>
          <a:prstGeom prst="rect">
            <a:avLst/>
          </a:prstGeom>
          <a:solidFill>
            <a:srgbClr val="372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Date Placeholder 5">
            <a:extLst>
              <a:ext uri="{FF2B5EF4-FFF2-40B4-BE49-F238E27FC236}">
                <a16:creationId xmlns:a16="http://schemas.microsoft.com/office/drawing/2014/main" id="{CCD26F59-6975-4286-98FB-2D4E0045784D}"/>
              </a:ext>
            </a:extLst>
          </p:cNvPr>
          <p:cNvSpPr>
            <a:spLocks noGrp="1"/>
          </p:cNvSpPr>
          <p:nvPr>
            <p:ph type="dt" sz="half" idx="10"/>
          </p:nvPr>
        </p:nvSpPr>
        <p:spPr>
          <a:xfrm>
            <a:off x="838200" y="6356350"/>
            <a:ext cx="2743200" cy="365125"/>
          </a:xfrm>
        </p:spPr>
        <p:txBody>
          <a:bodyPr/>
          <a:lstStyle/>
          <a:p>
            <a:r>
              <a:rPr lang="en-US" dirty="0" smtClean="0"/>
              <a:t>ARCTIC CHANGE  – 7-10 December 2020</a:t>
            </a:r>
            <a:endParaRPr lang="en-US" dirty="0"/>
          </a:p>
        </p:txBody>
      </p:sp>
      <p:sp>
        <p:nvSpPr>
          <p:cNvPr id="4" name="Title 3">
            <a:extLst>
              <a:ext uri="{FF2B5EF4-FFF2-40B4-BE49-F238E27FC236}">
                <a16:creationId xmlns:a16="http://schemas.microsoft.com/office/drawing/2014/main" id="{4349B84D-A234-4296-B4C9-92A57C6D1AFC}"/>
              </a:ext>
            </a:extLst>
          </p:cNvPr>
          <p:cNvSpPr>
            <a:spLocks noGrp="1"/>
          </p:cNvSpPr>
          <p:nvPr>
            <p:ph type="title"/>
          </p:nvPr>
        </p:nvSpPr>
        <p:spPr>
          <a:xfrm>
            <a:off x="1453366" y="365125"/>
            <a:ext cx="9758916" cy="1325563"/>
          </a:xfrm>
        </p:spPr>
        <p:txBody>
          <a:bodyPr>
            <a:normAutofit/>
          </a:bodyPr>
          <a:lstStyle/>
          <a:p>
            <a:r>
              <a:rPr lang="en-US" sz="4200" dirty="0" smtClean="0"/>
              <a:t>Case study: Extreme rainfall in Svalbard</a:t>
            </a:r>
            <a:endParaRPr lang="en-US" sz="4200" dirty="0"/>
          </a:p>
        </p:txBody>
      </p:sp>
      <p:sp>
        <p:nvSpPr>
          <p:cNvPr id="2" name="Text Placeholder 1">
            <a:extLst>
              <a:ext uri="{FF2B5EF4-FFF2-40B4-BE49-F238E27FC236}">
                <a16:creationId xmlns:a16="http://schemas.microsoft.com/office/drawing/2014/main" id="{DAECF4F3-1B5E-C541-853A-B73102F09C73}"/>
              </a:ext>
            </a:extLst>
          </p:cNvPr>
          <p:cNvSpPr>
            <a:spLocks noGrp="1"/>
          </p:cNvSpPr>
          <p:nvPr>
            <p:ph type="body" sz="quarter" idx="13"/>
          </p:nvPr>
        </p:nvSpPr>
        <p:spPr/>
        <p:txBody>
          <a:bodyPr/>
          <a:lstStyle/>
          <a:p>
            <a:r>
              <a:rPr lang="en-US" dirty="0" smtClean="0"/>
              <a:t>07</a:t>
            </a:r>
            <a:endParaRPr lang="en-US" dirty="0"/>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7657" y="185738"/>
            <a:ext cx="1953921" cy="869495"/>
          </a:xfrm>
          <a:prstGeom prst="rect">
            <a:avLst/>
          </a:prstGeom>
        </p:spPr>
      </p:pic>
      <p:grpSp>
        <p:nvGrpSpPr>
          <p:cNvPr id="5" name="Grupo 4"/>
          <p:cNvGrpSpPr/>
          <p:nvPr/>
        </p:nvGrpSpPr>
        <p:grpSpPr>
          <a:xfrm>
            <a:off x="465744" y="1829978"/>
            <a:ext cx="4554011" cy="4526372"/>
            <a:chOff x="465744" y="1829978"/>
            <a:chExt cx="4554011" cy="4526372"/>
          </a:xfrm>
        </p:grpSpPr>
        <p:pic>
          <p:nvPicPr>
            <p:cNvPr id="10" name="Imagen 9"/>
            <p:cNvPicPr>
              <a:picLocks noChangeAspect="1"/>
            </p:cNvPicPr>
            <p:nvPr/>
          </p:nvPicPr>
          <p:blipFill rotWithShape="1">
            <a:blip r:embed="rId4"/>
            <a:srcRect l="10947" t="23761" r="63214" b="52779"/>
            <a:stretch/>
          </p:blipFill>
          <p:spPr>
            <a:xfrm>
              <a:off x="1740995" y="1829978"/>
              <a:ext cx="3278760" cy="1685348"/>
            </a:xfrm>
            <a:prstGeom prst="rect">
              <a:avLst/>
            </a:prstGeom>
          </p:spPr>
        </p:pic>
        <p:grpSp>
          <p:nvGrpSpPr>
            <p:cNvPr id="19" name="Grupo 18"/>
            <p:cNvGrpSpPr/>
            <p:nvPr/>
          </p:nvGrpSpPr>
          <p:grpSpPr>
            <a:xfrm>
              <a:off x="465744" y="3841346"/>
              <a:ext cx="3488112" cy="2515004"/>
              <a:chOff x="5388423" y="1754413"/>
              <a:chExt cx="3488112" cy="2515004"/>
            </a:xfrm>
          </p:grpSpPr>
          <p:pic>
            <p:nvPicPr>
              <p:cNvPr id="20" name="Imagen 19"/>
              <p:cNvPicPr>
                <a:picLocks noChangeAspect="1"/>
              </p:cNvPicPr>
              <p:nvPr/>
            </p:nvPicPr>
            <p:blipFill rotWithShape="1">
              <a:blip r:embed="rId5"/>
              <a:srcRect l="25893" t="29623" r="28274" b="18208"/>
              <a:stretch/>
            </p:blipFill>
            <p:spPr>
              <a:xfrm>
                <a:off x="5388423" y="2090445"/>
                <a:ext cx="3488112" cy="2178972"/>
              </a:xfrm>
              <a:prstGeom prst="rect">
                <a:avLst/>
              </a:prstGeom>
            </p:spPr>
          </p:pic>
          <p:sp>
            <p:nvSpPr>
              <p:cNvPr id="21" name="Rectángulo 20"/>
              <p:cNvSpPr/>
              <p:nvPr/>
            </p:nvSpPr>
            <p:spPr>
              <a:xfrm>
                <a:off x="5388423" y="1754413"/>
                <a:ext cx="3488111" cy="276999"/>
              </a:xfrm>
              <a:prstGeom prst="rect">
                <a:avLst/>
              </a:prstGeom>
              <a:solidFill>
                <a:schemeClr val="bg1"/>
              </a:solidFill>
            </p:spPr>
            <p:txBody>
              <a:bodyPr wrap="square">
                <a:spAutoFit/>
              </a:bodyPr>
              <a:lstStyle/>
              <a:p>
                <a:pPr algn="ctr"/>
                <a:r>
                  <a:rPr lang="en-GB" sz="1200" b="1" dirty="0">
                    <a:latin typeface="+mj-lt"/>
                  </a:rPr>
                  <a:t>Extreme </a:t>
                </a:r>
                <a:r>
                  <a:rPr lang="en-GB" sz="1200" b="1" dirty="0" smtClean="0">
                    <a:latin typeface="+mj-lt"/>
                  </a:rPr>
                  <a:t>temperatures over the Arctic</a:t>
                </a:r>
                <a:endParaRPr lang="en-GB" sz="1200" b="1" dirty="0">
                  <a:latin typeface="+mj-lt"/>
                </a:endParaRPr>
              </a:p>
            </p:txBody>
          </p:sp>
        </p:grpSp>
      </p:grpSp>
      <p:grpSp>
        <p:nvGrpSpPr>
          <p:cNvPr id="8" name="Grupo 7"/>
          <p:cNvGrpSpPr/>
          <p:nvPr/>
        </p:nvGrpSpPr>
        <p:grpSpPr>
          <a:xfrm>
            <a:off x="8806333" y="1819196"/>
            <a:ext cx="3275822" cy="4813610"/>
            <a:chOff x="8806333" y="1819196"/>
            <a:chExt cx="3275822" cy="4813610"/>
          </a:xfrm>
        </p:grpSpPr>
        <p:pic>
          <p:nvPicPr>
            <p:cNvPr id="80" name="Imagen 79"/>
            <p:cNvPicPr>
              <a:picLocks noChangeAspect="1"/>
            </p:cNvPicPr>
            <p:nvPr/>
          </p:nvPicPr>
          <p:blipFill rotWithShape="1">
            <a:blip r:embed="rId4"/>
            <a:srcRect l="10799" t="70706" r="63385" b="5684"/>
            <a:stretch/>
          </p:blipFill>
          <p:spPr>
            <a:xfrm>
              <a:off x="8806333" y="1819196"/>
              <a:ext cx="3275822" cy="1696130"/>
            </a:xfrm>
            <a:prstGeom prst="rect">
              <a:avLst/>
            </a:prstGeom>
          </p:spPr>
        </p:pic>
        <p:grpSp>
          <p:nvGrpSpPr>
            <p:cNvPr id="22" name="Grupo 21"/>
            <p:cNvGrpSpPr/>
            <p:nvPr/>
          </p:nvGrpSpPr>
          <p:grpSpPr>
            <a:xfrm>
              <a:off x="9040359" y="3774572"/>
              <a:ext cx="2675299" cy="2858234"/>
              <a:chOff x="9244208" y="1614685"/>
              <a:chExt cx="2675299" cy="2858234"/>
            </a:xfrm>
          </p:grpSpPr>
          <p:pic>
            <p:nvPicPr>
              <p:cNvPr id="23" name="Imagen 22"/>
              <p:cNvPicPr>
                <a:picLocks noChangeAspect="1"/>
              </p:cNvPicPr>
              <p:nvPr/>
            </p:nvPicPr>
            <p:blipFill rotWithShape="1">
              <a:blip r:embed="rId6">
                <a:extLst>
                  <a:ext uri="{28A0092B-C50C-407E-A947-70E740481C1C}">
                    <a14:useLocalDpi xmlns:a14="http://schemas.microsoft.com/office/drawing/2010/main" val="0"/>
                  </a:ext>
                </a:extLst>
              </a:blip>
              <a:srcRect t="5671"/>
              <a:stretch/>
            </p:blipFill>
            <p:spPr>
              <a:xfrm>
                <a:off x="9249145" y="2090445"/>
                <a:ext cx="2670362" cy="2382474"/>
              </a:xfrm>
              <a:prstGeom prst="rect">
                <a:avLst/>
              </a:prstGeom>
            </p:spPr>
          </p:pic>
          <p:sp>
            <p:nvSpPr>
              <p:cNvPr id="24" name="CuadroTexto 23"/>
              <p:cNvSpPr txBox="1"/>
              <p:nvPr/>
            </p:nvSpPr>
            <p:spPr>
              <a:xfrm>
                <a:off x="9244208" y="1614685"/>
                <a:ext cx="2675299" cy="461665"/>
              </a:xfrm>
              <a:prstGeom prst="rect">
                <a:avLst/>
              </a:prstGeom>
              <a:solidFill>
                <a:schemeClr val="bg1"/>
              </a:solidFill>
            </p:spPr>
            <p:txBody>
              <a:bodyPr wrap="square" rtlCol="0">
                <a:spAutoFit/>
              </a:bodyPr>
              <a:lstStyle/>
              <a:p>
                <a:pPr algn="ctr"/>
                <a:r>
                  <a:rPr lang="en-GB" sz="1200" b="1" dirty="0" smtClean="0">
                    <a:latin typeface="+mj-lt"/>
                  </a:rPr>
                  <a:t>Landslides and slush avalanches identified by satellite images</a:t>
                </a:r>
                <a:endParaRPr lang="en-GB" sz="1200" b="1" dirty="0">
                  <a:latin typeface="+mj-lt"/>
                </a:endParaRPr>
              </a:p>
            </p:txBody>
          </p:sp>
        </p:grpSp>
      </p:grpSp>
      <p:grpSp>
        <p:nvGrpSpPr>
          <p:cNvPr id="7" name="Grupo 6"/>
          <p:cNvGrpSpPr/>
          <p:nvPr/>
        </p:nvGrpSpPr>
        <p:grpSpPr>
          <a:xfrm>
            <a:off x="4201838" y="1828040"/>
            <a:ext cx="4595475" cy="4527617"/>
            <a:chOff x="4201838" y="1828040"/>
            <a:chExt cx="4595475" cy="4527617"/>
          </a:xfrm>
        </p:grpSpPr>
        <p:pic>
          <p:nvPicPr>
            <p:cNvPr id="11" name="Imagen 10"/>
            <p:cNvPicPr>
              <a:picLocks noChangeAspect="1"/>
            </p:cNvPicPr>
            <p:nvPr/>
          </p:nvPicPr>
          <p:blipFill rotWithShape="1">
            <a:blip r:embed="rId4"/>
            <a:srcRect l="11012" t="47399" r="63214" b="29114"/>
            <a:stretch/>
          </p:blipFill>
          <p:spPr>
            <a:xfrm>
              <a:off x="5382434" y="1828040"/>
              <a:ext cx="3291823" cy="1687286"/>
            </a:xfrm>
            <a:prstGeom prst="rect">
              <a:avLst/>
            </a:prstGeom>
          </p:spPr>
        </p:pic>
        <p:grpSp>
          <p:nvGrpSpPr>
            <p:cNvPr id="25" name="Grupo 24"/>
            <p:cNvGrpSpPr/>
            <p:nvPr/>
          </p:nvGrpSpPr>
          <p:grpSpPr>
            <a:xfrm>
              <a:off x="4201838" y="3849728"/>
              <a:ext cx="4595475" cy="2505929"/>
              <a:chOff x="4603994" y="1211603"/>
              <a:chExt cx="4595475" cy="2505929"/>
            </a:xfrm>
          </p:grpSpPr>
          <p:pic>
            <p:nvPicPr>
              <p:cNvPr id="27" name="Imagen 26"/>
              <p:cNvPicPr>
                <a:picLocks noChangeAspect="1"/>
              </p:cNvPicPr>
              <p:nvPr/>
            </p:nvPicPr>
            <p:blipFill rotWithShape="1">
              <a:blip r:embed="rId7"/>
              <a:srcRect b="8604"/>
              <a:stretch/>
            </p:blipFill>
            <p:spPr>
              <a:xfrm>
                <a:off x="4603994" y="1618914"/>
                <a:ext cx="4595475" cy="2098618"/>
              </a:xfrm>
              <a:prstGeom prst="rect">
                <a:avLst/>
              </a:prstGeom>
            </p:spPr>
          </p:pic>
          <p:sp>
            <p:nvSpPr>
              <p:cNvPr id="29" name="CuadroTexto 28"/>
              <p:cNvSpPr txBox="1"/>
              <p:nvPr/>
            </p:nvSpPr>
            <p:spPr>
              <a:xfrm>
                <a:off x="4977027" y="1211603"/>
                <a:ext cx="3844472" cy="275445"/>
              </a:xfrm>
              <a:prstGeom prst="rect">
                <a:avLst/>
              </a:prstGeom>
              <a:solidFill>
                <a:schemeClr val="bg1"/>
              </a:solidFill>
            </p:spPr>
            <p:txBody>
              <a:bodyPr wrap="square" rtlCol="0">
                <a:spAutoFit/>
              </a:bodyPr>
              <a:lstStyle/>
              <a:p>
                <a:pPr algn="ctr"/>
                <a:r>
                  <a:rPr lang="en-US" sz="1200" b="1" dirty="0" smtClean="0">
                    <a:latin typeface="+mj-lt"/>
                  </a:rPr>
                  <a:t>Observed daily precipitation, 7 November 2016</a:t>
                </a:r>
                <a:endParaRPr lang="en-GB" sz="1050" b="1" dirty="0">
                  <a:latin typeface="+mj-lt"/>
                </a:endParaRPr>
              </a:p>
            </p:txBody>
          </p:sp>
        </p:grpSp>
      </p:grpSp>
      <p:pic>
        <p:nvPicPr>
          <p:cNvPr id="30" name="Imagen 29"/>
          <p:cNvPicPr>
            <a:picLocks noChangeAspect="1"/>
          </p:cNvPicPr>
          <p:nvPr/>
        </p:nvPicPr>
        <p:blipFill rotWithShape="1">
          <a:blip r:embed="rId8"/>
          <a:srcRect l="20722" t="17655" r="48834" b="5704"/>
          <a:stretch/>
        </p:blipFill>
        <p:spPr>
          <a:xfrm>
            <a:off x="164408" y="1431071"/>
            <a:ext cx="1622238" cy="2297184"/>
          </a:xfrm>
          <a:prstGeom prst="rect">
            <a:avLst/>
          </a:prstGeom>
          <a:ln>
            <a:noFill/>
          </a:ln>
          <a:effectLst>
            <a:outerShdw blurRad="190500" algn="tl" rotWithShape="0">
              <a:srgbClr val="000000">
                <a:alpha val="70000"/>
              </a:srgbClr>
            </a:outerShdw>
          </a:effectLst>
        </p:spPr>
      </p:pic>
      <p:sp>
        <p:nvSpPr>
          <p:cNvPr id="31" name="CuadroTexto 30"/>
          <p:cNvSpPr txBox="1"/>
          <p:nvPr/>
        </p:nvSpPr>
        <p:spPr>
          <a:xfrm>
            <a:off x="1823003" y="1386216"/>
            <a:ext cx="3080459" cy="461665"/>
          </a:xfrm>
          <a:prstGeom prst="rect">
            <a:avLst/>
          </a:prstGeom>
          <a:noFill/>
        </p:spPr>
        <p:txBody>
          <a:bodyPr wrap="none" rtlCol="0">
            <a:spAutoFit/>
          </a:bodyPr>
          <a:lstStyle/>
          <a:p>
            <a:r>
              <a:rPr lang="en-GB" sz="2400" b="1" dirty="0" smtClean="0"/>
              <a:t>Learning from the past</a:t>
            </a:r>
            <a:endParaRPr lang="en-GB" sz="2400" b="1" dirty="0"/>
          </a:p>
        </p:txBody>
      </p:sp>
    </p:spTree>
    <p:extLst>
      <p:ext uri="{BB962C8B-B14F-4D97-AF65-F5344CB8AC3E}">
        <p14:creationId xmlns:p14="http://schemas.microsoft.com/office/powerpoint/2010/main" val="26459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ECF4F3-1B5E-C541-853A-B73102F09C73}"/>
              </a:ext>
            </a:extLst>
          </p:cNvPr>
          <p:cNvSpPr>
            <a:spLocks noGrp="1"/>
          </p:cNvSpPr>
          <p:nvPr>
            <p:ph type="body" sz="quarter" idx="13"/>
          </p:nvPr>
        </p:nvSpPr>
        <p:spPr/>
        <p:txBody>
          <a:bodyPr/>
          <a:lstStyle/>
          <a:p>
            <a:r>
              <a:rPr lang="en-US" dirty="0" smtClean="0"/>
              <a:t>08</a:t>
            </a:r>
            <a:endParaRPr lang="en-US" dirty="0"/>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7657" y="185738"/>
            <a:ext cx="1953921" cy="869495"/>
          </a:xfrm>
          <a:prstGeom prst="rect">
            <a:avLst/>
          </a:prstGeom>
        </p:spPr>
      </p:pic>
      <p:pic>
        <p:nvPicPr>
          <p:cNvPr id="18" name="Imagen 17"/>
          <p:cNvPicPr>
            <a:picLocks noChangeAspect="1"/>
          </p:cNvPicPr>
          <p:nvPr/>
        </p:nvPicPr>
        <p:blipFill rotWithShape="1">
          <a:blip r:embed="rId4"/>
          <a:srcRect t="7689"/>
          <a:stretch/>
        </p:blipFill>
        <p:spPr>
          <a:xfrm>
            <a:off x="5040174" y="3089893"/>
            <a:ext cx="6858398" cy="2427645"/>
          </a:xfrm>
          <a:prstGeom prst="rect">
            <a:avLst/>
          </a:prstGeom>
        </p:spPr>
      </p:pic>
      <p:sp>
        <p:nvSpPr>
          <p:cNvPr id="26" name="Content Placeholder 4">
            <a:extLst>
              <a:ext uri="{FF2B5EF4-FFF2-40B4-BE49-F238E27FC236}">
                <a16:creationId xmlns:a16="http://schemas.microsoft.com/office/drawing/2014/main" id="{BE780FC3-EBC9-4538-91F6-C3852A655574}"/>
              </a:ext>
            </a:extLst>
          </p:cNvPr>
          <p:cNvSpPr>
            <a:spLocks noGrp="1"/>
          </p:cNvSpPr>
          <p:nvPr>
            <p:ph idx="1"/>
          </p:nvPr>
        </p:nvSpPr>
        <p:spPr>
          <a:xfrm>
            <a:off x="482018" y="2014911"/>
            <a:ext cx="4182375" cy="4892867"/>
          </a:xfrm>
        </p:spPr>
        <p:txBody>
          <a:bodyPr>
            <a:normAutofit/>
          </a:bodyPr>
          <a:lstStyle/>
          <a:p>
            <a:r>
              <a:rPr lang="en-US" sz="2400" noProof="1"/>
              <a:t>U</a:t>
            </a:r>
            <a:r>
              <a:rPr lang="en-US" sz="2400" noProof="1" smtClean="0"/>
              <a:t>nderstand linkages between the Arctic and mid-latitudes</a:t>
            </a:r>
            <a:endParaRPr lang="en-US" sz="2400" noProof="1"/>
          </a:p>
          <a:p>
            <a:r>
              <a:rPr lang="en-US" sz="2400" noProof="1" smtClean="0"/>
              <a:t>Enhanced weather and climate information can support preparedness of local populations to deal with events that can be catastrophic</a:t>
            </a:r>
          </a:p>
          <a:p>
            <a:r>
              <a:rPr lang="en-US" sz="2400" noProof="1" smtClean="0"/>
              <a:t>Next: explore how these type of events will look like in the future.</a:t>
            </a:r>
            <a:endParaRPr lang="en-US" sz="2400" noProof="1"/>
          </a:p>
        </p:txBody>
      </p:sp>
      <p:sp>
        <p:nvSpPr>
          <p:cNvPr id="25" name="CuadroTexto 24"/>
          <p:cNvSpPr txBox="1"/>
          <p:nvPr/>
        </p:nvSpPr>
        <p:spPr>
          <a:xfrm>
            <a:off x="4791790" y="2311382"/>
            <a:ext cx="7106782" cy="646331"/>
          </a:xfrm>
          <a:prstGeom prst="rect">
            <a:avLst/>
          </a:prstGeom>
          <a:noFill/>
        </p:spPr>
        <p:txBody>
          <a:bodyPr wrap="square" rtlCol="0">
            <a:spAutoFit/>
          </a:bodyPr>
          <a:lstStyle/>
          <a:p>
            <a:pPr algn="ctr"/>
            <a:r>
              <a:rPr lang="en-GB" b="1" dirty="0" smtClean="0">
                <a:latin typeface="+mj-lt"/>
              </a:rPr>
              <a:t>Sub-seasonal predictions </a:t>
            </a:r>
            <a:r>
              <a:rPr lang="en-US" b="1" dirty="0" smtClean="0">
                <a:latin typeface="+mj-lt"/>
              </a:rPr>
              <a:t>1</a:t>
            </a:r>
            <a:r>
              <a:rPr lang="en-US" b="1" dirty="0">
                <a:latin typeface="+mj-lt"/>
              </a:rPr>
              <a:t>, 2 and 3 weeks in advance</a:t>
            </a:r>
          </a:p>
          <a:p>
            <a:pPr algn="ctr"/>
            <a:r>
              <a:rPr lang="en-GB" b="1" dirty="0" smtClean="0">
                <a:latin typeface="+mj-lt"/>
              </a:rPr>
              <a:t>(potential occurrence of rain-on-frozen ground)</a:t>
            </a:r>
          </a:p>
        </p:txBody>
      </p:sp>
      <p:sp>
        <p:nvSpPr>
          <p:cNvPr id="30" name="Date Placeholder 5">
            <a:extLst>
              <a:ext uri="{FF2B5EF4-FFF2-40B4-BE49-F238E27FC236}">
                <a16:creationId xmlns:a16="http://schemas.microsoft.com/office/drawing/2014/main" id="{CCD26F59-6975-4286-98FB-2D4E0045784D}"/>
              </a:ext>
            </a:extLst>
          </p:cNvPr>
          <p:cNvSpPr>
            <a:spLocks noGrp="1"/>
          </p:cNvSpPr>
          <p:nvPr>
            <p:ph type="dt" sz="half" idx="10"/>
          </p:nvPr>
        </p:nvSpPr>
        <p:spPr>
          <a:xfrm>
            <a:off x="838200" y="6356350"/>
            <a:ext cx="2743200" cy="365125"/>
          </a:xfrm>
        </p:spPr>
        <p:txBody>
          <a:bodyPr/>
          <a:lstStyle/>
          <a:p>
            <a:r>
              <a:rPr lang="en-US" dirty="0" smtClean="0"/>
              <a:t>ARCTIC CHANGE  – 7-10 December 2020</a:t>
            </a:r>
            <a:endParaRPr lang="en-US" dirty="0"/>
          </a:p>
        </p:txBody>
      </p:sp>
      <p:sp>
        <p:nvSpPr>
          <p:cNvPr id="31" name="CuadroTexto 30"/>
          <p:cNvSpPr txBox="1"/>
          <p:nvPr/>
        </p:nvSpPr>
        <p:spPr>
          <a:xfrm>
            <a:off x="1453366" y="1356862"/>
            <a:ext cx="3220369" cy="461665"/>
          </a:xfrm>
          <a:prstGeom prst="rect">
            <a:avLst/>
          </a:prstGeom>
          <a:noFill/>
        </p:spPr>
        <p:txBody>
          <a:bodyPr wrap="none" rtlCol="0">
            <a:spAutoFit/>
          </a:bodyPr>
          <a:lstStyle/>
          <a:p>
            <a:r>
              <a:rPr lang="en-GB" sz="2400" b="1" dirty="0" smtClean="0"/>
              <a:t>Preparing for the future</a:t>
            </a:r>
            <a:endParaRPr lang="en-GB" sz="2400" b="1" dirty="0"/>
          </a:p>
        </p:txBody>
      </p:sp>
      <p:sp>
        <p:nvSpPr>
          <p:cNvPr id="11" name="Title 3">
            <a:extLst>
              <a:ext uri="{FF2B5EF4-FFF2-40B4-BE49-F238E27FC236}">
                <a16:creationId xmlns:a16="http://schemas.microsoft.com/office/drawing/2014/main" id="{4349B84D-A234-4296-B4C9-92A57C6D1AFC}"/>
              </a:ext>
            </a:extLst>
          </p:cNvPr>
          <p:cNvSpPr txBox="1">
            <a:spLocks/>
          </p:cNvSpPr>
          <p:nvPr/>
        </p:nvSpPr>
        <p:spPr>
          <a:xfrm>
            <a:off x="1453366" y="365125"/>
            <a:ext cx="975891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smtClean="0"/>
              <a:t>Case study: Extreme rainfall in Svalbard</a:t>
            </a:r>
            <a:endParaRPr lang="en-US" sz="4200" dirty="0"/>
          </a:p>
        </p:txBody>
      </p:sp>
    </p:spTree>
    <p:extLst>
      <p:ext uri="{BB962C8B-B14F-4D97-AF65-F5344CB8AC3E}">
        <p14:creationId xmlns:p14="http://schemas.microsoft.com/office/powerpoint/2010/main" val="1830258228"/>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GO">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999_T_PGO_Molecular-16x9.pptx" id="{57513687-2F8D-44E5-86C6-8FAD3DE6FACE}" vid="{541EFE87-BED9-47CD-A045-415ECCB69D2A}"/>
    </a:ext>
  </a:extLst>
</a:theme>
</file>

<file path=ppt/theme/theme2.xml><?xml version="1.0" encoding="utf-8"?>
<a:theme xmlns:a="http://schemas.openxmlformats.org/drawingml/2006/main" name="Designed by PresentationG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999_T_PGO_Molecular-16x9.pptx" id="{57513687-2F8D-44E5-86C6-8FAD3DE6FACE}" vid="{B1888338-6150-455B-A3D8-D8540F1264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0159_T_PGO_Molecular-16x9</Template>
  <TotalTime>811</TotalTime>
  <Words>924</Words>
  <Application>Microsoft Office PowerPoint</Application>
  <PresentationFormat>Panorámica</PresentationFormat>
  <Paragraphs>115</Paragraphs>
  <Slides>11</Slides>
  <Notes>10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11</vt:i4>
      </vt:variant>
    </vt:vector>
  </HeadingPairs>
  <TitlesOfParts>
    <vt:vector size="19" baseType="lpstr">
      <vt:lpstr>宋体</vt:lpstr>
      <vt:lpstr>Arial</vt:lpstr>
      <vt:lpstr>Calibri</vt:lpstr>
      <vt:lpstr>Calibri Light</vt:lpstr>
      <vt:lpstr>Open Sans</vt:lpstr>
      <vt:lpstr>Roboto</vt:lpstr>
      <vt:lpstr>PresentationGO</vt:lpstr>
      <vt:lpstr>Designed by PresentationGO</vt:lpstr>
      <vt:lpstr>Case studies as a tool to co-develop climate services</vt:lpstr>
      <vt:lpstr>In a nutshell</vt:lpstr>
      <vt:lpstr>Participatory framework for climate services</vt:lpstr>
      <vt:lpstr>Case studies</vt:lpstr>
      <vt:lpstr>Case studies</vt:lpstr>
      <vt:lpstr>Case studies</vt:lpstr>
      <vt:lpstr>Extreme events in the Arctic</vt:lpstr>
      <vt:lpstr>Case study: Extreme rainfall in Svalbard</vt:lpstr>
      <vt:lpstr>Presentación de PowerPoint</vt:lpstr>
      <vt:lpstr>Lessons learned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your Presentation</dc:title>
  <dc:creator>Marta Terrado Casanovas</dc:creator>
  <dc:description>© Copyright PresentationGo.com</dc:description>
  <cp:lastModifiedBy>Marta Terrado Casanovas</cp:lastModifiedBy>
  <cp:revision>69</cp:revision>
  <dcterms:created xsi:type="dcterms:W3CDTF">2020-10-24T11:20:06Z</dcterms:created>
  <dcterms:modified xsi:type="dcterms:W3CDTF">2020-12-05T19:44:33Z</dcterms:modified>
  <cp:category>Templates</cp:category>
</cp:coreProperties>
</file>