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9" r:id="rId3"/>
    <p:sldId id="301" r:id="rId4"/>
    <p:sldId id="297" r:id="rId5"/>
    <p:sldId id="302" r:id="rId6"/>
    <p:sldId id="298" r:id="rId7"/>
    <p:sldId id="300" r:id="rId8"/>
    <p:sldId id="299" r:id="rId9"/>
    <p:sldId id="271" r:id="rId10"/>
    <p:sldId id="287" r:id="rId11"/>
    <p:sldId id="275" r:id="rId12"/>
    <p:sldId id="288" r:id="rId13"/>
    <p:sldId id="292" r:id="rId14"/>
    <p:sldId id="294" r:id="rId15"/>
    <p:sldId id="295" r:id="rId16"/>
    <p:sldId id="296" r:id="rId17"/>
    <p:sldId id="293" r:id="rId18"/>
    <p:sldId id="276" r:id="rId19"/>
    <p:sldId id="273" r:id="rId20"/>
    <p:sldId id="277" r:id="rId21"/>
    <p:sldId id="279" r:id="rId22"/>
    <p:sldId id="278" r:id="rId23"/>
    <p:sldId id="280" r:id="rId24"/>
    <p:sldId id="291" r:id="rId25"/>
    <p:sldId id="285" r:id="rId26"/>
    <p:sldId id="283" r:id="rId27"/>
    <p:sldId id="272" r:id="rId28"/>
    <p:sldId id="289" r:id="rId29"/>
    <p:sldId id="268" r:id="rId30"/>
  </p:sldIdLst>
  <p:sldSz cx="9144000" cy="70199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>
      <p:cViewPr>
        <p:scale>
          <a:sx n="70" d="100"/>
          <a:sy n="70" d="100"/>
        </p:scale>
        <p:origin x="1188" y="48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B5EA4F-0725-4C94-87E3-1443F653A406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C198933-CAC8-4210-A6CA-4401A19B6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24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2E15CA09-7EA9-48E9-A480-61538BBFAB17}" type="datetimeFigureOut">
              <a:rPr lang="en-US"/>
              <a:pPr>
                <a:defRPr/>
              </a:pPr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FD383E-6505-45FE-99E8-1B8BDAB0A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2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A1E702-F32B-47DF-A2EA-D3854F43621B}" type="slidenum">
              <a:rPr lang="en-US" altLang="en-US" smtClean="0">
                <a:latin typeface="Arial" charset="0"/>
                <a:ea typeface="DejaVu Sans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charset="0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8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A1E702-F32B-47DF-A2EA-D3854F43621B}" type="slidenum">
              <a:rPr lang="en-US" altLang="en-US" smtClean="0">
                <a:latin typeface="Arial" charset="0"/>
                <a:ea typeface="DejaVu Sans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Arial" charset="0"/>
              <a:ea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8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75C2D0C-127D-4765-BA8D-24B9ADB68871}" type="slidenum">
              <a:t>5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68400" y="812800"/>
            <a:ext cx="5221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75C2D0C-127D-4765-BA8D-24B9ADB68871}" type="slidenum">
              <a:t>6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68400" y="812800"/>
            <a:ext cx="5221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6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75C2D0C-127D-4765-BA8D-24B9ADB68871}" type="slidenum">
              <a:t>7</a:t>
            </a:fld>
            <a:endParaRPr lang="en-GB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68400" y="812800"/>
            <a:ext cx="5221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6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BSCCN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user/BSCCNS" TargetMode="External"/><Relationship Id="rId5" Type="http://schemas.openxmlformats.org/officeDocument/2006/relationships/hyperlink" Target="https://www.linkedin.com/company/barcelona-supercomputing-cente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bsc_cns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8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A5A6-3617-4237-B42F-20002DCFDDD1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FD89-1CD8-4D53-B98E-B5514D31105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2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DCFA3AF2-F9D4-4645-91BB-75BA9BDC66FF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F37EF30-EC72-4665-ABDB-DC60BA2EC1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593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C203E5-BAC0-4834-9B43-0383D9F99E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57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893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6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348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8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2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png"/><Relationship Id="rId18" Type="http://schemas.openxmlformats.org/officeDocument/2006/relationships/image" Target="../media/image50.jpe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gif"/><Relationship Id="rId25" Type="http://schemas.openxmlformats.org/officeDocument/2006/relationships/image" Target="../media/image57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jpg"/><Relationship Id="rId5" Type="http://schemas.openxmlformats.org/officeDocument/2006/relationships/image" Target="../media/image37.png"/><Relationship Id="rId15" Type="http://schemas.openxmlformats.org/officeDocument/2006/relationships/image" Target="../media/image47.gif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Shape 1"/>
          <p:cNvSpPr txBox="1">
            <a:spLocks noChangeArrowheads="1"/>
          </p:cNvSpPr>
          <p:nvPr/>
        </p:nvSpPr>
        <p:spPr bwMode="auto">
          <a:xfrm>
            <a:off x="6548438" y="196850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r" eaLnBrk="1" hangingPunct="1"/>
            <a:r>
              <a:rPr lang="en-US" altLang="en-US" sz="1400" dirty="0" smtClean="0">
                <a:solidFill>
                  <a:srgbClr val="FFFFFF"/>
                </a:solidFill>
                <a:latin typeface="Calibri" pitchFamily="34" charset="0"/>
              </a:rPr>
              <a:t>Boulder, September 20</a:t>
            </a:r>
            <a:r>
              <a:rPr lang="en-US" altLang="en-US" sz="1400" baseline="30000" dirty="0" smtClean="0">
                <a:solidFill>
                  <a:srgbClr val="FFFFFF"/>
                </a:solidFill>
                <a:latin typeface="Calibri" pitchFamily="34" charset="0"/>
              </a:rPr>
              <a:t>th</a:t>
            </a:r>
            <a:r>
              <a:rPr lang="en-US" altLang="en-US" sz="1400" dirty="0" smtClean="0">
                <a:solidFill>
                  <a:srgbClr val="FFFFFF"/>
                </a:solidFill>
                <a:latin typeface="Calibri" pitchFamily="34" charset="0"/>
              </a:rPr>
              <a:t>, 2018</a:t>
            </a:r>
          </a:p>
        </p:txBody>
      </p:sp>
      <p:sp>
        <p:nvSpPr>
          <p:cNvPr id="10243" name="TextShape 2"/>
          <p:cNvSpPr txBox="1">
            <a:spLocks noChangeArrowheads="1"/>
          </p:cNvSpPr>
          <p:nvPr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FFFFFF"/>
                </a:solidFill>
              </a:rPr>
              <a:t>How </a:t>
            </a:r>
            <a:r>
              <a:rPr lang="en-US" altLang="en-US" sz="3200" b="1" dirty="0" err="1" smtClean="0">
                <a:solidFill>
                  <a:srgbClr val="FFFFFF"/>
                </a:solidFill>
              </a:rPr>
              <a:t>skilful</a:t>
            </a:r>
            <a:r>
              <a:rPr lang="en-US" altLang="en-US" sz="3200" b="1" dirty="0" smtClean="0">
                <a:solidFill>
                  <a:srgbClr val="FFFFFF"/>
                </a:solidFill>
              </a:rPr>
              <a:t> are the multi-annual forecast of Atlantic hurricanes?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0244" name="TextShape 3"/>
          <p:cNvSpPr txBox="1">
            <a:spLocks noChangeAspect="1" noChangeArrowheads="1"/>
          </p:cNvSpPr>
          <p:nvPr/>
        </p:nvSpPr>
        <p:spPr bwMode="auto">
          <a:xfrm>
            <a:off x="1371600" y="3717925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FFFFFF"/>
                </a:solidFill>
              </a:rPr>
              <a:t>L-P Caron, L </a:t>
            </a:r>
            <a:r>
              <a:rPr lang="en-US" altLang="en-US" sz="2400" dirty="0" err="1" smtClean="0">
                <a:solidFill>
                  <a:srgbClr val="FFFFFF"/>
                </a:solidFill>
              </a:rPr>
              <a:t>Hermanson</a:t>
            </a:r>
            <a:r>
              <a:rPr lang="en-US" altLang="en-US" sz="2400" dirty="0" smtClean="0">
                <a:solidFill>
                  <a:srgbClr val="FFFFFF"/>
                </a:solidFill>
              </a:rPr>
              <a:t>, A Dobbin, J </a:t>
            </a:r>
            <a:r>
              <a:rPr lang="en-US" altLang="en-US" sz="2400" dirty="0" err="1" smtClean="0">
                <a:solidFill>
                  <a:srgbClr val="FFFFFF"/>
                </a:solidFill>
              </a:rPr>
              <a:t>Imbers</a:t>
            </a:r>
            <a:r>
              <a:rPr lang="en-US" altLang="en-US" sz="2400" dirty="0" smtClean="0">
                <a:solidFill>
                  <a:srgbClr val="FFFFFF"/>
                </a:solidFill>
              </a:rPr>
              <a:t>, L </a:t>
            </a:r>
            <a:r>
              <a:rPr lang="en-US" altLang="en-US" sz="2400" dirty="0" err="1" smtClean="0">
                <a:solidFill>
                  <a:srgbClr val="FFFFFF"/>
                </a:solidFill>
              </a:rPr>
              <a:t>Lledó</a:t>
            </a:r>
            <a:r>
              <a:rPr lang="en-US" altLang="en-US" sz="2400" dirty="0" smtClean="0">
                <a:solidFill>
                  <a:srgbClr val="FFFFFF"/>
                </a:solidFill>
              </a:rPr>
              <a:t>, G.A. </a:t>
            </a:r>
            <a:r>
              <a:rPr lang="en-US" altLang="en-US" sz="2400" dirty="0" err="1" smtClean="0">
                <a:solidFill>
                  <a:srgbClr val="FFFFFF"/>
                </a:solidFill>
              </a:rPr>
              <a:t>Vecchi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Skill, average year 2-5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959458"/>
            <a:ext cx="10397220" cy="5598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14776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RMSS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28" name="Rectangle 27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roulette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876" y="879328"/>
            <a:ext cx="8329365" cy="55201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Hagedorn</a:t>
            </a:r>
            <a:r>
              <a:rPr lang="en-US" dirty="0" smtClean="0"/>
              <a:t> and Smith (2009)</a:t>
            </a:r>
          </a:p>
          <a:p>
            <a:endParaRPr lang="en-US" dirty="0" smtClean="0"/>
          </a:p>
          <a:p>
            <a:r>
              <a:rPr lang="en-US" dirty="0" smtClean="0"/>
              <a:t>Competition between 2 forecasts: </a:t>
            </a:r>
          </a:p>
          <a:p>
            <a:pPr lvl="1"/>
            <a:r>
              <a:rPr lang="en-US" dirty="0" smtClean="0"/>
              <a:t>Player (your forecast system)</a:t>
            </a:r>
          </a:p>
          <a:p>
            <a:pPr lvl="1"/>
            <a:r>
              <a:rPr lang="en-US" dirty="0" smtClean="0"/>
              <a:t>The house (reference forecast)</a:t>
            </a:r>
          </a:p>
          <a:p>
            <a:endParaRPr lang="en-US" dirty="0" smtClean="0"/>
          </a:p>
          <a:p>
            <a:r>
              <a:rPr lang="en-US" dirty="0" smtClean="0"/>
              <a:t>Both compete in providing the best forecast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26" name="Rectangle 25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pic>
        <p:nvPicPr>
          <p:cNvPr id="29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9" b="36510" l="57688" r="89452">
                        <a14:foregroundMark x1="62753" y1="10947" x2="62753" y2="10947"/>
                        <a14:foregroundMark x1="64184" y1="9015" x2="64184" y2="9015"/>
                        <a14:foregroundMark x1="68236" y1="5860" x2="68236" y2="5860"/>
                        <a14:foregroundMark x1="84863" y1="10947" x2="84863" y2="10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76" t="1457" r="10079" b="63296"/>
          <a:stretch/>
        </p:blipFill>
        <p:spPr>
          <a:xfrm rot="4500000">
            <a:off x="6359272" y="1000705"/>
            <a:ext cx="2255520" cy="22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umbs.dreamstime.com/z/ten-twenty-euros-white-background-49462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14034"/>
          <a:stretch>
            <a:fillRect/>
          </a:stretch>
        </p:blipFill>
        <p:spPr bwMode="auto">
          <a:xfrm>
            <a:off x="5846762" y="1376362"/>
            <a:ext cx="976064" cy="5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roulette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876" y="879328"/>
            <a:ext cx="8329365" cy="55201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Player starts with an initial amount of             </a:t>
            </a:r>
            <a:r>
              <a:rPr lang="en-US" dirty="0"/>
              <a:t>(e.g. 10</a:t>
            </a:r>
            <a:r>
              <a:rPr lang="es-ES" dirty="0">
                <a:solidFill>
                  <a:schemeClr val="bg1"/>
                </a:solidFill>
                <a:latin typeface="Calibri"/>
              </a:rPr>
              <a:t>€</a:t>
            </a:r>
            <a:r>
              <a:rPr lang="es-ES" dirty="0" smtClean="0">
                <a:solidFill>
                  <a:schemeClr val="bg1"/>
                </a:solidFill>
                <a:latin typeface="Calibri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26" name="Rectangle 25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0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roulette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876" y="879328"/>
            <a:ext cx="8329365" cy="55201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Player starts with an initial amount of             (</a:t>
            </a:r>
            <a:r>
              <a:rPr lang="en-US" dirty="0"/>
              <a:t>e.g. 10</a:t>
            </a:r>
            <a:r>
              <a:rPr lang="es-ES" dirty="0">
                <a:solidFill>
                  <a:schemeClr val="bg1"/>
                </a:solidFill>
                <a:latin typeface="Calibri"/>
              </a:rPr>
              <a:t>€</a:t>
            </a:r>
            <a:r>
              <a:rPr lang="es-ES" dirty="0" smtClean="0">
                <a:solidFill>
                  <a:schemeClr val="bg1"/>
                </a:solidFill>
                <a:latin typeface="Calibri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The player bets according to the </a:t>
            </a:r>
            <a:r>
              <a:rPr lang="en-US" dirty="0" smtClean="0"/>
              <a:t>odds given </a:t>
            </a:r>
            <a:r>
              <a:rPr lang="en-US" dirty="0"/>
              <a:t>by </a:t>
            </a:r>
            <a:r>
              <a:rPr lang="en-US" dirty="0" smtClean="0"/>
              <a:t>his/her </a:t>
            </a:r>
            <a:r>
              <a:rPr lang="en-US" dirty="0"/>
              <a:t>forecast, for each category:</a:t>
            </a:r>
          </a:p>
          <a:p>
            <a:endParaRPr lang="en-US" dirty="0" smtClean="0"/>
          </a:p>
        </p:txBody>
      </p:sp>
      <p:pic>
        <p:nvPicPr>
          <p:cNvPr id="6" name="Picture 2" descr="http://thumbs.dreamstime.com/z/ten-twenty-euros-white-background-49462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14034"/>
          <a:stretch>
            <a:fillRect/>
          </a:stretch>
        </p:blipFill>
        <p:spPr bwMode="auto">
          <a:xfrm>
            <a:off x="5846762" y="1318461"/>
            <a:ext cx="976064" cy="5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26" name="Rectangle 25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724400" y="2693988"/>
            <a:ext cx="2438400" cy="1447800"/>
            <a:chOff x="534107" y="1864077"/>
            <a:chExt cx="2006520" cy="945396"/>
          </a:xfrm>
        </p:grpSpPr>
        <p:grpSp>
          <p:nvGrpSpPr>
            <p:cNvPr id="9" name="33 Grupo"/>
            <p:cNvGrpSpPr/>
            <p:nvPr/>
          </p:nvGrpSpPr>
          <p:grpSpPr>
            <a:xfrm>
              <a:off x="534107" y="1864077"/>
              <a:ext cx="2006520" cy="369332"/>
              <a:chOff x="4136190" y="634601"/>
              <a:chExt cx="2006520" cy="369332"/>
            </a:xfrm>
          </p:grpSpPr>
          <p:sp>
            <p:nvSpPr>
              <p:cNvPr id="17" name="40 CuadroTexto"/>
              <p:cNvSpPr txBox="1"/>
              <p:nvPr/>
            </p:nvSpPr>
            <p:spPr>
              <a:xfrm>
                <a:off x="4486526" y="634601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Above</a:t>
                </a:r>
                <a:r>
                  <a:rPr lang="es-ES_tradnl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average</a:t>
                </a:r>
                <a:endParaRPr lang="es-ES_tradnl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8" name="41 Rectángulo"/>
              <p:cNvSpPr/>
              <p:nvPr/>
            </p:nvSpPr>
            <p:spPr>
              <a:xfrm>
                <a:off x="4136190" y="711255"/>
                <a:ext cx="216024" cy="21602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0" name="34 Grupo"/>
            <p:cNvGrpSpPr/>
            <p:nvPr/>
          </p:nvGrpSpPr>
          <p:grpSpPr>
            <a:xfrm>
              <a:off x="534107" y="2152109"/>
              <a:ext cx="2006520" cy="369332"/>
              <a:chOff x="4136190" y="1003933"/>
              <a:chExt cx="2006520" cy="369332"/>
            </a:xfrm>
          </p:grpSpPr>
          <p:sp>
            <p:nvSpPr>
              <p:cNvPr id="14" name="42 Rectángulo"/>
              <p:cNvSpPr/>
              <p:nvPr/>
            </p:nvSpPr>
            <p:spPr>
              <a:xfrm>
                <a:off x="4136190" y="1080587"/>
                <a:ext cx="216024" cy="216024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46 CuadroTexto"/>
              <p:cNvSpPr txBox="1"/>
              <p:nvPr/>
            </p:nvSpPr>
            <p:spPr>
              <a:xfrm>
                <a:off x="4486526" y="1003933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Average</a:t>
                </a:r>
                <a:endParaRPr lang="es-ES_tradnl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" name="48 Grupo"/>
            <p:cNvGrpSpPr/>
            <p:nvPr/>
          </p:nvGrpSpPr>
          <p:grpSpPr>
            <a:xfrm>
              <a:off x="534107" y="2440141"/>
              <a:ext cx="2006520" cy="369332"/>
              <a:chOff x="4136190" y="1328247"/>
              <a:chExt cx="2006520" cy="369332"/>
            </a:xfrm>
          </p:grpSpPr>
          <p:sp>
            <p:nvSpPr>
              <p:cNvPr id="12" name="43 Rectángulo"/>
              <p:cNvSpPr/>
              <p:nvPr/>
            </p:nvSpPr>
            <p:spPr>
              <a:xfrm>
                <a:off x="4136190" y="1404901"/>
                <a:ext cx="216024" cy="21602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47 CuadroTexto"/>
              <p:cNvSpPr txBox="1"/>
              <p:nvPr/>
            </p:nvSpPr>
            <p:spPr>
              <a:xfrm>
                <a:off x="4486526" y="1328247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Below</a:t>
                </a:r>
                <a:r>
                  <a:rPr lang="es-ES_tradnl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average</a:t>
                </a:r>
                <a:endParaRPr lang="es-ES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19" name="45 CuadroTexto"/>
          <p:cNvSpPr txBox="1"/>
          <p:nvPr/>
        </p:nvSpPr>
        <p:spPr>
          <a:xfrm>
            <a:off x="812590" y="3239332"/>
            <a:ext cx="349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How active will the next 5 hurricane seasons be?</a:t>
            </a:r>
            <a:endParaRPr lang="en-US" sz="20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11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roulette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876" y="879328"/>
            <a:ext cx="8329365" cy="55201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Player starts with an initial amount of             (</a:t>
            </a:r>
            <a:r>
              <a:rPr lang="en-US" dirty="0"/>
              <a:t>e.g. 10</a:t>
            </a:r>
            <a:r>
              <a:rPr lang="es-ES" dirty="0">
                <a:solidFill>
                  <a:schemeClr val="bg1"/>
                </a:solidFill>
                <a:latin typeface="Calibri"/>
              </a:rPr>
              <a:t>€</a:t>
            </a:r>
            <a:r>
              <a:rPr lang="es-ES" dirty="0" smtClean="0">
                <a:solidFill>
                  <a:schemeClr val="bg1"/>
                </a:solidFill>
                <a:latin typeface="Calibri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The player bets according to the </a:t>
            </a:r>
            <a:r>
              <a:rPr lang="en-US" dirty="0" smtClean="0"/>
              <a:t>odds given </a:t>
            </a:r>
            <a:r>
              <a:rPr lang="en-US" dirty="0"/>
              <a:t>by </a:t>
            </a:r>
            <a:r>
              <a:rPr lang="en-US" dirty="0" smtClean="0"/>
              <a:t>his/her </a:t>
            </a:r>
            <a:r>
              <a:rPr lang="en-US" dirty="0"/>
              <a:t>forecast, for each category:</a:t>
            </a:r>
          </a:p>
          <a:p>
            <a:endParaRPr lang="en-US" dirty="0" smtClean="0"/>
          </a:p>
          <a:p>
            <a:r>
              <a:rPr lang="en-US" dirty="0" smtClean="0"/>
              <a:t>For example:</a:t>
            </a:r>
          </a:p>
        </p:txBody>
      </p:sp>
      <p:pic>
        <p:nvPicPr>
          <p:cNvPr id="6" name="Picture 2" descr="http://thumbs.dreamstime.com/z/ten-twenty-euros-white-background-49462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14034"/>
          <a:stretch>
            <a:fillRect/>
          </a:stretch>
        </p:blipFill>
        <p:spPr bwMode="auto">
          <a:xfrm>
            <a:off x="5819466" y="1318461"/>
            <a:ext cx="976064" cy="5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26" name="Rectangle 25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724400" y="2693988"/>
            <a:ext cx="2438400" cy="1447800"/>
            <a:chOff x="534107" y="1864077"/>
            <a:chExt cx="2006520" cy="945396"/>
          </a:xfrm>
        </p:grpSpPr>
        <p:grpSp>
          <p:nvGrpSpPr>
            <p:cNvPr id="9" name="33 Grupo"/>
            <p:cNvGrpSpPr/>
            <p:nvPr/>
          </p:nvGrpSpPr>
          <p:grpSpPr>
            <a:xfrm>
              <a:off x="534107" y="1864077"/>
              <a:ext cx="2006520" cy="369332"/>
              <a:chOff x="4136190" y="634601"/>
              <a:chExt cx="2006520" cy="369332"/>
            </a:xfrm>
          </p:grpSpPr>
          <p:sp>
            <p:nvSpPr>
              <p:cNvPr id="17" name="40 CuadroTexto"/>
              <p:cNvSpPr txBox="1"/>
              <p:nvPr/>
            </p:nvSpPr>
            <p:spPr>
              <a:xfrm>
                <a:off x="4486526" y="634601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Above</a:t>
                </a:r>
                <a:r>
                  <a:rPr lang="es-ES_tradnl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average</a:t>
                </a:r>
                <a:endParaRPr lang="es-ES_tradnl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8" name="41 Rectángulo"/>
              <p:cNvSpPr/>
              <p:nvPr/>
            </p:nvSpPr>
            <p:spPr>
              <a:xfrm>
                <a:off x="4136190" y="711255"/>
                <a:ext cx="216024" cy="21602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0" name="34 Grupo"/>
            <p:cNvGrpSpPr/>
            <p:nvPr/>
          </p:nvGrpSpPr>
          <p:grpSpPr>
            <a:xfrm>
              <a:off x="534107" y="2152109"/>
              <a:ext cx="2006520" cy="369332"/>
              <a:chOff x="4136190" y="1003933"/>
              <a:chExt cx="2006520" cy="369332"/>
            </a:xfrm>
          </p:grpSpPr>
          <p:sp>
            <p:nvSpPr>
              <p:cNvPr id="14" name="42 Rectángulo"/>
              <p:cNvSpPr/>
              <p:nvPr/>
            </p:nvSpPr>
            <p:spPr>
              <a:xfrm>
                <a:off x="4136190" y="1080587"/>
                <a:ext cx="216024" cy="216024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46 CuadroTexto"/>
              <p:cNvSpPr txBox="1"/>
              <p:nvPr/>
            </p:nvSpPr>
            <p:spPr>
              <a:xfrm>
                <a:off x="4486526" y="1003933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Average</a:t>
                </a:r>
                <a:endParaRPr lang="es-ES_tradnl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" name="48 Grupo"/>
            <p:cNvGrpSpPr/>
            <p:nvPr/>
          </p:nvGrpSpPr>
          <p:grpSpPr>
            <a:xfrm>
              <a:off x="534107" y="2440141"/>
              <a:ext cx="2006520" cy="369332"/>
              <a:chOff x="4136190" y="1328247"/>
              <a:chExt cx="2006520" cy="369332"/>
            </a:xfrm>
          </p:grpSpPr>
          <p:sp>
            <p:nvSpPr>
              <p:cNvPr id="12" name="43 Rectángulo"/>
              <p:cNvSpPr/>
              <p:nvPr/>
            </p:nvSpPr>
            <p:spPr>
              <a:xfrm>
                <a:off x="4136190" y="1404901"/>
                <a:ext cx="216024" cy="21602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47 CuadroTexto"/>
              <p:cNvSpPr txBox="1"/>
              <p:nvPr/>
            </p:nvSpPr>
            <p:spPr>
              <a:xfrm>
                <a:off x="4486526" y="1328247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Below</a:t>
                </a:r>
                <a:r>
                  <a:rPr lang="es-ES_tradnl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average</a:t>
                </a:r>
                <a:endParaRPr lang="es-ES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21" name="31 Grupo"/>
          <p:cNvGrpSpPr/>
          <p:nvPr/>
        </p:nvGrpSpPr>
        <p:grpSpPr>
          <a:xfrm>
            <a:off x="1069687" y="3841002"/>
            <a:ext cx="2981902" cy="3094404"/>
            <a:chOff x="4067944" y="820863"/>
            <a:chExt cx="2981902" cy="3094404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820863"/>
              <a:ext cx="2981902" cy="3094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6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39" b="36510" l="57688" r="89452">
                          <a14:foregroundMark x1="62753" y1="10947" x2="62753" y2="10947"/>
                          <a14:foregroundMark x1="64184" y1="9015" x2="64184" y2="9015"/>
                          <a14:foregroundMark x1="68236" y1="5860" x2="68236" y2="5860"/>
                          <a14:foregroundMark x1="84863" y1="10947" x2="84863" y2="109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76" t="1457" r="10079" b="63296"/>
            <a:stretch/>
          </p:blipFill>
          <p:spPr>
            <a:xfrm rot="4500000">
              <a:off x="4431135" y="1230145"/>
              <a:ext cx="2255520" cy="2275841"/>
            </a:xfrm>
            <a:prstGeom prst="rect">
              <a:avLst/>
            </a:prstGeom>
          </p:spPr>
        </p:pic>
        <p:sp>
          <p:nvSpPr>
            <p:cNvPr id="31" name="15 CuadroTexto"/>
            <p:cNvSpPr txBox="1"/>
            <p:nvPr/>
          </p:nvSpPr>
          <p:spPr>
            <a:xfrm rot="3103684">
              <a:off x="6164121" y="1465287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52,7%</a:t>
              </a:r>
              <a:endParaRPr lang="es-ES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" name="16 CuadroTexto"/>
            <p:cNvSpPr txBox="1"/>
            <p:nvPr/>
          </p:nvSpPr>
          <p:spPr>
            <a:xfrm rot="18567512">
              <a:off x="4298917" y="132097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29%</a:t>
              </a:r>
              <a:endParaRPr lang="es-ES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17 CuadroTexto"/>
            <p:cNvSpPr txBox="1"/>
            <p:nvPr/>
          </p:nvSpPr>
          <p:spPr>
            <a:xfrm rot="13383322">
              <a:off x="4345718" y="3086311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18,3%</a:t>
              </a:r>
              <a:endParaRPr lang="es-ES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771499" y="4565436"/>
            <a:ext cx="2168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our hurricane forecast system, the odds are given by the number of ensemble members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roulette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876" y="879328"/>
            <a:ext cx="8329365" cy="55201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Player starts with an initial amount of             (e.g. 10</a:t>
            </a:r>
            <a:r>
              <a:rPr lang="es-ES" dirty="0" smtClean="0">
                <a:solidFill>
                  <a:schemeClr val="bg1"/>
                </a:solidFill>
                <a:latin typeface="Calibri"/>
              </a:rPr>
              <a:t>€</a:t>
            </a:r>
            <a:r>
              <a:rPr lang="es-ES" dirty="0">
                <a:solidFill>
                  <a:schemeClr val="bg1"/>
                </a:solidFill>
                <a:latin typeface="Calibri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The player bets according to the </a:t>
            </a:r>
            <a:r>
              <a:rPr lang="en-US" dirty="0" smtClean="0"/>
              <a:t>odds given </a:t>
            </a:r>
            <a:r>
              <a:rPr lang="en-US" dirty="0"/>
              <a:t>by </a:t>
            </a:r>
            <a:r>
              <a:rPr lang="en-US" dirty="0" smtClean="0"/>
              <a:t>his/her </a:t>
            </a:r>
            <a:r>
              <a:rPr lang="en-US" dirty="0"/>
              <a:t>forecast, for each category:</a:t>
            </a:r>
          </a:p>
          <a:p>
            <a:endParaRPr lang="en-US" dirty="0" smtClean="0"/>
          </a:p>
          <a:p>
            <a:r>
              <a:rPr lang="en-US" dirty="0" smtClean="0"/>
              <a:t>For example:</a:t>
            </a:r>
          </a:p>
        </p:txBody>
      </p:sp>
      <p:pic>
        <p:nvPicPr>
          <p:cNvPr id="6" name="Picture 2" descr="http://thumbs.dreamstime.com/z/ten-twenty-euros-white-background-49462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14034"/>
          <a:stretch>
            <a:fillRect/>
          </a:stretch>
        </p:blipFill>
        <p:spPr bwMode="auto">
          <a:xfrm>
            <a:off x="5846762" y="1318461"/>
            <a:ext cx="976064" cy="5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26" name="Rectangle 25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724400" y="2693988"/>
            <a:ext cx="2438400" cy="1447800"/>
            <a:chOff x="534107" y="1864077"/>
            <a:chExt cx="2006520" cy="945396"/>
          </a:xfrm>
        </p:grpSpPr>
        <p:grpSp>
          <p:nvGrpSpPr>
            <p:cNvPr id="9" name="33 Grupo"/>
            <p:cNvGrpSpPr/>
            <p:nvPr/>
          </p:nvGrpSpPr>
          <p:grpSpPr>
            <a:xfrm>
              <a:off x="534107" y="1864077"/>
              <a:ext cx="2006520" cy="369332"/>
              <a:chOff x="4136190" y="634601"/>
              <a:chExt cx="2006520" cy="369332"/>
            </a:xfrm>
          </p:grpSpPr>
          <p:sp>
            <p:nvSpPr>
              <p:cNvPr id="17" name="40 CuadroTexto"/>
              <p:cNvSpPr txBox="1"/>
              <p:nvPr/>
            </p:nvSpPr>
            <p:spPr>
              <a:xfrm>
                <a:off x="4486526" y="634601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Above</a:t>
                </a:r>
                <a:r>
                  <a:rPr lang="es-ES_tradnl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average</a:t>
                </a:r>
                <a:endParaRPr lang="es-ES_tradnl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8" name="41 Rectángulo"/>
              <p:cNvSpPr/>
              <p:nvPr/>
            </p:nvSpPr>
            <p:spPr>
              <a:xfrm>
                <a:off x="4136190" y="711255"/>
                <a:ext cx="216024" cy="21602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0" name="34 Grupo"/>
            <p:cNvGrpSpPr/>
            <p:nvPr/>
          </p:nvGrpSpPr>
          <p:grpSpPr>
            <a:xfrm>
              <a:off x="534107" y="2152109"/>
              <a:ext cx="2006520" cy="369332"/>
              <a:chOff x="4136190" y="1003933"/>
              <a:chExt cx="2006520" cy="369332"/>
            </a:xfrm>
          </p:grpSpPr>
          <p:sp>
            <p:nvSpPr>
              <p:cNvPr id="14" name="42 Rectángulo"/>
              <p:cNvSpPr/>
              <p:nvPr/>
            </p:nvSpPr>
            <p:spPr>
              <a:xfrm>
                <a:off x="4136190" y="1080587"/>
                <a:ext cx="216024" cy="216024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46 CuadroTexto"/>
              <p:cNvSpPr txBox="1"/>
              <p:nvPr/>
            </p:nvSpPr>
            <p:spPr>
              <a:xfrm>
                <a:off x="4486526" y="1003933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Average</a:t>
                </a:r>
                <a:endParaRPr lang="es-ES_tradnl" b="1" dirty="0" smtClean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" name="48 Grupo"/>
            <p:cNvGrpSpPr/>
            <p:nvPr/>
          </p:nvGrpSpPr>
          <p:grpSpPr>
            <a:xfrm>
              <a:off x="534107" y="2440141"/>
              <a:ext cx="2006520" cy="369332"/>
              <a:chOff x="4136190" y="1328247"/>
              <a:chExt cx="2006520" cy="369332"/>
            </a:xfrm>
          </p:grpSpPr>
          <p:sp>
            <p:nvSpPr>
              <p:cNvPr id="12" name="43 Rectángulo"/>
              <p:cNvSpPr/>
              <p:nvPr/>
            </p:nvSpPr>
            <p:spPr>
              <a:xfrm>
                <a:off x="4136190" y="1404901"/>
                <a:ext cx="216024" cy="21602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47 CuadroTexto"/>
              <p:cNvSpPr txBox="1"/>
              <p:nvPr/>
            </p:nvSpPr>
            <p:spPr>
              <a:xfrm>
                <a:off x="4486526" y="1328247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Below</a:t>
                </a:r>
                <a:r>
                  <a:rPr lang="es-ES_tradnl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s-ES_tradnl" b="1" dirty="0" err="1" smtClean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average</a:t>
                </a:r>
                <a:endParaRPr lang="es-ES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21" name="31 Grupo"/>
          <p:cNvGrpSpPr/>
          <p:nvPr/>
        </p:nvGrpSpPr>
        <p:grpSpPr>
          <a:xfrm>
            <a:off x="1069687" y="3841002"/>
            <a:ext cx="2981902" cy="3094404"/>
            <a:chOff x="4067944" y="820863"/>
            <a:chExt cx="2981902" cy="3094404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820863"/>
              <a:ext cx="2981902" cy="3094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6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39" b="36510" l="57688" r="89452">
                          <a14:foregroundMark x1="62753" y1="10947" x2="62753" y2="10947"/>
                          <a14:foregroundMark x1="64184" y1="9015" x2="64184" y2="9015"/>
                          <a14:foregroundMark x1="68236" y1="5860" x2="68236" y2="5860"/>
                          <a14:foregroundMark x1="84863" y1="10947" x2="84863" y2="109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76" t="1457" r="10079" b="63296"/>
            <a:stretch/>
          </p:blipFill>
          <p:spPr>
            <a:xfrm rot="4500000">
              <a:off x="4431135" y="1230145"/>
              <a:ext cx="2255520" cy="2275841"/>
            </a:xfrm>
            <a:prstGeom prst="rect">
              <a:avLst/>
            </a:prstGeom>
          </p:spPr>
        </p:pic>
        <p:sp>
          <p:nvSpPr>
            <p:cNvPr id="31" name="15 CuadroTexto"/>
            <p:cNvSpPr txBox="1"/>
            <p:nvPr/>
          </p:nvSpPr>
          <p:spPr>
            <a:xfrm rot="3103684">
              <a:off x="6164121" y="1465287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52,7%</a:t>
              </a:r>
              <a:endParaRPr lang="es-ES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" name="16 CuadroTexto"/>
            <p:cNvSpPr txBox="1"/>
            <p:nvPr/>
          </p:nvSpPr>
          <p:spPr>
            <a:xfrm rot="18567512">
              <a:off x="4298917" y="132097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29%</a:t>
              </a:r>
              <a:endParaRPr lang="es-ES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17 CuadroTexto"/>
            <p:cNvSpPr txBox="1"/>
            <p:nvPr/>
          </p:nvSpPr>
          <p:spPr>
            <a:xfrm rot="13383322">
              <a:off x="4345718" y="3086311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18,3%</a:t>
              </a:r>
              <a:endParaRPr lang="es-ES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28 Rectángulo"/>
          <p:cNvSpPr/>
          <p:nvPr/>
        </p:nvSpPr>
        <p:spPr bwMode="auto">
          <a:xfrm>
            <a:off x="4724400" y="4670092"/>
            <a:ext cx="1339850" cy="6429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>
                <a:solidFill>
                  <a:prstClr val="white"/>
                </a:solidFill>
                <a:latin typeface="Calibri"/>
                <a:ea typeface="+mn-ea"/>
              </a:rPr>
              <a:t>5,27€</a:t>
            </a:r>
          </a:p>
        </p:txBody>
      </p:sp>
      <p:sp>
        <p:nvSpPr>
          <p:cNvPr id="25" name="25 Rectángulo"/>
          <p:cNvSpPr/>
          <p:nvPr/>
        </p:nvSpPr>
        <p:spPr bwMode="auto">
          <a:xfrm>
            <a:off x="4752382" y="5490242"/>
            <a:ext cx="1341438" cy="642938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kern="0" dirty="0">
                <a:solidFill>
                  <a:prstClr val="white"/>
                </a:solidFill>
                <a:latin typeface="Calibri"/>
                <a:ea typeface="+mn-ea"/>
              </a:rPr>
              <a:t>1,83€</a:t>
            </a:r>
          </a:p>
        </p:txBody>
      </p:sp>
      <p:sp>
        <p:nvSpPr>
          <p:cNvPr id="28" name="21 Rectángulo"/>
          <p:cNvSpPr/>
          <p:nvPr/>
        </p:nvSpPr>
        <p:spPr bwMode="auto">
          <a:xfrm>
            <a:off x="4724400" y="6246997"/>
            <a:ext cx="1341437" cy="642938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kern="0" dirty="0">
                <a:solidFill>
                  <a:prstClr val="white"/>
                </a:solidFill>
                <a:latin typeface="Calibri"/>
                <a:ea typeface="+mn-ea"/>
              </a:rPr>
              <a:t>2,9€</a:t>
            </a:r>
          </a:p>
        </p:txBody>
      </p:sp>
    </p:spTree>
    <p:extLst>
      <p:ext uri="{BB962C8B-B14F-4D97-AF65-F5344CB8AC3E}">
        <p14:creationId xmlns:p14="http://schemas.microsoft.com/office/powerpoint/2010/main" val="19464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roulette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6876" y="879328"/>
                <a:ext cx="8329365" cy="5520184"/>
              </a:xfrm>
            </p:spPr>
            <p:txBody>
              <a:bodyPr/>
              <a:lstStyle/>
              <a:p>
                <a:r>
                  <a:rPr lang="en-US" dirty="0" smtClean="0"/>
                  <a:t>After the first round, the money bet on the wrong </a:t>
                </a:r>
                <a:r>
                  <a:rPr lang="en-US" dirty="0" err="1" smtClean="0"/>
                  <a:t>terciles</a:t>
                </a:r>
                <a:r>
                  <a:rPr lang="en-US" dirty="0" smtClean="0"/>
                  <a:t> is lost.</a:t>
                </a:r>
              </a:p>
              <a:p>
                <a:r>
                  <a:rPr lang="en-US" dirty="0" smtClean="0"/>
                  <a:t>The player’s return is given by 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𝑏𝑎𝑠𝑒𝑙𝑖𝑛𝑒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𝑏𝑎𝑠𝑒𝑙𝑖𝑛𝑒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probability of verifying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tercile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All the player’s money is invested in the next round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6876" y="879328"/>
                <a:ext cx="8329365" cy="5520184"/>
              </a:xfrm>
              <a:blipFill>
                <a:blip r:embed="rId2"/>
                <a:stretch>
                  <a:fillRect l="-952" t="-773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26" name="Rectangle 25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grpSp>
        <p:nvGrpSpPr>
          <p:cNvPr id="29" name="28 Grupo"/>
          <p:cNvGrpSpPr/>
          <p:nvPr/>
        </p:nvGrpSpPr>
        <p:grpSpPr>
          <a:xfrm>
            <a:off x="995200" y="3414218"/>
            <a:ext cx="2497350" cy="2387058"/>
            <a:chOff x="933186" y="820863"/>
            <a:chExt cx="2981902" cy="3099243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86" y="820863"/>
              <a:ext cx="2981902" cy="3099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39" b="36510" l="57688" r="89452">
                          <a14:foregroundMark x1="62753" y1="10947" x2="62753" y2="10947"/>
                          <a14:foregroundMark x1="64184" y1="9015" x2="64184" y2="9015"/>
                          <a14:foregroundMark x1="68236" y1="5860" x2="68236" y2="5860"/>
                          <a14:foregroundMark x1="84863" y1="10947" x2="84863" y2="109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76" t="1457" r="10079" b="63296"/>
            <a:stretch/>
          </p:blipFill>
          <p:spPr>
            <a:xfrm rot="4500000">
              <a:off x="1296377" y="1232564"/>
              <a:ext cx="2255520" cy="2275841"/>
            </a:xfrm>
            <a:prstGeom prst="rect">
              <a:avLst/>
            </a:prstGeom>
          </p:spPr>
        </p:pic>
        <p:sp>
          <p:nvSpPr>
            <p:cNvPr id="43" name="12 CuadroTexto"/>
            <p:cNvSpPr txBox="1"/>
            <p:nvPr/>
          </p:nvSpPr>
          <p:spPr>
            <a:xfrm rot="3582498">
              <a:off x="3135315" y="1600319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33,3%</a:t>
              </a:r>
              <a:endParaRPr lang="es-ES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13 CuadroTexto"/>
            <p:cNvSpPr txBox="1"/>
            <p:nvPr/>
          </p:nvSpPr>
          <p:spPr>
            <a:xfrm rot="18000000">
              <a:off x="1054498" y="148551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33,3%</a:t>
              </a:r>
              <a:endParaRPr lang="es-ES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14 CuadroTexto"/>
            <p:cNvSpPr txBox="1"/>
            <p:nvPr/>
          </p:nvSpPr>
          <p:spPr>
            <a:xfrm>
              <a:off x="2123728" y="33964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>
                  <a:solidFill>
                    <a:schemeClr val="accent1"/>
                  </a:solidFill>
                  <a:latin typeface="Arial Narrow" panose="020B0606020202030204" pitchFamily="34" charset="0"/>
                </a:rPr>
                <a:t>33,3%</a:t>
              </a:r>
              <a:endParaRPr lang="es-ES" dirty="0">
                <a:solidFill>
                  <a:schemeClr val="accent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73740" y="4082971"/>
            <a:ext cx="2808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(e.g. </a:t>
            </a:r>
            <a:r>
              <a:rPr lang="en-US" dirty="0" err="1"/>
              <a:t>clim</a:t>
            </a:r>
            <a:r>
              <a:rPr lang="en-US" dirty="0"/>
              <a:t> </a:t>
            </a:r>
            <a:r>
              <a:rPr lang="en-US" dirty="0" smtClean="0"/>
              <a:t>1/0.33 -&gt; x3</a:t>
            </a:r>
            <a:r>
              <a:rPr lang="en-US" dirty="0"/>
              <a:t>)</a:t>
            </a:r>
          </a:p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022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4688" y="836061"/>
            <a:ext cx="7740650" cy="5681663"/>
            <a:chOff x="1769607" y="29947505"/>
            <a:chExt cx="7740312" cy="5681412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7360915" y="30177817"/>
              <a:ext cx="9637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s-ES" sz="4000">
                  <a:solidFill>
                    <a:srgbClr val="004384"/>
                  </a:solidFill>
                  <a:latin typeface="Calibri" pitchFamily="34" charset="0"/>
                </a:rPr>
                <a:t>10€</a:t>
              </a:r>
              <a:endParaRPr lang="en-US" altLang="en-US"/>
            </a:p>
          </p:txBody>
        </p:sp>
        <p:sp>
          <p:nvSpPr>
            <p:cNvPr id="4" name="21 Rectángulo"/>
            <p:cNvSpPr/>
            <p:nvPr/>
          </p:nvSpPr>
          <p:spPr>
            <a:xfrm>
              <a:off x="4884146" y="30988859"/>
              <a:ext cx="1341378" cy="64291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200" kern="0" dirty="0">
                  <a:solidFill>
                    <a:prstClr val="white"/>
                  </a:solidFill>
                  <a:latin typeface="Calibri"/>
                  <a:ea typeface="+mn-ea"/>
                </a:rPr>
                <a:t>2,9€</a:t>
              </a:r>
            </a:p>
          </p:txBody>
        </p:sp>
        <p:sp>
          <p:nvSpPr>
            <p:cNvPr id="5" name="25 Rectángulo"/>
            <p:cNvSpPr/>
            <p:nvPr/>
          </p:nvSpPr>
          <p:spPr>
            <a:xfrm>
              <a:off x="6479513" y="30988859"/>
              <a:ext cx="1341379" cy="64291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000" kern="0" dirty="0">
                  <a:solidFill>
                    <a:prstClr val="white"/>
                  </a:solidFill>
                  <a:latin typeface="Calibri"/>
                  <a:ea typeface="+mn-ea"/>
                </a:rPr>
                <a:t>1,83€</a:t>
              </a:r>
            </a:p>
          </p:txBody>
        </p:sp>
        <p:sp>
          <p:nvSpPr>
            <p:cNvPr id="6" name="28 Rectángulo"/>
            <p:cNvSpPr/>
            <p:nvPr/>
          </p:nvSpPr>
          <p:spPr>
            <a:xfrm>
              <a:off x="8127266" y="30993622"/>
              <a:ext cx="1339791" cy="64290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200" kern="0" dirty="0">
                  <a:solidFill>
                    <a:prstClr val="white"/>
                  </a:solidFill>
                  <a:latin typeface="Calibri"/>
                  <a:ea typeface="+mn-ea"/>
                </a:rPr>
                <a:t>5,27€</a:t>
              </a:r>
            </a:p>
          </p:txBody>
        </p:sp>
        <p:pic>
          <p:nvPicPr>
            <p:cNvPr id="7" name="Picture 2" descr="http://thumbs.dreamstime.com/z/ten-twenty-euros-white-background-4946256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7" b="14034"/>
            <a:stretch>
              <a:fillRect/>
            </a:stretch>
          </p:blipFill>
          <p:spPr bwMode="auto">
            <a:xfrm>
              <a:off x="5980111" y="30106305"/>
              <a:ext cx="1263710" cy="657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Down Arrow 11"/>
            <p:cNvSpPr/>
            <p:nvPr/>
          </p:nvSpPr>
          <p:spPr bwMode="auto">
            <a:xfrm>
              <a:off x="5265129" y="32003227"/>
              <a:ext cx="714344" cy="1157236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1720850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" name="Rectangle 73"/>
            <p:cNvSpPr>
              <a:spLocks noChangeArrowheads="1"/>
            </p:cNvSpPr>
            <p:nvPr/>
          </p:nvSpPr>
          <p:spPr bwMode="auto">
            <a:xfrm>
              <a:off x="6123098" y="32226071"/>
              <a:ext cx="308289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s-ES" sz="4000" dirty="0">
                  <a:solidFill>
                    <a:srgbClr val="004384"/>
                  </a:solidFill>
                  <a:latin typeface="Calibri" pitchFamily="34" charset="0"/>
                </a:rPr>
                <a:t>2,9€ x 3= 8,7€</a:t>
              </a:r>
              <a:endParaRPr lang="en-US" altLang="en-US" dirty="0"/>
            </a:p>
          </p:txBody>
        </p:sp>
        <p:sp>
          <p:nvSpPr>
            <p:cNvPr id="10" name="21 Rectángulo"/>
            <p:cNvSpPr/>
            <p:nvPr/>
          </p:nvSpPr>
          <p:spPr>
            <a:xfrm>
              <a:off x="4927006" y="33404927"/>
              <a:ext cx="1341379" cy="64291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200" kern="0" dirty="0">
                  <a:solidFill>
                    <a:prstClr val="white"/>
                  </a:solidFill>
                  <a:latin typeface="Calibri"/>
                  <a:ea typeface="+mn-ea"/>
                </a:rPr>
                <a:t>0,17€</a:t>
              </a:r>
            </a:p>
          </p:txBody>
        </p:sp>
        <p:sp>
          <p:nvSpPr>
            <p:cNvPr id="11" name="25 Rectángulo"/>
            <p:cNvSpPr/>
            <p:nvPr/>
          </p:nvSpPr>
          <p:spPr>
            <a:xfrm>
              <a:off x="6522374" y="33404927"/>
              <a:ext cx="1341378" cy="64291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000" kern="0" dirty="0">
                  <a:solidFill>
                    <a:prstClr val="white"/>
                  </a:solidFill>
                  <a:latin typeface="Calibri"/>
                  <a:ea typeface="+mn-ea"/>
                </a:rPr>
                <a:t>0,87€</a:t>
              </a:r>
            </a:p>
          </p:txBody>
        </p:sp>
        <p:sp>
          <p:nvSpPr>
            <p:cNvPr id="12" name="28 Rectángulo"/>
            <p:cNvSpPr/>
            <p:nvPr/>
          </p:nvSpPr>
          <p:spPr>
            <a:xfrm>
              <a:off x="8168540" y="33409690"/>
              <a:ext cx="1341379" cy="64290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200" kern="0" dirty="0">
                  <a:solidFill>
                    <a:prstClr val="white"/>
                  </a:solidFill>
                  <a:latin typeface="Calibri"/>
                  <a:ea typeface="+mn-ea"/>
                </a:rPr>
                <a:t>7,65€</a:t>
              </a:r>
            </a:p>
          </p:txBody>
        </p:sp>
        <p:sp>
          <p:nvSpPr>
            <p:cNvPr id="13" name="Rectangle 79"/>
            <p:cNvSpPr>
              <a:spLocks noChangeArrowheads="1"/>
            </p:cNvSpPr>
            <p:nvPr/>
          </p:nvSpPr>
          <p:spPr bwMode="auto">
            <a:xfrm>
              <a:off x="4733564" y="34319170"/>
              <a:ext cx="3861786" cy="70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s-ES" sz="4000" dirty="0" smtClean="0">
                  <a:solidFill>
                    <a:srgbClr val="004384"/>
                  </a:solidFill>
                  <a:latin typeface="Calibri" pitchFamily="34" charset="0"/>
                </a:rPr>
                <a:t>7,65</a:t>
              </a:r>
              <a:r>
                <a:rPr lang="en-US" altLang="es-ES" sz="4000" dirty="0">
                  <a:solidFill>
                    <a:srgbClr val="004384"/>
                  </a:solidFill>
                  <a:latin typeface="Calibri" pitchFamily="34" charset="0"/>
                </a:rPr>
                <a:t>€ x 3= 22,97€</a:t>
              </a:r>
              <a:endParaRPr lang="en-US" altLang="en-US" dirty="0"/>
            </a:p>
          </p:txBody>
        </p:sp>
        <p:pic>
          <p:nvPicPr>
            <p:cNvPr id="14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6" r="10313"/>
            <a:stretch>
              <a:fillRect/>
            </a:stretch>
          </p:blipFill>
          <p:spPr bwMode="auto">
            <a:xfrm>
              <a:off x="1769607" y="32723071"/>
              <a:ext cx="2855627" cy="2905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608" y="29947505"/>
              <a:ext cx="2797119" cy="2905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3962400" y="5983996"/>
            <a:ext cx="4390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1 round per start date: 50 rounds.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91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roulette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For each round, the return ratio r 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𝑏𝑎𝑠𝑒𝑙𝑖𝑛𝑒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b="0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probability verifying </a:t>
                </a:r>
                <a:r>
                  <a:rPr lang="en-US" dirty="0" err="1" smtClean="0"/>
                  <a:t>tercile</a:t>
                </a:r>
                <a:r>
                  <a:rPr lang="en-US" dirty="0" smtClean="0"/>
                  <a:t> for each round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The skill R of the forecast system is given by the geometric average of the return ratios 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 forecast more skillful than a baseline will return R&gt;1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Effective yearly interest rate </a:t>
                </a:r>
                <a:r>
                  <a:rPr lang="en-US" dirty="0" smtClean="0"/>
                  <a:t>is given by R-1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025" t="-773" b="-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6" name="Rectangle 5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6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62" y="3890962"/>
            <a:ext cx="5413389" cy="1819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86925"/>
            <a:ext cx="4953000" cy="1853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success story!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4" name="Rectangle 3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21" y="1163557"/>
            <a:ext cx="4920179" cy="1684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2" y="4878201"/>
            <a:ext cx="4024299" cy="1551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69110"/>
            <a:ext cx="4239025" cy="198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Performance against climatology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41376"/>
            <a:ext cx="7090800" cy="615623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8" name="Rectangle 7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981200" y="1452562"/>
            <a:ext cx="161498" cy="506522"/>
            <a:chOff x="2028968" y="1545304"/>
            <a:chExt cx="161498" cy="506522"/>
          </a:xfrm>
        </p:grpSpPr>
        <p:sp>
          <p:nvSpPr>
            <p:cNvPr id="10" name="Oval 9"/>
            <p:cNvSpPr/>
            <p:nvPr/>
          </p:nvSpPr>
          <p:spPr>
            <a:xfrm>
              <a:off x="2028968" y="1545304"/>
              <a:ext cx="152400" cy="1524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28968" y="1733267"/>
              <a:ext cx="152400" cy="1524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038066" y="189942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10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553200" cy="841376"/>
          </a:xfrm>
        </p:spPr>
        <p:txBody>
          <a:bodyPr/>
          <a:lstStyle/>
          <a:p>
            <a:r>
              <a:rPr lang="en-US" sz="2400" dirty="0" smtClean="0"/>
              <a:t>Performance against climatology </a:t>
            </a:r>
            <a:br>
              <a:rPr lang="en-US" sz="2400" dirty="0" smtClean="0"/>
            </a:br>
            <a:r>
              <a:rPr lang="en-US" sz="2400" dirty="0" smtClean="0"/>
              <a:t>(2-5)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4" y="903220"/>
            <a:ext cx="7550006" cy="60112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7" name="Rectangle 6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752600" y="1757362"/>
            <a:ext cx="161498" cy="506522"/>
            <a:chOff x="2028968" y="1545304"/>
            <a:chExt cx="161498" cy="506522"/>
          </a:xfrm>
        </p:grpSpPr>
        <p:sp>
          <p:nvSpPr>
            <p:cNvPr id="10" name="Oval 9"/>
            <p:cNvSpPr/>
            <p:nvPr/>
          </p:nvSpPr>
          <p:spPr>
            <a:xfrm>
              <a:off x="2028968" y="1545304"/>
              <a:ext cx="152400" cy="1524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28968" y="1733267"/>
              <a:ext cx="152400" cy="1524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038066" y="189942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60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Performance against persistence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51483"/>
            <a:ext cx="6942725" cy="61003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7" name="Rectangle 6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766013" y="1528762"/>
            <a:ext cx="161498" cy="506522"/>
            <a:chOff x="2028968" y="1545304"/>
            <a:chExt cx="161498" cy="506522"/>
          </a:xfrm>
        </p:grpSpPr>
        <p:sp>
          <p:nvSpPr>
            <p:cNvPr id="10" name="Oval 9"/>
            <p:cNvSpPr/>
            <p:nvPr/>
          </p:nvSpPr>
          <p:spPr>
            <a:xfrm>
              <a:off x="2028968" y="1545304"/>
              <a:ext cx="152400" cy="1524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28968" y="1733267"/>
              <a:ext cx="152400" cy="1524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038066" y="189942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54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66023"/>
            <a:ext cx="6384924" cy="696944"/>
          </a:xfrm>
        </p:spPr>
        <p:txBody>
          <a:bodyPr/>
          <a:lstStyle/>
          <a:p>
            <a:r>
              <a:rPr lang="en-US" sz="2400" dirty="0" smtClean="0"/>
              <a:t>Performance against persistence</a:t>
            </a:r>
            <a:br>
              <a:rPr lang="en-US" sz="2400" dirty="0" smtClean="0"/>
            </a:br>
            <a:r>
              <a:rPr lang="en-US" sz="2400" dirty="0" smtClean="0"/>
              <a:t>(2-5)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8072"/>
            <a:ext cx="7654129" cy="60321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6" name="Rectangle 5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001000" y="1909762"/>
            <a:ext cx="161498" cy="506522"/>
            <a:chOff x="2028968" y="1545304"/>
            <a:chExt cx="161498" cy="506522"/>
          </a:xfrm>
        </p:grpSpPr>
        <p:sp>
          <p:nvSpPr>
            <p:cNvPr id="9" name="Oval 8"/>
            <p:cNvSpPr/>
            <p:nvPr/>
          </p:nvSpPr>
          <p:spPr>
            <a:xfrm>
              <a:off x="2028968" y="1545304"/>
              <a:ext cx="152400" cy="1524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28968" y="1733267"/>
              <a:ext cx="152400" cy="1524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38066" y="189942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2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457200" y="2138362"/>
            <a:ext cx="82296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/>
              <a:t>How </a:t>
            </a:r>
            <a:r>
              <a:rPr lang="en-US" altLang="en-US" sz="2800" b="1" dirty="0" err="1"/>
              <a:t>skilful</a:t>
            </a:r>
            <a:r>
              <a:rPr lang="en-US" altLang="en-US" sz="2800" b="1" dirty="0"/>
              <a:t> are the multi-annual forecast of Atlantic hurricanes?</a:t>
            </a:r>
            <a:br>
              <a:rPr lang="en-US" altLang="en-US" sz="2800" b="1" dirty="0"/>
            </a:br>
            <a:r>
              <a:rPr lang="en-US" altLang="en-US" sz="2800" b="1" dirty="0">
                <a:latin typeface="Calibri" pitchFamily="34" charset="0"/>
              </a:rPr>
              <a:t/>
            </a:r>
            <a:br>
              <a:rPr lang="en-US" altLang="en-US" sz="2800" b="1" dirty="0">
                <a:latin typeface="Calibri" pitchFamily="34" charset="0"/>
              </a:rPr>
            </a:br>
            <a:r>
              <a:rPr lang="en-US" altLang="en-US" sz="2800" b="1" dirty="0">
                <a:latin typeface="Calibri" pitchFamily="34" charset="0"/>
              </a:rPr>
              <a:t>Better than climatological forecasts</a:t>
            </a:r>
            <a:br>
              <a:rPr lang="en-US" altLang="en-US" sz="2800" b="1" dirty="0">
                <a:latin typeface="Calibri" pitchFamily="34" charset="0"/>
              </a:rPr>
            </a:br>
            <a:r>
              <a:rPr lang="en-US" altLang="en-US" sz="2800" b="1" dirty="0">
                <a:latin typeface="Calibri" pitchFamily="34" charset="0"/>
              </a:rPr>
              <a:t/>
            </a:r>
            <a:br>
              <a:rPr lang="en-US" altLang="en-US" sz="2800" b="1" dirty="0">
                <a:latin typeface="Calibri" pitchFamily="34" charset="0"/>
              </a:rPr>
            </a:br>
            <a:r>
              <a:rPr lang="en-US" altLang="en-US" sz="2800" b="1" dirty="0">
                <a:latin typeface="Calibri" pitchFamily="34" charset="0"/>
              </a:rPr>
              <a:t>Probably better, or at least equivalent </a:t>
            </a:r>
            <a:r>
              <a:rPr lang="en-US" altLang="en-US" sz="2800" b="1" dirty="0" smtClean="0">
                <a:latin typeface="Calibri" pitchFamily="34" charset="0"/>
              </a:rPr>
              <a:t>to, </a:t>
            </a:r>
            <a:r>
              <a:rPr lang="en-US" altLang="en-US" sz="2800" b="1" dirty="0">
                <a:latin typeface="Calibri" pitchFamily="34" charset="0"/>
              </a:rPr>
              <a:t>10-year persistence forecasts</a:t>
            </a:r>
            <a:r>
              <a:rPr lang="en-US" altLang="en-US" sz="2800" dirty="0">
                <a:latin typeface="Calibri" pitchFamily="34" charset="0"/>
              </a:rPr>
              <a:t/>
            </a:r>
            <a:br>
              <a:rPr lang="en-US" altLang="en-US" sz="2800" dirty="0">
                <a:latin typeface="Calibri" pitchFamily="34" charset="0"/>
              </a:rPr>
            </a:br>
            <a:r>
              <a:rPr lang="en-US" altLang="es-ES" sz="2800" dirty="0" smtClean="0">
                <a:latin typeface="Arial" charset="0"/>
              </a:rPr>
              <a:t/>
            </a:r>
            <a:br>
              <a:rPr lang="en-US" altLang="es-ES" sz="2800" dirty="0" smtClean="0">
                <a:latin typeface="Arial" charset="0"/>
              </a:rPr>
            </a:br>
            <a:endParaRPr lang="en-US" altLang="es-ES" sz="2800" dirty="0" smtClean="0">
              <a:latin typeface="Arial" charset="0"/>
            </a:endParaRPr>
          </a:p>
        </p:txBody>
      </p:sp>
      <p:sp>
        <p:nvSpPr>
          <p:cNvPr id="8" name="TextShape 4"/>
          <p:cNvSpPr txBox="1">
            <a:spLocks noChangeArrowheads="1"/>
          </p:cNvSpPr>
          <p:nvPr/>
        </p:nvSpPr>
        <p:spPr bwMode="auto">
          <a:xfrm>
            <a:off x="1331912" y="5719762"/>
            <a:ext cx="64801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s-ES" altLang="en-US" dirty="0" smtClean="0">
                <a:solidFill>
                  <a:srgbClr val="FFFFFF"/>
                </a:solidFill>
              </a:rPr>
              <a:t>Caron et al. (2018) Bull. </a:t>
            </a:r>
            <a:r>
              <a:rPr lang="es-ES" altLang="en-US" dirty="0" err="1" smtClean="0">
                <a:solidFill>
                  <a:srgbClr val="FFFFFF"/>
                </a:solidFill>
              </a:rPr>
              <a:t>Amer</a:t>
            </a:r>
            <a:r>
              <a:rPr lang="es-ES" altLang="en-US" dirty="0" smtClean="0">
                <a:solidFill>
                  <a:srgbClr val="FFFFFF"/>
                </a:solidFill>
              </a:rPr>
              <a:t>. </a:t>
            </a:r>
            <a:r>
              <a:rPr lang="es-ES" altLang="en-US" dirty="0" err="1" smtClean="0">
                <a:solidFill>
                  <a:srgbClr val="FFFFFF"/>
                </a:solidFill>
              </a:rPr>
              <a:t>Meteor</a:t>
            </a:r>
            <a:r>
              <a:rPr lang="es-ES" altLang="en-US" dirty="0" smtClean="0">
                <a:solidFill>
                  <a:srgbClr val="FFFFFF"/>
                </a:solidFill>
              </a:rPr>
              <a:t>. Soc., 99 (2), 403-413. 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376"/>
            <a:ext cx="9144000" cy="4664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67020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Number of tropical cyclones</a:t>
            </a:r>
          </a:p>
          <a:p>
            <a:r>
              <a:rPr lang="en-CA" dirty="0" smtClean="0"/>
              <a:t>Number of hurricanes</a:t>
            </a:r>
          </a:p>
          <a:p>
            <a:r>
              <a:rPr lang="en-CA" dirty="0" smtClean="0"/>
              <a:t>Number of major hurricanes (cat 3-5)</a:t>
            </a:r>
          </a:p>
          <a:p>
            <a:r>
              <a:rPr lang="en-CA" dirty="0" smtClean="0"/>
              <a:t>Accumulated Cyclone Energy</a:t>
            </a:r>
            <a:endParaRPr lang="en-GB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5436096" y="565219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Forecasts are issued from late March to early August</a:t>
            </a:r>
            <a:endParaRPr lang="en-GB" dirty="0" err="1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8" name="Rectangle 7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654425" y="116898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www.seasonalhurricanepredictions.org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FBD14-BD95-4BE9-AD2B-F94254EF4A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15" y="2155179"/>
            <a:ext cx="2385392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EF0E6-DE28-49EF-92BB-642DEAA0C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252" y="2174260"/>
            <a:ext cx="2143125" cy="392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43BB38-D383-48FB-94FC-9D48A33307D1}"/>
              </a:ext>
            </a:extLst>
          </p:cNvPr>
          <p:cNvSpPr txBox="1"/>
          <p:nvPr/>
        </p:nvSpPr>
        <p:spPr>
          <a:xfrm>
            <a:off x="2094060" y="1056415"/>
            <a:ext cx="49720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http://www.seasonalhurricanepredictions.org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4D250-0C93-4286-8D71-2BA2FA7C2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751" y="3315737"/>
            <a:ext cx="1133333" cy="933333"/>
          </a:xfrm>
          <a:prstGeom prst="rect">
            <a:avLst/>
          </a:prstGeom>
        </p:spPr>
      </p:pic>
      <p:sp>
        <p:nvSpPr>
          <p:cNvPr id="9" name="AutoShape 2" descr="data:image/png;base64,iVBORw0KGgoAAAANSUhEUgAADaEAAAOpCAMAAACOoPpzAAAACXBIWXMAADCtAAAwrgHza8UxAAABQVBMVEUUNFcVM1wcMlUfMlsbOVwFMmIANm4JNGYMNGwPOGUANXMANXsAOHYAOXgMM3MMM3kWMmIRN2sROWYUOWsYM2QZMmseOWQaPmwQNXURNXsXOXkaPXEiOVclOlspN1cpOlQiPGYjPWoNQHMcQWwTQnYWRHkeQHEZRnodSX0lQmYkQ2wsQmEpQ20tSG0iRHQlRHomSXMkT34tRnEpTHUqSnoyS3U1TXkxU306Unw+WH4ANoEPM4ARP4UMSIcVTYYRSokbRYQfUZIhS4AkS4gtS4EqU4QsUoskVpEzUYIzW4s4Voc5WoQ6XIs1W5E6YZFBW4FAXY9HYYdBYYxHaY9KY4pPaI9DZJREaptIZ5NLapZNbJhZbI9SbZBbbpFWcpNRc5lYcZhVeaybp7SaqbyXqsOYq8ScsMj////8A/sAAAD///8UYipXAAAAaXRSTlP//////////////////////////////////////////////////////////////////////////////////////////////////////////////////////////////////////////wCgN2YaAAQciklEQVR4nOz9XY8kyXIlCHY2YRG2KtMqXnPTLz2KL50zjZqZRYEXS9xtcEVfGmA/EBeLbQ5AzvRMLxbEkA/3//+CNVU5R9Qiwj0ystIjIyJTTlZlxoe7uZmampkcOSJH/82fE4lEIpFIJBKJRCLxNvBvXnsHEolEIpFIJBKJRCIBJENLJBKJRCKRSCQSibeCZGiJRCKRSCQSiUQi8VaQDC2RSCQSiUQikUgk3gqSoSUSiUQikUgkEonEW0EytEQikUgkEolEIpF4K0iGlkgkEolEIpFIJBJvBcnQEolEIpFIJBKJROKtIBlaIpFIJBKJRCKRSLwVJENLJBKJRCKRSCQSibeCZGiJRCKRSCQSiUQi8VaQDC2RSCQSiUQikUgk3gqSoSUSiUQikUgkEonEW0EytEQikUgkEolEIpF4K0iGlkgkEolEIpFIJBJvBcnQEolEIpFIJBKJROKtIBlaIpFIJBKJRCKRSLwVJENLJBKJRCKRSCQSibeCZGiJRCKRSCQSiUQi8VaQDC2RSCQSiUQikUgk3gqSoSUSiUQikUgkEonEW0EytEQikUgkEolEIpF4K0iGlkgkEolEIpFIJBJvBcnQEolEIpFIJBKJROKtIBlaIpFIJBKJRCKRSLwVJENLJBKJRCKRSCQSibeCZGiJRCKRSCQSiUQi8VaQDC2RSCQSiUQikUgk3gqSoSUSiUQikUgkEonEW0EytEQikUgkEolEIpF4K0iGlkgkEolEIpFIJBJvBcnQEolEIpFIJBKJROKtIBlaIpFIJBKJRCKRSLwVJENLJBKJRCKRSCQSibeCZGiJRCKRSCQSiUQi8VaQDC2RSCQSiUQikUgk3gqSoSUSiUQikUgkEonEW0EytEQikUgkEolEIpF4K0iGlkgkEolEIpFIJBJvBcnQEolEIpFIJBKJROKtIBlaIpFIJBKJRCKRSLwVJEN7s/i7331c96g/bf/VgfH17le/++fX3tlEIpFIJBKJRCJxDSRDe1P4l0+H5faw1lJOparc3d3pndqA+B9g+2L72fbLu+1FpnLqhO12OfzutY8gkUgkEolEIpFIfAWSob0F/M41MhfI/l3VjZxt1EtskDMduBtwlja+3H7mzE1UrGx/aT2VUxfYfupk7a9e+5gSiUQikUgkEonElyMZ2qvi/3a4XUuV090QxbostrGw8c1d52ZytxEviGY22RqY2Ya6fbP9anuxjDdutK4TNtv4XakbTzv8+tpHmEgkEolEIpFIJL4AydBeBf9zbzEbitmpDg6mQyDrRGxIZzrqGcnayMfA0/oXii82znbnMprcGd5etRM90dNJRtPahuxTSyQSiUQikUgk3gWSoX1r3N5u1Ow0+JRUMedld4NsmStg6DbrrWc2JDK0oA1Kpir+CpMupnXOVrvqpuBz/gb112+bLX3rdaNq63L72oeeSCQSiUQikUgkPoNkaN8Of/g4dLPTqdMwvRt1jLbRrOgnAw27G1KZ0hlESddcIcOfXss4fl9gGzL+0/HDvgEVL4C07jRyJ6eu1vUWtcPfvfYwJBKJRCKRSCQSiYtIhvZN8H//eLvWE+lXJ1ijzWyIZXc2SFjnV6KsdFTaNhpqF1nk6D/3fzXKHr3gEf/231Zxktdp2pDl7lynu5O1rrcf//1rD0gikUgkEolEIpE4h2RoL42/Wte1lEqOpd2m0YJ73e05F3rPUOgIaxCjNUhQtk7ATJ3o6ahrVPC4u1HgWPzFd/iM8ZnjbUO2295TvD3tp9cemkQikUgkEolEIvEAydBeEoe1nLpqtlGkeocuMq9g7PSqotPMCxbHD8S/URfUVNBpBgvHIY8ptgEzfmhmKtDL/L/7clt/zR0+Rd1SpEjTWsv6Ic0eE4lEIpFIJBKJN4RkaC8FN2uUOiSz6Cvr7Kn4V0YfffHqRlK3+GYuUE2n/cHqDAb8YwPGYkd13W1oagZDEQ0C55sqg/hJEDutUlJMSyQSiUQikUgk3hCSob0EDh/rUMi8dtHuBhm7u1MWKe6XOPOvqgVbQ19ZFQl6xdcrXk5jR+vO+m4cQnd+J2HsTkO5pPj6an2BNSd+d+Zimm9vo2m3KaYlEolEIpFIJBJvAMnQro2unZWid3o3TPRNyaiM8hfpU1VB0SNN8lHu6N+h1hFiGrvQoIIpPEUGpWMbmhrWUNPZgoaXGUQ1t4Y0p2fjZ3d3d3LSFNMSiUQikUgkEom3gGRo10TXzu6oacEAH31gXtN4hzXN4IQvNoUvLGI2GspsUqyppJGpwXgfehpFNgvFDBRQR1fboHiq97bGvRvfw0+k9E++q7UectW0RCKRSCQSiUTi9ZAM7Vr4pVs2Fi0y1h8bEtmdSqxqRsd7cC1ltSKUsSGFcdmzeItNo32Qr/3bdhRPlFQvFDR3DnEVTmji7z9GNeUw378j0euVj9uXp1rWNVlaIpFIJBKJRCLxOkiGdhX892utd7ajVlaNbWbh3zjWpvbyRIEMxsWqp52Hsp+sK2C02gdRQ8mjWr1vtQ/jEXM3SDNuJhrUIKQZFro2lF7aMO3fvr5T350hAG7b0NN6mywtkUgkEolEIpH49kiG9vX4uB5rl87AwcC+dktKD4N8ejQqqiAHr1L/lTeoPem0b7EhQ1XkGad9C6f9ndV+vE6CAVr4QA5OBtxByusfrKfSl7Z+7aFNJBKJRCKRSCR+MCRD+0p8XKsToDunRp1C3aGwEAYduyawkMvCap8GH9Nq3/YUa2e1r3urfe9rm1b7Flb7gjpGpVfIrsySK6lxl8L6ETusw3iyd6TJ+EtPa/alJRKJRCKRSCQS3xDJ0L4Cf73WMkzx75xXaQXH6uWJdncXK49hdWkX1ibtItdi3WNl25nu2swmk7P4AsuZoUZSbfapYa3q6RyCla1lVDT2XxdUTA4d7o6Kn3IDdufiHhljPZV1/R9ee6QTiUQikUgkEokfBMnQfit+d1vrHamQWybSGFHo3WG0+3DjRTXWNLrVvjebdfJ032ofTWGscwy7EC9OVDBBCGrw04fVfhj6B/XzhjZs0ay1qnMB7EHR2LJm01lymJ3gF1XuTuu6vPZ4JxKJRCKRSCQSPwKSof0m/G60nrnYdOdGiiBWzo8UEpndtSBt4E97p32UM+o09HCnfRroBwEMo8bgg5NYkQjuaJ7qWaf9MH4MpW3aRXobm7j9Pssg70bh5Mbiau3LpWXBYyKRSCQSiUQi8cJIhvbl+Ju1hGMiPT/uhpilCqsPCTVK2m5Js+nScc9qP5asNlYnhqw16dKkeXPb96z259f3rfap5M1ySn9vMWeDY6dRp4nVAO6ija5/jTa3XvG43v771x79RCKRSCQSiUTie0YytC/Futa6EZt6Z3e0/Ih2MFhzgHQJmsDGj1TvcS9jkSOVLQHhQ63idNqP1jSX4KCf6Wh169todNrXUNDI7xrfqNibWQXJqkcWSdp8hfRF0uqga53G9Z+W7bd3nYSeSq3r4bVPQSKRSCQSiUQi8d0iGdoX4eMqw5Xe1x0DvXFrj7HkM6QnobPiqDV0cmVOq2SuWgarfadJ7rlIq319YLWPr6U14TJqcAAZJKxztSaw2o+OMjam+a5WLaderFj73xvLrGU9bf+W7cvjzc3NuqHeHvs//es6/illvcGLayn97/5PWW8//C+vfSYSiUQikUgkEonvEsnQno+/WkuXz9zKAwuYCXvCLFzy61ihTNktBh989py5vhbVhuxJg9M+9bjHTvtQ3Iq3uflmt38a/CIbiyFVKYxtP2sw0ZftfV39Wsvtshz+8NuH4Nd//xeHD4cPy/bnw7+93sgmEolEIpFIJBIJRzK0Z+JfbsvJ14vWUf/HTi0LW5BByKqFoUedHE2j+2w2gqEnLKz2lV6KOh0V9zwNFYs0+HBHRnrnD1LWauPvpW6UrJQ6xLD1Zj3+3WuPXyKRSCQSiUQikXgGkqE9C735TE7OsmbT12jpql7OOD0+epliOC+G8aLuDO27JIbFoi1eCqd9NJv5kmr3zEJcLVP/9GHSqGHnv+sxGxWN9bgeDp9ee9QSiUQikUgkEonEFyIZ2ufxaaNnWDiMypaRb4XbB5cdw9rUlMN2Hozi9YrzPXiT20GOykgF76I5o3J1tL2Zo4YlIwjZ+PY0NLOumq3rz689YolEIpFIJBKJROK3IRna57CuxzI0sL4yGJYNU3gqqtKMQyFs2TQOidrEcNq/55lI3kYdza1Cdm6PeInarIR0bqfTO9L98re/ynG9OXz89bUHK5FIJBKJRCKRSHwVkqE9jaU767vTfNQicqUwFhhq5c9hAhL+HIrKRSpn0zhkt/wZzENotW/3rfZn/5m5YcgwBYHVvnb/j7oebr7C/CORSCQSiUQikUi8HSRDewJ/tdYi8u/m6tCqpGIwBonFxGj0YaRg/pWSyAlM891pXx477buJPp32dee0H3aOsm9tG1JeXcry2oOUSCQSiUQikUgkrodkaBex1BOWk1b3UCxhySFcqhpW+xKSmqJs0VvJ3Mpjb7VPS0fWKaIVzRew9vpFvWfh2Kq2MjxC2uB2TXTbr1rqsiY5SyQSiUQikUgkvjckQ7uAj8cq9U5R1ahjQerusj/YGqkVjDwgq+m0DvHV0Oj28cBpny1m7FozqbQBud/ARj8Qg+XIKJbcGNrN7eG1hyeRSCQSiUQikUi8BJKhncNfrlXuBl2qFMLmctKPrfaNLh4PrfYhstEExMsclXyL74TAhnXVYLVv7E8bZZDDJ3L7uOO63Lz24CQSiUQikUgkEokXQzK0x/hYV0H5Itcko2GHjjWpg6qdcdoPE0Y67ZOE7Z32YaEvzsWc1NFp30skfTm0uTpaf/+a0lkikUgkEolEIvGdIxnaQyyUz1CJOC1C7vqiaOw/E6F3h7s23rfat+mvH+uYGbnYtNqHjgb3RjhAolRymIaYdufGUut6s772wCQSiUQikUgkEokXRzK0+1jryXx16jBOdK/7nWcIJDAUH1qsYs3F0ei0D5PHna7mBE8ppAk3W70KUh867Q/3EK1rameJRCKRSCQSicSPgWRoe6z17m4Y4ntxoy9KPb6+szt4eLi1B5aiDvtG+O6z6wy6GN0b3VrfCxbpo48KRlK5c1b7tZT1JvvOEolEIpFIJBKJHwfJ0CbWWjpvuhtNY9JrHWkMoqY2SxPd5YNO+/BznE77XgeJfjU67fumNPwch0EjKJuOtacpmrEmciNoh8M/vfaYJBKJRCKRSCQSiW+JZGhEt2+8M5nuH+F4bzsffBFa7Yf54n2rfbfGn1b7Ql6mrJYkr4tVrbnItfqP+/+lrOvptUckkUgkEolEIpFIfGskQxv4Y9fPnHyhJUzDsmPyMdW9077CCv+s0z5FNhiAwDpEadHoZK25nqYge26p3zdbl0+vPSKJRCKRSCQSiUTiFZAMbcPfrOXOPTrQSwalaxjgUxsb9YteujjN9h9Y7Xslo7HaEV6PQxXTCm6GPjNxujdYXbiD9H/quvzhtQckkUgkEolEIpFIvA6Sof35r29q3fjRHb0/NFw/lEueCWsTFUWLY/1oX9LMnfYrnPaVjoyzQ81fMFgY3+3m/FyZ2g39xxJosi6vPRyJRCKRSCQSiUTi9fDDM7RfVzaCbbi7gwYGIc37z8a/TsH2VvvbS+s9q32ufqZoOdNYeFrZpqZwBKHho7entfGmUpekZ4lEIpFIJBKJxI+NH5yh/XH96SR3EM/uBJ1mXqjoriBmXJwMVGz8Ak77o/aRX7vshiJI2Om7g/7gYtUVtXtO+9YK1lWTUnLRs0QikUgkEolE4ofHj83Q1tJZ0x16ytg7pjvGJe6tGK6Otit1nHWP5ouoiTeW+aLU9632sRX2qgUV7Bqalnpz+9pDkUgkEolEIpFIJN4AfmSGttbqnWPDFKQzsrsgYbuVy2gH8thpP5z4WfUI74+dFz+c9nX3XdU2KBsNHssxixsTiUQikUgkEonEwI/L0G47P8OiZ+YG+tFTpjat9unH+Nhq36bVvk6rfXA0iGT0fVQLmobV1brVfq21rD+/9kgkEolEIpFIJBKJt4IflaH91bGAmrH+kOb4F5329Z7TPosiw2lfdk774G600adfiIGjjY9o/QU3H197IBKJRCKRSCQSicQbwo/J0P5mrXIHJiYKZauydSyY232r/aGR0WrfeZwqrPaVi1zft9pXrE3tzWl48/iFVCnrmgufJRKJRCKRSCQSiT1+SIa21qFtSTfXN2daBiJ1Nz1CnJJ5nxl99Om0L+7w6DSNBo6CNc7uO+0L5TaND9u+KvVwfO1hSCQSiUQikUgkEm8NPyBDW2tx9nUnJWzz+/eVdOyR1b73oj2w2h/ejVxKzfvSwMM0GB+t9l0482+3t5V1fe1RSCQSiUQikUgkEm8QPxxD6/zM2G8GCw+Y4mORMqpk95328TN32kftIwgZlqi+5LTvS1a74WMX0KQsn157FBKJRCKRSCQSicSbxA/G0H631jt6Lm4U6k6V5Ev2pYoSrOy81X6FMCZeIUmyF1b7AuaG7bAXTXJl6kQikUgkEolEIvEUfiyGttZT6GLRUdbNQiwWoWZZ4/Oc9mU67Ws47Usb2lmD7aOve+0O/Fpz7bNEIpFIJBKJRCJxET8SQ7utQ+66U69XHNxq79kILWxntY+6RnXVjHIaFrXeW+3bzmp/+66536Nb7TtTk6a1LKfXHoNEIpFIJBKJRCLxlvHjMLT/8XiiZ2O46EMPc7dGRXXjA9YGPob+s/NO+924cTrtNy9rbIUeJENAqymfJRKJRCKRSCQSic/gh2FoazfSH+zLbTwsbPW7Pmaz6BHszf1DBMukebEjDEY2VlfPW+2rzD40V868+tGkrMnPEolEIpFIJBKJxOfwgzC09XiCZkZ3fWdW/h0dPST0tHDaJ4/zHjSqaVyCWnZO+6iAHIb6TbzA0SjTHb8fflaPPx2WZVnv/+f/1OX482vvXyKRSCQSiUQi8Z7xQzC0/+eK1aLtDr6N6stIR7kjli9jN9rgY8NSxE0elVb75GVzDWrvWUNXmxc+Ks0ch9W+Sn3n7WefPn5YOgdb61JrOYGWtoF+lOMv698Vkyp1e9mykbgPuaZAIpFIJBKJRCLxpfgRGNrN8dRrFe+4GDXMGtWMjvoKsrZf/sxo5egszITKGoQxwRpn2F447btpo1tBDo/Hd7r62XG5WQcrK6XWepKTVhlNduI6IQs7h1rYlIMgUqo2qa2/a+3K2qG+9qEkEolEIpFIJBLvBt8/Q/vLKl07k1iPWr25DF6ObrWvdsFqv8tiw2pfp9W+S2tR06iwDyFH6zb7dByRenzt4/9S3H5YDkstG8dq4Jpq25fNyS0Xf1OHcJyagqzBDdPaGOUxJp2qpaSWSCQSiUQikUg8B989Q/tYfFHqsSLZXTAruIaEe/4kZnTa95eRlcwXsBHNvM/svtP+WAYt/ESk3r724T8fP98OyWytVaozr6pYPM6k+QLdTspaO8WS3gbSNr5rg9D68nB9oJuLbSJFq5RR/bgeslEtkUgkEolEIpG4jO+cod2OyjwsWwajkNlspu4RUkdn2mOrfcW/6D9TX3caPWqq6DOjm74rS32bbdQBai3rax/+8/Dxw+1SahlkdDuCLp1tHGwctbnbSYU6iFE0ggTVKJ010jbUhApW7m6DuI6f1Vpulg+H1z7oRCKRSCQSiUTiTeK7Zmh/fSw6TPbJtMLDUcnSoivNgoK40773kYGR7FwdSc0eO+27YKReKyla3oF9Yz3crGuttVWZ7WUqbMobZY5ovOurvM1F42JJudFrNyo/uXbB9oMqFBuH/Dba8VqX3gbD1e2k1FLWZV1ST0skEolEIpFIJO7je2Zot/UOvotkGYN6RWXjBat9Cat95yf+ZqWS5nV/8Oo3/70q/fl9KTQ51Zv/9NqH/zQ+LEv3/+jLaouVbTy2r8ZRK/xSpoCo5F7eaBfcTCik+RiCsMJlhSMjReCaUraP0OE00oZmadpOdb1ZUk5LJBKJRCKRSCQC3zFDW91rUbDONJaQhtO+aNg1OmFT9poNGQgFf85PlNxE6c3P9agrnPYN1vzDdX6sT/2WbTHWpetm6mzJhjo29r2hflOCdLGkUak8YsRY00m7EItmviZoRfMCUNfkMPijfnLjZwVrffcBPJ02ltaNRN6do0oikUgkEolEIvES+G4Z2lr1jroZHEBQ1Ch7q307Z7XPJaqhAxmEpei3gmcGhbPO1GCwv72yal3fbPXep66caVOB+8mgV20cfuXaAl7MyLEZZZtjSCp69EQ0ajp3zo7wTlH2pblZiJd8QkYbxK02KpBaoWRWa01rXZZ3ZKySSCQSiUQikUi8CL5XhraWCmLhpXuQctwv/5zTPnrN9k777gci+Bs2jxZO+27XqLDxx2poIuWtrn/WPfSP1Y1TFAu6wdUSNir9OBr1QmXBJ5rKwFMn6LQf9aBeIyr4h2sP4CdeVDq+oGO/RavaGPvaix67n+RrD1QikUgkEolEIvF6+D4Z2u+rorLu7o4rkwlVMy9WpEs86hYtlq52+cgpl/KL8C4UYeeZk5a91f54cz299sGfwccPa5fOxBUzUlEULhbDam7RhYeCRn+dwgpk0CkN00spxqW5g4TFggTwu/SF41gsqdrcTlN8m96SpvSBbOwL1JJqWiKRSCQSiUTih8V3ydDW4oyJvoN33lt2BwoCRkJnkPk6SkbKr8QVontO+4Ne7J32Wde3/b6ub49Z/HJYSqmFtpMUAjV88tWwHHWDbugcjfzKX4T2Ozac7XxD6CgiLPtUdKqBtA6uRntMdgOCEPfaSXhIira+I7X/X9W9HtfXHrtEIpFIJBKJROJb4ztkaH9Z61iaepCAO5bwRWXe6BoDH5N7q1WTk0k0rsnUiVDVqDaJDjkPVhFTfXuU4sOhDp7EdrA2bPO5275WHNvwmo8IrPPH4FQnWi6Qqa/l7Wt4+1Jy/QeVdpfevubrdgvNILm8N8siLRalU2prwuXozF0j+8LXrfWT1Be5/pAWIolEIpFIJBKJHwnfH0PrAprX7HmHGO0tpEyn/ZB96AyibJ966LSPcj8FnxvVjc0dENFHBa8MkXrz2od+H7frUksZ5ZgNpvjj6OiFwvpEaFhWjPYhotE4BtdKC8MPcFiWi/qhR00of4oP4xgrLfuDpIVGp6w21cEcW6dq7iDS2WTVjaWty/rLaw9mIpFIJBKJRCLxbfC9MbRfa1W5U7tTSmYw/vBvUc+460qLKj40nz202ped1b4zk1a4YHWnb23YhWiVN8UiDstalb1z5vR01nIOtctc/UKVIshbjdLFcHv0wQDhYuud2zcKu/YMjivDgkSijFKj2c8mF8NJmWvIsaAUkqWgK2384RJzstG0t1dAmkgkEolEIpFIXB3fGUNb1zu5szt0kAXHCgeMQQDqY6d9Fujhx+FveNZp3/0LNX7QWc36dtZd/uV2PZbwxJ9tYeRBYFEWZpUW/BOEzD1C4LQP4xRIkVwDzaJ4UeH6SLoXvpkC75RJ9/h5iuXBucKa7+RoduvG+yfrnXH9X5pstiLVjR7f7DoGiUQikUgkEonEVfBdMbS/WUfj1J1AFAMzweJconSUP2u1j9frPat9pawm/k3latX8+bCJr2V97UMnjkvtdKhV+nm0oJmuWVWSNS80dPWMNh6qUMlgtQ9TfNXYQrhaCl0Z+3dYuXv8bGe1rxb0DFWSgy7GQmqU9EK3AxccBY6zK85XFx8LXevG0z680dUMEolEIpFIJBKJK+B7Ymg/lU6k7ow9TzqbzIycBIoSnfbZlgZZTEMv2zntT9NDkI5Bf9y43j9jfe0jB443a63S+prQndK4gX3humdDADM6cojRIUTYdIfuu0dO+3D8kOm0LzF0ILhkWTTKhNN+/6o5i1OdLWjwFwnJzvsFw1QzegS10atlnJjWO9WqjM609A9JJBKJRCKRSHyf+I4Y2roF9XcyLfGDhA2iUONrGjFCVOOaXTurfQX3wNLNYAj4WlqB74Uv+1zr22ALtxs7azzovpPuZAJPD67pJkPxMiwczXXO3MnDPUOUVZ+TvHEhguhaY3ta/FLIbUlxw2pfSA/pN8LNipM/ZVccyyTLTgB080mhfUmrThyrNd1Y2sfXHvJEIpFIJBKJROLq+G4Y2h9PtdAuEJwE1XX3nPZjQbTJFdBDBUrmm6j044edxaAbYDbefMZflOW1j7xjWWqtRao6pQkH+7D08H/gle/FiahvnGsJCH074IyidNr3Wshw2o/B5TBw6ASdf3rPaT8c9aGkYbPT1t9XnBtsrgk3h3MkQw/Ectb9/LU2XjUWti65ZFoikUgkEolE4nvD98LQfl+roGAuKuq8gUlQijd1GTZdsWJPXTd7YLUPdwzdWe3D+UIKVKFW6/raB77hw1LUGlzx0cul7KpD05eGqSWtFFkCOgQsVHWGqoiuNIuaUPowaqzRrdg+6iV3VvsU5wRMzjCMoIwQIJtTNPWewCpyqlI2nDaquY3rWo83x+2fbg+y1LWML4/rzTpwWMf33Yj/w/JvX/sEJBKJRCKRSCQSV8N3wtDWQq9BsjLR4CPgaKqsXJSd075cdNq3cDlkFxYtDUdTlFSt6+ubVmxcpeqp7191kWvof51ExqpwglXQYDx5r6bQnS7HsVd4dcQb0XwnUCIvOe1jYPq39aHTvoLw0VJSJoPT2IfRW3YsG+86fjgsy/G/vfaYJhKJRCKRSCQSr4bvg6GNxb/u7iRsBiH9gJUIHRiFy1eDh6AviotuCWsh0Wd1z2ofBogqY2nlToNevwHtw1K9crMJu+kgkDWUIWLdAOdDdfAot9pXP/zo8SJL3Vvt08QD7WJKr304pxit9o2loNxEWO3bpHDgwG2UJ26UbKhiN8txOaaDfiKRSCQSiUQiQXwPDO2v1iruBXgnlYLZ9u3dA6f9OsiGcxoVOu3DMP6x0z6X6YLNI5u2XIkSOa2vfNjHm1o3usg+LxxERYsdvTvQ7aUgoDunfaEPfywpHX1hs2oxnPZ3uO+0r2g9o9M+Sh0FzW+CBdDAeEHNlkOuP51IJBKJRCKRSJzBd8DQDqe7jY2BZ4Ta1bnC3d5qn/byFiYfc8m0abU/HfaVRX+kISzP624W8todaP94W2CnAT0LXh6wPEEf2q7PLiztd1b7KFx0ERFKI6z2fTym1b6LZ9NqHyWSrKEMq33bWe0rLfu7h8lay1KX480fXnXYEolEIpFIJBKJN473z9DKZCPQwBROGcLFuWL9ajrtu6AW/oZ7p30LjiPkJVjOOtw1+u9uXvWYl/VU3Q/RiVOr5Jvh5IiVBcLTg2WJ02nf6deoXGRxIqxBWP1o8YOQz2YBJA0w7zntK1lerDS9/bKsy+HVC0ITiUQikUgkEol3gffO0D5VWHqo05LZUOWre7G0T1jqaLHO2b53CrzLSZqS3Gj8HvzFW6+klPUVD/mw1LEYdewmLUCkkmBR+Npb7euoQiQJ9VWkp6rI7w3u9/bYal+jXJJm/Dr781T4U6yO1g0ZS12Xm+wySyQSiUQikUgkno93ztDWIncbVegeIXpnMHin2LV32reQwe69yOBSSD+QndO+Cp32jXV75CSH1zvgn9fedBdKn7OlFiuTKVcckJDORucdG8gUfMpAvqClYXGzcNrnGtLhZOmjpwL7xlbMuKza7FlrUTW6kbN1eRMLxSUSiUQikUgkEu8L75uh3Sq4xZ0vT03DjHDYR63f8M2Q+1b7IGM0lY8Gqmm1D1991agd7BTlNTvQPtRa0RkmDYs5hwel+XLRnbEVxdLUXo6ItQZota9x8KGduQQJFsdF49wSX3cda76BMUKtSGzDrfa7QeOGdTm+bgloIpFIJBKJRCLxjvGeGdofa73rC39hXTN45WM56ljsLL7emX+EOyOc9nXXvcWqwb3TvoGwddLzatLQL2spbKMbfwqXp57rUdOn0Wsesd/KSsiHTvsuKrpMaPed9i3qRbHOd7TkhSUIGvQwjNKXnL5dst8skUgkEolEIpH4Grxjhva7GguYwe/DjechAElY7RsqGelUCGIhs5rvsdW+cgXrvdV+dyV8LQpyWLW5BwqOyOkZawy1oiaROy07uQzNZHur/Z0Fv7Bg0U0ZmxcvNomFzJqGU8gY3sZ1qPsWtpdLLd1Bv7zSyCQSiUQikUgkEt8R3i9D+1icV1D6UkpmXLd51v/5klxGxckoq6H/Kpz2yXGmMSEK+YQLoa2vdLC3a5HauHSb707FUtIKBxCQyrm6gK9QhpXL7jntK7xVeHwujNFtxU1TlJ4fLqDRxnJ6ZMJc5VTWwys25iUSiUQikUgkEt8V3i1DWyXK8II16M5qX2m1X9GThjYtV9FQtnffal/ZlEVfQlghSmvWal8D7XUEtE9L9WXYpKGjzLB4tsbh09CS8hpb8s5Y7YdXo8uC9632/VMMW5fdFoTG+y4wilapa1mXf36VMUkkEolEIpFIJL5PvFeG1h0NufIyFB0LXQzrcE0Lw1CPvPTxgdM+3B2hpwmXBMNrUA5p7ZUs9g/lOA6g+ydqY0GmYdWxR077ziy9AlLhfeJW+Er3Rbg4xloCKrshCRkNK1G7O6RotKqNdzfpq5ylkX4ikUgkEolEInFlvFOGtlbvJ1N4GcLN0MlE8LUozNtZ7et9q339jNW+t2ING4xXKeVbqnY+1AY/636JEPiMdpXeeDZdFYXSWazeRg9GOonA5NLNQpQrUENQG+TLyV7vP8PQ0Gp/NKVJqevN+strjEYikUgkEolEIvG9410ytP+xalAwKD1w2ofxIJ327YHTvkWbVu/jMrIZXxTMIDYpNkOnfWcor0FJflprhatJrz+MNQKgiMERH+ucYQlpyFxcovuh0z4pF3TFQUdrWFxKUF6UT46RaxpLXPdSz5qGjYlEIpFIJBKJxEvhPTK0j1XuZmOUhJs8rPbBaNw3RPZW+05U7lvtg92hlQ0NaTur/b7FvgDztz/M29U76yyOC0eGPrR7VvvYfV9xGlb7voDbHKWw2lda7bMWVGm1jzESpcwG/ay/buNmpazJzhKJRCKRSCQSiRfEO2RoSwELu8Mqy1Jl/G9c0Oyh034d6lH1Gsd7TvvsRpvcDk4jbn7otGZ767evcFyP9VRD8ronDfJgw2lfw3wypDRln5lzUnbcaQiNuqsO1VDfsDq1RFlkVEkWOa4fvvkoJBKJRCKRSCQSPxjeH0NbR/neHczewVmUnoNUm1DU6H1X02ofJoYUjmC1v/MofGy1b1rqN69w/FCrxfJmQxmDlYlBH9MHVvu2s9p3tYxW+yq02q8WC14rzR3DJ0Q4Rj4WynLQvqVS1nX91289BolEIpFIJBKJxA+Id8fQanWCdQcDi0tO+53JKN0xdk77zmw0fkXWNvmcOuVxJ5K+0eVbH+Oh9ka7ChMUQSWje4JgPbN7Tvugak867Vcfr0lSR4GnYS04r4VUtWCnvfvMh6rWNG1MJBKJRCKRSCS+Ed4ZQ/vrcpI7ncub0dFQpi5Gq31U58ExQ8PN8Z7VvnJ9ZnfBYL8aveX7m755C9qh9gNru/Y5rnUm0pofA6z24fbBZjMNkomV3MJqH41mj6z2aczPNQgEQypt2IdUqWX5wzc+/kQikUgkEolE4gfG+2Jov6s0HZwdZyBpdNoXOu3PNb24aBqdMe477cvead9dMszrA/uP6/o33/YQl1J08imFDyM65lDSed5p35ct05DO0K4Gr4+zTvtu+oj1u4O4Cn1WyvrN5cNEIpFIJBKJROLHxrtiaOtpOMfXO500DeWLbJq6p6mhlg/i2WzTMprJc/UzWu1beB96maPUm297hGP5s/C+Vywh4KuVwS1fNVbdBh+by7q5NyVM8h9Y7Rub7Gw6XTo1nVb7CnlNu2/j+ioLwCUSiUQikUgkEj803hND+1jqIFZ3dnen7kToTvtCtiZ0K+Q61HunfXvktE+vwrl4Gl0OUeVYPn7L4/ulL38mVNAofxmPcOpjMpvq9k77tH1U/CyWIfClqBXvA1Nlx53zur4W9aBz2jq9K+vttzzyRCKRSCQSiUQi4XhHDG39d4LiPiF1gfM8FzSDWnbfap8VfW79sbfal52ehrpH/8+7vrSWb3p8iygXkvZ+MV+4zOkTFuZGFeaOkO2s9mH6yD46tNyJkqXGj8bbYpToEgK9rpxqLnqWSCQSiUQikUi8Et4PQ1uxfHP/U0bLme6d9gVKUxiCGNvQsDYzzUHE7jntK+sdRXQntvVKv2/ahLXUdqpdyILBJO0YQacUamH/uwqLEXXvtI/DdG3NfShF6bSvWKCay1jDUt/oQ7L9aYPG1vXTtzzsRCKRSCQSiUQisce7YWhrBR2bEtoUzh5a7cuw2jf6HY41xEhYBFb7YnPRM6c/6p1fg7apflMPx6VWK+wQw0pvw3BffBnp6COzoFc7+xP/prq8xpUD9lb7urOoxLLW6Fxzlgp2W1I9SyQSiUQikUgkXhfvhaFVikIoyxsLMoPPWOhidNoPC0PYMlp4NgZrQbOWciMabhnOZOo35CqHWryyEqxyR7CMTvtY7mw67RvqF6tFveZ9p32D0z5c9C847bt3fx/P+m1Fw0QikUgkEolEIvEY74Sh1VjxzKgcWfwrYbVPviZhZogyQCdoo/nKqY4KiiZnQxeXFusU51uSlaVOYiaznwyLSU//RSwAEFb79YHVPlYMoNW+0msk1uZ+YLWPPrTty1ZrqTf/7dsdciKRSCQSiUQikTiPd8HQ/nmtzrXuvFpx77QvGib7KHmEj/woZ3TpiQunQTsKp320qSncQaQVsD1dv9mxHY8FvXCDllWaUqo8ctq36BwTCVY5nfblkdO+0hNyZ4siU04c8tsYtbJ+U9PKRCKRSCQSiUQicQHvgaH9zeoOjgrHD71ntR/rV8NqX6iDPbLaV1QwUnSDOSKlNrSsdebyzazmf1q54y1o2PzH2FAWK7Y5KYXPh9JWf2e1rzoX8KbVPhaDU4EvilBXNF/5LJ31E4lEIpFIJBKJt4J3wND+h6qwgqdb4z2n/RqGIfaU077ROIQ0Dcpbc5lt/LA5dzt9q6Waf1mrFi7fRsbojicuf02nffTJcTm0cNq3vdO+t+GFNYhG7x0b10D5fDTHG7Rk81kikUgkEolEIvF28PYZ2n9/hMe+xtLUj6z2Sd4krPbR2AVmFyaGQn95ciFa7Ttl6Ys2S/nlGx3Z0g+iSTAwGu2z9QxtZMN40a0d0S7nvWQuunHts+g1w/LUXuvoxZIVxZKGUkobip1KrcvP3+hYE4lEIpFIJBKJxHPw5hna706dZNyZe4XYXkGzs077Np32XT2CkiY7p/2gQjpebfC4H/+s3+jAlqPbKGKR7Xbqa6F5H53Cab/ClHEWPNIZROiXInMLGi/bGUGaVRiH7J323WWkfiutMJFIJBKJRCKRSDwTb52hfTyFgyPKFfcGIXDVsLncl8I3X7GsGFYNY7OZcd1qnf1fxhrIYTm/fpvjuq3jAFrjEttdIfOWsXsMa2+178aLFBN1dp0ZV6A2m8WOynWuVfdW+y4v9qXPTt/mSH8j/vHX339cPnw4fFiWw+9//fW1dyeRSCQSiUQikfg2eOMMbS3SHRzlTkIgo3TEzjRRrpNGFWnn2zhXdVa4NFq4H2KxaxhntP6u0zdapvoP23FJ9UpEZWtd38EmcG70+kWF2eIjp33vVZtO+/hOaBcyV4TT+077nau17bO/zXE+E5+Oy9r/bKhrxX/ldCynWuvxWEvpP1lq/297zdJxvM0CzUQikUgkEonEd4i3zdBuK/0VjYtPh6k+lTQKY64txfLVLiLB8FFDazPKVNSdwH7GC2r5NlH/UqRiHxotTcKUcq6j7QWa96z2UaioXOctrPYhHoove03mSk/I/aJqurGct1De+OnDxrMGI9v2tTXuKU6cwp6z9+m5xqjoP/Q+uo1ldt621GU9LB++4eriiUQikUgkEonEi+JNM7SPBab6KFUctMPlr3tO+xolfHLOad+dOFw9M+hpoDtwpe9fNSn1//stjmrtbXLaiqhwZTO6TpJfGn0Y0WkHp33sLI8/7EHgzg/at1uGAK4hw2l/fEDbfnTzunzm58PQyurGrzZK7CsAbAfVtP8X9ijWvC3P6vDbjKpPJ3AUCHsz3fan1Js6lLX6qkeWSCQSiUQikUh8Pd4yQ7sVrlLmxEzuWA/o3hdDUyFPcTnpvtW+lwAaaJ2y0I9qEqUlp4AbY/gWB/XrWtwyEiTDvBku6hN94elB3kAe2ZYm4RNCq30KaW7/IfGzndW+0CDE9alS1z98i6M8h9sPS2dmJ5yE1ppzsCa+moIEAVO6wEA9bcJfxGp2Tkv9lPfxLF1Xa6dSy0bUPrzWISYSiUQikUgkEl+LN8zQDieFo4exRvGS0z7NDUm/aKMRy4FNN8R7TvvKFq3+65tvcVDLsUINUyxr1lDQpw2EbBZhWph93HfaZ9UjG+9CMBQXy9DeNrz8fWgGF1J5JffGn2/XZT1u5KwrXmKtQjHs4tjwsWxjCAq0MfWqxun1IqGhocMQfjE81f0A6zjMsh3/yasfl9OrHGsikUgkEolEIvFVeLsM7VbCD4SuHtNDXqIA8J7Vvp612vd/wmpfKCwpOJ13Z63f4Jg+7Jz9ffdYy2hGq3102MG/MfrIUK2p0TtHidBtQ3ggobih8UxcQtzYj9TX4Cy3y7Ixs+YmKH4CO9dsfqjWsL4d+LY4b72/QtyuRS+6EuPI/IU8ic3png9BJ2rLh3/89secSCQSiUQikUj8drxZhnY8FbujKQikLmcvVeBMGK4gdNq3ndN+78pyH0N6ghjFNDQ2QYIbBXMiyzc4pLVA94HVvxg7yuDbKJNg2d5pH1YnKGlE/WK14JrgJGg7cyYK0gZrDa3LN3as/+UwrBmlbCesKoTOGmwbw+DMFESTJi8uHDoHRYseGCwW6sYp9S5C346y1HXMi9b6Kt21lXqqXb/7toeeSCQSiUQikUj8ZrxVhracTMJbnvbyFJ8eW+1zBWq32mesL3DcUCzqLEbuIuxm6nqOfpt1qm9GB1ZTin1OoWxwScNKZ9Nqn8QE1ia02ofqt2tJU7BNGmioby7qO/tva/0GBHSHw7LWwQ1bO0V1otDrhIMv4FM8p3PFNieqAn9K9t4p1lHASm884ZwPo2bSpwxWhBs/GrRto2nZnJZIJBKJRCKReA94owytrxc2aMYdPA53Tvu+bjPWrDZKbBalcu5uCFI2KwpRX+cNXGIR8o/Foj++/BEdC3rlwgYfup/s1jnDAm1itHBEzxk6zyiWDWcQU1BMMBndO+2DfvqwldsXP7yJZV3qsVZfJ1ukVaeOxbiWuIJt4m9B2xzLP7ezITIrPJU/VqyWMP0eMRzerQjai9Hs5iIcOWmDGNayLkuuoZZIJBKJRCKReON4mwzttsqdd2N1QUiNQprH69NNHnoZrfYVVvs0MQzKFlb7EN3a+IkXO24Epr58Fdxy4nHE+mXKo6KvJMoXw2pf0WkFvUjJbVRlZ7U/qUwoUdiEDAeOUr8ZP/u0rBs1a9iRsVMwAYmdBN92mxaLxekgeRm5NIpPx9GSWO8HwrmoTqrHRjy6yvQT3XyVgSatDEfI7eWnerO8hcXgEolEIpFIJBKJC3iTDO1Y0ZV0B2JGhSlC8P6TSi8/2My756EX/lWj0341Ou1raGmt7ioGTcqLd2j1ZZkrLE3c1yNK84wrBSh+/cBpn8KTv1BoqBFO+2QywUyjPHK0qn0bB5QNP69r6dKZN5Wx3S4aznQ4uEzF04sYaZjv+mcs3wa9NAjn3mk/uvQgHBr0NiwtJ7MBj8Lk/XN9OnUxLRvTEolEIpFIJBJvFG+RoX0scle9/PAugvyHVvuVupFE4RwKAG1ntV/ppMESubFwmDTXcIaT4Kn+80sf0LJRpSbOrLASgFA5cy0t7BcpokFmg7MjvRwFvNOirm9npDKqHJu7IzqlqVLWlz62gQ9rPRVz6xId1v7ufg9Suht+nBmqXzB9ifJEo/MmBVIOGDjZ/LnzLg6K7BvV+naakM4LvPl7V9r4TdlGSepN9qUlEolEIpFIJN4i3iBD+6neyb+DCERr+r3TPtUZjZXN4LVxz2kfK1hrWPJHIaGGrNKZxMtzmNtap1wGqoWFANAq5vqRH81ow1Iofhb+jnQGkWhRu+e0L3DaFy8JBDcp36Kg7+e+DLUWNIw1qdwXhXDp/pIudmrIXkGnDJYmPMsUCYPXORETJ9z4ufIl7FQDm8V22uDgsYg52G0XT1lFORZNW9dvMD6JRCKRSCQSicSX4O0xtI9lhPh3XUAjNZtW+0onRjiJXLDa1+ljSEkKATvrC7EY2ssXAS5C/UfQBmd0m0Q93jQwPGu1D1qm+OpJq32Y7Y8RWr/BEtwflnqqg321cRgN1h8s6QQxxSID4QVibCaEroniT+fP96z2hRaVVBxn4x24l+t24HKobx0rLShXyRP07fUl2TaOFtSuj9FyyAXTEolEIpFIJBJvCW+Oof1OxCkaW85iKWp6HIaFo8tOYcXO+kdjj5ZMp32IKQIfRTAjeXmX/dtjFVImGw6DpjunfdrJu94HaYzqmsVKaNPscVfQt2vXmtRTWPdZX1w/+/l2rV0eBFEaO1eMy9RxDQBqoE6JmoSNJnSv3X4HU1UWMHIzKAcVvAkkFK1pWMGby1ezF42SXFSXyrZ3Yz61YtoqduFU1/VbWl0mEolEIpFIJBJP4q0xtI+lsK4NVXHidh/Tap9KGhUaVEFCR3HfDPwXoT8lGLat9Z80aaf1hQ9n8eq+vpcN6wTct9qf7IsE0mRnPukdaFCOhN1nYhpHgQ3urfZbN8N44QM7LPXUxn607oyJs9PVK431EdhI5rWHLm55C5myD22c0urHITTV31ntw1DksdW+0BITupozU7hcTo9LDY4G3e6+s+T2ZV9ETWoaPCYSiUQikUgk3gjeGEP7y/8Ohuy0+oN3Ot3Yp9M+V6bmKsfozUL9GoiM7ciOlxjSwn5wgZfmMUutzWCI0ZVBMoleiweyif1kP5rZA6d9yEyxZjUr9pxo0GJfLeSm7celvPD61Mf1WItU162KrxigrGPUYZUZmp7SUd9rIUvQUaUFCgodZ3mnhdM+C1TBvMG/Jd6OSlGTOPXbdio7+5zHRhEoRFU0sUlTKq8mJ6llWV920BKJRCKRSCQSiefgbTG0v6kQPFjSuEX7XDZs1j1WgWE9rfbhQKGQzRQ1jGEbaCx/jIDeKd7LCif/tHbe0TlJl4+6ewWNPUg7o+HKFUM3b7xntR8kMzRAimdkJrKz2h+USUr9w0se1vFQq5gFc7Yw1MSZouMi+eNY80BDJ4SUCU7HUk2wL4OriJGGsr1OoxYS25T4d7fyAAtiIblCgnQC2dvQWAOKqQR6XHvho7Zalyx3TCQSiUQikUi8Nt4WQyuTSo0oW9HQtHfad51pt2o1m84Q8BsL6EJUY/Wjay+ChiitL+ukcVtPzjGFtER2Tvto0bIwk4d9BUsyybziLQanfa9oVIsjk33blml90bW+fl6OpYzCRDFfrGCMfaNvS7hLooGQ7IsELtrn6H0i6DAklwp+t185Dj+Jn7sQqSCudIjEYt6sf9w57UdnHHeYLv99RJtQg6za/R1fcPQSiUQikUgkEonP4k0xtBXhuaJ3y9U0lPTtYnUsIkarfXaXhWTm2lKIJ1zTWfw92Hx5WYK2CGkGGtDAoMLGEUV4xtI9BSe9Z7VPeuZG8yQpRmvL+1b722ZKeUF+dlzKqTWBKeMgn432jBxcljSix47lhWCYxtZA9KFRG7SwRKFkGCWO3p1WZiGjRAEodcVx8qPGE0WSO9NHzATIao1EmeR/7FMroJwllbREIpFIJBKJxGviLTG0OuoXaaVP00ZFTaOifSvcAum2YfW+0/7wFYGcM6vwhE1P/a1bPC4v2qv18zqK6iAu0VhQUa/J3fu80z7K9e477bNMk+YhKAWULqC92BH90pc9k5OUJrCmFInuMRlSoUDQA21WLlpG/SpUvzCrBHVWX9AunPZBTAUMHGQtSBdkMyyn5m/24tdYAhxkWN19H8WN/fvmk8d9VdwXkj1zFasaaK3rS+qQiUQikUgkEonEE3hDDG0dzUosl2PbGTqLUP04WZs7RpC9wacP2ghL3mC1L0IBixSgaT295KEslZ/ZsFRYtelDTxJDwwzX+5TiDxwcIQ2xXs+ElGfXXAcdDgf3gsYny1F8qQAQSLhzoA9OSJYonM1VD4zWjEqapnB31HC11HgxiKqyhw2FqmOIQNKD06nwRLPuM1r1UO6IvWWDnrK3DUwxOgLRROf71FrX0+r6wmYriUQikUgkEonEebwdhnYLjz7YOEJN2ylidNpX9pwhvJbodZJwX0czk+3EtjC26O94WRfHpXgNX2dmImRiu2YxI5mBZwULHI2NacoKSGOzldAREQfDIlAFcZFyeCmDkF9ujzBA7J9bQxCbVNqdQSB6KSTAULmEQhU99lXZtRaLmKmzL7ToQV4z534snAyxMRZWCMvLcAXB0gQ+VOhCg7HJZLq7IksBh+s/KEwBtO0oTyWFtEQikUgkEonEK+DNMLSDF/VNs4gQ1ESMDvxc72pvtc9Y3YIGTGFprivmdE/xUnnJVqODr+9VhIIeXCm4ghc4jtHgwsgjXRoyC94xHebxO8hHvopXWNW7gPbzCx3Osta+vnOrYMUS8iZo2WwLm8WIRobM4xOh1Wb4ekyr/egxBIcOq33+/KzVPj9LgreCm6tFuWRUgYoGtRNWWXJuWFBJL0UdOYFeoPrSqxYkEolEIpFIJBKP8FYY2lpo8Ad2Brqyd9onb5tO+2o6feZHZF5HGF69xhEuEHM9LIh0dX3BI7kpVcQdAgULK9NbUqaPfDRroRXqjNP+rgQwpKXzTvv6Ylzi5/VYt63D64Njyi4/FAs6E5a5QhkLNdE7F+oXfVweOe0rnfZZ8sgS0EdO+9LbDmcp5d5p3wmi0BJEoKdCqIT7TKfHZtNmkrQfe+b1l9b9UOr2QbW8qDPmD4plWZe1Y6lf/mf7b3vj9tWGl0pKJL4BPhz62bw4B+qH197BRCKRSCReEW+Eof3uv/MatDtqKsrqRpoFKlZJgyzlUTY4HZuWpk7CDia0b43+IkXp24va7H+qBewDHpSgYy7+yD2rfQ3eQQmKNEzQQAcPehghKtQnZXUkTCvrSx3Qh/VUoyXQPU6gS1Vv7YKPplDa27FrX9gsjqgfUJ31hTChdB2OlJsFi7Tal9maJvPnQpEx+g9RPqnTap/skVzOv0fbHq32sa+0lkT1I1VcX0Kg73UKaVfG0jCZY9Cf/6fnPpz8t9ZO5WZZDsmh3yUOUd9w9jxLfe0dTCQSiUTiFfE2GNqvXXbSO/qfT04QCppZUAE67aPOkS59xrWQ6bQ/Ld5J8rzCsb7gQtVLLS7PcOE22y3qpeRUMjkZnTbOOO3DAgPck4RO2LhGx5GXcqU8rsX9TnQYNcJlP/rPeELoxbKvJbzntB/einbOaX+eaGNZKkkT6hGp0ZFkCcQu2KUYV7g2IzVUOqkYehLrPAHTlURB72hJyUJHF9xC+ZRa65r++9dELZ6A2Ea3fSFDi5LX8WXVk27nZ735q9c+pMQXo0rcs8+d55f12k0kEolE4o3jTTC0PxaRO66rNf/CWl/+fyXtguxh009jb7WPyjaZVvthHugtbEXWlzuQRbeYE2tUo0ELXyta4dglB2Vvul8EEZ1W+9QIgzlAaQLxc7JX64toCIdVauv/sRhRYqkALySsSgHQo2UcqrI/kK10Rg/HeThKiuTGlei9e2S1z/OGH+BzoM+Fsij8dNQ6kh1ypTy2qKGVjb2JOmmj3WOG5H3Dg7PVsZzdNvuy5upq+KcTrtd2WUK59McLlcU9PfuMbK0Vq6e6/ONrH1bii/BPnl+6dJ5V/vjae5hIJBKJxCviTTC0VcifIBCxYC76jYzxs9Fpn0oJGQOd9unFPo0jIl733qSXU9CORywAILMMEW4m5JThtC+oD1T00iEsmZyGfVIcEiwu1oZ9f1/PDYOyvsSRHNZ66u1n9GWE56E1YXEl9T+UFoImzWJI8qzd4tAcFl+MjOeURJrnVmghQo9+L6eEPSS0Uto3uvZV+XINgot9oNN+iJI8L66UecmpuC/JjtIZa1I5+bTWLHa8Fm5I0rHQ+Rf8sbGUIWYOzpNp287bqaTO+a6w9ETWhQLHfvVlkWMikUgkfmi8BYa26t1dGTG2soyRgprOZiWBEgLPDHg6MJQWm1b7LAr0F8E8BL4S8nIE7VCltQqVj8GGkn/4eszBF3fsy0UBtmdpGFOCYxoXaO7vqOOIepAqrW5hzIs4wi+V3oxQM6GIdcmiSCz2bFFa6CvPVVBqd8iPFQHGmtEWnYHoQzP6LRrXU6tcOc3lNRRYooJxio1CS0yd9BF1b3Lfal9JiX17LsHgvET5a/S1UdnUHY/kJBw6rdbl0wsM9o+HBadvXtjP/5+tjRrFy2MStLJdeeXjax9Z4vk4wAXqHA3ffviSvcKJRCKRSLx9vAGGtlZE2SFZDC9G8CtUKQqDsntO+xpK284fBL1GIDsGEtR/0aSWFzuMhSb6s79i+6Z6GAlBxnvo/HBDOgpDDAkZSVk1aLFmNagGNB1/aXkBfvbLWrutZkVdY3PagxFtlJ+cVMJ8kpoamU4oHOCZswWQJ2uuYbZz2vdBY5fRrP8Mp3047IdlZJx0KI73nPZDY4sFsam7YeSdaFKHwWnxF06SFsYj4+TVdb3+gP9wWKmbNjGWlXpp6uf+ZR7GlWdUQzeKzC9r0Zq4LlbWaz8uZO3n+ZSSdSKRSCR+aLw+Q1vAusTlFhg3PLLaVxC3abWPgsepkEAtc1u/6FJyYjDiunJaX+oofqmjr8ZbZcRdLcKX3iAtOXfZV9R1J0bIa1BwJMoc2R1FKkpbeG+3k1Jvfrn6YRxX4UJijJ77rjRRX6ra+7xYUWj3rPadSXktIplOlDP27yt0NCUbwydMq/2w/HhktY8WvahZpNU+T70hgqfHx72+NKUjSLh/TumMOwGpjfRwimg+N327msWOX4+jT2Ws2zDnk372X7+sfN7NGmBp3d9xXHAvl39JXBnF5gX4QEPrl+9L2jklEolEIvH28eoM7eOobrubdYo2vRhRZQenfWgZ02lfTWjOR38Ji1DdGM9NiUdeziRkPVIdi8/yAwCBdCazc9qf7XWxf6HxoBOqYihQn+fHPl7UG2+0XP9gbo91mGr2PWzSFwVDqWmdvT+QLyhQguAgbq5CfnXfaX+QZ2N5J40ozc8taKuQi6EVJWQ5iZ+TvIIBhjOjeg0mNUmP82gMsovr7ZHTPihiaLgu7PWjr951Z6TVvt3SV3C6+rj/UPhUMVkEBGv399P/8oLnghrzF0jl1Jd0AUpcE58qSiMe/oEza7ahJRKJROLHxmsztL+sbRdu3UWdo4HF2IRzg0HN6t5qP+zVlVVs7v9g9H0bslbbQoL1pY5iqSildMoI/4smpI7sd5LojwK98WJCr8y7Z7UPctNjlcnoBqnYiNP2Vbm+XLBUtSj4k0llQIyjsw/ymVKoAnk6a7UfC5RBz0INYVQ3Ganq7r0ye9GcmFcUuO38IamoQHa0Sbb2Vvv8PMP+Uc60sNrnD0fJHJc98JC/FYg80Ab7XrTxttTRvgZLadF2SW8I/xfr5V38N5i/hdkpCL/AP7WVjOzfBz6UUMH9DAv/9jt9nsdEIpFI/Nh4bYZWoiLQ/7tDRrwaDfXcaZ+vir6gM077WM9Y9k77ht5z2+LtF6uBWobBHGJOP46+KG+FxbzHlbJbCEBnGx11KAg4dNpnWR2d9umMgFLQ63egHY51SGPjY5uAEIGncWdQ9Kf3nPZZyzid9md3GrUPD7Bp4qehK4Yjikbhp6FtzaK6ddp/kFYhuKPTvqC6lF1jYz8q38jSRW8sIx2w6HWjFyQYNCpqIdBtPG0Itk1wiINeJEf77TgUdpftmo/6+Npnvo+L3dsjXZJmLbTc9ZPfquaZeRc4RJoF55csHDeCPI2JRCKR+LHxygytosWHBYtz6TKE16QC+BdW+xFIqwdqj6z2+aKNKXW612OAF0uv/1KgmKkMamNgJ8MF3JuxQGVotT/dTfSM1b5LQ9FmY/cYnY4l0K5udNb1s9bFDZk8aegS0DJbU/W6x6Ay7txxxmrfWI24s9oXHjnOl5FahV5otGZUiohQwHwk5oJmsu8cE4HABisWWE5SJ7O5PRwVWDTcIvu4V3I49CzufB+Ha6bT5TL2t42P6CQtOdpvRTmxBW1XxRglzbtkzaPvQfL9vLMmODTPPkVakRdcTSNxPVQaQDHxVvxOJ353lNTQEolEIvFj43UZ2k0Vii8aOphX2VERY3WfFwJSMOOjXXeEwei0r7NQEjyjl0Hd/PoyxzAa6SpjTLeu6HCy5mRFWb7DViyGJ8Kg079AJSB0JZTr0WEEvFNkvbbr++2xqE7yxb4e1/O0RQzs1Y8Ij9mdJbB9gCzlLWr0Rwz1SnlCcTCdNbPqM9w4WN3oOppw0JQSIxuQwmnf4AJiHHhQPSyhVp3pe2MdJRuJ/TdWPYpR4iO5VJSnkvbPxQa20zrKH9Mz5Dfipvl019lEJk140fv/576nSZDNNTlClDYrQ/kdiuhrH2DiGagoivCz3CZTw53/JVYRSSQSiUTi/eBVGdptlbswLDTUMHrgbQjjesuZ7az2IbixDymq5mxX3ehxXBjae0D3Es70HYctfixt8MAatiWIPJ0NTF6hUXfHCJP0AxVc0Wm1s9p3diFRiHd1T/HDCg3T2L7ng6/sQXMRj7oGuJsXFVIYw6HwREADBb+OdDlVsaBi6FGjtOXL3QnLDzlohnWxd6IaTn80o5FdKYebVvvkWah7pU4Zpo2kkhJsUCnPQN4Eq+YYGTW6rHX8TThK6Q2a5NMUjed3vCDswfeKS0FYAyx03DTU0HoKoORZefv4uURGBikSyt5t3G6SZicSiUTiB8drMrTfVb2LvCkZAusUnRHQAeKe0z64GoJnNHvVaH+K4B1dU+O19YWWs12GCb0Xa7k7e0Ugf0+kUQoyEh4nvryXsMBRUMRn0V0F9c1CSOrC09WZ5nF1+8bewwPuZZMpMw52IlbZGWYQmsJpHzKnhM+ic03GYAyid+yH8lbYvKAbT+jcP532jdPggdO+XXbap1zpVbDGZQLMJChYOIdOkawyU0BdU6AkgkIIJlvbSPkokExP8C/GbRShspcQf4Jrgafr/e9h6jITF7traTZK9tN0+tfXPsbE53BbUbDuZ5l/+z2830RfewcTiUQikXhdvCJD++tjb/BnNdMQQiS8GBkg7632WTUIyw0Nt3V+C6lqlheObfQutBdazPZTBYWJDjojN4C5IdqdPMDsv6peQzcbtnaaATq77IHVvmGttN6tceXjONwUd4fc7wbproVNiFD8cyt83VVtUlqK/jCJM2BUv2rUF0LzgMbIMtYgTQK6LWR2KKQUVkj6dPC0O1iv7K320bpnD6z2OU3Cn5L1jFRYQ9aDXsY3Q95z4qbclfGz1tP9qaN9KW6CU/Hs7P488T1LI9nkqSRluiuP679vkrT5zWOxS2fdb/V5VSUSiUTiB8crMrTCskZIJPG3UECT+B37s6g70WlfuDS1Ro0ehJIoZOvfvsDaYR23VZQLa3khHMrhJm3zwJ97K2zLgiSAnq0q95z2haKZoRENso7qlZXA41j/zEaznrNCrESm5MLzlOxWpHPiS6d9Ixll2aKQ6rBLkKRLw+DFoGLx58Z6SYk6STYjopp1V1LJClfUgip1Vlp8OMOii4SBLAsmhhmd9veuExx/iG+ko9G75icQr1ZQzNLGEtbZMvMlOArJVvzZf80/9cH3zqN5DfltIepZqfdiPq2vfYyJz6H6rbDJ/fOPC7edbl97BxOJRCKReF28HkNbu7vGqJvz6kCpynpBOLSxtumLrPYntWnoMdo+Y32RIzh0jtn8CBoKAl37q6y1hA98xJUwM9lzGepFGAlvtNPosGFlV48+r7tcwKd1OGlWDL+XEaKITLg6mx8C1a4nrPYNdvlspXP+ZVTFWOLIJjBwpV46Sat9ROIhl0UxnPE0O28SnbIbDVX2C6+xilRIzox1sXCSCSYmKNM0FFI65+Qm8SMMyo5POAdHaWQvdkzR5vkonOpzSPe2+5j7j7/Hdc1robIdVYLkUWjLJqa3j8Uv9vL4/I+rsP7Fa+9gIpFIJBKvi1djaAdEXFTJ8D8q4cC7KFswVveaQQgx/jR/4LQPA0FwDrzgZSLoGwmjCWOpJimAGvvjGFIqOIxRLBL206g8cNoX1mwKDCpcrrpyQd3NUdi/EwKFsfdrkkaXy/CbYDIK8w7stJOgYD4oYQzyHHKHSvQQRcsgVEYL70YJJcupnsJsBMGcBV/0hczAuXxM2YEm5HKkA6Ykfeh0EVbM0Wl/ckGKNrN+U0GxafLYlx1oyAtscWZdfrnqqfmOcVs8mxHNpzIrmuf3sittFPq4yKBlqqxRxSkTTh2o7iIlGfMbx6HarkoiKtqdb2+nMjl2IpFIJH50vBZDW4v11alHcF7ZIIT1kaciZmw7EpSw8ZEuEFv8B9NqHzF189+7iqbrixzBctKdl4bQ/eOBEGC2b9pSFvIIaEa4F7oaQ+0m6vWMdvXbKF2VBSy1+npnIW2Jlwl6NKygjTWEMpLMsKr32kQbBhtOX0Bh9lb7JFsIp4ORRg+YPLDaB1eLRdMeWe0bz3WUV/owxRY4L8g4WSCJs7IrPTXukxM1n0AaVvvY6bAa1eCnEn/1CddnmWRZ1vNwqGwpCxKmbCLbfT8Jm1HJDeEWOY8QpS2qJr03rWVv4FvHoffvWouCgyh89SvyhWoeEolEIpF4P3glhvZJ5A4iSdSMoadL0LKFgEtYb2ZBHjx2FjrtR8QGztOJBcvR+nvWFzmCFX0vzYN0fHqkhumywcY4Zb0iw0oqUmZkHiwPDOc6ZxTODOpVKcDxWBVRrw+Z7KxO0FiHoJfyF4NoPypBiSnFttCf0Fgm+BrEmjIW+I6wZY1KnYfXSvWMlIxO+9TG8G+0oVFxBB2meSQ0NixRoBbCH6rn3AhlMknE/uE840vPkS0bl1fjDlmoNajj7EeXto7Pw1qltcqLWGf54r3vNSYCvycD8/Nmw3wGohq4Pm4E2+k4ra99lImnscwMVOjudEPa/mvra+9gIpFIJBKvjFdiaOXujqn0SJaTa+2s9ilfVAn3ebQUoRXNn/S02iebQ/jd47lWX6Ri5peNA7ZCNmYbT6P8tOujI/9i3G8s2wPv8JBT4S7P+kAjSRpvbuOfup6uuPO/rnUvP0CsgnKpbMia+hIEMrMpQPEgbO68FyOGDsZyRpuB9wOr/RgEUwok8thqX8jhuGKZQKbU3ZZc2fL38xeU1sDchNWzkM641pySDIJ8hdynaInkdtn3hhlJQscTp3pdEv2d4lgUtHrG6KE77773VkA/zUhYSMwm/w/lzZAycfL7ppOhvXXUGhcYL2WI4K2f2hcydkokEolE4v3gdRjaTxKVYjCj8Ie1B77Rl7Bz2kdwzPLHqXdEaYyHa7CyZ2PStYsDuf+uQTmHqspuGmOH3FSF7jntgyewTpB6EUJ/imd02oeM09feumrZ1lLdEYMikM3V2tA+hxpMRlHRLic7p32QsT2jBL+SOCK2qoUQp5CyUNG6Y4gSBZIkdvufk7zqPiin7Djb4aD8RdUmtLvgyQLHEjNSxPAEgYRrEgE/NjjVTuGk3Su2zhfdJ6au2Y72OVT2PuKP7v7ef6W7nzEPEs2IU4mlrMsAf8yZU7YxvXEUfXi+/TxXnOPTa+9gIpFIJBKvjFdhaKvcqdwx8c1wGMFWqB1RBeesAZ1NqHPzUDyKpVDFhrI2JGN78H7tBZ4HbqHpKdZwG4ucRUniiNqjLwqUxCv0oqbL1TOFOOArtoZCQDIKNUrqNY9h6eqf9FWX2XyFNjfIS2Rqk0AKHFomrYRQNVvWED6zlWRXdQbabNTkqIpSPvW4mu4ppGbCYcXPIaGyTBEnX4TsSedckOBo0+2RRNn3zSP7ndW++vhjb1yJJUNG5x2XSxb1xeNw6JNrWG+rqbkU12dwC7lrimbP+YOTZFHSaqx9hLMECmVHxqfVF2o8TVwLt3Eh3z/LuFnU63rWJhKJRCLxDvEaDO1jhXTiwbMI7RfZrwQXkI02YD0sZtFJcfS8034UEbIm7mWa0A5FyuQvsXfhTeasA3ElIn+hBkTBBxoQBaNw2kfY30Zz2xii9f+43q4fj6Xq9MtDYaJTF5YITq3MdFqc01JxFjoae+a8AtBLJPuaCbN4lYHXWaf9Hl7X6bRvsTvMrtu0/zDQJpQ4wqSRvixkg74flW/E/jp/gqkIeZ6FdkgpViyc9jnVdquoURjseX7qhk5LIdx24tbklC4VTwIu6zMulwex+sPYfXexez+mwbIzXilwsQHB3s5CSQ3tbeMGKbf7538WMq+vvYOJRCKRSLw2XoGh/f9OoDR1EB22coHjwFPCou9EqOc8ttqf2ghL67x4T6ObZX2B/V86d3JmWcEAJLQb+AbST5CkUmzKRGrsPYP4Q/bi0pCTND+6/tU1D2EBETKWMLJwVKNI1GaZoQ8sGv6Cy3jrHAgPqVZ0s1kUJo4BEPJSJ0khazG+jlNMl4/gUDJNPPFqYeeYd5LVKamxonVqeBHtccjRUwf/GQ6/TH8CUjB/USyBvLfaV+4BuuyGCx2jTEGpq64/XfGEfW9Y2aLJ9tO9Z4gGK3/4vaFQmGRNIlUjcwriVTWL5N461lkTHuc/qotVsg0tkUgkEolXYGhF9O4O1WkhM6FIcKeI7Zz2qYkg0J/lcR5xz8I0M7eQ1+Gu+DKP+kW1CfkKPrT/VcOfDEV90JhYL6hUAEmDhF6KKKMzVkCCSwxcc22nwxHLkXW1BwogP0xbK01Qjik6M9wCCUnBVEDeIAkqi8xcYqPKJTIN+BhNs5eLFZwC1VBCKPOPEPYZsUFshuA41zTAZ3A3pTZsvjvLMKi3EFxkt/8S3F+pvTqTrsa6z8ECyTSj6RHKL4VFm6LemLxN5JQB5mVUYykbxe/5df8/nNeZRAD5pqjJ+wGbUW0sdD8THT4JUkN721gEl+OsnYBIPU512qImEolEIvHtGdptZZWdhtIi1EiE/WgKFwC+JpqeTONJTgGFBXT91w2lbSP8f4lI7Vh7HN52Pn/K1jhUNjL8UK3kFQopSYO7kX7MCi6KVS6kOVGt5eer7fgvKyotxfmrUpAEqSrj6wbliORqVxIJm0pY7VP340kB/4rj21vtR19YULHZZCiIr+HZNzkZhkNjbevQ0IxUOPqSFCIcKKbNUSZPnMWcyooq7/OLuB5nJLxDQAvuWe0ri1kFjY/36y6lDJZWbz5e7ax9Z1g0+hZj7sTX0GwXWetS/P912f6ta1nXtZZCoj1tZ3ApCRn8cH0t2cf0tlGtnXDGRSLZwnpVXX997R1MJBKJROK18c0Z2vGkO7NGpM4t+sRhV2/Bv9wmwkUbROUKvYM9SDqFErqzjzD6qg4bjl/KzPqPfaoQoiSc9g1kI8iIRWOWQeoTpU29k50QDUPWch1KrtjUtNTRQuX6V2HfHEsGt7+bPVosgEVmQloEUgWKLKRNihXEWO2noX7Nk8jiNPInOu0bbfllLkPgdDe44ixZBB1CKZyEwIWaKfIwVJu6uczOQAa9iWyvA5W877Tv5Fh3DHw67aNWVckD1UIzZQmkn8C6Xu/EfU/4UDEN9rWMKvN/e8K29LiW6DXDHULmBRb0f/tZMrQ3jT4LpK9Vorxu5qXYr9U8fYlEIpFIfHOGVszuBVZouBKu0KwoY6TVvgx3gL2WZqQDxhaVaQPmUVr1UO3661P9dNRWjJ1VIAsKHrHX8izEHxbbgU3SE5ESFKQeae3kbWfgDp03XLFc7riCUnZjeI1STOdXQa288tJYcUr3BRzl3mp/tq1NSumCF49ofFMNFWnUPFyA2lntk4zBVCSYHfbGC0AN8yNayaDwwWofg8+2FlYpymyOu2+1T+El5DLndPuCK5+bbHnErkR3I+hhQ6+cRYEdVvDq8m06hpzBIm61wvNj+yEdw/q09+qxDP8cXGEoSN1Z7eOW8RL+rYmrYRlydxMwMl6rFdMg16tOJBKJROKbM7T1JOUOUgY6y/gNdZ2QTiy4wM5pH8Z6KGrTHfehHqLdal/ldP1uhkOl7EcjD1AwVDAqvAwQMIK+gXgpeZxo9GxVNGO5sjN+3wpYxzWFmEPte976Lru7hcCGkS4druVh6bFgj1CeUIlESn3RaZ8iYXgrksSBZYG+SkiKiry5iyIzyIZGpywb9ZdAc2EVaNBbVi5ChxW6DmD/WEdliOkVhwBJDl1vGoohKyYhqFEnhJI7Ryi8R5X2l4ICvKHf1uUPVzt93w1qtftGIA//tM/0Xf6hr3WMyeJTIypyo31NX8QfKHE13LhYH6o1syu8X66vvYOJRCKRSLw6vjFDW6c40q0Qne1UpUdItWmu56GzF5sZSQJavmi/IQypzcItEWVrL2DZfFu9/0yiIHGG7QjijTIa7P+M6y0rbQNZ9WgsigOVE2g6+KnW6y21fSigw2DBrBJz7rFnyqg6gm+eKndIvB1rmnpYcLyo/GMrHfu0hJzpkdW+F7Mal4SD2aLEKEK6CrWL33sRprIYVCcnjrkhLIEMnuiEDoWPO+1S4kQYON202qedI09nSGmsp6WMBwoam6IFzDj+kjLaQyzQyMl/HxC0bdzKH5/ewi1TNZRxnXZPGt5+i/3p7z8sHXVdam97W9ftm3X58OEb9hPeLodl++zSP/rwfPX/w/a2ZTTr1fHODx+uXznw548+OmNw+ldf+RG17PXu3WyAuP3l182nD9sJPPRdLH0YjtuXH75uH7/08/v4YHS+4Ox9Br8fZ3ebj2PbdRnzcju0bHNNJBKJHwDflqF9KjBFp5WgkSFMeoPsOEsgofNElK1gZtPSHTwBfWoU5a7fzLCeylhD2aN6NGIJWuc8aNw77c8uKXBHikVRpAnxarIy1N0NanS98P5Yxsi0YlHrNwawojEMRIdrOMeJwfBHT5lzLdQyzv46Q40pbDRkOiTCHgUkje1m4ROBYzaR4K0hiaJFJXrEaPcP7avy5aBFsRoWxpP0C+SPrI/WkTRl0Tn+ofnZQ6f9eWKd+oH4VZ5oDy5pfzkGppX+VzutWW53D3+g4wzn4f67MeSfbx2twlPmli84CbiYPM+zfsEuLTfrWmqVk1rVqv2/Pi2anmT7cR1B8em3H/LzsJGKWqpfXds/nW199j23zpmk7/rY76qtbG8d+3y1Pb7d2MEYHtHaar8Q2qk7t2x7/Fs3+bMo0m4K2RPXNesS/vVLNrbcbPy0H3dfPNPPXz9xZfCl9bfu45egf349tTrWdmxt++SbbXi+bps/327bKDwonN5xbK2WUstIIpyusvuJRCKReJv4tgytsJzRlY1Kdw9hdE/piaWCvvKWhXAj9OTwjeyt9hmzOccpn66974ee+h1tMOQytA5XY/RubImDYhR2lRoWj+QNomzPYn+XgqT1f8rNtXb7duz2xhcK3E3oamh0tyDvQVnm3mofYhFomYbkR9GJI8+iR5iPKKkLCwJnfWdQGq/x3KlyXm8ZjhuTGCo7zXCuxaKwUWLgbZaS8gUskMTBhNMJqzvBGJUHOmuvOPMmx7YQ03giQQ6jwJOjMnak9WMp0k4vIGi8YxzGOhXsQPMUQVQnOlH/bGJlleBnJjFXdjcJaeW5+smHjX30yV6ltdaLgA0Cv6+n4febZjaEmS850H/jmtwFHO/v3+9vu39K/8Q2LqNu2fOZVrpPGyvQ1t19moy10scU7J1d29H3GV1O6/LVGvxH/5ROO/r4jFtbb5ftVQ/baD2HRp7DbZs3cFBzJT3r/zw/t9Z1K1gZ9XFoszpgXIDWOtX98kvw8NTJW+6X4d4unVFv86eME9FX+Bz5md88On5YJy+d3iZlE1b+j3Hq44/E0nZ05WuZYCKRSCTeLL4pQ7spoljrmbVsED/otG+02hOIThYxP5sWZi/QFN12hhew47i6enFbYnc86YvqP5IJtEwZXTbYGOe7w7ASBXFkJdAP1Y+8Breof3Gt3V6KxmMesZygNFDisW/0tsdPjLw3dA7/KswnMQ77WkQ2nKmBc7ORTEnJ9oyGIwk+PR05GHCDF06nfbVZqYhxZrtZLHctbFuUOchCXa2/zlMCsWgb66qYw5eYRvj5fad9uqn462W2PkWAifyBjbXlOgepKaPtsNwrbAwGz+87M1o/t43/4Pkbnby8MsBnWfTzFtk4LLWvOK+tv3sLsMVvOS7fU47rCwd2xlR7sP/8xtbl6KzmLOSei8y/3GzxfW0o8za2fT4xDsebtW703+8a8F0RLi2IDITU0+lLdvgxfunrG3juDDXpfaK3Msirf06t9bcwhBs49NDpxe8BgmzJcxXQX27WY912qJ3GzW0s4VKZZBLkzrYNdxrzZfu3ca7LJ6/JflCXYxWqwX7i2virYnS+7IMHDp116jYjzGbVNNOSbAfA409P/UNy9bhEIpH4LvEtGdrtSTzgR0TPWidyLTYz7WK2ik4vGjFrqDretFVtZ83BMjR5AZeQBQqfUw88ld1kUqNFSrwUDoESmIIJ2aaQd5ivygyq5N4VqDDUUeP0T1fa649o8UPHnAwNEGokK/YgjrGhB4aJwnpDJ8bkYWa08QgLDWiAFi+PBjsdRaFB2yyahzgI0/KDvHFntQ+1NWoWUQPKqkzQc3BlmX1p7HGjZsei2jBGgQAWMSEGJLZ90WqfZZTMLlg40YEhKko7XWz1FjXJACpQFcoJWRoLbCNa/7z/6p/GIDeDyQuGnYprH//neAH+tFaJu5AOvXPXz8aOVm+N67JW16a2aH95pjK/TFrzGLb3q+wSjCDX0DMpgy7KE2YnH8o2uwYFGIb1RomYMi5SGTZunr85fF+696t/it/2+pUNOUdbAx/p/3758tIrrZB0zoR5h7fTc3jNspZ+pM33SXjH8luNdE7dKseln7cvEdLWdvncbZjVDber4pRhBje/+7uI3k/Dl3K0n25Wvw0aemNxudQoQuCzxW87flt99rRMJBKJxDvCN2Ron4oWi8hKWOroz7QaSkaEBIIgPLQ0j7qpd/iv2L42Ld97Pny99r4fSogsVJmozlBOUrIAC/HHptO+UzrqRiEgsbgHfMJfdbW9X0snkQ01iCRdyjJLKkZztTLhXz789NwYUfQjp31EgZNfkca5+kVpYxAaxWD5uUUoLaG3WQgAxmHyn7tmKhRIo2FFaD2JuYDJxPMS1U6UZ1k4i9kCKQcqWx3/ya4fjbOKkqlQs8O7hTMOVNFY2snY3phal1LXz5hf/Dgo7rRz7k9zhlb/9nPb+D+KwK9HWRnpc0RpG/SU/uRYXB6qyOf4GWxVQ8LC0h8USAXKa92C4WdporX3bJ3Htu87UtMbyVwp6XRIuCKF1Asr1W+vL4I0SBPeLBGxQ7T2rIKribXc/IZix218KqgrL4boDO5T2q/e7fO79vfFrqU3vF6p/vVMG7J02z/PoHyHvn9NwmAKd1fFnQi3O2GJhuipruvzj55F3WdPXznF6/o4uNsVKTIm5XYkpTP+PjYXTuTZD96mpeKgUADaZLf+it9bcYOGktzp/MYEU6pPJBKJ7w7fkKFtD327i3Yt2z2lmf0mZSA8ThqPOmpnTmaU7UXkSXhCQ+N6XpnTF2Dp2eTe6CCRdadbfTjLIbbatcQINZ6wkADzRBeXSLjVM7bqQdW1RJfjWoV0xZsaKERS6FKZcc2u0pAVZM5L5gkJoQrk+Z7VPo8jaBOjil0T2D36QuFusqkQGVx7Q5ZdZz0cZFRwpanH+a+Co0UwQ30wqOJOrozpAn7M41ZsEI1ptLskH4vGRwqjKNOkNBQVuD2J33ycanajDXyqzicqJbT5Z4v6x9B+/sr936oybGVqw6LedBCpz7mN/LIOFchLf12+2d5WSPaZhxkTQ5gxcA7fr6DndIjWVuwCtk+ORqufChRrm2VyYxJVObvZxd0oLHhJL87EHirMYKNMgamRL661O9QabAxXvI+A8toNjyTXr+oXTfBP1e86GmY7MtMm9oyb92C149pSpkGoiAsSeaTX/adQGk/rc3dwaeM8NRZD3IOc+KoSt0lj7kliAmnMnWeXc3xatfBmhY013GgFqTuaGHGlgvnJVq/WuJxIJBKJt4Fvx9BuRO5QUg8lZfwTiVC1qKmDBsVqQg/3SdGissnf5IGU+wYg1ClX86kHDrHIM6ilP4kjug+6yUTzrHZEnKezFA7UaIZsyJv3o2utXG2Z6ts6xAZholrmwIM/si4KhLIHhhpa0BQvkU4OR45xENW5FfsDdQRwiOB8AFygeOi0H1QJTvsMSJTNfKzaCgkMvM9/ISiI4stoIjIilYrozLC/fq5ofMKd93Db4jSCLmtsXoJ87pRH329hPEZSyO0iNBbKIEoqb+5XcKVz+r6x1ChvNHZl8tS4lv4M+fg/uWyhFIbDxhO5gPY5p4lD9cJC1KF6UgGiqPNECX0ZVjqo7+sf16p83gLC1ZXz2DbJgzzU06APjZXRtII9b2nZFzVU2V0zuHxxm5FdTgScbczwdlq/hEAt1dNPo05P2rxCxq6731CkXPB1Oz290Pg9fCg8hDj7SqVoyIef27/SmV0X8qw3EfIW1k4haSvv08Ji6p700Wc6O34ap3s7JEqU97FyN1z2ZTZnJ6IxV9DGp9f6PG/821qbb68J/F9anXXgFOd52Siqz/k01HK1zF4ikUgk3gS+GUM7VCWv2kk0yFMjPgERm7zHyYxGBK0oW5vaCEvrGJpcCm++Bj2yNA0vCBhISLAHimDK8jmLvVPhs5WiENgPaGgcrXOLIuu19L91CyFOyCnvawghmPHB7ipVrOwcbMPCkp5cxsswVYOWMBbkVyxMNLJlKJ60hwRNmxqdgcyEcKchiBh8/XnCGX+boXySkT2C9SBRdtZq308V9h3HxZMV89FJ1iyjVQRAPjrkfsbEgDLKnPaX4JUu6Uxe3MO0n650Wt8zDoVeNcJrBn+YJXhOhZvsJvPUa92CqE+8z6Q41iKkXOx43N2MQsQg3/dLwGvKQCXks51Sx1GBaHPrE33j2MFFeetzG8Y6rTPkjCKyUM31HWli4Y1KmRmlb65t9Q9uG6E82Rcs4f1xlNk1anBM6WjkNnhYuHD7+ez/1+drOEt9YLW/a8HtH/Dkvn5acTsdb22uajLv5FyMulMfpmYzp6PPLB8/1HE2LO57E9v3Lol9qqNcNaQ65HhQWuDMqZHUP8upZPF7RY0HnF8qzG0hQQlKyIRmw4OkNy62csUFWhKJRCLx+vhmDK0KLR08iqiQmQRPVQS+UG084GDFIMwZkKOk9hEFZ4peEQ9OyrVziYcRAFQRJuxRimQQXeB3YBDNPMKbJAitWBGQGIISieokG2bRYyP1Sj3ft25DLU11hkINsk6ELDuyBCa3c9onqySX4ctcEoziTqtgVJG2NjIthkwIVekX4vWdu33x1nicQLMp63HseK5lF6WAXmIL2Ly3xSk1EWVzoMT+gwwjeIraRW8gCcls57SvcdjzRCKsRn2nhMoL1k3/c7xOB0XLSseNklBoZHWWBZfdroAenX7+2i2Iv0WmdYzO2aL2ZH7mp3Vwm26K7tMYJy3kD/GZRBmKOm9jQez49nMVc4uhDc2vlB12Gtpah6MExFufYWwVfcxUD8ddUQEL3eweNxESwuFAiQzDUACrPrNV7KbWUNuVkxjTuPWP2HhAyImsKfAflPWZHVcrSw4Ed32jEOij/tTYbvunrfYFFTAYfskOLorZNE4Vbr2+5mOvNx50tcpz2rVuusWnYBGUB91oYuPp8ociwVd5/Lj3j2MaVaK9BHWMXPv88gGHG/dl4d1xDEsBHRee6HtlJaNqvfK34/T8Ju/IRCKRSLxRfCuGtnpYcXcXj2VlvGyRHGbUhPIRfxLRl4EsaC+gRHtTBGly9Sa0hWEE4pVwnthXAvJR6mxg8orpiBJsSEOxYcJeyTyvVuG4nITsZlfiCNYV0hFFKbaLkalFpxUUIKcqPW7RaAtD0n4yJItz5kRvf7JotceBsflJ3uZCGcvmqHp0RJHKiZmRCntZqHDjONB4WfwTgiVVM2PBJPU+8kyIgTyjEqSPup/6bIMfirD1CZEygvGgi85VK77uqyXV9dq1t+8ORTxU1rhiefXyUv+8UcgfK86z2GzxtGm1b+fkp8CvR6G8BCWORj1sBvOIlwXAoGxoKBzvbKMKcX1yJ7vCQsr4AP0TBk1Yq1dV+vVCvonW1PXXB1tcK5IJTVjViHREZH14SYKpKOYwZP9HWzyDT2v1i4B3O3DgeSPAIagLN8aawtHl+txyvirMsOA+qNHRO4j6ZRI19q8fTe/y470nLmejLoqtiUtMKCPoFYN9Hz9/ES441+P/RjGUd6f+dPmlOjH2OeeGvhb5O84qzLTtoz/bAvdLX496Nq/5YeE7kd3gT5WOWiHKSUZT5RU9phKJRCLx6vhGDK3XON4Fz+HTK1KEFGRAWjyHPZ32kTWEJML2cjjtUyhBjHbtJrSlCPZM2Ds1U9hechKVbxSMIOAwfGKzlij7IhRkx0s4kQWXZ5kQPAN9kR6qUoKKG+xJ8GCUhTJYVTKh4EshghlpmIWvnZA2Icds8fJosONJDJvI4E/U3yISxNixqtEiBW6zZBFyicdlyuiZIZFEnZdXmwriXoTb2KLsSBRpVcWGMCB6wWlfKbmBV/opNuGn4Xt0NPkLYJ3eTfo8pv7RZbQbBLWCkZuzH12Jz7H4WV0JDllXHlxp0eR1FkV5oQZJkyhhFGRXYsKS9mhfPkEhkNThnvekXPGPBfrQY/RPGAe5xK3OiwpBdVzskQeqy1/V4rOwyzJIOviLFTWPTnD8Qm1C+mmQznuK4PP3xWX1U2HojXUxOO5f4pUEHBeI1kzm9N8+a4LfeDbKL2RlXoipG6mXp8BPVVw6K2SFXFPD/xI+K5gRYr20j4UONe3zFK3Tr55SaVNOJLafbGfmD8dhG0Mi3ImgkC4yjTjuF5WU+XOZt/UUWSrcc/3URppgprnavKvh7h0cro9eqmiJRCLx3eDbMLT/tj3S7lgxghjN+8tGKF2NHfDjQaisJow6PGRGo0covoUI5w+zvrGryVDA0lB5xOymoMiHYT/IRKgBSg8DFtt5ZtwYM1GCMgaCnquVpuVKBO1Qe4FNRAyedh4kTS0GVqkYyW5EQdCiBBGhD5osFGckBkMoZrgSBvGK7V7cpEdjAmJOyi1sApIo3ZnDa1HBJpAYwIAmc9Sod2VEpBHMML9sOgVP2e8gw1wj7YciF1EtAyOG8XvNDmdZOAtxzCBuY/yaN6WMdP+J+9DK0+zhu8dHFMXhHOF/xZiNpqHPXgELppSLCP1vryiLXqknLSvWUfQmDSdUkG3xs6sQT9EsSkUfl8BuNoyPLU+UI3/oJvTGW9LujwfT65/dHJYxvggJimc/RB5MlJ7e0ia8OxoJ5dCcfMVqpXCsrrMhe0SFaxDDz1T4LZOtYvktv8JYMAmBZxCXyFDxSmxuFfsMinZbGi8zFksop0K/0i8ytA8laLXYrkCACRfeIPB4mSkhg/A4Tsrp+D8/vX++mkFoYffP3/aLP/9BKagyL4Cpp32VPsFswviPz2yfWaFvLUGrlayQ86Uaz6LfZwyvs9BS1ZdhG1xRnqERJhKJROJ94NswtJtqEd/IjIJZ1SFUSXaA97LnDj3kQPzEMkgP1PC8hIJ17SB46d7eyr58ZJQFeWNXXcDElIlhw34xDxrRHWw21KITCw/y3rQidq1VttcgTijDc4rSECDa9JREYZiw/s8Y0RgjDfBObO6i0z6CmcmayEjJ+8h4ZMdw6bSP7ygyhNM+aZxQkBOj+BEkl8yIwQpplIX1CQm+nzKpYIiIhGd0Ff1n5JahE4LdCdvelPsGCVdDFEJNpzJw250AKHI/9LJFaxD33R/Qh/5P+WyV1j+s4EcMjw05B5AUfdoLfwlZtVEAsUg8UB7GpeqSaxSYoXrZZ/ogS6fLn3NzmgRt/x/+XbvKfZK47fn2BSWgY7bcG4dD9bsb6qJB04TkFiPiLVe8M0X2g0S4m3n89VNju9STjaqFcTqQZlKSVnLVSJx52gG3Nk72+gyTptWvBJ5/YcqHqtd64X1LRcvdPDSyW0HvVhA3kppYTjp4T18a4On9W5pElof3KuU9qsu8JWxmFA+E4M7CBxnOP4pwt3PzVAHoUplSEt7ZGrIOPELcjrxIoXEmBZ2jiCYtXWMTiUTiu8E3YWiHEfneqZEweJQ7Gp39AYNiGX/skTkwk4kg20DVQjVThOTVo+O+ic83ZX8RxuMavCZy/aAbyE5T/aOMJiSLotxxRaI4uGd/R2sSQUp/qF9J/DvWSMEKM8z92V+nnASyaGS2GFEYrZiyFcx/zxjIJjNyFUpg0ILIAcPDsETiFWByqE3104RyUUhiIN1ka+EYbjZFDERCzuxiLyXmhkyahTjcCR0KH3faJR1LQFL98wXUakcDEQMGx1PQLJbi7nIKkWlHR02oER44dXuFUezYavmBKx2XScwmVVMmBUZR3ZMB/n9cOq8RsAjaqZKGe2Hr+sT7D0yiCC5nQdnvIDfQ86fGajaTPwja49rokf7lfV3kAhSWe3936kV0zdczm+1LypD+nmHKh+rUpXnKQigdKd/JWoKm5CZCUXFURpJoPHmH2e50TShEzrvs2Lhb2ZIe4nIf4k3v7hrEQOB0sf7VU2ew4wj1Mij6LDnom77EZfqYNgnXI8OZRPKIcplEAXbfYpUivCSNMv7nrH5XzIPdFYyTFxSbRHomGSOLFX1rLIL2EXvqsl+q65KCB6CN/lXmmaCuWeh5TpPBDw23LI7IdnQ/8A0mkUgkvi98C4b2/4jcrOyiWabB/bGD0CCefsbUtvLhyHwwH+gWFY9CpUWuZYUIHCo5h4DLKHglcthI24JbMmNqwQTQtqakQOgh8TCxGeK+HsNfaYmA26qRYvbHefiCIDMcTRoQHXcWiowsDB4dwSldblOqhx62SgQnu4w9yfO+YkwZyUxFzkKV8K1NKctHjE1pDL4QjAkXMlPKDRppbjRmKGM2zjR/dWS71UJuMQpuDKiEOX13PhdGjUqJxaidgVRY2F+SZxgy6dVmQefYDZcwr7jc3ftDnWmDSCFAd4W4LH938c1/f7Nu/IyXHJiTn3v3K+1Ldz2ZoPm/6q6w1vj1WLyajGSX+0GNHO9LqF72Yle3Erys1pW+pRGrP/jPZ2b7O0+WNJGI991pn+qS7ja2FOgjFswm+tDiSiXrVVYjW9xrWH6gT/qbLDVkHyF9oiDUj2UcEbbsd27+GlfFmN3t9LCD7jGqVyMwn4ObEYsNLvGng1+QTkpZ3rwXDE2DDvnzhAOEreN0jhv4kyTmJjJOFjfFuDV6SodKHSZC5Iu6XcdpMP5wxGWW57Jw90s9kXe5DDYGpX8CmXllmSYyDMgStf1ccE+qDadkaIlEIvGd4FswtJuKJ7ndjecLqgONuV4mxqnaMFbnE46xAItGzJ9I8WAyphSvvCLMwroaqGhRZUMdhWyLAX7IAWGfgYc5NSKnHyaUAz313R0rrtM/MLL3zYcxag4FRX3kxwad0kIDIpV7aLWvHFeGKAbRqZICoRgKzDoMOzx4YHIf1YOgNDo67kOA8tMs6E+0e8SQe4tzjW98uO9Z7aNeDi9A0M84c0pdiCwZdaN7AwOlyMJPq316/xtYHZLxgshYI79gLMfdl0Ua0xEg5H113Xb349Yh3a4gaLvyvL0O0f8+rYd1WZf7OCxLrVJblZBKZ4FqyLtbsPy0Z16vtJ6NPC5VbCj4piH/EkE9S/wUxD3Ekb7M4PbKiymVn3s9Xne1eAifNK3cjX04lcarDNwt6Mounj9UEicn+SjzVX7Zv+BK7YqrARo+4368WJ9QGJeGHEb8xW37RV6QVVLWZsscH9Ak1+A+O71vV97C4x6gQyD0NNeFKvUPxaaGhQLlmTZh/bkwcWJk3Ir7AW5xoFVP1jmuSC2henJ/+nwmNHKkYdziJyEKEoXTEcfI29vl9shj6J3ugSO8GLr4qRT+QqiTIaopEg3+ZARl9o1c28o4kUgkEq+Eb8DQbkdOeXvKMzaykMt09+AVPk0l6s2oP7FlBWVxDJWpE/GRLNddCe1YY4cR/UAqg2bGRLxFBMDiK48iGNfF/hkomoXcw7jtSsWZtaLWDhEKKwPBJIQ6H8UdSGx8uAs5yv7RPzUt1jJOToLoGkQH58upE2UsZToajMaYmvaMP2QBQCEx0mwFFUsY8qC7nsrGxhG3KONqgyLCg3fbh8qytRndkFeRIfgBISjHHOQOsc7IGV8NFRgBpsYEmdKfzk+LvpTx9bXk0veGpcwAWmPKRTID5Wm1nuqpjT/4qwzfm+5i2NxCz0+G+5WCoLsotT718T8VKnWkh7YrGSTp24LupiguY+xLXV9B6v0W1i72Ft3iBSx4mxBhzaEFEVKLllRkB/aOfL8WQXecGnIvsw+W4by0KaHZlIKZ8UDVbf/NBYHlgMNS3lL97hHVxzvhEpcJr0CbOp2hFvDpm/BSLUpcPT2iFlk7sfPrVf9Ua9xolFe3Ua4nb/N5gLtCr1CoTOKEoj6Opz3V8fuhkPHESAQUgmRkGpDKmgkHY4YI9LP/pnV2ebE/+ifcs2uDiN8wFRXbp6TLTJSOklLTIO4YCGp7T6xWkEgkEon3hJdnaH9z7I/MO7mLRw6T59RIKLcgfvO8cJSaRKIW0ft4FIXVPqt89KkU8W/Cx+IlJ2jAABvwWAbRO+Sp/oBF3prcg3G/h4QkY6znEoTszjjalXb8WE6gfyPLXA11Uz50rMAEQVQGqEbTN0hsISYhwR38yaMTtQgFUfrowYuwCQsjwMS9R3XGRhEMAj8bHJxZaoZh0DGYx0eww1NvOx4FQuq/oLQG5sZzF9LZ7FZhTIgsPLbtphMUUrD3JNjobiPLEGPWPw44umQg8vEXhtAWKfYmj9cj/hFwcKEBbBtCsk0RYs9kGHcLuUBjYgBiCVk4rF/66fmM0/hRG6jRjKhnlN17WbXW41rKutZat292mQfothGQjyj6Yj3ZSlHnAUiqbMqHkT4hy/E73JwfVf3IvRRZxvH6G1rcKmUsJo3EhJugFCayFGmKTky2+9l5qX4prZuRtBqVC3FdG4sIo7zOXKNzmkLGwrv6ICRPzwKncZgD4E/Msmz7uJ57U/FsSxOmlXC1Ujvse+01gcF9x+EaLlHXsMHnVUr514v7R0dLVFPuUAXpocjPCLkvslWdFUYOCzekfi76z88e1587nY8nxS6VI5HBkz4ty1pvbvq8LJCMXU82PFasYm/GCbqSI3AikUgkXhkvz9D6w+TOc9B3d8y2+gO2P6urV5YhEShKX4qpUXlMrUK9w3/F0g6JZ+91m9AOvTTTeaAwflQKPiFNhXqEYF5ZI8diTbBS8JidGjeKVfqby5UI2qH0YGAnE1jsNiWK0M1iaNlChZcL3AdYb+i8g51WHPAZVsnsd4njZ4pcmMf34FNmYxa65ISeIozORUjh79Mo0zgYMEG2oiCU1xC/KGx5bBaZAMT34M6Rhx/NHjjcIIw8T8a4c0dWZW6Do6usp+TeSHBF/EIESx5zl6X+iFFUmdoD+e1uzEFB6uPSwDHVvK+PFMtwBzFO0+4R8vOTn35bQlUiv/Nzq/yr3EzK9WlBF6mCR+Ii8gkmZcTe64WPWuftSfZ/QN1RgthQoBfhfWR2dMoga7FhwqG87WFqu/gEosT5KtS5t9eL8NoF//O7zVkfiU++TjVYcNRRqvJ+DLYnSPAIRTZwC1w+QdQujctArbxu/cZKWZy30XNvXrYbW/jRyyTvflG2uA5xghXNXNQUQ3BT1mY84fh7CNq1+4InUzlhcX9zExUhsYbuJUx68bT3M3jhE9damh9Si/XXDPqiz5SyO2c/H6pyAFDMsR+JcRl9xtk/kUgkEu8FL87Q/KHiUVg8Xg2xuj+tjWKJRSZdmYIM7QxKGtuLQpXwUFuuZoYIfKwskqlOFVC4Er4aCCpCGBDdETnsHtWpSV68u8BjTgUfus5+D7OziJK8scOQzGfeHYGEB5DCcjwJRhJymcQLg+0gE+3RyBQRg0pP2gSy7T8mufGTiwDEojSIYV5MEQXLkqip1NAD6F5GshUMiBwtVC/R6Uui7PtD7KkQymbBmkY2mm9HyZ1QPFDIKKgu48exKtcb32JXBeFSjAR4Yhd6fMxO64+3blEtxms36kIx5sJuznPwudsQlyqiXhOeqXEqPytLrnEjIcujuur7U5Z/vv+G4uVn0E38g5yFgMlc7HpbOWVwXc3/xoQX7ygbB8GrtCveUF63V8SGl11qpH9kEx4vrsu+LcXko6hjSH+gVNmP2+dxK6fz+6vGKgZIOlMOHkLlNhjrsq6366HU4l2sfoVUg/yMqd7b0Z5sRau+93FRz/yQ32POZNkWdc1ddPaAIUvnS0dr299uOkErOMEx5pUZmNLHqF1O5tUa9Rw78sspi7u8zBSUeVOtkIzZ1MGUxLe/78KYjN7Mkb4pTgJ9QJhLkLr+n/ffcKy9nxW8mDcXEZ6P7Rz/kAJ9IpFIfId4aYb218XDU2SVQUoE3RXjCVMpjTij4NM+nlekaAi/PRGvzNyy7OwJu6zfgL86gfvJzMRSWDGoM0wek8l4pK773wn2e6a/SSnJivQ6fQO/1LF2bZPI3IdmZaRk5C/CBD/2Sg0uIRosJRSs8GuJo68+Gije1F13GtSxaILB6VJ6jSCAEownA8kp+QW78WAKPS6UHnzcJEJ8kKu+LVoljCBPmQO43yDmP0QG3zAjYd6AzTMFgARC8NNZ4DZJWJxTDYkEtM1YeiVR4mixUQyTnp5cWfl7xG1vlhqmdBzEWdxmoUE8wvCjx+2i+KTFdxzb7V3rZ6PSY4WpDacMuH6FnFvPKHB0oN2pVyGpy+UbzkcUaM9j8CzJTu6qUU+LGwLLd/3escYeKN6PSwP6lU+2vudjveo5H0Uib8U7q/Gy8N/q42m3eLqGgkwvy5tCt98NDsd/mq//+Ya5G1K4qAsYP6tPrUl5i0t/cnXZ5VbknM/Fx8I+vVnJp6GD+uGZRREiaaawHAC7OvIjfgfePuai42FlKpEnkPlFcMOgsPgI3qtGjWbjePAR0Me9uHp59tP+YtxNi99NK2+oQsZ61mCkFGPnosWzZbJp+9FuLIlEIvG94qUZ2oonObPRO6VMZoUIiBgzw+AuzJwaCwYtgn1jxRkDhHrVldB+qUWinGrG5srYMCgiwvtdjhV7F+VR8VbqMN7RQKuR6yhoH0/M4gpz30FglB1igvY08CYBn2FHGEILQ2sfG1Es+NvMS3vQI8FaReK0eBWUUvTixlWDv/AU7zgc09RR7qZKgc+QZLcRYAVF8qNhpxq5HIMVJXEylhtKVGMqTlbIDUbOFeEyTydqvBgF+nGpxKzDwNjsOgOXMGp9GGF8lKDHvxet6Y/m6bhOMTEKx7RfCro/c4//DDf88Z42PRKiQrCvS3ZWGHqAG9kxevAOfmq1Vs5pKr8IBV1kGVi92sanX7rjLIUE/yEU+SSQdhZ6yuBZuOY6I125pb7CWOseKcKmK9IgiDXOx8qpSOk610wKjC013ED9YnXusj7c3YPy5uxErX8gon6/EdTlDw/e8qn7D8LSAsqNX13+/VNrnix0daHiB228f17vg3u0exsjOfFhEdI82TJvIxstbNvHbkNQ5DSb1MhPhc8Li3TQpXTeoZHYWtAxfkftrHlJgrCUgjd2LcglIP9GhfaJKsebgmnsFwaG3ssvelnIOaX9U9nNJjwm0eI4diXNHBOJROL7wAsztJtTZTEf0oOCkhURxulBd1gpGF0JiMb4BGPWlP0h4+3N06rXNcgrwlQmGwtmCSMCf9KwmTFFUjOIB/9TBiTMgYPVjOKmq+w210wyFlEKFCSwTDNqjXOMGef4eDOu0CCkk9nwZSEoorgzml3QU8IjZtFgpJsRFqFYTKYqoQjrWDlqe1poDKkosDLCVdvpeoxAK8IlIWNWKBLcfyqJiJmiTpE6G6tCyTRZWgYxTyalY0jECA7vY8UmRw+fxt3EDpdxDYyAcr3GqX83WJTCAC4HRtuunrBW7+F/ENuNKobfMjiqWp65Qu+q0KcEXZj80DGP14ccxHGDelUJygWlymnehVD4tuL6u99O5w23UNUq2QarCZnPGUwFh/SRZN/5UxNU9TFXYJAC63o8HD4dlvXYnSRQcdzwSUadyQf3MVOofq0qFCobNYJGnfv8NP3Tqc/g1tihq7w2nAiWSy6XfdXy4N5+KbLrzW+hZ26HB2pYOGLPmwj3z3AZlrreHj59PNyuuBd67YJEAQdvbmMzVf7b+f27wa058kQ8fcotQujq+9twQpvENObEZGqo+ee1C5SwFzm6AUoTmJsoBfftPX9z9k21VcVDRTE3lQ+fJ8hnIpFIJN4XXpah/XrEQ+sOscndnVBpYbhm4EG66/FBDlL4VFQ8WimgqPGfnoDukcJVvRdK7VEKY7E6+QQK2DQS8c4BWJ/UHcVkMg9EPmRDHtY3Rff9eJKv19jdBV3+EUwGt8V+0oIRooCxDk9Zt0fBSclGQoyjgsbxJyMh3yPzAecMqz5wNWVKX2c+WsCNgi/ZpGuGeIhvZ1hMKuxcR7hxMviIni0miHJ/lS1kpJLCak+L+NLmGfVPmG9EQGwQ+sJqH3YnyNjHEVD62xFXtrwpu6h8usuPtXi1W4uKzevbp4nyBLMEkYVlrNYzeEGQb/iEk96Ps/37vA+/hQsDprrElBw/ucSVDydlESJ0NGQHtndvN4gLGtoqvPJ2wJ7Pa8BZmjafvQpFqY9HKai4LD4XPaMBuj8+vPlPx3LJdd1H5KcyadkoV4yLYezz9puH+tZSXcIb/bbj6AoYoU/+438+d4z/9Rj8T1H7x1vHxtueWDykcofGoYZmzSvtjB/nwpuMiNy/jeB0tm0cynr8r3zDP6z1xHZFzDfXmfy6G6kraReI/SLB/6d+xhuqMv/it6+yzcHOb8eqaOqUbVBx3C9CmtRz2mXHsQ82zEba8ISxydvLJT+hlZdDq4Yb4Xwyyvn1ChKJRCLx7vCyDK1Uxqh44OHBaazDo+jCIrnxYKsKTUSEJTsevEPmUbKOEf8Po7f1mnt9rC6bsUCGlArFLcbwRaL0ZS+XINcb7IXlcMjAorRqvOk6MspaQwRraNKIUVWNoeXhoMQvGCiZkLIcCOdDd/xJQJElXizUOecHMZJRjpmFlsSgJk6kIWLV0BqMA2akSUGXghNGAwxz40IehmpT8XJFdKLgWEn/jSRMmBMH/RdWTHK74cWAaM3nL6tvERvOKk3Igwj4Z82jKac8BRKBaAAJ+UdqRquhnu3yLJiQxqLY+0GxTztHnFKbE6uTgfp3z/nw2xqyioXUY+AXF3qE+vIV/VRVKjxj10M4kksMrVYy9B3IRHERGDT1rpqI74RfVEOC8u0cKmvCBysr4wJsdd5M+8vXXx98+lp6EijyXt5m6W8Zu/FAc/xlrMOF9AsOUyNhsc3QP50/yL+HBWFFAkqZN3ESdLnNK4guLg6cc0/WSH14OL1LrpHWj5e4T4ngBu0Zlwf30X9Yh8lTVx1H3SCvR04eubzAScV5ULahQfOMokwqetu1e1xvShGeJJTA8h4YWxiNlHZ+shyaxAORM4z5g8ti2FF21BbT2Xhnv9TxlkgkEon3hhdlaAexO7mLuDW6rmGBh1XNWIgvcEwMrqZMgN7XOyBYMTYewsY1Q921dutjPAAlaAMikAj7jQTTIvpidxn67qnAgGz4o795m/coT7pG79y/rNVYzcPSTJcgyBM4ighvI97ZVSgh/41qVBb8GS29yVUUVZqhbUFSQADEVjVsElEDCIlSRiAZA2ElKYtEuXCPQIv3kpzt6T5bzRB1I+7lr3SXj44d3PGAXjBWMY326YP4FlMV5HOqodwVHnMkrxH2U0bTGTUhdsOee0DWuqXcj7N49bKCaARFm9FlG3oAbgAPisv84ofcBiU3WoD67DodnyGf99K3WktR9GsV2b7evqjbz8vlhdQqmQtTBKFQle1Izp+7I5W+/Z+doB5Jhx68943XU2cAXY7xqUszj94KSz5HRtnpFxXZDecyPGuFTixhQgLdzVMb99+yRnGjkSX6LnpLZf3bS0Nze5K4B84rBgXsF3WcZZlXqslIxeEKa2OcH98Qe4XEEP90l/pi7siHtJY/PnzXDXtm+wIkft+iuu9EtF248FANC64Vp4/DOCZf2RjhrItdK4yKvFkQCnoMKIXGs593cyobxxuTcJuQ27/ldKpjim4/fWpaota3xdnzRUPGXl4a+0QikUi8L7woQ9seJXc70uBJYwbkkTKkUhNMiMwMAtCoB7Jd0GsUPvz925fXrHFcolqwRYtM8MoHTvuK4kzlE51J2vtOflHqtn1f+PDeL0z72/HzyqARbIwUxYJvQYi0aPbC0EYOdq/4+PnYFWkJoxtKgiid1H2YRNmKJJHKSMh3kRs25M0jymKaGtWkKBtldaRRywtR7T4zkqDvJNCMTEnwnXxiZWPfNsoOMdv8ddwgPUV8euJ1OjcmaJoUlmmyB2W3P3uGx4nuGltXYIzlUv0VF5c9/t6w1FBf76us3oEjdh7K6jlIQILGylYRmm4s4vTZctF/e7jdcDzeLsfbQ7m5Pazrejwsx2X70eEJI0i4zPIC4FkbcXor58WKG695a5hOQerFZMbrfsW2URNXjzfrtkNbWO53ODC/pc7rUiL54vMIMmA5O3nWSubLq7QpLv++7/f2+hZCG/ivuqF/XPryxBpzpdOqouAKoRn5JXrphBwihUPmw5pCT8o8GtJD3cv3bFb0IQRtluM/nNk73lXUhJ/l93Dziof607n9WwozWXzORLLKcJfvwuJ9pe/2xJvD5ORV5v1vMMtzI/Jvl9tD3ebfcftzqDfbXLxZ1tvbdS2HdZukl4cezyefEZQkeZ9PDS2RSCS+D7wkQ1sr045tY2rjQSt3XjWiEWzILFn0YkBlxYch5PbHH8IVmdnoKc1d86G0VOgvcDdhOD3zop4vjV2gjAYjM0NPPkLLXerXAw1nMb2N4Rr6ybFgjSDm90EeghCCwrC7QtnKMQ8IFZISusasBNQHVvtgLj4mJCpBDCXa3GaDG7rslVJY6GIgQ2Q9+0jIOQ5rklwjdfansZcSc4OBmgVPdEKHiJNRFpnhLiOuc4PGdwXP5dtiru1ZGAfFKNvNakuWY4aYx73j5J3OF6OW9plOF+8eC2cVScvUXeEKqOTbuz8KZqO8gDCAjcWo5mmf+uFFdnq9d6on33fOuJ5/T8iCZOhgeMJ5rfDz2bjZA3b483pzrDeunazKst1J8WIrXmt5/gZyqOMyayhNnikQpw73ZKqPNZijpy44sM6Hnkoh3Uwlk3+NyT527dIN+SYuImWiyFB9MC6xR7JRhcSGLN+8X5nx0VD//swHfaLq6EzTDFb7Pl+278rZYztUnVx2tkT6LdvPxJnS5KU2iWuaFazM40HzveYjymclKVnQSeTK1it+UiKRSCReDy/I0P7ypHd3KJifskTEyDafsi5u8GHqT3x4QDJWRtmNkfwYY3y7bo3jSieI2Fn0kKA5wZjQNvY+aeRYZVI414AgFvFRjVjLX3cVn4hDLWhKaNRr+AEQwpgbd9EHw+bSn7KfwUcegqQy68vctpebCWJqFuoF89E4LR4U0b6DWhbPrc4tIh4PnuhcDKGMguyQT1H7Im8C8VRKcmyrw/acSOHUcdpw86DMRsEN0Y2n2oUsTpQ7dM9pf5jxURaMzj+ydCqWZlToUPXpcau6f4Ag1JNRsNabi/TiwsffF6rMPjQhExvnv5d4RfzNWYH//H+/Bv18NcEU9LRAbzbqfvQvYox5LF64BxNS4w76UVyQP5eY8SQt5me6MZB2p4/tBnB+1XInm4cK3Qcli5EH8lvI9tvTpcKB4rsoUFr2t7KHMlWR3TBjx5l1OFdzuEP1G5uw5oHq8Ti2esHNcSFRjKp1VHz7dfhotbax3kCQ292NSZgnk3LJh1NDLt/L/r5q5KX1xpe4wPdgSmXcGurp8dtW3Ai8f5W6r//ED/Ux9/ztOGq0NUayEzfuPkhnDyyRSCQS7w4vyNBWF87GM8QjLwhggqDDg3gNEYN9QqHcRCUHxRGBzNMqMpyDeKzX2+djRUCPChlPoIa/F3aVtTIMZyySmIpONCTc2dSAHhDynAstJF+MBZIUir80iJFCXtIIOMBHlPSBtCy4RqiCKNOMY/GXoeunkgI5MWO9ltspGMk0+tBc5ghK4zZnoUqoho41U+IR2PInimkBnotZgi2wlBQpfGWBJKKkqX/wADBGaCnz40GwQ5aIV5iFmMYqRkSypKC7DINqrKG0K88k+VUWjulUYzEf+r+X+02+I/xy2rF4lvuBq3piYwTPEXuGaoT2L9upGiT5PlHNl1iu6+VFuH4rbmqDFCPz5NJ8Rs+rMH+urNAOhj5ud93wz68Mvwg+d/3fsBg0yoephAmEmYv86SgUxgyyOETL0dFVdtYqB/wCWQ7aHTYvOq1PVmH/v32JaL9IlHcSvP0Ce/2DhOgspGeuafk+PBKajjUqgpFKgbbaqnO8qhd28lgjz4arXZh/8V1Yz70LK1X6GO+6Ifu+uuVlPSuG1WGV33iZs3LaeBu56iplN00jR8VFspuh8uPsknKJRCKReId4OYa29AfGnUUqURAyQ2pCCh0BK6rdGCJDFFGmnVliJsxoImgaKdYrPvz+pUgRZmmF6XpDeRayqMpUOuNL9qpYMAmBTEDqhtS3RT3cVRS0tUb5kmf5SUgg/HgAW9HDESWIQg3ISH4YwigFMqpQMAphW1jQJo7Q5KwC27iQsShbUVTjKTOUPlIHIVtTknPdvT0qFSm3RLgVIhzYmWCW4GcIpeFFY4+c9hU5fJBZMisNSqkIGjHXdFaZzXgxWqrwBsxhdOZg9NxMm5VZAsopGKgR111Yjut7wiJk0xLq1yRj4Q7DkVIJHt6oWoWagvI6lkbzGjydXz3qK1ArUxYshzXmZzacr1L+UJid2CG4DDRB1fIfPvfZhUYfRv4f2/BC8YuFAwvuqk1kXsfGnFfbUZojG7soUkWNY8dnfIz66Ei1UIxxbY9OtgvC8OJLh0HKFpxDabiTPrqT30I8dGa2u2FwZJ4w9q/Ci5iTRHjDHls699T4mZm4BydQI4X4SOXDgY2V15tQsudDTI03tGv0HAM3ZLgWBQK8PvrB/jDmQ4lEIvGd4+UYWh0+WmwxMFbbgKgJYnVDazZDXWVzE7u2ILExRpJoYFD4dTxc4edrsI7F1aTScBCMi4VxHt+jXAuBg+9xJNkhHSFmEY3YPQhn/+8qClovyGz+nI4ALjrAwAVD0WNsjNofkEUEgIjP5juZBzawS2afUSnJWsT4oJCLwA5DFTUljVNuIWofsT1sikKTkJ6DkRmLDTUi1Ln/MScowEY7E9rTbIpw2IKcs9qX+NtQlWok2FPXgQpkQnbGAxZSN40oPpgbInphoMcUBYauH8yPYOm4ysxiRPUv2axzbJ0zjgPncomfuDFxmpAxq3CBNeo2n2MUv2Wfu+hEoW9XvjYSCecTQ4dKpk+RuZ0MLESZCPi8s9GCCRMphZ5oQf5ibOKJ4tjhz6iopQS/MXc56mulzzd+Krgla7xwYy6Gk/Q5I6MiLGxU5B2UKppcEHJW8JdIWw35p/+wF2vbowXAFmOpJp8NSiG1QhW7eOWsvFfwvUZh1u8I5/bwEJkuvQeQ13YxG/ixsBJA+Hia5Rej7PM/PT2YXwBUilKdRRmw8YaURiGJRCLxneDFGNpHCB4MqL2ZwwSdB6yqQ3DO3DmEEKUAhEA69A5m0EdLu+tU6/X2eYlyNRi2RX1aBAmUpqgesUAv6huF1XTM2xqIBWW13gtyhYj8lyoh8Qh6ygSDGWEJ87jGMiYObYwoIiyhMwolKlMKaGQ6bFWhfqjkdkb1q5Kw+Pn2weJWve6Kp9sDQhI7HxuJWk2LclCKZH4M7AYySFl+BgyUHxKakkIb8/vBndnH0rfi/tQUBu/JHPNkiQUPJdMLCVFZT8kYScAVt+iRrgKKAebE8QNA/5/v5RiVS3073w0K5FvWuKmRlEMI8/N/Py7mlQOBhpFpnCZMS0MJ4JVXAF805gUlUYhgflc7HwovlGeFwt+s6uwbKdv/p8/XtS77QmtcARgDn4FPBOKrGGsDDSKZSMzSHXk6sBCQ85NTdFwZ9ZGH/YOPqUYJ35h2IF+4MDiVc8BYchCWOv0cPspbrUiNwDVG4jo1UK0nWOStlzBDy46JhsdIO1uteBOK+T04qexPnAuVrbP3T2Zl466UXC+XpH4xFmj0XouKmxbu6eMmfLVPSiQSicSr4qUY2qFCddpRnRkOs9gEAcesKlFGFZFwRg2O6ky9suJ+FMZcMXN+8IV3EDSw7g2lJGGsgbhbhTl8DQ0JrTHsj/L9F1ieNIqDet4l+8twrF4cJKMHzPY74IGWO6sgNFMKXRrBEUY0AgqemJ2hobMdbxfDkIA/h1eDqk3aFPQseEnwLRb/sGCSBYmAsZ5RKKEqBTk/+TuZcM4Fzh6NBLIn2GMIQEEp00AoQ7cNojzQS//CZQ8U3LFbbZ5uKCg+KOQLMncVmoLNGc9sBIYN4TBy8mOLrZ/IC8bp3w9WnCqrILUUYTl7ZHcT4L0gGnmQQWjwkVckdNgy6cvabb++YkffryvEGo/vpz5CznDJylFp6wFuH2QcdHz7+hlrg3S/kVYwAKjxk6h2fLrb6C/W5biuy3roJv4bltr/7l9vP79dp+1l4ThSZcasbWP+f+bG+r+XcZ14Qxhu8src1IW78uqnkF2mTHyJW08+anz7WNViCHB1kXH5maj/8eL+/Vz8tsdbk6ByA7khkTPvOQrorO7/cD/VyhM1laDvBuEMUhrrEE9PD+az8cuqcTODnKiUWv3Gs17pkxKJRCLxyngphlYqKRilDXCdMJ9C6taf61HAE7IHKU74jCiS7P3XTUDXpD6xZM8X4qYihgJNUSV5pMzCbmxoL2QyHqnr/ncC0UdJLNzPwLplgF5h9bbjqbJY0UChorQx+nRIyUAg2f0VobCOdXs0qnrAkA1x6a52cYy0hp5BXW6KChItWTKz8axcQ5kkTx50NDZ3yI7dGGQzUD2fEIat6oznSYYrWZYo+I/v4r5BzH8YnTyGqiy2zSH+o2sBAvGgeEI+SRLGEl1DLZjQaU+xLyELKLPvZvEPLRUUMrL3+HfR4bumaIeqbRf34qqgoik7gjz/QCZpWA1RcP3fk8/Cwm74OGi9VkPfoVS/ahozA9SZJPZ/PfvOkEpRVSimpEC4KJ824MDni1HOUSOzAOMbk67+89cf5KfK6gZE/D4TPRPVPif7/J3IyBFBYXeiBVp9QUM7VJnsB2IoHgrjnv64DY0aGDJ3UVyM2+tTdORPlMj7m+m0DzF03PlOj99z1Jhn8SfSQt3H8WLtQ3euapTuzfb1AeN8PbGjX4DbdTDBJu7SstcU4yl6xYa3RCKRSLwmXoihrduD5M6CQkwNRIzygVIAYfEJewZ0Z7XPHilVVsgh2hXkbK8X2Pb4wfUehvEzNhc6UgqLLhHeo5TN2EvndClkImwAtZEI8a+Q6T9UAe1ps5qPKlUQGKMVHpuvEGqgKFEjirBJHBg2k9OpKiVBKgOTgLAwET+VUNeoN8ZGY4uuSgZrieHFm5QRN+IiDx4r2Q5iEg3bAC80ZdiGoM9i0mDf0TsErS1qM8G5KJGgUchfy0Q4kuoSJ9qT40jjT+0So8+IjjkHYXAnRtXH1TfFjO8tOC47fM+WjocCvdfj1VkLTG8F7yy7V+RYx7cV1NzbqjY+q5VsOHTYNvq8+kuu0c/3aVmqVipXENIwMTDp+6nb9XPtcBtFifPSipuDT8HnlKHd1Cm6TU8VpXQoVznQmyZRgIybRMzoXqu73i6H838+HD7c1gKKjOyGj4wiN3VOodpmwbDGQeIO7yOj6esHPHj9Meoodde91hdXgCh5emoYatnfQ5T9eJh+59rsfl8i6bY/f3GlP1FBWEjj5/1t5rnU6l8843w8jU8fljKMsfrc7CWOXr5hXlU95n//5kWWnUgkEonEK+CFGFp/Ot7ZrlMKAbxnGRW9TxBjzCJgi7KWKc4wnqZ8w4628dxdr7bHx3U4JqOsUY0dFUJthdIJaZhzATLGPQkKqYQKVwhL/RdX2OVjUUaCe47kpAvFX2zcCH6krL9CBOKcjFRjR0iDlfFlRkER1X6orYGeFOYFccBUC9iypmyUY3+cb40/5aiSFRpDKlY8UrYQm3YSSkGlOolTIWMGT4r9p5IIHskytdDZxhYrPwifSJrOExnfI9AjR911TJGZK2kadjMCde4DmTtrHocW0dr3vDDaYZ4NiQSN7Ia2Fa1ruQmsS7051sO63tTuasiy1oIqZEi9quzlA5/5jcWiPx8XYNuJseCG0tTE4lR7lijKXNtZsWI4fGjFFeTTRVhvPG57z+pBXZRSTzBFmTNJtVyDzi+zQVLYROtztjpfq3L+z3YW6klxaaFIFVsYw9W2bZyzb7opQu1HjcXU20j2227/an3w+oKnhyGbg4pxbsDKk2QXJ4EkbQpozU/Kw0/bBqRIFE/ca4fEfeIJnZvFrcJ74KyyGNWpv4lRb9Py9mZZt2m5rqV2WRdnSSIdp0xTYAifpdAmEolE4j3gZRjaTb3bHq/eGO4FfoiE8Vhmq49YCC+IwlkkZEHV/AtliVSwi/4UPO94/ZtQ8Ij1zQsL28a3LKaDxKPxEiEbmLxCI0FMxWqE4AgQrpLjPBTEOYLiPaFPSUQToejplH+EMZjSzpBcZMQwqjwlhj4sf90UwdQsGJJIbA4lix7R4rC5O9FLZLF3LLbccTJqXBTcNDQ0IxU2Vm/6xhG7xsviH6pg3K6rLR6bgbWFZhYVd4qfMwTiaRbhKUQ5lo8NCbmxEFTxUXi5s7QKSuzhvofbSjUYEmsFXxs79x2nv8us92MuIRRzHULwIx+/Hf60llF12CslGbKT/SNtg6vuSxxXPn5YlsOy1qWWk7S2ceRmPOuGqxbne3eqKTudXxfrz6tFi6XF5WQ2f/K8nBKlMqP+Pi+m8flXsYPoYqR7TCJ54HdVXhnSuqFGk8d/ZLj0emetH6PyPo3Mjcq54vNuYdL67K8oKcbdsVd+nykFXAuSL1EuzUFAFuppx5UV8hs/hLeT8dHtnK/MgYsa3gN1+I0F/Xrps35fBZueN1nWHQ5l6znnw9Gn5UbJltqn5d02MU8+LVmGgcY2Ickd96XGVOB1ZkYikUgk3gBehKH9VCCP8ZFFX4XgNTYFGYbKrof0akKb7GcWNOH5imAYoe96tV2+GZWMzJ6bUZnRKFtk6YqX9lAAZASmU3yR2azFL8FH9Sqi322tGDn2MvkehFDncUnQtAii2EuDAQYTcjVTmQAmIWIgjPiXtInhyv6DGIBqRN/UkoSczE83i10xdpGjnl0bs2QRIRWosfBQNNplFBzU2RMHA2l9ZU0s909JqyBiKfbPs+aRm48KTKXkxoQ9ZdTZXoh4j+QLfwdXtCmrRcBmLBDl2VBWKm0xln6/hY43VKKj7FbIiPtX28HXX57cwD8shQ1L/T102id7ZqmvnD5jQOi4XTZaVmodLFrGEl6jU6k7+wszEYM6cFowDeHzUS91WrnTvYtmmP7R5+nkr16M8vf7Nz6kRUYBsjY+/FqlA8d+FgpuDrIju375iBaLo9nDqFgqMmzCnAYyI/3knGNotYb2E3dLCar3SGha3LHX4v4KDU0oIj09lqUa7804bWDXflG3x4JYdSVw34VWWVltF0/52FVUiuAuyfLUqPRen3M++rTsuYhaqlZ/GOEW1pDKmG2RDYmExhIVRRLr2ktOJBKJROK18CIM7YjunZlX9H4TUjWm0PF0kShfoQyCKGmWQYLEqbizAnjQNT2M98nuKOIDaaCGFNxtBiPOQFhqyGpN1HfOAGHU1thVVtf+EMWfTER715eAQGrwhJnSJksG1SQt9nNhwVBAiQaXijpAqJ4s2Al2vR8WlbDah1QAKiUoY3QWhNOtNgeH9IxBraHzhnxoxzmD3EPkI4tCyC8RyM2IPXZwygPDZ7+iPBXnPHaakqDzB5x57ANkXJxTFt6ZheiokTTHFwZxGHzRDwAHgmpR6meu0V0x4/CmcCN9vTL1scJp2bVr9ULVz18YK7SC4MqUJTm9u1Hk52PhjZzV7hyofZ9a35Nm6DPzO1ZnZXWczYabFa5nJi48P3Fe84ODLTiosbLYp608V0I/+j1OEXqLcWKay15XaUP7fQHdw/zkoSGbM/6F9eL+z2CtQepkVxlBrtZ/cm5F7iO4laECe9w0+pGVUXv4qHdtxQU1S0531cP9/6dv/1XAIyOFwluXp3DWx++o1OXjP2YV+u3tibl1aKLGQeRNyXe09TN4+Z3EsiyyTUsmDGykLZgd7JvEtHTmXy1ukJE/ciHtu19ZMZFIJH4YvARDO5Q7hudgYIiD8cQzPtwtBBhEvfwfvVQQgKIMcnCcaOf5jdX95/d45HEbffgieS3klWwBgPaHWCQ6q5x1UuMJ4WRW5qGq7et3dSlBdajrGZO84GXBhhnMztolxDqs/yP3tXsbNNIWdM9EsAmWOiNVpWwVSgaq10K+E+PPkTePCseZkq8MCZUvYTRoobuRu0cLoERMiOlA6xM/MtC77vDC9LbgbJBjgcNiKBQ9eJOJUvEhb/RPhO4DggACqTaD1tB0hGNoPIxJSs0ozpGe9p+3Ky/p9VbwsQiyLc7NNIgzJOpnmd3dnqT7qsC5Y1enOxMLF/w7iH9ZltINSKzHwn3Ui1EIwimLGlb/oe8ekyF+H/DJdL4naVn3UtIsLN6i7jIO/Hk3gIXzCbKuS0ygof0Hz9rKZ/ChxoVNLhnXLURzoSC0E9Bkl4+gIoXSu861sa3TGQ3tppgxC8JLBVmMvtFHVvbrvL8JC5PHFVPxlFifPL5SSelwbfJqxn360cNjLYOTR4KQTyTez59gP7XyPlHhaoLKTL/Sz+h1e/z1uq61V37WhoejOk/rSQQM9eBf7hfp9xEWX4owezDG6OkxSSQSicT7wQswtD8USiTCpgwvTBKKU56URLy7z5JGGIsnKWv1EPWSV6C07Qqu9Y5jifjDWDql9+hEZP3xzBbGMsivu2WBcsdV2YGwC36k1r/+6l1dmutDfScaGYxSlCElnGltShVK55B5QDLdOyD8gEbJvvFjp0K5+BafRaJlVMX4CkhI+LFzJQ/LyWiEbWsk2xFrgxK5BsuSTOwORTSz2JYEuwIdRR0YN2xGZhgZcTESA5u9TIhSIf/xLAqmsFDBnalxzNZJfrkvPot8auyqHiXmhQf5O9kChZ492d6+TxXtxrUpo5OLH3XoYX3mrM/YzFpbabhDMDui1ImdYD2VA1lWXzlwzIE2r3fwDuMm5F6WJW5FvgAyPlrPOzIcKhMkyuROF1E0JvozGZpBI4xpbdyjPpcu9MB9IRaJBAizIH5piMTZsSkR409Daop5EzAI8G/cP7bvznzgyl5Ol/UlKg/97v4o37YoUish3EPnNPDnJxda+f9s9BtPGxJD52moZJRHKt+Kygf6J80afRcHn+DF6DmNQeFdwhNnUp7a0w8LqS8MYRo4KWZ67+Luu9UNVQR3M2WWDucIpdZyzqEykUgkEu8TL8DQiksKKBajeiDI8wUH8wiVqg2DX4lyPGUyF1lCi/zmCKquY62NPdaKXfH9i9BcI3EewTpCbT4okfQMJuA5dg+/PYKcDKk83WvzHHTb8sikgzIKRRmOLJiRkiSztwr8xWkcIzAEL864dprmjFLQMYLXTY1AIvjxEBejpLFx/j62aNQiJ4FSqhLCXhbWkiIGwUJmpJdCNxGUZrFtzTjku0jMOZ4HtthuVD4iLmQy32A2gfwBCKqfb4kTbR4bsW0/QtKQ2sjLyEgx2qjrisrfUAeFNVcWu/E9tvov/egqYkqVSmaknMwXnBEf4I/uxxCMAnNiTraNDdUPF968HPupbcgv9HMyZC1eNI08zRBVg0lURO0+Z6i42oV+smWWbhovDVCKcfU902mvYockiDyoBqTl9Vlb+dyHdPLIi9RXO8SlKqPwc/bV2m6cQIX9yJQZIuP3PCWnMx+4sh4ZQwn+w2MsD8emKvNieBjwNgJaXf/hqcP7z8qLyhkl8yR+K7P2uGNxmZ8R508lbgtPjHo39heUfVCDZd17V8YvX9P/spTC2njh7cHrFY3lJ8hSekG6WtwIcfekJugP22utCJhIJBKJ18b1GdrvCgU0RL8ga8x164yAjFwDyUZjc5OgiEwojgipT8TYrVxNQlurF5SAXUTZjjD+d+KAR2XU2YGuMBBX0BHG38YCQUWhUjl99Z4eRhQqQ3FxMkFuhiI/Jw/UImfU5YlhkooIQ3e9Znz6K7wN+DJkuispkA8Q+97gRogg0lkYArmK3Ro0r7IOisEZGt2CrGOYQ3a0Gb0rRLGdricS0ZtRrmNnmMo8TI3w2F+OklM/nt1Oz3OH0H8SKbInYYGn7DIM6ovhYn44JY8PD3aO8CtCbZ4aRrwCTdG53XfY64/V1bVXFQoUMLPguNtf9e+es521TYlLSbUkvu7n6Xyd6KebHu5r5Qcq2VOnaf06qEg/8DzMa8h4fdF8BhP6/IHS/kbobhq1gl8gofl4dQ7pumMkVCDkXsdRfRFj6mtXwe3NThKphGmaMYwzOF1xC2F6R2Kio37g3CQuKu5qa5TCPGvSuwG3Lx9qaMcyRfPYD95lq33OLuU/FNxyUPKAxxFrms+wppWfEGCGadw4nlgN48AcEm79uOeGon/pnZ+WikSa2jjXoOLjLtuqIE/mI4bnj2+yybxvCh9CT3LBRCKRSLwzXJ+h3ZxE7qR44lImWzPGZhqCmvSlg4J/kTZYlJVZdJvMp5DhMXqdRHKHJ75bqEperkdqU1GJQzZgM9mJEJHlg2hHuseMnJyN11+ha+6mKJkUYigPWBnue5yJcRNPuZLfcPyRso4qGT7zcT6gQsEohG1hQZuCVYCTeACKj4iuLDVGKhJEDz+Jgi+SGDAdpTaGf2dloEe5YObUpqixUU9kqAL+P2rSPMkMnQxcG7WLCGtY2ilGPSt2aKbfUSqKmjiPk2J+UldhMIh6z0HdlNogx8XoduLK2SyQ9LH3NRlUrpZ5eCv4UDn7BKx6Kpp+sp5pQbdC0AlCjVOPTY4frWfed3MstYWEp/uZjqvJJ3WLlJBy0jE1YGbzOrMLMtb/VPgCfhined/0tn/PM+vs3u1GrWp3pYDRypesKXAZZUhlSGhI3Dgapzh1mt0R8TL2oWDexG9zYKSDn51VgpcVYyg4h7gdcfQfFTmWJig5jPvOeF8DlVyfPLxbkFvze6QxOcIZ8HgPSwh8u0GPJq/2BC++CZXL4qjwvOp3nkv2MEutvEdRMfVLImQyZAionHHiRpoC9b1+K2tP6nyJRCKReGe4OkPr/fwmdxTCkDAVxrDG5ClrNoJ4VT6S0FWkrDKMHiTdN4eVc2ui/hYcxuo81QmN1Bn2adhrs16PfQ39gKppdB7oDOKQYRbyDhC5jYquV9jTYWYSio1G2MQUP2Qu1RhahqPkZYxwxShYCsUk8o+IK/1AFDwPeXZmsb0XjTvA+FgfhCochNiCWXyHnzAB70zMSQvmCuRKKllKWqr8RcTPfq4YZ4Z0NiMzs6BK4P+sY9tvN2ic6ZyHmKGQdREuYRMeyOIVavMfw8zmDkeKggNllOWUuQxw3PbdrYu2lLHsFnRYhMgm7AV8Wp+4tyGnvqFOiDHZgKv3TDfTn//80031G0jzGcW6YErBHrC3Voe9vE0VVsjcvEzVtZiNa7XtjJ3d4QPqBUJkVtRCK3jQk51T8zB9sWULrRn3PdYSX0dldVlbWOqAYmOQGNxdxKid4W/FhDcLumO8K6OMd4zTmeE5DAqMGwuuM1wQY0ceHtWHOhbAgzxVUWfhK7j1H39GSVx3WjdvJRTT+4Ye5UE+9LXfiuzAOkwnhE8k2NYxdtWUzipI4uAAy9nK216wPqifTy+JB4iPCOwaUX4ufJzg9tF8ZrKKQ3H7+J5XvU8kEokfDVdnaGtkpPEMx+MHPU2dCkWloj8HVWfpE7U0CE9TL2HFpPJx9LQ91vNxLP48bSzJhPSBIFvikY49m+oRmBFr5NBNgNJMdq4YHBKusNbVTR2xvKdNhYMHb0Hfc5bYUUlCXaZHNx4Wk0Ip8ucolQyJyoMCDW3C9p1aBhlpDot6zAw1CrEySy2jn52NhKjV2cmVmCzgTnHOlSIZmSDoKANEkChIIZP6CcJqhfDHfWVBkMJpn78H3zcmqT3qoSUIZyqrIyOlDULq54Hz05t5SB1VKeIhl64hIMTYG3XlON6RTH+m1PJusLAmlpcF1SjlOXzm1fGHSeYRlkLp5Hk8E+h7BobdQeZeF4aEERU9JJMaTlfciVooWcIkAaLls/RgwX7sVHjU4/pMeGYNWq99M6Z2eNOZ2ZTrtCr+C9V0XnpUvk3jboBkwz1dyctKhVSCyjz0eL/hnU1HLbWNM1aRtfIV6ISH+Ej8/FDAddi+iR2tSIDV3z95fCtuj0btH3TX7zDt9OgELjG5+Ad3I9wxnxj10lsamZmJWyP/0rM9i8sRVd5CGbEPiau40R7gu1NRJ4/x2k93JcHd/tn24VEvXyKRSCTeLa7N0HrJYAsxQ4Q9CnzWMwwnZSCg8SD81SlkKB+wFDX8lVcruC86igNlR0mo5Hm0TsMMCB7IsHsufhI5iAOTb5rCCsKLp9av3tEFrW/BJFALY1OW0Nht1lZqCF0oTRJqF7swgsyIdAFsx9POjAw8iFMGICEn4uVRdUMNLqj2fIPtA1dOjaiQRFGVRlYYQ0j2pAgedzl/SIO+f9OXhOVWzExTLlNSImbTObmcAaI7cl+Hp9iY8OOUirBpVOBif0x5YphhiFIuPxvGM4QXK7Pko5wUXNmn4vfVTlK9XhbiMos7Qeydc/zFszb0JypUHHrSs8hBtEc+h8Mprw2RZox/bzxjI5U3eiEaxhXVUJnqezwl03mNjXnyn87t35Gzl/w+bnEuyKzPG6/OTVA5K3ufGeZWrjI7TlOAVHAFJZtBkkKYZYk+tOjfFJQI8ybv/If1dnLOUrAWcw+M4BSkoU61H6bclmq44cWzAtfa4IO1/Ompw/svNR4suFZD3B5vL49yAkdvIgyiiTQLv3zCbfRDnQ8EVHni3gkF8sx7lipUzXkinIOP0W8t8nwzKdGKkgHihqVTRvNbSf2np8YkkUgkEu8J12ZoxZ/2Eel6cRn0nvm4jJo6aFB4aEcUi9BYg1tEtYpHZddplv/zKJwCZWhYcSiCj2AwO1HG/yGTEewZoggnJM1cTMFbR4fANUocSxy8gv8qNDAfKjUyxkhrT9FnR+d8RKtg4KN+cZwraJrxOsPBGJun+FlkXxKxj+yy8VGABvY0KTdyxAaWQ3bjO4XwDr/wT1dWFJIcjg+vZFmCqMozyvcaxPyH8IIEjwWJ5uaFoRGHB2+9n7ZXTsEYvRm8Gmmc7zknDQXVHY8IiZMDxQGak6f/NyTX76ufpE+g1ngNI79BnWKc79PfPmtD/5nKgfDeETQcZFseMrSVHgs2GbiRwEOE6+WPOKPjZ30la4bFUxO1SWWsni80XDwod6MQzE7h9WP2mBWcxxIdZyGkKZImI5u0Pm8zT+OA9b+VFAAyLwmwf3jjvdxm0aAI81EgyHEJC3haO6flDOegFnq5BAUCU3noQrgIGJofOmswcFV+Lkf30ResrrhecUcJ8VbKoxqMSj0fhiF+9hX5naeMSRbwaD4QLG7C/tWZdy4jK0iNFkMpEMiETxhtXoOK2ntPXwpTCvgY5LXGqH6HLkOJRCLxw+LKDO2mCpKtBv0pQh3bywfITQaFMLAEhSkEq49CGxF0JPnz/dHqpr8VSGUiFaxzJ5mZZP4a7AHBOPiQB2EWx4JCwopaIIg5rVwh4P6A9i2nirPTDGQt+NS9Hh9h8xXTrLDkmNEDQ9dgC/ixI2iJn66dHIpAyyKFjhJH0/hAOn/Eqd/vC8QG5NIleix2Pf0jJ0xRAiGj3pPk2LZGJsUeDot99+PCybKozSTnYiUlqKpFgI0TC7bO+NyUxh8MoY2d+j4/fXa46GpIpu8kEMwp8kI2LKpRG+S75LvqRevrWlWWxYEIQFTCCXjuwhkrS1B95lISjdNoj3Sqhe2JmEGsU8SELpxUEO6d75Vaxr8Np015/fiHbVzzfB3qJ+o2FjvYSQ7zNFqf2Tq71Fk7ywsF1/OYele5+d2IhJi4ayTrqEYnEG284HkBxOWPe96s7IZCP07KGfZ0GCNgs1hP4o4/LplHB7XW4ofNZAfubgKZ/uk5c3tqUQKLCyt0bT37brdOlP0ZBI1vQzhcL37WWrGGGW++ZKH9o9q5nsVe8dkwWJWUjFwU94i+jYbd3uZc3VCC3iqTU3P6938u72MikUgk3huuzNAKUq1G1UYigMfT3AMzJtRRKcjGHaMwg+iB2scIgZGJ7t/U57XcfxZHT+yasKYnKIcbS08WM1Urj89nYduOeICo7DKivoH1q1epGS6OoZAhW0vNSsJYwMdJKfL5x3OMGecgUKbgNMWiYGV8GVg2SpeYg8aRhU7Ak60cKJGIHLy4cDcUqD7UKL4MXsjd5mcxLnbuEmwK8fRwlrEIXRFhk8JjnGLPMCwG/mTY8UEdlEyTYT4llknpdgyUHFXjtHN+IoMQsWTMHjLHILkaeyhMmyMxgRh5Cy6v0Lf4VrAqJAaBKjELV3EqnmtfeYQsX7FFwXTxVI4Xha37N3ws44NaUYnIV6nkyOQcuCeNE1Bue4MTeYCCUJCH+JV3/uwshVcQYnudxZN9U881c10KJgorlnHlIEVynVXND4aSOhBTyryGpAcSORCUZtptthDi/bwxI8kwrozzDA3pExBm0kLf3uNVuBcScdOQtSBlj6+f1tBKMRanBz+LwgY58+5FmdvBfTBuC74bT3xc9Up2w3TkfRM3Q3183j9WYVWJMbuku3uMDF/GJrxAOisva99M5aSM2ycyPG1sbH1yTBKJRCLxnnBdhnZb8eTZ1RAZNQYIBEgXhvAiLGCkKBLSy6wxo4hhrnOc79P/DejP8VE41Iyx967FBVIZkqGIJZwDCNmAr6TEgquoBuKR99iwlK/22T+MQrGezi2K7Hxk/Bnva2TBSRUp/zBbbcOOLQ4vohd2P7AEDAEK28IsVB6LI2P4gWAUJ1GhnBm5KhiMMKEcQS9fQ2Io8XZhNGpRnCakShJBTLws/qFixu1qkGTqfTZZnikrMMGmUOpJuU0YbpraXGB5L0/GUe40Vei8dVoAgMZhmGlDyPcFhcPEQglZcbrw3VC0mx1BDR2RGRkd0eX6vC2VoBRxpjkVGU7f31RBPxBmbpeH1Fc18CnrKqYnDEotdb258VXl/yTgJaHzz7O/XYfnV8447ASYqaGDk+tzlxTYyMIwnkCBblwo7JT9HDd5JlZvvXTKxJsAMiHbx22MoKzrzdpRl7rW8dW6/bje3KxLvdl+tv126b8r/Z/+4mX77VJKuTkzd4u7YIB5Kgk6ad/jzrUPbiAZAhrubqHiPTkKv1QNTj1leUGB7PbjRzmBxeZHcdSR1hljfvnjfi68QcRRxeOsf9jjd94IKhxGIhDzkLeMcaDtNA6xN7FtJ6LeIMf3txX5Q9y7hemrNkpW2/rUmCQSiUTiXeGqDO0PVe6ooxgfOCFOUdqhSMLnmAduvsIxkrnKQBYMQxjfe5h0tRpHRS7Tw2JVJvg1UrYzNKOsBwFwJ5cgb8q4Hu5jHrr3f7+aoG3PaEOtJVOoe/FJJg3Y1T8GD2aJH3O6ZEIIWeKdxu2P1zkhAs0TsGcKW/gghk6Kk6j8Dtl38BedYS5yxWQooVOSnVvMFXLKmCGzSImsZkonsusaUQv6byRhwZQgE4ggw77b7qxxxTCxHM5JHj/NQgnYF57tuaJNWS0G3PaS2iSUHnl7kIbFv1EV2a6xPMPbwIqw2K9knFuVUCq3nz3vCvkvK85KsGcVZhTA/tu9FasXv7adNRtVLfNiMcU0ly5Q1OPNcvj0j/HOY7B7T0PwUulvaZec19cqsJxhMaYzSNLJ9ey7HmPpZa4aV5Ayf8I0wnO38yQOEI25m7H5z9Of34TFQGNwqcwi6V5MesaF8AO5uCtoBtEppKf1qU9bo4ZTQUEpfuMG/+jjKq5zAIub4++H2uw93Ix6Sm3MSfpuVh9dPbOK9AJJOZgnqhaZ+/Jb77YLdT3erIdP/2u887byHgKmG/effpRFnj4FiUQikXhPuCpDWwvSlIhQJNKm6DxQT2lqFACpwl/BvZeNcs49vUM1vh5/X8smZKmzro0xPp7nxmid0o6FyEZa6RVzKJKT2dsygrgm1Giu0BwwTEJQLEpiMGqt/AfiBCNkLtdokMH1tPgsKQ2G5X/h7KD+VEFNo/zR0AYx+8PAthTUVIVW+yzLQtQM4csHFGRMZqUWuFiUSSmT0Kw6o6ZmMAFE8MJySh9pBftnIBe1YXMHZ+XR8NmvSD9bMEZuBzsECYHDZDsyYDxmMLEQHV0qQYVr1N35oFSST+HAjj0VqLCcSdg2SLDnBZ5rLPHWsTAzQ64adXLgBeX0X5+1oY8nazyBaugLo7ANwrbntberkBUPPTskmG7h6My+do3i53949FE3XcQwcDgmRkCY7JKKVYtF8aUhKcKrr0fs69l3Pcah7mRqI4sCS5Mnfd+fj8WlaCYhIESjm/YFBNyKa4D1fK5R+bnZzsxjF8KlS1NNeZnx+qPK//QoHJl6AsdS5PgEylP910cfF7dSQxmEaVRQy1PPnAUVsiHpmz/O+PHrw9dX5oZQmDtuErtq/04Qy7rWx9PyY5nGN0wexdR/fhltIpFIJN4BrsnQfi+QxlDX2BDdI0SKMGMqNZMJeYUXBCB2NsT6UojrPEBqV0rwHsQiQW0ouIkEbygbsyBHqT15kI0o3QnIzJkrecTgUu0KPvufKnUhymBi8YhmoE9lgkFh1Csao+OgEcqjpCjAg2BMalQeEAKD6IXE5kfJKsYYOBWGQxAUY0CR9Y4CJQf0FJSNsivFqOWxOI3sBTHQpO8k0LQ+8SMDvRMmscUZkQpZGeholEK6xsFBw+t0bkzg8oFuPz/IWYCLaT0Znk+nKNjU+ck2Xwz6p1D9Qhjo1wx+dJU19N4AeldVw0LwsqeiQdafqYn/Q6WIHcGw8tLk2b+3slqXyKsnNTCnoX0yFDdZLwTeq58I3ML23ZljWq/n3nMDXYSyMfhVzONn37Z8BTd/p4z4vRpvq33DT21oWdZlqff/237SsX11+LfzCGMK0taCAnH/hKvH+t2SqfEJMJMsnS2PqfD4mD5UyJ68DShNRZw9rU982sH97yl9R4m2f7icKTj9x13+TaHG7yneEy4vvh46UmcsD1DmYx4vI7AiL9RsGqZIPOZsCMEfLxwXp7BPyX7Gms/n/qj5+mr6RCKRSLwdXJOhlSrBJASLjIHsyOQuiHz9B5WmYQxjFU9vjRZtdElQxthirr+60u42hYYjMKIgCzRKK6AbKvHMDg7iSXhEUUquYOBB3f/LB+Cr6eSxIr40RPzBkfCsjvSwzCAElMcDWMiDQczQeROCz64SUGc0s1OhBA07HCMLxkiOwkLLGZqwTpJGcR5MC9vWKEsg2GZ1KUJwRIv0VZzsUMHfSbMEfWnG5D9fZzaZodNOdtjILnxWZXbAqIGa8kTvWViEeJTtWG0ZByEh5nHvJpHARvGOeB+Y/aTanokYJ7KNUqv1CtP8tbHoPG5MD+YBxmmrz20rXf2ewjpY9GYhv4AZd0/rqLwgghLvBPMupKwXHUoKrUh8wpNro1by3HJff/7zR2FmQVipNnm6PFoH4IkRG+rRuARqzGfl7H6S6v1y6ims4QE4/x7/tb6GwO6dhz17FArfQ5e3C16VX4ONpwv0cr+kWMiO0sXHJP1QeEH7bQnPFiZOntTQbnrXG255uGkLBO1eP3qh6w1PKmaPPIPU/PHzRBJhabsUjTELFHeLRytrH3Dfwls0aCPubvUy0ypI00W+QKPiQ8qzV3NIJBKJxHvAFRna7ehsRim+RafW7qHF56tnC4NQMKj1qiBmwyWCXuSTQYXqM43fPoeFKg8jeFSMQNvx5LLGTyiRMfCKjCcoHCvjKB95cC/rr1+5m78WEVayIK0L9lpl6lIKMjZTxghsmH6eNI56DoIXNMNPCQ3GCQgYDO1vMplPlE9anGoDSUPkwN+T1czSwUmg4KZBVmisfYrqSCxkRnqJjjF/J7icTSIl+0gMtYo4q84QSFBBuSxCJKUuxyyCQlHtWQacaPNYW2erHcJakDPDZ+k90xERSr/U1ZxAQmujUCfBCjndbKyq15dffrRq0/vDIuygFEiQnm7Aie49oM9iaMuJOjezArKLhtEDtGcvt9soFkbbnJDOD7vi0Fq9eG1uF53NSRbv8otl2+jp3JvWtnftwZ6Cs/V3r88dsdtKZti8WnnWtY35+AQ3WSHgzT/SwF/tfsH1QidBzk7O7JGIuXof2lpx51EKRxWMpJPRsx4XK7sX477ETM64yZW/vfhhv2gk9lDCzTQOHj6P6wFvZvU1Ln/cJbBE9+UB+VhRsjzcPfqMI6Meo/6o4uNDkZghcNqPLJUXVF50/v0UBk5DHFbjrPD7UXnmag6JRCKReA+4IkOrlGqMjw6hQIVYluVpodqw+J6BMXotTNh6xIdqPD6frvH5AizsjEOkzQB/dmcxnoewYlFntyu0YmLdQHPE3HNRKNp8deFJz6f3RK6ydQnjJPNT2S9hMW47PoI2ewY6iJR3vWbIF0P8mi/z/e+6xSTMytJH+lrYTkgC4XHLF0XNZSgKGCycbVRmBi/UON3g6jz1XrQYW6DvRlQQImTBwUypiwcABk0OKFKplim0F4xiCGBCCgwKTt3PJHZxfHJlLE7OxrLP2BouhFBBUC8ZsoWh7cxLSvF70VbH+e2GfnL9crNvjtGAtONWYLPGO8EW/f7y+a387RrCBqjviMAxqvOsrvMtC87XTuTG5/cyNyvl7y9+2lJdTAKjUNAz/0cuLAx89MtSyXlQ+Mz0yhd0zxakuaJQXEnO/NK7vCWojLs/Q0zyuX/PM/NnjJ9ZXFNIF3TKdHWGFjcF7o1SNh6X2Dm1uMRthEL8lBH7pXF51qxMEzJThkwKeJ7q4ySfu7MQvLkKeesToiLUQWdNgruBcuo97j5c6phTjVWf2D3Fs0fLHy9+1JFVkcxKhLQ63Pbf/70ikUgkEhPXY2gfXEHjo0biIbKvu2PpiSm9QzT4QBSW8NEIOjRFjPGi65Ry/FLa2MXmmoWTQjHmM1mj5Lutxv2E5qYIxjw8p9OYsYNrpIj7Pn99J1Gp2top+qHGarIIFXeESpGKxcEI2/GxgwhNJKhI1H0xQjKqUPCzYFtY0CYfE6GI5/SbHxGNLMHEgqxQ/dOgSyQxYDr7Phi1WalIuYn9IFOE0xmkULOjrjbS/2Q9iMVRLTvL3BRCrTMFodmLQhtlkIXYn6EuSrMwP/EGxTSorPcc1M3nb2iZ6J7hQCGGZx4jCi55hoXcUNpJavnra8z2V8TPqqx4ZVIgCDJm5ufpwB9XFyo4xZk0oYSM28N9hraydrlRT1ZyhJE5ekKfXKEKR+EwbklirYsk66U3zfQA1NbKjJN9SW/XOvYZ05+JH+YKto1eLLk71C4O7v8053njKE6n/ZBS+vG7nx+gdhGoz8NrueUSP4tQSpyNvSLRdHluCqzR/UeND3cC7/A9XTx/SzXmkeLZ4ZoteNuZdcNqLwideMDLn+p6W/1eOWZMs+CQJNmP6HwdR9P87iYtXGE8Cfekn8zqExc3triH4Z5/HQeZRCKRSLwRXI+h1VkxiGCfbSOhTiE4BplglFqFDUMMy5UcDjlvFMKNLV3pMXTcGTirQpRBixNTthJJVDAylr4pHvTG+idIbwjIh8vACKe+mqCtOuU96gCkGIgGlQTHuWSoQgxQIP/JboCd9AhjZfKP4E8gEuB5zseCVvgHhVyEHZv1fxpZct+bsPwgbyRDCRJv7E1CwaBSrmS6HGH17EsTSmtgbgzhQjrjTjAmpJaGEB2yqQq3CxqH7AEmIGYoTmw4KXiigCecr+OnGWY2kug8bXwdhslHl2lzSGn4FFHnFD793nvYdVOY6hfOOJ+GnIv6OTrwX5b1hAgWjJqJH4SmqlOhX+NtI07voXyBrbxRNe478+QabH+khIVECG5Y5HfnudZtxdSIKywumDGtvoD0rMquJMTuxm89cVQvyCw/nZBBCM0NeSNPKNy/d0oxlgKa8AYYV+6V9ZgDSOLuBsQMhWugZ96zMP3FV/HC67KgXl4R4I9VZr7GQNOVd5L+6Y9tP05FsIr0KD7kkCGxuP3oYuVh53Z+xRo5md/PmDJ7QCRRXM9ycxGWLeKW88T1/jcVaTNBqQnmvN8Wr+BJlUgkEok3hKsxtJsiCKBklsJ5cIO4W5QhMKofWUzIjLiRhUU4YspEuwfgembdnN+2t3VKduPZ2FqNqGwXrEcynMGL8cezvjGc9nXu/8infn2J2qIIERvCLWVC2MMADrPN+Ap1PCSbyqENCgVZR8LczmY4FwU+flokwqrgV7I7fqXTPvvQEDRDjpxSKpPls9dD5ivv0SiKTsagLMpdEWnqDLUYNzuxmQG7kSJGlOwp7mo43CCMESZiShpiOUg9JIGhmrGekoRcjNIYdA6MPUQ8OO1b1D/F2Bt1Zc+4M0+BsTH67HSmf2+Br3eIFUkaxSgHzTWhdYqUn386i+NyWGo9joV7mycqcOJx40CqwTBpWqmn+ODuISm8qVBAw3v6dtbL+3zLvIhMSZPlZHJu7a7xeZhCbryIPIDP1tbKF1Vnr7hHTpkQigln9oVW3ILEgcT/MkdfHzhJ1NpCqdN7d7R+73pidH4Lbk7k5f5hNZIpY3RP5z5u8XsvJfqZ6BhnpsmlK2PttLz64gq4mSnuJOP7diYl8HHeYsDmeZc1n1cXj+xfKwi4WExuF7hGwbLqA263NB+I1l/emAE0WN486d+6hK0Ic0dctW388134CiUSiUSCuBpDW/Vu1ywl0cqFcJjPFUUAzlDdpuE4Q1sIRbMsKZiGfIFl9ZP46ciAuSHQFpBAZ1yeW4ZhRsTdwie3zoyzUOOhtjXlkK+X+w5caJeB1j0KYhQcScwiNSvM/RpPBnjErDQMuUwock2242lnxsCI3nbFZZM2TYVA7ylKSCj7TjJJH9QMZEjBsvBO34yFssIfIqsfZJ1hPYiihJ0DGZAaM9SUy0idycCUbfwetylKU8NcZJ5umYl0vEbYpBb7E+RDIqjn2JOXYa7gxchUCLa1cyNxRRQcAnT2nbuFrAKmDuXU0AIZ80ukDC56DiwZHuPAxdDYyaa8e3BY71fL3SoEXOoZcbW4ev7EsNb9meYEw3Rql2TNwwmTlZkcn3AQkb9I4VjEu8ec0LIwGfvSh+B86mepFHL4N6jrsLzZ7kf/cv9DhEVzM5NhKCi41oomxGq7nA/v8OOI+q61s5z3iHOFOytvyWybu7TqyqF6C2cTrIDIBMu41WycSc54Hq6Knj+muEAdIeg/UeR4cMN7zD/eO/2+2Uf4IRv0tbTBoDGrph5mT/QY/te+YIEfviJhgLfLOGOP13hLJBKJxDvGtRjaQUjEZLZXw9qxQp9hIRrtA8fTGdoHCRyfdLtkpDK83R63V8oTVikevoyEt7BwRNnAHjIL1Blj1BzUCA/K+TuR0EPG4bavX1SoVlZ/CqphSJFIk1Arp6zjIiVj0aBX20w+PNKuniqPbijnph5Cz9eN0SZj8VBl150mTDBj95itZvuGU6WKalHkebH/LNAJYSWoLSIVP/muTIK9m82ADiyLHpDCqRaRmFKG4oG7HBYyCLkt2/qpk2C/ZabtySS4B2DKTvnICnbioHK3LYhbCAdq7MQa+W5nrSSxQjVXkMPwH/STtQ3ju6Zoq8VplhCwhPojGq5CW32INk5A0S3mxogJS2/lntO+z+h9fLsi70DVzYLo9De2endxlxcPeT1tZCAwnNcXMy/lJOCDPjtxVTJf075E/C91TiOkDuK66Mdx9jZ4KrwK2PGHNAQa0R5ULh5qAxF1MkF7wHGO2qUVuX4jjhb9psKM1xjd5hfh2U+rzhZZJs2UhVBzOp3zLjxWlXisGG7GymbT8f+Z+3IJuoqcAHdx7OBTy17ccFqxSJxz2Wf3o3cu827DDAQ42rgYnlh37dY5ZGw/PhKj897roROJRCJxD9diaLV4vT71kfk0NSO/CYHJwsoLT1H2koBcoMtIEL36I2wsPnudp9BSI06kPYjMDiGqGc4UEStT89HQPEK8UubzISWhu+mry9OOK5tQYqy4U/xux6egTETzns6+qbGDyD8z9KWkoFPjcULhrxSNAFEjNgLR4oFTaQySFCofVQ2eW7p8sNDMolsHTWliuy63/p7KyJYnRclmwOU0YrVgNr4VMFefZNDaojYTnItCrsmO7jL/7RLLA3Fr2l8KD4ulTMLdgujK2UPtkppYtODILLB1VkpNjfQNu6dMesg7XufoY/UxgfiBKw6igcGURkTPA2TYKHQHBTewaw3qPGwXys7fryDrwElFAdwHWeS/Xtrlfzh2/wZGzWrRagqadEENq6WRE0jIwqD8/Vr5klvXwrpGF0iY08CFdL4H61ANlpbMI1H/Uyjl95nJL0XiPsw7CfhZ9yO6qlfI7wsVRYk0ksbd/lIFaKlkPbPeUaL2s+tTf//oPceCfkVeiMgKFNe3+jfnlmtZBbkCnL9KuX78tJXLfHUxuABhDmJ24SZ5Zr3q2Cvm3WahwPZN+adLH/S/1oYkF72G/Ai3r9pYl329uI+JRCKReIe4EkNbvLruzjOHjGBZzi8z7kTASq1BKeUwrvGCKOYGmWklo7iO+fjHKhTOzOkZOI6XQ0VQCEITFZZMxpM4TBJkbEQKLeYKFg8eJUZmN7gaw4DQkVhSw6Hf70XsrYHmBdXQKRYFK+PLPKSb1X6eg0auF109YI0IZAxhqHLk/D+R2Bf1wIUuI5MXTp0iBFaIIoyxghON+QD3M6eiLI2NLhAE79gzs+h2mjqbd21EVj3O945Hyfw+Jmac6Whus4iTZjEesw5QP3g6gqphoIzUbJZU+TFFbR2+b/Va0/5V8KFS5zQlbQliKruhPQM26Sj7b7zWlHcWyLrCE7T9d9p9cqmYov5GJC7Gy3qXUv2fLu3yUSvuDjNLtLsHnXMC/PNYfa2IRjmwSFwedezzFzGetSIBAiY/5SOQqvJoc8e6u1ncU4MEGvLDSVQEtFNtr7mNK3ejqBc1v6Wex9L/W5Zz6YSlON30K7saZWvwpwtFhIv3KiufAugJQ6H39otT/fsHb7mtHLZRe0j53uYsO0sHP9ZqzBLM20jw4ifa0OiAL6Tinktqo1bBtnF8yO0K7y1GDmeq87ZULq7Rd+t1HxpPJ78vNj42sw0tkUgkvi9ciaF5eHBHezo+E6m/oCLQYzUKLyE9kQDt6uZ2IboH7y6MrFfa2fH07ulRT+I7LRM0+U+2AGJhrM4Thu89eKsWLwhuCT1tJEO/di/Xuo2nocZu9FTcs9oXdvV74BLFhYi3lHoPD2MnbAnEKshf2HkSPhQzBvec1TuxOZQszpOolL3IVRljgxsFX2KURI1Lwy0CqlHoBQjjsa9TqkOUZ/EPFTNu10UGD8bZuz/FFjWWijpRgHZHuc2PETquS7dGeTUS8njD1FShd1QcjpAGG6vvQqRl+jt4G8NuEE/wOp4skv73S9FuXAOSyArgwg7aARHtISpYLG4lMcUjPJ1UmKO8xe57wWKI+kqOAnKmvDHJ+cK6DZ9mFxruV37yfN/l0l1oCVo555hfHq31MPrsmy7hWDQupjha5Dj6rvRmuHtT4tebcU+bl11kX4TZk0fFsjcSCh2J7PanIg3ULnGFhcr3I8HT79LnXA8XECdeFsqLEyzl/OAcK49G4nJxoUvHDXyjQeXeQf26doNKZkAEVzHzLrxnnaGQnUHG3YkFFBzs7YvLl9/vC+9AccmSRY19ePTO1XB/jrJyEs6xnYuVF58U6Uu/vbnEr0zi9azDX1zcyUQikUi8Q1yHoS2M8ZG4RfHgzENGHCWsDlTKF+i1EoaqUcaGEFUpoWxB7FV6oRcZXQc9zSnNqKCR4/DhPIIawy7KrHzbySXYNWFVEx/Lowzpa2Pq7jXdAxGOVsgxM5TQKCiUff0jpCObSgw4FZmQgvjxnSEOcBiiOs9pkzDkjA9iIMiTyM8FiVPqb8Fo9mIddmceBQJ14fagSlHgQuxIHsZEP+N+Cg2siY0JQ1qFAVGk8T3LvdtusDhTxuO7EYdSB0oIeXBHJHdcMT4WMTE3EmfQDw7BlX+Js+b7yt47M9SMjr835nG69vpU3wxrhVBAIR20xSm4Rs7gwZ/4y2cuOJZQL0bV2xQ9/GTvpY5Kcs0sA7oHQ5Jaz+/wf66j5w0MPy4VA8Hse3H2fQulbrjDxAXjb/1ChaMgr4Fbi8Yx+3h1u4taolrvUI6n0VXWIDkpcyDOZ/qN7DELWsh9p5psGCInyWf3rM5u1XvgRXf2vrc6OyN7Ml5dgi64C4Nz1Ljx+kU4qg7B3ZEXKisqW/90KOtp7HhzmxDj/DFveMPj6ayx/7Tah6fqVN/6OF7Yvz97wTyrmP0x4X18gpTjw087FCZmQD3jXu0c79I8+Y8n98mRyGvgbq0N8/x0cR8TiUQi8R5xHYa2wi5PGE5B5hF0Huws6vD4V9qSQdEgf2OimyQOHToegV3FMmEZmdmGp3zzoN8DftKG6FvC51oQH5KkaD1ntWa0EiGkuuCH/WwcPEZvThRdqAFz8WQ1h1klZC4OJVkwasmMzTwRYhoZijJsBjWN8keDnIQSQKgUu2FRodU+kuNs+OD5Y/45kuVRhci3IBE89ojR55TkorqN1MhjRwSSTCd7lpxSy34HI0w2WLphsgVj5HawiyAAPFibMi44FhwpdnwCqXnX93TW3Y0jhNU+ZBe8GG04pJ9kxsoBoEwjSMUPMWN8uV5j6r8CSmU0Tf2XNJwCgrJoV3b/GbVdjoWEEGZ8J08FEz33VYSDUT3CSAuuZ7Q0XXAC/H9VT8sYKzL9+gDHc7pz9o2oS1QkNWz654yrsHzZvesgoBTkt7z6OMn6atSl1HXpNYcI8yU0XwvlF0RPz6WMileN4mXMKIT0fu4tP990RjJc5KmcSQ0xfPvvfGaqtMrsBm5Mkc8ZP7yQzroRifxFpF1A3sddpNNSrXVdl7UbtdjgqJHfYFbKfw7qfJYCrcKbAp9AfkMz3Pcu380P/hDj7ZK3n7i+H37aX5BneZ7J707zRiFa//dzH/OnKicLyxdjkoqct3917rgSiUQi8X5xFYZ28GRoRGI030KCPEo5JCrmdkzIxZDZfdNfWBn0zmRjq2ezn1+MX3u61HsUejtKYd1eqBjklTNxrdSePMhGlM5QT/mI1ojjzxS3fCFuaiSzocshSEWCd+4AlQlQDAg/Ifq4WmMSdTgMkXFiou3CIxTv3UCeVhm8UWLzcIX5WzbbgGXh5EdpGiQs6GceqoKJUF0SllROPgJiGcEOKxcVe8uKRfIaRiz+9jFiFQwRLTUR8oOORikkC66gIyAR7r/bVRSh+8lAEEAgqfntGJ7xXEVh6e5sTT4GjXieXzINnWkMyCYgzK2d3qsPwBFZm9A1RffzRubwPYByICV0TVxuMwQWnivQmHv3h5/pKoFZQZE1skRn68n+eCqD5lRjFIzrQ+NiuaByrPM08gZHQbd//vFif9H5cTt511E7+QwCoxFeTv0A+ipr208qSjk16qGFVMO7gH0Sn1FhD0U4mecFwp3ebrinh4f681qLuD417xmBdjEzdSw7jsxnBO8ndnkJlRWpEk81KbXUhsTTyF+MUdj4y7iSGlX1hpwLCV4rvKWdvTOj27VB4DZQVQjdcrp8O1+RdzGj05CgCNGv7YfE/C9Kozg87wO4d4wpU88Nxn+8GePe8GjiTWNMAvFs4zu9QSQSiUTiEq7C0LYn/V3EPtACWCWvDIORlRSE+WAOjGwRZPc2cmbanSqhYK7nSq9iabdK5bpK27PtZMy1ehENjwJ0Qz0w1PgplB5BwRz7I1CdFk1K61fupDe8I8ySXe0ex4LyE8mjQXPAOBvJIrkcRlTRm4Nc/K4SUHeWHDYJRhAq1ovhg4ScaUoFSg0OBWj0HcOp5ChC04hyPsS0PpwU2hDt7NhhbEuCXYGO+rSK15mRGYaEItSxeMA8PAR6O+aK2SBGOZGDYpytk/ziICi9OmmwauSM3G80p8VAWZxKjACGzSYFjcnHlEGrX63KvgpuIoKHmMNEQ+i+Qfj3GhqmMvQBJ6zRuuRfkjJ5gqJbM+yNHP/sRjtU3bA1dJ36WT13lfqKYn69kRhCYTfK0efXq/5QXYfyM4erErtuekmxu4wVfMOv/GpxcWqPx1vFZdiaX/O4OOe8Vc4yFHee9QOtYBd9YKuSxU5S21c3iaP9dVlP4mRg1zfYWsFVMfTDB+cAuOkv0iC9xpPGwtOLNbw33o8I7kuqjDzSvCSbsxfeQvoBlTFUuI5QWtv/nOVat0wLtEgU4lmALy6fJ8xfFlsI5zIeF/LzozGXmafRuIE5e/Rn52O1danjrAvJIMg/hgVPs/XyTiYSiUTiHeIaDO1DlbsufAn1J4ZZeKQiVr6XPo2soaISMoQYkwh68bz1kPw6TvvLZIUQQWKXhI9k5t49XQ21Qxl4+TFMCoeSFjWEHP3vr5TQ/tvRP7yNqhYKPKArWEyLshbDXHZAoD6QlMOlP5VQpkA2LLizxY9ZPYngDiRoMh8k8UGeEcY694hzysHguQ39BLxDUeokZIUYWLOIoitfTvmAkpxCScD2GE1GagB5c9AuhYBBgmoglbN+k7qcKBkrjzlOtEe7HNCYoIiqhB/Oxn9TKnvYKHQ1xGLMWIT4Q1rPaUXix6GAhLQxtFbf5bJobishbAoT1m86JVfMw4cgi8ekMmrHnBNx5+As7aP3UPAp86wba3CZQfLaSq3H/233hj8dj0N/1QZNFNePz2voMZdcWw4so5VZXBmT057ymjiPj9XrHHl05GrdEMWHxLmaFZJadQ3IIo1kaKS1i0YlB0z2GF0LlZOXw0bS6rph+6dvrjY1XpeDNBS/sYsr+BcMIBcDAzHhHZ9nsX/O5XVJfl+MqSYJV0ccoz8wRlWjVw7alGRJp33abSPWqeyYA+fHASKYIftGgZta++Uu0BXGssIbEzNTbfxzRhArDQRTo7ZAbd4jt0l5quu9abkc604ajUyiy4q+t+M8XdzJRCKRSLxHXIOhVTCp2Tqx42rCen4R5q8N8ZJO5QYRv5Eb+S8jQO3vql+y5Osl/AE52ZF1B1djrnmyAbIbBHSUyMgXoRhFg33ElL6/7XyW/QtQugGcP497dEFGac4A41P5pEcwYjKFGSFvCg0Igsyu10xYNxbHglDNRbrKkEWhgPnAeQEYWJsHv4iUw9VElHn2yY3EP50dccELNXSKXRitEMV2ul50yVDVEIaRuypLhu1KXUyie0ewVhR3ejeKEZwyKmNUTQlPdhkGBYNkdt2UvGHHGvyzSbjwgv8/e3/XI0mSJAmCE51Qd4UyIOyJC6+2qn65BBp5wKEwBRx6Bw3WfZjF7sNigEPXAN27g529l+l+yP//C85EmIhEzMPM3CM0MjwyWzg+3N3cTFVURFSUiYmYRR2FG8HJxRL+5tlNGA3kIAiLfTtd5Se+b1vh/LOPTFED3PQ9QDCYc0ExJiOiw3JBMX2fNTDyTlhfnLqUpgIM3gXGaQ/wUafoVp6Xxz//4z//458/LGvhEpCjL05jjN/4rb27FkpvcaORi8qhtjuZTDfsuckJd8hp+xzNu2qjj86AVv2mLRUyUNw1X+3svl/fCLk4VA2BPDJMWo1VI9e4xgUBHe+hhhdNpOhNuWLBuk8sYrqZkgS6HXtYnXcZFZwNl0JXGNAXZB/nAgx9bETn1LZcuet/6/XBC2qfEWFiXCov7U77nrjGYAFGeEbs2KfYbgmS5SFJKaM4wThXWZ8+/MxpiSABLzg4hdEHWFp+s7WEpk2bNm3adfsKCC01Iul+E/VE5xicD6zEGXws00VW7BHQR2oYBo/pdH+VguOp598kuksHSDSYHn8gZQgmFMZPF5HyQaQjGSOaSZsc1jg+oRv5ZZQKwmslxCk9Cp4NpivbyQYwXO58BViI4xHEfikdJC4GJqHPYMQkyaThFBgsNkcsH1wKD2HwAZLBOQMjB0EYupyQjQxLHpwB5hwPxrvxGp3FWrkkuRm4loDeTreGoBs+n8bdwY0a/fj6haxPgFIw1wRxSu4qceMKLLglt6m6EtnNCRCg/HTOeoJXkMe90j47BY12emH1EL/BkvvrnksDfXNOBsnyCEAvDDPf6IcLniTq1jwO3JD1hU/AwcPWbhAL4jOFY3ZRW7udTttpO9vpdOLrZqjpHnT1EaLJcVivXmjRlIAY0jA584z7ZxOgD6Xtm434VQGe52RwdtAQAlGMqIdZKoHUIlE3thZYiIMZhqCWgdV3di7ZilBR4wiIsDdKD8vNtb2g8zRBJEOOijly5+Puz9fhY7U/menO45rWGrsziKMLxj2dK4iBr2tjSZY2/IZOfuFiEtQa5hMN68cne5oNo7TzzuWay+dc69krUcWHRq9ZjyVhoUAUoobk9lIpsToxS02wqwQgax1h2MMp/aBmZYocp02bNu33Zl8BoW3yluTsW4/2diFHUCgEVzd1Hg5QBCcdPIV8ZacD8qmi/wvs6bRTCsMiEoRlgDLU3zCVHaq8+nAswcx70DJwsQFD+awtR6OZTwRbqP9BIkZ4MZ0yJjZlL/bwL/1/4jIbOrhHbvVJ9rS6AVwO0YQJVkA/yfMHNUBO+EMYR6SqpAkeD4eS6x3MTQomluCrAa+QclUamXwSIDd63aLO8FGnTyivPo+NYgPOOALloAyZO52tPoGRi8fmOQe8z+PoneLEtjwSu0pI30mfZQ+jgUl5dgiYnqbBlUVs/reXivZhg/OfARvlAlrnsog/xz8Op99EoiWHyzmHMQSJ3Lq7fEIwLidmqaX7C9/dKx2JGVn2LLNwfsOOaQlBGZ31oPzUubxdd4X/ZTOEQ6wvWgThtZrHtV3C7ttmW60bTwUc4grVhy/1AhJG5PWcgvSfY3o5F6jSAPLNJWndsQF8ECMQEgvoJN5LmQB+n8As0exuvMFu5pM9FazzhFARWgDiFfn6WohKOlM2AppshOUGehY9vJQRILCYWNJvnYi19slzDzLCeoQ7O6cswT435khyEauvXUmdfkqqNt8wxCxcyxBDULVFbW/18wDzNmLMk49PxbE+s1botGnTpk377u04Qnva0mm2waE2uZhwqxni5bOWFSjkuQaUMtKvBFMCkob4Ot7pVtHkftolZAqyHKyv0YPRhB7El3y56xtNT1fScfX9R3dC+3Ez8oet3KQzbAqpIOinAKBgs4EKKJNzeoomCOWKvbuNFFU4O5lIJ4hiiSqI7XD9zkr7eclO5hRHJflHSkh5hREvXg8wS3lS8kZOiRlC4+nROEEbfPj8jM5NbSLb6oLeGX3m78kWEEuBqnGBLoN+rvvYkIDBsySJ4XDhAN2cjKOr0j7ID0ADuH/WHeJsRDHeAyQMc9g4rJa4sFIBX2e7iW9oiyAOGU1cEekUMYbD3yDOJt4FI+H0UfvEzNlSHdRPb7rHolCE0aNNyATMmPMIwG9jmhSiLZyx5FLIIsd1NmwJhhuc2DsXMyx6py/oPNTvV3c5rmTPzakppAwR7iPI5Z3UDnE7ZrSA58UoQeWbARFOV0Nd2bzxrFbazwWJUSRHI8qtPa6T6c/bgs8EACyrHNr9XsCNHGyAFhfe31qmSWAKAAaVAu261pt7cL+YmowJoG/vtK8wTIeblXFF0LCnTz/xSCTIh192hUFaUMd3L1ot6m8bC8qiw3gwcDmu79rrd3d4vmnTpk2b9pu04whtLdIleRCcEc/Irw1BBhqIkGBNBRIQ4kYKDtL+fZUstMV3R44LNXOgmOCHw/NgYQ1Go+klKY8K+I0+mBBcTVNZDzZyE3Nm0rXQRTT1KwCkBzGmA4K4iC50rZG7CIb24XqS5Opox51KIXJj0C3Cm+iwKTpldsEo0X1KkOHR0ZQUbFECr+OTcH2BwzB9CLYosBJGI+vlcO/ZtoSgmH2ky5yQiKFqHBBiJuhyQ+U7QNEggM4WdJ4U0W4XYkA3M8JAUpDTh0MlJhQ+PBAeGaCcXoSgQGycfBj7eop9/Rp3wTe0JQfBNWTqLc4zZJE5xhPqMgv6/SE5ZP2/hHrHyExWuLJd8083Q/l002xmhCOTUIfMtnb03brWdQclFSFYASx4lQ1bjP69oAN1AK3c4voFnfdcADR4PxJvbrpreItEkAASQDMmlZlf7R3YalwQMK0FYzuVJtwcCRX0WyztO7iqW5Pz2YhwscITreNOvxt8+7mkSnFMEXaCHM/S/07ZLG9l66xb7a5clsotFcZSQA72UKJhZrQrv83xnbFnBmS4djpjEQn8r0Hj0t5QglEvZ9gKHZw/7Aw7ZZVKIDNiY4Y6k5Ou83b723udOG3atGnTfnt2GKH9SNESQtLpD5X2CCnShWWsMEOTDkpCtAdcLRJAwBaIieLr16hU9bGxU9ZClPSUDSUnFK8P4AO2DpHUYIgUwV+hTkrh8Ky9lerwZluM/QhFngUysVo3eHSuLB1OuIMh6gdgc7ic1qMF+WvKhkpsaoiY8331xUJJFXGLstNMAeb8sHeQaKR+8jyOeHLkCeTWOekqeIXeEQyqOLJoAdFgguFClJX+GqgQv0gQyxcLEV7CcFfaHLxnKj+Dbi6cI+M1E4TxuEHFHfW7mJNB7iGbRZd28GcdjiMFqVmHM7q2EUgD8zGv0AlurSNSDMBe/uUr3AffzgpvJ2qCw3jJCgK8NOH27G98FlGLnC6JfzuRcJ22fsDmwIzFiHCqUI+3TS2wXl/fAxER3Nht7ylGP0Js1HWnu6FBsrCulkEvXHOIvoj8XAzyA01D3hXWifUdfHR7W2mzlrQTZdl3T75yAcActU5zRWoqc6neEXghiylgi8G4mYR2vo694B4ysVwIQ7Vrut85j5soeMTOEIEJLC4IZLFl53PsJ0bdIIpsDNpNKmwZ9ZxsYiBY4/dSvB5PhFY5mwiegHavPrWeoB/I3uaiYVoSsOImdVmPuScMJTGaT4S+gGbJz9PdPpw2bdq0ab89O4zQ1j8CGiBKamIWBq+ZBAg9Nbkz1motWNeVqTJZ/0TzHk5f4Vq3Qhmm/HUxaEaCxJnUZaDPIPBxp2tJ5sad8fwWxkxMWv7zsTYuJ1CIfBwTI3r3/PWAdgGY6Ml7dHzhtTH+TAfYEVj3zvHA+fEudwpFyImgQ8NCVxUSx6DmcgBsGmLrbYE7Bkkhk9LyOMBS0ZRQgHagD+AAcj4g/M7RMoxlqO0QrtIF6hAsIGV1MjeBlBFnkluAQcFvAviI5S+7L8UoNoBEnjrBlaMCgkMvhpEDLkyWuVFBLrQqOog+ofD2MAHrZ/e6K9Jvq2RbrdDOzD360sFxJNq+NOpnJfM0usD4VgsI4JCX9f9z9eQfCAIAewO3NWdNHZCdfnkbrb3Jik21MADlc0wx+tdDRc+MT3kn08C71i9fWN31DE4qLAfJyDgBCbMQKNGSxEWTvLrt5+55Rf+2IS6SdSMdCwQoJOonAyE1nHa7WDoTz91mwkpCSw4fow9BKPJKjt5Tq/bBoI9xNiSDZmwA9aBRcwnPA+tsM5DQ9uPt9rU37cVBggVihQjCbLeDbuvGoA61FFxuErxeA4WPBdQt73kS5cFRbq8WUqG7cRplJ6AX2qpTJ+teC4vMQiHTpk2b9ruzowjtadNu1fQs4d3EgLUQxnT48XRL8TwTOQPWxPAULwyOfp1Cjk9N5A/9W9BbdkZkjV6hBZV2hGGKr5M7EvAIOk4BR2A91sbnHlrO7oBDRvTKQGtJVMGSXk6SL/0D9jHhEhgHEk5y6joq49uy77u4M0kgBLwNxR0SNcKRgaNYMLZmxIT0VRwaJIkvheGM7jfPRa+NrAu9HTBR2HsooaiTf4vefjKJwJHSKYrhrP8Vo3CL/mbQpVbsHMgx5wVHWsNOehF+rBBpZ+X6jCAiZguNs9v5Fd4mkoACEkj9Uuwe7oSDE+yb2qIBDPUX7/necZfWISoZo1aiB+pkhAaqTtGRg3hTXFerTDj4UMwr4MI0kBE1w4dMODo5MORcwDDZ61mvi5h/KsQGYFCAzvIg+xdv5biSP7IgjSglJlaett0X111Qa87VuL74Gn33Y2mpTh0+M1CA3VMiuMEGl5YOelvgoN2qp9swZhkosCDCoto4fDu91guPW1u2xWbW5cZQklPrmmIoCO2Ap8Iy6Ldy5H5p9SJzdvUA1PBlL/ttBFm4PgcnZhaZRGjp+s36oIHEespnDJawNod2KDM4URkgCuhPjNMyMspw9UzTpk2bNu03bEcR2oroZQGKQYgavrMciegPMYQ66ZsmUsCztQciR1rhK+VBZ7UvPNbShQ8IqSQMAlqAP0a0AJ8H7EgJvQHHS2+g2nqsiX+7GRkkoxub/pFTMgjhXPqQ9CcJFUn/MFpdY/4S2IWC404XDt2BRA8GnOWkuWAFfTaGcTmI7Qz4CPFaP5O78FJ0H42EFz6eeJ1uNOkmIEzrVB0j+fpCxoyDkbAH8XRSHiRbCP0cr1tvCiPnLsz1stR+96AS1BIhduDKlDe3zmUCGxoL0jhnPScW8BdbmM0mxMMd5KZPJD75KgmZ38ie23Z+Hp3RJGbWV3tpwGip8M2h2jWjOgHDWEm5k/f5fDLOKWVcdpY4X21JRLmzcz1nKQXJmHuf74Li55+us2HL5kpXDGRY5l3mjbe/3cZXbN1CZK+oLS20OdO3HWLnXcx7517fULfosRTq6JyxNa5vtccK7khnvmuOgfleACfubTrdKp5IqJ13Gohm3COvw9eH05ajvpeEYrshEohRjSBsRVQr43ANv1YS925y8GMhNuKyhPsQQYLb7Wv95oCGjhW59mFOnv064f3M6pkG4KmAZSMys9VDrt75x1IMlwdUmk+vXGJaN9y7wGnTpk2b9lu0gwjtLxuytinBUWEv+dvRCRnCMjgxBZgj+IiKkKJMTlUDFOtXuNKHsgNKMV5KRiRddchoTB6bk9YDATjQJQ7AY0CjhtDt0Wy5gl1zAWYvcWonn1yJTSmy6zAtuqMiJpAuskG51D8JQBTqBqnzkOxBWKMTEX85BlEhdw60k9siogNsFEAR+6gPca6w6XRfoEg14jAgI0P4mUjbJbVygqgQz+lBhICwNnz/dlyhuCBeJywVqeLdUUoU1oHkgBUZlMgOpxg29AZ0E4A8Zo2Lm0gloGBnhv/BKhP/YST3fTtaK/Qb2tI4a85C4tYgEcCeu/hTgtSsgfQFcAhia7KpLaRwt8rER9eoKhhQdWPkjjFuVRJX33bu3Idf/udWjL+eIx1hwXZgxKtc0bIFFgHvN0yihqodPLB+PbZ4ECkkN+KBMDJToATJWydrWLWR51+VKzUuP7XnMwAytFc3AA67M8ZhCgcJBzKetd/HgUvkLtO6s0eu+RX0BFs3RTUQCeFtntdO+JrHVd4WCm68Qjw/ZDwH67uIOJF8tz/8sFHJUKdZ0T1sqHpz43HwWHIgwS0zaBRQeGD5ydhALTRTi3H+5SRQnkscLjmv2fY3dOK0adOmTftN2UGE9qRHbdcG5gMT/Al8rPRq87GDlLVC/xUePuEAXGBHTLP98is4pS3hPOikRUAmCOqILgcBi4M9E/BR9B8UVi+tlm57y8q/7r693ZaTQJ/cWapG00dzY9oXEBfxjqSC9GIkKRXCgp+ZowOSBjHxLn8MKGhG0aGP3eLGUvtwGYxeEwLPiYXgPWHYiezY8k5tsIGdkgvrVULkGdMVEVGbiEdkwtBAE4JuOtlC8ZYJEeA4dPDQt/Srx4EVyAKwiN4eYmPgYSeYJewDASguJT9HJofzHmpGjJHOw5cEn9vJ9vRHv0bRnG9jYFeTqZIL7T7gr7j86+xuRUQ0/Tqyb/GTfTvjj9fQ6mYkOCRcZkaUcS6YOFdreOZUUPA8R9h4R+QYX6cwn4tI3OjRE8NVHJKmrqtoZordOHHO/+8o6oPJlTEMQJO9lIc3zpVSKm5lJl2SM633z2gVYCUXlzaUSWZhup/fst3fCaU4WWnEGriE5EBsH97QwKdNkCXvdi50XFqwWDpIVqwRDR6XV+q0rBbqWyyqiDI1ueEderDtVy3akuEVRJvO/XjrvCtYNCdZnsHBtg7VDepE89bX9nKq/bvhHIXrJ1ehHPTfELM+bdq0adPeZAcR2kNyAmZ8KhkxFr8kKSV3tyOhZNZAACEFyCAdHEKL9RfrV7jQZ4hDnEIqxobpUedVdP0b3O6EIE7HnXwfEak0LjXcfLCdy5ap71SMKk5u6B7+G7grl+eSsVeAE4XbTQkf9AkSRBFKELbkY9/IW6YDIIrNocGhMzJKrhhyT3cXHyBGw09SsLHSPmHcRUDYL50dpQDC+ySMCpU+gbMKRqqyHugso+yQsw1uUOdpgeWA2eGbRUBcZ2INnfiMlCbn54Dw4N4Ru4P7o4uFN+MIxklDL4tsnusYHsyyg7yN+Tt5pt9QVYA1LyG718d5A7iMkAOCBKYB50AH9a4Z8mEMB599XfD55y25z1xJ6od3dHPCjd21DpzPnmyOJRIOzTxA/pw7189ZkshhHABjyxvmLVLD2/bzJpLZhdB0S1deNWcF5lL7UmKrBNr65pM8JmeLtUCAuc3kzcjhYhHZk+rBPL+nM2Xn9JiE1Hu4yd9apfenU0OGJauDtNbuiqRgkiXtTeYTK9brt0vVKjbetCCU44PYwO8p7B82CA9wr14+/ezm/Pz5GSpewf+cK4j/pCAgsICbtQbkLnTO5Vf1aZHO9tpFTps2bdq035odQ2gfTtS8pD4JvhhgA/wrFkpPN78Yop10YwHGqNUL5PjkJ5rP9jWy0J46MqPPRxGjdw+YcXqGaV2v8tGI0C+j/w4NVHPIDtbZ+7sTlHXpqQcUL0yYStffBR6o2gqxTU5AQpmYgBnS6TPuTryRSkAfSnLAkTWSb/1cAFpBVozvAJKD/w2AQq+8tcWYtmbElPA0SZuBNKQTSNZCcBD4nTArfwF6Ir2U7q8SGcJRMvJYvGBeXqiFwrMNbr0QORKPJls36E5z1EXmsXU9Lo4pjtB4p8x4RfBPwZp1CNonH24P1xeQSna3uNx3ZUvJqeR0WYm1Q1GAl0YWcSQjgrcuJn21spX19JY2rAbUrqNGJ5qYNpTUOADNdgIPA289RMvUNmzXeJGycbRwV5rzsjOGcqwf11IEXYnirdVpzBm4k0gmzZ4obfvj55xjO7VN0ev17iW5MxxpJ78k7LIZMaHfzUBrtqzZ7ZLlYQ0Fwriz29ilPawJsTeG1qDUUGzIGC/KPcTaHWVbuV3DMe0PKz6LBc9DS1X7e6d9q2ArFutwyqlrw+4A8xWLAIJFYF0DIxhgQdsFYMatwQXOxpslELj57Uifp02bNm3a2+wYQjt7M6BeOgdi5A86BmP4lJFzObV6UjtwBMKE8E/hGXyFCuM1Gb4QWuXDGAxK4EsiIIAbhNiDbgSdaeqdgsX2orMydjRbbnXGVOnLEMcCcQVdd0LGIDJydDz93gHhktck2AhVruhuMdWTgBAAQR35XERvGeFN7CEHRZ2BhhrKF3QAxRIDTEqTGhLAmRuZEV7iCPJjGMkXLwX4TPrTSNfkxUn5KN9H4WqxI+SpdM36ObGssCfdI9AZcN/Zw+TOAN4TAHgfOY2CpHAOVAi2Ui5hZ3etJatAWWY8tDWBWfn5+B3xDWwpqLeXLcetU8CoayIMlv2ihEJNKEx4zmS356fbtfkubS1EtgUsHsaA5SqyrEM9ZH5ga7VDRBM5VwmsUdcQ2lN4EflkXX2WKM0Ob5HwvJJdYdwmEUow1CTEiWCIvQE5vbTHrSjwsXOR0S0iBGOMf9Rdx7w8vwoNlpIVMRSjsOFC7C2FQtgLpbRtTQyV8RW7QDylZWyBi014c76JXg9mLG3odrO+5BPG1xbut9v3VJJGRLyOmDwfgX5f27owKhlcAnX3D4qF3bTX3xlHbqAK81GVd5XnOjI5tGnTpk373dkhhLa6UcGP5y54CJcXi7wPF30FvxTMTQqO6DkZH25Bz7T531+03euLliLYvG8sNdHd5fQUTO6forukyIKYKR1xQA/AnO7LrMeauCCngH5X0LMEEhGVBSiQaIz9RmBhxE3igLK/bcg1M8EHXkuIiGs5IvQ4jEUrCKB43cATADzsj+QLCkWv6Kygho1gnWgHQWfwdAjJZ3cPvB48aqTFwTWhL2/9Mglt4CMxeSmvZ2h0H7tOgHV+AE6fC6jTNa8HLJgfFiLgCH7hJ8s/664aZn5gplEO5UKQzhQfYbQWuQ/iRoy/MPkWf3wz7/C+tnqvbGGKGhDAxxUjss4haNNpb+pVTt5ytuflft7TC1s2TEnGEUCWZm8m33sqq1z5lYpcUaSamW7XN8d+MA5vUGPn+ndrQ+3Psh/Xcxuda4BAE5170sSMA5yRyb9+/knWUk64sXekp5plNXfe8W0RzaKR9c56SyGSZ7B/bP24btYvn0EI/1i2DTQXbtqyM9nT2i5tCLO0fbbPK/LjP7zhqrd8eygI4MR8bRG8s43AZuIvFcmh5uH87d3OedpKoYqZ/et8EKV2Mc7TclUz667q3D88R354MnyVWlrTpk2bNu17skMI7YHykERqBFgKk8rRxaPLiL+ABygsSWzhPQjsMfxdj1/lE59oFgODpvJi4IESLLjQQABBBjwAMmwBlMcocD6TDwbKn7OitLCVgvdAr5FOESFOgS8CnwSjQL4HcJkamqDn4aK/LCQPclCAzpEieI2gNAlOh7IfOFhsjnsHK/TGmfXVvW84Z86gs+LGTn5A0BQHB2mG8eDg0S8NKKYK5ZKA+qA8iI3ovVLaaEoYAzdq3ZluBUaVixZULVm/KkyDQr2nN+VuIKCNIxmj3GAe6LYRxOUASJiaLiH0nwQPwy8dSZENI1YB1+kr3BO/vm3AE8b/wkW2KvPs4g+6S9ESrBSYiRUSrB9++ux2LBtICdEUBgkqSN0L3ejT1mldqZiN3NVVPmxlUAKy7hhCJPW7r6FKfXww6Pp2yQWhUcbkNMKzbfnSuhHLszHY1gUPZgooIHSVl1nWP7zlmK0+rZAxAhLG23P/vCqEH2tVR6gBQw8SBrM8hJDNTk9vE8c/nHhNWGXHGknnI92OhixUaGv5cjJbrT2vXNlDAadP0Fnrb7Lr2zCswziupdbWgvqcD03n0/btTOS0adOmTfuN2BGE9v8uQlN09i29MGItMi70d+GNFgncqAJDDNEhiSJ7VZ8913cg+jx7qAoRxTrhewOWAcpQfwMXktHN+gwuQUEUaBm6LoEcmXo5R/epWnPrWRyVsfL6twgjEelY71VXSFnAi7jMhg7WwAzjMfBsBBLgeBKPCVbkiUQXKeDrxC2EcWyNKkHweDgUPG8yDj1Y3Qccl0JOSmlkRmoNyA3Srk6d0a2iZ+0koRA/SD6gHxcwjq1AZwM+BDRqIH8Q1OalE9N3egzgLzSVNVkEoyUXA85lA41QNhjECGe9EgyCR4/t76c2zq9m13wH9tO2baXbev53fsH52nbGW+Xlv2q+Vaqsf3Rbn5/Pn17X9Uu5qL88PJdCkBD7iQPXAPlWHi6O+/G5ZEvRiK39sBX8vdaIp2zs89jo9qmaQbaV5zchmddtXSvvYgRNxFLO6qp15pxbuv7pwDmezyexBqpI/woCUklp9Zq2zu7ct59qH7RRzLHNbvTs4fNrnz2m61qnjqcC0XGzUKpa2l1bi3y+mWdd6zRt/8oJ42c5gjkHbuO851VXhje3L9Y+ZuurD66fP54/sINxqxtp5HLVGEo7981F1zz3ZrY7JTvy3I9La+/D19gxdNq0adOmfUd2BKEt9kdgGCNQMbmYcKu7z24ZXGRGgrg0RG3FlwTd7zzkjW0/P6+htd4ZUAGxCJCOBE9SnQWhBwOpfLnrG8071AEHdJTVWAFZFH8HtDAG8ZG1I7WWmk0mSWCTXSsIBVons5kGigpReIOPQHAdyg8DVO7X76y076LuqAcjU6dItLH9wIB8Z1e8OvkUOswNFbFIiCP3BuJOkH6AMsO5R22iJbYG5sxK+/x9hFKhjA3i8JHqAaul3nXqKQnIOTyof6I5bhyHILDPC2GHy5vO62Wcgm0F7Gw9V9B6wjYEDdC8TJH6TZTc/5sfnpZm568/LOfvPzw9LR8+/HD+5vzi04fl0z/VPpx/c/7v/M76xg8f//AvX6Mxy7Y51dO1I/dEybY9f0Jwnc+9PLWm/4CGPNXWP7WWPf3wN1cudPnhQ31D+1A2u13H09PTh/NlfPqJI5exUUQMAhCLqO37GRcsX0yfjSd5fLYtSaUm4mvYYW+3QK4B69Pbicz/kOP6VEe1jmn2ZH2hDfGHt9Taf2lPDwUqT0RCWupZAebe1qfP6IS/qcNbZ+YPS5ujrZEf6tjX0Vs+3JHYtzn74Yc6K/L6zgf5YWmz5eOHHz68pRFPa05Lz1y99tA7X0cpj58grh/afMr7pp7zh7xFWjee59pXnGTTpk2bNu17sCMIbaspMXTKe0kKeZ0dgQnyiGaAFxtKTQhmIZGmyEOVr1Bb/KeiWmLGoLCSroG4UkCEghkBMsiR8s38OeE36+kDiRSOFgN48o0pCKGmEvUKgiiWTYzrxFCJ7pRbBT0mVFpkfOjvk2DraCfTxaiSIologtKCTTFQZkwCE4LprqNLgwkklGCICkmTptKJyAk+CbagjQsTRiPr5ahrzrYlBGUpDrg5Ihgor5PoEsCJWUPg2agZIinskGOKToveLGKnIV3JlIznHC0yaThyYvlMogt1FOR2gI3kTjH5khksI66gpDLu7dI07botDw/ludFjBpZsffhtlFy5tJ+e16U8i4rcwE+t69O/fb2TPD+sayExdAIx9FweynL6eic5YuvT+aqfQXM2Smk7t/j5U8D9vdu6bBzN1t3r9vD0l/du1LRp06ZNe3c7gNCeqH8xpnYlx2JZNs2GSvsirUr4gDmC8Kz7wEBKcqm/hsD+AZUCDLk9YDky+arr04APSMrkFyIZk/iSIA8Z3e0d5WCy3M9F6eU9m0p8EPRxjoQFFh0PARolNAVTIISHmyiJSTc9iR1lQEbtYuNvoOsTblF2GoA4eB6iikDpDlGTRqIikLCFvutoK4jfk1nNX+TZ0UrWPgGMLkRZzLqxILCROjBfLOwQwBmlzSFAQAYSPwX61kztQWtEXzFQzyOBy+rkoJP2JVLlZGaT2VHkiBWuYNIgkCuOImg5xDRwbyXCg8DNT69swzvtuj0/PjV+7Heww+/f/pjs1PLDW+tafon94WNjwH74+Gue5Ivtp4+Ndz0P6VdSkr6TPT9Wqvnp9zAtp02bNm3a17EDCG21Pzrpp8Qu3VsGvgHVUQA2SGAFModGXZmJG2EifDvAG8olv2bPaAsTyPzyP1a9cNVJZxa7y1+3nlGUPExXP+7tCj6ruty1rrSkEClrBFsEYlE6RBNyiKCPr/IUTpYJDXQUfexYLaLXU9PLVE8KZyQkEGpl6Q0HrUeGjBkgFzgkBBgH2gnEW84SJKUxE9F5EmA55MozYww8WfB4Kp4C1jDUdsQAwLV5h2ABKStHv8PdXlHUWbvAlWjWy1/2OgcESqIWvdfRQ/F24bOgFtRRmK0TdeLimP2G15lWBMwGGje7xrsct7Vlt/JduszTpk2bNm3atGnTjtqXI7THEqQkKDBjpf2u4nJjJloweYtUTpIq4Chc3Icc5uS5vgaFVrPIdyOUQOpGgh5I3TryEYhzyuy6Vi3fuROmJXJqu/IeLKcNko8ZV0ALSH5iB7EFUL95T0IhzAmqMcUBJQz4tNJ+R2V8WxAjQtyZeFX1EdGeQE6Vs6MaXSpGLncjEjuVM8ElvhSGY6aZzgWJX4eXECgmOklhHw4taSxT3qIjG0P/gQ/rPFtrUxEmNLK/mHHoR2BEIlCxvH2CYH4C9wmRDmQX2T+AXFcLBQKHkU7AbGhAC1j48MuQvpXqVYz/+Szb/ltIRZs2bdq0adOmTZv2+fblCK3WPe7V15lE5PSXh0wm4pnuhRMADbo58i31z9635FoPX+GHgj26nCwURY42gBmX1MzFMiUGMKIBzwr3gHnBPKYq5TzWyqe1kiIpZTNVThm0guni91L7Pc0LQkQj/QOoUq+lsE+DmAJFQ3rVCzj8EDOKQiPGMnE6AcliH8R2BnJ9Ha0Eh154KTpcI6/nJKmCUIdUm7OOCUtxhIXepi9kzHjcpJgoDgW/SJQXCBAgKkDlpeg29HpixTKEDIL0ZAecaiwLTJaEpMhDQ4cjXYwdJXFpR9KOgRPuMpZBBSw0xTMiVN/RqZTMEfz8PYmnTZs2bdq0adOm/RbsixHafyz2R4dbHKziyFyj7kmntxl6UWUiSBCQEul5OV1F9lUotC2BFRk04kHAoCuV9lEmkESe9Jt0840QJz+179vBVm7FVRuE1SLk0A9EDAgxwADVbBdnE5L4GXkbIKFMn+ufDB/wE1LIwgibmPA2nijIIWEQed4Ox8G/vVJpHzBJX7OJQEgkuFAihTgMatPkP8G/odoMub9hdK5V2u/19lNASRQXxOuadMwDlGLUmFEZ5FQHrKjTDh0eI6WGYzrYMiS0cfPviqKJAT0ua5gEy0HGmJjHoitt1v4WSu5PmzZt2rRp06ZN+1z7YoS2yhFXcQqDO+zEClTcGcob2JhbRPwWNvAdYLKM1NzxzOml+rd7FvWgwi+ogBNscLJ9F6X2Q/jHnRQW4Zszp8uiHMtSX4uZClIE8+BCW3A5dHbcJcuFJ9JpR7JSEF8BZXaElf+p1D4/5CYdoAVFdZQAEm6R9WkdUAioDKJVlDbJjxgLluhCBMpU9dDUIpYUIWsG6okCSJB8FH7GQNQ6MXQwhzEbaCGsVhmswoRGTdSe50YwbMPZO23FXElSuhEiHTFv+atEpYJRRFPsWGffC36KSmMqI+dcp5IJgwVnAY2zu41zpVbnnjrHadOmTZs2bdq036F9MUIr6eRer7RvZJoIvkZ/U5X2DSxDfXducEPqiCTS9vZ9d27Zs1EpxwoSQTyRDWKlfcgge4kGJtUBDiGnqznHW+zF6F0f3A/g45Z9tncaDVpHEE8W+iddHJrtgySSl+aqtP+iN3HRSroTvjZC1euV9klbkWES7gNPlLI7fADFH1F3xGD4GbLRIZcL2Vni3YiG+SvIFQmgWfoEmkhkkbX9a0GGsdI+Zxt1hvw4sRzQpAU3JCD8JWvoJM1IaZIfNus9wbHKvvd+5uCbg0dQkRXlaILNcx7DwWUiz3AojNkJxvx5b/hs377CThTTpk2bNm3atGnTvjf7UoRWd6umk8/sJEPZOvI/BngDNx/IgZ4tnOzwElKUsYgCkqO+ggf6hAIm3PU3WLIcDEiQWglK7CLkNgODRJYXSfmZt9KUhiNVV/kgk1EKCnzU/87YDwUdg+lLUA7CmUeFj84LCSwRQALLoUd79Q4nbwklIAsZitxBnh5wM9WoUBKSFeM7gORYTxLwDogikD4nJoxoidDEweMx3S4uqFfT3MCgEV0ZdLFgGcl7BpFhDHyTDkh0DQgLRk7INeHlC5FjENYK6wIUjmiOl1UGDOziPElD6lqCOHNgzToE7ZNPb+LQqAOCo4hxPk+9gyVqpk2bNm3atGnTpn1/9qUIrdaH/+O+sYZ6Os+DZNDgr4YzvQtkT4AjGLEF9Y/9LaAVDjugfyoJtaDE6xUQKQKErA1bPANvUs42VtonZVbZi/qWHVdoBzemWrI9TvlaCIVQ7sifRtd9qLQf+IaQY4Bxoi9RIAToVxSa1JOsQcFCIoQwkE8CuZhKjTjztHpHauhZi0NACPpQIypEx4a4zV5p3wH5Sckxrc4VC0jMBL0i6E+Qcu5QsBKgiqOTfpO8nGru65r1c+IndijJPVQi8XEKOzdJQ+4Y6zJy5HAmsJPCWi4iWU116SAZH3CEPJSIZuhb0pD1V/tp6hynTZs2bdq0adN+f/aFCO3vtlRbiQ8zldqnw59CMafCEE6mmBt4/EFsRNLIyBbs5tvhy3sAxRcEIEYOJVhNcii1r6J/10rtg4TZ1W6I1o418sfT7gG4B1EgkpJY2oN5YdlBTtrJlLIlCaNTuIfLjY41JKZDD6OkIt6WRI71CppgwCwBVBE0JM4wnq9DGhTM7NjIAABNYB3drOGO3sskxQZej3U3pCCEQBIX06kuXkACe3FNluUU1WjnNUgqGswiY0jBKfC0IcLgKkQC+Ix2x3D6YFCBvdRnfl5KGMWO3qk0J89MjFaPq87Wp3t7Sw6XGQWg+8EqotOmTZs2bdq0adO+P/tChPZQ06bsjw2jXam0L0YK+jI64UioSmZgLI8gRz191QQV2+E6IR9Lo/lyry4xaM6K64I2cLrtstI+U786w4ZaGSg+0t5V/nSohesG0siJfIwYDFLBdtqLSvvGihJhUtWFKmyAA6Jrr8QxXoJYKBsq7Q+sJ7kx65gVJQhdNJbw3WWlfYgpBZcIMYh0MPBUAQKUBekmYBcODzk2XIfzFCakU4YUL9QhEfRTc3AVRqYUDbqotF+/FBCFKHXZy3cQpeXHC/WeraR+ziiU5Wc5D2NH1exKAkPjxEryWLDL2CmEZD3zEZwgbge0h4erhznffevct3ratGnTpk2bNu13Zl+I0J5PBsqnIxehAfAR4hJEwbT9ppgJxSQc0m2XlUIap3P46laTfBL8icvVp+9LYdyVUvslBZxwpgdfO6+gesnl4VADFySJtb7cS1yU2i/AGyJTXpTaHxqUAwG8kmSZSy3p4uOc+EP4KSWWDplf4jHBijwRERjwAfV/kXQpQJmLe8zexvF6qX3JNwlEjJI/4vIgjkL7h7w0FwGLVLiBOnPpT4OMqAfra1Ayea/UPntcQYJeah8SxuiFUfQLwU9i20ENG9RPciTQcANnhzNTVwmKsHWfajU6E+eMu0Ug/4xwsMVG9oPzb9q0adOmTZs2bdp3Z1+G0JaCXaQ68ZNMRmn+dklNl5xzS/6EUI0EECCaSTyWNRuUrrQcvbhH23Z4/ahdQsWcx8BKMW/potI+4U90TSAq7p/dYoNHbXEsU+6nbTdyPwmlQPqQZkSJDnjwYAAJmKiZM6n4nCAzlAsFxGkjRZWZWD0VKsZMLeErG67fWWmfeWis+KJcMiJcCSQJ7KiVVNspLHWSZIlbKGtMtSAoJ0fGGXG1D+cetYmgaoE5s9K+0iEhWiSWAmrvRFVntdS7Tj0lW2PAithJG90IZNeEoKFK+8hjRKZlL4ujMEHP4gsms0XbJA2zQPC5T4yudTTeLDk57Fga5LRp06ZNmzZt2rTvzb4Moa3ptO7QDRr1WelW0pWUsIt8A4sgmCgXavUSIjQfFTlZ7uX/Onpxa2MjBrAQJviCBhmqoAtzQTYI4ga5XQByUNtJEmj76RiF8VCg+3Se1EQ4XZb2o7wPwMyMpfYTtZBRgh5T9eX7sKQwzoWT8bmEyBATQgIIJJEdoTS+TpldMEopc2VqH8tuCAlZjquDv4IWloRcAisiMfJxAOvEaGS0WDiDbUsIylIcIMrYZ0Rgrq643BDawbPl78SSueAwS3IkmelDQmIMBUmdpKBzNDBCQSY02T8eCwwmphcv3IJC0GyAgdwF46kcvfpNUTrl3oZuX4/eJdOmTZs2bdq0adO+K/sihPZ/n0og26bQ8y9Jk4CfoRANHiYoCbvwYj0o+koSB6RRAQ9hhws5PhV40vu+7UUUDkpOdH0aIBtJNtTUwG/IYplovq6gi4PbASz1IESkFFeaYAvwQsIkd5aWtM4KKaEJZSdC8Kgerxg6XvrFxH1JoBE2t6svSNUSblF2Gtgx8DxjpX3KQsGK4Qi4EHeyTy66CjjPQxJHw9lJCrGISCZx8YMkVZM9ukgQyxfJPiWOBUPIwxvhU+AfhYW96iLxolSHhFENBwsXA2vxBaaLsTXOqiMeTGNr8M4Bj7MHpfs1QGAA3RGOd5YU8lQkr+GI2MEuceW+HZuD06ZNmzZt2rRp074z+yKE9rDZfv7D3BkBHaCGoHQN3EV0SgOCLWyXBgJIXq9S0cy/xl5P2xax7wUpQIkChSqCGUEuSKkCfC5/3XpGkaMkhYtEcTtYy6RUjeOWGsQuAkUfqgiHd1oKXYhaFkzeuyy1n3jmZan9QQXJl9OkLQShIwo0RjBiLF0JkCSWj0Qdh3jM4QKaUA6ZOwm+ILvU0qyCEAlpWwQqwHLkrZzASYwSd7UL1f7oklVgRaeSUgX2s7IHgVTGF4JSw4TA3kuv5Ce5UQH6kqRr9riLu3SSZ8wBNGylIFzF+aXuwfDyzuGc07SMYBVUYMZR5Zroee5bPW3atGnTpk2b9ruyL0JoWzSmi3ldpkr7Xe5mKjBOpaB3gqGTM2BNhHxA3py/3Y9TaLVFO2izQGONkjeAgYEzISZw1hfswjbVyzAz7ldddWbroQYuQFFwvunLw/WGLhAQCDxSthh7BtDHzw6Xsi4POUINsIJOWGbW35Z97xJ3OonQLEeRWIIQIYgaaz9gbA2bqoko64UPMZYdF2K4qekEUQhd40Wl/eTwihGiOOtWQsuJ45FJBGABH9Z5tnbEokr7g8ZVVTvEWwmBdpbXldyGt7qmSoQyKDWnB5DraqERBJoQXAQljIb35zU6MTrhtfcOJH+LWiEsKuL7fpqbok2bNm3atGnTpv2e7EsQ2v+jgHcxZuSEdde0e7oh4iW9TzAJRjqiMyP9DwqLmB0XbxUmQsHNTybHjHtXC09AauZimZCDRDTghQlTILcIQo65xuvJKleo4vTmYPvAFrH0BskUAknxjc4SjEANSIgCCUMskpfnGA/murn3Uvui0IiQ2GX43sdB9HBU7uRAy5DD1ZWExF8kvJwkFc5FKEwZX/5WVF1i0E7JBRmzjus6lGSpfVUfCQQIAHKMWyyQbjO1wLLIaJj6HGC4TxBMcWflyQJI/EmpfdaeRBdz1qNHTAMX4iadEA9gk9PBVd/Ru850oN0wmuf/y+FdKaZNmzZt2rRp06Z9P/YlCG0tLA+RDrwx7O+DJ40sNLICIV1jRz+ks7oHbCAwbN8OEwPLFqCnUsCokh/B4ofIlrJg0TwnrWesZii6xPm5EPzw7VgZvVJ2y02IU31pQiRkajr5xC3OQD25utaRq6RdwtTBDoWf0eNHAl3HT0ghQwmLBEqENToR3hrMlupIW5hMqjy81ZwSShfcA4TMD5nxeEBInCGA+8RhUJsa9akkQQFdSTGRqr1Sab/X2xcjGSSy2E3irYxnAxZmrhdiB9ltRb2HCwhNZSNORddCNesAkE5dLWnlLqzECBAmKsfPVJbGUDazqzETR9peqcYfj94s06ZNmzZt2rRp074b+xKEtlE0CKc86+mZCAal45ARyy2pmGgjD59wgE4wfNB9q98eLiK+Fsc2Wulv2wV1JB0ZxWkXpfYJK8FkgAZijldzsXc/SKEtBaCkS+Wg90O6XENXJdR9QFzkXwYUDHxF3z/AQOE/ldoHhkOdQMofg6I6I2mV4FQ8mXOjbleV+yQTgc4TihBGYNiJ7Gx43aInqpFpEnKkABIkHzCaYegwLpel9tnAJDjzfAWl9jtigmC0yzMxccnZxUBbiTVjrMGCU9cBR0HOoZtCsDhxZKGWEXhL8FP0Vy+17zwqsT+xILtOA+kSZzrDIAKSsRez09GbZdq0adOmTZs2bdp3Y1+A0J42MT3XKu0jV0YVDQYkZMxsIssQoUr73t3z+obt6IUtThhJFKRUMjSIlfZNxerB/TGpDnCImjwCDuQAHazQ8KcttyIOVtqnmo+gN8bSflTuodnxSaX9IFvDCiI6ni5aSXdAHigJmNJISCdFsSVMo4rRpWCFoDUBkEnZGiz+KP0r9KVGjSAllXk6wrBh9iQaBrAPyBUJoFn6BLQrssgqIEJnqdI+Z1sCXu88LbAc0KQx7U3wl6yhJmEX4JpYYvYEX4FwEqNh6mrIS3n8GHI0Uy6KMEYyZuAygcVQGDNvoQKEB0woxWP7ZNXx1kRLO81N0aZNmzZt2rRp03439gUIbQWIyirn8CiTLKMwDPAm3fxipIYGjgqONhVl4CTAiZw/uh69sGfbN+ReQTmX3nIiBWCFzkgpOU2vUvsGwRwcbpT/q0c81sR1P3vX0RxsgF0UBQymLyWVRVIGqVwEAcacJaDNLgFkj6p6B4gfKQFZyFDkDtLrWKqEnYUTGTHKRal91pMEvCPmRvqcmDBiczSKmIUHBkAFTia84rFM6ApwlCo/kklBZAhslJiOQI/gFvgbjNyIhFHiRsALCJa0XVdbioEcpkbH1HkTAN07OoqUGa/IiaKD8BS8piYf+4uNkACzA+OSewY6pbiBdh6kc6dNmzZt2rRp06Z9R/YFCK2IPdE+U4Nk0AaXlGo3OrYopUANmUevtD8kUzXEcbSS4+NWU3Qc6XKtYQWUBRBbOsxmLEwB6IXcJzrTyg5jnh2B0F4+Hmrfw5ZJR1nPRG65k+CB///SdR8q7QNLqVx9QjbvvCbARkimGXqZ5QB7gl0/UQ4VK+33YoQAaUZWzolP0FDW4hAQgj40S524E4oDStXfF75dMLrPAACRYbS6XhH0J0g5d1QQIRYk8dX1m+TlVHNf16yfc/6xvidJU1QiuTKFAVTzujtwd3Ce2F6byZZBUWmfVmwx+V1qPZ2RBHagMz+t64RD/N7eTjs3RZs2bdq0adOmTfvd2OcjtKV41tpPLIbEHkceGdVkoKOil9oXc8PIv+ogWCc4CEPWo9e1Fid+aGlUyTWEmkw0QHRDWEmdnSqfBAr0ATBIolmONXHtCMQG4RuAEuHrwFk5hXdGgeNAI1G4l9eT/f1pqX0Qcd7flkROlVt2wMx8s9ZvHBMPIgWcr0OaFNt1Vg48FnHiUO0EmWZdzxfM7CIyjt7NTIsDu9YxTqe6eAEZDUDuXKbN2dBopT5KKhpUDDKk4BR42hBhIPjFmLuoNFwNwxIhvtDxXv7KerIlVIyAeYB0wmj1uOpsUyOGaIdLO+zoE8K9M0Y7f/T58OYU06ZNmzZt2rRp074P+3yEtoFVqdF7AixRTWKkoC8T/gIesE4oUBanSuZR04rSnz0If84AyJqfrtSfTvIkvoIHzQww6NmAl9D6BJEDC4WMJ0tm7k9H2rdsyb7Uqihgupz5UAGpYMTLSvsAmRCRiv5JOEUOiK69Ese84z7jxajS/sB6khtTChUoRgwRSEc057LSPsSUQwJcEH4BXjo/Dn0fQBmuW78VCWeCKOTsyKt5496U4oVCibwG680hmiZTSjxo5NfQ9QVEYYCeVPkOtJ3zk3rPWmm/eI7ORaV9FA1NPCaqy/oNwK0eCOtEGHKA1YEk6YxcLmk+zk4MsDEnr0yd47Rp06ZNmzZt2u/EPhuh/Wh/TEi2GxBLMIkHHAmAgZESq28uRoGbizEh3cbiByJhvkKdkJWAMJ1oG+CEETVQGHel1H4J5ISJQWHClK5oPdS+onKD4FmGOhhkh0akY71Xmb7n8v8T67CwJjvYAOqG8fBOQBFIAOeR2hE3pgokaJYDLwTRCkZKAwnUwOPhUKRajfA8NFdY+TNIcAHvM40sp5YIWACSgTpz6k/zqo1cGo5t4E1vl9onzaYgQS+1n4BMhWs4OyXqDCH/CzVsUD8JwjLQcENKZrAlxjNr0zMDSjRWe0wqEPAbms4ujWRIAcmIZ8w4SbRp06ZNmzZt2rTfh302QnvY4o8NyGzpeptczLP3WJIDk3POSvsANvBqe0kKOvxBFxTcx3rwqh6fDfUoQE7g6NxaC04285YuKu1TFBddE0jhn/edq445xMsJ+kIDekmWzpH/5WT8zJnqp/4ChKNOj7QUQCaxQdI6jbJh+hLoJ+uiTXYNcJ3wlQ3X76y0zzw01jIEz6WSH6yof73SfgIaY+fiw3kNvUgIa2gAa4m7CxJMvdI+tYlGvimpxcJsLQFGAOrgjAxKFaHHBMIRkUU9ZYoNDdwdoTG70UniDYU7gODZ9+KVg6VNLjD+UGm/EMN2+EzBJXEdWWmARyHsbOJee+boPTNt2rRp06ZNmzbt+7DPRmhr4qnC/8gndBaBBTfoJlOaRhgCloFMwEBQkN44rQevCntqA1MZ8UiAfopeah8FM+R3IyWMuV0AciJ/cLG7PRxp3p+2zMM7H8e9RK8576YTSc0GeR+AWdb5p7+ufQJQroJ4hx0qf99ZrJ694B0hXi+1P9RWFGXGJDAhGMpImcXFiYBS+7m9s0GTCX4wQLYSfBJsUf3K2eNBRstRdYNtSwjK+vsgylhTheMFfu8CVgeagbHOjguykCz8kcxwbyrJSEE8kX3oPRtnOnoHHCEiD4PelldqQKqgkgMkG8uQuHrEgkyldR0kxKImJHn+uxy8aaZNmzZt2rRp06Z9F/a5CG0pwUyzfYNDWf3WAn6GQjQU1QAlYfJiHe63sFIQKYHqaprIgxf1bMwkC2jM4OcHSk6oLdGZoQD3QiSTnroDllCi2V6xU/mHI+17ckj2KJk0Jz5iAlL0Svuok2EUyQGSddInXxNICFQJoQqRHYGssv6+xt8gVUu4RdlpYMfA84xVSygLhbgQR8ihxE/EPb2AiAH34Z15drSySw7bQQs/iJ0Bcr55Z51Ii4l9CqSCKW0O8QEVGw2Cz5x6xmsGCFMWHmg8Q8KY94vwDtBZol+hhUEryo7CPIcwU0CbLGE2lwcDChwbSrBJIAd0S8KuI7yOFGcm2rRp06ZNmzZt2u/CPhehfTyhyL4X1pyj5kwgDO6kIAS/OColwPk1cSNGMRmoiaP77z5s5wPv+yCwU32L9Ksd+jEW1aPo0uWvW88o6hwSYZ/Z05HmLZt6aSgxSUWbCb56p6WC1B9dcnAryptygyjxZal96DTJp0UwTQywiK7/wBCy9IYzAwoMGZPFRsCmsR1zuIBolEPmuNiLzDEDwYZKJ8wY42hdLbVPRslQJSVU+6NLVoEVnUpKFdjPyh7EfggHgGhLdMjylyJPQX1RF8mYQ0L2zHBkLp9GLpBVlmch2sT8Mn2HFjMywDmXKHYIKTgxY95BnRxl7cp63r3stm+HeN1p06ZNmzZt2rRp34l9LkLbCnJz4MEWOPCSu5kKjFMp6GJuvJMz1NCBviGb1Hzr8vOxa/q4SYsGGoyqttTE2ShhHFCls9wJAVmoXgbLBgLsHKtkUmwvYSwgaJSxBSVrYKOCLaD6LTLly4Sqhj4mXMr+/rTSfkdlfFvoxA5OzjrLZZ1rdOaG5Xg1ulSMXNa1EDvl4NFQ8bHjQnzcda6BmETHs5uTRc355UbEnIimt59MYpCDTJwqnq0dsajSPrf65oyjzBY/A4F2lpe1GIf5CaoSzeTsIXLE5KVQldOcYJNhC1CeopoB3/jL0IG9T0tMSWPxRhOQBLPKlMtZLGTatGnTpk2bNu33YJ+J0B6JfULyMUqyvHu6IeLF6IUHaomAuFH19v6H1cz3OOpoPpQ8HWFhkLFjrQfiCfrHYpmQg0Q04IXKQwfay2s4thnAU1HqEB1zZhM5GLt85bLUPhk9H0owAmBC5tYFdoAfTlZHVS9C9VKICgaOiESasuF8HMR6uEL6RjwTWpcwUjQW4RoJLydJFUQcZCRJtcUnpfbZOtKeYkOZQgYoyVL7qj5C6AeUyI20RbeZsQWWRUYDIQMAcpG/zh52zl5vpfaTRnXVj3TSmQMYZs8GedscOAklo0NwtF6l9l31Hb3rTF03WqekOYAAen6aCG3atGnTpk2bNu13YJ+J0B4yZr81z7iQkgofPGlWMCD4kK6R/mWv4MC8HIKmBls2P+ho/ry5M5eIGXEwFj8E5ArWIXQTAFPuGYEGIUiHIwfL5m0taS8d8eRT0KzOxQxnsw4Drlba1y5hCeqIhDK1rn8yfMBPSCETCaOEt/FEeGswW4rn7XAc/BsZJWM2FhBKL7TfJYuYK4DGBPjhKr5xoTbNvgHdarhWwn+NztVK+73efgooO5aJUCYXeSvj2fJnKDQ7kBywYnRaTR2uGjnedbEQUBrwLTf/PiNCJqBRZasaJmGs88I4Qd40lGOy31RflMGFqufNCX9sYk6bNm3atGnTpk37HuyzERp0g3S+03+Ey8sUm6Q2WGrf9Crwm2SQ518V+NSJmlrWztHN0D46yRV43NZxQy8Gz2Qguv2d9BiYDNBAqJ+HDcP27Vil/VoBc2/AqKXKARJlP+TPcNbZfebCE3DtOwoGnhkwlKPHiVBY6CLlnoP8MSiqE7flTG4Ksl8ota8q95kphzoaCWgJIzDsRHY2vA74wfxDsVssPSloZBqXBEh9DB0/2NhAwP12voJS+0H0BM4wujwTfUvOLgbaqrNmIZI3KO/0/gug0sSXl6X2eaVuuo4gp5kBCQJvTirgTjKGAsWYkJ3OE3BnU03UaFKtbSRs32axkGnTpk2bNm3atN++fR5C+3gCKANJUeQNq+IHxWY0FUhgoUd86EJzSIVcQ0SHqnCcbSMOo0pQqUFoECvtm4rVg/tDLQZmVjFNiEwGWKtjWWg/nQqxbdsZW8iLkMaZLkU3HS468RaISBFd7FowUMQvpCVNDBthi6kOPIjMoGyR8I+0FRkm4b6gRC/4erD4I+WrrLSPIp5JB4F08pC4UUAMrzqBPeSKBNAsfUKAn4yUFQBDD1Xa52xL/DPwtDgb0KTS3gR/yRomkAyX2FT0mvWeyO6nYNP7mdHVkpfGJ5X2nWweWpPo0sREhgpj1rYXIjxgQsFfgOSe84YMxXrIcrTGzrRp06ZNmzZt2rR3t89DaA8bNqiO5L/AVaVmkLk0Bq/SiqihgaOCoy1YQv0W4Z2XH49d0ZIICFggel08KvNIrQBukNTTq95bZqxoAVar+cPHstC2xqCBkEqJXIIDafeyveIkkcoFIgj8GEkfkCkxEFG9egeIHykByQbGBQuV5JuASvTBcKCTi1L7KlIRI6IIFDdxMk/E5mgUIFESmhh8Z4JXp5moQxW6AhxlZ5H3DA7sAGRVqLFnPgJGYWCFZxMIX4ociUcZf9BIjGiOlzViYDLD2fjxWjohCLzHKwCvmR8wJZepERJgCrmy+UgMFBeZiXPJp7benSTatGnTpk2bNm3ab94+D6GthTxMcjPkDwRv4OFT7Ub2IBkrlvAL5Pooqyg6SDieS9N2q4aeEVAAHn2A60nUSKUYKq8z94nOtMqfGB1gXLEfauAfNraBzBPcchZPB5EIokSQMYZK+9QHev8kdi6QyDCggoNMM/Qy1ZOUmUotRwygSvu9GCFAmpGV845Psi1DkY8gFgP+QMEQNAKcYOoDO4hmxhhgSU9bI/iTXhH0J0g5JHt1LAgijrxXqgGNDQKxZiy7gp9z/rFDSZpK3DpMYVYzSdAcOCh5NcCvXmmfnyanNsBWlw6S8QHn/Lfega4yJupBTumOftv5dyTcbZNEmzZt2rRp06ZN+63bZyG0H9P9BFgxKrVQyyCYHoVUmbHUvg/aODrjLBI4Mlfnf+uxC1o3Yyl/1AohWRXkG3zERQQFTtoNqr50xOFVJyTY2zVuhxq41u0Jdgjm2INOQBVko9gZ5L2EEU0oGJo5UykLyDKvlNoHEef9bUnk1MytPKODATMBKIwHcQYAD8vXp+aydBic5wN/ZwMwDvJJ4JqCzBaql1yU2ieph86HQBIX06kuXkBOI2Hbdj1Do53XIKloUDFIdaJT4GlqYjtzGeaH4dp0NQxLhPhCp06XPQwVogeZUE2oMCdRSF0tm2ZEot7bgpcREhlK7atOCLSXFaWVfZJo06ZNmzZt2rRpv3n7LIS2yiftxIsxd4eSNHqSwF/AA6CNIGgscJUD0i9srlW/Hq0T8sBsJrrdjioVI/NjAAvQs6GdREDNI2YtBrBDkPWd3eBDZUKeN0P5ShuEmBSqQSrYMNJFpX2QbYaSGaR/8GHgMoIHJY55x33Gi1GlfSlP1SdGEg9MGhPJgEBY5oJ4C2AvgUKXEeI9Tnjpw8elVCTdBOxyWWmfEIWcXahcZSv374gOQGDboZ+a05GVMRPRwY2iM7KvC4jCAD1prgmiujKtddB7NujmgemEI4FbY7TBO9VlmliDMNWDzQZK0y99QJOOzM1gi4jEMFLqbUdC5b4n4bnPTLRp06ZNmzZt2rTfun0eQlNhBWN1ArPBi3SyaKJg2n5TyISizwrKir5y17o1l3M5eEFr81aBrZz+uDgJltpPFWE2DNeD0h2ZEyYGJZiV5O1aDqowV3cVrAA0MJE+ZIcEgXzYcetOqf0krYApwSjRi3fiD+GnlOA5cB44Qhc3Bk6KHBJQgxP+EMb5KMcMkHUqmRksrQIk1tFEkl1g+II4Kj/v5OEI0nKsMhVuoM6c+tO8aiOXFtSkmv4H0QgglP3motkAXb2/B4CMNUOE6SXqzJkNZMVh4xuo5KSi0qjENJyZukoGMULlOjPP0VnYBaSbNJ0SXHbIKxzcmcEK0yaJNm3atGnTpk2b9hu3z0Fo/8/CzLHo8MwFFZRik1JIVgsMeq5MxyHwgYQLPATgSDlYyXGphIKpiawgkZ6+9GnK4rHubwdFcdE1gRT+NZoi2ZZDHN/T1pzuHTvJAVkAF1CaaMA66GzyQ+hceuMBFSlAJrEBaChTpX0NjnXRZgDDAdcJX9lw/c5K+8xDYy1D5ZIR4UogSWBHrWTflNnYuTbyRr3SPuuLkIUld5ef0blHbWJStcScWWmfv6do0fEjRYICXSZWS73rRPRByASoVDepDs1xShdZab/xnQBbpACZwhiuIeakD8zH7BZpKTt85kBK69i7RJi0U2oSv9ZX9uSgJ4k2bdq0adOmTZv227bPQWjLRoEZqAo69PQYnd67+AYWQTBRLulwurze6I5s/XuUAii2bySW6JbTjc8GJS/Bghnyu6muQ/4cYITIn9gyhe50iON7KLtkjUAKCSMIKbt6VPI+ADNkAAZUpsqtMpXaH7Rv8vdJsHW045mBJi1dULcIKO3M4ouBMrtglJAXFcNnVUTE0OsFl+Wm+pBiSx2oXmCLZKcpLxHzIcufhNqWEJT190GUOSERxsvJVAEBckNoB8/moKNYtQZwGDwWRZ2AsESQpqERyUgSTHMlSM4lb8h51dm6TveBaAPbFhel9nEX5QecgBwdjtxO1ZpBxpvjYmuXThJt2rRp06ZNmzbtt22fg9CKKSGKHnBCL1Taj6CmERQMuQ+gBkA0CsqMNTzS607AclDkuBRiR9MZk8yBko9tic4MkbshkiGLZUhrAgIx288vlP9+oHUft+bp77xwoi6jZC2kjzMqDsGVsX1KaMrXRzxcmaQs1RjUGoJ0MVT05/safwM4INyi7DSwY+B5xkr7lIVCXIgj5IXgJ+KeXkDEgPvwzjy7kxRiEZE8KNBwuOp3ENhIHZgvoqao+CalzYETpfITP+VHh6qLBGFSHSZthxEh2CK5yUnDEv1sDWizXmkfnysE3SAQGx3JUiKC5YSWftFQChoNfcfYhQE6Z+OZjqgX6r+95qOdTpNEmzZt2rRp06ZN+03bZyC0vzthr2nbpOcifWBwWEFiBDVrYDZQFIIlGuJKqf3cocoP1eFomXJ7xxUuQDl8Ad+QzIS0l/LXDe5z55Dg2qeObD3Suu2ilKUNkMkJHaRDNCEHABgnT8baFGCgDKLEl6X2VZxDhiwxaQt9bAcIGVJWZBoFkiiKJGDT2I45XAAXyiHzjifILkXKJ0MQMEhmAmD1azMncBKjBAUoMJwzPY3oDVJW6AMHuNsrijo0l5QaJgRWaUlcFikrMoUkXbPHM1fRh6qQygG0l6X2CzpF3YPhBd4Wzwah69CBxIx5B3HE0EGmPhTptp9f3U8zE23atGnTpk2bNu03bp+B0NaW4JWcE3mf8C53E9xRaTpSOSkZM5AtXecVEs8Fs72OXc1TgRoRlSqMznJcqbTfUSVoDfIeSRQxYaoYoUh97acDrfuBW3wne5a03pj8xN+yBVS/MeNIqApYqcvwAImvVNrvqIxvE2UHcaeTCM0BcgwQMLi7crkKSDXDpmqdKEPhQ1X077gQH2fhDKSj4aovKu0np4TeLkbEnIimt59MImYNC2WIZ2tHLKq0z62+Y0DA4q2EQDvLyxk7zM8eiwihYExhoa4hW9B4c+TbXcAUQQGA4k8r7aO/hJc5JQ21UlhpnwVmLKh6tb4h2tmObQcxbdq0adOmTZs27Z3tsxCaJIFkF4xKQGnS6PaqNgQB0KCb6xQK3HRrksjz28p67GqeTTk8OFMmlhEYEE9AaqZieMxBIhrwgoSp8y/3GHYPPkTxrVb2vbhwRlAEB1RGFSEwUweSSBcbSjDiEvMyrEhgB/jhZHVU9QKAz5UWRjbHBSv60JqPg+ikvYIDLcs+JFYhxiDHJfwkDo2iSIAXtLVPn2GYxHAJxTC9jFBSJSKDqMaDUtFEU1SOgqcyYwssi4wG+x70JFlfp2SyyzOrKhS6RFf9SHJrIxhmz4ZugK5MBTcJ1g8RAMUzUkcKjkzQ3RXAMEJUDSAANODivuGXB3noadOmTZs2bdq0ae9qb0doPz17/DF9zBIq60eoIEKGrnL0MhH0L0WJQFFmHTQBshyt5Figqjufdj8RcQCshSrtqwweywQmxecg2gg0QGlA59gOW3480LjHYjtrd6Q20NCszsUM5JMSmyzuVNpniREnEsrUuv7J8AE/IYVMJAzGAoOGE+GtGkQBDQ50r28B0ADYSIRCRSRgEhFgV/4BsMVQEV9YriEjY2qiEWhjGrF9TliFDsnLp2LyXqV9Iyxl9Y2u0jQIDDuQHLBidFpNHY7Jgo4SoExGsXN2ra2FuXfC4qphEtgMMNjCfBfzNNVvQ6V9ynj7yUHltQMf3bFi2rRp06ZNmzZt2jva2xHa01DbG+lUKIHXS+0ntWGsmAjuQ/jtBd8BIkVFLexoFtpyPtC+o+weNpcCbuhpWk5x2kWp/RD+6eQPN07uiWrHKDTWg0jlGqAF+gEV8YMKQtQfFJ5QVxIFo1EDhspEP3yOZCKSnEw6QAM4iaAEkHCLzEzrgMIBMohWkz/CjgUsxwImy4ekOk4Q1jpJqGVAQAPmVM3IXkQjQQ/lpgHMEWqEGpgDm+crKLXfEZMheU7yTLMLzq7LcInhu9o0RDomi5j8HpEXGDiW2gcBSCoLoyoxKtGjEXgTgjrAMpCgQDFfE50n4M6mmqjRuCi1by1ugi7w8pdj99G0adOmTZs2bdq0d7S3I7SHwkwiMxPBgJpzrGgwWCIyV0kFpgDl/lIiCiAnTLd4PXYxm6qiW8hZJgqLXmnfWDCdJRpQi4GZVcCS9KMDpR38UJ2QD1UntwWhKwEH0YgyzcA/dRedeItCQBJdjtym4AZbF4yPoftpCZUs7lbaV21Fgi7ivoD3z84FhUX+jEAI2XUAWc63AGOYOEmSekJGJvhOAM3SJ3llgHdt7zF0lirtc7Z5SJ+Iy0v0BDRpTHsT/CVriMlHwisn7QuEBx6Ygk3nmUHy4eow6Q2YDXtfO9k8tAZMLsS2ZMdIhRUiPGBCwV+A5J7zBuRKHjt/Ves5HqtnM23atGnTpk2bNu1d7e0IrbBKnugH7HI2sj1w84Ec6NkGFVlOyEP/k955LcF4/m49dC0fNjnRzYPdDY1hhhAbL25jKMYXpNGMbFZ4CAdkbtahKnkLy7YbhGsD1chEOUkg0ZnOXbaN/BhJH5ApUjCmWg/VO5y8JZSAPpTkiA4wWOKealQoCcmK8R1AclQgAt4BUQSrv5B5IjZHowCJMgkMikd3tdI0N0wA2VlPMwBfQu+LIDIcgKz3A6JDuGGZ5mqIPDOicKIw4tFg7RYBY8xxIuWBzdR7AJKBv3QtJARFMAdzHKl0vCi1r0ZIgOm973r/B5hAcnpAvuDhcHVhmx2OdEybNm3atGnTpk17R3szQls3oxsbPV2rIzZIukwMDp3aF5X25fSOyVSRzMPBOuHPEppVV3unaIxfEhiaUSmWjEPEUBUivWdQN6RRhEC3I1lyW0nQaOFqVMeuzDgSX9dd96HSPvWBQrkdxom+hAoOMs3Qy1RPAkKY1HLEAMZK+70YIUCaxtQ7Psm2ENEITGhvMGw/52gEOEHjRmaEl8gYc/J9BHFdZoh3g/60obN8wIKE+l2/SV5ONfd1zfo55x87lKQw4azx5JC9CqjmdYcztuAsfWIvK+2TUxtgq0sHyfgAsgJRLoYF94N3G3swAAGJOPOUuG4CwBzT3U7rsTtp2rRp06ZNmzZt2vvZ2xGaxR/NKOJKlxUshIPeYapM3w/LOi9DsgWCLREcyQLs+/n1o2XCi8NNzhOasU4DKDFu6hXkWxLGsCwEVH3ZvF7ypLNrhwDkyoZl0lD0zDDiWSewQgc5hXcSbZLnIm4SB5T9/WmpfeAL72/LwaqZWx0wM98smMvUsQCguLnq5LdPFOsElJPHIk7suNA13D23inUSqTkMcGxOcsy565kwTqe6eAGBtwt1FzG7EWrrkM0VVAxSnSgKz9TEduYyzA+Oiq5Gs0d8Id8gPa2xbAq4WA1njrwwWr0KdXYHg70tBu0wSVYzVtgBgSYSDVESxBoSIM890aZNmzZt2rRp036z9maE9iziBYACQsC6SxaD92enE9IuBx4AMyAk4lRmdQ1hHmyr1Rc/HrqUJYV50YmgBJJGXiN68g+rBwLwAAFBzSgWCsCOKGY90Lg/l6ygQu5QmUNh2CUNYPay0j4ZQJTMIP2DDwOXETwocUzlJMhCAQ4yLUywSahCUDTlnPlBByQDjvIOVoJKO8ElghggnaHuoHMCkBaLl5X2QxybIJXgYEDzWYBbCPUxzkrJCopmE1mZCe450Y50g23KKheNEkVdpUIPBTRq672S89cAnCFDNXZUza4kMCR4JelJmEieTICuCzt56YmxKZl0Hg4db+ptlScJYFkSbpVBO/93iO6dNm3atGnTpk2b9p72ZoS2pXuPrCwRTvLunUUG4Y0WY8IQ3fL0OOXhCqdQ92jbsUtZd0AQ7zozwDJSTPR3AXsMtF6DSe4s2uFUAsKNx/fHstA28ntEP/DWSxBWXZBPbyq1n6QVOzhBD714J/4QfjL0DfLyEt8RVkA/yfMDHnT9n3OgkUAoRom4Eal+0bPtgqX2qcYDLWakoVD8RGlkppIapGg5dhEDCUeq9kqpfdP/PFIEiSwbcI+CBL3UfjuEs2YI38ezAWMB2yrpjO8j0gciNUPimPAUdZWgw3LsehQBdUeNCXcBTScJQ4ux1H5Ps3OSZ8R99YW97BEH76Vp06ZNmzZt2rRp72ZvRWjLBrJF8MwFFXxwK80pJvSQ5wpYROADaAceAmTC+ZMPh67kedupokStRm3SzPoaPW/potK+hIxdEwhIko5/3VotohzaZapQUKdUuRgq7QMimYN+ipBIDtgAZScJNtm1glDw1VNKOVBUmdnUU6FizNQSvrLh+p2V9pmHxoovyiUjwpVAkhiGE4RUkcacSCKIBCl3ZX0RJ2gLwmQQTKhXOGgTU/RHzJmV9vl7ihY9hKsT+oiUE6ul3nXrFC/aAwUpCq6w70HiodJ+04QOVJZxnoOnU5yCbQVh2LqlEMN2+MyBlNYRxHRQyEi8h1OT+wTIS/IQ+zTUojaTRJs2bdq0adOmTfuN2lsR2kN6wntP7ooQ5QTJV3SjWIs1FeiDD14vvMvk3xqMOLYb2lMTeOXB6PXDjc8GGZxXczEWzjwnN+bPAUZ49HympHn8pwONW5IxMioKJWo0IglCEDrzAmbMrEuPnkQXuhbMF0ek+/sk2Ej0gKgCeL5aal+waaDMLhglXsDwWRURMYChkuhIu5U7CTkjfeQdbGEumDAaGa2e0xZEQAm0hZpZap+wzwemyrlVGZSM4NnIrLJqDWSahDjWm2rAWAgdUGjIPRrchulFglBz2oDwjLvNWXS6L3CjgIm8KLUvzozgEPgzu4w3jBg7stjO+AeGD0N1LNwxbdq0adOmTZs27d3srQhtU55UeqGGfB3xOhCbOSgJYQ6KwCjVI33mhCiEFkdFjps0iWqTcU8uoALSLGBnAtwLkQzJCCOZQ4C5b3FwN21oHANAwZLtAGwhRCJMAroBYkT7lNAU2k6gy++sGDpe+sWGTY2JeCH81rajS8gT5OUcRCc6IDo9BzBGWSjEhTgCL8TJhVFpF0ImzBzj4IMvpKAPZGZLxQMQcW41NpZSCdJiYp+EaJg2B06Uyk/8lB8FiCEMDE0KNjShJ0tvhMhNoFOmi4n0Am3WK+3jc4UhARJijsMjFuACW0beWQ1lWADwsPcloDNUjZKjenSxsItRUyRiO7j7+7Rp06ZNmzZt2rR3sjcitL8rzX0vu1PPJa95IMjAqAzurCNxzel30tlHpYnkJJLXOlYnZN0yrwfKsACMARkF39yZ1GWs6+fy1w3uszgkVEBh/tgRUuLDBnBo9KVDHSSRIoCVCTkAwDh5Mtam0CehidTxghl/JFr4MtSTLJhCuZxoKpbecNB6qnOo+pcdsGmIxxwugAvH6VExJEgjIZOsdEqNnFTn8IJpa2RpoQa1UNvBPoFrkzYTWNGppFSB/azsQewHzSWlhgmBnSgKl0XKClxfinaRJ5dlQhiVGEfOWS3fWmIhsZhzAPUDhZDEbN4p5N6BxIwDNU1qkZM7BPiAqdmJvDNtXw/dTtOmTZs2bdq0adPey96I0NY/sqwB+J906ntmj1gbp4CQPi7JGfrToG/oJVO0FwfLzz1s7dg7hYTiQ9Bkbv0cQ034a5X2u4yQwrgkbw5REiWpqp25ThTkOV5IuEDuJXkkR+VHl/4x4Qj7mHCJ1MnLSvsdlfFtqmABcSc2C2MRQHGNUp9SgVlAqhk2VetEGQofqqJ/x4X4uPNcQspOeClM1OZDSeSSULRLYXv7ySQCRxJz9y0L6n9FlfY13sRRLlZtQKCd5XUlt2l+gqpEM4mBiRzDhYjZQmPiHfadAzBFUACgOK8Rw8mswBhuBE1JxBuAERVWcJG/KtTD4WpTZt/Pt4Lt5T8eup+mTZs2bdq0adOmvZO9FaEpTYYcg0lzBYkc3F7VhgjsgUw9I7xzyrJAsEHod/53dLvqdGU3eL0ePYGrCDTQaXaxTMhBCqABL1IeEn3W7/btEIX2mPxezx0CXCJb5JKQXpTaJ6PnQwlGfDjbVcWNwmr01QE+WPWi10shKoguoCOR5sRiPg6ik/YKQhpZ6imJVdS9wDrCT+LQKIoEeBEmFU8Zuo6B4SK/xhQyQEmViIwLME186OP+0nFRar+2uBhljQLkFIISOL8Arkx5c9WPdGJDXKnEpYB76uQXpfYBL9F6ldp31XfkGIt2k1gYN55wsENJDARsgpTY/G9/OMZJT5s2bdq0adOmTXsneyNCe3DSEcqhUV0CZwWDGOgL5FAR/dDF9sFdD7m0ze09htCWIrbEg9AghHHSg1YZPJYJdFRY8JEuAU6wzhhG7M+H6oQQUzV+Ix37GP1wH8knJTYl2aaudYpDkWQX6GAgIaFnjocP+AkpZCMJY4Q1OhHeCkpqqFbCge71LQAaABsJUKiIBEwiAnRhQiCxsSI+FbKJjLJvkKSGajOC/xqdq5X2e739MLaeSkhkcpG4BfiSStOCFTUJJAesKMA6dDgmi3PyBns2pw05u9bWwty77Oqxhgnx33CnBJGoayrHWGmf+9+x2ZpBxG+43SoUPXRDTZs2bdq0adOmTXsnextCezxVr3E3SAbTR09XuuutjKX2QVsNXFoQDgTlaxZKEYJvf6z43FKr3vmeXMeQ3qYKgPLWA96+BG780smfXh4RzvOx3ar/UOhhS9NIIZ+J/HAoCEGtCU+ARuooGJK2AUOBOgkiFNaccCTeSf4YFNWJ2/K4LLVvLLWvKveZ/MTKhNaxd2KVnlSX3+F1wI8h/7BDQdWM7EU0ElpQ24em4QcbG2ghrFbrHBZW3BBi5HHQFLvg7GKgrTprxilI0jFZxOT3nLliYGULwSdmL8WFUjsOyJtqRoyRzuOCwQLFfE10noA7m2qiRsdkRk+pagJIFovJSz+P45E5O23atGnTpk2bNu297G0I7eMWNcMrmM0TyAsKJ0syGPARCyHqQ93pzTeZWIVGof186DpMCi+yCGRzkpUirmSpQ3B/qMXAzCoTGaHSEIAljwfatoD7MCbskV0ikCA/GXL0AbEIMQKaUqFc6zBC0jeMgg3XD9hiCVPSqb9aaV+1FQm6iPswxtE1msHijyY0kFgIRTyDBTShuwzV0ggCzgEZGbq880EsfSKFZ86l0klZyg452xJUoyvAMTEfLyEbB5XKUrCGCSSDhBeK5F8iPNaeMcL+cbRAZSXWRQ97P4iTzUNrUPcy8fZFpf3a9kKEl7eNCf4CJCvbk8iVPHb+itCb8ypmrZBp06ZNmzZt2rTfpL0Noa0gd0q6oa12RFaMaC8hc6flRTn4D5R2CCXNUFFmzEijYix90IMix8y0SgxpBA4JaoAPxUjxba5XqX1zJvGEMTkqWZBypHX/soOcAS+C/Lj05r1jpCz0kJgRICQgmlNCE7FZSMGYaj2U2HDm+kEJSDaQyAgAw1F20K1npyUpCsx0UWqf9SQB74i5s0QI6LIg7FajAIkyCQyKR5KmQoc6lgldAY46ZolkfESGQCKkHXFAdAjZUwys8GybDi9EjsSjAXTJ6eFKYmS3dTZT7wFIBv7StYgQHFizDkH75GN/sRESYHrvu97/kjOi84gDybEBLht3YdgTUNrB2jvTpk2bNm3atGnT3sXehtA227OEBqRsEfSk+Zc19+D8Js4QFoMca6y0z/Sdkm85HfMmV5TGQB0TMijBL+lzszCFgbtJ5EFnmpgSlfZTMwgG8Ejr1pIe+b4nFgDCCEJEkIqfuO5DpX3qAwkUBhhHkWFABQeZZuhlqicBIUxqOWIAY6X9XowQIE1j6h2fZFuIaAQmtDcYMLFLSwruq/DthkEhJce0OhyPvBQIONKfIOUcxxUWJBHX9Zvk5VRzX9esn3P+sUPJaRLOGsWSPpCuoEBBCxtHDmcCO9kBXjbQBtjq0kEyPoDcNdTTYcH96PO4o8YYxKg6FUMcnUvLqWGgp49Jc6dNmzZt2rRp06a9k70JoS3GqhrwFUGEBSifnheVfql31gFuP8kR1lzw7lunQ35sg92fNmAaZWQJONiAbUL+rIOmAYlC/OHUAHYGxs64qmxHJJjPBCQb6kMMFeJN8JV8DXkvJRtZJ2aMuEkcUPb3p6X2gS+8vy2JnJq51QGzC3I3KhR0ThApYEw7pDm/zToB5T19jjNDsJCZZtLzBYWN0hwGcBkRNfIAmaHXVZbRoQ2iAYArmTZnQ6OV+iipaFAxSHWiKDxTE9uZS58fPCTBr2scQnwh3wBqM5RsSS6WUMqNtC5uDmsbWxMTEwz2tuSNZiJZTaPrjHqgidRfSrSLmETX7/7pyE01bdq0adOmTZs27V3sTQjtgbH/fS9IzKEnLbmaC38BD1BJl9gCXjSVWUmhUNh3/th26CoWT51f2w5NhJkFs9568o/QQAIeeN6s2UgWCkUbEuPFsTqTtdQ+CR9xSA2qlVpRRcRiuai0TwYwGyz6Bx8GLiMUUeKYykmAhTIUCmFamGBTtgafE5PGRDJgbzTHvYMVEjW9lgohGZDOUHcQ8lakoYFuAqXkAwkHwgezBK9hvrRy/4DaAYFoh35qTkdWqL0JPGjk14CoCojCAD2p+Ym2g7wqpFEbdMt+NABn0sPqKBay1L2QAyBhqlNxSyYtiMl9QJOJwiiZBBLliAnJk0tDXCF7IUeRHLL34beyHrqrpk2bNm3atGnTpr2HvQmhPRur6iFrB1jB6SO6CIvcb4qZUHDOyVOMEI2EDVDcwUqOEHnBPyaxkcwF0ECqCOG9K0WqIQBT3RMeQT72+ed9OyQXW8+wYAfTaPTD5YU7WR4hHeKjuFNqn7U00MF00fsniUrUDX1HtcRjghXQTxJpoWFd/+eEca6BBGrg8XAoVT4hPAciCyddacQxKH6iNDIjtQbkRnGpqDN8FDDuSql90//BYQvqC23APcAu3t+Th3DWDOH7eDbAQWBbJZ3xfUT6TvrMNGrEiQMETFYMdVVQfNEghwS649Rz6mDHUvs9zc6DJHYQB7PhmMntTj1ETE+bNm3atGnTpk17F3sTQlup06OLGb3SPigCVtonVHP66gF/kw5/0AWlmC09zfXIRawneOH7LsEcCvNJhAbHmtCj4zEPfUCecIyOuB2rYlI6fqBSzoELKE00YB0oDjs4gOqNPr+BQAkCDLBm4ABtpKgys6mnQsWYqSV8ZcP1OyvtMw8NKktTLlmQ76NAkhiGWklSRcG0N1a5CCJBAxhlfREnaAum6IFgYkygaxNT9EfMmZX2+XuKFomlOFcFujqrpd516inBP4G7M+oxXX3PcQhgy5o8SSrLQVYSSJviFGwrYGfrlkIM2+EzB1JaR8Nf75i0U2pWyH3mlBJ5iIoupq6qBykfjszcadOmTZs2bdq0ae9hb0FoH7ZOj+AbuoBEX1LBkSRSqX0QEIPXG8xyEnthB7erXolAjIwE3PhsUPISLJgRIIMcKWHMnwOMAHOR3AUIuOVA2xZiECkR8SPgkiAInXkBM9R8hEdPosupw7RRadj9fRJsHe14ZqBJSxfULQJKd9g0UGYXjBLyomL4rIqIGHq94LK814cUW5rg0zvYUqULYjQyWm7OuiREQO2CoewEKtE8RA+QqXJuVQYlI3g2x6AyP1FwOCGn9aZyWmM2BbIomeDGKoqYK6CSC+Y0jqWOUrEVDD+FoKBTQ4UxxZkRHAJ/ZpfxhhFjhzBJdMGs8B5G+vzS3rhsOyYenjZt2rRp06ZNm/YO9haE9rCdPb6tbgcNsiy9VgrRtMuzuxxboAZANArKUGAk/cwiWBFHq85txSRMLCJzeqV9ASAhovxCJEMWi/rNTvo1/7n8+UDbVqIAEiHQikpw6GIls6scXBnbp4SmfH3Ew9WT5z7F0i8m7jPsqBz96gvZFuIWZafx9NHpOYAxYzZc2AAocijxE3EPVZWAVcgc4+BjNwAK+oCjc/sG8IruYo+UIEZ809knIRqmzZGtBQOJn7IpqqbRQZh3OBNI3SK1FkFyk4rIUCIjvyRtdlFpX9Qe8w2ZXUmWULCc0NIvGsqwAOBh70tAZ6gaJUd1vk1gP4Qicfp26N32Ysd2GZw2bdq0adOmTZv27e0tCO0ZlQmkausgDE40iTIiiXB50HQv6eyj0oSRTGlWDtXa/6lQgGfwg0nyqOpFOtUm9ABnfCy1TzkcyInc5bld+XqgbY+F0kNj9Y+gX06RYjhhU8dTQ6l9cCvKm0qJaC+hSLQRKs4hQ/dq4zmhRJ6HpTfyVV5wgiSxfCTqOLZjDhfAhXLIvOMJcHH1F6VTagH6r3N4caPUfl41FKARqv3RJavAil1Gi3QwT8BC7MeiGk7gNZS/FHlKygr4JkW73ulUC06hi5FzU5ETQivyxATMHGzjz5JPsq4JO5CYkSpgTQbV70Q+nySYwJQIRGCaO+vDnH86Mnffx3768GFptp6tflmWP7x3m6ZNmzZt2rRp076lvQWhbbbTqUcyGtxAo8Oq0nRibuDos7wcuA/4mKO33v5uPx25hsV2FmMUo5OkxKWEEc1wisRQEU/cEVvOKoaAnX5oM7QdrUg4NNBDTEvrlfbBIyUYS8QpVAWspNaCgblWab+jMr5NlB3EnXTkVbGQl0rWJzuqbUwuRi7rWoidcvBo7KuO4VAGhufCcEPj2o/AASuJXBKKUhrLlLfoyMaAI8GHDR1Z/yuqtM+tvjnj0I9gl1wTMxhcUHKb5ieoSjSTs4fIEUEHBSQg9ezEIUbMwTMbQDEq4OOXoQNz2pEdS0ozkLanqpFOvWNQ4KhQAyCdGoqUNbN9PyYf/sZW4di2nWdE2VuAp7TkyNNz2SpOm2VPpk2bNm3atGn/TuwNCO25JNbZk6pKBxFEFZ3/REbAXMg6MuYh9UQfuel5GGuqxPOhDqahlQ14BnloBn6JQkqX1MzFMiEHiWjAc0duJjR1cseP1QlZtyF/K+iBpxrTu5zNL0rtk9HzoQQjvfJEEIV9ih6Hi27Rq14A8LnSwsjmOGFFEGQY9pnmIDppryCkkWUfEqsQY5DjEn4Sh0ZRZGIdIEzrVB3fpi9kzGIYDUJJlYgMgemgVDSCyseBbgMhmpirWA8ZAJBTCMpMthfAlSlvrvqRTmxIoaOrg8ZO9mDqHCaaEe8HZavCmWDiYqCcAeDR8TakG+LgCfVz6moeJWCmaBOM4Pbx0K317WxZSsmr89gLtnc/f+s7r8hLWZZDoZxp06ZNmzZt2rTfhL0BoT2gUoSYsE7tIBmNlFhW2reQf0lKpOflkAFyCsB2O56GZnTFozNmwDjIlrJg0TwnrWesZii6BA42cKiBhzu0EUDWCdlPTkJHyIp/CWuD6kFST86uhb8uiR9AlRMJucmJB6s54CekkI0kjBHW6ER4KwZxqFZiwmSuhLl8q7k0qoJ7gJCQLCINjZgySHCZUUVINJMq2ERCQcmgNLFOlA1YhQ7Jy6di8l6lfRMQRqO6StMgMOxAcsCKAqxDh2OyoKPYEwFGMUcN+1GbM/cuYxZjDRPiv2ALAdQpx2S/DfVFuf8dm60Z1PGbuMJUiCZrd+zW+jb2p8d13QpL8yChlNfdhnVvV1rKVtZlfe/mTps27fdplca//acsR4qGTZs2bdrn2RsQ2roF8nTMxlL7PXQP0kqJNvS87ZLvSIKCUkh4se3nQwKmBXSeB/eLul5qX27/wHh0JgM0UErm9MuzHcqRayJH20CcUfbnAgbNBS1IuIIc0oUT2ItEm8IpSpoLeLNybJsn68FKlB0cKassxAURxyX7hVL7qnKfhTtAYCSghVQzQaCS4PI7vA74AdaoU3IxltrvRTQS9FDbl79y/GBjA5PgzPMVlNrviEkzgJSg2QVn12W4lCa6KKsQ6ZgsYpJizlwxdSnBrbE1ie+odgR0yqkvzSEnFXAnYbBAMV8TnSfgzqaaqFEIX43JemygESsTETtp2/pv+4cj99a3sGXZT0mXVTV1EJsG9J0VnxUlaVYutEw3adq0ab+CLYVBtWv//FBO+rRp06Z9nr1F5QgWyvfuj4NogqspJERkxvSfdKG705vuF3NonOjJDl3CEgONZGOLiirtG7LMBC0d4kxCRZERBq8atU780EYAH7d9NzIt7YB7yt7Uk0Yk2JFsiEgAESmii10b3GBrZHxyPOjJBuV1hBFxvdK+aisSdBH3BQCQBV8PFn9E3RGDAXRCNgrSyYNcHnk3UmFAEib4TgDN0icE+CQdAQxTOegS/w0jxY8TywFNGtPeBH/JGiaQDKcA10SvdYQH9gYIlQcOgS3WeME1uuSHhKCuqiJgAg1BDbJjpAILEV7yZyb4C5CsbE9OGXQtfkXSmIQgiFL018GNLH5te3543myY7QbY3QMFYO9rf1WkVjn3Utb1vRs+bdq0352VfDrtV//FwX1bp02bNu2z7A0Ibdu5AxeLO6jUPms7mOsdA0fFd3T/X9450VrKt445kaWG3ilbFJmT+js4tIAbSabAbe7BsaRGjGQO+A9444dkYg+bKVEKfndCW3e9nF4ofHfmPgUS/shcBbGZlGzJNrF6B3APYBRLjnRkBIDhwM3g8gC0gqwY3wEkx3qSgHdAFHkhpMuCsFuNAiRKcgeKR3e10jQ3bADEhrw08k96XwSRIdBTYjodEB1C9hQDKzybnNOlyJF4NIAuOT1AaorMY+uEgZ3o3tFR3q9F8QqQb8EcRyodL0rtqxESYHrvu97/ASYQBDH5afwh+uu0Hg7qJOvaCB2Zv7+2Pa5ezp6PEUT34A/ulPqrHXe2EHPtzPIwC4dMmzbtq9q/Fu/r64uvbUn+P967hdOmTft3ZK8jtA9bSTliq5hIhEGnMlhzj0yJIenG6G9mGBxYQNRZqrdSU3is1v6Hsqdzn82kE0f44CgaCGolnWQPVoVI75msXqo2o1faP3+zHmjbCgUocRXLTYDggSv+0nUfKu1TH0igMMA4UCcgcyTTDL2M+otCnFLLEQMYK+0bYWMApGlMveOTbAsRjcCE9gYzFAxBI8AJGjcyI7yEHNbB912ttJ/sFqgVwC4c9wKJBAcMKM5EH4FYwzXr55x/7FDgr16XnycngZqjg70cnLOHHZWjQCKMUMzFZJIbzFGMUHwAWYHGVEdclwE0sgcJC3nFeUqFOBjv4OBgBJR4CJHo/v3WCvl5LacWXQFhhtkFJtbO0Cxv36Be9bwENRatvn4q63u3f9q0ab8rW6hCv/bnvBjNsNC0adO+ob2O0BZDGo3ZJhYCqTMK1yNPiK4udUqm+grWCQ761kE/djuUV7IYfLsLFiIpKG7qJWYhYQx1YlD1JWMhNKKGNgf6CL+31NPvSEKrPvjOtd4IX5nD1HsPyUbghsBzETeJA0oc8GmpfeAL729LIscKIRCLVpgAFKAhcQYAj+rkt08U6wSUk8ciTuy40JlpJj1fUNgozWEAl5FYCkeKGoOV1i+T0AbRANJIeT1Do53XIKloUDFIdaIoPFMT25nLMD8UVODZu0KTfCHf4BIXpgoRo0Y8lUpKJ1EIXa06u4PB3hbwwMhYHErtOwi0gUQj5AfPJnErtI+aCuebqxypdPNr2tNW4dZWodi+OWqCGDlcQ34rhLQJ8SEZzlXDZ9r+tGnTvqItEFrjgXXx9bzmlO9bMj5t2rTfmb0BoSkgD0e3Vmz07iIOykCn8005Y6h2oZY7ypmUarUfzJTZDOQMRGoU9MHJZ/IPqwc63ww3uzNsBnc35G6ffzg9HmjaQ09MArnHfKiAVLBhpItK+9RqomQG6R+63nTHmZ1FvESCjCwUCoUwLUywSahCmNXMeAplZQFHeQcrQaWd4BIhGZDOUHfQOQGMkO1lpX1ifF2H8xQGrNLK/TtAkkO6Kuin5nRkBQUu8KCRXwOiKiAKA/SkEeig7RioQhq1QbfsRwNwJj2sjnJKVQWmQfaYYKIJcVCr2kuWCL+auFwnEuWICcmTS6PgMUfc8oCBWWym6ir10zso6tOh2+vXssetQGVKVNrGb9+LMRiAubfjCs8vbSojU9PRfJYMmTZtWrflvj39zWufV6xSmgt9rWvtXHCmTZv2De11hFZ6pn4YZYLwlEcVnDO5iQVCQLG5PNwg1KCL7+l/HUJoPxbj9lqXpfaTYqK/C9gDWq9eUskWW2dQopNdqC8Svh1RYBbfkXRmdJnlhReyPEI6xEdxp9R+HgiYEpwKvXgn/hB+kuLNg2jCBCugnyTSQsO6/s850K6BBGrg8XAoZm4Z4XlIjQe60ohjWA6CaWRGag3IjfSPqDMQYAUz0MiloX3A+3dK7RP3ALp6fw/wPGuG9HkcvVMIE0Y1LDsKPQEIPYyaAyAPEDBZMSNCF/2I/Dv1IvPWcO2EvAJzQajI94xwud+OrUElO/MMaw6JiH8lW0pjxKS8xRDYVrXUe72KHd0x0N0Y0/Ore/JpM3F/2rRptMd1v2e2vXaA5/7QGr+DG+Plu1WMT5s27fdoryK0Z0qM0r82lqhDYoiZ8npQUiKC2jK8i9wIXVBl4MJ33dcjF7AKSVBRZ+L8urMecVFpX4xf1wR6d3fdd6GcI8LzpdUwEWgEaA3kfyU+BC+VhFgHB2SSXGBTXUsIBV8dUrBOUZFH9CDSGTK1hK9suH5npX3mobFSA8bPlNongSQxDLWSgziNncvBBxI0gFHWF3GCNiILEkyq4kdtohEQ5fTKSvv8PUWLxFIUCQp0dVZLvevUU6bY0Dg/qcd09T3HAdiTBK36nrxmXm87YjE21gA7W7cUYtgOnzmQ0joa/jqbKrwHOSovzVg7EmCPzQaE71rSKgz01/2Sb2/LVrtzZzxkz+06UhEMlh3xE+NdguvCONQ3bxWH/vjelzJt2rTvw5YtPrX9xGfqq57GTwWRvBd/8MDbp8hx2rRp39JeRWgPokbgW9Nlh0fOddBJCZgoFzBpcFILnHA4zgYvPuxYjP85V1BwaHCN4YeDCkPBDPrdjhS1MB+BnPf/kfzi+3aozORiRDqgXZwCywsIou4jMEMCDjx6El1OHaaNSsPu75Ng62gHZSKlpQvqFgGlO2waKLMLRslIJ/bPso/ZSVESHRkpVCchZ6SPXGCLUIKMiHPMklQibnZkX7EgCgqkqByiRoqTy7lVGZSM4Nkcg4prcsHh9PqtN9U4NcM7PDUl43E0MFTgforCFInn2FE5vQhBMyYRYCKd7JgTnYFgxu8b/swuc8IxgnNSsNK8avjyQCy1n/EKMG61nUfur1/DnteCeW0kxQSv4RKJKOSF4mKo4sWQ7af1p/e+mmnTpn0X9lT8EytBQfr+atWvZaXA8fJP4rtt7oY2bdq0b2qvIrQ1XWjkidhYaZ+eJ/bDEq0Bl5JSvcQWXWdXAqQEouOHdkP75xVMxkjyuFOfRpoF7EyAeyGSuYzPK58OH63XcCREXxonQDLKqAfs6UsoVAeuzFlpH+1TQlNyaP1yWo8WQ8erXxP3kecJ4TcrgAPCLcpO4+mj03MAY5SFQlyIIyR+IdQkx9RBIXAf3umEoqSlAK48OSUHEHFqGQFspA7MF8k+kYJS2hwCBGQg+YYAxDNeM0CNVIcMkxrLHWI2B+uXhC6WSJWTGRPLTa/y5ggSYk4Q4WBlCbbGmAbQBwMCDFaI+lOtxmA6IlsqAQ7YUNPu4GgssDYwc2v0sVqpX98eNxbwBC3s/f5A/yB+4uJac9UwgjPnanT+xc/vfT3Tpk37HmyzK+b6bn8tqfzBruAz29vzcD8faf0WFzFt2rRpsLeoHHfTtrFG5AKyhEQZPctWa+Gy1D6dfbEJSaZYUH92SIT1BN6EeKbH29M3dxXwlvZS/jqSi1wcErO7vAkdKxQ4RqFtpLBItoAPApQBPRMCRgQwTp4M1BGdb4Mo8WWpfRXnkCF+aIIS8HOJoClMxKsmhixU/7IDNqDEUM1Ax/EAKVNn1/EEuDihcUHAIJkZmEHXSu2TUQLWBqKl1pGYNSBlBfmidDDzXjzfobkki5ssmxNF4bJIWRlRD6oocvZYsNS+Rg6zhEpEQisXkeyhHqIQkpiNIMp86EBiRqqANRlUv9NCgA+YmhdBkg8C37DehsSVxzaM+Pr2VOyPia0CLCnWFhfoDKJ+w4Xn7z2RGtFzLjSn03tf0LRp074HK/3BSLOtax+2f3jl82vurHL5L12XGub8zhbSadOm/d7tVYRWagW1AD1DkaDgjkrTSVSmXBqjL076hl5ykJ3JF45F+B+Mzq5oD6inCG0QnyevBy83KBmLQUYIpNM+16ibQ21b4Z+3QoIOhoULfnYQIBALBsLDdukf4aZ6J3vQwVcr7XdUxrclRIG+DvlLYrkMtBLEdAAKwSaLkcu6FmRpHEwqKz52XIiP98IZQVKH8FKYqM2HksjFyYhk30dvP5lE4EjJZpE2lzOqqNK+KZsLOMrFqg0ItLO8IB/H+enU8RJP48gkvYSI2UKg23y7E2kD0ZmTP/Xhl6EDS9mqKZnT0rxX2od4MwgPGSRhqEFEtcabMwq/qnuIfVcyxx+L/5FKRc4941xFn3GyKmrCYTPNIKp3w7f1vS9p2rRp729LQQHb/gdhnqyY/Oo6uPgn+Mx2KLHPX8rcDm3atGnf0l5DaB828mYJGqC3Mzr/IWmg5Fl0ypmWNPwBF0faK1mSQxVsS3EJn4BbooMZJ+sCigdMjrlcw6pTN/I0In/qO/az77/96UjTXL6lhYktwFmMLMBYap/IFSIu0j+AKvVjhclTIdUfoBFTeCgcdKWFkc1xwoogyDAUHeQgukSohDSylPgRqxBjkOMiSnZxaEEoHC9L7Qti8DrEcAnFcDQIJYdS+yKYXP9R+TjQbXDtE3MVJjeZADmFoMxkewFcDVCaRXDQzcqzzC4WbtAN4CQRE1NSRklgoXhG6kiDfC3uF8fH8H5Oalx5SjdJxTHCgAsrhC0UinZEWY/zHRWJfn4+mRh5INL6L8MYZI+tY2nXdeF/4mPnLVWO7Igxbdq034ct0RWNpvBZ0zeeIvbtNYD10DO5+z89x86H+SZXMW3atGmw1xDakg4rIBbcapAkQfyVTnAB5ohB6sW8IqX1AAMNGONQgP9RqrN7lfYLWAVjMMxBtBFoACAZ0+2S5zimO1+2GtBz1soIXjX/DuSTdRhwp9I+xIcgzuDH0uO3oHbPezdInQeRpRNK8ER4KwG1zmscaPJvZJSM2VggoKiIDKJzsEbChEBiMVTEl0I2AT9yqYKSQWpi2b48aGPO8kBBsWDzz+9U2jepb9GortI0CAz7A3jAigKsQ4cHBaIezIADbUmVaHDz74qixefGZQ0T4r/hTgkiUbLQYFP7uCLqgWZrBqnNmizRSeHElEiAPFYt9avav2z2x3Z9e4YjjAEfDFJ9Yd92NH9cdTgEg/IXsSMvRwIp06ZN+13Y2oOHfLRxzajLyquRnAdjEG2MKvPxYIfKhk2bNm3aZ9trCG1lUhKKWtD1A7WRVbJ74InOIzz57v+ns8gUIWfVhfPfQ8veA6gEEWWWmTeEPqIggJEGX5ZMBmiglMz1X1Yf0h4ONO25CASi6jr8b1TEDyoIQa3Zhc89omBI2gYMpSw+ik+HXkWpfYEjZZUF0fXYLW4stZ/+MfklEkCBhxZeoR89PP7wOuCHkTgcEEavGdmLaLRHXlDbl7+i3s3GBjIbLfEb6LFOM9FLJyVoxCWMBXTaqrNmRDIS2jmhI/Ewvo0XpfZ5pSnAE/zUvIeaEWOk83i/DdR1eE10noA7m2qiRiF8NbHYuLeMWFmImAEGBiSym7fvqJrjQ23Q3ik08sgMY5TgusIAhAEHO+5jCD0NgNhrydWpPpo27d+9FWZE0wrWyPMSeF50th9e+fzDlsE5/Y/nU3um7FbWb3ER06ZNm0Z7DaGVknlUQwhbyS4yB/fBBBymAHWnN+GSkVVIXz2d3SMo6JdVThyycQSJJHGA/o0lGhziTO/MlnVKwnvZ9zgvyQdi8z8ba1/KSzd2ITPNTA2Ai068ZaDcSHSxa4MbbI2MT46H9RFJqGShXB15t+RsEsmxs5gymLgvgJ7gQ5OVIX9GIGRAA07ZKNPESHuId/NLZARo450PYukT0K4J7+q0M3SWUXY4kEeurgDHxHy8hGx8E5WlYA0hn3OJTUWvdYQHnSEQKg8cvatxmXluwDm+m2ye8xjQRBKLqTBmbXshwkv8boK/AMnK9iRyJaOUvyKvSUJQo8t7ARPerXwvMsdlOztLCT5rBSLb95512L7bd1Fq4QTlOUedPlNQ82qEyt/N9U2bNu2d7MMaL6xLdeqa8WpJsqu19vX5fe5XPW3atG9rryK0DU48vHpLMdfwgosIEdCAo+30/8kfUTGm9Jn620OFQlak8xI4UJlHagVwI8kUuM3AIGyZDWEzN2LQJqs7Qj08ZjyODnRAQwl1ILz7ICdJ8AjvmzlLQJtMZuMFWa/eAdwjcRvZQCIjAAwHbnbr2WlJ45GTUOVGJwdHAo+IIgg4yTzlQKpRgERgucDkuFppmhs2AGJDXhr5J71PGAPzCphOVRbRIWRPMbDCswHQxIFmpzAsOoBfyjFF5rF1esI70b2PHYWzCsXm+xR7oNLxotS+GiEBpve+6/0fYAIDnQfk2/U3AYjG36GxCH+EMeMv79jvpgjZU+qNs9dqYBvYHi81pL5nvGEotd+rYwYmuzElMmfGvn0/JOG0adPexRZT8JDm3Sswf5VpXz8FaBBFtGV2FgqZNm3at7VXENoqJobSMrmSrLlH59eAOai5ghbM+RYq9Fq+mjH9yP1I6x83GzGY4u0gSIxKMTIOQ1WI9HM7q0dyh97/+ZvTeqBpz4QUcPnT1wbBg2X/petOZOTkF5U3xUr79kmlfck0e+CQ6knKTKWWo5uLYUnkgiSqdOs1pnSHcUSyQR0IOUtmoNhIUI1oEOlxIzPCS8hh4XHH1Ur7pmlDPJSd5QMWBMZyMZLOoVPNfV2zfg6wSS7F4YAflQzFmid4JhdIUTl72FGucpRUFxIlUxRJDAYdJOMDyArM7qfAlvlpph4k/uMVm+YPpZPk0vC+i0r7ui/z02fA498NglkLpJjmlSzrXa95B3aW44xZAD66hzEAXYFDz7+fxUKmTfv3bUtJ7Yf+9KW1fbO+9vk1lSHDP+nG66r9nSyi06ZN+3djryE0xeRNWsAOMZh2ZC5/koyUkRyxTnBEJ2xEJxzcDa2gfHwHDsjOkuqP/ix+R1ke8QerDnRygnjnvCIfoPd+2hqG2PesUQeQQjzrBFbgTCB/o5qN1AqATVIMHnK8r5XaB77w/jYgxEII5GDATAAKw0CcAcCjcpjtE8U6AZUxRZMskUlX+R1fUW4VhI3SHAZwGRF1OFLUXAHLTnXxAgDAQSMhpc0F5gZGktiGikGqE0XhmZrYzlz6/OD0EerpKEF8IdqnawZ3S2A2DKdRnIeb43xwdXYHg70tCQABTXwote8g0ESidQQMWk/T3NAiR7dAfOkl2/J9VHNcnArftoUHiWXgSpbNNOheST6TyBR0NQLrHAavMHR972ubNm3au1pRESpFkfXYqZLq1x7nH/IZMQA7S8yHJ/D6LS5i2rRp02SvILQHg+AKPj4laQGv17rejBtb0ZGE609lVnP1kTWW9UWa43ks+3bFMcFIIBUI2A9gQWggqEkDQyWGzSgrA3bhu4/EzJ6S+DCjfMs7W3S10j7AIRzqTv/0JrGoH1+hBoO4j2wEyqWkCyvYJFQRYvDMeAplZeGB5h2skK5wwSVCMiCdoe4g5K0gmsT9GH9LEi572DBL8BqRTq1cgqBldpYRAkoFSuVJ6DKEByGyFOQqzkcusYsmSOph8zSFNGqDbtmPAAKISRgxU6DSPlyA4QagMDWRNsSQ1Koy81FD6MreJEYOzs7oSB7vdgoe8/4xgT1DrVVVpCde6xC/vrafjtxmX8s23YN5ASUvdwgruO1FJa/RjyLn3UTyZoJhAjjbaxWA9762adOmvaf9C5YEM/6vZ1wul//9lQMspcduGRbSwyK+p4q406ZN+/dhr3Fo+1Bqn969S06YXlShb4qsIrqd8nBjWOc6V9E+vh3bDQ3O3vVS+y79VDrv4CpKEm1oA2DDZYmGxKXrgZatGdon/4Reqd+XflbgBOKjuFNqn1wmZXZw0fsniUrUDSy1r0opfFRBP8nzAx50/R+JC3emAklZxjw/6BnRaYnEiJfyiMjtIo5B8RPlpRmpNSA3Mquizgi2ycWRS+OxBUuMRGOeHv3WcQ+gq/f35CVCXYguiX42PJgxRwc1LDsKPQEIbeS6eGbvT/UcNU9/IYOxTljBhLsAWUTCMBkkjmtPsyOIE+7rcNmC993YWUrsay34HhQ6i0Eznf9cYA191AcAYseCGkWO2AJ6lSit/m4HnD627/20adN+47b0h5rWRS4YVUvyahDnaSvPpWz6U9q/tPN32ywUMm3atG9rryC0DXQC3Wq5wJbRKSO9JioB4u3Ol4CmSG7HgPGCuWDPPx1o/Fr2vZfcc+S2wZGDAxyEHh2PITp24QmHoAz8xoPlFUpyhvDZ4SonjnGnr07cNfimZJJcYJOgQBAKtA5ChZ2iIo/oQWd9yNQSvrLh+p2V9pmHRu29csmCfB8jknwG8uJIFWnMnSQZkSA0nqkcCUGZIHcXJJjy3KM20RJb5zVUaI2GCTASANKpJ3TBoCJyoN516imVoiCsKKGlk68K9mROK4At9D15TeAEj4ssPsDO1i3IxlOQgkEDUnP4tQVDGaQWSamhAD36U5X2WRcG0C3nBe46Qt6Exq2jy4cDk/kr2ZJXW0JkY7Yvp5Iq01Rk9rw+Pa1r2TZnedjAAkKeGEEK3OBT5jht2r9vW+sSsReGELmu0yd5fXPTZflhWZ6GPx+W+nP98nT+svyPb3AR06ZNm9btFYRWeiFBUUFwIhmpAscTvfoawvx0Ugu8deALeqvgjI40/snEocE1RoOgjXI51uL+Eh/5CORESUh9mVyXH6i1vzRpGaseWOeROgSxDmHVX8RQ6X0qtwo6TObfgPGhv0+CraOdFMNBrikSEdhMdCLeTsrsglFiftDw2U+KOZRER6nJJLsjjSM6kmDLBx7WCSnRPtYlIQLyoNueRJn3siADmib1h/oRSD8M5IZhggFrQaYJHksKXPLC6mYSqEpw48YHJK5IZSX7xyqlBjSW04sQ1IJC0GwA2DEnOgPBjN83/GnAekGemlzl0LWZvB7D/OVI+TDewns1hlG/ef9EtMeWDZLTz3RVCOuIdd/KhfD5T+v5BVTQSUxuTsybqsfss2LvdVnTpk37DmzZGX1MK7kg1u096jo6N02cNm3ab83uI7QPG/NEkKdTiKwCAEiOLb3Y/EdBGSvdAsk5fWx6Z8e03cUouATJ4971aSQniHhsYF3gqTtgSU+2wwfqYQ5lyK0F2/JC38ciEEJjYDdAfPQSdeJKBDY7nMseLYaOl34xcZ8S8frVF8AB4RZlp4EdcwFT+veAS5BJClDkMOMn4h6qKlnUoleqCEBR0lJgTDw4g/LwRKMANlIH5otkn4BoREyRE6Uw0yP0aBZ7RGEg+le9Fwk9O9ii6BHoFBdLpMrJzCYT20kci+mUSeVEp4FLj4tK+xhH9ZwTHva+HLLdmI7IllIsDFRcuTXzft0xyHp5dcm1xb59HzLH1SvXBSY1OeA6Rdv4GS60bJ8WZfypOO7S0P0inAYW7vyL6YBNm/bv2DZDbBYhRCYxY2mZCG3atGm/NbuP0JaCshbyaEMEmRg1oC4UhYB7aOJGTGxCCCK4cTldjzR+1SlNKikSJK466XCZw+WvI7kIjJHJ/QMlUmNxB/dYWqLJL/d0LslmAToIWJmQgxDsyK0obyoxYy+hSLQRKs4hg8KDkAPDxSw7YVm+amLIgpLVAbABJYYEfM7hNxNm8o4nyC5FyieJKED/dQ4vrpbalyzFXOwTuLYLKJJSVugDHVEAbN0AIAXNJVnchMDOHsZlkbIyoh5UUcwepxY1pO115gBmD5rkhZlayLOxhyiEJGZzolgfOpCYMZz3CHGhAbulvpjXHSAIeRE+lNoHPhNSxZdiNVfL7QAj/HWsgJe1PvdzDKtKcW+tveFFrQVMY9ewBkeXkZcpc5w27d+xPa4M5+kPossZj50Abdq0ab81u4/QHuHHM85vHWGwNJ1EZdFrAPTUI1Iw3Wm0nbgk3iQOv9e6rcfk4dYCDAycSUQw+QtSKYHNLiMcMJtT7LgdqD3w46mV9w166SJTEoj05K3kkRxEQnfuPYiV1FowMNcq7XdUxrflSHVxp5vkZRBNCmGbhqY2rGBskedknShrUA4vYzyFCgEHXAQrkQTgpTBRmw8FcNiImDm52H4gGwOOBB+mtLmcUUWV9k3ZXNBIdlZtQKCd5XUlt2l+gqpEMzl7NLcIcl0tBLrNtzuBaUpoA7QQrhFjzaxAYHW+mFNS7oQq7RuZVQB7zlsAPieg6+OdB0s0baDg2q+38D22I3fa17APG8h2QWwsFcxqDXv+txuffd5AXConlhtbRwV39UCz0tq0af+ObSl8jHPBxqMCz5/3FxFMmzZt2ufZfYRWUGcgqAgcKDQUsYOnKXgB5KFAN8PdDkVS6uscBRftLwfa/lgseFgXMCCeAPPgYplYPw5ooG4VRZ4G8AFyK68JZIdW9A/nA2zg9myg+Jzs0YtS++QU3CGyBEEAqFI/ViSwA/zI9xH4IUUn6RSmhRHwOWFFHi54nX0QnbQXx7ZbHz0CxVCvgqkMoonoejwDeEFbO1XHt+kLGbO4HI2EsuDuyJmRhANWulNqv7a4MJbKUhNGdBTMZHsBXM2kFOwlNhMboqME73Aj9E4WBdZllICFpnhGsl7gyJic110KdHxPK8M5hQ/dOlKzQLEZ8nEYaQUsMPegaF0PzOevYcup4SqA0ehcGpCwWTnd/PCfNhZr4agDSiMqc/5m/WZXMm3atO/NnsyR+Y2AT6hwbgvtTA5t2rRpvzW7j9C2DRALbjVIkiD+Sie4AHMwA8fpgRLc0dPvXAZd50OBrfWUWAt4Ir025k5J8mXKeTFWMxRdIk829EYcaD+UhvbAK7XObujvQD5ZhwF3Ku2bxGBAQmAz9cnwAT8hhWwkYcwJJXgivBWD2KuVGAe617cAaAjm+eXHqYgMonOwRsKEQGIxVMR3wntwPYmEAl3u1MSyfU5YVXCgoFjwtUr7Cpw6GtVVmspbEpAcsKIA69DhnfkKzXwgaPJonRFl7p2wuGqYEP8FW8jABllpwrxeX9RYgwfN5swoHb8JjpHFBummw2AS1pO/945hD8VAYUN8PMpeW++udz79uOWUAM/K3T0QAWkFIL/VhUybNu27s1J6CkAX7kDyHq/vVz1t2rRp35vdRWj/L6caKV1jKqlMblHIyXKhkc53JLHBWD+oH3hk6d4eCmxtG1gHUUfypunOek93IU0jJgOUSPq7Lj+RFTfWAy0rGzJumCfm4PngVKLKZL6jCzHYlUTBTmGdMBSokyBCGaWmKLUvcNRxJ9G19JPJfqHUPtKpwS+RkklAm98kVjE9Ac2G1wE/mH8YA8LoNSOZagb0GdT24SGKH2xsYNJCBJ1XS+0zgZBK3IGzi4G26qwZkQxJx2QRk98j/At1KcCnsWOdGY+Cn0TeVDMG51ynkoEEBYr5mug8AXc21USNBnlddhOgNiCYKDjr6lKpSi3062zae+8YttS4RwpQmYyWosUkKfdyn09fOfwkfzHKiUD32Nd//VZXMm3atO/M/lvJlZxBROOzvT1mz9//X+/dwmnTpk37TLuL0BYbclxSntRTfhIJUVvG9J8kIFoVQdEJOEqqDqAmi73Jxo94jc/Uo0WI6XBV2kd1OLrdzhKNJg9W8AbIyJx5MvVN5Uit/ZIudrvsMqAldA//dRedeMvAipDoSoEgYQSpEzr8CYhFyQEqWdyttK/aigRdxH1AqGo6KCzyZwRCeOIBZDnfEiJbuxrtEhl1+E4AzdIneWWAdzUXztBZJtkhcHf2FboCHJOTSsMcyzdRWQrWEGI4El45D18gPLr7ALWsNNm7OgT/vM98Q++B9HKRVuAygcVUGLO2vRDhOYCf4Cqu1ggsgVzJY+evTG0iIagpDCxHRE2QbPv+zoloP9eGlujzXHMY13k63f382rjDnXcPC88w5nG+z47srDht2rTfsi3Dc5BPRT4G2/Ly3g2cNm3atM+1uwjtgc44WRvl26SakESIgAYcbQoMIOEKKcY6ussftiO7ND1Ut3oPkTnJgxFkidsIuc3AIK1lTm4wkMgGzERt2CHR1Gp150wL+qPQ7pHCA62IznTpNAFh+KP3veh4QdardwD3AEax5EjvWwAMB24myeJw842YqVdudHJwJPCIKALFTZTyk2hJjQIkyiQwAGZ3tdI0N0yAmDjRQPp0oSZZM3GfAHQ6IAfK9fQdkWvCyxciR+JRxVM5X5OJEZknuE4M7ET3oqJc16IuMLFmHYL2ycf+YiN6RKD3Xe9/zEWEN26U2sftZzpqgKum0DJIHnvkfmjH+erD9uyduWz9Unqp/cyxvB+tORUMLdhZ3UfnS2xbya2f1un/zu3jh+VpWZeyLHVX3K999LrH7tIOv7bvvvGGeI8fns6nzpN/ePvQ/I+2TfDCbjl/9sOvsNf6H7AXMc/y9I27RwNfT//h45s+818/jMP5625A//FDjkEbvO9gr/s32HNb5awghohHVn8Mru/dQFibeu3OOE+7D4d1DR8/fHhaFt4syw9fo4nTpk37XuwuQlv3nQ6VABiFWhF0fg2+kkRVJqe3J1NlZJ81BR2Kre3PB5q+JFlBsiQGgsSoFKMMfagK0ZOLnN6wtcqASeDUz5XYT+uRlomj6nQRdWeENxeuO5GRk4xR3pQPMI58TkAFB5nmGDhM9SQUd9aVp8QfrLSPgg3oJScTGfw9AYXYoA6EoA811HkP4DBiluZ7R1cgKmPMEdm8Wmnf+rRxGzrLByyYWEXZgsFK+/kJEGu4Zv2c848dyhlLOGs8OWSvgKYFUlQlMaCjHFxbzxuDKFWiyNDrxnEG1wYo2DuQiMVMPUhYyCvOUyY2MwDyDlILbybnjHLCNRGTpEOb7/Ku9fYfeK24G0hetqqMtcmvcXwbOOm8YTkng0tNnH5bCO35Yd3K1rYRsN3tuTysXw0lPJ5d6+dy2k57l32V0rz7r3SGV2w5n77uNO5F5379Q49nTPBczta2fEw7WX3h3DOnr9Syv6+4rOgsrS5UyZOs6zfpnsd6/hz4avu5n87+9Sv35rLUt9XW5getufi/Tszl+eGh9BbWLeS/Obz/AiuDCCLgFER/1n8faaoaxrzvvfXtF6O05/MM2Gzbyl7yLstbZZZEmTbtd2N3Edozw+/kBii+ctagcPmTZKR66pGL4AgRNnD7CTQOLSbPLoYm/d4R25DzgEdoQVkeXVeXJozkhKiM+v7tQOTwD0OGjYgS/SAqy8kLIdmIjjWIGdZNJ1oiddJzzQyi0lzt+9uQ4lMIgRwMmAlAOU9EpAD6pUMaRCM7NjIAQKrxBAs13NTzBYWN0hwGcBmJpXCo74DqpbLk7JByz0gj5fWEC8yRkbSObagYpDpRFJ6pie3MZZgfGiKevSs0yRe6Zj6oTvyISUc8lUpKJ1EIXa06u4PB3haDdjhRlPdS+w4CTSSaEDB+bxoBIO+c3z6W2k9iFRGS2rR3hTBPgclsTHlMqG4C8q94Klsl0fYteOmIR7SR2uLqHfvPy8Ny126fDVTOTbu6PNz/yPCZn5Zt209nbLq3OdVozr0qNb/cXaP9cAYAuQHBvp+Md9m+71ubCusXneE/3L2up8vOeFqKbvQ6vHud4a+s9D9V2IK7qHULPtnuj63tTrku//wFLb+wZTm7x3u9Z+qRK7tcT7SDkz93T3WYP/sueWXUX75578Gi9sTa2/f3MOxSO9RtT4lv65e93kX79hbg+5Y29gH824oh6rnaqPnOxbF8Rr+8crJ7d91dWy/uuos7dC18qMLZ4HOdRNp51V9XssnNnv7m4tT3p/gt0vJzPvPhPPuS89/zxsDy7eVLAPDHxwdDoNT2fFbtiHCWl3fKcnHhL+1pysOnTfte7S5C25hiUyhJS7lexqe8w4aEGYhYaZGU28gUNjiWzbE6uw8HK4Bv6WCztIV0lEz+gZ4N7WSKl0Vn2IyyMmCXJF7ay0da9nQKEnjGlsBJ93zGXlTaN1aUyK4l/YMmAZeBWiHEFP3FB32wngXTwgSbsk/wOTFpOIWyski/dLASVNr1RCe+xwkvffi4lIqkm0J6O5FwQPf9AWXk1er7ClEPoD54RMHREXTzMoQHIbIU5CrOSCqxC1kl6GHzNIU0anuIZz+Ky0woYewoIB7At0FwSXc0kTagPrWqvWSJ8KuJy3UiUY6YkDze7RQ8ZoREow/BH7WrveSmIL7pR5KWh+62o7YMF4lCIWBBkwl8tXjq4wkpbIh/BHt5z04pn4rFnsrptJ/2G3/9XoH+xfGe65++Cif/dr15tuL7EMVfqhOMjM5aIgWxpT1qIPwIRvv5Yd3s/KdhnCGJOH/Y2zwv2+c7hMtz2c+4r5yP++nVnT3C4a3/uhQqsQ1a6jrk652jPz+stbRSzTKkiKCiMkz5Wle3ciDlVNYDffP3VSHYbqN6uKJVxvPEPczyJr5vsP9wRgd7ufHHL2b10/lCzwPOuBRCSg1s+emWn76sa77XihQOebfvDVG+pY1/+Oi321jGmXk6j0SNFtQBCKyR7f4sb4aD59l9+1wveuSFPZ0/erry59z6c/uLjy1YaiZBHjSpRcsHK0UD7nh8phNj5/lzfu+pfaoeb7lcL+rk+KSxJ1err069+2N/kcNxBpFVjp0BJUZMEeerLOrb+lZH28q2nQF0+lZbOL2Yitvt9EJPcHdEvhv957Rp0z6x+5VCJCrKh4lLTpgrTWHSFLKK6HbKwwVUoz9rclP9vErFsdSYDyXkGsdl7lTXfKFMYOKgkqs1nGnAhhclGuoLVXZ1pDb5ajibYnrtwks/K3AC8RHqgOj9gzrUmV8E9GMd6onb6QQUgQRwXuIxwQpl8AA6YLAU0nUONFvDNxuPh0NJxBrSLEqNh9wu4hgUP1FempFaA3IzC7FOAwkXgHFMkgNvmBcg4SSKc0SQyLIB9yhI0EvtO3x7UnaAbD7Qui6itytkQhxrXgmQBbku+XbCw56j5lBFpmQy6UfeKexFYnhcOyGvwFwHccJ9HS5bm1S8XGlOITlGIZNkaKuW7uHAnD5sS1b0AEs45DOCFLT9lcVgeV7X89+05exHt6/17/PT8/k3Hz+Ncj8kTrn6t4KN27TAz1opPvloTr//9cqHPhRm/Y1/NyAlpx/8tBWEjKTXDRKMdWp9saJvOcMzMC2MrkvyzGhOdeHOTflMh3Ct/PX+R2us3Mv+iG0YuaWYVodcTlrcy+4wRBWe1VRCUd+MwNDDztuikTqfQ+VcnOTptAfwEKUHuK25muGOaSB2eVtqWLOnwuDKp2YXavml5VvufFAqLshZ6lc66fGhKIIFvQSAU3X3G/v2Btj6oeS0uG6amR8fyo5HYD7GQW+32/Q8bdY3Pa+Xdqo/9jnwokduT4WfDcrvl3/2yHb9w/DewvkS2YG4kbReMybGJyaifHUiN9bULs/9FMGYhv6ZpseNOktPhe+68m8fRuZxLYjzmaJ5dUh2RiNL+QzRTqUM62UYIoqtC3Y87VpvXEC+5fn2DH3vwN20adPu2T2E9qGgNjyeD3Qrm7uNp9qFAxD0B4DO6IK6UmuIQiKlPUfk7UsBtJIriuUZpwpCjxAy8v6BATkNCAZoyPpD60us7JuJGwAuIAtmSLHA07mDAz6HKZNzsTSCUKB1jApKECqg/XoqFEB1qN7GIEaFJ89K+8xDy0cpj5quF4db8bnoz9xOFWnMnSQZkSDlrojmA8ogSA4oM5x71Caa/LT2UCsIEug5LAAYhIuJEDmoiByod516ypAPQKwooaWTrwr2ZD5PAbaCEX1M/CDSGirtQ1mY3YJsPLoLoaBBB2B4uAPb5twjQo8mRzVSIH5ZaV/XE51IIyfFDlIn44DH6JmjVoJUjiCoY8mIFGZuXz1P7uHkt6yO2h2E9mC3PrinHO7ahyo6eXnGYGRDeXbLM9ZTwPPdG4dTPau6btRxX7/kYpftweoRci0kOsoIAUp+Vrahuo5bJV9+/pxjtxWreoFX+iO2Pq+WghVH693eWnGzMi7UjQinhbTqDMzgnsMSWomQ9XMarpPUhK90zE2LHR8A0aNKubTu5yF4MxJci0Y4/42zLLqn/Py8nb3y0g7Ph2fr0NZdZ/xoJ/sEAn0oDLFEVj/mkyI/ZIlaX23jw9Ym5ovWteE7nSffim46I8jiQWDCpTixXSWCT+UtQZ6af1g/tqF88oseuZPh/XT9jmvzrk7psXfaHbrjmPVs7owiIijQ1RquwGN7e5vE+4tmLG7X7/n2JLDra6fG/oqNn1k2sx7WQ+ywyjw2xAore/5aLiLteXtAcJMLqLe4SwNq587a2vNimBXLnVb6XU5z2rRp72t3EdoWUDuEIcgvzEME5BC5UU9IxCOfk3E4J2dCT7Oq3O/ugPSKLSmLCfmi5iq173SsTdxf+gsu0q0zF/oo8EuLsB/Ajk9b3UvAmkfgfNhdQBA68wJmZuNyS6IrAUKA+SJ10v19Emwd7SC9J0PPoBXF2UDBifHrlNkFo0SaYPgs+9jo+RXEnh3QAEQPWD5gJYItzAUTRiOjhWoxaltCUNbfN6ASQqKEup2pSgToBg8OeAy/E0uGhzZ5LIo62Z5QN8t1Y4IbuD85RMHnfKLBPBaINgQqiK4Y6XYAdNfkp1NOZiFBYQl0OHI7A/eVWAjnTWSh4SNL1skoFeQJeBXyVFSYZD1wux21B0O3j3O2XvJOTHEsK/WaPcdNq/12ul35bLkdc64fvu7VPJ9eMgbROXNumbvARW9+p+Y5B7u5WvEFTlMVTvouks8Q2el4nWKItmNBPen2GXi9OGNzn/RFRR18248rNcHNAWUspDblRqsXKZZ376wFVhcG+/IOBVFi2+fuPVyTz2oC484nD+IvCIS4M97VaCkGqt5cKqoUDHDjRC6pKouNbFzDriRPOS9w2i2htO2lXMDPp639zthqPtHyxmkldhqofLWpSz4UPiXS2nnBai1YJi2fSPmobpO11HzathbdIcD6ybCW7ru0/OMJ79x166f3T9QcxIZG99PFkCztVxbZC8bQYE7J7FyGrjJ+GTw4YmMvOq00dHPl9N7Qz3Y1LrB8ej8omHm+jfmu1fOm40oOL4UPyT1j4G+8I+udrnUUNztgfpvJSc3t5yHjerreY1DfxMFOmzbtfeweQltaIrUbnUaD2IwZ+nbhxeY/CsqwBuXbihyyXHDTVT9W0f6XwgeKJTbx3pbozFBAHUKvMD11aNNBphg/IP5t2w80DDuzwFVKaOKESIRJ0MoBMaJ9JtUmfe8Oh4O1xyhnI+kCTlPvqy8Wsi15Vd6z08CO6THv9O+dstCMXBNQBDKe4D+NsFZwADkdHPxMJnEK+gDlrfCDlnFPxMYvEsTyRbJPQjRMm0N8gMJMtFAQz3jNmHdSHTJoaWYdbIHcJMbCxYYe8NCKEjsBoUUR6E4MlXJWsoS49LiotI9xVM9ReTP0pQBVIm2AcjzREe/ANPE2EfSAxQBk+L8DVXif0VuxW3nPemaL+MDolfbBBRDmrl/3lE8PdstaY+4omVOr10R9l5YxoOvsW7H45P15nLOfjTy5hRPDWl4ROPEddAhWAPvcnlhKq6NSIJgLahxyAcfdyNVoyy6vpRPeenhXSz/tyD5syzPo/+hZobk8X4c7T8/FRfs2Pol3ZcjjRJBnB/fRyJSyfYbUcVmcbQ8AHQZbMtbCpTeAlvYEosXfVtnx743o9fxgezFhXNLWj8+aPTtiT86AGnoqF6jxnEupGUtGdK35wcDVVjFdu4rXWrrl+/ftk+m8n18/YWZCOt6G1bl0VJoHL9XJZK/K/z8WxBtu2J0DrAZh+HjvbIoaXkhl1/4OQ9SMExRxYITg4A+05XA/7bwce5mq5a13Pjm/tay865Vu/v7K5fHaXWP5IffSDqhipFy3jM7sPbJWXp/Xz89bNgoPH8Z28IBuUK2F/M5XU/42P/P06UUNV1f+9dWTTps27Z3sHkJ7ohBJCCzIgIz6ED6+nX4nnX0LMiaAFQj2NDLe7y/Wr9uGmLz1DKE8kSERy4S55K+b8ykNn8XxfAaMMaYZrQcatoJlER/khA4K9DEW7QQwTp7MmHyFa0HHsRKEHjssziGTtkI4g08BYlM9thjDc4GkfFcHbBriMYcLLo3j9FCABIs2wMkpdH84KE6IIGpnGC1EFi3UdgrDQNHyEQus6FRSpmeX7zUUqwHDRCCMVjkcPZFPefWYn9nE9Jiyx6lF7YgdNKSjB43OXfCxK/jmhCAYZ865RLE+dCBdsk5NExcasJvRV3ViavzH4U6kSzDWJY0M0SN8nBdsles4dL8dtHVsFvB3RsDTLfKqvlu/6ik/nHazuPKnZXDs5Q5nt+Y7G+sw/gHe3a7lKf2YDtrF24PDjEIhq5afOnZN1Qgtohk/UgvplfIZhQsf1yFi0YR0faJvnHuIqhg6vfbAm9PRltjJT1xaQgdI35ZUQuIG0WLc9OzrtaN6auh6H8SgVVZwJRfS+o4sfVkP+OaJ8tODwj0ONx+3g3xl43+7IjmIdrwJJz9tIGi2y6EHVE6EtmyJI4yrTl+2KR3YG/jcByd98WECCXAg0NHGMI9a4eT9gXzY4Mm/bGI+PzUzh/UjmiK2jsheWuXLjKacJ2b5H/c75EMJ4s6qjbw84/kI9+66uHq/otWXHNOah8t/O/0AnYaTEAIGjHITk2LRvzx1zZkwHejFyWO/Hkx+yuk+vtv5UDNUx/m5zo/dqJ7Ao0u6jSrPxCu1mNBryWiPpSW21rtmL1xJ8qbgUVOoVF/heu+Wt1m9vhfjEXfjVNOmTXtnu4fQ1u6FuuAOlYL0PIPEjGXkCg44KZjLp226vlie4hC//mydC1L2Qkc+FnIIjcsm6ZNBRjhgtmzrng/W9VDLuGqzr4xARBDICFgNbjSei+ipTofQExqhBlhBJyyT+AiPYernEHHtLBd6Pw8XpudxHY9MIEkgwWJsxALk0ZzjSfeCcADnIhjPMe9HADpptRLbhbSni6fuiP4HXQgJ94zZghLw5YwqPJHSr9BDBEiOGQgESoxKUHkxP0FVopmcPXza1tyPPvMjSMwK/HDeMCgAUNyFvx0ZB7A6Zxq90rxoRNV5NugdgwoehRosSCHSf1BnpR+LQIOUkrjghKXvWG9/6RA7QF42ttQYB25in88tYXH/lHY9AaPiluqxrDc/+dS2nmoMxuVHq+N6bvxVr+apDeaLM+17QUJj+YWgxOhUYfx3i7wXLHXbLbL9dr6zVh7ZmztcgBHNc0sJHyaJB4jxJK0AU27mh112JHDSla6sczf7cW0+rsMB1r3Y3MMrRRiXIpq5vaV0zMLYS4a4iE1aH0IhWuxt2WhLOSGugRCNzpL3D1a71oYmcYRuvHXa2Xd+w95Sz0GJgb/soiDIW9oIJR0DdXcu5ww+EWmcvz/xwpZ6J+87qT+wi3jcnWGVxrUd9O5981A53OQg94tbIoMkBcOBQGC7mI0LjPWnV+t7fy0X7aHwYZPP5Go8a2367Y/Xmiuf3quQXMblQ7nmVqUs1bnsKkamaF59fTc86Enr5nenF/fXgkZfO38VyK6/XLHnT26KnFF7tqte6c/P0vDklC4hkG3W1wEEEMq/3O3bZSNfGLk9h9wsSYjS22h4D4GMhzJGVC8uzT9roZk2bdq3tnsIrRBWMNpGt9e685fLoHfsM7joCKLywU0/N13JqgBZDzT8iWuVQbEoPAHmge5IPmScsKS6JennuoQuTmATcA4+J0fjpT1uTb9kwfQGcHsGNJsr4/BodmAd0jbke/IyrEiYQxxCPk7xviCd0rKn84B7y1RIZYo4nSDU0iA6aa8gpJFlH/LhEh2MaX0fdJoe1OPlsJB+MhdVx7fh+R+oOpzPF9OkIZRsu6Y+151Zt6U8LE+tkl+t4Wdla7WGc/+kdJnTTwHHlqRMGMUu1tPG8YgKcqoCrlQOOV221s0Fkpn2QCzEiLvnHrelPG/P27Iu60Nr2fpQ1rJu2EkOA2zYwwtAk8KtGGg3OGd8UnM04EwjPKoIA2LqrhQm75AtNLG6fyxS1V5XQ/2KtjIsYowxkFL0pKrqq/vZc3p7jYbXTxlXDc2w2yf6UHY68ZcfxZJ31XGvOKYF1Ycztah93qVrDXn1ADugmQGf7vRq03G7QTtdsed1a/PcnHIv160Kv69TtFm3A3OpTZ/1xzecI9PQdrvSn/X+aL1Ri9XtzF+ShMobAojnP3/SWcJ3kqJVNiGxDpZ2rnc55UPPocY1nV6HaH9bQSP1EcYITq5eCU/qKUPuLZblCmeo9C5/99pJOvf0yWypL62/gJ8B8u68WH5xJGIiCmYa9yWfFnyg4nssyXnsArd+r0N8765ZTCvN9uJOqHzyljMTrRolcahhw3W08YyvbYuxGIcKEbR9CILF3btu2z+dYbhB6iHHuMgTKKnWyDb5Twxy8ZGeZ0wVIe8APa1eNgOM4aenzzb4VYdgeXm/w7bWpvJvv/zyl2fdCa6AphZyDIpT0nH+c7rbtZmBBkcmcLPll2A0fZdWek8/5plPAM3wtD03Bbo/mtOmTXtPu4vQcteY6IRMkADIJaAAc5Bog8s1uOu5MPYwEp67LXR3oz7SG+2hcx6GpReP9wg65ni2IKg00iVYsREwRZpC6HlYPvEo3m4fSgQipoycEcJqfXTrMCCdBXZrj3cHLxCtsiFpgZ8MuTfoBjwXdX30znUiPndAHfK80GMSv3gwmAxSJ1/d+8nweEzPqrs/hOF5cPqBThwWTcsWDDtHiwQ6j0fWrX27PTw9/fTX6138X/+np2VtDEk4uxUnc87QhO1dpWkBACcgyZ7BVfYwJEBNdgA6KoyQ4vzo3R7ubEP0/OEMJkEp1hm27c6+6MOV2BDBDEpx+riSAYM/jasqHb8JjgHyUvQK39Px8MbVyK1bv3xaH7bNJeE0LSHhAiVYGMqplPXrVHUs2Hb9haH3rdyuU7SYWOVLw5xer31o/eTt+XNBlKN6geAPsQSmAq9Ry1sgpJD+6H56Y0XHp5KzMqeog3tt+6C04+SCwLsLZ6Butk6JN+S+/HObdz2DZ+iOOsub47wUrQmMNugm+5RzfC4pKmOkCCEVrW5cQ7wzyNbhZ0MnVl6DaB8LgjgAJ1yP8ACiJA4OPQXN+dY9i5bb62dZeDMzmKOxbz89N2rIuRjli0GSm0gZXdlOuuGwyaa2ZEU9CZyhRIB7U/ztdI/tW9nClxMUCvEsv9hXQy4yBQOYAc3Wi/XBdn9mZg50ZsgF8Qm/ni/h9r39VMsQvrxZTYqOi9XryQkEecvIGQDodtcFe0t75YOm3S+nS9/jTyXs0+nNKOT5m+uXWsHYaIUnjSSn/rxRJMNAKlb2nG09iQS18i2u7OooOyP90iQkuk80n/Nx0I7mWSbbG81aOfKVt9ZF9MQysLPPQiHTpn3Hdgeh/dtmSSoEJdRYtMiLBZ3u9GYltAYbYqn2YqyIMaSMI1cf4pACek2OANQRwZrcWRSTCD2hCZKc3izaxUcT3LZs4nqgYUv14UEb5WKMPmxXHeo+IC5G9/BWSsuBIoWhXFFkIzeXeAFOOTlKIR/bipe6mpf6teSent6+r69UF+f85fzr9po3zur8Un3MtBeSxcK7SroKzd/dRVzubYDTdUqEY4SCIC0JlaT44xvzV3ux/vSv/kk99rZt67r+f9/Q0//7um4PdeNOsrY7/BwAoYE1I5KRV+aEjsTDjKFKSAQ6tR5jp49btxbdHq7thfXJ9Hxq/ZyoLwOtroHzYV7yZgnxCYoxGFGdU1EJl0EUXMZP6ZMY3U+A8wEIAxe9p6IlK/twloL5zkFxrC5wELfzpHv8jO2BbtgjKvO9+BNYve6Fq7eSXal6hMPH6//rtQ+tnvO5/0EFPEBPS02CswU5WeG7ATVhHMu+79u9PDla236snrbFhLLNDPcAMWAtQYyCU65hrlb+8fXyfLXke2wpA3zRlY1o/qXlTCnhNFchPQQq4/Wiv54a38aQRSEGyC85CyAwA7MQBCgGVq5WcXmlfz7UXMJMLHJFX7JPeOvVvgNvA4zVkHtrD7J8yvP/ffcsHzGtjeBUY98I1T3ViqZgIFZwRXDI43f41YS+CypuYhoaHljBfx2XODHbnd5YcOoLY6fWmFn+rpXzdzxUsZ7jGY6RoAT3zrket/bJ3QZIrF4hnr/RTA97+afDr0tVclFAMI9bA2EOdQjiUUb/BH7A3qrAtAvbY7uMwT4J71253f1Gqz9uztZpjvJDFRT+8j9vNgQsjOu5M/iQ095Arrb3brf756lVFsIpEbLI4akLjTPmiqBnPrfq4QqjAwTJ9c+GHw7VRJs2bdqvbHcQ2kqXzxKA+bC8O56lZpSBOyJHdHrzTViSEqQkbUAtgR/ac+yXTVgk/RoscSz6QPQC7olPGzgDjEABDjnpkkjS7dhuaAUR2vNx9lYLQARPDA0gLBzCm+lWkf/K6B0zEIjkiL8IJfS0Zc6GgdQsZV3LYxPfLdsZyawP9etS6gvPEOW1PX/rr5pxN+D65vMv63/bWj9X1XtVV7idHOG+dkHYJLPp/7Lb6AVwgOGmdfgO+iAv29szZM/iiCCc6j4uP31Wd//pse4zRAJOT6CEXNACBsYDYMwQQY/ocWj2YdAXwoMQqLmNUVk+L974p8e11dSqR2z1jk0EI5hKNAZ+ObxrH6YMIyCh6MHoTuaUySnMLlesnhA//av6d3/XHdGWQleQAB3LBtziHKiyN++uBhbOc/PQCVdStxd/uQDdlRFuxAaXHyYTe9VDra4pKotc3K8I4u/RCb3urwGyYhxBip9/2uqsudNA2MLaGQ1R7AyTZ2DHGBTx0FXjdqyRojz9dr9iSp5la5/ZTStR/5v7W/2USWXVxXeCN8T527/LK3k6LyQ5uXPFgsDBRfj325PxPO+ri5QF212lQy2EGFmJEAuAtAoNKct3Np6cS1dn8NrNeP9Z8KH0zhhnCnrgjBs2Ihuo0QgYBEY79Zh9Vpp0Mplw3Mvq7Iw7KryRrFtbWu7Mlg9V7t7GvgvichWu82DPudj25cveN67Zval5XYZl/x6Jtoyrayi6yzl/b1L7FYSG+6SBxmGePlsiazNkmuUZ6HkwlqznJ9fwYGLaCyD0AC3my7+A1tdbvWwWF3dE3upU6toJm1Q4ow7BJ6AjWolR7QHMuKGg/iUzBYHNDZE8Yb42NQxP/7Y7ATbViPrcxjnheuSZECmY+1VPm/Zd2x2E9tCWY8RkGfRDrW8XqKDvEnz+BVxgeudSTlhf/vN5uB5o90du0eNU9VkQ/CGWRG+3OwpoDhYsPKSCEVzWFInLsr6faX/a5EdwARVL5xDDIMpszErIljBJgdiMC2oCN1XvAO6B+40AJ51eoDQ/uJPBdfs//8t/Lg+PleGq+qGNTCrX/3xEoDlIP8PcsAEQmx5GRNV4WNXcrvUfvqBd/2Wt294mesRO3IyUQ0sEt5XgF9FXIzoKtY5PeIgnO6Fm5YsKDf7lDG3hN9PzY7R2cOycvj+8U8TL+RPATEJ7BxWDxjqnMDP+0GQfw+0EyHYkv/KoLbsxud2hrspBCU2InL4N+e9td4btDIr/8MUnRGD64n8EceLuhlePBfjYLg3w4PruXk+bf/oBjx564VSjb02XO0GqKcrtUCzaq8tQrYK/tyKArQc3rK473NYsfzEABAYErAOQ+u7ySkykoICSvMKhSxvS/V9LjiSvOWMtIHfqcF9MuwWUAWFKxyhhxkUYKLP9tvCAuXpm0KQqQe/UrKjk4k74Ss/deIMrCtbzpOnK8znC0M0raVcLs1+d10+/OWqlmd3+iIr4mN5c9EQ5pgTcjB1cV5r8JWEOHmdGD1/fGwY9ctOym3LVp7JxdPoIEqHCUc8+0HOUvVYQV0CecCQmtDtb0i2EkE6iR+erg3lnFX3kJ7ohXrG3vhqfaA+JvLGqOoU9HDmC/K6cSIFCylsqhHnRjMWuGx4g29U78QmVQfodAUTZTtzuwi3xYg4WQmyi0cFVQh3RpqvdrF+0bhw9jVDwecKxzAcJ8H7dEk2boyP8OIxE3oFZzmTatGnfqd1BaEtYPu0V4kGknsFRODvSXJGq51uo0Gt7H4naglN6fnE90O4P3A4NS3DGCM2oFAtGvxyIEHEsBJ1cgcIiugUcx+52hEN7NDpdgoBGh79Fbxmd9B5GNeWPkA1hVNkhvVEkE24McR+9HPfhkR+VLjnSua/ZP/7w8FA8CzJmg4w4DA9JPvqtO4OBKZBVginyQCyv/t2e/vGLW/TXx60AKSoyTVTceRPhx+BzjjVPOCcNAXtqHNHO7UCNwT9/TB8HSE8zAw9yocZE8GgnkJwuZ0DlAZ7YkeIw3Jd4ZmMohChMEYr3TER7Krpb+V/6T3DIS/oRYGQb2D47OOeu39bHf/uSE1bHfo+XhqBJ3Kts/WA9XPLyo7V5V5VIi8kZxGjAVwsM196JIsfuwYixa8ixIiSOci/34xW12saOW0yn4okRm9gRgvLx2nPlZl7UazRR7nfc6d6xR86HLeV/kVQT6zvwqEmRNR7tqcCJRWRNIR48ObJyURYxZIQP8yQYMsyZfbrt7ld6Yz+jF8ebMRYONUfAOxYwCobv4MoSN7f23MvUK8NsHmcKUTNCUU3QrQWSXeV6qlKjVgdsZ7dRXYinKCGbI3iTT72dQZjbatVF7PuFDsYIQ/NJY4Cu6PmkvnZN6pyoHlkP5nYO57IjRMh+1f3evt656xauY92cEbZWin58rzNmHF1L0BE5pzufwwwNtve1MNGLziq9rcNfPBVu1TR7ua29Wt8+WZCrMMyy5grxZuUZC5bAljx6Xl2u34w/bRvEi4Z10hnJ60gfDxei40D8OoyYkEuTIaoXX7d47rRp076y3VM5YmnJXBfE4xH16a5uf77yOUBKy0OPEjwBA1AFYur1QLsfth4KzlZK9QdXNmGMIrLWwaFyu6IrrfiBtmwdSZB7NNRU5moJ1wnAKh+D6D0bFk6gYPaxQAV8N6dWwok/iS96plFHJRHb52kFv8DKup62FuCEa4GmpzPReT0gVhGEgPIcKNBLb8q6uWt/esgS6flodkJ2nrP2XxnmB0dFvgCm6Z74iZipXsn6fLByxWPZOmE3OFhwkKDMdUJ5ONCcnwhvg1iJcbw5qzFleuZIPw+I7Ex9uZes8qvbKjlb8siO0ETrhcLJizBxHTk4n2ecVtbHOxn0N2wBsXhhBTxNibt5O44Ev8uPnr2uUmugXWUQas7nRTFz+IXNBRugefrFbV8jcfgQ4OXKWZ35zJmxuxe9cE5R3x3IQsHc9mGaBSrIUOnAIAp4n7uB9D8xQo+VS0aqL+WV8AgJeQzwop5jdDprzUccjewe+Y5A/qqPSzbASTJNQxc2ML/eaHLdJDjrcwRDiBaD/++J3Q2OroF/DrUrQO5ey6K7HPUCmtCHuVYUCCRb2hb5cp4enJIIsyF6kooPA5eHftx3PDs4dMNa0S5veP6d7TYnXIvC73mJw5TORhoOY3weeXTtZUf6Ivk85YV+c2bmJuTQEro6J3vC7m3J2IqjXE4wRO9yiEagvHEU3YbmC521WV36aoscADyHaw+fLk798fnlzc5ByoG83uo69OMNn6uswcfB7MHTuuBJSHgE5g+RNKT9tQDxw9XVZd12umEIvg2sPBUT8oU4KxJp+uD65EhUvi6Zu3uVSaZNm/bedo9DS5oDt3mVPEAZyEC4Q9cWQyww8J4Ao5arunOFhKwv/OzX+xF3cRVdzydKgCprZ4bskv4C4ZJqMVBWZnh88gMZdV6PNMxrITY96vtDIeAoC0ciCJr6B4OHRt8J4XQDzJQznp4YnkTGi8lyKfR861u+iSv+53VjJJ5IOeBnhMMpJMKA/yXUATRlzSPd1q/R3v/0WHbEDBVTMArIiM3oEhbSqO4pHEwmkEW1GOA3v65w+Ux7LIQgwNnwPTk7Q74FHTaEPhHM7qOfs5gkj5NgtY5w0rsK6n5wx2GuvGkbqV/HFgRz4DRER8/pW8jLQhAiytn92eFGn8qVPbXun26LDBtcGMMGdzXWhQvZ5UedaOiqV1O2Sy7FCKZJ/mCYgHf4i0sKCWX36VvdCxVVmiioXZOGbU/Y42QNcA/U0+0ZI9NcImCp1ULu0URPNUcJkCIuLxD8CNe5MMYdnDOyueXDHfTnja6jkUxyBnUGdJdlK8AXKMCD+Y+1s/qX1+fE09bbAVJhwJeis42N7PmnrpvTUZC37vJ7e+bVQCEn1cUkIzw1xuCwhuNGxLPBxtUdCDRIfhDotl/bEErETc6LwGn8dKuRrPDyYj4niA8DaddOAn0iw0mGuw+BoDx7y3O6RbsuBctnjxwaO6Ue5Q5dW7QUaoI52lWv9QJLPDS5Yv3FntvRWA8SdE6aw8jHJZ+e9rKv2r0UILYvba9T4mqrH1+2Fz2GMEJmHpuwOkYstJDn2xEuAUtdc4WvhUuWVHcQ4gHTt0BPPtJ0uyVFmD9lRpoNkTqOBAH3r5EMMW3atK9mdxBayyLOp73bIJWKLOaMGCO4dT4CGQ+lh+M9KumI6FDcUd5SE+9m4/hUzOct0ABkO5EPXUMyhCGBHR6hc93PnykUoONyLxr5BtuyNpkCaR7JD3T/hsALOg1X1zqeJMRlNnTwEOnkJ2Pg2eAGAu5VXHHgEj7HntdSdgY83TRD6GUqL40MKx6iRiTR8Nn/9pVa8/dbqdUojH7Qy/wNHx5XfFTSWQG2YfwTHsxXU4s+F8eWavk0ZsoNJGcM9sJjIwM2/BWAC0J/4jyAyWAUhG5bEKqBSa5h8691OV9gP20M93SPGwkudB3AH9Qx9LorAyZSitusfBaOXwqjRBeGuNLdveEWY2mKy49iZm3XmrFUFeNwti2A/63Bs/rh3Dd4lBlifhKFCLy1ZeH89jsapJSutQ/scFG9dppj0XOsCOkpKkfM9N6Ajq5+3e7pKR90P112R1u49j2FlA2l7aYZ2knBM8YefOstnUagp94PxCXANjtINK3JQQrEjU+TeortP15r8YY2xXjzaIVsp9D9D7d31z1venRlZpDHZjdVtk+BfnUcC13DCATmTd2pgAlogQtF8DKRZogb8Q2tdC6iuDuMa0Wyz4hOEuaf+/mW5nNhZ8aLNkINg8cgcQ1RRw2iqlsogGFczW7FrZbiBAvt4ovFcMa7wc9y0bx8PruozBhFFsuK+ihqPZrOrAx38pKMaBEctdvk5ar+eHq5TKC9CPddbfUSYo+btVL7TWkJ7wdPcIj9mYZAvsucslE9cXJyXFldfiqGR/3FEw3PAt0O7W7eEvKjL9qi058fvIexlPncDW3atO/a7qkc5cMavRVHYB6eYTAoPASMEayBIEsBSc+1ic++uqKeDjT77zZm4oggoeoDh48RjzkeQqMnHBAV0QXImOZeg3IHmP8PW6i8RPuPLJgxVwyrtsCBB3kvgk12La/DGUzGYi+KClwPzkcQ2Jbe9UDnfp49bgqme6LhAYwNoUwbn0XtOZUxY7/q8H6pLblZeI0llsaIkeJFa4zdybnJvsdTzKDb2trU2r5mHvWTbUZQxSerEyWKhIiALs6yPU5KJIFcZyEpxINHD+eKAXkbiGRF6s8e1/oVL+hz7eGEsL/T4TZ6hKAs85LbVqoCBOTiz1PrtH1Gecc1SZgXf0wxnPXmJ9veXgj0XPzBvLoad14Ntzb+UDaHJUre9J7jbhovEEMY4fMZGjRNSHc7PvBc2nbLJlSoOU5wUo9Y4KDCaW6ndwJ9rESJDG73xvk5QO72sjs8wHzubau0YDTG/SLZ84w0+w3eco38PMDW12s8TxKi8SmCIoVUSztd3VBnpXt8bSwWY8DQ+s0T1JcSf8FhNt49zIsLYEfrTMPt1VR17DHAQYzt47Kj4GBA8MEGAprjXgBEg/43MA+slUrBrdzT3joQMDKwN1q5Ao76xfw0HtwZMWTgMLeEyRUET1l2Bv7Vhtw4WQscFFTw58gGw6M362DUTy5hY/MYrsAj40UamqeMNRDtSzFlfXYjwoUltVKxO/Bnegt7E1C8aMZD0owvZjjipe439qt+sT4E5o5RM4RLYEgCy1uOpOEWxSQUpLOrpVXXVheNG5LiDnDgV4Ur5OhYdv7W0lSDt0Al6BwN4ujv7yl7nzZt2mt2j0ODYoCPf5lDTEfJNX3wwesN+iCOQDkDR3313I/QPA9EQYRk+ex1Fczo3F8gKX4Acj2kxLWUC1+zIw17Sq2GU+US8I7lihJAuprd5TYGRxpdm8/IoEfFMcinuNbjYGQTI9Be3L9h0b6/rqb61Wir97lgwmgcB0he81I+jxd5U2vKySgYorcsLX6BZ6NuTiAQlOUANbQnYbHtj1+1aWVTkgKoU3SZspSc4Jz+lzSvRL0Atz09noSAB8AbaW+8whSHds5yt+rBr21/3nbTnIVf2pw/yrCcqM3oT/HOYUj9jOffOrNX8M7jXzn75zPdnndPrvtw+AtPsdzwhB9aO3edMv1qOEiYZWGMSjQI4lwX6aVD7hT4WG3mLW5rLfAK2x6Cxh2MXejQqnS4rE9144xtZQFeTqVWj4Pzrnqx6+2JsQIYvexMXsgwYHJtA4K9qI5076+lOKkkxBcMAgfiRucElyuZkMb5khR5eYorY7E4JQahtgRvONwaThS7JzLs4vNOWzUPNn/7fGuyrEGme5wpRt0AyLuaBcYJTMTBVGPMgc6N5D6TjIgqdkM8m4EtPXUtUF39/OON6MXqQUnrSMsnc3duW8PCey6WO84B2OrEg1gYHbil0sXXa4VUImwXOKO2ho+7eztILO2S9uGeNVLg7X4cP7nUDTtrEaGSVcjwXC9oq7EvPTcmrTdDq0m51UXdSnm5iCzOKNAwjqYRuq4FTB7PtVBnQ4MgXxOLUBOZmQpNsadzBeAyEVd2RFvKEC4g3wwSTdnp1kSNe4tK7oxDbN1jIICkzjcXpVnKcdq079luI7RHFLbLx3Cqp1zqn75w42FB3UgiJaxThbBCHjzjlG5fVL2ctiIqhbinQpR8iCs82jEhY6NYvCVCUCgLj1k7tK/vVvAINjE1fGzLeTYySGqf0fMICQDhj9e2Fugt2HkgXfjo0vsQd2zez5dUrf9ie1Z1cvg4hEDtQVWEh+Uz1dbudSsmW//xq7emQbS9hyrhuwromnAMB5xOE2OtTaJmy9ePLz5S1yQvAJ2VrUM4WNFxxDswTbDRhTCOd/IXiieRxwniMYtQnT/vhnfNO1g3aHCN9DdGwBmEllgsV57oKrT83XnGlPVNdVtOLgcP3HOP4ZyPdn/nXJ3ZhCfy1mx9vF7/EHIc8X5empHd3neVLsAMDLrKxFRC3Yy63+TCa5H3Pc+2OW/+9jE4evtpffprf//zuesdCA5Li3PetZdus3Uft0zIcuudgR4BewNpQiIa75xOUlGjf7sWIXA0Wr0UqGWSF1JBQ9GN4B0uE6w5hBCf6h0+bqKVWB5Un3W4q0hzC8WKckioF+HDJMDTxM1K9iuEmqwToUAgYz9O4G4J3TriCAaR9JgyLuL0r0MBUrLpWK5GNx/LfmVIbsyVPW+E0qe09x7NG8yBpUou4sa5grmMQCzBYuu5qxPm1LBEipLzLub0SJh9Z/mp6D10A5nEpvAeLs631F06l3Vdnx8f1gI61IBqcz0h0GpXvtZIxePjuj481u8+vgBoddvKhnMvlguST7eS50qMokydH4PmDNDC12B0WiOKkGB7QuqpXjvq07OtCPFYZ/bgNxjp+P7AAIjDrWQlf9tq1ERvk+UCcLg+17Rp035Nu43Qlk1UAxwJQAh+YeqRkR5zcFqGoCUe0q0QA8UHQFX14XeE5ll3hPnglcAbYKCUnB2JBDx/4Da5HoGSF6KpzTU4tEXISvcLQVREbXtkkniKZydPZgxu4VqgFmK3s/P6uq6XnWlgeOTWv9/YEf9LKTu1NHA2TE0iV4JQOdVRtTLeVxU4yn5uz/rMYwIYDzzPyNLQK2OzGPgOQqjt19mu4LkUOmIMhXMyMKgeDL+n9xtkxDhzUtnKtBXAHHX8EFwPAIpgVKBG8td3rd1VyLPwskkcif1rDcfOQApWZOINXaCzw3Vvq2LYU7qYu26f7nfXg233SxaQ9h4+2n3o9cpn/hnR+v4pc0kPKrTcreVc1jNXO7UalVJ8CkE0x87lmt9A1EshrWg9qg6Y13D4p130cwFiB6RQmIDL5q366W1nsXEd6hfIBu9Y2axhX/ihThe7K2sX1/0Hp91JHZvQWuN6Kz1yMmxyyLcnXt7hXCY99WmNk80VD2T0Rby1MoCb3362zfqigOgWhRhSpFdO6MZs+VA0qcZ+gWS1cPZW1ZnxydnnU14seorCFGAvV3u48g8P47xCRjvqQteG83oj/7lcPC764Dkycw0LiZ9nZv3rjLdSEheE/gEc3SbM1bM9jeylnnahZ9p67UNpJRepfgOhN4hObz8qNuINriWhx37rmNPtk/ZW591QBdbDYgEQf/VSP2x+8RjmRAAgs9ykjjBVTQrjYzF000Qwglv/+6S5SzEy1D4u6sDSoWBdHb6SbGEgUmcMruw7liPM7Fxkru7sOG3atO/FbiO0D21/DkSzwNo4Y509CArHCTQEgnsBKMS1mo8UOJrpcd3eGeV1e0DMKBswSBgVig+nl8t4bp4YLR8wGz1FuDqHcrgeGRrdh3AXvC62gGFXeNd2sbw70SKW8Nbf5tIyEJAClfW3ySlqwp0Dl/BF9pcNcUE+ivGMRdi30Cc3F9NWWaqbu+ocs//yiAAwMI4R+6L3gIFMPczZY4CWe/l1sOMvGXkNRr6DvqDCCpS9DDwE3Y/QVcDzSzyXaQ+tZwtcOnkOnGOtLHU+299xz+pfmjOFAQkIgQOV9qH1oXPNhQUUeSuzka/tUd6y8/ZD9s9QDNuTVsnuuQPA69YIKUkaS+cH/w+/tpHFh60Fd4ZTVfKypX7k4rkliLKyLI8/LR8f1g0cPlgiJ4NErLC3q77ezLphL9aVkA9mDJTF1Uzaf1qNXG2G0UwcbKv6dqtD2tZiWnJoJowEJiqZKeu0Giao9+o0j61jCWDy7lSTQb1XJFuW5w/Pz4/LuiayEX6C04nnTuugTzRhy9lFzc3H9hR7AePJk8blPz+sT89PT4/rWnDDkJYK4SH4t7V3/n/X+6YkThqnCi5NHZ0otWSHEWhmswpc86Agl5/LHLsoCGcmue/Jgrr1RSE97n1LjHydFq41TXNuXd4JfA6CoopSlqenn5ZlW3Ms8gG1ixkiRc9F8+rZVgTj6jBS9JH/5YPs9n37jCCDJhjmVeDRaH9/86NPJzz5NLENEbj86KvhymVHvw4NMPGIN9aKp83H5iLujMd0jcegmiOuHbFr41voARglHPSfzP77y+Y18acrnBWCdfnfnuL5sq1Py58+/vDwVDWgO5k23mPDahq4l26k1E6bNu17sdsIrRYSdj4VA48eyWIcRJTWxR7sR9DS4JIw9QLEgIKE5ciOXc/CPAQzzhPIk5IbkK63eQY1+wODanGX9ChfOLD71eqI+W5CZVqcfch2CPJpoDcMD2Ewe+1jxfrl0VdP108ebJBOERbJx8O3Fy/8x2fARzwYU7NEUqpjYqZW1PDi8//xqzXn7NsRtIuy8T6HxXEWp16LeWglo8m/Wst+KZ0uMDE1hPKKLuBhnkiSo5+xEIqVOmQzYXx8CIQBfCpH7speL/h9Ew8ah0j3Sfcvk3RycHCdMVKKQYlP7KcKoF8PQWyK5ncrzVduHMCd+vLLDop9Hz7qHBu/vqVTq2HXWRLe6rhNPbeW3sryn/WJv2ybd0UrMTfAQpTGsEVs1+JYiyc9KKbP4EtnhOZUrtZG/W/PAAeKT4mLqSDl1pJRcjOny560rkzFhVLsJTFWjnI9C9fT6r5b1r+g5kuPDIb3t+1hbMhzSt+cM5ykWvqclRo4/e1lc1ewpp7MH7kqApREs9v6+H/yA3/dSuGawAZRU54LWIV669W+WRRaG2aKPO3W3h0MpIsXy0nBmAvvBSd8NjDjAPwGbTODeYEAaGrYdMhKklwfwadCAs8uGkmglvHCMkTL/tOG1ROAGk8hLCWGNL+re08vCDJsbcet1tQ9R7pd1p2dS5b2OZW7BxeWeKuSwndUyatr0ilm6cKw/nqu1cZR6bOczWjxxeuFQl6uLvRBWjJf/WbDjVCHsCStxsf48KxERKNNuLZb48tnzyKyHL3hDJRndK4m2Xl5Hgsi/2VtO3A6yHKwkFpyEwG3++C1rpk2bdp72m2EtpaehMoYD/gQqOsVfqOMLcBsETRpJWI4B4++DCofaXZh8DUZBIY/AYbceqjV4fNdOFqMlXpf+Xrbj3jni7F3wvvfvvB3nU2G6dW1wIrwadA89D/EGnI1EHeXcyDBG7GbvQNT8vMGUocPA1xgPhKSL0KnZ2O/yj5jN+0p/Q53RQksJHnC5IxhUpDOaM75r/vgWh0pN4HHrfdxJQPmgrr1b+n4jXCMgRH2sQ+qKeP0YQS3MU944Vttw3DDHnuBClAKJDB3wPfALAZB1ApqRLrp9but0Utn9+eVIMS6B5x4WThJuojn2/GhBwa6t/GzHXlcXR823nl8e5iYW0w+K+tfLz7zjw+FUrMARnWjPIts4pW75H9gz6n8lCeb1DYSTu3S8z9dv7D/ac2+hcKRcSosILfuxwdjltlgjM0lQsgCD7sicIw4ZYeccKCFugGtyojVJaHcPrp9os58OCFXDM8ZgkJjvfX14u2VbyiMuuxcVolPEnBtLwJY/7SdCAecbrqI/nY55UYNwkLNmeNBlA8jkTkVlNQnZs2E+viwIRMMD6BWBx3KXrYTC2j9oQKrsq3rWgqSqxyLBRZaYPOdKYE3bu2VupKL8cNnEBrYHv7rxWf+8aHpSQvRlSKJDHjVHr42X3h3h24DPmDbx+9EZR/KPt6urVewAWtrxPUBwChkTySQBQ4nxeuxv1odaU0Ma8Msxxrd7pXyh2sf2sbmFodXg0tPFtdS4VrK88Na4zFB5T8CbAw5+AAJz6d9caLFGH0zoHN9QMTyJ0+sf9o2V6TEiRSzRW1k9vrfnd08pk2b9h3YbYT2vPFxnhFscyrze1QNGMwUEkdEPCCFVOQtn8l6Z13/jgChj1uGPM3o3/Uoq2m949nTg6W4pPuy/GV6GXDgb24r8yYDQ7BDQpQ8Br01JTYwsqveEQpW5E+1BhyxNobB0Hp4BV3+6PBgWsC2/KcD1/CF9nMhg4POpx/YLnLPy2Wyuf1KKWjdHooR9Aa5DDYP4XFwCc6gNNr/qzOQD4Vis7x/kkUdYgy4zdqIO/1Y+X7ZVvjy/LQpEmC6wnDdEY5Zbu+ua6njAi5YLk29LBBX5mTnE5813gt8NDyiVtt9L/e9i8ctNZ8x/EnPNjv4TjesyVSmE9w/nK12v74+rMb4hGaZwW3M4/jpyrRKGV8mgiFEZB2hVifqdKWhz1gAUtvWeqpu1W5wTLf/crPvJbYOhOGBz6zye9ejOs8VIBB09j+KP6GT0puvYfl0WM/NQHRAvvUzPVPM4GB8DOG7yiFcudoHag3wxAFGAa59saPTv5bsbcwg1/pjADZed/f4pIzSg8egUuOdmGOeoZ0b+YCmecq/vkfQ80bQZ1vJT/1lRbaV3ObgZHHEXlDboeKT4WMb3Ov+aCN6HJp7fdlaEqxuF2OID1E8eXVmohk+Dr+1O7XJM6+tko8lNwNl1As1SdxyMt8r3/zAB9xwxw0exZ2n8l9KjjPoPUXbMLF8e01Lv5Td+pqjHjJOpOv9WhCGZH8iNFGPxeCYbee7XqOY205rbXDdBYgNp4v1CdBeSm5C3S5tp1gG0bicSeXaJT5vmFcOYIdZ2v2l8wffNSt52rRpr9lthFYGaqbHeBjld2jzUCo7SFcEV2TAC4AURuJMAZ1DeyW2DO3ICm/Aaa4F2rlgA7cwZT/P7fw/eh0OelYZzT3SsJKLYuk8Ro/eBpZjeCjeA3fpjZPfy65lBgKRnNiF6OkA6Yy4QqoOLHyoGuUX2+NpN6Jh0Kno8vZ45vVBNP9r6zD/ejrxySQ4ZJyHdGwxv411k1vfrb9yy7J2WHMgEeol2TtMGQdNGowecPghGw5NYaBhp09KxxjOLJ2AgLbmTsb9t7HHwp5usYuSg0TBXyhkgXe5kXnx4T6qKOB0jyhu2TfBjhpxScYx7vTCM+9VTmS62+mCX0UyqzOBFE5TrkdDBCa2a+LpFclooTmKqBM8sWsFGZ633DCP+LP9tyOGcyvin1aKB1OMRqa/fXd90XjA7XLZkYhnkAs2Lv1njPX8vNZKe9v5XE1Ryv6qlacy8pR5awDALjRzixdd+ayxAliWUz4VEJfPkcUhH+z42knqYTcx3/565Ry4tRSqKX2RaOXLr65Xi18MXTCKwOdjuwPXi/nyXJFsd8pJnVPqLorlRaWi85gHr9x1V2OBAMKPq/ingDHhnM4rrNdXOP7lx2u9zvgn+9zZHQg7XAtyLA+4FiG6XIBxN99be9aB3c2ud3VlHbrbWeuL8U5DbyDggQ59PSbVaqIZpw3gM3GU3ci4y2I9qL8BhWx48EGSTNrp4efLizwxcGBGsWGu+GR5/ZPTKQqAfGPOAjpY5xcerszo5sABdHqQs/Omt/bGu5e7capp06Z9B3ZH5UjOCZE240NHqI1Rejz/oocpI8ObfPbnEkZhS6tidle28Kq1RdmtUPfSGSl4vQocwZMNLosKijIeyWvje/xmZeU3NWzAYdFZOolhDF4znfEwPqIBfz36sxQPazYPuCf9HGfJkWDPJ/Bsa++3LuWY9tctaU0KMF2OeJiuD2DoG8Cgf9xyuwiT2pLg3BmC5/DkczWdpG/QMpIZTa4X9AxHnELIJUezdV0RhoHbn648M0WMXIFHjyVLzaRDf4vru2tNtgUC0BlTdqwckNRxzSFagfuF9IkAo3aHRXtGxhEoAASoM5BT++hOQkxxnTz2MLYhz30jsvSUbpPREl63Oz43LruBPv66MUXJhXIyqACi/0r+zYPB96y8SDZUeO0Vhe7jBW/j5N1BDl7vjoZQQr1oWI/IU6W3Xn932s7Q7OKzf6lAjZuMr6XmAIaeHcZ5apRc3KDVW6W9jXcrfFtM/Xix1qUEv6EBeLPeb/Ts0Of//co5ft5qu5rusL89E/ByJK7mLS6JxJ1zjD63cfTiSrxvA2+Y9zYhD+ODdffvKu/7BM83qaPlnsOMnWINaB8+Y4Wr3bfUiikF+crGlAA+ltqS80kTq/21ZLTRMEdc8QbeD1fmy6I4Z5Dzyyvcc3rfRmiPG2dx9mX0qFS7znuct2jdy3hVztC4l8GGAyRLZa6z497FhV/tnxXDx8vUHYJP1ldOn2TAta1D+ezOfipcpvN28NOL05WSb3Xe5XqUARVeDTm0T3IpysMzEw3dHLdmzLRp074bu4PQFBMO5t/K0YajwydRdL2hUTyWLzctOagtPJoRdzxEVbW04h2LOh5UUIopEokQJh8tXNroWAS0EfAIgYjsRoz8jfZhY7iK/jBdIOMzVWdC+xAMVc4KcCyKSQUd8iQOKG7Qy1RPYqQIPI707Zdb20FP4c9gLFKKKkIG8+1bbJz8D+Uk7A7GMsSfknRNT8Wpvno1vekr2YpCKrtC8EGWJmco5+2AygNNdiZI9Psy7y1C4qQuwZVQyIl48K3qgN/Sfs5tEunJwBvDrZGuTnTxUPPllWdP4rMVi7sTTFlaObXRjHdSG+/bw1xrF9I57C4NPnr+zVWHr3IHZTgXuBDc0XX63Tjhw9ajMSRBwaCla7v955cfWbNr2vWx0H0jZdvtfzc487QNXdn9dAC26wxWcGm/6EwyXxCC1QogT9fVZCA/PvacLSNpFsTa+WBYb7S6tFKkCEQQrmPZjgvlXKvXQhpaoQ6wOhnoKtdbuW6gJMFSK4aDkMDVwM2qgMloQFt+A1l83BLXJiTYsxddzGBTHGzP//ryY4+n3FWN8yNG1jZfutp/D6zq18dQzHS75O1GIY2HYgwXWlCcIj/g6sz8pWwMKg33HOBKnaG377oPOnj7GKQ6LZWxPVXuITRUgGJMluHYvEh7PeJ6xpXlsofyEYHcA7t6AJ6VCxk7Ch5Ti/Veybpb2h2LUWBqQz6N6vflk12IqjQye2ZHZJlyyHa1u5ebyX0L+Np8cuTAIYKwb20lXV/rmmnTpr2r3VM5tpW4UImHHCkyN8ZHIb2KgCqezJV3x4aAKcO9OMJ6oNW1lPaG0JVCQ3RlnW5HcOFm9E+5XcHnYugDDMx6+fn189+ypYxCTukdXCcCV4AoL0k8+H7SMbiebw4OLcgKGhmG/kQzelqIrPm9J+GvaluHQGiJZ6QbqhdnTZdvU1DwMWG703l2unVDH3e4k5hm/SYt++UnKwHGEQFj15OaMzQ9FQhu0o3u450OpKaMo9S+KofjrfJnjbP9m2/EcM3OuAQhYWJT3LMEa8b7hq6kHG9A01osdb+yXzGtr1a0MPKIdlfes5zCOVVTF1RwpNbC6/33jHUkPwA0nWAkr+fqp36pwAU8lFYEeHn57Rb7Dy/bt+7w8Mle1TNVv68mwd6vv/NPNV8tJxaYfER3GjC5eleimOI+bltgpHycRNBNP1+2InPOtCaCtggSlje5jtWNtwLQhUG83u7t/375zuh3kC6tu963BuKnKhwtQzQkLyt4gdcRGpjZoWc44Lk+X1XYrV41JG3EkALtWsATk1i5oohdIU8gjahnHvi6G1usrHDpkwaWKlXT9Sb2+cO2G1ZuM4pOwlH5vSKuT58yRUmkvTty0Jobce+uQxiPn2PiFbDPvRK0JR/fQCNYMKiZvran+UtDTHVYL8wYbKyE5lVMv+KBkm/nMx4j0W7e6wWBS5MQYUCIuBEuaR33YqYtgUh4ocPA1Z1RnJtd8+eN3ZePCj79XMm93yJQOm3atC+3mwjtv8FdSEdH8SGEl8y1whPp4D3RnEVDNJKQRI47vfd7iofXbc2Fh89e4wmgZ4NPBwSUILKzUBZk/NI3wpUghnlIm70WuZcemY2WoUo3AarCIGgq0gzOOVoAJxQxRL7iwUA3xEW8mHTPnUHD7AwrN2sF/LpWnBSqI6gI9lRFDdpLp29VQap0URe82ejCICNzZnJ4btRV/jVs2VoSZZ/GQPABPiNjDDaMPpxxenTwRIJhdCK3QKjBqXp0JSrmJPwucg8+Pks5db6s3Qm+RKhBnWbBaAsYwrx18ffWhs5ZCvuS3xgn5O3P/YL9b7XuwXOKIJ68zkGmvCs/oFs9HaL0HK9+qtpqmoRcYJlAmzf6y3VysczrxLHDwDtmWtErq2q5EP4xPpU/Xr2yBZh/ZNE6QQiIvZf11a1THrJYRJDwNYbyoPAut++9tiOb0SkNXnIGWnzYG2/JYEyvNQOERc8/7lCMWfKw8hTFOZLsq7jOTf40bG88dA3vt4oOrg3HGtaVyLxrMdx5eVeJ/FYFFSGNNv8LElKV4rte7Tw+RLgSBqBIPdl+T9X9LLSp1YlPzdYtn9ZIXJwzGaPU/u24q+8+WksZiVosbdbvhJut/OXjls0qEkNTmJKQ5PU0tBYksX3gwNtR8pm6X6vVUxF94WLCkYdWgXfzjTTZFfAfUuFITSeiLe1GeLo8Tyqt0R+KKBK/3t36dKWQgqtDd9/q2ed2aNOmfe92E6HV/a0Sb+TDxrn2pf9hiscg+IQHJt+J1cDgQYL/gcSmeZ5HWl3ydPvWYt2FIWewCqD1kgCElxsMj0q005XgeAxBLrgeaFdu9qmHmvez5hkdYNawJHvvKKlDiRsUiu+BYGcUuXNAHAhAtswaeLeFt1UAMw02KCBEvKV2Wb9Vc55PkIV0fzCQY1DYaxShtsn5zVrWfPrWO4WtghZYoVj9FYALkqghUhhvzwcxMpLw6A6FoYXd6nffgcqx2UMrIp6eI6Pzo7vKGxP8iQBL3REtb4iWZbFeP/pTMEOEqSIm1FftXki+wNPqnw38X33uq77i41gaiA1WXN3vOpgmchCLqzOUkWDmRVN/dmrbqAZta92GONArt/5Kfh9Cgk75+HVVw7IFgwLqSWlvDVf3ybbRV45TtJyZPhoQNbR773bY5qlE2ZnvBYaRElkboyoLMEibUoXLKtBsQuhr14jPettWnARMgG9KWuzqRDsjx/oEip5+mI9DRgbt+jR7yG2g69Dt7dMF7Ww39e43als8b+SznLcMO7GtuNeLED9uxnspJ3FQ6ZZI4o6T/oAZ7SBsw3iX5k37KbZbENTA/ZOVKnCyuqncHcqmVd4tmmDBclk86e3Q2YLMrj3EaAWEG60l13rlRav3PJGGsUCg0nyH65MbWmi8XYkGQog3nyXPzieh7kLGZXNh3y42rP7Q9jyqO543WTM9nODyb+VGElq1RIMGiWpOHePzuYZKX+uaadOmva/dRGiPjJ/hzoY0DwtwLtwIVQ1PC3hC7io454RxCuPVtxwL3/w9PKYdSxVXRx+yGga1VwpziHAYQoz+cENOQLxtRb9jPevXjNLErvhgpA2RN5IIyFmAXhzxNaIHIweYPRtwa5wEWg/AiiR4x30oWTAhKPPEU8uMkK0Gy1+rfvz17COK3uGJ5ESORiePf5OQ+aaiD+xTJHYXkc4kUyyMDYzkw4yPczcRafo0PJlRzoI7geo8o8/j344nfMWeSqLILr6iowNQFF6CgRe5pi42q7p0t3b0WRC94NgbujVjBXanUv/i/YxAt+TE/aZSq9WW9e6eKnqCVMA7lUv/U2tZIfyM/z97f9cjyXJci4IoEpEVcAPccmM6N5Otpx4I+wADQhsjUAJh8SJABMFL3CPygdKRztPg6jz0//8FE+62lnlkVkRWZUV1V7fk1l9V1ZkZHh7+YcvWMvNFD/hDHC9ff6AskHDQHzo4pueO2XAeBgtI+O7ey6uBnSFzebToS66kXEBfcqrSgD0h1gUEziIR9wb5N0QQSsgzLaR+i6sP2GeChsb7lEzFDbHcyG4UCZzdnO4pnZ++5SFifPGL1/X/GVev9HNit5eyIOhQYdhl/nlan6GpMYhqC5SMga7n/7PypocY+wibcQuutUWmW1nXP6O0CG8QTFiEHZ/GerweI5g9hhG5L908x2aI/UsQjQzE4gvB5jvnPUcjXhHP29iEG5i8XduYDkFIaL7+1r3sunKH2wNFLdzMyzdZfVzevNmKQ+FKIX/BoJOs314CwjhgVVv3e0SlXnm6qWo+4jFAosoYXaoNvCG97tat2zdimwjtSL+aUzuwBxMQAAvCDcS2bfQZGdkX/iiYlPKuPSfnHidEhZQ53a1ghnCHFARsJRCRNErCoL80oNAIWd9UDTxnP4hwu+C+2fZ5YcTY13PqXLx3QnQPHaZQ2sWtCvtqlLTAq7VJwLwXqrv3bj74KSMf31kOox7PN2t3fb4mDvpzIkGqQZW6Z6sItEq4fLue/CvslGvg26AaAjhftNf4X+EEBG+CQYTxBPAGBIbhY6gAAUaA3OHX7f9n7DB6lhOgAiEnG62AZ9ImcRlMyW9HtZ5cPa5+cvaPIZywRT+Uv27UgxladLvFlyx+tI7QDlVyJhJELROScAfrjaz2LyCXjArcyDtFGObqvQfIA4gE1YFgcrb6mVX1ryOrRgpuSSJgtV4BdsRrSkmL1iXggPwpvaj6aRZGSlQaJlGqy26ymr8YTsdxnH/P/x4ex9mGYcz13zyMx0jU++B8NJvpCAZaBV+TbgDY04JgoJ7QIyFSdY8rmo8celH+xkoHIfUWchWp1Tu8J1hvSyFj3pZAJMP8VjwCdiIAxurbarUIvA1biIOsUmrn9m73lzrTQEQCVCpnqKzVHDopy/pjYcKyVFculXydUrloJjhudKNBakOoe2tcD4qBZI24q06KixefX9VP2sK5yhAomOb5+3W8XCQQUwQpYmNnGciNJLRiiVOvnmptjLyGj3U5aPywBKUExSOMdLPmW0y35MUHMNbYVNTrttU8uOqCPds13bp1e1+7waFFkhSVatowB1wX7vEM+yqdYSWs8ACOa8K5RVg9cHZHo4cpUwgV+JEeN/yGFgJF9A8bIXdevMEoSoQu0nblxz3Wq13G06kbp1SEFT6CbaLvyWKHsVQX1YdCt6jN12Ytp8XrGHesHzzJ6vk2X8dOGB11B8j0inM9R9u7/etuCyOJF7rajLU22Isu/fq49gCG1DjTgrUOBxOOQh0IDZczUtuSGYI8BiMR0wHArMUC7EZK1DvYkONgcZv8LrFW6IIgwl2DAGhJhUU8tVoW1LnT4i9CAeBBZ9SYuHka2mBwluF6+b9KofG61z0C8kyyICww1Ws1ixtdkM6+buF5c0wyrHPlB/+YyNSU/8soOWBEWs+sqv9Mn9uIXBDzqcNr7c0s6Oc4OTR27nv743jJgjnA+21xKMSnysfPGO3WE3mxDZkKuaBD9KIzbxF1/7OWcLCA2BZOt7vc+fz0eg6nfZF24UOtUF8PUJPNjM+PyaBKBXPjGxODepuYInk0CSENIKdgfFdZvvL8kpAX1EVv1LM75hv+f9/oz/nZT5Shts0bQQd7itA+jLVRUQPJsNQ6lrwJs0bnFEVIp2NxJp220SVopU1YN4XRYeMif4u+5geUmkOKfFgFxFL28MZTzBAXQRmDODHXgHmb29yDc0IsbjJkhxHo+Qp3cb2SNjBF9KrlNkzs3pshmZ8nbgnKR1EGTCWK8yZX261bt2/GNhHagT6/cm4LI9GZuWSIeEUBJYlkKo/s18M/FryaQiwjG9WLX2qoo9SkRyU2BA0bViQLPORuqeGVi5YoECd9X4dUuwqFeDI8HWLCV2UL6CqgiyJ5D2yIkfhAvp41DEZ3T7lE01MNBbwa00Is/XXHPeyzBCeDvYl7nXgzU8r//jXb86ezj2C4J8JmOekKCWDdLtfFLF/UEmt+hMvNhwiHHUImPm7fw+miwTMLLoUxE8REkNNo9Ms0hv+3dQjOuRyPVjI5JnqsoRiDk6SL9UVbRr2BylmbsA+MaocQmsjEO3Lcbs+JfmxA+PiE+gBWvZpcc2GNYElizfEl8uaaUsvZ1KiO4xZnDjwoVtyzy7Y+5Agp4d5qzn+Cy5bz8Ti0X0P9Ezbm6pkxfiZc3HVTlDfE2tOWIy67WIFu9OXic2L5DZKUq7Vf+y2qu56C12Oo0OeTQiX8DFLGuwVyTIhJg7t4Mm3Oiy7hFDUEVaprvEGhPU6V/mUdKTJFAM3zv2tHm/vtKfEi2sg9ueRir4e+cpqms1LeqMY+1+rmbzM9/l5LFqhHPN8bioiSgXd9waqIlYgtxCaFev+3mOTsBV4mxPcQkSHSm25giSPK5mhM+fAB6lQ637rD2upRbSGR5BZNrnI9b/eHtj8rcTwmhD/K7UU2IWrru6Q7AW12XS0ww1TvyMvmu2pIPPPeAeHtsOLvJbkYGAAPvkLyLXq1Ymi3bt2+JbuF0Lh1CLeDiC0yjivM38KCESofKpc0dBgKngCRv131/AZydRorq4Zux5iGLgthW5MRLjAbvXVoWfSWxORl7TKyWdSiYRP2FmAxhttJN1Dh9TSyJ7wnDcWTB4XpFCm98/iM+r6MaPg7uuCDBG3quNTZATGii6903ljYKaN/IQryxx2+pjEG/YJiB29uR0wfOOZmGtMKiBvwiwgejB8j6O5piUY3G5k2uFTGmEoMQtHptlf2HvbhkICdJ8wZHy4M1rfb4dJTnLlcZEbz/aytJIezKOqmkHFD/EKKuuuGr3hKngyiDIBgyoWbs1a7eyDWwfLopwtT7vvM6X8pB1SSRfITFpB81dYB1GJ55ol0MMWy1dPM+HWWfJ7/PU/n8+R/n3H2rSD+j5oK5LLWKg8O1sR0WHp8uHFEbh70dmkZoMcoaTDGylx48SZ1v2c331kwjeDhAmjbM7GJUrlmQVfohbRPV07FepxyKRQSJljrcJD4JvFz4OaABdL/1Qginrca6GAlwnSQhRB7rbK7Q0i4CTeDqytj67agoZ7kDDaZyMnQreXS128+IMvRuEcFNCjhhOuRvLRjspitHuNoMZJCbaXtivmD1SIkfpnIzA7U9Hw2hXeRscVwBBjV2pAcHATyzYj+kVNGQZvtRbZGZHSCBiCme330+ZrnrcdVM3IlzTVQALbb8c4/UYDptxQRGbTz2wrVdevW7altIrSB4jnNhrQHOnxCTKCEDctfirVHUU8JqwnXInAauzRltV4xXTaI6SiDYhxTEP01jznBx+DlQaiAdGiqin3Zsxn+f3B78IqFGdoRBGXEDd65kdmrb8sRpAb4VGadBMNgEt4Sg4YM/X3tfKoL+6OX14yWB0ZAq7962x4zVXHgVMnzqm+I3u8zbHmP7SrnpTyVqmGJLTiQmg93yu4a6SqB8UOqpkhm8fCDu+HuCvogLNH7d7jVZ+w0jjnnqWlSFeQVRXjuxQJXiKM4H1RrfveIABG520jc8Gj5DTzwkImY6cl4R/sSuOHVDIz2cMEjGHGqa/NI2WpHpj+5nwdJJgg4ufYQRyHI8hucMkgerNFeNG+qMGEqtSCqeuxcbwBcQQSQjBEAMPjpx6cdCYomugNKMjya23TkwjKuIgxMBUmMQNuLPuW2PULOSpIRw4hIW9LtiiYpuStrfPiCNdg3iKc3OlAw3SAglu2p6Gs3Y32DC2djWAq7wbH3Fqb4MZXXJH8DmEgEc0rxCU1rWV4FYSdGPyKch+XQpttnhR0k4Cm29dhyaouve6Se+r1Y9gmbMJdvsK0PnpIFdOyjMcTJ000scVKOximGNOjPunI+62eMl6fgBX6BQHx9gA+Eq1wklK4Gbvs3W5f7mHxOwgMR703FlLx++qNxZHABov/lT+Y29fwHD7AvS+0zOFMu/w5ByW7dut1lmwhtjLANFtwaqM/AHOB4fMFHTJQ7GuNJiBTCk4JyD0hiH0LLvgEoCmUoI+zOJXig0IOGserSbYoQomE/5HYOjdGuYG4K7IXfTZQIZQkZO+ofY6U2VH1jBNc0IC63SYU+qQWGQ/CGnRAf956lIBxDKoN8rXyFVnfy6ydBjTEyI0yg3IzVNXSzD/0+qPYQWkYAKnhDAbxyw28LyIs5iMgtgiAhnMGQCDaWPhZ3+JVzjL4JO46pZueAPJRAZ8LgEAkOZEKJO4TTCi2bIe5JJg3+KEGC6jZkOihzg5hmEu5RfQTj2psGB/9ooWIxiSd1GxGPydGOINUXv5Tk/+UVR82I1RDFusPlOsTyJ9HVL+6ekRWYlCxdSOOEiiyH/Kanp92SpSn33LUD8oEGYBo3XdGLDsoY36ByuH3UltutQ7nusEFikKBvIkvPH2n+u1tvx60qlQqIsWHnW1FzDrYYJoiLOCXpP9h67Ak7Y13vE0KF2BYLs7WxMz7kWOt9NRD4336Da6VM4oQyj/xE/RoHhjeZnmKP54SHprH6EEiUXrrukYzh5P6Bb2klPpA9MnZDVHdIiEkAfeQWRagNvnWQGjdESB0FFK+ve7f0keyimOWYSliM4SGsD82Rjz6DKAzariqr8zb48fPmhUQyA1Hx+/JWc3gsHkeGlNM/YkpbQlrYb0oiYZu6iF3gPm8m93Xr1u2bsJvnoUXABWn7mQ4iwIQQg/jpM8wz0PAruSfHvgLYordrED1nWQm5LCQNFtoEi6v71bDPRrsoKDGs50Y9S/m9J3t2GL04nwrKUHlUTUArcutQNpEKS+5DStxJkCuk5Fxq4m1WD16H/JGKecO2q7Kna/daziD54rlEQFvfJdlrJN2ihI50Hvgo5of0Du1C47R5IoHQFVkVCD2wGpohdCrMKmlSWcaecYdG2Q3keQi6OxeXv1GENtvPhUjLIk3gCaIc5CFmr2dWqGf7zPPtyZQ9YvBN4Hso0ga2ueWYHsGvN7I64FJ1PMe1NyWLoPYCGLOhz+RYDed6AvVkRmwBPAjYfYE/fwha1ZeZZXqYk2oZYHK6TAkSIBewHLKAST7q5jemXz1pXCaUMkgpZBl/evHBHg8ZKxyhN1lNq8pCuaFie7kNjqWVWg7cOFjpuT/ON9+e6rlaft4F1fpmFjvceP2GEzbB+MUIZSGntlz7z7XioUzZ4wW1ogjf6mvTVv10P4GL9wd6LwCkrWvbszB0Q0BAWqt2y+2ROaZ2g4wZtrjjk5TMYV7fNdCRMpwk9SSvaVu9+dmZ4Rhi3B/xZrmpvPgxI2wppTqlcTv1ztUXFArJ2ug7knhG5YFuZT0Mi/CvQAwjQdzd0vKPiEoAZ9EP8cRC1csJNT9ziTAc1yNmnsuqLnlp1NNKuF8hly8d1FWO3bp967adhxaxuoaEfGsFAYStpTm9CDxZOIeIhsNfR8FYZJfsYdj9FEen5MSacpyJcovabQhsBbzBvsY8X8SH4TSU3/lFMeF1G7IseAx6CNEAwkJI1wU7s0QmAd1oqjEJb8wY/I7l1TdNYdRYESuvN5f/Y0ff7rUEx5pjJXYh3zK/PjjIZyZTYDyDYUDw4LmsgS9rQwJp5Njc6G4xON7kt0LZj8UQBpZzAExywzDyNULemLuQw5ZgyvhOd/si+zCysEBxuuooz94HOcTCghv31Nan/tvRI/lBfbXp51DtyRua5QYeFoBL2dW26j5nICb4r1yPDO7V7aDP6Gip6BJtofJEVaWr8xkf/bWGfB1B/kp9+hOdt4p6al1DEfGq6oogfI4FKmh8nw3lp0/XvmHEwKRX6O+TWv2ufOALJ85whkTOW+wUEp5NwSpvMv8y5hC3IzB9SpT2DE+eKMDg6mqMg3mI49qffRxV4krc+2opc2/AFhf2KcHRNpG4EDHU/Cv95/r7yuW0DBKKKaBk8TZsnOOZgcuxlGidTBjiz8KXkfSxgMOJ1cZB2tUVB+x12n61cMdtcfVIzEJ4REoSfNwNVXLiHVoTbED3XybAsyjkMOFkjilhe24Rxjpjtq5KlpWQkMtrGXQ31KMDJTOYewu1ZGULLxaYYXR/yfeDSRTHGWA6Sr5dE2z0ILTPBGJ1xQnbIl/vXNJu3bq9zrZVjpnzWqB6D4GEMUqv1IwbQv4EYKR0PD7E0FKkBpRY0Y42OxIyxi0NMTNcgMFi/BGyWQhCOY4hJoNDrBRG7vIVjkk8hN1YOvAX4LoUiy11JsZvGd9f3BDKhAgcDSXDpiw5Yux5wk92xLjjFnbbCcACWnk+81pwS6fxz1+/Rekc0i5QweW7yUdo+WfK71feMJPaYtr/wsOhp1BLonJKOfCFV42xTnyHIC5GV/AVLRiADx/f625faI9jTnlZLMADEIgRKfVHWH9W2I2MF1B+Vt/ikKU87RsQ9ZEiXWftQL0F9b1eo62wG6BAwVTU92U4s/kPN+92FE9MicU1fH535S5dNjj3sQRbhWZApPUYWiemgGqpeBSS8xhmWLqZ5VfX6ZU1eciUspuRy/VPdyT50jNTMiN1ba/wG/Gn+ia19kvOHOkikj4IdZTrPVe48F/OUgugWyOomutcfnKt0XvwQsUxxLAYl5WlPoy0EesbmK0ceCCUbPWrrb5IhYtKk5FBcc+7MlT1umuAcBiEG4izixexB83/82aHnrKx+8zaouSjaJqup9Govo0JQwb0Ffy+btQGw2lopYyRYpuOhpYFOm3rI4eMyFVLASMFXt//fKEQ3w8ETcCGhQE//2iVZhwyuWfBKqP0hOqMunHVTDAmiOsgqJOh973IJnxY7FhW0Zn7F9zQxtv3duJGAaZdEK/2TuppaN26ffO2idASF6nwFXxV0CYk8fgdokhC8RjCzR4EQyDK6K6LwpcZd7T5IdPBQMAacE2Du/FgHzZpiZXTX5AhvFyo69u2tavYfp4aRASkQqi7bfnw4uhKi7a1fQHjIrAGYRZkms1niNQTo2vAONm71LwIGyaMFS/ggsZN8JjHV33mv/zht6dx/Pjbv7zq3WOt+8cEiubiN/ZhS1f0FSz5HKIXswhxLFC5kZdRwi6E+kmyudaJRKuEL06plwqHf8XK32ClkGs7Fv2nIw/4Fz7A21yCeLXc4ZNKHENdaorg2IhXY97YzRzYgXIn4hvj6uAO8XpEPQNZuW+IhxFL5DPdXUrgm4DnLbBOyJE5UXJevjgbSAwKN0t7ccAy9Wj+t//lqzUgAETdYInInvkHlb5+2tBhQdXbwsmjquulmvCc4QHT2YcajcjxTZzFAfygP6k61mvitIOoGZr/2613/97fKgT/itAaEoindM04DDrZwsgucWpu3tNjLZ0Ocgh7FjBz7ZzN9LVasbA0Ky8r7RMNrYoIBxDy2H0EtBZyV58bmdnpQPM9FvsSg4zzJ1xdMTfKml3CzLeK0G7NOuWpX5EGqDWm4kPmRjsTaDr0A8kz4QeNt2/Ry6FwDeXSsti816vLHPnYuLIgFEYou93gD2OoFI3htlic7PrskAGuFGYrxN6MqTx7d2N4cPHsjCVfvnEpRbdu3Yptc2jB2kQWh8KXJCPFaJ4DkmCufPVi1JT0W3kNcyR2IqGBIIxrm8b+CPFMKO1wucjtQhwQK6sC5cU+sg85ntJSEaIEVtirwNZFlNe4orsAVLTtb3C+Wq6ZURykDsMuXE8FRQe38nbFsi9tnruAYKSThOE13jolZssej2M6nyXnX58lpXG4P8fu8SzWmFWHNBOIBXc43hGx1O7iDAuc5t4lhgRj3yReqVqistGr3mT4GHxpDPFIHYqL7DpQ4uvZcM5+ymE5j5bCKgwrZbynUghPRjxZCrp6/hafcCXfavuiowG3K6esMs+zuoqrbx1ZGQQhGOElqxv83DkOBbxMGI503agOmN9+vuyUxdIqoZSCn+9hB0+igbaM/JlJZBQ5wUN8Btha3/p0XOSJniSXHizpk4ODF87nnxP5PkMWjg9t/PDFn3PTTpkhDqS8YaZMk2PuZ875+NtMdEb0zzlT3p2fAqCqAczKkcKbcqxwzX0uLCXG50jWSObOWYb5uHF7aUptgACgkViWDUDoB4UDjxEN4lOelX3WejsUnVCNB8BX5JLXpUkG7MSKTQrUvet3b/JKJ45WjZhBTISyXt1o5xDBWsZFOK589j1zi0URLQTk9THmZTzINur8e7Ksy3Z9edDWs/NPbtOFsbwT4AVyvm7vMFUyvNFm/mql5uI5iA1dY4tFM+RUCiw92zXdunV7b9tCaJ9SXRIWlfaF3kcTKwoK1VKZxUrYxjKEAA+x4BpVIbukeIcIOwkv0EJLwGZCx0MbCyUhcxPKkqBK8qaVJXdPuwZ4QM07kChybvgphQYSMXK0wGNyoD+UP4ntFbhPeDPunlNxj3W+bhlb6pqvY8dMiGn8g7FRtrt/ue/DxuGUasQYLtMM1PJ4LwB1HYypcBMUskugWN/14M4RTrIPxoUkuD19H8V17PjYEG19rDFy3M+o7weEi0RFZHARRezJtfyadjplFUo63X+mdK15N+UBXg2Jml+voSCOueeIZfZNti+ZhAwYn0p914Q5vO7lZwX50lJKGcLSGxUj3P7iQRusGiGyY62Yq/BBpv9P+G1YVCgYmHQ5LBAQCr6KdBvjU6Qa3Al80tCP5SxxidW/EZnm73vpOdMnwXInQJ9YHMKx3VPYl1aVZ1wkMVJaeqZO60cPh43QRuKZo4cNmo8Vvik3qhVdwyiQd/GW9wzJsos8CCfiIW3yIofEScCIDpcIjymsXi6zGGwwPqwtUgIfz9RH+kvw1UxV0PiIKsi7fLmrNwFvuKUpp+vNXN+BW54JhJVMJa+L4Q0sMSIQg6kOsgmhhPLFTzdv0fcrxRPjrIcQ5kY0Ky/kLI23y2j/rRoch4y1HHcrWRmUq919uTblBEUFo7tUttcqSc95K/9wIKOrHHLGdLSd1bS7dev2VWwLof0yU6qDMB8cRJO2Q8NftAVEi9VA4l8TYgdGx8pf4442D07OXGm+lJKBsv557TBE/5qnJbGOM7pMNo668j3LVorFlAH08PRYRcD7IugOAi/iMll08DIQjHfagmcDqYbPWBBr78uQFJUjYDMeEQvETPcW5DiN58nqG62mD7F7xvsi7jXWQKGWUvyHVs5/vVcdR7dBmCDknhTkdO5eWsAQQH965sx7UcJNJfywZRiaY9G/whCb8juqOu+0j0nJ9PjjI2EkxgVl/vZ8NSBK/RXELEQbeoEM8dbJuT/mSchGCeL6pFtLn6/y0x+TEDj6kEJQBtD7GU/ot6W6psMulrLTBZi5yhbJ7AaQ6xAOCuBI6ZqMsBCTgqx1HMM5aGaMppoCtMI3HJVDTxdkIj6uvO+FM/HILgyJAx6Lz8WsL/uY2/aQQifs+NTDhUqZY3q4+fZDqfaIOJ9DYO9EDw09zUcaJDELTYJIaXzVkywt2gklXRq+VkgRPYFra40cDWE9zmZAdPxo9YiVj4L9mZGd4Onr8Hx+ZJa06kbAAHJh17zmk4+ZAQHjyOPoqgN0oz9m+5S16UQiIuBTqFzxxonvA5ANCDBrrGe9+vMj6yFJzHHxeMTU4O+GvmKo1P2TUvuNvNu+XhIuFESvsdzXPenykWSWBDEGgTD75+Fc7vR24a2HPMVaphH6FUTWx+e6plu3bu9uWwht8KLXwiA2o65EFQyQMdwo2GoY33Vuzf+OAFVsFi/Qh9+wgRkmGksjqanAY1gxlVoCuLvY2GwRmYczVNfCXTk6PzOCB7+YWimwdvSVjcFdjS1J2LW8D2Uahe/auFGV8Bu4PdPx9IW7at3eF6EdEnwPbJRibPn00tLcsGP27JgZnE0mnpRUT+E93wnRuE9FGhM2dYyA/TkwP/3t69/7KWFwgHEhr6HgNaJMjw8UxkmI44ncGIAHpBP6mXClG+Yv17mREfLN2VhTCJVMLLhxCqjK7Uxyfrx+D+l8g9LPvUSsUzfIlFrRHO/jL8+H85D86hkhj0zNDTreITKm/jN+8FHqoQDkloQcl1Op147+gKXOKDGHs4dI1ZIKcCeX607QaAD1DGypsB9XRG8HkNdB0texNMXJKi9dao5omS5mH13aN5MZ18odE1lILOqIW1T+/bZAesTkQB9q68Xae/naGR7wKjGKNpQ3V8fZ1j3VY6Ct7mDOQ5Lk82e5Wb9hAAvO1wM6ObkyTauj7JgA62Joci9xuPbMyIy7I6Y2ilwrvhuvG0hIJQGvMOVqx4xr10BXMseN+kYgZAy8lXP6aKN3eea0K++emEVgL9hxjsJ4M7EvlQeeXLrKEh+B6bjmxpbvPOONtMp/lQxlERcyYZzJ9/LLbMfB6UqjPjXe5700PVMlNnMRNLog8Ti2D1Tv1q3bt2NbCK1WsY3tnpFoBgsjhYAJztx7CX9UKMLwHwmZFMXyOe5oc87urQq04OGGegzThWISMieiMyhQlIU41GL5cy1L2RJ2tOuxVFrmPm9tn4eUKJxsEbpFuhDdQ4cZCXG2cBNcY9IcB7XICvT+10XhhPclSI5QaygARa2B4KNjulGD+KmdEvzjyixMZ4E7VO7zRlB1xUYk+fmDIZAVDJN9utZhKAd45TT/HoZXHSVwAiqnl6eMVrPNRh3TQp6G8QTkQvjhE9JQB4A7ucGzo6cqzx2D9G1ZzkAkPssnrDSqWH9WHqEL1rx8dusHpUt0o5TO0ScwgtrK8A8fxjpnNCBQDVwlnKrw/V5Q0nxioLsAupIqV52pmnd0eT7FhwzwTdoAA6P2RcZK7SsiV2ufMd4Saz4wRkjc7vzqp+fkjbJg7tmTEkGlF0+dQzLwgj4ISaWhn9+mqtyQyEY5QeGus2FnmNfmP91691+ToiSDLfzmUmjEqaEnNVGGJdvtzx8/8Fvb5sLq86XuWK1tq+U6m9GTU3PPuRnj0vXvvCbnOyxWE4R7fNb4wvDMyBxQXYLLB+Mkvog+wXdZF7QsEBbDBOU/bsy6jBrywEckez18mp8r0x/BWMXmPnmwtbx5vHmHfpPGEJf7Jgx+enx39QMG43kWTWfUIh23+nUU7GPYgSKU6RPheiZkTt6I9mKwoX/ON+8tc8dQahsh16if2BFat27fvm0jNMzsWl2sYQ5u7tz+DPQZt4JMWOGRGrJqxtginM9nzgi6bZkhUl5IwnNAzNMQlIauhsHpkMkLgsCI8wkDjJr/+fXNoiZe4VRTdalwpbn/032jA03tCvFw3ZVUm7QIPqZvXlERxMNhEniObuVdBNPDDDGuf89/jcePv7/p0GzaoAYERGxh3PvsdPv0lgv784nyJHgHFeu5d2D5rkwqPw5VKHIFgqcn8eoiBT8dx5zPs3tZeL2U5XzOeXwu7eGpHcIHZsxZYxhrHQgNl2v4PcxHCPJYLkY354Iiqc0I3uorvloVr0//4398/B+3/vz2BR8ySg6p3iQSak7IfIsAdrx4w8fypCdheURVun0ec7qdEOPKtijegrCJp31s5BblhdQpEAzovvnv9Pc3b+8UHIwHJNxZrVxfKidBXCyUD4kyM12EcLDGWC0rEIsiSSqfPoRx5FYDncG1LT31ZE1GJXI45YB7MbOnF9ckGj1sZr42KPm++qMyqd8GoWXsA+ReuF1h87o90YvazdjKoFMQxtOVE64GLMj0eusDzJXBuRlEGuOzqd6IoF75qC2E9pgF41f5jzBFadrSmw4c/7KIUiDSMX9evj0yE+kzbN4WgpNi0xVm/ZiFmg8ylwE7y9e36zFOorGUtfHrO/OtsxgGxobDI5BykorAZcm3la2zecwUnYklBeO8jPz1HOVxsgjFcgBwmy+N3p4XB0RzovJHXdEz0iyeSGOzojHsGUg5wYPZD7dubR4yVoMB3D0Mn1C/eyYts1u3bt+CbSI07qRG8gkR4gAXcHwkVnCGeLQWeoqlQLDLww31zFz99Y42Z2bhKDQG2Fmx5xMPgTzAKrhoCXQJhDaMgVV3akezToxshagk5EV0plAYRBns5QZG4gP5etYwGN09ahktvCo6XcqIn4dJ78KYf87TpNOVpalscTPeGO7HG59P2iKSCqeTuVL3dO4xNYmnMxOOQap38VyO+6UdqgtM+OwuWFFq1S9fnZM1YFOtG6ZHbdOaUuzZz6lPcboIGADZcuS4stX7E5FlOMmCrVcV+70AtNFdwPQVkgseN/hK4dOHdH7GXtL7pwwMAqhlIJR9Kap0xaUL9zgPnfosAqeEe1On4Lh5qZ9TBKKMQQY/gajmnWy8dXSPh0/FqFSG8jH/7ubtJV9RyeZ76py7/mUGXMYihgzRuCKygxAOeBV/k4eFOF0YSmNpIvq/0B1IEFsi1yvHpyQB7QgFHVq4B7yq+VyzI5Y9REUkiApsHG9yPsgRt8Qp4Z0TIv1nVp8PZ/jbfG7UgMJzf/LuvBgpBHK1G6faYZvaVs+nhV4CyrP6HCoyl62KkzW3kkFT4Z7s47KcSr5ewsZap1PWgEhPaXv63c0uGTgN1A9O8YHnipkSRbyMkg1AcbGhMiCEJo+b1/mJKWQed1DESDTG3jblX+YDFj5s+XV8ZgNYenahe+RO3ZpdI6RYZeW6XqVbXgSlY2Np5Nh6/cdqp1JGNZZ1suE+uSQ/iXmkRagooiMa3Xs7V2QQ4+FrCNQpP2D+56UHZXTr1u0d7ZbK0YRKHY3YInxdifwtwXofO6O1cDLwg0rkDjOwlv9/O9qcmfhqwYshRwJeLoKM7piEarthNrbDRYXixaPrZ+46BABBP941LuTetdHD5jJOv0di2wxfEk4a/Aw4NERlC5cT22454Y3bzJ3VOH44GTcZ/koTGEedHejxHl1itRHsTmYA1h3leqP3NC0cIPguQrjrMcV7UtoOmZ4gfVG0qrhfr3zgQz7LZC7nLaSeu1yaNT9T1PuJfUyYShLtQ6hBrIWgI9ruY8h1m0iAEAJ45RjgEJcY7YDM0Ld8JYR2zPrrNSv382udf8mLkPYYtwa/2/0ZOqoyXZ2Fe0j+CpBDTMgDPL3lKx7FQ0vAPaCXXENgqyxTedNBcoNLgiWAy8A8Jm4e4/fnEbeykEyJUbwoV3UnXdlgJBK1rYAIm2EokW8RRtIIrSjHi9BRi1o9nQoPmIDsEkabfJRuoII1G0w5MNUYnDLGI95oPA7Qr6vG5kNXuG4Bty+SJLgsgFYutb48j9dXy4gaKMNHxMD+CLaUbg9ZyJdFB7i7PuOsvF2/YVwcWw9ZiMaIlvW66x9Shv6ASQckQb3t+aam4c8yaSNg/G9uY2WwX2HWQwwTEHfoQ8Hatg2zHpNDVe/CBpgIJm7obQbFJtgwP/5I1Tlu9Wb7AIIrjUoqcGlKAdeNKlLDgd1OOtrwNg8O35gXGdt7e5renQ6l5Jqpzb6siPGeUHWFC/yt+/vzjNupbrSIVvuVy+c81zXdunV7f9tCaMeigqiuQHP+sKtQtkgXhL+QC+Wp6O5KRSoH8AQCw9vHeb7EPqbYeS2UOnBShXueetOZt0GtHXgIBemACNokz8fXn7eB266GJkSixKJ7ToCGkThE1IDIZGafAqmhF93VouNAPxCiuIUOv24Zd+UYHZNe25RKAS8jK3RvblVGoBV3LfQ3Sz/cEbX7g4fvy0gqdEiigAUxglvVHp7epPek76DoYyodXxe+P+YqJ8M52HS3ygm2BaXdGZzMkDb6xGCwE0/fYyFIXrRGujL8ASfcfTUoc+DwOXFmHISNkXty1OyXsk/JVm1BD44v+JgB7BlRj0XwA3P6KmY9LMTA2jAvMM+t05USrsGOot9lmKvyTytvegDDYAwpEEvCmbqNDEZPFpnH0mTha6KcnT7xMQeJujFUH4ILq5fNY7Eh+1+HcUjpcDjM36U0/2T+Mx5ySnnI5Vst/z/m+uP5Tzo+4TMHtoRQJaJNPmRfvIifjIGaUPIaw0/67HkEL7SHjO6PC6g/Nh8At1v7k7OPirNCYtuaJ/VUt7TrJg45MCBcYMRXgJ42C37AF/dXEqc2RL2ZvqZYbLK0ka3Eu7IqrBsy4GqE88Jd95THm/35AZX6mZSnEVWsXXJ95tdAiGuxLilAV7nRJ5VWFrcW0YLrUvsY52uzjr2i8Uos6Ohch8HjzTv8DMmH2EK2grXFm75+sNmQjWFH8qEStNvNIOmPyel/TCdGgPy6MyS83o0GxjTIfTJyAELs1v19OIQevMksGLvqaWjdun0XtlnLUbnUepxOgTmM/q0ZVm1pOxp3XQZtzJZSE3o81Y3d0eQxQkO+p3FfbClLHmRcOloRQlRhhBmsiiplhC9a0m9YDheyuaDuvNEfoSiT7rVQMhJMIIgzZeC+vfMiMByCN9/Q4mpy5yknh7NcmdFXQEh4NQN92/6QFL4D3AE4A7Vt48s/5+MZdBejocT2rji760GVs9e9KqQG11CfwSTnV43DQ1KBjg7BANc2iR96eydEy1TzEJhxirWnTTyCORgaXxDSIE3w4IKN9U/AJARqQ5D4/Jrbvtv+NaFuxuUf+3WdFb8uzuZL+j+FVhkkkIk0Vnr++0qwkx2NVZumFMw5yKob2VMHf5XEcHNUnxlaWj+vOpQGZOQXDr495wodcIyJ2nSmShFxpjruLxs7YJkDonf/nBT826RzLe/MuXRoL8mg0ROWl9fj9VoqBldaJECJvqG3WPGIclnlCsmd55nWHieZwC34Cgwsin3BnlRRKbWOncuGLhJMNuMIW1c7+PwNskbaFK0X2npf5oaHRxLBIV8HptUeOXM14dQXAlhX0N7qEcegWDFxuTrYEibG1bsLzipHU/t4ybxu/YC5a28sikN8+CRTXoB59U650UwvIyQLEhN0tOPRp7VvnnwAqC/B4ePNlai4dL3Vg9KvicWZId46AsbNyz1k4Y1ZrBEQhtjKWpEXGBxqR98Mcc0bXfOXEkWccC8+ZX2B8rX0q+Uid+vWbYfdUDnGDgQHMaLWxjB/xGd8T9TmV5Ik8t2H6I1024av80I7WgsiRthrEb8OkBTsAdql7RboCZFv87113ymOY80SpxYraqoBFATZ5b1DBZq0yB8XTwUOqe/jLk4pkjb5o+qCjABotfG+MofJrqzusrXBkxNY9+kcjxoACFF+bly31R/X9phqXUxgvcCNpi55VH0mu2dpAzZgBtclaIpr9uWFn5cZAJAK/EBxuovxvOdzbY9N4uYPvqF8KPQI2eibQesC/GXNOTDs/D4YlNMSNKaDvTomX3Pbr7BQdF38+TXAyJpLsmbHSYSrR82sIBGAdeZq1v4/GXwkMat3AXrG9PzLrQt5llcIfheknTvv617NmIXoH4gdOi+wm+MtLdk/ZgbeNZZJo8C1gIDLSx5zBHLaQgfW9ZZn+DrLRByCoBApXOcBXs5jj5Vv9lEsMXAjWrXr6JUwnGwVzm+LYvnTvznUkjhZL9wTuKyWSV2Ij/+4ekNeRk+4v1jzv7duKWdbzPP2ehcUTluJmUfgHbjz3jD46bKl/RgdxClvSPAosULLzZH5+7P6ckZQ7eCulKOp/3H19MusqwUOLS7iM8nfr+PmzjrgXgoZbin2wKCzz9uqkNH3AjwJf2cJyWBwiTybKDnAobFYHXnZ8jm2XpEqU0VkZPcVlKGvGjeObxM8ayMLJspntDaDhxAFG6bdvGdBEjrf6nTevrMj4Hs8+8W2vEKBduvW7Vu0m9X2w892RQ0QgXjFMGGAx/dsxr083qrQUrhbSdc44su7oqYDHRrX7rOJ5J5i0STBEZSEtToc/r+C0JJSYLYnffZXyeNg8NP4h0jWyCTSjzMJgblGpf0mJSEVAh+zQShrAjYA0QUB91xdgkv7E/NT4ldlrLIBa9hNycaajbEDUMLkGvuKF+7o3BP29nrAEYaRN088Ff+ZOmRLO7eMmwhYogDXawIFA8hQRG0hc0R3Fa3adN+5bw8XlC689fASfcQsQx/wRJx4wUsDoy3j8/DFmIJCYG87qeI7bFxOhPiD9v26oO18sxqZ2+DdI+EHK0gL+PtXFSuGYcIEms5Eamrk/28Fh4Ym3Ob0o+K0KFgtr/qKmc4amBc8NQ5/zf94494OpHlwi4o6H1ifrvWog0zQU/oiS7/L/xmf78t77JSosYrInIG+rFj55SvDMIG8MS641Pf5M7z1SU+rzY4DbP7i2OD2A2a5fzql5NGTN2HgMU0Sq6tQWOELRX0218GljyE3JZfJJd37ait36uzlXGpXKDlhLO6lk7ayg4YamVKOKT4UATe5fnMZM8TBQ67hDYGyYZr/Tc+MTMHQQmOBFsoCnJ/Q8DUvjzAHG5bESL3F9uBEssr3GChizNcqHrwRNa2HbzqdpTEFK9D1z3p2hJYTGmJlJMCOlXhDq/oTGDZuw7Hl+7Vlvf5jtSRcAlvkGqu5rG0ch4z9YBFeLj9JWOivT4JsdjqLeMQ4RjIAoY+ZXbHobt26fSXbPrEakKLJAgE0tEU/gboW6hVSOhFDC9KiIbnCgIw7mjwYwk6VBTFmyFPFweiyZ+UwKApohPCaQp1CMsLfYLs4tIesjcggfwGuSxkj527OkLlCItVIAUOZEDoadNfAqAgDYaGRWQK6O8PRP8hT0+yItWyYxR1ML/Chm52U6RXWsp/qk5jWs9k37E8ZqdQNzrq4JnvxMkmbTMgT+0j+Rul0Y2N9VSAR3iYIEh9tafIZMnnzNG3v0U/txyQu3EQ43TFU5YbCBzCMKmjDBGNdwBUoRzemWAhN2XvQHkW4YLz/vl9j6SmB5k6v/6tPOKJVGyXmZ8A0I+VYscLFyx8AZN1JmyKfEQTOttt2UjCM4GKiJDY+QfPamHuc/2MizekhGdeGIZh1e6SO1GfR0ePyWeMkTyoVeE146u9iWDgUeeuw+FDXAA/NidJ79muWfn35dK6ZoBmhB3jf0U9yU+v6KU/Fe7fF35OUMMg0VW+6vfKHghFqQEc0GBUgDH0GBo6uT47wB2MJHEpPKkYMvpEJVa1BFvkKI/nntcs4rYXFx2IdQcBnmoHFVvggK3WAxILCvaF8vxpZfNTraW8EMj4bV8cz7STq5/QFg4N+9NlxXQnloXb8lEkRYTGjvGX7EZ8gRMAAo5eBlbq8c3tYz2sx4r5ksa2SaB4re4EMd/DU9JiEaDoIMVlXfRyFsgngYx8pPhLmq98I+2Um9UXoWBFhLZ+T9HrfGLgDLOed5PnWJvewtrr13xNXWSNqNnzlE7CnoXXr9j3YZqWQhJAigAS0ghFhFgRwuQUysj+vQRl+ZgNlcNKb+HpX9a6R7pAyaqpgw4C5wg/wNghUCJaF3swSEcUSq/sKmAw1QKYUoGEVD8iIVi3cPlRw8t4ijIvAGgKkkGla/JjqSWxk9NgUe8p4T5M/tMsZHiXqxxswmj13jtCVjSTOlF2gwnCo/v6ODzpUjZeAyyNn6Idcle33Dp7q96G3oZymajhft00dEQH38p9OK08IoVZ/Jt3NUdXazZ7rxEhwxFcVGTFKBAAfWTRcyMi4gQgqpgbcAAndFh7MfXVW9thojO20P74aBCx5wSPIGtJe85zEIMd9zowXLx+Ebi9OQRCjs72C55at1YaR8MUioVU23ulnThERCH3ZrJz5t84HPzq/LMLUogwaLcP7vi7HMCLtzFkQXV70rgjISywVQVVz7cincNW9YwaeamdMwEpEoxJ0hWzgmc9lHSBVFZQV/M0ZqE0X/ZNjrAtQtcdR8PeN2vJ/6+ED56mwYFEKUKMnp+tF8JDbisybwh5X44Zbj+KQndEKZpsgpua1bmcHZRyzMIVvbzGvy8nsa1zKQMKG4KM+zclJ+dJLt57gMYOAD2qYSehYfa5HZvY1FYFCJeVauaF8Iy5yqFyPB2yms2WPhojnjxZEct5uZIrYMbThfmN+u+klpRzb7gxPRZZzaj2S5WeHl+HiOyQT0ryvN2BdtZEBNwh3GGXCUR1PO6meseCh5haWaSuobYa6T0knQeAAoVxZFv2dOkLr1u17sG0OrXI5k7T8MmOUCq5k7C9krjQcG1JVxpyMWLpdpnXjTMfnLWOzUTgOasQDyv2Z4DCCovDvBFsMklKQqYYQpq0UnL7DBom42oLQIO8l2tQQgVQXdEi4gSqRbhB0CpQcTXJvhJYe9qcTZXfmohwQwwvzlb8eIMqg8i0H84n9JhtRGXctSGVKU//vOz7pV0n8Rid/rkKcKgwA/+GPv3uZ2aKH4boBCN0/Ck/My2SYHrgj00uvWPA+BDQyzG8MHFDJJ8vnLWT+WLbBsxt1OZ5ITxiCAHDP6rDitCnP9672vd5GsUbpCYM1vnSAk9mqSt7MK8yHm5ImEuIhZR4vXj9gEk0Oyz0eznD1/O2WknlIcLfUD22kdKpmpBSibN2hHYw8r0IP3uL5ddSeb9zhmJtGmY6exac9OXPq8y/zRCoSnl4A1XujM88bzmRWAGRfScF+lvDSHXqDuQcliVLQAKFkjIobTm261mGXRdCJ0bkdh2UbRkfk9X+UPakx7m7UPJr9WVI4VFNTDebL4JPI3WgInChIO9wYyLTNCZYbK4V5Tojuo3UjQfRTtkktlnswN/6TMlbXz6t2wICoDDfLehA6NucbT/Dk8bGJEQ6/PaEr8GRk5vqE0TSJnSz22s1Z54E4PjQuYxOXvJtr1YmLX8RYI3RVp/+Nt6LVchUdXXgN5QerHzDUEejqFyJRhiTLkrHdqyNGlrb5ax7sruDy6eU+ZOVmDwAq2KQFa+K6x/KYY6PklhKzwRe2Z7umW7du34BtIbRHoYaI/iFCcQyiLeKZSrcXkRoRgoeITllTD5V14q4Th68tOQGFhT12AWAzgRMKASP+JeMHvLgkKppv+7Li31s2r4otraBEwwNQefiTwUcs7NECIJBGOxFiemw+gqXhGjkRJ62HRZk38TRh4qaNdmlUb0zIQKntuKdPDsmCdUBYU6kt1OkP93Unoqnl/ib3MEryRPEwirucz+dcLD1n+ay/dr+hHFNtHrCs3fU8Ori2H9JSCMd0BGsBUfPiGPnhjg8dFBMJT1w4YgwYmYJREGjYchm19bh/kNTGbIPyAgxCiTHurO3X0rgMSrhu/OM9ppF79bzeOTuTChzkQi9DFziHefkYcxEdGhYlLgpC8GNbfunfJAY6YlEIigce1WpTkSUXQrJFCAvXO//LZv8gEh7cm68PWBlmt/bJc8oycc1gSRlGy/Yd5rhivjoI/8Z6psLevAehcVCHBgPD1hNetyMap1Lf7+KXEalV5nn52sHLHOHjm2bDBQt63mzv49lMFmstti0OWlnx1BcrJ51gxV5oOk2bteXH+oaQgiMO5s9bbDrcwDEWcS8qRiLquVEoJGKmiE/44s5bnNfUvDkyH0GJCYhErjhArJbOV29I9QBLpbcAEh+b1TYa/Cnj1IK6NCSsqqEmKf+zem/eKykpQ1qC6UoxSQkzbmdpwf4mS3DkwEvoYKDD3669q0Qhk8S0l0Wl/fJhN3LZB/SPz3OP6UXkUNb6KJVj2RCEMUS3cM/l+ymtxn8eEyTaEhE/qJwwd/d5Ot26dftatn0emkESGBIcrCjYW0ANGaUn4TZaLCBkfoTkvsdx5r+2d8sX2NCSxzyuC0RW95/MIKNvslyV/HsuWmTZQFYpczl2ea5HJglYa5/Sj4KXEOkRCmcAi6f7HQrukS56e6dxO+ZNS3hNxIG+l6abx+Ne2e9SAxuAz/BKJrj/5cr31P3L7klocKvCUP/8XbqvcP/jeK4uSQUtk9SNsChiksU2lyQ4P+ofBWKg0EO2vRth3Qz/8DVKj5QWGzr3P27ryHcqmp27aoUkbNAR7NRF6gHDJEEKI3gO2EDaE61Z7PihM4rpqvCKC1S9+85fZQMej4/O+DrGboUV/+OZz/Cz55Qz3B8xQhTe+f+8fH3Onj6FmDh6pcJShDLWpcz1TIbsESYF+W8gfDCKxrX3ZVJLAkaej6CFpbYWu9+eJsx6gn2DMgnz/+kVx5qJotAi0wEDMrj3sPTb9pgZ3Hf0z/XMne/pLqF6TRhyT9wFdwuIUbnCjff9kM9LlaO/F0CvEP0XN5zIey35LwtXfzPH6x8zo3dK3YfyRsEYXdcE/JC5cpLuDnReH+dW7uHsOlMAKEEC4wHW7NqNJh5TxIJCrKacB7KhnMgYForMJ0o5gNNuUHaf/75ytU374jFXEqnl6V9d8RQa7QaMlUGZenfrt3YkfRbLavMfsGat3lu1h7yY6WRo4XmUHz67Ch+VmDMrirzAlfClcrXNxxR9wsWZJJ4vaP+6eb0TIsOZ0TVf2SYs+CuFPAdfNf35TRNWUHDmWnaOlUn/eFaKPZlb6cJaKIpKtuBzXdOtW7dvwbYQ2iEL0jKUK1CDN+H7eRCQGjSGRxGNYtSbbqIv3r6i7lI54toWkaElHqMnwSUXqx9zNhC8D8l6KFnqsj7uaNaY6FkxIYH7vnH/QYOB1BROtlnERuEUCH02xMvgmoRok143PtWjeHX/vSuR7pgYj0ZU2j0ydxm9TZLyHdljxzQBHDdhG8HF/Fl31RwpBx4jf1+MHSkIQCtrF8zbVq1BUsDx/FWeyt+e2ZDr9wwaS0g+uMfdqoq8dX9ABxpCGCOn3Lyu4mnddc7aQRDZULrCwrowmE0SRFoE+62xsubgn8In9zMdYCwwvxnnrX01leOZuJhKy5Aacpw/G809pjZ/EMyYJCZ89Rwv+/qQOJsN0QL2nI/CKa3yzAPjHm1RUKAlA9ex2tIhSySI+ER211LacrSJh0fh6rX4h55+jc0/qTgzFppo9uRd9EY4L65ffdszjoYRLi/0Zxq96EP0Hjg4pMCg4dL6yuZ3sFUNYgxg3wB+kZgVMr2kX10osAcgZcwK37w8LOML/rjROGpAYm5hljgzPmPRJ6vqQ1s5ub8Y4GNt543zqoW7FqKEvk/UqZu3a/RHvAwrgCF8UFs7rZ77NZSKWtWpN6IyPMv6IPOtdeCQGevyjTJisL4qTel8NTJR+ZH0dmOvw0NYVWJ6qhw2n/AfEKPwRe6G0GFgVi4Dn1wo8eZnd8OD6GLaA0xaPND1+VRzw0ivZ4TCQu063YryJkhAGbxRPhTf3Fdq+x+nFuytQmGDDgIYcn7/dYXZj6dzskqRGkO5oaHwLpZ9CffdunX7arbJoQl5Ad/hECwkgRPuIzyvWHaUASgL16xsPdy9XGC+HVZ+iWVnDpQunu85SqEYcruwiin/jmCbL1PYUVTIQdTNedzRrFEZmaS/Rg6JTjZFe9jq4EHQXW1aErp7iF22D8QWGVsIdW3lf6a6R9zVrw8tDMgLQ4xGD1fuOwb3YGR2AD2VeK3Y8+eHXtsPY5bGhNHTrriMTAyZM/Q9wTZIKYw3BRqekVuuDn59VOd7m/Mp6ZQXGzoGD9PTCaHK/9zTa57vU08SMnpFbfxCq4dACcYTuBqOHPRN5Dc0RAPeCVgS8PbN9XCbNndYw+oSYwzdVB3jX988nO0YxBlyjIx8Wng3V9Geelri7MIH0vJuAE1R61Sv3P0ALoSucjAHtet8EK0XCmG438BUGOlQeFCaLa0P/EdxSSwIQac3WeFidq115bijg59YO9XYxTSB48Lzf9vHOgCBYP3y8YjEq/Lze/JTa0UUL3OhRsoJcKg+yHU3fGiT2vAVNRn+tosKI2XLqjmDAOUtbmGVPt3M2cHONAF2ZUXuNUfPU5BwSOwYX52AYTDStpEPQjyIbmIXw9pRRtvW+0rdGXe5FTgCqNNB7mrt2NLnNTWMwwudH0G4cun1ufdIzTZhmhJM44k9GWkDG8OdHp0XJTFWSbTBzwMAblAhfaWMiZSLbnRJ6ZVkINoQAmY0BWPsVt37ap4XFr2KLzBAn6ws0a9C58YXiUXgz7Zy16o9ZKzOESvjQ/HvVnro14mMrtSqABQswtGps+C8OGvuzx/Gc5TgFNDBhrAiJk9ZKM63O6Zbt27fhm2rHK+YBwZPKdVjcAxxPcmEFXXxEi7X8HPwBRCc7jqNI2PxB8+D7doIE40ROWVcj1IXrMdC8g+eMNQtJcFp3NGsEZJLpxOFXBnRAdvXJB0a7BDJMEMtN6WcjchEhIUE2PNwH1meoOZ/zz7GXf06nGVpYB3Rud572xkVK/a7U/A04RsB2Ne7f4UI689DOvtROWAPS4Kfw7FS/GziGFBGYi++927yk2iDnHC3anoFkeRJ7QZQRqgBwgXjHqowuaPe/iCMPWtprKOq3NLJDREIDAWiFGBzDn+OLkh+QE40pzFgW7nW10JoxZMVeKUBPgBLMPn0aSnzsI8pVUUQFqLaA5PQdXTv+dp/HuC8Q5flkWpSCAg7X3u0P9VIgHEW+PhnbAczYxXY1fOqwRv4AAh+A+C43nteOzn34zlZLK6CUEYNOiSHM2unHQ1k+4VRf18EfI27P7HyhiUKEllFI8JG3trxng8b8TBwp4pYfiRYrkK0Uza6zxEOREzJ7/2qCTV3ipyILxc61eLr3j+rj+FTiuihkEMxBph8KX/qOY9cMhGKZAtJ3W31TdJsRmgliFSoHxJQvt943yjJcJBAYBeEAeqKdl570+ABo7zYvEPjaIx0bIxMoYBGYovkoKuT+OnpA1wEuQka5fcOfGppmSezDsQlaT1r3gLguN1ke6hOvZh+IKXqqNosqclWmzKkhy3buIKXNLbzKn49EGFhrQDSNiDhG1WijtkWlWsU2YiBpFZX5cQnYFigInqLztKqOB7H4ePjOOSU51UloxtjgMXENXgbXeTYrdv3YVsIbQQAg0+nBGO+JyEWwwUVqVN1GV4Q+b5HmlHMQfd4ftXddMrCBkpDHH4pw9WBh+AfmRGOIfBnC56BVFVQg7Kirr/LDioMC/sCHriLVzeJ5D1lhhZoP+TrcenV5u7pYkVWCOx4Cw2fYu+8z0XLrMDQFnCogoBo5gd1o0b1Ezs6YoJzwy7QoBheJ2396XBKKbM+B91ZjY3r4pddfZfC91U63/CrpvO9zakR3xKkR7S15jx6iJJFYkrbap/qU8HKpp2aHyop7swglqOg0l0CI8owTivGZOP2zIgSJIY/Q+gY/Xcecvd6e1ikBNmC5gwP0f2OcXXYPhyqXIeEiw/PDOw1QfT7JJw/wpWJGHd8hIE7l2k6j8vn8+BufUy/6GYEBgpwnjaq5o9VIbBYc8COwFmvnT+tVXo//ZCAUoQlOPxZT2lCOGbFOf0p6sD4uAhw7/f6luKlkSIFYgoBa4veX/PtNy0zaMKwUyyFnh2z1vJTiuAe/xB81aeY85UHnSQByvt0EANgIrDJf3xykR+TIoTgz0GQTCixj62tWwMXZbJShtw4v9SmA0yXPHx6MBxY0bdOHTgxUtpGNYaZr0Srl8ux4XqQULEEYO6V8TMvVfl3T6/2Q8JsRahRGHBFsG1FxZmNPB0ClMrtysjyWkqH5awbUgQEDQNasYyJQKootyqGHqueXbh0Qv43j4uGTtLNHf0TjsSgW0N8Scy3RezaoicpaWl3v33FBJ0wHSrjCoU47No7B8kRElysL070IoY0Sc1hrJw6tgLvPywVEk9CmSvXz6vu1u27sO08NOIKborBUoRzrGoLBwHuEBxYA3cECQLgEJbxNcX1yy0rvAa/GlbLxQbpTWH9hqX/hJCXt0sg9oA+YX73/Tq8i2YpyA1cKPLNuYNz5Y/2a7TWGANE8RKygtzGtUnuLZAl+pSud+GX/v2OBv8eBSdhZF8AMZ3OyXe48h9TsJq+kcP3JJZ+PUP5x6FWpzLsbO7aTVMlx0AVhfMvgVjMed1aWoGDU+Bu6p3nvBVLBH4RZ3fvT8Orr75rrVBtd/TbMULoVGA6D9ueNx04lyj6S0CjxWBjU+ACSwxChpb9Vb5nX/u2X8xy0RU2RlXCIxLyKZUMzeNwlV//n0PK56jEDbF16fzJnUZjiP/a2RjRfY2w5wLhMWt3PWfXbRjnV5+Oh/lCUs9wZACErmUjNmty4Sqi/1thJAosIb09/7zyv2X4TU9KvR+y4GFgpSBfAZRRmjmuXDAJeTfQ6Ejv0koLb9ORxzFv2JDHPDzdBh4vgKByeEVg7Ib6bMUGj4BReRjML2CXrhQLGSVNibQrrciMwys9X9+jhwAipKXK7xFCyU8g2iGDhYn7MrLVjJGtJBaNJRFOI/eIURABhNpUEUeNK+AmgJMJa9YmXzT6XuwfjhFt0NWWEbC2bf1tjdjF9ga+pVJx2nDevIb+zdUbH3NV000SQQuEU2LbWYGEA3deRIdiyeXmOxW9c8y6YRgHggdq6gOAl0ZCBbAxCeKaU8P86jFKwTV91S8zYljYw0UFl3KCKfZW9s5CoK+2GpI5gnKLlZd8FdaJG7Rd9kPb+TbGlCfsKetoMnG3adfAReEhqKUJ8QHMTwlaTzjUDFcGZt+VZdKtW7evZpvnoVFmZyDQqOQg1Fn8ioURm4jHWeGLEZoxCav6PrtiveVsGGoTGCE37pXOK5UTjTzApby8MlKH9RzMCttXW75Lnp0Z6vLQFV1sqmDMIHqE10hmD9uCBv8GhgbfExgT8CkDsHAGy8qu4VGM9zR4zPUw0fBnBLFySLXmD8x31SQczeL8HA0/ybvfNmViL7V/PqaxiN7cLSq1QJL3DgkasjOL79HpgRWVuqoycu4dg8fqU0/hK/pIEwBk+EzuUc6e5fjyD06+p1LxYlBzOV8hFql9GqMD7lXAcwlMh1QD+isXJOxiSOaNWnNvbsPsA2bDuEemidIFjqfmvPrsSz08zL8fZv8tNwXTxEaDwxfcDIIBTzJiiACUIY6gKOigOHyb8jycKn5EO2LENr8LfLVHP35cub9j0AvuC8FvtvbDyQflpWLx03jOk99hWyl9DCHtcP7PtMZSHTFDcYOYZhNvYyv0NeimzdNc81+fvGPk8oiggfIefaDeeV7KuRAvFaJZhJ/8iaIwkVxFDX4z4/OFyw5MilGDtfwamJwyAxQBFcRiyperXS1orm6dQJ7FU/CnMhGbP8U/Bz/zgMtzRAfrdaa0ubSMsnx4kCsaMvvmHthi9TP2YglwqzFeZaO++1EiikHqxJr2xAd8vepll3waVYkzfcOMrSn0HqJPNNxZSXsFJ2zgeMstVhCSHXflPA8EY4RLA1BgkQb0nfwpTGlt1rkNmCoUDirhtWBWzdj3XEN5ZWOayj+Xi8Ww4M0xrBdbxsZuehDUYmSzW6l9n4Gb7a0RTC5dcATqMj35XNDVdx3KAZDOjhk3A4u/MUEnPwidvSC8ISybXNMUwY1eKKRbt+/EthDaqa42WBLg8lK9A5pHmh8Suy7XXGP41T0YI08F12cnQvMtDWIZ0Hq+Q6jEpk6XgstiKEXAt6kGVuKGpBsqk5fYT1g1WwRX6LhLrMh0rxH91oAyQmyEfdPaO42sJFZ3PgwBVPGbq8H0+05K/iDcGBGGN0pG62WmdD7+4x0fd6xpIMLcZG61DveqR5P+fF+XPrHfPT6mxATJcu6QkARVI1favs9CtFZ7rqb3GIKQcitfYN1KHbZFUFkI+Ly/2IHE03eg0f/h9UzgzggRWAwWBkbIPyiDIBgEnJ8NvgDj+a5tzhYT49d9fKWu85exQSI4svCG3GkWoJEpF39sxt5ZCqejhXcDonOAA8xjQFvKqVwiNU+82gx8hrUp2B8lo+2za3L6zk9vUD9lT4DmOB185ePCtl4oxHkwPw5cucT5aBSuOVW3eM7j6f+q7/n9Y2HtjMBVSIMt2fy5QesY6CEzfI78uhyypto96yvrEPDzqRXveeVSg4KfM4IXDfFmGd93yg1OtcTOZPGJXHfB6pasoTGacczJj1ZGnQQs1JAGelBixRfOscYbV1dTk9i3ShAuD1jk/3TMZ+93hxUgl1gMBTNr1eU+ElAYHG1e07/cRK+Zy6sAmCMq4yhmg0T57LmVig2ZYSkBMS4bka9BLqa+kQg170bFUlgI9Xw4/am+p4zMMwZjrEMLyOPb6drIxGloFa/QQ4A2FjG6Orgn3xdmsJZr17n4FTADV8JV8GhuUVI+CQSbe4wn4T9C1IxgzfVpOmOq18nMHvVAjD/J0pLVxzFQqrOAl4b4WOnurWdYWGn2C9Z2wWhIvriv3+pvpVBkky8PuIZaCzV7UGjyw2Um4f7na+7ko5LejnFd+lp5yN26ddtnmxxaizzDmzKGqrDAUBiHykIaL8bGFVgpwjjQtNuWwvtl9hc/5DLQDde7wD+qwR5QmhF0ID0h+l+GnxWfbVqpnfZyK2eruoBeXVVGFIktiL2jFGZQTmHC+1AGNunxC+/SHRXgEKOrRMSL4P2U7hMvHFTOsweckdAzr9sOquctW1KeHcq7Tpj+w3jm0zUh0otAaWWW3kT9/h9/O445I7/J3YYcLl98H6gGAxRuBlyPSuPeOQZHpXcIPqupXBB7dXdhcpfyjhiE83L0o9z1Avvrj1+E/BegCqFY/Q7ADR6owoEFOWEEpJy3QPZvenLWLYOYD6uHY/YMr9mblxyQiMB9L/XNJ1sQ4tWvgySZY6rKmIo/8jQjBmJYIz9D1zJ8P4t4UcWHPuVqK5x5F+GDoFKofs64dntDC59IBH3a8GfUCLGrktE/5nL/kzT/Fz6bcvlymLCVUzoqW24V2wJjwLuc8srbTlkRMFmz0ssrlzoFROFKija6bOJejH90AnWStkcY+Zx4QjN+GoehoHRWFWkxj8aHOZxZY46GrFgPQ1yhwidUwH4hLutTqCytoj6oLgkKTBIffbp+pHpmn3OFtjYFyw+31rmh9qG0J91iKuW45i3t8YOP2vJ4CcQ5BFzCufamHIuFEapwXphFAGOq3ZLOmg9lZJYTv+MdRq0c8a0AVq7wWoMyGqKNE8SeF6VmXKPqHcY5ZqCdIxaFRRRx1FtaBCYDxmVju7cIuSJsh2jhFeaKA6QtwiPCMW5bdf7jlDmAS4QX4IzcyvAahVEJSooE8cLaQddV82nHc8RgQppCPMhlCveBAMW8g/uInBjDUzpi5de071Shbt26fT3b5NCUm5SFCIT+Sl7IeEBauVtBRwyvRHoyPiF8JN1XS+7H1BAAJBioisRFE64fl0NfzKDfRrwOy2JTJRaffdeB1YMlLJQSDSAs1FiL0Tvk9+BGywLiGnsqAsHNaQhxE7oRWg5cYP5zRwXBop9wk/IrF1iWcvli/uc4Dv9w5/2XY5pcZ+8gGKFa5TOaf7arPszS/vR4zJmAVsIluPgeoIdkEnDwJHSG733WB+6p9MVxr1CxsqwAPMmpQNw85Jf8lgT/0Adw85GQcGUxhK35ScK8POI2bfF5b0hwMnAMnNT1sMBd6tVdNubwoQKzu3vZWKdyvFc2OuVKB9FpCkql4HtwKaroTFaOAMOpWFOLVGvQLhlRmhp0rj+aiIzpbHH6CbuOzux6dXkURtKG0t1pApg33tJUIiEFImj9p5JJJAQBgbw/NBRTGyD64KyZLZgbXNWdtSeQ4uOYYlA9tdK/q9xNRjyJ0F7Eq7SAtL83k/jHhJbS2SchEIhU6+EBeVJnmsrDcSR0gc4sCMSVGEiSesxCuUReQAaJ3/ic+U5y/WpaRMeE8zhSgettrx7jZdjWMAOhOaylg4pucMNL/5QllGiQfgA8uAxw7TEUO2aORKwGGpGvci7eelH4wRp7hT0DEUNlyEdB3k4luDePzMQZKPVjnYTiHgNMKOvRJ5zzplwga+eTzeKuGwy1gdrkfANgIfWP6Gkdd1t98rkiHuyfXPsIzyl5NF8pJq6Kl4LVQzlXD/Qe1sdAo6Ut6zvEiKCLcpEgCvLd+dbxbR58wzK9DMmUZzKdN5Tn/5mWnSLiJxQovS4OXmmCCfQ51SwuL19w+vvy7bt16/b1bJtDY5AzfFpGjtzzwZIAhNPwF3gq7HCx1clFiHnc0eIPGa2CzJGrlDEMB7WKMdCItBc4TYh8KXdVYTDftiRCL7OjWOwO2GzgdtF182C9Mmiq3IgIzFAmRAz8ZLjfomQDjf6Y0Ok2bmvlVtP/vqfFf/mP//W//te//+U/6q///W//8e//69/mv/7tP151+485nggABR1cPhd9W+bm42NO56X/Fpt/g2twu4VuJnfS0v33HOdU7FRLgFDdZIy+hu/nSBwXns4To6TPWvHOJpxVUeiVhqTwvOEoO8jEjsy5JdYmqfKPw0U4ZhDScYz5AH1lWc3XWDk9aEIIXzA1iR39hidZVBKv08DLRU9ErospgtB4yfSr83Z8er0GsXSB0ukpltufHEMXvZYr6RCIMoyUgIMEjPWSTy9V1iKOb8GUhs8Ob9OXw2xpATUmPvcW+taIw+CZz/+drmuLtA4FVjVSubXRk3vBBXnmwwNf/BtnpOzG8JPV5LXBVY468cy2xjbUYX6+exygDf5kEJKw5o6XH08CoVZ91ZSEcf9c/xhWF9eVrsGgMQm3qxZc1NiusCAUYGZ+pBy3JongBoA99NmrO1XJSCXywbbCx17fvhX8OWa65hpXBByvjPDmOddkbZTATmIvK9+ttfFDGdg1P5G8UoTziO2ScaksGsWJm6mv4zEh+QhiBous5EcO2L6w8gfXw01XEHwqs84HEThwxu+Ar+A0CB7jdKs4MfS+ipgIAAkiQYKPwcPH/vj75fsf04QBuVhgw+vZUB0+5JAQ8m5DSVkac/NwAEZUfFGPpcYvuHmrRa9ajmc3+hJ24XX54sN4VuxJAk8s+hZ/V7b2rkhut27d3s02OTSerkgOHyt9Wz4Rcm6R/VoQjbEd/pcTKfDUGcraxaE98KiokCaAVKCkgZjSI83lm+zbQANjRgfWjLtXedsuDq2oBxShv7a5wVVQaOGUQNXoLkaEqzlpQuCozXXzMH0kenvcEe45dsVb8bsvbUPmmBB2AZyfhSsp8sc3vejjqRW+I0j17yWcD0M83jVWiUD5bj5vyDF4lfSgwhfnZkj+lh4CyjreNi/+qLV1BorCcblQTxm40ng5ogBuxGSUrYkHMTRirGP8eb/kr5eIMNS8wUkWihwGrCVC9g4VJrrMdJOIhNVYX0TondR5tJZLWIth1+N9LXoKSxKdztTUuABRU7saMJOF54UIy6oEugx7rDmt4Zz59IcdswfkSxZxIRHwiOIHIVbBsQPIbZZzIHPqnnR4+a5g8MFQ8vmKoLJUZSi9Ni0Q4sWvWqZ77VKDMQ7BaICvRrneiE13LzWnLMTYpCyDDvYreZ1GMhoY0KHV8FHAFXWj2NSPGTM9ViDsUnWi+QKs9QBrZ2F9atXQC7Y2gLMKpKf5jlcptAhCqZF3oX5Dn2Q7Ld5XsXKOgeWN9FlbOmPtORTLGvMdg5h4uSKt1WX/IRF8OC7WFsHhYsC9UnyP51Ep7vILwCDerC2UuJplF/WVMW0MOm2NCWsRPwqc3tyIyFkmZ+4PakpPa5IsutPfzZGBSYD9R3LbEepEmZ5grlGU4URhmISr67xTrEexBqSPOjRfqhZ8n9t6hiWGOXFh1hjheIylL7aX5MdszQVD+Bc7TYR0Dbg3Mt5bCICifAVG3zg/r1u3bt+ebVbbP7f8Mi7jjN/5eqTG9Y1RqmVMEbG4WAOp3/F1cE8Ifwi2RhtrtfC//HKRGBvbC9uBbdRlHo1u0A21z4ub5cHhdiH0XqyWwqsbiIHYIOCGgkMzsoIeaUZuWLyMcUnfSXzLUwg99rR/lw1ACnS2a15PzTeKiHa52burczxnfzeWQ5Oo8VzAFTrORlVJVTQZw4uzl36nSuskiKrTO8LmnBEQjWFfL56qnqVs888aug3Azr16hkoZHDVwSwrCTiX4kwbB+A25G3gNEG45foALer/Gc4cNig6xwErC++KyUm90EmImQTzF/Q2g37aKCOReq7mEyWdFjc9b801AF4HDJhxkO+Ck+pRFT8aorcvF+tB9zA4kBAFuuLf+MeQ43bedioM2IcWGIX54tUSidNZs28v/jPrbFdbH4JAckTFB6JysSVX2JiMtf/WrTMqNk7j9vhl4CHiDwXj/Cp4zJX7hrHMa0eX0fvGC+hKTmuYoAw/p+tBxNjtCWhhBi+V4wspQAwa69N3rZAU0hCLBse96dcUhT0htRX+EWsP7ftzqAdxDQzs+BCq8mZu3ETT66F2h1ChiW3PvvDz6tTcdynBTbswgapR7I3/kemCfgICldSBPCHJxxyE9Zusax1qKBuFDiQUs0I/EhBLCYZ/sk3Aqt/GPu/NPuLlODaZt4TUJcK8MJmtMkBr/uZZElyDExOho8xoY/ljXqh6zTlyJ/AlGGKeu4uPam/ydiYQ824x+QRBp+52fx7MYSFp/MMLgz+L5YEjBDQo1iz9bEoseSeilHLt1+05sE6ElIzeg9D4jYhX7UdNDKNb72IWN6C02WEbY9K5Kd09sSNjIExAXQ6FG17yxUGJk/ISbm0YAUomMGBPbhdCSsqKBBKCiLMu4v4JQRPzMPQESTPiJ9x9uAT1t7pfQazVEa4nRCPDS16qhfm3DJJGBYAv6QzmA3EvdKE+3y/764dDyU5yICkSs2MSEjiZYJ31m61+xnzXivqRuRcI7hz/Y8CiB9/OmwlZO9IIdwLubqsAO9GHg4Al820heqv8NbwPuCgMT/tYcDavv/4oI7YczMJEHeCO0602BZFn9MQGoagv6BHBlphdBqWyc/jU4W5CxKMSoxDsFXAd+7oBe/NAJeFkGfA8O3mFMOq/dW8oWrVqEsJYLIEPe9WUJAwfoTAN5ChA4L7/lrRc7NLA5CTqowon6wRUEaiAypWyNo/fCCnBJq5fKGr0vGOJ0De02V7Blj2ffJwiD6FFirStlT4QPzeLRhbXuqeNlo39+AvUckTAjweUgkygkfFipAElialiA19K369Mkt2L78dgj8GA3EJoHYxDmARQHNiidvMEXPXo8IWKQoKkIobZKOfo4j1gquoDPzyESGhLThJul+lAGYMEM9YVpvaDFENEkBfT05mYAUvgBugijTViU0RWiEiGr6JKbMcfKofk5E5hIEDVjD8UYm2LEnS+bXjWn9UmS7eNGWh9nXj2SPZdTI4RRwFZp3/0b0+1CIQfIaj2NHyS9Bsi8Fb38V5/avuJPXJZwl5k4TOJmhXEwV5waFxV0zpvlg3fr1u0L22YeWtIIOCOS7HsqqSHsY1jnlb4Vdg5HFAh8MhJn3Dd3hfCHOOuVDERdnzIdcmP4zLjhYDeWgEAWKXHeIHeI93FQgyzEJyTxFCFEyDDCv47oviw7GBF3RgCxwwTPBmfR6L74DkFvvrgav93R/tfbb0coAH2XhYulxGYtYjz7zfeU73+p5XpM2oRigNUt8CLt6Ca64kKPvIzP8b5rHMQucDemABxtcjqYJNh95YoDWDcGOfmJge40/CkfTwhEwwuBY0PnQBn7bxDGJ0FpW6anBs9r2pdxea89nkuWVHO3PSACAMTZ6aTF1FhnJXChj+h+nxNkU+GMzusnymrrBCoILTI5lS747Myc8dD8ASB8xFPQie8Y1FkPLoz1AbZS+8KPF/jiwhP05g/Eisqlkm4wRmoTJ9jNUPznWhAjwWE2um4N3vny4PVMJ9yMcWV8auuX+vfklDH1Y2AXDYBH5RXnkhzOLZrhwZuiCMROYiRgCF6zIXwl9NvZjtJVm/3ziDCMBKcJjCoUS6DTJNCzIApCNoSrxJQ2tilP7FPfc4xsBf6df28oQEdGJ4JJXAyV+cO2T1GjuD1ccVC+vp1sIGzHVdqwGXYUCGxrGRZyy+XXxCMIWc4CXJLDAuPIXidPT4gJYOsCGMR0EA4/X6MqbKsiCwfLmBCxfnnD6/c3Q3onf1iCA8V8BWkOAfyRSbCCiJ0uIpiPqQY1cggjRBAW8+m/fum8dHUsWEnzM8tUfn2ruVyt8fSlLYe2gXz53hxhBeEiEq4BI8wCj+zMncXo44RUyHeZrUo23bp1+9ZsC6EdxYuWKxGBby3wtJVuqk9/rFfwZsKhipdiY1XEM+88WfnKHlL5xIlBwMBj9CSUoopFCBE7IfaNRmFlxvzqsnneE1vKQuUJFJYgu8JrRjxSEfND11JRDsKPPlvEwZTCHniASscTy31GJ5R3vc8pJ+PJQ6LniNU1bxDEZb2D6vuOX6QJH5Kwt3NrAJxT+BseKA4p2p0NGQEfprMy6GrtgdA1w74ZTj8dj81fwrmF4eKohII0sqm6JBt8Kzb+xfEgVLq4h7nA/JgLFu7BVAqOf5HnsGGP3vNKDxt9Rv7RLEZ88ZfM4Lb7/7h3Be6YHVBQ2jr348f7eqzAEPhfIGsAIHqALaRvEuEmYChMTP9/yQ8rl3rkPHTEacoZGxNBC2/GjremwsKHW2sNnqP6VLndnwezxngQZwLdgp8LRAIcApA/tzItJLYlurMq9x0wQAO0GAfnjqWmQJQpYWVDOA0gBTFAYCMNYN5+xaAuA/jWKVlCQNKoS/ZDi9AYaUyfEZ6px2HpE3yGwetK6MHV2wB87hlLfDf/2bp9roYRJGDorQpCNrODRq40EvG9BvHVVkumPHIN9NVIbZEW4OvFZHwAFjPLWIpIuFFGwKTQzCUvb6vnE/W+QVA3KgvDXi024fLXFGsggR3GlzZfY3XWxXNYCvsQn9BYIQm+hXBxsstZNaQIaShxIm649ss6NemuRT2ZDmoXdLDPle2B+e9l/JbHjOABl2nskc+cxfrJE15jKfGAHJUSVk8GhauT84lZr5y3fBpAdffWYe3Wrdt72Q0OjXiGwXgLxKN0+ugyKdxDoReCQA9imMEtESztqxTia28iX4GQoutgcB2hgwsURA+JGiTIqhqKKPKgXbGlweAvwV8nZBXKO7A1N7WWNO8TO1T4eyaNoKF3qXwd3BfsT75L1FfdW57wTWw4hwCHckKlW+hR36Ynmj27rQp1O60cbxQHP8/74BSKQQbsQznnO+OdjzpLU+tClxj5C8wBAOnc4sIL12PjN9BTpUHpH1k81HBe+IQdrSmdVWB8H80gouim0G0UIP9ahkKiH75uJoKTrDpl9JI1KbBzfPDBM1uvjQVZkMhw3+s95U2wP2a4lUW6iCIQEgi+wVZ1OG8MlwSzbUaCyh0a99f+de1SCvoq+t1daIZiIDSbghXwEajM1yTuNBx0Bf9Y06rAqtnxzElFRO7cqjRGBLeoMcoCC0wMn5T35w1l9+jAiTwt40ZckF4XYjsmEyQIEvKhe9HWwLYMsyx+aSCHrGnj4LBiP51dtNpmTGxXgsU/sBEAQ2EaE25SEWMrer4N1eGpsD9ljUkB+ABz6pPcjH4cDAIJZ2t921LGNNcLthQb4clLgxCcE+Xr1UIhJ1GuU2gcdmQhkSXO4MYywcTooLyAAZUjofbTVp/UymIMagDWG1lLdg0/v/w1CWeEk3YR2kV4tRYl1XFt1oVloaYVQ4hEdowvYWi5fnXZwceyGnlBS8x8bKqYRxtnGAT3zy3d0H/1hrcL6HwIzExPiKu3b/bPrcg1Fy2071jgMbMFu23pypx+/fmfaoId9yaomXxnLrnR/bzqbt2+F9vk0FLgDcKzULw4OwFOXXI4UBFD8x0QX/reAkUiNoxxR4tr7IsuVASR/UKGBBJjoFG5KsJj9SZjSXcv0XesurjtQ2h+x3AFfe9jSM/Cfzd64ovV2mNy3KZin/FoNYRdfF0LOiqieHjhVjGDL2vDKU+TkJ2SiNFGgBz4gkhhF3t6y/48Vq1+NvYs5GPuQikHCPa16U6V1kNmuNWA6jF+mtehDAn7QPfEearY1v9eeFDNOWWlUjjWyiHM8DZJV/j6aEwWAjMy2grwVlOy4I8jjlGcny/0GDZsPMMrrAcLsD0gtBqajEg/O7vFVTRgWx1u6zlo1UqeKtCcIwwsAR4r8vFIyFbXqyn4NKPsC0SpcrkwW6+P4Eukgy6Ew82r5Jifzlw/KpOxQ4voOHINEs8KAlB5yTpUUKjSNw1YEx/JhZc3szCLrxwdbRCRA/kV9/7oiYKg3a4MfttKYRWfMIz71c9FCZF4xuyd0jGZ20kg3Lk/b5YpeeQHlJGeiYVAFFHyiHkkAB/Wwmt4QvM9bsHkAcNJ+KnobLrDW0qM0ceKkjQHyCKI3+KLfpljNZUgkpuwYqtyR72biYBQOThqH0/eq4uHagSw2rrBn/7UOBvZUFTWC9Za8uVMu0XRF59zFlMX80Ms4nlwKSwCWgCS8CRuw5aBzw7rLwAPAlHYgLA1lbsdLx+HID7jyBKA0VeL2darlQ5YeZX7nPi5gdiYbzg2B9+SJl+GsBZjFMhLcuBLRceyVsU+ZiTdjfi9/GT4x1ItaQIejL6NRzq9l9amW7du99smh1bDkJYhkw/XSRkpayFnpdCZq7E7B4iFRdp28yT2nVhda8O5S4NwtRIPYSfnyoxQmmCTCs81QKdFyK6+aBeHlhERtth0cNP0DNB9DNNbU4hrW0y1uXvKvQvOYmw6Acy4CcFR25J9fTkrep+ybSAuT6SGiDfD4vQu6u/NIOxu+zlDfeRArVR3mLDX0y1liFXSlhJpw8Y0u92eGmOV9AGQXkSF6RXjybft8abhaXrP5Rg5iA1L+DMxWDnDoBkyn58tiIIwNLwODHhQ3PAP7QUR27e2MSu1mD6cI3Sv4RfCsXYZJANACpmnMLBep35ez0Fzy6rhqElgPDrG2jL2RFhGQNM/CeMJXOe4UPh7xtUrWfOULGRPgFvzl+dMzxYeYLAtQAJ+EcdLWs+iLTUFX8CFs7oFM7soR0RUaBnZ0fDPvBkLXmpbdXzyYVQ8QqPWkV06/yS9shjvmEXIAHtFk+gC7xl68crgjj+9ydcU/Hqmf47h+XNdJUqJrvBnHILQitMTH7bPqrU6oW4Dh6dxjmEx9ytu7SL/mevQwAPT2BYcd8nm+QXHhEss9t3YGraSp0evPYPKoXh+SlkLJpktO6p2QsYCqUra1B+Iz0m5VWJiZIyC25WFqkYXMVQo/BxPzbMOeyCQmTIsgyjl7UDAD6mW/aw9OYX7QeKdnoghNngNn/ICuYaCkNN9SvI3a5fMxkcdkpZYfMsNbasyRw8tJeFmYcFx13+en1FjyuF11X7KtujzOrQwGsbUdmAuDcp4ulgvFNKt2/di2whNG1/AuCN/sFiLm19KjQK4IwTwbeEwMiS94e+80B6qXzSvd7FaLiib6k8o3bKG2bggiodRFe0Qejf1f3dxaGNgP2NdAmVsjhsUtgF4Uew4x2TC/VMY7SIqay8zdmJ5XUbjGXy2/PvnW/mG9qfjKVWpKSLyOWAzmCTjVllvd6q7hpzHL1EsxO0xe9DXe3QKXwbbsLXqFPeGEUcMbt8aQV0hBhF7LYCQkvnK+qwhtSb8Fx8I7XljzrkD74SdyoVTYNEUdxditDsiiICKMf8f4fcv8wS27RBAXTglhTF8b7sQxftKIkyJkTZDEJuY/ZwbMrfincJBcfEWCU5E5/0J+jyrZ3DNP0g/fU5CDrK5mYJiELbhQGU8DFkQtdXpnUptfZHPKXRp4Zhi0IBH0UU2FJ5leolY+YcE59lQLkgIdOipGoEA/TO0hKC9tmFrwfuUVUkRg0UUVlSozNYLmrhqj+cY7mA3OZwZdYq4glwYAhkFJjy7Sh/zBNlXBDoa1ULo0KDAJJT8BQO9foq321+BNILUIx2F7WRLovqAZyUUSdSnlL2DZbu+8RAxPKUCUCBKrDB3XHtT5lAE/GfcEJgsf07nWFywMMRSrQykYNvEbirT9hl9n3EOYci0KQSMgKmRTgNpVCIR+afPuYFo/ENutf7g1gU/f8ac9VXCr7cY4O4VZJCURfp6gfcGn7OND8PCjUV1/Uj2XyWlH8G1ixi4jrNVLTTbinhQsLmgwnwxf5Hv8XjCAhlxnwhQF7ZZGGPOXE6xOXAHqP+k+88y7Nat2zvZFkJ7SL6eByYwChsjlGmQjFj4Tr52BVJxNwzgLiTvdV/a0eJaZVIjnCvQJ7jvNi918KWDwFFfShEDVlvsPRZkVFnOpnvPyLpsFuQLorHZcF8kDdB8AzRFnTbRgMLsRVAKCHvTy4A70JAH96fa8V+3+sPDoXifkeYDF0hIowYihf/i7EC1L0jfnHKeUjJoD7FHKylJRReXqmV3cgBJQqcjRAkS88NagF7izuklP2P4RApBhdyKkLdmBEEC4wuGvvroDi/cHVnQ3MBwfo02JNEwyf/0ZZ7Ato3uALdghUg4no3lZpBHJNwPoAmTWE30mWxGwgtyW3D9fDgAw7hnJuLZNbPPMk7w1cBSCOeg9+24cp1hlHY75PsWUDNX0qg6yxNgKZ9wuzmOTGFtvbUrrXTnqO1pqnrxUiAqX/9Y6TWiJBDWCjr+BoNWlOQYmY15xuQpf+/w8Q45lkFDvAHYid0u/JZTyIc16dCXHIkyyuUU5GQJhNCkDT7SJmF4yZ/mrbX0IYFfBRciJoQf9bO3z6su1WY10KdRggLotAXMM2Gs++YWIRfsa2vvG3Im0RMbRFucZaojkzCVO+miVYL4orhQ0gNJNwEaK1xaPXectBUQIGdu+A3lyudypF3CsoqAZgUsE9T+sn5e+MIeE56sj2fGPeGJgMEz7AdXUbmB226If7DC1NvdGGYPWbHICkrtAwSBFNweNj9mRi45SVnCxB/OCzfvcRQmcRjRHbs7RzlIf5H3u/LJEtn1NLRu3b4fu1lt3xr6IeDxNbZJuoL0QfjT3XSFXoVBcO5okOrv4tCGcF8FcjYJFw4ejzeMYWpCRBE6UvRr4Rwghr1Pn704K1UWUWGllgKXk1hY0TwJ1hE7XLzTfQyll22kEwB61cAKAKx+zfOqf/nwmAKnCH0OxmrhB4ZIxlp8f37pFzgULezvfkhC/ZIxhhiP3l3OEne+sw2ncBg1hjOZWuU4Z6BCOSTlWctCN5UxTj5thhDcqWfwnK5H3JsPiWBjieEsAsPQUfmso1BsupHx/+VsqPc3TVOWhRBw4ezClVpMUvRjeckUkZ/nB1DNREPkWIPRNvYpIBuXC9EqaEtIzOIzdvRrflLaVmE3JYKmt4eqanUE1FUuYV6Ue86FXEs+PNwLbuwUYPfLc2E/pgRH2j8JPBo9eFuMEVJ0GCF+11O6kUw2JOoxzaDn0rY+PaszvGVVnCEE5WZxHRIwoWlQo/5tQuBjwrN6wUWkhbbIymBk0VsNoOPJiKXKZNkD6my7FcA5CsZtSw015TTUbQc4qzGEgoXDBInGtVD7uPm+mNUSJCkjp7JeA3BAaMpIJhPzzvCnzKRyf1VximxM/j/TFhgJEuRXlg56BqCV2RBEKElF/57DEOKVyQUjufDgKBIkxq0NjwRBhdtXrPfgDWUEQahJwJxkYKb8fY3QhHeHqJgvCaCn1hGaryx0ZhALgWcjN7fgh4y+aU6HITJT3vryHPLHkYOohd3q1fNI8vYDPB6FZAiBUkTDehpat27fj21yaMiABTBzFAQXybTFmiTWQpBE9LbMGC0juSQaYeNXpjFUG3i6rET8mgtyYw+UIcR2C/DPqXhB8K0Jw/TeCuyXloWSqrri62IvbptVuPYa+IqADJuZtl3cvRhkhCMyqPFQjK4Yt+Db+fNvbp/GfIaSwv+ZuP1wB+MokHC1prof7RKTPmflhCocKOshawmq1dDPZZO672zvg0TOPTwjd2Ei9qqERNzgw9e49YuDoUVAXCZpCIfA0TfgDWn4gm6Ht8Y9QwXzQ+nksnFGB0/hik3vUHD5lFJzjxs5iOiEMLCB0A5v1n1guBeqOY/P++ijn1rklAbXIpKpE6RvoFc9lo+a5vQuyVMYAN4GQmPiIPJ0FCwWm13zPUaIxkrdCqs1AxdUXR2lVf/kFR+3K1Su3WVisIx8AZcSEWrvlDovqGolBLa3JWvguPymYpnNiBPsCgadElNTY8mOiYAtgumJPuTnDpoqJTR/cXghe/eYsQow8oHpgZEFQop+OUktIMXbWCTlQK9BVBgDM7KNXhPLGAVuMLr6Jcl1K+fq6HIAQiVTwBkuCBsjE7fuI6EV4EHAtLYxVbpruTA6pJNg6sBrlyun54+iGRhV0oCt3l4xalrYKGOe39h6ROBUYGd/iqnWbJxnVZokZgGeN+MJVeaRMBMer96J1mRGPn2YYAKvZxOO8HM4mBQBFgUfNm53DrAg4jVOMQpkt/Nz2H7nU3scck45u4x+nuApn/K4+IDHTMgYCyl25vKA+3nV3bp9P3ar2r5E/BFeB5M0FLEm+AQCYYSF2pApyRK8AIPY/uJxR4uHZHSFwI1oyGVwfeXfFhp+/G+EliLQ7J5fXdV36e9wMJk3gLAQeIs7AFIQ4FHTyWYXxR4WwUzu4SILpoYKDuMF8IDyrdycL2E/jakSUoAjGY4hmFb8di+UfqN7MfmHL9iqUbXqKdv4sBCJGrwA26zTtvGZU7TdB4/X/8KUgK/WFFsRwb39myyR8lEGkIrMKQ5hQgz3mSDhhJtG7xzD3B1NZw/D82HmI0bNbF+fQ/tcVEkumqrlE4WPh+FkI9wUh2tYW0ji+xx5ichtnoxZERfyu80xtTDxJzIoRBuldi1cdfjfaswBlY3oR1bymwaGmN6Xy53ri34zcu6SpXBs0HIiq0Pok/y+WkXj2Uvtaa3WL8Q6dMQjlBNLSVBp8kyYJEms3GTD/aBhf17PVHB4xn4aySrGU9dGaiF8wX+CBi+s3636MFf26VRyZOv5DkRPgA+kO0VikgLHmAcZn4l0Dc4DGVGP+tpHGLt1jscJGySEowDNJRHN7307Da189hRAhlspdtf1+ZBz21iwyiDcV6quZB+ZPyVfEsuDzRaRS4QYsdr4s5heVEUrIz0uVCsIPXFjJhk7twGHgQ8JGDK4t2D9Nu/twn46ZzCTLboTkULOZ89NvprDOfITrYkFidSmtO4LJLDRItyMuWg77N6eF6mARV6P3gixk2xQdjdsGMZhyIcZnR3G4XgZbxuR9SoKbTOT1evT/KIB0m7dur2p3eDQInjqfyT2BSGNIE1gJVwfQVoIiQZK/ZAm468cd7R4EOEOAJ6iLXQQGGFrUW7vzV1D7JGhL26Tvtju8jsGunSIWAuzmMmPwQMnxUEHHE43XVLV2CvAqCwYhWDXIHMQfFC9rdPv9jT/VfZx9gSwQ3JXttDWhK5Cw9+qrlCy9EWPzBxLtXNrUXjylBZClruPAxtJFi79XAQJDNEAv5gqOUOhzHPrbwk3mthcGpIyQnFALeqpBD4M3HzCefxBFByOGaAOxo4pVS+1A74kSN62nw4pw28k/AzZJu89FhRhx3JeaU7phefp5aql8mPx6JoLaSb3sHxg0jU6ZIu8OCEQdu++vH7Nq/lJQgPuDi7oN/htFGN+SorodTCrMfWZYgqq694i9o/nc0JjBTG0WCHAwYaT5kfeIur+jEOYF9o4wjssPkWStzvjdaxVhXz4Koc4UROfuSkDO9XFLifg3XWY4phBzrXIFvIYRbkLiAT55W7+fJFnnkFe8lh87Bb6hk2kdYigpVlDWSHr2OSLRgE3zunBmChc7o2RyXHMjVs4p8onjf6yjyds4LiRFuzhelQ+JJXl4mWq6BMWenZLJL7FQuQygSiU+QGFYzzS6kiSD2a+9AuwxE9e4DB2Hl8HhcEK76QqLb6s4DKMuG/KODEICl1b3r46Cj5mv5MIs1pkdtaevXWQuko9JBwbPYJH3tDykW8ZMUuUKiy2KwSzSxz65hlz3bp1+5Zsm0OTyD9AoFEZgfbJzsh+VqSgG2NKCOmDQsFWZO2NO1WOgiNg0TihV2zElEpxhXlauok2n5ARLGPgnivmvvoln7MDU3qe3H8VWjh3jmNtX8C4CGw7KdPKWvDHVE9aC/hGCNiaq/Eu8vKDeM1E8WQR6GHxpAOVB6VlzrhJ+pJlJ8dSyq2mdnh72n5FQdO9ydLZP2vKSi+XsenmVOKpAyK9xBC49Vhubjy10G83+LC+xWqQTfwvDd8E8WcfZxogQTh8cDlQyOWr8Yt0/fP2mM4aQQWqqkhxUNdJKs2dSo3bPb6cJh7OjBFQbmWFr1CG2+GxRO5GLTDDF4OvU05TlbULH50LZACA+I9K05ACfhy9ZEcLafkgbODccdsdDFHYmDG32oDh+KGPTdfcgsROzxEiR6+Tq3DWKwCN0MH88buL/ZwK/c6hLaiZIIilSWgEMGb9cd19FsoPo0sdZQolh2Fa+GIcAw+wpFAn43OfevClAK2qJfSWscjN4M/IiKGGkpOhrPLtZn5dZlAmgBRvo2KD1V4ZomuJ1RHkqDc+BT7/VVHKYR1qtwDqmjzabW7o0o7eGzYxeU7JLftmgPU4oHai4BiS7oim1JbcrNjaOlYnATrzj+JSQpSJ2mFXaWiUPgQfFsGB2sTNxFOygVzsuUSVd23Pi8eCz8gsBggOsP6muWE/p/KpUwaW1Dbg6u7QKzl26/b92DaHxi2ScUf4ESEzJzHR0AX4nwqdMl/DMFVItOTJanmfHetZQFiVsetE8J3ZLcpNh5uz0h/GtgNljaM0uCK7lsnBGiuAKHwsyUakir1IGaWEU63Scs2MggRl8kHsyOhNY7jQQ8EAy1+zUMjCTjkh0p2w/8L1BqUAJO03NkH0P+WXbb6vtJRA6CF4LPC3EUa0u6uFj4iZS3ycNGGMy4EUno0wyP28SbBJRv+LSkdcA1MMQwZaXjh1LdzAbyBlUaAeZjBiLPGdEFuNX6TnX2KnQwFpEVLntEGwwZaiRsTCa2/lNN51yviYlaEMChC5cE2ozbIUPvnpSJEEhyFMJ2x1vNQDBCanB4KZixjNUk10yNS1BYYzgHEPIMz/k16ZH3LMhTP2VVBtMYQAdOmgcehrfp6pO8DRVbK4Qd3XD3sJt/GcnU7OfTCZVogmMAYkNA6lLTmPh//ziovkvNRd8xPhh7dNwUNJktPht89+5iBUBJDuMWx7vnRvde6ISY6QCtYkQ8RgM4v4U1HP+5nVGYAHWkIf1asjc8TLgkXnjuL921Ddf47Sxi9IZom56V9LGl++WI95igzARfTCWsjoorB8zrwSoxW10VgaX7hKDzmFkoDD1Juu9FVKr5+u3sSYAPdso1aoVI1ZP5r7YNQvcAfgFu279/a8GBEqNgZtjVoL3y3Gl93qy/qjHkg+gZrmM0WA7p0iud26dXuVbSG0X2ah/0//EXBI6TZCpoX4FyI0bcGllsuJgeACbG8Ef6gLeKRCw6NDVJoslIC/cTanIcRoQXM7uEfuLEObnUnkPQaZ5H61NNeAVB8jXAtnvKEaOhECN9uplRCuhCcWO9O7sSJ/c85TkZFY3Ab8bWxbE8SP0gBceTJfsqLjXzNdX11QkvD86oO48+JpSs6+hU8Nrw9OBemeuPOXmcMuRBogBQVdKlTrGJ8yoiUADYw0wNWXSFTMZCQYoc1oUAZw82jL9J7p4qda48KjPvRTtMV4Gn7xSeHFJ++n3ROZJDpHTppMhNFLqd8H4Dijs83FxbYjSmOoCxUhLIYF6oxf5oWWyriCEBeggY8SFo+Q8fWygmNNk6y0Dt1NaB0AMwOflE4fXhBDH8Ua90FaGCBUnjkX645mJ6H02FdihK4WAi0MCRlfiwk/jEhBbDPUKBX2i/GRpPzhRUAkLbYdMrHtmcrmOR7JMLa5fDT0Un66ddLLDMCrCq6EFXxeS9yMbpEvAz4V5FDmbMKSsUTYj7E8Y1PyDRP7fnnxnSPzEFobRq+Q0gYcuzzu7+QrtMToVLKF82ieXp6bdcp1xk3YIYGDuORjA778tEyI3DZSwc2Xv9bPkxhctCCotI9exrXnf7d7aqiDBMIOs1ij4YysA8JX2mi47WigL61YTnuhkG7dvh/bQmifsjH6poi+gRoiRGuOODxIJ0xUF6rHIAgiVOVYaNzR4mPyjQoLKqgHab6Yr0pYgUl9BB+BlGms4IQ3dcvbzaGZkcRTCEYijgj/WsmBMMK1WDyFgWpG2sLXp78t1hhNsAJQUOpmLbAvbv/fJFXnX7JxiCXhdhHfY8OuT6mQn2WnyuM/fLEm/Zw4IMQY6yaBJrflKGv2ODYHtQEkA0qD/0ptFp6ePGvLUvvaWDEDicrYMzV/SGxEYFyaA6tNNsM5p0oMJ5x1ClaEYrzxy/T8S20csqSFc4S5AzdJVTIBWxGOpeOvX3ORfPB6Z5ShNQRYLjAuUz9KHD6dU845pfJlKl/WimlZ5x9sFHZDRhOXOM5051YuxthP84dkp+gQrzLCKMlpfAlsumGnQ21r7b4c6CZwJnFnGl+IrYZ683lsnYB/U5Go5dN9lVA37f+MY0lkBb+DbQJdCTZlfn7pdLivrs+VPZZnKYu4YuAj4SIt+fSCCqFu6JvaP94nrY/mRzBswLxfHBNfLPW1cz9ikJVe3ZRwDknKmNSczrxafZu/dVynM4eFhlI4IttONC5f+9NYxrgpOyUTNMzflzoUd4/M03guw2TSBfwFVTh/3vWsS+Ui3oV+a4J+Tc9qcZc2Hko3ZlKGPuAL8y659t84Dv/P8vU/YjzXmoip9ah4lcRxfYMoNRTPlzMil3PItDZetp59aV+5M1znzPen8oP590mObzSjquXJA+LIq5BaB8ZjCGX8v+GVunXr9oVtC6GV4kPMHVJpvp/Hix0UwP/2v5T8D91M/FhDrmLhVu6s5ajG0PXSPYLggFSee7bu2vJWGoWVSUEINBHzhrIzD81j14hdUmsUagbslO4yE14xEEoOED0LHKck0KyBZN4uPDFFhLTsfv+yp/V77GMqEU+zRn8EMg8XViDwd3jhg+ru+lUvN6/3if3awPUS89i9etaHKuoHpjZyyjElhM8FNJYw2+D2r4jeeqVBF2Hx40Gk+bNWSoTIypqD/ws1DzIVF5ifEQjMuiArymvflUNzO5ZDl123abh3oTaavFeBZ+Owo67M8UQyKJaD6qanh8vX/eJ4fBjmXw/zP8eH4/E4lO/mv4f5y+PjL9Y+OjEAoE1CG+GZp4z87KIXKiSbMaLl8/t8HHYhENjjsYp7nTquIyPHyCoB/nQ4vvQyv/jF8Mv59ue/Si/UL/3vh9JDw2pvvLrZY4V9HNLaglPzr+mcxuP4BhcZxgz5ajmBAxS4710VIL98NvyidEPtifJPGSYPR/9J7aPjVt/M7zuW1z/U3izv+uURY+5YPuLG+8or6hWO9atjHZW1CfN3a+/75CNzIkvtkSDsRCur31hPry5juVSmh9xlqvTZjy/umKWVMhyNWCzPdfIV/4pkqrPul3WcDb8sE+2IIfZQb/HOcTY8HubBlAUFOOYHe0rHcXhYK4r0i4eHOr9LHz7UVhzrYyk/K8/lYeU95Vn4w1v84ffH+XnegFnznc6fWq9XH14dPPN7Bqw0993pTTsmyCipNWWQ1P2kr3smT7du3XbZJkI7IfeFBE64j2BthPAnmBzwbdIkEkJdodGFRVB/zzJxzJ6E5kIcerLgH5pyESgouDVD1oA2+t/QaMabxh2tAoc2SUQqofYQxvRaxQboMEWZ3kHchdglNjd0HCq2GLCcGtVtIKsm92neUV4++6oCwQ9TPrA1AyY4xymRnAYW6fkjdl5tJb9iOiOSSjVhfShayjuMd33YkATSJgAwUmfKrBIMK2yGrExw67d/BGKcykpnoEMjK8cirXKR7cakAmVimr+PiJ2aS8xVjSKJ/oGQ2dzXA1/KComSk2acYquRvpdL9Hs85X30SbGfx2OJyidSD2nMhx0HLjd7yIw3URLIWJHH8VfWuPzoDZFM/mS8n6O4YadxALmTvF+dt5lhzjddHuDjh3Gcn3UhFAp/6dzEPDLGx1fknm3ZOM7++6n0hgiJr3FMy3Ok/qvYkFvExgM7QkVG3ZPWRuahslbs/XQ6pRezimv2Tx/G+dNm5FeZosKLvQnUfon9nH84HMbx411Zq/+F7Oh5gOF+LKp3lUyOXmu/W7fvyLY5NAMqIAFkpM9AIsQhQy7ycv87FBL8QpSJ2KYUYO3LVq1VJo08BTQZzLUwZnApEw8W1EEgRmGqLt/vfu/OPDSqLlUbd9P8d/e/Q5JG4Cp+iIxSzua+tkcBF1n/QDiNI0TaDJ35F1Um/mLGKstAMGikMf9rod5cJuOUAgBfqtU/1XOATQh+g9f0wPJ414cdIwAflBREg6bI9QF+U6YjsfiL++t6/beScAtdlzQgRQaJ5C+EOyRdQ2pZ7y7jG+B4OGXU0XF+AvUptV0y3dcDX9Q+PAyzq1y9c6mqpPmrw/A2zBLtl2MJWZdI95t95CEJc3si8kClQPnZuPG+Tz8Mzod8QdR0GioJcTy+w8Hkr7dPHx5/eTw+Hr9gsz99KETUYe7+bxqz7rMBtTqYR87AINeDrX3uNz9W1nh4s5l3KuzYPPOGtxTxdbttJfOyLvQTMmsRDHbnYncZ1m7dun1F20RoI7JioQXx5LKAX1EJUUs+jTKZBkF616koixRQzcWP2nce2kMmKiG1wOxbA6uHTSnkhY1BIOg0/kN9WCUK9yC0XyUjN4cdUZj3ht5Qwlx1iagGw4cNFBQPG4hWKtWTgXLM4ntSk5Okd1UvnDJRJDWZAO0ayYLMHYfIUYr0yr5cTO/xXNLNqHVsPe886njXZw2pUZsA0sRnVNsGsjKqeVG1wZ5a5CuBZzWWGTQkj/lQ8fTJGKycYR5b8IIKra4jeG6J4Q+qDvXMIiyg0Pba1z7e/IX283++dwtebAOfBstYG5Je8VTG925gt/+mhpFJth5MfA0hVHbtvzA4/a9jw5Bv/tra7x/9/A2TxXa12JLGr3kP3bp122nbCA2EkEmjnpj4QmfRKOAzVklQvgf+KSregcFSZCTvy0PLoalD8Qk2pZVua5gt2uElLBTt4LZlcRM7caMXh3JKhR423W4yI0GTLLlHfVppn6isvczYieV1GY1XEDTVLUxvyTjcbT8kUD7AL8ygMosba/W1sHuU5LUZROVdapptG42UnbHcDQH8dKfGb9DIOKpIRxhpWA57PBDCaosUzGtz7Aq8GgOQ2WxEU8xp06i0n8P3j0HLeQaiFj9XjENwbj4khZwcvrmvB7o9tURSUxiFcp9ocpjWi1p3eyfLCi15S14mu153jvduX7cX2HFl6wjHQPW0WTMU+hqB5AMZyIqc+47Ou3X7nmwToQ1OFOQGdRa/KGoUZvrTBQYkAoMSpcsaWVSd82mfylE9+Z2qRc8s07zIlqMTLCgSpuTVFu3Dy4UCuLtPybq0JCyOjhwlUB+QmkQkC9H2zD4lylUopbi+QrlG/5wgA9SMhCsPXuT0lz2N320syMAerveejYlaPgIEClDz2tETVXxfBKOV06qm5GJRACpUJJDtQ4vWbWR9SoQGjIEHfixvWonONtizoNDwmEvVrcXsEZbzR/hT2ugITIbYggjz/HwIO56LwwVisuGrCKywism7imL/S9hJOfXAgeKhIfyQOkLr9j52IrPva4xR8UK5SR+Z34MNmwjNV5mNLewhi9dLRrIyy3JhE+jovFu378o2EdoBcEGpljIW26CgC6QPyQAxKveA1YRhO0868tWl+vB5F0KrKsdEWkapto5oIdP3lRCRfBsq7ZO+ALdjKCCiuquAwOiXDC2iMn2P6j5we0SrIgv6ZZljxtQBMioUvPmNyEWlfY3Y/TvHxv6Y08RKct7PxOQosCmBMeqrPJe5dsJUygIc3xxg/v48CSiOAL/Oc9m9HO5AZAdGVihINIoLlTQxHlNj7p7+EhbUiZxEyl8DjpEUJrqMUjEYBJhcEmysKQMDCJtLHICkynQUZFv6XdzXA92e2MCSMZQQhKbMn9WbVCPp1u1uGyAvpyAjAoYeF3rFyYLdvr4N9JyuDHneWykZufoYE1QdHgv1jaBstV/yFNJu3bq9vW1zaPA7ouIAiCBBbewoQ0iSKDgUf6mTbcKaF4Hrqp+5B6H9IsHFX+TzaLAH9GWby4Q0KFBYke1D6i/ItZ1eaxwVHE7whcLS4GBr4CsCMv8rSu0rPX6U2kdDNW43spPUwB/KN+BxH3KkoTVZJh8Dig6Wf6cpTZnFHCcC0UnOj2+NMR9TrW0upFkJgcpDuo9Bmj+p4uQpEzotqtmH6JfFKuEJ5QZSr3ZYC7IFcM0Q24ByWOW61L5gSoE1bqX21Ral9pXH67GKTlQKEcYyKJTVzYN1u73QUqgblVM00kOLyLGTlN3exw6I/JRTKo36AeMe3Onz78MGRpefWI3SbhwbP/gytFTPA59P885rfVXq1u37shsqR23+Zvbwe4AC+KTLSvv+H6y0z0QbqquUKTXusY87WnzME3gKKMJC7Sd0jxwOhejQmK7mesgGIoKHciyxp1VVFcrrkUkE96XwqelR08lmFxG+CviYcObNa+UqhZBAvrwAcwvKve5q+xvYbxLuwxsZiWistM+O4BcezgUUKfdyzuPj79+yRT+egzvFVkVN2r215k+sr39daR/DzR8KWVBAqTIWJohul78Y0a4xBjzKAFIuG148ViP/2PJBIW1kgYoYdmQljeQaKTzSuM4C+v499XyEnTbYkv1mNhqiWmr5Gy3F0u2/vI3IQZ2kHv4ii0r75aepj8zvwnQGVWshPkaa16LcRz+vHjANNbmQj1K+6ZUcu3X7vmz7PLRwN8nYRKl9pfgxAIm7fvQSG5LTqFCgJNgqVtnDoc2rUJ6QqRXwC4lOdlVqn9U0DAlhptSONZatAaBxR6s+5+BCJGpXClCr33g7eZjADGVChPwkGTaHjBK8Y2PXmMYW+rj527oN33X6S63EPQzjcWi/HktZ5Hp85utOKT2gOoUYM7MUnitoG2MlkcKdBQNrfJQl4zGPw+9edfFVGyHra6X2oSDVOzWhh1w8myKurZsmoBAIFIuDBkB9kkpUzQh4Lg2AcdLFTCEpHc9bMWkWtWUoU/IRHXAef/ztEBw76xaSXwN9ppgrtRuki/B2WiZ77Q+fSgEUCtLuC3V7J3N9nKaFXh4VjavG5Pze7ev2IktnZPIvf1HEND/OlerNP2ScgGZEZiUQKNROTKlTaN26fV+2idCOJdwGAigyayKZqvx4dlkz/cXwWJFghfIcDPDzjahxuAsL/b9Kxlc2kgjOSwSrB3yQpVE5DREFqgwBWaV4MiDPnlaVmDqcaMgUoYULoArfWwLGRYCMGX/QosSPHapROmVM+pWI1RMHyp0HBdQcmrNeYoecyx+c5Hr//Z+yoEFirBPjeU8OPFWYtkxA7Cygaj2jzA8SKylp48f7L75qo8QFvdcbRXnf/R0SK+0DNi20hEGNRVamEYAah8PCAJ2mSfE8vWSMD8r1SvtEg1pRrLF7lROOQ5ySywWRS3kyxb2tsVPfq/fZkLHWaaThR8mYMuN7OYZu72NDZjCG6xRCMwj/9ZH5fVjZpKe8qnH0Bf9JUtljcmVrSIYUeh24cL1OSLdu35vdqBQCHXQcpqGUcoFGa+gC/E91PzNfo/CHo9xZfcNUefhdJ49lZuwsS+1raMIoJlNr7YhMNVWyFUGhkaBS3ZWbk+HBL1RuwquD7mqCE6CUtVL7LLiycPHRie5lO1Jw9OmFHuev10XpW/YhAysvClhM5wnwYppxQMrHX93dATh7S0jyADTb8mkY9J1N2BkZYqDSTHN+fBP8MJIwYrIYy+2p3vf5D4n+TgXDHD0YhqhIQ37ZGaymnX1Sh6sArdLLkbgpjF3weQt1oBel9v3KSs4XaD7YanRzHVY53DK9LrVPXrz7afvseHbesyWO+tiaxE8r73l+3d7HjmX5mSSE0RGbwb/jezew24tsyNROXxh8mvIfeVzsY58ec67Fi2eQ5nHwCBbDVZL8+H53061bt9fYjROrkVmsRjhEuYQXO0BlOibKc/UwC26GiivSQoqqIXpnHtCVZQE2EzIz2lgoSK5JVwRCjNUNdIMxl8sIJ/bVL/k8kiUzFM5yZYlQwBiEovKg4eaMR7FBIRBwLaagnATFjUqMRteeiUf31ef6ZcbnXOg85+vkmrlQt/bz3cv5QY3qV+CAAOhCZpV7BfIVmQtNzm2G71PRbOach3F3dcc/IB1QrDkrUJyOd33QkCAaoaQfU0KZ9kXWygL8E2RNV9sr+ERvjrvzxhQ3VtoHnUYYvyTBrPUqIFwkKkalGlxK4rx4pEoxauCK5LciKv+72iDsW2FARkl+lv/pCLjb+9jgy23sRZ56IKR69+293b6a/VhrVpcSAEsT8GJTKVulKQ+wlKtbVJMGSiERX5SE3o7u9m+6dev2DraJ0H5qpekV+TZkrug2sqYB+B8vzrFAECyMEKyQUJG48+QxWZSnY3kOKBcpa+M2xa2KpfbhrIK0AjcCVmfc06qB4SqVW6X2kSKHqnuostJyzJA6EG62spUGgQO5FSop6z3rfQLzgx8UtkyRwqFa9ZFWemdK91ZlfkiBYKIOPAvGKJEoHVjckAZOnfePotDQKWk9yXq+p/Hhd/e14NrGLDV7TEl/gfm6l+H4ZSYVSIinrBdiVHEqqkZAMVr0mppTTiuWk6Q0v2D+6qwLdtGYwMZ4N6s1CoeusfhNuF4YwVFakhgustN8ICrirsxmlOlv93Xtf3vLijgDHgdGufLfXoml2/tYFqo4lGWHGIWTPjK/IzvNj2w6X4b4BE6O77O1lMhUTELJUSskS7gO8IOqw9B5/W7dvjfbRGifocmT8ALdp2btOvAIoAUkCHmmpTLXSnXBYGHt2KeFz1h/NNSXQl8WV4afG1lD0iiszNQRyhHRtBKWGve0arBFRQoL7RNccGHGECvtS7jMIlFpHzhOSaAZ2LUmyXStW4jb0Lua//6epo6pLfax9pd13aN2XkJyOue7qo98/pRZCgX+gS6oRAozWB0jcneggbWpCnMmafzojHLSOOwp7/gopFnRd5HTdd/4+5sThnlt3qLSPp+LMPRQvs3j8FgKrwy18MpTOw7Hh/I/HzzyWTWrUWnf9LrSvhnFLiwjg/EADGbMkWuY32Lett0Zww8vl+mnHf3a7fNfeIwDtN0asZMydbqItNt72b+nmtAbqhfhToRYXx+Z34sdmD12lYVW3YqJm6zpRLdLqG6qu+1ELb5B4zi+9w1169btXttGaIkseVQYgEyC8Oei1L7rH/lCJq9RRIdS+0JfdtzT5AOFcYYSeOA2lH+bLErtt51KKLhkc1nUxOWEtq++XQaAAmS0Vl2vVWyQKLXfahkGXSYk2JSgkfUcHYXpMhlNFrBH76yi+8dy/UniAG8n0ALwNkHfnWWZ0+TSC0jwTMhxOv+ULerHKDKksKXU//RSIYXBC51gad55HH5zXzOaDRkgHTlhcKrne7/TTfFTASQgHsedisWgJty8E/3JYvyul9pnthsGAYBbwMMW/aDmEnP1qtQ+ap36p2r+7X090O3SPogrUpE72aaOj4nU/eBu72ND20QYm4z1pJSX7UVGvxsrZUKSLy/CvYuexMTUDgfgE/QXFkIOhloZresVYrp1+w7tBkIjbWakz6ByrAE6A9RBpX3krNFVBdfgPBaletS5yc7VYoRLpFiQoHYkFmNqEKgDjY3KDEI3VC1pKkRHcjur7WsrYAlxpSwr7QvlisRfWXBKMUk/QRB+gTudn1moIIOtZHEIZ1Tu6s8fopN8JYfkkElNFSRN5cDlOzfzFOmHLGLRBKjBBZI7rAIN/nZw2oSXhdFjvtb5nPPxdXjiMS15TRbJKNVqxnvvzPuIe6KLG1WaeFI5su4cRaepSCJDQ8nOcvJXlPAyRnRkTTrSDbQYBVmc0Gt8to88BW3rM6DEXe/rgG5XdoCaWrzii8uaoXF8xQDr1u2N7MBwT0hJsAv5xtFH5vdjg0SALRRLhmBhOXDI1RBZAMKWhYBtgrqxiiFlfnV/8N26fYe2jdBOVdA8EWMtkqnMqZfMqn0g0Vg1qNRzhKQxJJKM6EMWuQ+hZYAujx1F8o7IoiVKdV2jqhROMHJHXPAV9fDmr8c9rRr40YtS++SKCAJdIqrB8Bk7DzpN8mnePtVFqX1tMTRt9wBkcF9e1ZF4LACakgZwvJSwtOdPd/ZA1cDHHQFcRGkMHw5+C94CB/2LkB+2F0n1mdSENCsjMI0PdzXF7UPCFZnv5k2Z7s6ZHiaJnEGN58DEzPYg6738+p5PHjFFtkrtUzdKZaOTx6w1006TkBj+2M7poQWg0wCoNf/8vg7odmUngN15rrSglAmfUj94qNs72WgsYGR16YSKJHuykkofmd+PjdciR8Tu/JAz+AKos8Ucb48Flw0rG0WORePYD8Ds1u07tG2EdkDlB2MJAtb+g0dCV9zxAyL1qJiHzBdkGQlrx0fqV/7rjiaP2HSc+oF/i4+PWoKhOhO6v0ZyKgRkdKmYw7PLbR2AQ+Fdy4Kgs9CbLbnHlUr7RGXtZYS09c0ZjVf8TVXbnRzaCCQWT1MglYgMMYgN830yxwGNgYNACSzLhoDiaU/H2deJxINII4nKRyQQkUCLefjTXa2Z7TcZGX5mFttYrZJy55MGY8JSMBxaPuxRVb9Av6xTui8RP0UAhGhKFkJdjYqgRGSmfFmIF1t/4ikuDkAS5jUGZkYo9nxfB3S7soE1h2KQUoNcH2ju5Ri6vY8NngNQzyrl+JywVZYyuT+8dwO7vdg+nPPUYrkM3Rp9Mao4LHZtZa5Eaj7FVDfBDsy7dfsebRuhHbO58840NGeBSJ0rSyVA4RiiQRIiHrZvcEWjppxquo+dubQB4Kxcv4jEUCKBAAPlryPraVGoBAjEXy5RaBAa730I7WRIPYP/zip6DlJB5RSoIVQsAOVS+IdEJ+Y50T8XqBuBC0h1WfPMZyj1x3tamqv6UiPFCeu+c2nZJoO0UtJ9BfdHKr+cQSyeQSloWA42L/+Wa+ZSFD7X87rknOceL19kP5ZzRjfecVQ6FjbPibjJnYt76///Y2IgYVFqv37weN8HDSyURTQLMg0Quj1IkyfHiD7zyf7QWUwTrr60Dw1+xmk0TEiyviy1TzKYhF4cp8fNnD0KwWnPRtlnn8hFktgkF18n7tQrmnd7J/uUY+XwXXpKZc21mrokd2Ysd3tnG9O8LWadzhel9nmqJST3DDyXbG5Gxn3Fn3xDkSl3gNat23dp2whtOCsJdEjhgghz9xn+n7E4RtAVwrQaNebCaLjK1Y+5k525ahhgXgi4jDJCIgRARGEaGmtihCqAIKemgxmWu33Sr4FoYLvSPponC/plmWMGQUoQbRS8Mf7JanGkCoVatvsa/ve5akOJhC4q7bOYBLIF74NEA4EABXqloPw4zr/HfMzD6XiYvzod61/Dqfwz/+B4Kt8exyxVUW8UQwIATcIErLLP3HlG2p9PAaRapf3aY3fqN8vh17g3R0ZGcSEgrrCyich97An8qeZUAZGx0j6DIEq+2O+miSsRYbDI8+MBSE7sRVQEEQIMua5y3GcPqYFoYWAKgZYS9R7fu4Hd/pvaQ46YgS+dk7TY1KR9ZH5f9lhKhSDEzE0bf7dHbLZI8WBoGOxa3QRSlzh26/Z92jZCe0hBEGRDmlcrL0iiiPwP/UUSbu4psoQIPUn3YmcPeR9Cg2DLkSEUYExy0wsuT40rl5B2IPVnUeaKcPMtVI4p6DqiLjBfGviKgMz/ilL7Co9fUWofDSV7RnDHjxcCYLvzeK8hiQTcaH6+ZG+RP+e6s5/ve0qn6ElBHY1/vuPdiTBUAysayocAekxJxt/d1aIkGrEF1mGsvZ/uHH9DKesynS9K7bNGWqEKwWfKvR7QQ5oWpfaB2Z3/akcXBDG5KLWvKAWgnJZGsR3zxoHmUEfHGuKrg6eH0nfZkJFR6osQSjFAZyq679yObt1ebWV1X2x6LMDkBSNk54ky3b66HYrmhLISV8Rjf0B4SOkW+E6QQzxRX1ginKkXCenW7Xu1GyrH5NULgj5TllC8rLQPJAI6IRJkiCQMlfaJh3ydeU3hB9pgwZQxgET/1uFQ1KSFr+8MWUS92egmMHTItm8hG+oFp4usXTBqRo+aTnbIE9FTTBOi1dY2pmahJXWqkvqGXLOU5L6zpYcETSVOQGiLvneiR2BLttadOGZwrWTr5vSHO949Bp+IMCGYztKQyftyyndqCDOHGymoOHruTsHkp3OMJR5Vp9TRgsVC3cX75CSD84UhGya4Byh37MaENGVIlNVtMMwpdjGSa87QLurkiKez+VypZ3h3Dm2XFWGuB0eCWMUoqH9P9+pxu3V7G8uxJHFrozajLgjdWf/e7MiYpUZVL+RvsH5jWeBzRHFL+E2DYytbS3r1cTXdunV7Z9tGaD9lsl+eehwArOEvZqVhB1ggudVS+8ZyjrLrePuTWbiwoAhCiSlCXsmhGtxchppcMcbVDBtZpQjL7315aBXkGYR6QK1YMjVoPMoxvUyI55ch3GXea2QDcX+En0xjsxatz2RY7qtLMPpDm84t7Q2JaXiYFNTJnSrHUQAFauyuaAn/4Z7+kzSx80pHAm9kFzo6xrfprlv9XSJyQckajsX7E6eTA1rycMoBhwwwgv18JzeVNZCUsZkOJVEoBMAdEK0Je6GrQwoCBMdeo4VoW4wqyVAl47jzGfWOd95/twsbQJnCEdImPK4DI3187wZ2+29qGcWLWJqq5vBqlOySPjK/N3tMuWX6K5IAiNpaATJ3bZivYNjb9dyX+m7dvmPbRmi15h8Lw0UylVXqpsRsWGmfmjuLIgYkYixYkYBmWEl21X4do3SataqB4njGMoSXqktEFKgyBGSeeGYsR1zldeOORnklQxZu8KJuAKpmzVdGdQc65BYpUhpVHhzSyaLSfhSpYGgUGIFJX/nP9zT0pH7aGddwa5lQ/t0Er17y39/VA5myUs8lU53uef/PVcYYOkeVHGp6jx66Yme84yN/k1GrBQJSQF19RVGYkVRWaAmpkzUhb1zUu/chvw9n4PKotO9TB8xqQ2PMSYSm0V/HIU7JJYljbbVN+QnLIEB9RefQ9tiJI52dLJGWWJ9S15B2ex875pCvc2tDIm4VIfST1L9HG7OEzAL+A89ehO5xkflPpYV7Z3LqNUK6dfuO7QZCy4sCcJGyRVLCPUK4fuKKr5aZw/OaHH/wDVg39G5P9tL+Bu5qg0NsGqs2tHag/J376UrJYPhVKFKLW9qXh4aaKjjXOJRoCzrE6HivltpnwZX2MuAxX2u951CCkbVQ/AHc1e6PLoIozcwumlRIMPGvCmHWeGcPtJxEh8/p/3PHu3+fG82IezNsTCxAYyWP4g40+iELM/cAbzzIOMn9eVjJZaeTgKxSC/arjqdJynlD430feojJsaDGLBi0+qzFma8l8btSat/bUotk+qjTy1L7/migxNQ7Mxe7XdlBmHSmHFtKtWnp+F5rv9v72MEl+xKpkVgeSPyP793Abq+wU1FVFwlJkyOBTiu7GSPiSLKvK/9Ut4zUCbRu3b5vu8mhUctjSIcBOeLpS/BKyFIZVI2AdarWjkETVtqvS0f5kHFPm4X+EOSD+BcUv0nLENLFkga6wZjLBeRjlIOp7qp4dCJR50gKzhpagB0SwJU/aYlwJpTNuRbTxYLPVNonFr5v2z22hDxiQfQBiRpI4qZ7cxaGyr+Bsiq44vSrO979L6kU4wAsC/JWA9DWDp3SPblxQzJjDcxAQrMlm+7WoR1BahroKKR9gf0Ck3a+81O9eGWlck14ls3i6Sx8Kw81GOuB5paomMk6EurliKfKQrSKMjDmiaEdQ+yxwVczKpmVj8o13V1D2u29bDTq/A0hGp5Q6otLZ1S+TzseRGulF6lV2yaElnGEAjbviG5Cr9P5s27dvne7gdAO1Z/LS0UX3UZyHY35WTAdcBCl/a+/nFR9EZntWjuyNGjDtWlRCz0YNgBLVEgETNPQafP/PKNnP4dmyvp6tvCvlYQifHolhAsPGqVWbMGzRcoU9KKyXmofOHW8p51jK3Hg2k5kj5mAfnSUMGVJf7yvBwpjlZDx54rTu05HdZGkj5rc9H2CaLB36DTewf4MOaqOOPO1OFz67gE48ikGTxhf4bPt3qLGn5JxbrSkQlNiXJe12LLUPqEaQgGIMoDm9vvzVyiP40MvsoyO08x67hzaHhvKKYwYTKWv61l/5UflyD+VcU8dpG7dXm+D6BnVgLMHj0pKgn89f3nq8/57tb85nDJKg83bV0IgTlmnEyFdL6o1O1gpjef3bnK3bt322jMcGuiziMsYi8U5RdV8VLiJIStkGUhGdlj5G+z8uKfNOTsdFpX2gXRYA4TFFgA9DAlqoN5QupCcChiQsqvtQmg/t5INoVCzqLhEeIVuEmgUWGkfOE5JoOH+FuI2VnkgH7RAgfku5ibLotwiUJl3lUSqoGOsewvSZdBvwtIyp7s+4ZhQo1IYAabKdkIpwlot+h6ExtInLWsIksBXHAj2cxLWocGzoW5XAKTvlg4eM9lfwyheVtoP+Sv/4njwwQp1MeTFjWElWYj5JsHxMEW0fNiu0y66DaecDyml0/wn55zG+nfKyf+MP753A7v9N7UhlTE4Zo7FnA5liJZBWf7n0Efmd2x/95gyI5chbTLk44eqtVQqOgy9fmO3bv8V7CaHFgSasYogIvtIKINysP6AZ6YtPGEk6yiLzBkq9c1/jXvaPAhK7Vs0jBTZotR+VFbTp6X2UdQE/B5zvXY1qmQqKTSKRnaPFRskSu0zMyA0hgZxW/yEiWbuj4sxQwxePCGf112vGPSec5z/OgoL0KuyI9giL/lefjrdf4jKX5KDckDLAinv4hKOuYIxaGQ5kEopstQEmSnfsfWMGSVgANEc5bnS7967q/napY8yowwUDRrlvneDvpTw+P2wGyNSo7wT2W4aQQUkpimVjw1wgmb0hlyW2keJzkZKzldIPZberVu3bt+ZjcexYu1cWfzsLkH5RrSEicY8jsfzezeyW7dub2S3OLQM/y5Sp3J4ysYKDopMl/ZFq7RvQVVRm+diuvtTnC5tmBzZoCIj0FhU2hfWdmwkGgsmCnPPFjhJg/faV+hK/XxIEEl0oIklg7KzKjmJ4iX0tT03rhWOUFZEhJZBgW5ZogBOfLmxu3KKTlmmgoPsotK+sGvqdabKct5VIHK2H0/lrF5p2P3Oc9r+MRvqSPIhosgLQKx31j03mzMkiNDCCnW58qpDYkanMYUn0wTJhQMCfrrz8z7V7gJD2vg4a6Wy/eaJ4hhi8IAEcTw4T2DjBZ9dm4lPUFvUGylt7RkK3bp16/Y92qfjMI6HMRWqVNM551M6pXEchk/v3bJu3bq9qd1CaK5UdIVYq4RYdO12WWofXHu4jCw4IcGimVAUVrLQXiEyW1pKOk1IzY8cM7GFvFCWECz8Uv8e+jCWnESp/fKOtKt+wiDMNJPoMYJApO4Gw2cEWCraGohW+it5C+QIZXErvAX36u/SEj4kwgtmDpJdZMpT6dc03t8VQzYyNiD+7uzPg6DCPiqlIFdwEtbgL1073vGBOTNpC6CWyVrlWb9C5zcmkXYCoOJoAR/16f4K66fSV3lRah85cxysnGFQJ1ortR9yR6fMBIyboe8I7JjW1nS2Jkic6lt5t27dunXr1q3bN2s3ENrPTCS7qDJgIW+kitEWyTQulTNqHhdFDZAE46/KuxDakQUjKYVTNm5Rad/bJUvpYQjIAEeouqy5TrqXWUjqx4Oyi+yCDiG3YauV9onK2ssAx7yTMxqPmpMWqrZS/vA+pupw1lZv5KrSvjHBKY/38kHlk5Oxe8Gd3lkc81RLBwuLU4E4umDANP/88s/LUWnfhYS6KEF9H9SjjUwunKRFKAoRJvqKoZNqWjefNyC48HAGChoJy/FnpdI+Ex6j0r5cVtq/GGz+Af3Arm7dunXr1q1bt2/XbiC0klnlBQqi1D5TlSI7yprviCQf11+xcoExE61F/et/7iubmJBKZgQY9MEpiDMLXm3RPlxe6OUG7nSwsu+UNq9LoUjhVWul9j2lVzKpRkK4qEe50BwqS+3bM6X2NSSk9+n1Shk6aYUcS+k5LT/IpTxdlbbnYfyfr7n/seb71aPMJ0nly3wnETcSeLNCPjCup8aVAlZ31TE/TlN6UmpfAFdelwl5KIeHAobzGMD5RtO9d1rsIatzgxJF21Xa6CDLGmUaAavxOmiISQaThI3j9DTEjRKDDTUyX5My161bt27dunXr1u2r2S2ElklSheJKmHTDjJ6LSvut3IX71tr0jSgp14ot/p8dbR5Y0QikAY+c9pog7uNDhqbCInZIQDKyKMLijuS4ZnCyD6ER+wH/LSrtU/SpZB31IscM5fODaKPgzW5X2oeC9C5w8LvT6PXncq0+53W+8imnUy3+NeTheE/dkYX9PlMiaTJN2Wtn/Omuj3hMTJGzVhmDPyl6R72L+0lXlfZzLWQy1Yc9f+jrJK3jKGlifiMkp+O9VS/9k4Sgu9Gs0BUHV7qstI/6pMRi1L+y5icIa5SAX1TaJxXrk7Ocqy0doXXr1q1bt27dun3DdptDQ/U4p3LCKY3qchQJWqN6cKb9Ral91I1gPb3y3bQv5cu5AkHWF/KLFlwecucWyTikpJBBBEeXbqw3a1+Fu0HJGVKBZssUINHmVnupCZbaV7xJUWofDQ08a5GdRD5oKSa8D7V8OTuS/bJ6KppXTrzzBOcx+ZOZMhSOXnvFq12qntM/3vNppwoWORgwTj1JsPzHeF/bwo4F1krK5xnczjB3OLxCEfq5nq9WbrNxYRel9o3QiwNJyaZRiYqsNI0sxajYCJisbfi1L1HF/7X33q1bt27dunXr1u3L2y2EdpTqIttGpX11xZ0A9IhGgN8RhESlfaAiIyU3f+yraAdaDmYgyil4ohYr7Zv79cbzmOOFkYHlkE7A1fjnncc9jRpKdlKklqFeg1GGSbkoOUalJw3pGjzrq3PJmpbUqUpnSQwnV/qj2dXot7MTORznD2uKVb73KR9E4yZnEFW0kjJl0EtyH8X5ITu5uqy0z7TKkjI43tm2pT0Mx8fDMB6H158rdqg3V48XWKm0DzAlJMOA2HVZiIeDATmJhG/LOjn+ARKkpNSzTVX33Hu3bt26devWrVu3L2u3ENqQJerEaSu1HzwVpVlRQ+Sy1D4JNuaAKZVXxWfcx6Ex501ZVi+KkaOahsDNRS4O/FtyUhdAiRyX7VU5irTjmkmnBY3HxCIVNg/nf0MQ6hloQe01do1pbIsctGxGWeT86xs52ioxnQ7/TuXpjHd+yO8ek05MPZsBmkLAWpLn7i0vOaSpNsJaSfw4kU52M6Z77cO53NiUoAy+LrWPGiEGiNYOiaAokrVVjWpQYZ1Pn5fK8qt4JEvJo05d5ditW7du3bp16/bt2i2E9uAqM1lE9r0SBIkr5Fnx+GMq8uJvRPRZtcDFhA5Axj2NzsE5sdR4qyjBgiTEhlS3UUBWabXspUG80j55iXtJmuveSkiaMgJVs+YrqzyptM8iD41Cc/jWKu2jzMNlpX1hiT7/dL2juuEXtA8UJgqKUtQvx7s/55iklXwR3q3k8e5nk9PUyteHnBVfTkn31RPda2NCHAN1dJaV9qWVCOF/KQqAGoWLwpFgi7HejkinuBfBEx/yfEBd5ditW7du3bp16/Yt2y2E9tcMpsyodIyyIQri6qLUPkoiIt+FIfxgCIgwarHCcU+jh9nFpstqZPCWpfYdu0icC81WUPvlCjGJ2iZO7+VdKV1DXjKFEIBKy3lzp3ql1D4LrrSXAU4oUujgoKNLhaI179VvhA55TLXh2YjOamfn+8+F/rfjWKuYSKo1J9M5pTyO98PQUxakSnqZTwGuZX0Zm/Jv7/7QN7MjC//jT5S22S61b6TCMBtjtGNgoNS+Xpbab0LZpjXeGR/p1q1bt27dunXr9kXtFkL7PJbUKi/pbVeV9gncDPlpwjPKmgtMNIbIv/MFxHnjnkYPSr+WlfZZ9E41EKIt2ISoxyGoGOLqMBbkAOeWdzXqp+THZC1KLi6pRGAta8XPWWlfQ4mGSvtR1mSj0j4waPly2pc792b2FzmXyhcAwk5n6qSvqUI/2z98OH44jo+H4+GYxuOPf33NZxyUDGRQlMjamurhAnt53H2WU1QSdR6YBGuTLiJj00MNTFETbYmK8S/vLjcxLTlrWUpmkSk6v+Ed77xbt27dunXr1q3bM/YMQmNaEd3G+Be1L1qpfXI/EdlfltoXFrxg0fh9YOi0oEKi/oOisiTL57PUPpzVy1L75N+QK1fptr0FFDKFagRexGWeXwTuUZoHzaKPC56NZzOD69gutR9O+q6SK29mj8nxOavImJfAkHcrNPmbc5rYh6gwygxEr2IyN3RXLuQuG6pOtxaabLpEL5NvKMhjF6X2WxEWjGDOLZbaz867kmwNVSyGP6v5YEx+I7mL3bp169atW7du3VbsJkIbmFmkrAqyqLRvLGEuzPLRKMnRGCxB5e9Fpf36OeOeRg8U0lHIRe9bWGlfGoXFc8/Q7kXhdUVFhqjcvw9PjKzjIODr7KLSPlgz1ymyloqxtqRoA416IW4r3jd9eCFrCZnkDHW/DWf75GJCEJMkTaekd9bbfzMbl2VLjBxl1EisNQ1fyfDtt09Jsg+6OhhEn1baZ50QMx6RhrHCSvsozkiGVa8r7fMlLAHJAqF14L3XU+nWrVu3bt26dev2vD3DoYWLSxQBiopQBHUcqV8MKHFZar/xbqhnMO0r0/Dz4hBfDRTEmhAGUkpWSu2jqIkndAWxR3HevpyuLAJPuFVskCi1T/oxkoqsidsUbRDWc+RBAItkNPIqSDxihmD+h11tfiP7lCw0riydWctTyOvL0e+yP+RUWlLPZ0apffY6VKXTlN6N4WMFR7tRap+TB8OnaXE1oh+q7HVDTZW8LLUfEkpj2iVls99I7mK3bt26devWrVu3NbvNoZFziEr7qLtgiwL7y0r7SEmzoKpYIiQSwahM3AmGQCa4tw2BHdVf3mQgRhRMZBHJcF/B+xHy+Jm/+zz2wTsBNy5RIJ8YsPjPGsVL6Gt7bpzq4nU8xxh3EzRQFIdA8UrbDSrfysYMstQfMBiritHep0GPArAYslFWyWzn983Pe3yXxg2SqTcEtbpead9auUbALAUMVhKwrLSfG5/tI08jDy0q7ftMmKb8jQyabt26devWrVu3bqt2E6F9zFel9mdXMNJaDDkttiy1r+S2PD2GFSCBzpxYqm7muKvVKRlIAlbr03B0W44O6tOzTD30YUBsdllq37WS/7SnUSfyM09L7cdh2kaApaKtgWilv5IkCO7istQ+boGF47+RqnyP2TlJJNwJ1Z3zl2nXCQavtd+dJCqvWNTTjNobwsL17wJVThkRBeSN2UWpfegcFYQXj1tYL7WvLTVUIdeNsECU2l/2gNcOGd/jtrt169atW7du3bq9zG4itM+JbBN8SlYgUItIPSoZXFbaF57yhaSqKNkfQCN/2tPqocBFC5bJlpX2oV+ExjGK1YNCawk8EpygQhG29xztyBMLOiRUlMQF15X2icray6KHy+syGq/428C1wEeff/ot0CF/zXEIWsPGrFD5LkrCseFuJP0Jzn6OGMJU4fT4Po2rIHZaVrahLPhJpX0KY9cq7XsqZqu0L5eV9pX37JJY8GjTNwLru3Xr1q1bt27duq3bMwgtewqPB/HXS+0bXoE0pCCLVKLKvDFVLTCUpl01CAewNcRiLJpANMjELrTPcZmX2o8sHUoc+X/z99NhT6NO16X2vSlF3BhYjRxflNpnQQtlqX17ptS+F0yPGn7fQinHIZHHcRKxMVczENpXtfN1VipLgpgK5hKl9lk90xy0vEOxkEFwwkJCyRhjkRii2yB1fWSqUvYILlZdG3tBwsZxeqTVqP1lqX0l0Nt7qkS3bt26devWrVu3L2u3EdpItZ47e/D/7KrSvpAHMOrcUImDGsRlpX2crbavBuExgSSJSvsWHvmy0r7SYxWCnJoORiQJYg9Mhu50XX8u54FFSQYyc6A6NCDu00r7QbRR8Ga3K+07wqgud/7Dnha/jf2UnaHK6HsjRVlvZxp/97Ub9HNCBQ5hAcdWaR9BAm/i9A74sRTa99ZN0gTDPMkvHrA2fInYhyxSO6EdBoT3Fzsd+7TSPjIwBaV0irbzncq3dOvWrVu3bt26dXuJ3UZoQxL4hnAfn5TaV4geDYhNoz6iIuNK8nWp/Yqdxj2tfsxGiLV0v1Fqv8EEZm0JWynROCA3erfuzu9jpDIaYGTmiK/CrfbLsNS+GhLokDGFhpI9I7gjGxi9ZwpVpu4riflGNgpz0BT1AoUPv/zg65fjGDPRunCkCnC5gYVyNrK84iufVvDDqZ4sHR1mUdYjSu2jxk3k8jH3bFFqX5fH6zEEATQn2oYfvwRrhxH2jZzQ0K1bt27dunXr1m3VnkFo4JduVdqPBBljYf2LSvuEc/DgieB2khdjlkhv04tK+0Jk9qTSvhKrRS37lpYGtm9no1BpP4hHlkpXitdCgMk0oZDgmYSAjbA3yrGg0n7lqVBpH6zgt6BXGwhvMVQsUuXEezn//JUbJFMWVtioKWiUOhaaj0QwktM0//arNi4rh4ZuV9p3sjkwmrGGPpM+hZpNi9w6jcxHcnKt0r5EPUdPUcu/+aq33K1bt27dunXr1u0uu43Qjmmz1L7QOzQAtrVS+8EcIaUG6KS8eF8C0EARVxQjb0JCJqhRO9ZYtkugFHlowQLqrjy0z8OZJRfbycO8HsqEOMfEQn1GDV6j9hq7xvtb5KBlMizlg6Y8w4t3qZR4YceMOvut1D4Ee5lVL8av2qBTnkr6WyWbXHcqUWofYzLQudmUvmopk1Ek+suQbLheah+4q5V9BIuq2oCYV+rBAQ8IiHgMgqrkety5l5jh2Dd7r2PgunXr1q1bt27dur3EbiO0z6MB8nj5OQlPMNy+1Ur7iOizagHKGhgq7Vfvce+BaKhKAS4PPENDRFHNJARklerJXnISlfZbBhpqKeyDjafMZJ+WUVRllleV9lnkoVFoDt9apX0JDiiSiprDTnBR9Grjrga/gT1mbWymlxXk90qB4VdVEs4PISOlz1gVhMlYFACCg8LRc+PXa9yA6h3Omz2ptA8CUrXlJG5X2g/O2CjWXfxgGQSwqLTvh030YvvdunXr1q1bt27ftD2D0DJTjJjdhVL7Io2pch4A+TJKMsBIUrWKHHEuWXnR3tOhNRi8q1L7AEUUNdJThUgMNUUCm8GVd9tZu34g16iUqS24x5VS+0Bw2l4GPOZ4gucEKM4odrVe/e8pO9LIf97V4P32Q1Jvab29Cc9dUbOldMIkk56/HtX36TxfeUoWQkYiZFRwBMABPpu/mrvyq7Vu8OMFM1S4hvZw0txXal8xMHi8tV6W2vd0UQ2qTpk5+j5HDHTr1q1bt27dunV7qT2D0AZXKW5V2ldAG6HiirQQ0Ag9RD+9DNKt+uop7cr/GeiCK04Ja5X2Q2Fp/AlzuVjWjq8nJ8jkMNuL0HKrtI8UIPjaC2d8UWmfR4YJK+1HWZONSvv02oVVR75+rfhL++lcDhYrZQmt3QvAAegiS9OUvlpR+/M5Ix1uQVzi3DCIcSkJdLLSpknSV2rdMU/MyUTFmMYqW5MuipExa4PWK5C2SvsGms3fmoHlsutfDWdfoBBJBvZX75Xp3UdNt27dunXr1q1bt1v2rMoxUBblddAKstR+cD8R2Y9Cc05SBNEFgkBAuuzyE0+EehbyxgUfQTkbqjfy/+P/jOldFgVDnP4b97Rp9sB1WWqf+UWt6p6ulNoPN5uiQLtdar/QPu64T187w+uJFVlnaXA2JgBK8DxgAwFH8998lQb95uR9HSj2qtQ+VILaHlCl2b5OYtaASozCXE7j38pS+9CIKnWuGNTM4CSIIzHsqkVZzDry3HggjD8olbb1hvdlW3br1q1bt27dunX7svYsh6aswhGV9hfqPTjirNGoCwZLUEJupdK+45B9fmLClRdcXq3rTwqrIgVo2rzdofLSZfFycFk4sizvLLcPvs4uKu1LCM5cdCcUXwp4jQCNrKwOTOvEo5JSoYMewHh6Z73asZw7ptMkSu5mIhCFwtXZynLj+yjTF9pPZz9sTFht34JQC4qViYmk0sqw2ZkU+TIblKhriZquKu2DK+UB1crcs81K+3Kz0j7LkCDzzj/lmzjlvFu3bt26devWrduWPYPQfnIXW2VRat9QUj5XJ1AiwUXh8i5K7YMSYr0QL2CAGuzjrnbnzOIUSDMCxXdVat9dVRyUrXGUNok9urL+RpW0LyUpUTiJwoZQ1S0SiuhKt8qC0Z+sv+Kta8lo5FWQeCSQk1Zc/K56taOASS2ZX7XtE4lKcq7CATDp6cvX3P+QWtF/JBwGKiKrRFwvoYQs4+ErnCs35jh+wOHjVql9Th4lcFNhoRMjow3kJXHI2UWpfaUKlq/G2CEE/PTFb7Zbt27dunXr1q3b6+0ZhPY507+1Vh+ERTf4xXqlfRxfHAlZACd04XfyP4NTUkJ6ACVMcCCXIrvLUIo8+CcqyxwDaau072Bt7yltglsljQf8lcHiKEk/lz/6sQOL18lSBenfB68CJ575XrUz87/vau4+G0pK00ThK0Aw608uYNr8feHazulXX7pB2fnJX1vD6Wasktma1WS5SBSc//dLH6t9ylWViiYBnSurelxX2o+KJiSDA2o1HCagsyki9kCKxYkH4GB9iireVSq3pG/hlPNu3bp169atW7dum/YcQhvzSql9T+OBjgq4h1kznh5DWSPSbIIOAm0wv38ad7V7AF22KLW/oKoWRR6NRUEgdHMYR3EYNI5Gbm9vo65L7UcCkBFgRdXLMAW3x1tA312W2sctGMuoF2/9a1W4WLNPB5xXMBXkEW29KLUvhpFTUaV+2XIhfx7UYnRVxWsbEQgSoE8VzeJBYrNN9mVL0Dt4RLGSzDbYRal9JUGNHDPxYpStriOT6MxPdCA3qxJqWtzpRal9jwmg1H4d7B2hdevWrVu3bt26fdP2HEI7ygJcuAjraaX94LBQW9FYe2NRaV/ghcJl3FuVY8hGWWBrh7MMCr2YLARkdG7JSwEroXSCUJi4U+02TAZR4rOV9onK2suMnVhel9F4xd+QqBHBoS7fvi7cY8cMgOPpf+Qt2ccsI0gYUYqbSPqS52ufzwItLtAiKu0LciFJnSHRC5Um6yOQKZVH9AUBZC3yyVlDcs/IOS8q7eerSvuyYMCWlfZBWWL8CAvKWOReskIOC8xYUIZ7eeJu3bp169atW7duX9ieQ2hDFqR6LYqEUDSIJCSkupAsUmGVeQGdREKLbntFHfvA0IfkPrjdKLWf5YJ0CKlgSByN2TmktHZW9fuYhDigXDSTagRSuyi1j4PmeKIVU+W2S+2Tl5I4zW1n1tzr7YfRUaNNGdpW/qNIjgJGA2Hp9zt9wSqCx3OaxOG26229cyfg2kWpfed4q/7P07gmIdD8QhU0HnOtdz+Vv+vZBCi1D6AdoyMw2bLUvpKFVnapXJKwcZxejLWLUvtBzPFUa/2SOLlbt27dunXr1q3bfnsOof1njpIG4H90UWm/lbtwV5iVOAyFRcBdgN1Q5ozVd+4UW41mDbUYC5iz0r4SjFH45ulgcknsOZCaJvrCk8q+RiWUKMkslc6ifc7RNRWjWmjywI0xpU5uVNp3akjZifk3+1r7SvvjKSdlNXendsieoZ4gQSrqWaBTZMpf6GC003jWKS0OV0c1GEHVf2tlM1iiRYl1g2ibx8f4JRo3JJdUWj0nwalfNZbyAOsMXSyA+aLSvrCmzVKzSQivzE5TVFqlrljaPdtCaOsz98OXuMtu3bp169atW7dub2XPIbTPiYSZgnGit2cR3mfNC7rsEEUWb3St1L56xYO0j7IYUZKPBA4qUyC5jBLBKLXfGgfvGK5weUtiZQaV/HFfo/J1qX2klSl5Ewn3GbxGyB89XS4QLzPaLFBmMCfEHl/nGK8r++l4FohDay0K8DVCvkYhHgR7FsOh4GObEcrxL2/doj8fp8RKoyguSVWo+E9AOgHatFL7+O3KwDSlPP701o17yFoOxeahA0TnSlKPNBgqmSgUjItS+17d0fMQWeixMaxXpfZZwKdxxCE+rcTh/GVPQ+vWrVu3bt26dfu27VmENkaKiyFdC5jCC8qDEXOP96LSPgsPOnvRKu1XddykmoddDU/QDQaQeVJpX8hPUT6oUcu+pUxFgpKTfdM+2DhIY4yMoFUDGVpAQaMBQ7BJAMIahAeKq0tmORS+uGTN7Wrrq2w8pfm6C6UmmVFAMwgbjeo6aPOc1pqfexIZ35hGeyyVIiceKIYxWBqWOQSsJngRGEelfYWWsLxgQprkGysdH1NiwX8W50TiI1F3VNrHlGIB/Rr7iHxKn0XGwQDtJoDeRaV90MExpJHVtnhLR2jdunXr1q1bt27ftj2L0I7BNgiVWBRUIXJPOohgh7KyoItYqmBRan/+aqfg7chifMgz84++KLXPM6kXCrEgGCgbDKjpn7OzwuTRAWJLE6q4CsUwL4vsqWegBbXX2DWmsS1y0DK9eJTad65tH8R9hQ1j9kwqa4q8Cr+zY4vrUvsE9SgxYzUTS/L4d2/XpOMoeZIicSx1JTPKtAQ6Qal9i2YZe1ygweSJelA75vx2IsC5bYLuQsKmBNay61L7jDZgRAcuY6l9Hy0UHKuyJk2Dxki0Q34jC47giwn3/57lZbp169atW7du3bq9xJ5FaEPUE3SIoHRzW6V9oeLKGNHX+DaKOC7d5AqkzuOuho+yEPxFThfgjTFVS5p80IvVg8GA/6vBt0EIuZdDy6TxgMtI4oBRlEUxS/+xBIbQEGxafB8pXRKvgG9eLvJV2ZA/DsMpK8px4E5M47k2LMHcwCh6gq4FyZVntJDHfWLSsNIkZ8Gy2BR4S1uGJChcoEch8ysEyuQxxUjBvZXU8eOYcwNSgGcKqKVMn9Qgesl6ZSIznuUXdC9GAvhJ4fBBTASRAQRPUGLTfy7LswrHN7m7bt26devWrVu3bl/KnkVo//u8KDfnBRa2Su0HWUZEBNSEwn8aki33lHcCjETmDO1gSpyFLHNRah9auwU2Y6l98/OMvVpE2uu/pik1msaQ3Pak1L7ATW8vM5J4ZswgwqkBKsznUt4n3qQ/72vrHfZpGM+TFTHgxCfIeiZelTCYQ0FFFNBCHCOAQP6WLOk87q8o+OehwjNysijiSLYWJUBYsVEo0SXmDRmhl9Jk4KBUjTm/gRBz7rBsFgLHyMtTuyi1T0SJUvuCw9KCjo4wiEapfWfckMFokfXnxVMXAyXiKBJorv5g3H1v3bp169atW7du3b6kPYvQPucsUSouCCGCGqHiiqo+ZKkBjiwq7buQjzDuDRDamIEF1VpZcbizUFkyl6uVdCSjRkJPFxlr1aMddzaK+CRLyAAh/VtU2tdQoqHSvj5TaR8VVvh24OR9TX2h/Wk8DKdaBXMGn1MFPSqsyBLACzUcn1bab53rOK5kotk0g7Q8Pv77nnZ9LClxUzZSoqIEaZSCkpxqlfatwXaSrsvxXDu7wqQ8jrva9njKacrkEqOGKdA2msq5ERpc0mjKJDlAuEhU9GKkAPnmfFv9jAzghqInQWFymHPEl/ef99xZt27dunXr1q1bty9uzyO0A8+ZEr0stU/uB6jI/w9VIoQVOQyl9jVUXka1VtondRvOpJda9hNS4pBdRibCU9QgMWQxyqjiEeX56xd7YSOEaGbL84mjNcrqko1nC3+7pSuRW7GLUvsC6dpEud6XFjn+7seHYUj14ICJtRsJfoCMpaE0o5KPgJmARLwc/EKSJ0ilOo8Pryzs+GnIjn/iul5hH1lYDoaVlTEpu20lNDAQFIM2ErpaDX7Jw2vPMhjGs1QyrgBIDkBmhUF5qDFnMCqEQ5fDx6EYMzjBSraPEtHITtOW+Cet8/0XzlGTiFm8SwHQbt26devWrVu3bi+35xHakKwcTcySfeEwIgvJwc2CwYJ08LrSfrZFpX3/lL05X55nJBW3XGbnNE0bS4UAK5rn0qlGGppZA3mTaN6XhDQ2UApvWgBUWGnflGlR2vgcOvDAtIUbCXFbsIJM8PJMqilpHo/H4a1/DWP9nceccj7naf4lJcuLIEijor3iHgVIwAiPI93PW873gcIq/5XqW7OkcRz+eG8fnw6lbaUsiKG+h3oQASlpyOJjxUbCciAcDaYKiAfaU4oGy/F45d3zJcbh7hjC3LZTdr1iwbUah62pw+qGmpaV9tkOizIyAegqBkMapy4wv8UdGeYbK+0r3hIRivrxE55YR2jdunXr1q1bt27fuj2P0B7yFMXmPNSfDYyTUCTmLBFL7YdrKAjsB52hcEW1qt3GfU1P6n5nwEJblNp3boKl9nmobxB7+H8m+YCWmN+dfrmrTcPkklAqFxvHCFc6Smv4z4X1HKN1LRmtlapUlto31oFwXqtRR2/3a8Z+s/n1pxmY18wsf2yR8MULqwAlR9KTgSqk2C4eeZQ7ierzyZ/aNAOhh9++sHv/+sOMHXMpkDgRXzmanUinKepytHACRYUeHsBbULIFilw8jnofU9ESytwJ5T3n9Pjw4mf/OJTaIIJKMc4v2uTdlesNt5Q5DDuW2kexSw4CADfWM4nszudK7fucjPoighqPWaH1nX/8ZY4M79atW7du3bp16/Z29jxC+5wplVKiDOZ0CaP1rKdoQRGxaoFQp8VyDJMwC2tnZfua8yW8Gi6gyO4yFsKzcF8JyC4q7S+PM3bouK+E/ahMLHLPGywO5GwolKIsxkiAy/IacLuNMIjFIcAI8R7FAAB1iZDf5A+IOg3Czh8zUFrLowNj6YVigsLxB5HBsfLNDQk7mVUkgAkSPi3sbM37Gk5/vNmzf/ntcRxP+Xx2VeJUcJQj9AWHNoEgk5VK+xnySow+IB2UlsEIRvVNb/ncyAJvch6e49I+Pg7D3LaSYidTwYsJfJ63C0l63p8cgoSrweviumT3CLPwtJUErDEI0vhsEJigNIE0oZIEsjOiw/TVj2h4tf308WGoNg7z8Kj/9rPcunXr1q1bt27/HewFCC3BpWXQH0KqkOQZPUNE9IWsBFGIsli8p4NBhyV7q3IMTuosIRjpEPJoCwzWSu2zfAf4iAs+TfZyDMkzhJTOPjEYGBxbVNontRe3wOomQrBkoNBAgOT4KDWcSzZVKFX+fpM/jqlR4CQKW3g/FdZTLQSOGo83mwSYYA1BijEtxotFLRRpqr46MKapfHRJ/RqH4/Bw+rt//NNf2Z1//d3v/u74MP+45MMVhmvyqvqO9CYBqeQgxZFRbqMB18A1UWof9BPRKEdwwJmpUqmOTieg4tK02Y4XZ6V9+vDw8FBxQ5oqLivyyPleQg8M8AdgCuni01L72krtu/qWBU8QOqDcUYyl9tGvkOtaADpl8ZsIV6D5Tc2b3u64ty9oHx6GsQLe2rGwcsp9yofh4cf3bl63bt26devWrdsXtRdxaNXrq1X4NivtB6MjTPIBaRJAg3lLIUPcW+piaAdNI48IerHAkvTSkXYmQZQpdJFR+gS11m13/Y2REIwUzXWlfaKyxcuCuyqVStB4UEAWqjZjDRQm3UmoSN/uly5KgigKhFQcNFEH6H9HiY5spAaVfcqb5bNpBR+JQqUKCR3D8rMm/+mU8nk8/5DHPFbL6XTKWYqyMdW7To2cYtoZZbVEfl5uUlBpH12oVzyWhiwXRVkM76pAq76ugMEMujJpqWWZcz7koTRtmL/M6Ty3K001r25KTgq6kNWoCTWJMorm8kc0QTE8kLBJeS6nlxipMIu2KwcCFbQmICKFnFyTOTpClrh59bOzp29e5Pg3M+ZNpV+joOWM4BXxikmySioZguN7t7Nbt27dunXr1u2L2QsQ2lEtChQCT9CLh+SKGkfViPw7oAgaCPH/wtMIxWTT+NpqeW4n8hKsEhJavexkFNNvmPZjIXG0SJcLw1vyzkoKQ7LohECEKAYigROhXKN/frvUPlCGUq+HlK/ybQpB4dv8CR1gBT5e5DATWqk/wooQHaY57VhvNFvLvWrFQoKfEgwPigiJQSpZVYseqrNQUy2C6JAIHVKhUvk/MLSg6NCfSOwSpZ6QH27LUvvecXT6+X2MGZR2KV8lVHWpX5Q7n8ghli/S5HwmSLvyQyHv5vdb8/f8XAKjLpVBCzbUAqI3Blj4MlCmHAtRar8JctHShciVfBkUk+VnOcB/ad+EjvvWz6ue0Rlm9CQxTYVs8+Sjp9KUh2FfoaFu3bp169atW7dv1l6A0P42T44tFpX2wV4EkgCDBUaD6UyotA9n2lFSBpMx/9d556nFifwIcIJC52XB45h77u7cLo7QFqKmqLRfP6K2a+cZAMnMwjEnaWShYkSCFvEABW9G6irwwkWlfXQm0uvUqF+bWB7wbX5JIlbjIV6kt/xUanRfkJAEjABsQO/A8EaSEiLTuOWgCG06G3lVq1LH7NLFcpFJq+6ywDPP6pqE7C1Ee3GEA0SLgL88iJrBhGgyUaIhpc9FuQRnuCv2NWi0ZKC4SgsyhrrfiuO4yekzIRp3pgedhTYLnyAHJxiyCGSwHIwFN2mg/wjBoJx0iEZ2jPVvgD69I/gIfKxA4Rks8TeN0EoVmILDPIzjBxaEGNR70mdWeY2e8zh884xgt27dunXr1q3bK+wFCO1zSqUAAiL0FlQP6q4TFS08yXxdal/BIgSHUb3RtDMKnoXpReH1hkQwiJNG/bmTHNovjeQclkn0kP3ORJ38tNS+Ral97wRkEEVBPpJFSnBnoW4zAg0QaS19S5nS94a/HKcE4qna1urfT5XKyjUjS4gVAhLwEHKUs4jsQH+JBIRivRTDvQHQg3oDVSXgWg1QhdQeEHRoaAEJwe5qUIx+aTxoklIAaotS+0avH6AOYCAHBhYvO1L+ATwqMDJPQQtT0OgAqOohmUDWLjr/KONmiYItynpEqX2MUhRdIVOmnhNoijo9yGYUa12KLkLXWyA+jDWM7dp5k7PXO4MiX84ehqxMuaPUFsmWXFqK0roiW6J408M3ez/dunXr1q1bt26vtpcgtDEbj7ticF7DxwV7wUr7REVgFHhgGh1t5+CIPMZ9bT8kNAfIrIXbXX2HBJ3VSvsS2EcM9UsA0XY2KjM5yMJlpidtoaUDcdTOrFIjk2egKuHVS9ZWaZ/whBAO4rq3+kM3WChwVHautCcKBkqikn7ILk3IGzrRE5CdbCUQBs5TUxcSTgBVyh4JSg7VByltrMUVJdSAGEvBizmLGuCbvZyB8S4q7TeZobYHou0vabcIkAioiB83+KkTnyUxhUCQShKR1KzwczH2yfIJ+NvImjNleZAgqwnxHMJyWF1W2geyJQSVwKK41VQOO8/y877R/aXsh3Fc8n2GCeBMo/DcwBhlUufF/Oucx/G9296tW7du3bp16/bG9hKE9pAKkaD0S5WRe9JBlum8O4AIuogV5YHLGqjzH+ytm/iAg521FTABIIR75y2izi1wEMDaorhIsIO2O1NnoKtPDZ1fCZSU9xoPQQO6tQB0UF9640t/sXyjUlPoBIkDZlfTAWC9yb+lbTmqmBAb1mQxJO5VYJHRp8zJInMFkAmQTgEeKSsUvHDiKp6LA1eCl5Jxpswnq5zSZM6kUKU4CWAbWDjJTUMb6AQ0JZkW0m9tjALSOYPpRLBIjmRABhomUWm4SPhwVKiaBKAgzDZio3oHZVpAJ2m8KLvL4wKs7OEjg2QYRi4aitqa/vkstc8xZhzPIZ+MUvvg4tCTSNP7Rs+rHs71pHCM+wgF+PEJPk7qY1EXwVb9KP8370xn7datW7du3bp1+9bsJQjtYyq0SillbuGkK3khC45CKK1ScGcWZIqRJ1BCvOp076yb+NPJ4RgQGFxwCQEZjg4GkFgK6Qx8hEWVREOq1YxQ9jVquKq0L3Cb6TOTsZHAEM40kWUxcmUh5jNScVF0glxNoMq3+feiceXAsdAnNmAjTeO6BJjMfTJllp8GuwN4inoX/Dhh9Qz2VHW7NdAicRWRm/9AFjC//CDz0Zf/ymQBPYhgoF2EBBRoSolBsmAFeeNCspP1Eesz8Aw0p6limBuHlAJGLYGhEk422aaHDsiuxX0E66UkWoHZNNhCijmV902x7uJOObOExT6NStQYhbqbtf4yNpwU9WFQTqj25tTIbVLgFcEDF9dvspYhk7rUsVu3bt26dev2X8pegtA+fwAcoNAKPIDSCVxE+S8rcoCPoG9qdEDNM252VuX4nPyaXn1cSHJYK7VPXzmwmdlFqX2IqhqJNv9gJ0L7CEWgyz5rOXrvHKZR6aJqhhGPNbVeEHuKTqf+kTxkQU8WCk6gmbf4t7S2XNGpuUCY9YAx4F2DFpEgGNwfZYfIsjKNuxIqNEmYAcq4/I9UmesVo7qICSWGXv6+HE+N5DbiDh9bChhrDYnIzVL7we2ilGY2h3UmHEMG4slwr3xjyOs45CL2UP4/EQYJIJNTY8LMN3+uFmpExCuEsQH2ckPDK6X2QWjmKLWvT0vta0hPNbhAJZEr3+RpaEOuKXwUzQoBJeE4IDcga66PuMI0x8/lXPG9yuT/WvaLYShHffPPMFx+/4tfvHcDu3Xr1q1bt27P2YsQ2qG6yaCeUNiOiiuqy3CqFOBI9X6NFBU1XcB5wBxiaafM8bCkCYLoIT6ik+t+saOMDPUd+TYipcgCE807D8RNzrRYTegCt8fCiNooNU880mcq7TPzjDykUWVn1vKz3kbliK5g/0FYKKCxnMUQVmQR4lyVqLSPvDBU0Qh2TCgpvOAVlyCI4EvichhSRNlCoKUS4M1MQmgIGKRNIUdVpgNPx1iAfBZsIdsHwCxMl+Pto9YHCicGo4f+wBXB0bX/wTDnD0mHKTFpdATJUeSMiTOTAjlkwY6RqJi9kZHGuDiWWxrwM7bZZ5yylwXobtp9Hvvb238OmZl4oGlRrsV7W5mL6HfEzDvxrp78fmfr2Whh5cCCnHP5szR+r8N7N7Bbt27dunXr9qy9CKENkxc7Fxa4IyJyt0npHCskXYA/DkLAk4TPDU+sHIG1V3R1jEwnkjwaPquQy+A5UkQhkfT1tNS+8ww7K0yOuZb/s+CKKP7ztkoDCNFKev7KXrsotQ8UghvLAG2sysLDvfb/y0qbFhU3QP2AgiSZQQataVoJWag0hVjwSal9P6w7g/yKeodAGLmBLdWARSibQg6SDzEqj/iDdcrRwEkpqb3IEGMJDRJqyhw0ZnRpU0gqGUEJSoz4x5CD5yQXwCrIQCHmDzEwycNlZpvFveO/WfoxoKm29uJtElEESABj1gWwYUEWAHklfDVWNq0fP31zaWhF4GhkOyPeAnSGqYFnYcg8bNyyYDLpjNRyBx6whyxI7Fw1/ebGQLdu3bp169btib0IoX08AZxNVbVHUOZlOYLBghuFnB9iE/qqEplKrab2NO5r/M/nKPThzq80TRvdYvq51beDJ0xaj9wMXEKAqZ1ZLQ/lkGfSOWKuHKTWz31yyjDpdcNvd61biNuCFQy1nvvr0sDJG/4CJRbXQR+y6c3px2OUoP78Px3ZgCbV4Mf4jWjjB1mcj+CUj9CAtRqAtQW5hwaxMqd/TXWfEZEZSm8ELAc7GdiPFBofkOJpOJnJ16JLFDpQImIFwg70I1TPElQE7wkYbYFAlGxqaESNFGDcbVTa52DFHfKOidXQKT7fWAsT6LkVCKXIOAIXeed8e3M7ZmkssfjjJ/fqUCzmLkcAfgZtZy2XU+j9c4dosCMU520FWn77zZ9Z3q1bt27dunX7/EKEVk8eC65AiMroiC9L7TdhGsBY8EZirZ423Kvd3kLKZE6CxHBX1VEik8EWxF6jNvTiG7jc89/nnUHmx+xYYIG8rInb0AgWEiT9octkNPIqSJgihoT3jZuIxKg30TmCxvCnl0m9AMz6AwwZnUQSWPzVyA/3soFVeGugoIx0mDM6BY9qXBYcnvD/1EI3a1Ggv/WfgV1sqL9BsgB1ERRAGpmAYFMQhxwTBOkWsKtpDgXozMcJmgKYiSfZaL7yO5M1AzYj9gcj58NOiGFBY2oEFfDII38NzwTARYj0Lkvts6F4jyxks8SXFR4eds63N7bBK4S09SKIWwU+AwwjDBdOJWPIgr9Mzh2iVUs8ptKDGVhG+Mekd1O3bt26dev27dvLENoht0oJ0K+xQAE9WzjZRBFwYA1SMSFNQwTnXnX6aV/rD0Bi8OtVleozYkV6tXDICXeUJEsrElI92uIx7iwV8jkFYUjoCl+btCMRhDb5oEb6kJAvakSUIBmKdAwVf8x9As7a8694pX0lFCTJFLjDH2LQR7ZSab8JL4PdIYJYtBk6TnS6AUETiywa5ZcH+DAl34aWBknUGCVHOF7DQ1kEk/pVs/Dw8SiAc1BpX4Nua3ldwSYueFZCP2mfReNMIJjk80IbbNFdFgDLKUMgD2lkMN/N507wtiDQkJYl+ATcfOA8QylT0UDi+k2lodVQBp+uImNPjIJPPvSgdD0nzcdmBt5Gp9T77hCtWsaoZNKiYKCKTz357Xs3sFu3bt26dev2rL0MoR1TrY9fw9ssUkAuxH360PV55L7RQeEng8cic1QdsdPO2nIPWYIZ0+aWUB8GUaG1MhZkh4KKcrc5Su3XPzsrTI5KbGUM/wfsIZTwRCiSIBpoqAEk3EK9rxyAKTBT4CKiA9317wJmOH1UO4yaywVNg8cLxEH95kL5CN5swa4JHzqhMhGEEOJgsCipNoKayKzyYiT4b3Bd3pbs4O9mqX3VeOpAygGpeHXjHYoSPgn1jADyYDap7CUMdRCuLOXPXD5T3qLyW4gpjWwvwgPsJvQkkEqTOxKmUmDpXUVgh77jZ4iQygbQjRtVy9/WaWhDZoQkGGRk3WH+KOAzRxQ7S2R5SmCtv+/PI/eq+4WXVGJyY/Qmvp0n0t74U7du3bp169btK9jLENopoVofoMOi0r4wcSgySkCaOApq4ARRfWi63CHd7VON1XvNUK85ttDmpUPyJSTKFjyOkxMXlfaBJKadTMPgWGRqPIrDDaCyBS5gJxa/M6PxoIAsVG3uq1ro4Iy+PNxyDQdd7dX/alSeECaAGXHNMoeskRimgeagfoQMkHfl3iFgAlRrqM9RkQR0hxSjErM4FCJgsQA2wXOyWYAzwbQgow3PVElpgb0DLlPQrAoBqQ/h3CrtL4ftpW7WiEKFEYkGk4IKMkIpJywsahCSfQbVhSo6EDRyjuDPSqV9I9RnpX15WmlfONhQfdLAaitH/t6j/t7UjjlrDBo+ImZYkmfmUgK4zTKYGpl2pV/n2T8lmwqO//Ted/X+NlDNi4GpiPB4qES+uVTEbt26devWrduKvQyhfT4pQ7GMxy40Ry7nI/1DIoGKPK8wHnI4si/uAu+N6o+2KJA3uyJMYwF/xv8gv9GC9o1DiRg+QJzIzmydgbjFCEgaTgQ4pH9OUIhXB6FEzxzuvDV0gCqAi1L7F7/0lf8SNOaACHSdJTqJlA8AlBE2ujco5NiQsRaoCf0gpKyUKCgeAAYLS6s3EBpMn2MMDEA688B/RHLESP6Jzu7FkW1AQcHy8uqsWQIGFYpU0DkWYCegUFSVbK0ClBOmz7FSB4ai46xoaMwNwg+QYOgkNSWSjFL7TZCLx6TRkxAAAgp7T2RyTW04AfCnb0gGWBi02mVTELPOVEYgyAMv0NcS2wL8G+AtScXySYXj/5Yg6DtZFk6NiA80/K927jxjt27dunXr9h3YCxHaAaIvpJA1JOFly52DEgmk4xwBCCpSaBeSt/K2Ke11qY5MiYM3Tx4HGKZlxiEaLwvPWoMHVOA0l0/t5dA+g5KhGE4pdmsQwkLwxhwRCbwAYseCbgIaJjsZSrY3/AXZXHB6kRxXvszRfWCNLCrtm1kgI6UqEJABBeWj0n5oAR2AqPAGMVgW+JUMVO2YLOwHcmVKqoVATgnMib7xP6HYJP4VIYGmQqAOUBQwkfpA5neRCSScUm8UH6B/LKcGCNyQz6LlMTiB+iKQ4ciMSJYf0TBkaId9xhAwkgNs3rfEI1CiV0/d0npORm3FN6QCLAwaHn4Wnh8ghJ2oaWoQajoyhv4x1L3kIB0y46GN731j724DAyO6SFNF8ZDy/bczBrp169atW7dum/ZChPaBgiRojVhqP8go6uMEYKLRVwpWIgLeIQWb5h//vK/5J8jH3AXXBoYofQv2SYVyL6H4kUI6shAgsnZH4nOuN1cxAPLfQqclUUhQoC8MxLtAstF7gZiYpMMiGW8K0IxklPI6/uC0sY1eLTFYsjYUSNfogusgHGHqny7Lo0ShEEc7JbERt0vdIBCstTwqpnM5tAKTokga4whkr0Rdx0aXrpbaVxN+nI8ckE7lJY4QwMBRiooRjFvBQd38SH64Um5LpSaGo5LU82toRDh4SSWVhHvwO1yIggEU2ZOCTpF4k18W2Jl1Nyh60ymfd47rt7MhL8idRsyTH0OXB3GmGAuhGVVIUJt41MfK9A2B0PexxxyYvRCUE6cde/WbSkXs1q1bt27dum3YCxHax0QlG4mMcNyXlfbDVUIGjGnzr4TZO3DfCz6b0riz/Ql58UHrgaaDl6sBKuhFs9wCU4WiDIMI82L2unlDSdKaSDKBVApXHtlXdKSbxtJYtt1lellDwUdPlj49M8je6hd7xOGELCvtLwgm8hRBPQEYKQEPES7AEREEEQNq5lvIAflY2mCJ/4NsFnjLWj4WwYqiM8p3ORL34hO92p+RxCvNzsgGFGmga+G7Oo5T0L+KWimg+RwuVLInIKl3l9O0ghfzMQn5NED/qE0IfAF4iGFH2ixyCgk7AuIxJ5HwbVlpH921UDPSR4+KJoC/e+fam9lwUDx2KGzrXU7sNQBaY3agLAhoVNoH6vZsSFbDqCmF731v72xDjpEGrS8H1QzR5x+O793Abt26devWrdsL7IUIDSeiIXJPOsiIQiyIssg7gk/PXKUF1wDCosR395+INghzcbTxIIBDRJGBgwjWKLHLJnRpEY+vv9NOhPYhiSRrldAp5WOlDPRGY9fASJEPLP21LFcXMEoo7jKqAi9+ySv/+BNlyhZc5oaEhHyZX9afr7Y+ZfP8F/CZBoQjBUZHHHiB6AkaN0b9IXU00EFENgA7XkUEz0mDpAv0TZoSzzQErG2MUv0nxMOVNCXFy0DDgrwBPRh8nrHuJ6GqBVTkiJcWAGicm4IWEiJBol9mVClBvJLdJUXpKAv+tnFgYDyrcOgKkLxCEgkVYKl16Lzit5KGNlSFI7GWSOP74jwHWYw14S1ReNomVoC8XIqFlJfunbvfuw0zEJsmhjyoOSbTrN/MGOjWrVu3bt263bKXIrQPGcBrEeAH5URmDF4xlGoXbrK0coNmoImcLBl3tv+YCRJD0KZ0T5eV9gkvlZ42fRZnpchP5NrMvY0aoUdjNpM2X54iPKq8GssCigCQRiVescA9wq/WfzU0c+e/gTPAMpEpC7pRSEUSfBNDMfcJNFMQckBtQZURsjUqiM8BqB2cUZA+wKt+t3G4XqBuco6eaxgMm/ITUbIDqlvAo3jsMWYC3/k9U4MJpkyiIUJcT9wAFqdl15EubBiJ0kzTKEhpZHsBQgN3U73Xqlji6UTQIzBmy9fCJxC/F93lQpVJzm6qRTTKFzsVxW9lP535GMnVIpLDEVjux7MPm1BVOFmUCJVDZoagOcDtlPLOszK+cxtJowrqx4Bf5LD5784xduvWrVu3bt+HvRShDSnkU3REtZEBC5KKKMTdrcYggFUoCTFGt9f2FwD/VXImgcUGgCuYZRbYzBioh+fHWhABlJR+7XxL485GDcRMQkqsufINlljAhmg8UqOoiiTv4u0jOJHovutfRHN3/qugkxrZpXyIUdwjRK5GpL4AEqSZgNWUdJjF5wlUpBg7ClmaSGA+ae8jzjEWriT299tHg0TYLmeQkFQWokEMgWgAkJOX0szUUbpGsYkWCfWD2COaXOBLDjY8SA7lwBHQz1orawGX2WLSsMxFTCYjUF4rtc92s9Q+OUDgeAs2MchOJi1GJQ3dP6rfyk7CR8eiLyCMJ89IZLlL/IUVR2IpiaflbKhDPNR9nO2bOpX7a9vPgko4shjJGJtlOOR+XnW3bt26dev2PdhLEdrnTN6Liisl+wC5IzxEVhMPngRelJK/gOOJLIndMd1EpaJCmadCJ9f9EseJmSwUPGEwGURBFqq+mh+3s02jNNCHbgslmhfcYGX1oIMoLgxUQxqGXqoQr5g2fHahVdRX/ouHgh6LOiZkSg3sEFmjwLmAnrZI2IqcIINLaEbNIS8Tmj9rRBor7ceQQgQgvhHWzFCAGNADobEETnOAQ3Em8ZYA0BEE8Z5ZdUXasFVCVwNWNqZCiT2ptE/pnZGmIMkprHvhT9jvWgL1MSoA6AlUEo1wJCtAMPiXLed58TGUgYQhxgQmlDac6n8UEu1bOQlrqMJLIdxUQnZ0IJ+s8uZJIUZEA/JN8zIYUHMSqP83P7f6CMps7pwWfvIZUsSu39SJeN26devWrVu3TXsxQhtZf66RLH5ok/sBLS4Onxj/s+BkCEzc2QX9lh523kBJvACvQh7BKYQ4Ryrkckz6QikIeNdqJFKIOE0edzYqZ0gqjRyYmTSAoGwl8RUccwU+cmeeDNySwjEUVDRFlYT4Je3rfN+/wkqb4EAdUMJpvi61T6rOghtbcFQQC5o0MBmkT7Hcxo1RG6ssNQLJnmJ8mBjz9pTON3vJgkQJPg7DK2AmQbcuSEo2rIFddByHLVPtiAVBGwacBKwKyMe8KKAtELhU+ZoFm9UwKS9C4s45QiHqEz5nkJSkp6v2NHt/kWw1XoGdbyAFAfzqCJ/IZco3kqE1YwiZkrCNvG88ovqgMwE+KHCWCtUFTzvfdfKA0QR4jlozU9p5nOF3bYcCfhl9EdCKXJznEfTfuW+6devWrVu378hejNCO4nQUc9CVuAeUCmSCTTlI13JZab8RNvTvd2uvalm4qpxcZP7Iws9tHneE5PlHA5DA9wUc2p0dN2bPJJOmzDIlgWZwNxfiNhwARX8VP9dQ66EwBLKW3vaXkOOJDgH3B0lmBk4j9iD1J4FnmE8ULYfmUgEUlBwasrzaqLkcLHhm8NSlDRIfWg7GDHpawFkjIiO0ClhOqLRaaV+sVdoX3kx0LsIM/smBhOJfBxGNC1QGLqjqZR4apXkqDc9Zq7QPYG7gmdkPiyIPHLVBPKInhXmWvDENOSzEf9biFZ6G9o2IHH+V0SgMNeAwwHsnxvhkQP78/9n7u95IliVJEKysCycdroApD5CsyzoXs8ABGmdfLvoCjcI8qL/MoAf7MC+LBboWsztYYLe6H/j/f8GGm4qIWTAZ/AoPfmSa8pzkV4S7uZm5U8VEVIzYWKBOPH2AqG0YuRwOsPzCSr6ZQoLu0bIRalhWuBtGISNGjBgxYsSXiBcjtD8MqZ6gRLIJzWofSRLy2qYXowdD8wT0oL/IDvbYqm0idSHHh9yMrKXcQhfiHoxVXhDGAT2t85ltmggwgGqZLgULzTLZl8gSPA95FRQeiTBAMk6m6KG+0R5oHn/87VP/CxpQferKhjuCKaDTI01FdggCMwcmM1NOncPLZkvsiEozDks3WdrvQmdxqtrUfyx5Y9cAuJJaC4Iy/br2B632vTu8ZjL+ge9IQHNoQmeA05BLBseT5XuYZIJlHbYyKSQJ4YhQeRdgEpgcboIwXZAQymJ2aemt9tlQvMc62Symy+oQDZ47p/eJpbhzRcBEymMiNY2s4X5AWRUePWQ2xRtWVhZdA87abP2FiaLJKFB2zcnDTxYAt/KXj27giBEjRowYMeIl8WKEdl/AA8CgoGXEoIe0hi8uBLVKDmIEueuR7HBdzkZoE13aQZSRoeE6PQgYwB0nycLSJXCBRq6tXsy5+7r+drs5zIlfedRpv6kg8b14FRFReVFGOiagyWwfDWn1yOw1+MzoLNAYIi7DBwqrQG+ho7xhKLJuEl662B0iiKaDNCoUo4F4k2O98wo4KgY9p4iA2lJVjjXyjeC7c9pvzeJsCAKn4MqAnPaBlZzEq2wovONZxV01p/1owTsBSCoejFeou9AHDrov2qUClegbbggQvKMOPyxsREBdTAkpOFjnzUen/YLqufqm9Vzl7i5RDYeA6gPrEgFwlheyzclV/GgWrB0ePQuBJ+fM1gWbrbxmJgd//SwFdx8Q38DYBoQNwS38oBUeZWgjRowYMWLE14iXI7TrZUWCbX2azXozLGCTyeryZEi4KPBz0BOZW52/Z/XNEsI+NfumL6FBeyeOgWyV+DS6EXS8Sja7fD+zUQvhFRb+jQn+sdU+ZHuSWaJt4qKKABPybvhB8EP0V0T3fRz95rn/BTNY7qQcuANZ7CPK7Yx0UZBOMwojnVA46IUiqBwoFXOWXmEwjqz2gf0SW4EODSFHNrQNX1dIJpjTFIAcdSBlQaqIRrml3FZztKuPa3LPZrVPCJ3snb/Jap+979QxBqxQ0K3eYTfCxdaI6PANX06YDB7busWAevA7+xQu9DMY9eLwp8SlbzV2nhsUtqWGUm7nm/nqH/f3v8/zvJSlLx6ExJFzkDN5e3f5Ze0cbwpwOpY6jELQXGz5tX0uR4wYMWLEiC8UL0doN4UJI3RwIstClT8EQgRBZE+cfhyZnBaVolisZ2cNxWxdrTntEz5YT8mAexI5Qde9SAKLC/RprbAu5xIOc9b+kPNykQKidSTkK1QBBivNCCacDEMDJQ0VPfjwE18/95HWHDkUAgPRNQccBSGV/+C0z2/JwnVO+8QzveUHSt7ktO+EzBXeC6NEB2yEn9UgM3EnmYiSD2NJUhAkhfChox0J7FzNAqrsnfaBpMQcJviVXJOYKIiHwsEBke5kwSMq59gTkAUDW0YDdYCNjzntwyJSTvt27LQP2Wb2N1cDEqDWPl0B8T5Hcj6VRKqbsaAGh6DXgL2IN5fpQZtvZ7NGfnPJIrKzfWPaslfuPgVd+BEx5V1GsSsYZdNtNH90A0eMGDFixIgRL4qXI7T7BdAh0ZmypC7P7D3LUeLlXSFNhHJj5GSbOuvsqpGJwj+K16gOI0lBokHmFx2yJAYRb5OtPDefnZZQaU2gOA8MmsSDXc0QhZaSORLL8Oug4QZVYTzq4/+f/s3D/ztOBxDBWckSZKxYL0QfxWxC4Vq9iWMz0/sS0SU9JuZKVvvRsvOgPwva4kKvAbBGk0syuJJtQW6J7BNHTJrRpNskcxtqRwIfXhWOhFdZB1GBsEJW+5JkNqaMPQDWFlDNiPRymHAkqT3Z1+1QDcJbVrdhvjQ4GLj1eAHUBALWiM0M53QC1oVS9lNI/+7KSsFq3q7FhfmtPVY2XeOyPHYL/pY8WmL7wEh3hGx24a8r5ptdT5DQPcTH7aF3h1HIiBEjRowY8TXiFQhtbrUzSmvJQSmppqAmBMpcWQKNI3pSydZza77uJ2Vr2TQ3JreCByqAC5f4LFip5M49c2u2uJqv6925jVqcGb9Hjw4keAvWgQkvOF9KuglouJWvdQVfO31IJAizDsKL2ryHTvtkh6JHIkFVoIHNCnpmuFotNi5odk9lnhFt5q+yWAY6t0LmiXrEh077JjWkww2RsCQIigJYinWKgIy8KgkkMW0THoAhY91aiEkL07XlLzB6nOuulYoIsVlE2SyUdC5r9E77qD1ThWZIO+wEsSCAiVCCv2rXTPSanYGfrXnE8hmS82sr6NW1uyWbKpPoYi0nmzs7BwWGKeglzSiPw7z5Rd0c/5HPXTBnLBZ23grm/+OjWzhixIgRI0aMeFG8AqFNTpKqcRzMkQqYIWbtTFN7q31gpcbO5Hdn7zD7D9aaAXxxQR3sE+kQo+WGBYV0jYUglUNG5OzquHmhAIuStCOrfbJnmZ171x9BoMH2UbWGbGtfgBbgeChTTFaqsY3HVvtOAg2gLJzsjcoO81+W/vkpq/0KqQonixEBkgXRHHH994TVPmYhivyiv4BHrfYTz4HZdRW6SSUboqGY8eJq1aggS9UdHKiIE78NFkm9AIIwtoNX6x2ia1b7WgEhw8qehBkLhabtS8DXRnRuxoYQSZ69DrJDTKWagKxZbRa02gfe7Ov2nuDVJycytWZ9GujiXME4v7b1i8bVggehJqeJyz30yq/LLY4YMWLEiBFfLV6B0P5HUV7qLKkhqQNWKIhFArxRiuDIoUCol0wEvPDt/D16lo34CqP4yVlt1KnlSPwQBh077ZNrA5zcUvf5zDZNuPJeghdG8Z0gD0CN0Wl/y6eLkx9g4k7WkhYAr3RrPP0/eySCKBKXHz3BRDUjQAbgSgKhBszozaGRIOGVHZzKyaprlWyvTZbgkj9ksA5g3dqYTQJOIfL1xmTxmFIqYnY2p/1EwpoTXDLI9yTx6iGnfcEynskaGAKOkOFiqx+UoBfQn3o+LAEE4GHgQk3MIocco02Ix5pEAD3vnfbRXYSgLBHFIPA+jTzLufN5j1isMdxkP0N437SM8rQi82oBpF5NM9M0mHbG3Xs7bTEfPkr96vbf33SYN8fvOn/9/PoDzHljR+e0H3IfPd8394P753rKM89v7J0RI0aMGDHiC8UrENohw0JV2ZHVfi7RUuqGhX4zpIYd18Bckt9mRrXezedew41ZU8BFYziYYVNYF5SLJXtjerWBvsBK/pb4nd2ownwZtGMrtEKpVEtOaSdR+6swsTaSWh4sJBHktQbUzvmcVU8s2TLCSFJjbQO7QM2War9CVvtOQg74zNnxuFZ1sCSyTnKN/Bq3S0DCTSzW85zpR4d1APfWackxydiE6JIC1jZHqf6zRgTDirxhvqCuEgK8Tr8ZElXKsFQwzznjyZGymJDz0Cnw5TWw5kxkWIjqM8A/Hpl1n0YEwvlMgWCDZkdW+wmMWQT6Gfar3ig0zTOiZkwcXHvC+GeMPm7d16R2TTMTgw/A9vqiu0POX7Yat7W2bcXChB3wwHu5jmwNWDWr1nX1ZZpeKS+Yq0RYOLVuU4De9bWcMwk+vH8O599OjjMfPn8K2e6IESNGjBhxqXgNQrshNBMa68qSjpz2lSZru6nMXUumuDAXQXHE2dqb38qK1XmHAqxz2kfWR24o5E8hVqqmeSXIfdTfnF8dN29r/BLvUcBGLoatC32PBe/gPgXHuAdyu76wqf/q7Z/ZOLBMlFwWcDDgk7YXF4GEBDVNv5oUJNR+ZNdIEDbtILuaWDUVfEdO+0bAjyFqiJ8QBhWDrDUUe+ZEObDsgOoW8EjDLg2sPqWekJMSCW0ThxlxPTFqHstadR3pCkj0otPbPuq070JjOqFpfSCoofSefyXzbEdXCmy8NbJwVDudMed6PfFn0LdNq0GPnKabJkotJZm4pme98v8BAXHOz+3WbYAZ3fCqy72a5ttSyuHhdLhjV18rEKhg5ABB7sr8WpzEywXbcyKOXzvPxZbt6tctqgx0tQMMKdOTQIQHqyc6XEOr7GxPO8mMN5ljedCkf/6o/vnnJ7rmh+757WqqeHxN6JoPxPkNZx0xYsSIESO+SrwGod0uRokWnAsaQ4A8mS4LzIvFQeAdzCkz085s9vydmmaV+TC7DWGzYGFOqn88K1+oA2tQApcVYJnKuWvDk7aycvn4AfaEuoeGgY7SqKAFYutVIzQgmAPF1X311s+eAGnL760jndzJSIUW5Alryf1BVweNH4YVXFHmz6KRKpxpoDzLqCgo7KGYuKDEPOKy+DNapgA/kXdM135IJEOgh0g8G4wOdivUUcLBHqQZJit4HX0tHg94UsVfPDksLjrSrLPaZxvNtF6RjcwdB3S1OSces9pv7eZt5QSU/USJENlJQgng8ZDV1tl8tmHq+XFdjDcoB4fo3fkoOfTBC/iv67wx1r5Is2AabN21vqLg6o+NurJUTG6NWXN2romR6pbZB8D3NE56NCbXMsBj0V/ldJUPoW1Jx9Y7S7xK0vUpsmjy7pCYM1wuwQ4NOW9twcWoSZUNe96z9lL9M5UTHbOxZOsx/Jru6i4oXpci9EA/t3x5xIgRI0aM+MzxGoR2QEIhBgSsA1b+a9JfkHU5c1WnyAr5mEF/lhCK+fT5CqzJwD3hzExUtm8LWSistIPJ6JNbUkVCJ4dE5Ow9lf6dYIZKNLjw+TNO+9S6dXAWeEUlVtQo+pmfI0SIBtgnwA9TJ5lQBnFuJkqsAAoqSMVXYmiDxWc8TUPsoVOglFH4NcfK2zdGzwy+Cdo+B61k0a6EuEhkE3ipnlNC+4jncYWB0xJtOaEWC8nI8bCJiQrUAyI5wYs6kKFxyMQEEo+YDgXT0frropLI9pktB6tZ9xJ0Ar9oklnwbdKSUrBZ2/0ZJGFzqSBEdLATsldi1FCp+BKTj9/KkhdurtkbWpDZkEP5y8vaNM1l8WXdWlWRrFEemEykr1gkKafNJU8emiTqevyxtXrtdya7violp8NacB/VEV2BgJ4495/1sbLWGbcG75OjZyCgWARsNGuD6kRZN8+WD+ufqfzYNdtHrincdchxuq3SzaXet/hLcmj7QGgjRowYMeKnjtchNK7ce5NTERgJg+E3Rm5A67lYPYcckavme9TI3N2BAcocgvtISS7Hoi96nDsIFxIpSG5rI1eoJM/Whc131bbuKIl0YjEAGpQjpcqusVtAIcCVDUChMG2vD2tOm07eEZixuaeQnAFPA6INalKiyMS4FkYwSXln2sN7EfztIB0FWZxSKVHNRNBROwjShb3UCJdo5o4uXE18Z7wikJRsWAO74dEpJFVqRywIMrOjfb0lwEaEKMoOM4gq30DLjzqIJyFx59S5BjNnwtnGq1F76qpOc5KqkA3rDKAhXdiHDa1HOPsOOz/+ezFMsE2WKIiqQrRciXiZHHPhjWF8G2YUSdyXuQ9NkwPIVAkvKFGwzNnGNU+zbi+5+dtrrneuvpUsomyxVlTjd2pEoX+S4cUEWBUW1XlW5j8ePcdNctIbp7XSrMY5QUHS6g7cVIKus2Rx4/xh/VP8h57J7qn3Sof3Jq4ZGR4ImPnDmHLEiBEjRvzU8SqEdn0XKsgJUCrwO3jGab/BMSd7kD84/G1f57Ov4nZLZnLJmWQJIJsrcTEQCxSgkfDI7JhowMmynL9NmzF7fNJpvwjIqveIM4zqNUPV0r4fIUREVFBb1uiiaE77wbV5JMPM0mp+Zmo5OLq8nB509E77xmI/TRZ2Og8RyN/BxzYwFqQgCf8JrewIljvXCwiYMCeIfOHbUY9UnNg5CCoNeIzn5ImSiWjTP1wojOQtmkCiODnAH532nad8kdM+knb0EdR8TQ9KkTEuKcAP92TjJ8hmp/DOF8XIuXKpIJ8rZfnzJceaOaMaRqatbD6P7AU7zk+l7ve3EhsA8nmS71o6WUEaHZ4Iy2t49SkaN9xHYhw+Xaa5wXPDgwvU7ZqdtNT2PK79nHXf8BYkZMdDTDOVt2H7sl7fU0D2sv1zUuRY6jzgy36b8eh0caSW9kafYfuIESNGjBgx4mLxKoR2v5SodeyZJXtLCCgTpDWIKRVvVE3TntlxHlz+87lXcbWtqi9ZFAVXt04u19AFkuEjq31JCgEQIPTzs03KiklaWY/MKi5DYk51m9NqP9FIHFntZxFfBMkTLmXv8L8fIUKX1T7IJCZ0iXmMwAz/YJQBqQCcSEShTCqHGc4xXLrnsHSTpf2uA0S5aC94lc3pOC3Bakr8iK7EHdR+otV+M6HsUlT8YyDZwKJaUL7LlQbkiKLUvHlgGrWWmVdjgkGqZm3RQgjVwXcJCsM2A9fGLk+Ml5+xvOG91T6JEr66k822cwK8mn0CkeOtB6ewSZAapTHd9RrnFx1rIv8NxMDBNFZTPl93N0FamNVU0F1qDYe8KL6Chrf48mJp3V+LcX2gj21NaqPWgSCn1H0aRws3HfGaGaGWlW+PXcSmCMRSgXGVSaRyzrZ1ezRa0RrR9gDXRDkNZC/cP1N3Jx51T30QiB+rADbPVVK97Fl++FTTR4wYMWLEiJ8gXofQ5oIsGykR801jootUPCSCM6ScxvSUmCkIRQ5/j7+fexV/2ZZkM9dp8jMXl5DJOUgWaKOY11sIkCBDghJpPrdRCwWXvYDNqPUyMXuNVxERBe0SU/WAJrNppvbAaOYCjU4MlUMFnJO6MXaUNwxFYi0zbfSokeUj7mH5IRWK0UC8Ncd6KFODkC5zbmbduNyO4wQGJCIDFSYg6OorkgpBp30DnJLTPi4H6wzI9CniDNIzOaeb036fUJL4YMZ6PF6h7kIfuMBvCNSFGEO82xsOo9AV2axheYN2PCTNJP5KpwxI3CiJ3dYuzp3K58dUTBwPehcYP/F9wrb5ZQf7QyQqVjjoFIPbJp6zG7kuS3FZaXCuBDszb1TXrWhcQ7AXl1t9Kw35d7EdaOV2AH8eHqepqoay2DQlsGCy/VMR0ro8duYluBKCaegQSyZ+baQaAF/t50U3f5ycFxfvnxsSp0eBvx+q0psKiFE+Kiu/Vu/o8/9mjBgxYsSIEZ85XofQrhexAx6qJYtgGY3TYy7xFyRcSF6Zn5LUQGJqdnd+BjnnntVgHqC9Ey9BtiokDQOP1vEqWJbPbH773dnKsJtuAZ0pCDBIY1kiWtYjEV/uikacAgNEb4Qcsdx5/+tQGKUmUOxoGvYR8Y9RhiUEI12hEwpD4+cNKieCkCQSGaWSMmcvsPgNh/CGoRNaH1ntl1ZIJphD+OgadVaMqdt4dl6haY4CrRKuWxK9RFbqFgeB5lwCaL8gMM0ezV8ZgVSE2C12uiXdyDMCL6InCBfzhQJ26Aweo9llJNBtY5vaTz8lkXvfuMFEpkMIpz/koHlR5aWuriDK2QXqWufN9vTNu8HFFTNL0Q8Cnxa8FcFVbWRUeVm11cbqdzNNN1vKisvGNf15t9SdGY1jrgcUbkYgH99kC/FI3dW3gmHndM8lA2vkW2N/tWyBCbl9XU49dy/fP8XjsYBmF0h9ct0UvBNg33MAl5+AFh4xYsSIESMuF69DaPdXqVFquWQIOTChzr+ySCddeiT+QTfly3QbseX8MpnJ6MBgLVXV+UPkBNfaQaIRklAch9XiWh63/HZuowqEcx0uQIIDAaDWyiXYIwUDjzsq14SKoGAiP3LGRwJGAG1k+lgZp+IxoRJZULzPOPaZIBuTJ4dECb9CQtVZfqDkLf0sKMMiGJGqUj1GpJ/dwbllzNSQa4IPayVJEbog4kNHOxzuJLW+jmLbiN5pH0hKzKHIKw6REyZFI/q44pCHgoAP4j0Sc3Dal6CRyS5Bl1BeI1NTC0gnG6OhTICTY51cAEcDz6FMKJyFO+sad5/A9q6kUXpENzgEvZtB/rrYKyyDFrJvqQDMrm01nk/7/PxWssJK6wqEIiKyHNjGuS4i4vkAlF72XKibvzlXZnqSyIG2/lHdN3BUIPr6u+CNF5yhti6x/uhyOUlpixWCIMuNwteOmAPV7LbkmeqFPa4FfY/+mX7gz3D1da6nCHTKtZ9c/zGLtnp2+K/8/SWjMGLEiBEjRnzVeCVCm6xLjcKVQXvLibH2WzMEEx5rVvtcbM2/vfnX92wwdFdy0ZlJM4gI4AnTCjWgkpM6A5GhGjWQF+shsb07W0czA4sZ6BRDr3U1QyKUmJkTywjP0nADmC1Q+KV/3/o/QSMHhPCL6+9AUdawN1puHqonIsdm3bq9geMxcX4uFMSEDziIFSwh9CUaJDGIdRDXjVowIrmOMTJmtNy8uTG3EnoRTzXEDNhFPVp3FhcUItkq5CYoRzVqcKXByIV4LhFQxSu1J/uaF+jM4tFjzsTYGhzMq1NPAjQCCjtnU7BHQqrVBk4/QcnOVEBvc0MrotokRm0DIev8Ly89XFkOfbVsAmkwmgdM4ZvhYEVrB5QwP9WUA9yBxJTICLcaGKNgtxsxzuGVy1rfsobfPXHw1kIrB1j1A1MEemw5ALTb7aKD9wWAWRL/YqSjJBjaJNxuDytjJy6VYXmED7TuntDd5HraVCC0bt8/Wtv2Lv3z337oGN5f20GKZTt4MQ7prm5nj2EUMmLEiBEjfvJ4JUK7LVZXu73WT4S8HoyQzBtJ1q3rqvIK0jOu+pK5mM++jpIyR1j6weohonkpuMRnRBnR6+awIAyIsmUdd2cze9+KsqUICd64DGzCCwCvIboJBUjSNRJn7PhB1VJwAE28nj3mtI+1cuR7PXvqLEMBMebEE00LmKmpExkTvwdKXLwxUNkxZJ6ky/JGcBL/ZXOFvgFLAEyIEjGYkpiKy5VAkofGy4IUYBCV8lILri1AJRAnWTeRJcrqUFN9mbeFDCOSMlJxLNkUBIvQVRGWOjlAjF/r/Gwk5bnO5N5a++0TbFc9tbaSDQ1OACfx+vKse56XUpb6/+Hf7Yvtn/pp+9+e0HXeLIth3EzgWYQogOOG/fL5sDY8Ukdi2YR8zyvsbo0lWn1ww8iw+/9arED17SFyiqLcJFpz2aESU1HW9YeL0oVQOZAicyoSQSxDIMCJiHu1Nucx48x36Z9viz0aW+uWNNK/2fD2iicj7mw9JHfYDGXEiBEjRoz41PFKhHa/FGqVMpU2MEM/oC6u7Xf/NXaGij2kJTsgtFykR0Kf6T3pEBrl5bIw0maKfzILFiIQRXL42d3/59xG1QV9KI50zQQUWxtKkL5T7wURk1G1hmxrX4AGUC2ZoufAESK2rN+BaUn9NQILkj72aOhlDXSJgvOGP7qyLsrzmLgyZxfJ6UB2pEQJtRsky6uRBtGJwh612of8K1GRSztpRD2NZ4CEEDNYRjfEqMFvkbI2XtStDVaSemyPkyvV8ZvVvnOtw8mhmNqCLk00l0QU7yxyxBgyrTu4xrfm4p+BQ1t5RXUya40CfZto4D3aOZUcxdVCMsC6JXOsBfJTEsx4EGysrPo0R6Q829IJjHn0H0DQ5odTlWXFMwi8GdGqVhr4xALM3pR9x6z+LV1B0K2cW8RLDe875zTPlk/sx1DO+/TPVCLshw89DK82qeW2Crg42f327MqzzC8f8hEjRowYMeILxmsR2tVKP30j3WDUbT102qeMDAl9ZqHJ34Tzz3nNcM/XrPz3JbMJZ66MrNWp+2LSA3eGBBdypsgssUgVWds/n9uoKYgOeCZBnuwoCN0yq6+L6oKQzh4yEJEP8hk7739Bpsz5NaRAFhxYDy3AExYQXnSL2uy1RBAkvJwYHgRBkWzPCducv3PKYImzTPVYhEguZkuIjFgliMnAK2Vj5LSvysmOqQIkh74x+ThiUMIfnIkIgnDMWV3XWENQYtagf6MdJLgM9LIqyBLcycfGWmbu5PEI9LSKACokqH2F0JKUWztwEBF+Brrhj8PdyQ2+SIZypgWp6/do55SKQdwGWCtgo1ykVypOwd0Q9mDR6YCv/FkIMif3FQdsc7QsknfUuhY8NBeMokaNqxIcUa4dbSd/oN284nuNekRAJdyuqPxMtou3trWef+z59k79Q5Of/r/UOG4XUOb7/7pwGQmPGXYjhZfDKGTEiBEjRvzc8VqE9n1m6r79BV0pr0LCqCVasiqJwJRJMAVVNgKupZzvZTAZNk9tBEOQ8AnKxbwEV3o9xNeYmCsuW9dc5Px12qlb4I5gqVRLTp0rx1sLUm+J5XSsGwOmmCDv0f/x9s9O3ZxzQEwkB9SebCnoI/cHfaplbeAz4iteqzq42cZgxAn5Ep/iRUgBVV3moXTQkKtZQyCcQQZISKvJDpNrlT8iCKkqaPQsV2IPt9yYYF6ThtwVShXVbh28g1TtC5feMpcj0AdtrqHHXLiMzAnlnoDOWEQITozsHBJk4GDdSZi4UZrWCOwN938GkeNmPbF04NG7FD2vfilnb0D4knY4QK1hZjf4hBZZtcOv6r06HdelyrorplgNCPxZNDlxJPoI1kaa4fG36tHpHSzD1KHymlzbQ4fKCTeEY5LmvWhYwuDldfgJaw1G0575w/pnSpW1G5TQRg1vnrH8/9z5wGoFdnw4+juh+REjRowYMeID47UIbduHGaQQUui2aMs0ORkHpPSZk2ClF2AIthnI/rdjzWdfyG1B9sFPIG+UMMufQqxU/btf8JsUJDJ/qZd4PrNXcPWNi2HrQt8zzWcGdYx7GnTRarOgQRAHv/6zUAZyezFlXM/utEVFIMGIJQiCTeI+oTYTgymMzq42sqaJmMEZBV/sVGkZ83YCRzaUZzjptC8CCjSladilzWITJBEzWkcmngOuYSOY6orCa9V1PdlBLk3Fjs6jBmp5KMIl7ibT1kgUJ1Hhyo+N00dXmsk8EGwYM3TvdMboNoNAdofVj7Pjqt6QKwS77JVGmm5Nvv3j4s24EeUJ4JM2oiwJzU5d0TxrEJ1cskEBuC7LM7C3gP8xzTdMDw475AdgWvtFK/rOEKkT9hzOvhxRUwX6yLrggFdz/SmA5B1rAWSjTKzX4Yd3H9U/v5c1fghc/NY7CyApm9ujz6Twh1HIiBEjRoz4yePVCO2aGkX8FWf+Cj6CeXGQvzjSyJFuIFZBYhzPF3Y8HwtRY2D5lQv1ZuBQMoUQUOppIFMOs/mTwzX9/F1RsU9v6ODsHhoGete2YDbl5CEJTrD4LezmytJROf/az06hoGFNmmk+GKnuzIC1ZNSQ7YFqI+uUXJGUkYmKLUEvQTnGQQo9U0oqmZ4DvQdFWTgUub6e1QvSYcr1SUeZMG9QRrg5G1BHmUmn0lfrc2N93QkoG7flRIPWZi461SjyAgebL8NBEteB4IJOqwTuB6K7UNsTxeRwkHMjB4ibihMlNBmCswqljgTD7vP5t9bZMdUOWXJtJBp6B6qv+uLLJ92VyTPMfyHgGiugolNqxzaKaQ6Ub9V/17h7kvG7nsGTgapWXWaOcljD0FwLcEJ3QBMuch2+WI1s9DFCw5whukv1eJ6TCzuY53ljg47ypDB/lJa/W/9MFsUfRq7Q1AbX/d9qa1dVreKZCDXvJyitHDFixIgRIy4Zb+HQqNDLv6mFJejMbFEPb4JjTI3zTZYVSdJhZWpxd/aV3BSkz5QQOZdhhQmR7Cq5DcjXkOEAkGSSfcgNlrMR2m2xNAAPbGwlcR2xARJ+JzQgj0S8i2RIykd8hgRIX73uc79sHeTL0HfsJBPKoMaSCiNSlaBJUaRC0CQ9FZGpdHoAPIYpQWDMrJU6U8wsembgTXSMhASxdV7A8i7zN0AeQZnGKeGlWCawBsgkCUzsJnhkoDykyCSWMuPaghFNkxd1IEPjkIkJxPWDBSB/RtWjt0LFgkYSv1nBVRS0LKRWa1gQo8hrCwLt7efz2XfW2TEXW8saSLWdkJ0rI/WC1vnSrbgBYbXmdFwXNGOjqQx8JJh3QG7Q2jnSBc8GEFfl35441UQyP7poZbjVPB+rWx69075ptwhOl+1nWzXb4Q3rkS5xmjEdO3qeqwq5GsC7iZC/LTVskOuH+sT365/lqF90h9bZsAYrhaP1kYmwO5z00BmjDG3EiBEjRvzs8WqEdj/nH+dGEQQwGOU5yCe5hmyomcHyLPQrIcCR38xnX8lNMWT0zrTapcZzFxaExkwGElh/RjaNOqlkZs5f1l+CCRPXpDMPs8JeA3oNFykFbqsBlkaf7fRhOHPQXE9FaE0cB0YrkyfRNSTdmPkhJTMjmHQBmm553V3OGuGYLGINPadIrqCbQJFwn8l5hEQR8SqpRI4h+S7SSQGGEtSSuNymkPTGCIIYAP4BiWcEP1R/iT7ousLbbEPLXRNc7IiL0MhbR2jVG4pzZqEiF1WiZO6UNOLCeM2uqez0HMEtVxtYPoMe7OqQ7mPhARCVlAsEyZvH+qVpkd+WhMQbJ7XZ1/Ou7Aq0qsJuc+xfSt3auQ7Guu0XHe0GyIWoRzaQ7mI6vL9uh7a5ICIKB5nwn6sD+VCo5+PaQE7S7adrXatYIA/oz3lTsCaAp0p2btZ3AaI5uGvn+oMw2+GVywP16zv2zxR4ahxFHiGfDludGxeseJPl7VpvwvPXzkaMGDFixIjPHa9HaFeLOIL8Y+qqgHGwCJSEMbN2MVUG3IT8Y/Nwjm1VdIdCtPvSYQnWRKAmXv8jteaiMz0BgQaclEsuG9vyj3PbdEMcaErggWkzY+PydocV0VjxICzX2e8jM+PGwmDgjPne9psCsgqZFxERYIKDPVPLwdDlpTZFF+YCrzSazBSHCQGVkGTWWc7lVFul+FKUE/vIkdGZ2Eeus1toAibsAvKFb0ceCWsLISgM3AOFGLAf5weSz3y1aDcnKGoQruMAf3TaB77beJMG6NCfDsAmtBy6IsJBFP5ltiqkRvrBtNBgmlWfgULLjJzrN6jBYr8TqV3c++HKsHuXa66aZl6pzShlnuabb9PNfFWcctEQarImFtweXI/u95yxcDKuORi4cpfQGppgEE58TIaTFuYE5+zNSX3USRNpXt7RoflOrWzwR5Q5YKmhTryHCO0d+2dand3Sf3jrNDMuFWHFRn1TTzuMQkaMGDFixM8er0do/3KXyf26cp2eK/nIuzNVNNZSKPMlcmNKkflDrg6vO/zNnQD7mlwO67pcjoVqLfVHmRqZ0BOSFxlBVHXRfHajFiADpEWdyDKctntkgyjhA4hF4gZUBIppj/8bDqVMKsDaAYvl4IjVAlQBGkOuBHmdqyzRsDjPZlMElQOvqwYIMuTnhhO0PtG6uYdeDmifXeMUyjFpA7pqRFKqxYwYvB2+payCjyS2TFcgXCb9GC/eOWR4pTOTNixJAPuTIsHFhzJLNg9MnKPqJ4JIzKntInYEqwC4FQSQwqAG7IzZ1Q9R7aeHefiHxCR5bXIggUtDAWK9+S7N9U3WcbyttGmT50WpE2e+uv1/ttffLbCjSaiwCF2vFeusdjc/cbKc+2vRjdPYoDo+q2H5CBiVQ43VDywvOFcAwDofPY+meVmW+fDPtEyl8AFMpjjnNqrZtpMd0NVVWa6u5nkqh38OWOvD+ud7yWnb/9cwqRYrVt7z/BsTJJXHbmgjRowYMeKnj9cjtPs5uMxZhTyNJ0HtBdfGMwnGQm7DTPkSyNuYWq53fzn7Uv5MC2gk2E5RXcvoCR6wKA1RjbLjUClP5LrtuoPy6oYYgswBcjHCwwZGyCKZ9I7OvpImaCeMJgkiSSdTQtbRNFWpmmNIkGNIHCW8NLE7RBCgwNDBxCeYJ26d1iovKDgqJv4ogHVMki3xUIJZDiqMZThqFqkEAqcwaMny3FpKIHwPYLKG40kz5rARuvXAVgRFshgRD8aLUzDhKg0hNb3AfgXXB/BujruHhK5sBDNukZwEN/lSXbxrVYQ99RlEjvdZqsr0GmibTG5+fWmv/fSRdzKoiQ+7NRAv898fvOU/3VZj+dzEIx8gmLZZpbn8efJklY3aXrk671xMD89jFmB0uOmQEMU8dFCxSUbhobn98PQ61lx4K7F2E5MUYP+5efCe/fNtqSsTK6xSQDdXXjm0bEaIyVvTePdsv5+fuZoRI0aMGDHiq8cbENqUxVwQoKkG3cg30IWM67HG/JTADCk9IEoCp+fsq18Ss/laMq1x4iym2pLHeZPNAEoSPIA2CZo2uK3lbAfw21LYOW0tPVTbjwVvStxyVzQSMDBATAKOSdcu/yvvR9tI5PA0HTFD/INOpb6PNClVU/kGVLeBAEL3QqJkxMWgojgeQcbQhL0wt0xCLSapHs0ekoAtYQ5JR9BUpN06gMiz8wqBcQDR29cqCiSy4pWAvUNRI1+evyAwdU5xp1bNeWLm2QTGpCiilzuK4lXXIOEWoPN2DLyM9KeCU2yrGvoUpncQ9NZEPOlGg+9gjvW6xKUriybMODPOb+hWUQf6WEf973fVtmN7wUq+iwLFDZnMJ08WG6e0ak5jwrkWWRyGGHWgskav8m2q2tWkA47d/luf0oLPuGV4E4Gkdk7qZzdwe8f+ubrr+Grdn14CaxV8TAKTOf9YADmWYRQyYsSIESN+/ngDQvu9oJgEWTdLephptgVVEiaQqihfju5P7iZnWQ6f5vOv5RtTokSOAVLKuY5dpAQTJGGm3jEvYCwqTbhD3risxdglwDJZ4s9KPhI2rL0iD4mMvtFLSM7P/UjayZEwh7J8aKSaOwgr6JypEXCEkivyOE6WQEKlAC8AqsuYnOfpicQcq+1SFm6e+GTBQA01p33BMguIWVMhSZUlQVIIH7qTLwzaiRJhJYo0TVuaozTo55xIspkhwJOCkTLKCFpTClyyJ8wk8QSTx5Pk21kyxLYfLRkgQwWpSk6uyRzrUHD+JBWTZ6oG7TmGZ1dS7hDTTLxQx64QmhN8bpd4Ya5vIgI31wgRV2+nn/+3x971f8zGBvIOEeaydT25qDQFIEaQrj6CIqvYY0PlV5KhwYeT1gBw33HePcGEzZznjjpK0x1Tb7L5E/XP5Hy6iMxvyxWWgNU48a3XpacnyR7OvyNGjBgxYsTnjjcgtPu56huRICq17esoVJgTyo3BCchbD2m/rwZa5ffzL2ZJJZhDcIPiKirSmHyT3oF+Da0PaiELEIvtUx0zZZ8Y6SUhQ+FBSgcl8EnEQcMNYDaB2nP/Z7ZXCCGC/BOgU9AzjQSpHy2qG8lS55o3EkgMJBhI4HDvuLIQgEqAiGROpCauHqDGCJsMNGuopszIKKFBtedgU96Y23a1AD4mfStgWl4gtY6AdYl2QHlIkhlMIK2pUeV+YZhXLS8HUSSYh74mCATsg8jXZbVP1xO2m+ePDklnVwBFOjqXALJXym1rATsw0+fHt8JZzXtMgDYARuKyXN9/zEGRM/G/c+Zt7bn93x9/3/9coMEDnMZiCTw/Tiozb4Ovbsgs2VCqdgGcyjLPV1stmZVcwNr2YuwGnAAeRPcTquvCewj3BG8tTEB7mnV63/4pFZdyOSWA8fCsg8l/5IIKO5HSg1x2+RTS3REjRowYMeKS8RaEdsOEuUEww8KtMx9utRTJrchXWiDEkcZkZvy0e/ULY2lqOZRTMa3nijTQkHMl303QMnARoGuQZJysNXl5o1xL4LkkbcILAK8hugkFSNI1Emfs+CGRIFER4AVWwXFm70aX2KlxVFAFZlZGVC4uNZoWMFNTqF47mMRak8ZAZceoH4S/xCxgXd/41ugcYYQCnXkekj4QGCZuV8pEHTrz4EQ6wAwAinlWF0uFKrBu3hKoeqdUJGpKOOX8tXEaSu5pPFawaYHbCuguu4bcCEbM1PnIYTOLN0g7c3yDUt3yGXxC7m/K5irkmjvh7Hde8qUri3LH7EAVJsEwcL4vy//t1Btn0tvtLkjkcPjZenJX5gnPvmjsfbeQsWIYbZn+i86z5GMn7yatg1DgGFgVOKlV/IctSb5Rmyhuqi6Bmf8vn6d/5mJFHKLK9LiYo9UH3SVgGPUIWZdh5ThixIgRI376eAtC2xZsjVXl0nwhTaVTQf9fY2eYJVsrfsIf6j1ytNuapwAPtjI0E7kgogpEligHUS/KMpBHnt+qrYbfqVIMskI6iXpPiAn6TwHFfT8CHE/HICLzJ8uFojwVgID6Y2otBoQ9GoC+xGNOhstlFJKzoJV1NXwfrDbpoVdAcUluihQke41iROo1Q5LKgMxQXR0Y7jQJAc5i8aSxSwJMJSCxeFaCa2wOpRlEiOuNF3Vrg5WkHjvUyZW2q9VUyN7OKwynHQrZDIrjsI7R7iw6SwC+QqxqwKZcp7D4HKns5Cbwa5xPIcxcm3pRKHkLeagteVNrKSF7/qlq0+0tnYgvJyVvzRPdO5U0uuWdYFrGQknuJnNc5mMB6mR3quCKjqUOTdR4opps0nO2VYbm7K/w6ZkytPftn4kCeX7gUrcfFi1tgL1byrb/2lSmZbLNvLIcoOzd2A1txIgRI0b89PE2hFaIJRJkGOEN/s5SRqas0qh9JAGBtVZlIZtZ2EOvsDfEXFhVRkIjQtmzMXFXmqgVfagi8W8SEfn1fHabrgs4IUMy7wAvwJHJBh057SOfBVyx/sPO/F/IILGYqdYleoIpsMYt6ikIX1jIF2SsHA004B4wB1yCV/2f0NVDp31jpRuhYhM/ecBgEmOZiMwAcUU/UakIhIPiNMkMxbWFGpFKSqoRaddIGM8zWQNDeEf+1AhYM5kGd2xMc4+WADDPE8Raj2QJ8Hg/cDJYy8izs0wZN/hKINmQn2M06EsqLfvj/Nm7RyylwXMhX0BbyGcv6/1wVcDf5/wFqKUs9cleulnqABaCazic5tLUaYS27THd7hwTNNcd9ONJJw4raNcISsILp/bplk58luB5DAKZQtpndpt73/6Zm2Jx5cPESCcbubT6ULYyHU+MP79fH2Dap2CGR4wYMWLEiEvGmxDaNfVuzoXiiFaOwEwYv3IjL2WEZeHMTlW5FrHs4Lc9LStwDStxRLIAJgljBHRXzN+RJgPPqfnnuzluuxNsPmzMQ0zEAfor9ZbJuzTBo7OvHkCsBtTe9hl+hKELdY4iIIuT7EOHoB8JVZylXySbGr7CYHvPG6DTAXna4rxR4uZM18y6o9QPQT7hSGuQLFtEvKK+Ik1I4arDZsNktX+E+Ui2mQmudzOgWe03OkNwSYiX2IpQF90F6GaktRIYkgwjy4j/SVEmFmQHc2JgVgDuddAMc9vywCZ9bNYCWdmhtnOHKN7RwZTYcoSAfi9ahzZjqwLnqhJusNqWp9HLbTGafm79XjBc2yEO9/TjrZ5RFmhaqnBNj/rNWh4T6s1kgqm8xiRsN+pprDTXucj53Z7AyW3Z3dOY5n37Zwo+byz7B7jUtQSEG3uZH9eYDyfHESNGjBjx88ebENp9WaLVwUM+trkg14yU0AipdqanwGVgIKIhBFNKu4ckaxELQYljKHtGcY4RcfA3208LZDrQ1kASt/0zn92ma6/GkO59Wh7MwFn4Bo6Kwj5r0IUJbXBVvv/q9Z+R9lEcSHkgfgVMQnSLzNCIJciB9lJCZ+eiV02HIxXEccjJUphDElcBejkllngtOAVVDEbntI8zZHc6dIEo4Tv8pnBwedr+EzJmTEowZQ3HI98k54NZmpDR3+S0T8qRXBsWJnDpoHuJUtvVuWkA2BkYw42eIMLsdMa4vHVBf5e7s+fuLgGVIwxfrA5p93iofXJJz8mJKBx3H9A8pKvLkzsx/t8LEZIcK+jfcXj/40YsRTQ47ynA58CMPrHuM3EZiQ8Ih/8pgf5pppG7oeXNiQUNlige/nsSob1z/5S1e95EexaSYXZcx2DKRowYMWLELxxvQ2gTXNFRj478U/kkUzFnJh6S4CBl7xkMirzKDlnaDaRmjlQcsjSjk4lwQKY90VntJzyzVj3iz0p8XhjLtjsShXpOAAB+h2Xy4F3CmdEHgAdYFLWt/+rVnzPpy6VuIhhvNSQqNkO2FvQOIWcDqWa7GqyE1/yOkBOCQIJyZucN8+X1mIkLAtlJLos/EyVkjdVLIjCXBSgaVG6ImYh+NmjEOqt9QjhqqchB6WtcICAde4QYyUJwSFcXndU+24iDyJWyzTXvAOZjVvtsN632yQGCk/OGgwPLIMC9EE5u517ReZ9FDQYMufIh4JhZCfOzly55/on9RFll6k4x859ZGFoS4ogszamRk77Mj73jPy0cvaJ7imAkl35OPFRyeYn8vxYqhNhPM43fZ04D3hCmZY/akE/UP98Klc8pj/e2XhF8dG8bZJ/v0TRixIgRI0Z83XgbQvujgC8ARwBRjlMog7SCqTFy+vy7TLxBM0O+LXwHmeMt1XhItUPIkGkP4KJ1INFFXoBZI0m0WUzusAvA7NDW4WotWsJPnGpMqBx5OZaVrcdn1Djqq9d+DiIPZUM09jB1krFuxgiISHR41lpRQUpbg+DyuyRWgWsTYtdLkmRVPkYOybtv6JmBVA9wEA6L9LULjCwgLMkm8FJHnFIehgkvrlADD7QlqJVISNqr1qrI8TOVzwHzk/QE6ueQuWhDEhQ6lHwXt9QZMi/0tzfmr3IYSM4xlfPOQp/w2qmfFBtYd0uus+hz+ISkEzzHgD4z6pwNt12W7fuT4kLe5FgRAo//jGZuNhKiuS6g7j78aH0UMd3kUG8XVg1DsPbRrHFOrfpc33XTxYjfqXLdJtUpR8ZpIfbtl8I8p+zqT9vTv3P/HNoauDB0B24OPfO2+3EoGUeMGDFixK8db0Noh7/LdUc0A0egNJVEAMkrYKEjBRcBB8QxlJE9V87+wobdAQSBmUkQAkgB9NM2zU1s6UgQAopDY2Z0+HJdz8eNfyzqGKxNE52K3co6MeLKBqAEZ/f5QB5lJIeIL+qXRTQYyRn0IxJsruYjczOSlE55XwhcOlCXgwKKdtmEimQXcvJ0BSkmWNXVLOEdaG4SfuEcQ/JdpJOSlMLJxfJGp5BUqR2xIGhDlrUJ/JDlPbLaFxdE/g8oG0PXrj1/bXQkSYQb4p8Fi4NSRXB6dXO37D0nUYj52d9CFJR1Vvvbj1dLvnA+/3baJQp5VpGvBga1ds66Lhfd4ep6TfZxXVZ1bEdIProXc9d4jnZbV6nzby2Hbn602ZNmqqHSiu9GfdXJPRCWAPLvVjzaIssTuzPelEKIT+6Yfjz+rFT7nfvnBqs7FtvA61L5VKh3xufYx2/EiBEjRoz4uHgjQrta4H0h0OVBVZpyaiSe1L8EyJP8q8xcFFhlW3DeI027XnKzHZIM/N+JMsic0ZWa6Cy4sh9OXq0u8d/t4GEwQxKXAKc0vMbeI7o1LZmjamnfj+wAdEw9byZkoosCJpZGYZ8bu4NwEflV8A2ZPoLgaooupyVb9rHRSJ4oDuvnBEeB/B0ivgbGqNzqtF44rcHAw1kSFyTaiMMSC1o0p/16pILXhqAwQafznOwTSyoLXCCJMuAvgCLHuOl74bnonPZdV+sdoGtO+yRSVXrG7ktkrJd4SBcG4sw5TiQbMby71HXuEb9vOxSbMD2nIi+g/uySCO1qJceqma1lifBnsMB/y6dJDpNzUSlyderxLp6CazEO1hbqRYzn6ZWouX9aOW+fVY/S+fQb12St2jOtLbQcfnryjR/QP0v67abnY+jOsaBt6S7FvyNGjBgxYsTXjjcitPu7BQwMXJ2ZcWUSTE9AFCuBQyAXg9zemcwDLlj5tsMFFR2VfAOgIBkG8H6JCJwSOSxXI6VhOl5NRH47u023lrCAsMVF1WUWpf4JZN9AClpAz+T27P/Z4zyPkGj0BFOOK3kwIm6qAgOD3X6f+ECAHa6NgMGqm+pIKQ/JuGi97+QdWiuAh0zgyAlcJZMDukKBF0imohIxj3ZyJo4u+PjAar/HZc1qP7j+QF++bJNDmkWHErAeCULYXVSboZezeU7gpmszXW1TCOM0pbfaZ0PxHhIm+b5uiAyM9R5bwO8Sfzu0Zc2esbomQJVm/XddNirlglaO/1KMkIm437iiFM8S9/+2dOga01DY5/E9HIt0rA2OOrBPHfmTF1tMCxCRXqZYnshOu3v0dPWNBRoAPHtRzYanyhNn/ID+KRRT8JXdClqum1yUUR0xYsSIESO+RLwVod1su1av1Gll0szcO5BPMrcGTAIqSwmOMSfI9/lusqzJBD1IsniQM/K2UkzuI5QlCwtEW/I+XOTjdgCvi8VIdhCodmDEmZlAEYhfGBBvUo77/N8KYnjJ5I5SXuVAD8ExJMgxQrOCpNPE7hBBgALjurgqzZBsNqd9XFB0dpX4KpzKMAMYIw/VuDkHFeasenP1VaBjMfnSAM97p30XN+YYdrE5Hc+ac5qIqMO1jaAwsGtQQLYVB3SXoQ/QeLQrZz2nGr7hhgB58ExYCxuB5Q0jpUmeBC9FAh7Nad8Bf+Oy/vWvibndc8FbUWWF+N18udN/WxqhDi6KuLrOjTLP06mPMhcnncQ7Aws8iZweOd937g2WN68mKTD9U5jnFoBMk5DQJ7upnCrOuqHW1bpJykntzxiFvHP/TEloM1DhqhtgPXw/P9XcESNGjBgx4peItyK02wVJu4M+4KJ4EX1A2kCufs410ugz1UaJ7KN1QmYtsk48EAqdxKsorQFtEipbMsKXmnnsoBb7tmwnXO+CLhZQNUrER2qKv03tlx3xP3v8j7yf/WGsEDuiaXJcmVqaEUwQjElXiGYDZRvYAhwMMJmSSJCHQu6kFnSRBBz5YuJ7V3q7JYutkEwwpykAWY6VM6sBRJ2dV5jTsZ0cX6sokMhK3eIoIEoSRC+PYDkbOAfnZAKQUl+zmwJcrukQ1JQRCxr7uBXI4UobvITglCR2G1kyIOv2ys8ictzM9l03E4WsQR6tkj53F2zsVDbDDrKOXBlxYp9tyqynojQsqSUJraccvl8ecc3fnDAo2CPIskaexxPWGwvaqH5JwA6I7vP3U5eI6b6asf7MRabFMytf79w/m49KGqjw/uQTCLeylU+ztjBixIgRI0Z8WLwVod0vIqES9zDxlk4MKXZwQZZ/kY0MhgcWmZG/Ht4z73BFk2eZksiJpFygpCQkoThOLExA8QcBJKRY26v22Ep7rrnpilTbghwRwQTgYUtfhYoghNzhwyGcStJFw8UaEkcVCPlDEGjQSiUlgG+Ba0iHBeiB7GD4cwRSy8RWHjTs4PtEYqJl6AziZ9bx5PAFZY1GPszI2YKOAnsH4OvkCymj3GSmSpt7p32ao/AcCd4l14wGk6IpGDFieLmTHOGCQ+DioRYDk8eTcF1CqFhkKiwi0SZL/S0waEIvAp18GUkPzhKMnG1lX8sOW63vFJNtlqgb57iupBu5bpL32y489amYCye8VKRYZcgVpBXQ9pEPjijnhVdwYez1x8HEtORsKbzl+OTLqWDl76da+n0xaSGDvCPBvj+xgDUF7zLDLUJGeZsL8fRj9Z37Z7L20Hc+5kpIvryOIrQRI0aMGDHiDIR2s5W6hP6yJ4OQmSizZcjmghl35u6EC0HXxNVIF+zyx/l2ibpbqtfcgkwGaBakLR1KRIoLiIY0QSRFrGXdw7V88izHB0wBrEGaitVrfB003ABmE6g9939yOoUQAiiDbGOyR2CATCgEGkLAXjdWO7X3GYGnzuJCQRgB4iBjsVVEEPs5vyGooURStiVGJNcxRkZ2D8JLUVvWXS3wlOnimTI79zEIqsPyHwOibJLMoCCWPYDyOTBfRqSXOSuOJLUnJ5yuFusFjh6Txb4EuWipqyeZpkOGVg9auLLQ8DI7pjo5xmeq5ZkNJGcsJkGdeJa8igtyaAUqV8xmDL8Raq+2Fj8ROdzBCkQIZjXx3R+DwVMS8VxSgNiVMm+L0wzR96JHAJdHMMVz6s8nL1GLBlwLy6vNDran98V75/4pwHv5FID+OsFhPmtOI9gRI0aMGDHi14k3I7T7rQxnTRmNMvAEPailYKqhdX9mDi1pDVouZJq57pKoFZI9UqUJKLpKlmA8hoolsBNgA7P+SNVB6x45Q9l6q56rGCGIUXgZZu/ltB9gvwBT08yxOu0HhpBomdki0RNwQKIVQAbWtAnPUAuYAMQbI8DqFDCUCUKtIFkrpN2Cia1znILvABpKLSLAn1AgJJkOrRUK7siYIl0lWIQUCzOEFCD1WjxrXptIBRKLxsogb0QaYJRQdphYIjJpRiRLTrlhSN4rJHed1WnuJAqbLJBqUxY48UQYX5YCrScd3d8/fk/R6GLMzYGDc10nE/TLIbSytGUDBxi21u/WF0U9iFBJGNjlCM5TTI7HngzFwS25+UOn/e0Rd9occUpfRD6SCHYI9U7WZ/0x+0ZSOonlXCsLwrZ4kk597/4pEHPnEwT3K26A2v6hcRwxYsSIESPOQWg3WnBlEU5XqYT/uJgazizZkNkHKyUSNWG1eNljo9KpWJAII+lAmoMAhXq3TP6jSzCUNRNBWuzhine1bBs/makCg8vsYk6oFeI69K7wLJzr+U2mGACvhFeNs2pCS4+mfsQPmqgJfew96CJS01p+QNQGjqfRiEEtHxk1SDy9obGglx3xv4SF0GuGJJUCWARi4E2jWe0nxZvJIbsEqI6QWDwr6+HATui1HDB1TrapCUJRM5TYKUVgTNdBj7KN3qz2UbHJthhPj8oeJwzklygYAmOtCQ1eb7vG8mmq0O7v/7yreTjlbxxtXHA68V+O8ZuMgudG7+c4a0afCiB564YpFxHIcz2GQGZQQm0oHaJvCHRPI5Bi3STWhBPkOilW/FbC+vso2n12+H99ei7cvG//TIXiYfDA2TGhp6E/PZwjRowYMWLErxFnIDR6gkBVZvhLKyNFZqHJ3wSJM+TifQrC1WLfpx5lsaAQDaI1nYeyMiz2VvIGDAwoE6w/54J05hm7aLCKZb5vMBXM4g+nMA7IkXyihygn1nyc+T+QS13ZJr8IkSP5oMQEJpFVA9wYZQIzenPkIjv0hSBEnByAWZaXNHQFE4P8HbgwpaDR2ghojNble4sK9xr9JKUiEI7JaR+lOz1TRVTgPzrtt2bkoQBBW9Was7qusYbBmh1SAQ5SkkQY5rmHkz/Er/BTaLxCEK/T/pn4F/QIlJUtpWUa792BO1xgdspU4gPiH+BKwK07kXK2/YDQDt9dDlBekc0HEuhmu4jzOL7VxPVWaxprAoGcjyuIv0M85lXIgjDOPtMAZhna6aaWEpwK4IBDuuNNCXp34n1TwboBnUUwvyhDnD9R/3wT4HM2kE+aqi446Vc5YsSIESNG/FLxdoS27XRa7cNQP0AAEOQCnAIdqseSfXAW91BGBrFWZsX/Y4druim2lpq7F6aB5HsopylkIqA6k1INmUq+NikjL3s4l09uTHZIILUsCJwfcvWgFvMIYjWg9rbPdAMBwIgQbWMg1wAUQ6ossGxirkjHkfkUhIuuzcHCLyMw6+u60kCSQ0IkRPAH+VSiE/JeYpSCakMnjiI2CVMriHIBqVBkAyFl91qkoUZtVtcxKfWKJoPscsoOUkU3XuJcPcjY4RpaX6AnIe7D/6QoEwtiEYGjg4WORpDJah+Q3gLQjX47m4yurjycP2H3i0XiPWFe9FYumxx+svwvlzr51VYBmtiDZ89ud64snYrC+yAXbgJs7nJo7ZrT8rEFpUlPG897DoprEMl2WuR4aw3vcw0C/+Siwqk3zrnY0/C+ZnZO6Uda+WH9M7lkkzl7o03dOns/0dLCiBEjRowY8XFxBkKbS9vsJ7Ao7hQNgt+Q0z70WtESYTAtTHZh9DDvcVEzVXzKA3X+pBqCJR7mTC+S8WCeQ/SBxf/TadWLoxj0b1D5VVTQrSCr/gl8Sy8ZBZQ5+ur1n5HzUWF6OHfd3bsA54BPClBagnBHjckldW8Nc4kTOZDqvpDK1YD4jNljvlgFO0ju+GIwRLnfGLJTFdHlP4mrgHmoIxM15V1+q0/BmkdMSjBlcq4j/Ub5KY9lrbqOXdMwkhGDuTdDShiFJA0KBMkTEoFRuGicCccXpjwbR0BXVwJUCFP8GbvNCUCf9oZ47ygsXAyY9unxAN3z4QcvbvC3bjuuU9G/fjZ4U+AxRUy92Q52ZP4PgYligPxGOMEVljpijwDhArSPWeetsKz+pJw2hr1auKjRXFet5KhWgvhk/8qQFBQsS9iSy3uaQ3vn/imuWzwvNai1yNn7qZYWRowYMWLEiA+LMxDatjZuLO8J5vlAPEFWRAkz6JmOwTAjtYDKnZ389qvhfpZu+JHVvjN5orASreQPkXiAV8qV5fr1HmUyZclLNPArRq2aE/hAYAQgRBYlP7sdffXqzzBaK8GV64iWGZl6iIlkGGWqBBIpOiRgBFck9ZqQlLBUI+fMRQM1eAicXqJDNsJ+YB6C+InkJ532jZytkV8AogJySqhdQlb7qnnEmr8aEvpaPB7nAC+dKSfhELrVtPrP5BZpONYr0vYglZj1amGhGUF0F2o7lijQbpwEHCAlY66zhjcoRn8QBxKAfPNz5bnLUh8C65L9rMbnWshqtpb1xWsgy4qCzvr/FhuWOBymft7+PfaamIKKW9xjePKg9hV6wkcCQj6RpcATLtB1uKL5x/ZNWPQJwvrE3FykeMLBZdY6Q046PJEI1k9iu3lxYN0ABcvnWj7F/B9P9ef79s9/Mu5573zs4U7GI2aHnU1GjBgxYsSInyDOQWhT5ucGXVtXat6c9lGxU4QxHGlnZmngjcK5DLzLdqX/dcnkgavYQZKn5dD4EVabM9F25tdKjEgZPbHy/eL4vki0BFQTomGIe4JO+yyxavgRKcwbP2vZO7sk2aeuk1KQFWSNHAOrRXXmXI4ErL0PQqUmzbKmYktEQ1ZSwLghJLWHC/JuQuuAI3TaF04DzQjMTbyVkO+IU+J1YdzxoiD+88ShhFoBh0Gz8K5VSFgTvCLllvhLI+hoqAn1Ec1SRkn+jKpHV0lk+8yWg9UM7QcMJEwxJq+d08kILsGC7rNrxX4xw71RUxEMtRUUItnLufN/KbqFHo0DQjveEnojodYka7GQtJ1x1ficDEyEzkk+3wKuuRI+j9RZFVC6xtuYOtZtjqxPlqE1QTJnDrjGZJRPYbsJSyttBnlj5w8z9unlpfftn5tcZ6DaF+syxsWotfz+ZGNHjBgxYsSIXyXOQWh/FGsyRdItBv+F4JJ+VzDEPNvxEygjHTnt9sUevonVwK0El7CdmYSEc9DDsSwI7ERm3MwvrOk1w5Y9cOPtmjCobtBKdivTVs+kjoCF2p/9PpLZcl5aICUD5Wlcric5g7ZwXCmiikaTRtvkSSVmNQrgr5w1IrjCTzKIolfko4W5nmAVFY3k+lyjg8o0jmHjPHExzobllfKqmkKSFygsiGbhGNESW2ab+aojQphzlopHgX5dO6jAZgMDaGqtvVoYIPSNtHogg+fIXKGStP4WoryYJA3S4uyZz0ahVSeLaCg3sQQ6ZAVZ89Imf1/WtTj/3+Lo+3JI8o/rtTaOaIEGGxVXOcKrrRuvd6rKysEIAWwDKGOmYfQfQcLbftXGqSIkuRKdxxNwqaSaMZLANq7eeD4o1ttTe35MnNtJwrtTXJuT6Zk1r/ftn4mwzCSLhMC4rtAsn2cXvxEjRowYMeJD4xyEdl+MSbsrP0TCKTmjIbcHEWPIRb1fKVZGfkgRdvkb/UdW6zRygYkHF3tNuX/Ly5UDkwEij2O+Ljus7d4uUrTx9MIZao9lWci++CxYc4fzIJEP0kWWFS+CCuBrOpFhipKyH8GqkbEBniGngSov9CCL/BJYCM1BHQmgqOQypJ5K8aUop8wZ0RSDgYdTeslkmNrBPHYiX/h2GC9GBA5ySOAxnpM9YElloXEkyghIO3ZNx0sO8EenfeC7SMaIB8/+pCcmboLQlEMfJdXJC5MuDPm/c5xANubU3TrnU1WhVeEfrjHYG+AEnRTgixHakmLO/L//OgQdjg5146SfSeYmDl434ojT5LGPnPg/OskXPE423ukRD46CkV95d6SAMMCVPsFuTkvtn4K5yUUA3FRxGttNuLFcKxy6z+o9cvqU798/uW7mfIRQ9r4WNPfJto4YMWLEiBG/TpyF0G7hAo5UHKSBK/OF9MWNKITJuHKQbtU4VWA77Vg6o84F0rkkHFIClnmLUyLHNBnNRzpOHZ2xumkXEs20zpxopEn4CGKFTvaFaOxxnAcm8EbEw8ERgShgYoRyCY/wL6AMdHeEfTJYjLbI3uAV6k3a70y/zRMIXjn7XV3j9PNQEpqzCkRDvl9W+82Eki9t/6AMEGsEoTKY7CNeATFcNtPAMlKeBcWisBVFoN0aAFroRLmAstxdwbV2QZROLhrLG00zhonL/jAinTxTO2egLNBfgXbeK25yyDnx84GQ0wsVmb6+cCfEWyfMFQY5/t5jOVIkf1tyaWIN4zpABVDRm2I8+h8dSTl7qPmlLnO7mB8bPZn03nWsSruj61idvswbrkIY7yTAeKwFnHwCFb2Pizya4Ic3rsu3pzr0nftnXts9zkUXzIcNue2yH+aIESNGjBjxE8RZCO2+FGpUgrmzDPtcCRT+dFPehmXUXGuFcC1whNX28E28v7+7WzwKl+jFDBGQUGbJEqm2Wm1NjuZMI7bYI+v9Xhqvgm4JY/ES6BhihbZYbXv8z/J+AgMjzPB8BTAJa/AayCFgUamIid0hgmg6SFPeFiSn0mecMyOBjBhDLv2D5kvwpsoxd3FkQTjkHRBks0yzJ1T9AzgFaxFgJaSRygy1cOBtLpDrCFZGNpSnjjMeg0SCgCbgKg0h6fqBDBr3CL/RHmuZ7zrmHLsPaNJDDS3oBaKc7eKLdU77QG3zDnN1z7hR7ZiZnCXE+WByvOwGm3vmzDmFoZ30qs079mv/VijodQ7V9uWm3qssUfPqPP6X90EEneQb8FgXjGH5335oIDnxKhhcV2toJG+H0ys9tx1sDz5Ot3et+UQ4BV62PaClQ/Y2xfCkeaZj37d/vks0yQpX51Ow3oCjDG3EiBEjRozIOA+hTcjauSiu0i3K0QDMkNJb9JkqyZdc7w3SOvswALOJGjFyQ8x/wbxg+yE0HMk8EBvJG+rnHqzMvzGuCgu8DBAA8ITKvmYM0D5il/+Z9GVy3wSKQfAUriFEbgjFnbJpwDkCV8ABB8vIi2Ha5VRNaYTFGUVIpChko9Isw3FfYrUP4kkFhxaE27oyZbyi3AjR29cqCiSyatfnfmS1b+0XBKbOKe6kTbzr6yA0dCFiD3E+ZGmNcDGnhoBdMGHmEgOluAS6HFnN7wrydpip+8ZSy81M+zoEehx0Ye2Dl21WPwPfGxF9HH8fD9nuWheWCA5DLgh06M6tdM0e+djExks5wIlSygEEl8WXw6271bkd/t2+8+1njxiFTPXKSl1rili4OJDPma0lT3RS4WyDjHfbph230fbjU/2zXWFgLhusSbDSVFe/nqal3rd/vhXOap2LT5d6T+yinxgxYsSIESN+gjgPodW6Av295YIqElPkz8yQUXJANiRVPGErcgIDLrKyi9Lle8FKLdJtIgljpt6YF2caD21QED4JMGwl9HsAx9s7kz9GJtygqWgKAVBCVNRUinbO//wvjBLTHB5gCxetRhAFwGwaK+IfvCdgeR8UPubhoF7LPNGArYKqSSIxb4DFBZeI1EJgDRVXqudqfFiz7ejYuwapQdBCVmlEWJkGWsOHpB1wDpFXQURGmBRNwUgZZcC6AwJZLDjkOQyKTixcCJHh7ay/ZNsdc99oD1GpD+M8AOcMdgIqVOS1uIW81Qdup/hce6HVmLQEQQ8VTPZW6GQvKkG6cgt1NnG4kHum+cfHmUo3jDk9NEEOP5rnm8c+ruabqczz9TxfzfXTPN8eXno7Xd1ezVP98vCj6RGRY1d0acTpZLYeNX9k/L5gApHr57oChNkn3zl7OtiDxNJzDZLXZ3YYe9/+ueK+8Zi96eeExQ0fu6GNGDFixIgRjDMR2mTKJ40LsMyNyQkABBBsYKU3kI9nMs7KnHXZS6Q1I9kRdWaQqBElehBlOAuQMrPqmgX5zyZZ2sVkcobMD6dF7s+voUOMTuIIAAnW4Y3/E34WQoignom0VjOAQ75EOAveBhgNg8T82CmKamyOCwUpaU4clNkf82rgPCahAIBOiWTyKmFtolCWmkcEnVcAq8TcKrElICLuBVDFBXIOqBARY21HksygIJY9wFoqE2YDkRaqbaNEltePDspOSoSKHuus9smohUCGOpCpdhAjk1T11sstr6+juH7CLHeiSSDXJeo88TYHt1++oN23JXFscep2gWuTfCoVqR4D1Ml6ErIhoOTPd7cOLDk7q9cGFqGoY/bDs+2Jh8i8SltLNQE9jeolnmxqsXVpaJ9yAN5G8cwOY+/bP1MutSTEzsdrmO6kz7ZLxIgRI0aMGPFxcSZC+8eiP+ySvBk4D/IuAiHektaa3VNaJyS1/WxdnlACvSJuUbEPwAH2yCGPA7owKoO2b1pFhnVJP3Dc+jIV1nONKtay01xatxIt9W44Y8ePJhIkLg0Ck5rsBmk1Aezgor+TPaI40xv9CfTNVgOCJABxImPBJMoXGwNV50ixhmZC8B4zhvgvME+MAPaIuM1XATYpcVfG2QSSPLRpSYAFMK7zVdAEmRjgEogt1Z+BEWtKRaGmAMxGnpxMmofknkauL9g00CVOEGs4PYlCHLpbNYi0LcnXkWfzreIJwPozZrlTkAYFsU2knqV1L14CWZpITtF/t3XBA1BRNYA5DzFNt08r7v7d0ezUhsi0kMFligMKPa0PuBY7CNVrKkEpvD75+PkdtxDUvs6D8G4u//p0g9+1f4rjXtJ9hz8ZuNlPXeSIESNGjBjxq8WZCO1+vlPRVP+fkhNnlmzI7LEkTEmYSd6oZHSnv9O33PwM9SmBSh3BgUZYtSSqLSWzSiwPsB6yqz92aNSVJaxZVywdI/U2JPUeLTXf64McD8+DyySIyfFx6rGcBJrzZ4klnGvehCMGzECZZEfBBWdBK+uiPC+QDHItPUhyOpCd1HAksTqmKDvPSEpxsJxldSDZOKJO4w6XdpJzjaiOkJhDQVqxWu0DDgYorjwrOwfj1vqHth6wOOHSBK7W2T4m0o6qNBdcDnZpojkQ02yXq5HsGPCauQiyrLbxz3uVce4bM9tLRpOcItDxVssUz1VMHdDE3QYdSJxtkSYZ+L7U4z44yLeCGrBD/xSNd7bA13nnC/3bwhHTkwOa4Fy/WE4/QxatAfDNHuS1t2qwU9rVG4NmQbNf91ntlLunW/yu/XNbC/NKkFnGHcIZ/inn7ogRI0aMGPEhcS5Cu12UuMpzg1moU7TzcDU5mGwSQSltfbIm/nUx5XE9qJdr+sat2s2ZJ4LlYU2/nPZplJEr82Z3ezTrrwvII5cwLkgfolsgqtvtf6ZrFXZolIyAR5ldnlaUJoCRpyiThBZwJaSa+T1Egk75ktW6mHZaZwoZpFCcrBUwWUdzoT6FubsQGVE22gqlIhAOuVLKDKWgDE0ynLQZkQflXcJbTuNKong3Z3VdYw0pO2zQn6RkdhBQPyazsWouTwbaC/cDIJ5qEqX0FK8YKORTSsuqtmjQl8xlnr18viq0++qCwapClF1GQFWKztjMD59x8puWltOTlK2GHCDt877+EaGBNTYR5ysqJB/bz+y8qHgHg2rAILjEOrRPOGEUFiOSAs5br9pBbrDmtxPvu8rjJ1jHOkw9RhpoPkeDvWv/TI36Dt6pdOGpjPq+pxsxYsSIESO+bpyL0LbKC/yFFy/hWhs1wTJvoiynjMydUjgHNZB4aKcsc2YtHBRtQiQ0VeCCPhP5UB2RKBmnMWHs4xWybei0GdutbA6RUjS9DwHaXp8dujkADNKGKOZS6T4ZjvTY6wjHQg9Bkk096dm1mTrCIGPprSQmkvUIpK/RYBJ618ixIuNuCATvTtBDHBVt1gD8BfNLQKrOal+YT+/iogGLuxp31az2ee6I/lrBrOELV4+CKiES5FyDOUvPMkZLonlkFOm10XFesbFnCc1AIKYwzKElxpJI/Cjy+yQxGUWO3W3OR0YdufUAv5a7p45xUwDgAR+w/rO90Vn+5z/s6zwVMZdBVE7Z7Qv9I18RN3i+aEVKYticQadH52Zb6SqacWJfufRxer/qJujFfSENaZ1Fz2xe8q79c9VmAdf12E11rWPshjZixIgRI0YgzkZoVwtzLuSujvVi/BE2cTBMhEUiYCHdlSIg8d0pMbiylnFLwJdZT2a8Bs8+LeSKywhkKuRyNhHQPgnEXxcXzRRNDIdFZQN+RI/s8lkogwrTw+WXDne0HgovAglGLIFkWn78YJ2I1IBeCXKpt6KEEYjPrJ2wA8msngFU5qs4IRKDFDFsLpQDzMMqwqh734UYWnvwKfWEnJRgygycGNNFFfGIwmvVdU4KDTMDuBTf6qgkLAVCmWUTEDvhWXCoBTdxYaqwo9RMaEa+KKib5Nhm1st/PiWFdoAR2dq1pFw2uXWJnrc1i1jX5akaupul8VHkxI+o4pyUD4/w/S7XD4Lg2hzT5/DN7irHqUoFSRIlxdqWCtYnzneTQk+DdUxqNjUlnxAAFs5uLEs4RQl5O5Vndgl51/6ZE5Q3Ihgkei6c7A+YR4wYMWLEiC8bZyO0rYACa6DyEAP4OCpJ6hmMZEuctUidrVsyBzupXXI/bYG/RImGjCQIG7niHBLbkI0BdNp+t23CGrvs1jNbZQxMvMvGUZUgOBEsYoPP/kyhoJHsEj6RuQd0lTl4TkFaUF1I7RT7CLmnNQcECAIJyvNcLoWeEduYuKD8lbgs/owNMoriEoQYJJUSDeacYwM6TJ36rs5qv9U8AvwAFOhr8XhoJ4WnDT8bMVSjOw0ZMIjF7KaAgNNBcEV3tQF6Q7BY0s7WbpwEHGAQvgkHB8hOI+6FYpcgb7Xlk+rE/ii1Yws5Wa4Z6P463AUbTjstcJ6wksNrJY51/aAWU5V/PHzjnKOFnuLAW8LEvbtrMU4SLFG4pnCdI6fh0rRaiDANTusm7j317PlWvHFteq4F7x9/FvW8Z//Mqx+JKTirE5TG3V/2Pd2IESNGjBjxdeN8hDYVFeaEUmNnxU4BViDL1jwOQmI75FdABVvuOp9/YYf41kielkMjocdqM1ABE6tw5nykjLbEcMUq9S5rvL8viWZXk8iNVCKWkqN9+NmfGehdFY81IRYqXlJpmHSNUbroYLZIQVojpmA4x/HDRXRcGU9BOIO2AP94+8bomYE3kR0BKnRkrXksNEdkU4MyjVPCYdizeBEHPsAUEGqFnPbDu1ZhKQFlbjB8yOTXiDjR0Y6T8PQeBJE4FPwi6q+LSiLbZ7YcWzpHIZ5Egm5aYdAoYk4D6oKGiuWz6sTm4PgBlPL+woJNckeHzrl6FIpcl7JWBCd3fQlY+X1O3PmHt94G148wtioz3IiqU9Vdb4vbbeVFXDCKLDt1gf+AHxXL0vA71iO4GFBn36mBnRaywbib+ViBcvbZ6tn5/frn22LSTrSJHSSMn9CAjhgxYsSIEb9anI/QtlVYYBkUGhnKm1rBELkGV44ZUs0ZknP4eqSi6/xW1ZYd0FVwgRgA0FntBFkhV55RIpMWgQneXGvaae1nu5BoV8QDKHczkFaZHoXg7D4fcHojqRa8TCMWYmZHQKOF7aA+lYDKUUXiApMifVTohrwUq/JBq32QQRS98kDGThYAawo+vAM5LtfeW3M4WLgYZ8Ed2sN8VbmrSu1cbAxVaCEmjb/MZrowBVcgMJGCisdekRo8MXo9epqYmkWiOA9eKMlFV3UaK4E6RpW3EHVsSsq9HX9d9vLYuUBMdWMFqlqzC0QiRptya3lkx/pp9iW3StRqwBEaR5cejv+IV+LCyRryacE8O7Rm+b7rVV4ta0qInUOddBrulSf2q/536hM34gp3abfQYXYK292shkentVvQXA/aZ/UI5f3656ZEq0Iz/g0wrmPsrjkdMWLEiBEjvm7sgNCmzBbXYCU/8/n8u28syXAiJK4U4080RXAto1538gqZ6D+RJ4bgzoQukJeb8vn8HHSgpFIOEKP43R6t2jjHFbmJGdVrxuKkXT9ySb8p8oAJBD+dnBXRDzWW0WBC9oIxnaajABbcnVky68m0AO8SEBoBIBkwDQPLuUg4ELAwkQdSDFJZrXhMuSQBExJ1IyNppty1ZKaLawSocyJiUjlCiwWpf/64Ua/es2tBojg5wB+d9oHvApWWAHTNaR8qNi0XBLsPyNiE1b0j8IIy3TxMvn6bTvVduywhXCQWjDhpIScQcAx3TrF1XUop8yRXx9+v59uFitG6CFSSc8ud/Ph9wuLHINC2Sfzq9HUBbM4lmXVvGd/EexnDUrA6ALHrEwjteuViCSErZnzC9SfK0AoJ1egWWhK656y9e7rN79g/UyHBjydEPhrWvCFsGIWMGDFixIgRih0Q2j8WYwpF8sJlJe+dnk5yLrEhAVVOli2Bqtj+XD9T3/7SuEXqB4aM5VRO8RnQgNUkPlsDLZ+pViJTppp775MBT4B8kt5Fq9VyIqBdPpqwM0LUiys1YjGVEfMIqgCNuTBsZDYMQgmlacZmG/BQDrxLxZinhLQtaTNCPoBmQBlXZkrshxfIz0P1gil71NVs7Si0hmuHV6rLf3602rcOl9Ei0tVfDjdIluE5RYUNW+Fbkn4SUwbYPhMUTuAG3RqRWGbtVAgbFih6q336P+A9Yp2D2DdXM8KykPFTblbNmIhdsu3UhnKZBOT7Bgsq4lxsLvN8VZYFFMtKzAsYnm/d/l3zrVtf/ViFlqs0zZ0mSfutYm3J/3bFtLMTh2p5AmsY6+bg+gQjNRuqJp3/B8126r110pGx8G70zmrfNBEPP3pGO/iO/TOtvPX7clOrIO2TT98RI0aMGDHinWMHhLbZ2m9LwNVCnivITLSROyMBbk774BLAMyCxyS18Dn+wS/m3Hdp1f39VoDUKqqqQvrNESik8a46CZF9QpQlZZM1flr/v0aplwQoyFYFAKVxa3i2COR/gQLAAhLgDYxIEQN4wFBfVJby0pnskpnLCzGRGuHxPxCOnfTSGdWw4tekoCd7EIjYAwomEyhw6yqBZRvDMsYI6q3fad3FjLoQeWjjwbgUhOqf9aOEgKISpj8cr2F2GPgBqRLuw/iDGEO/muCNZNWsTE7m2UUIK0gypMwBqxXumBgM1l11m52XieiHcdHKBYAf7H4KWPCCapXjZNrLe3B8hj+Sdwbsze6T+aNsA/vCax9Z1fr/LyRV6AGA46/NqX13oUqGyySlVGCvPV55CaIXPKbSvrRLEE46Mk5Agpqp4SmJ5t/lJlPWO/cPngAeKU9syRb39nt4Ob8SIESNGjPiVYg+E9vfFkkYDo+By9YOKLde8lamSfDEKwEgfQUm2yWvmHdp1v2UwokpaquSg/DJ7RzIPxKYlXrKAlmLMzJn2adbNZqy9XSTIAJwNsCn2C29fsNzJRFIheYRk0cOFf0QgCsHwVexKpxmMB2vVgivjWv0XqWbMWCOaXi8RTqvXwctFoTlNEkioCebkIVDSlK3IDO/ookW5GSk3F1PAr5PjSlAkWIjElnQG5ITtFwSmLpYvgoJKnBiXAHou7wuekVpKJxZkwRGvNgToGrwETM7EuYevhIbbSZZdJuel4nYN4+MBc0cq2EofJubOhYuCS62mp8YHywYa7hKWubFXQBZv/zwuyVuWNSenEQ04OfUDLDqtp542veWJmMv87cd3XJfC0WF9oINnrVf1BJu1YCJCU+0dyN9+cRLb3bbVCudzzbytjNUJuZTpZpq+fdv+O8T/5YP6Z3Len+0eF7ftvg6jkBEjRowYMUKxB0LDPjf1DzC3+Wo8BDRyQYCU2QosK3IVXFmvFtP3Mty/c2sAhCU8XG2Wcg7aIOSCmRnxglIKiGR+eUxH9fqYYb1Xj/2D037WHe3zb1ItJLuY5QNb0A+RkAoqQWilOjnj9mUhvAK+NuIZAyWUSCITabcOfeF9QkhAg1zxB5AJ1rEBwameywxMiTfbjo69Sx7L0Q6HO8n2baHYFulnEDG5vhZEwBxIRMbUOBrRRxklV/8hkMWCAyaUJJ7KsL2Dlo857RvFbZx0rMCDv4RkjrmigCnjuIWcTimJiz+p0z7i6m6tixIYY6zQkHnUD4E2Eq6sq4SdDfh2OBw9nSpIL49zRVPlGknfxrrmY2dd8hl0iq2f3JaTH49vXz8taD+We3hbROTtfnqAvher16CFBSJQLG+dZMEmAFtMRced6bgxNnC3AS1r4OmHY12kfx4ruZs8KJzQuhn+NjwBsEeMGDFixIhfMnZBaH+zRaXmZFcoaTT81Lk4LErEmwyIyiWAgsO/yyNr1G+Jq7sAxyCUiBwYyS4EjPg9in6M3EpNKHJFPzHVvEej/nZX160bHk3tJ9r0wiKzF3x0nI4r45PwDlCJxgBuxInQlDngNCBucjV5SOg/5QXJZDnEQglANaMVoi9AIiFSIjq0wiD1C6FFXEnLRbV5s5MPa9wj+AAxaShlw2o9IBILETHWdiTJ5Hyk1T5UdgkqSHoCTzSqtYMRwp5kYQn7AJmBGY2MGq6ucYBE0tkV9aAliGaNtJvwbMK7z02hbUaHW94PvM07kT1q0H362vB/9CsqYHOtAu8680q0ga/Y70St1re7REiYy9TTGswT7XHqZjIBq8fiUVeLufAWAXrOJ8/W9GW7xNMQ5IDtKADERoWQwyaddtqHftKcgRxAEzxMNN4GjR3rB2vMH9U/EyF2rj5QT0696nN7a48YMWLEiBG/UuyC0O6/byu1C6GOqn1actURJpAysRzBW51RIC/wLaGYd2nY/R8l60I8qMtD0QPYie2b0meJXdIgWZYjNz+kyftIcb6zToz1GOJL9vxoIkHnCBCYwAoP6ZQTTQUy4sZRQRUIKV2CSaSAaLXTYSScrIELJhEpkrFLoGPNaZ8nBKrKOZIjBFTtTmOBECxJ5BPRhkZ7ZAHzuGB/OzRVZIIARKUk2jAXAZdAbBECiesDrjLCRAAN569pUEgkG9RkMnsVhQTYBnbMyQHm9YWp8yNvDU1drGcYxH5ma3mKofkc8W0BTcQZ51wPSBRuaagfwgkVcbT7xDVVhEqQ7qcgdj514rkeYoWVa3JFOZ/XKg4tP9Y/3W4WidWDZfEHsa71R//6yImuKO6myhcXRgL3pN3H/VUJPQu4mJTTJe+Ak9c2rdlRea+1ByrBL+4FEmzbs/WHY71X/2SJHqvQUq/ApZjtV/v4944YMWLEiBE/ReyD0G63P9ZbuT6yAgdPBk8yZuNuQm+gJoKUhNQ5FDD5n7u0bFMUBokUpiqEFxFHdg9M+Zx4bvtJySKf1VOEtFMeMadBOuFLpp+7wrNAp0qmiJ/KXxDj46x2ap4NyJooNuOaN+EIF+olk0ykZkedqrKuMPV3SEBKSRWAucMLUso96t7AQ0XWxoAyk3ZMIj9ls8aTG3EWtZMsMdTbAIm7qZrHKEFAFjh4TmiiCbSpCUIrmAUSlDRTx29W++jtxJZOsz/vk/nMqoHv2C5SjdllEKsSAm433Vrn7AmN3yeKyUGgEZjKliakdN7uMvUiu5IFfpgeSaSR5Qb344/giHbeSruSvk37jXXbHzth4fLgnv6XuZDDWvPxdRQbmngUbBUijnpBBeOX8+jw/HhiO8XrhuWdN5nRYdaeQJ9ljTb7dZ+JEj70S7VJXPOm2wDaj1TrBfrnUTBaCu56KRYgNM+H8D4uTCNGjBgxYsTPEfsgtLprdXJVNAw30jaZaqsujeImLX8bzUSwUk5rv3mflv1ZsIiNLLc0WVquPHOnV3oVQErHK8jkJ3ka263a52YrEFmZ7mfODVGd7fOvap3IHsppPwFBwzX5JlFPAEau7CnIWDk4MQPuMeSCmV5m5iwRoxO2OX+nErFEPN61EYdCZ2S3FOBWM7Y0UPrlQYRjcto31N20lxJwh9wIQG8YOUWiA1xdW893c1bXNdYwWDUFNhECSXSyA9ahlwn/EskCKwbvB0A8UGIEeqqaQ49FqzML6gIxCBzYeoy1bJ/mXeblJeOPAHAWlCUAwwpCYIkn6JcRQKtcwmjviQZpIzm3v5w+8YKVI85bsOOkjA73dJmlyvt9Xm418X4U8eVcv/1xZ+zNKCSnct1+j3cNqN04UbrGFq4LCEPdGcRasW0SN596YwGWxzpMPVdhQ7dm5D7fh/8WCnp/rCvbvX/8sf6ZSi5VgNZnlR2v9rldAUaMGDFixIhfKnZCaL8vZlRlKZekv4IT8VBG5qwYZ57KtXRlXfbUivPr4vquaXxWFyZhS5EIGTAiKRlAkuY+EVDE7bSv6lIAZEmwSFe5D0iryZg3q30mt6IdjHwZUVh0dJpzrZvKS2NyRQgXFEIyyXZky4Q80kHidDnWCZTduJjOJXhoIMVDHUEyZ5purVlBkSGwXdCZoVntF5FeKD/LlhvhetcxIVGl2s3ZwWsFs4YvyLlldwG6EWp03LALl7XRJhB0XK1kcKFkm/dPMrogoJ3dEbTaz05Zt9eUv+4yLS8akxE0Z8c5KlNBHBnH2vg6qOHwTCAwJx4np1Z/Mj9x3ptimFxYXeCMX7e+XKEwLPM8l7J4fr8mUvyB164NeXzr6an6/8hq3wWzsu1P7Fc9L8abB3MnZ3x9ph6wy2nwMvE+wmJE9fngcoD78Q1SX3P3Dv3z2Enup8VdfxI4B7BQsjX5qREcMWLEiBEjfrXYCaFtm7VmOkFbcW/kWGOKghxOSP+lhEKJOJbLy7xX07YN1pAugyhLO32WUCVsa+wOCRdmV0jNk97byWXyBirPTH8IXZhr6atz/m3pIbLaoB8HzgE+KagtBCfjXWNQLCLcikVvlyCKZ0L1FBNqUAjFiGOI16EATFqvw41EOwA/1orocAbMmaDTvlxnAPR12vYpUPPISQmAB46OFJ5TkslZCkGlnPYlU+T7nN/qqCYhXoj14gmJwDin0LuEIfkG0wCw75wDUM0+gTCP0Gvw3Nv2YZ9e47hFgclnDseqBB03ZXi3huBC/0YYBxDi6HAObpUUPn3eSBhrqHHTLEj9XxZhFfdtAzaSQ+TTG19qeG6consk4jNj4WJIhBlPmQzdyAM1p7Uwfs7IcvdUj+Khm89aLNAQnTmWlpw1bv7oU3Xn/nncs2XibYNnUj5+6nSoyuJ9Vr5GjBgxYsSInyP2Qmj/smRCQPJASMB6BgMyHiZXMrTLzEA4LrHQXknnpCyCS7e5nkwhEXPfXuSDH2u119vbdkqGZ2AzoRIDi8IKm3P/TYCUBSYknSLTIVcZFGi3SFAAMgO5MPK1IHINWe3LeZGCQILyTDNhXojDMk8lzokO2RBhBd1GOqt9JudI2IEBjecNYhbKCKu+CzpK1DtxGEER6kvSlkSz0XFbzI1N0wCTJVcRLBrrmysOIBnh1gAqqF5tCbaYXKXa7tG3uyWtyWBoujphch7AAGfIHuVQHs623O0yJy8dtwuHL+Elha+Rm9U7YBfRScF6AGnLo//wKQHf8nTR6vYEWPuFhpx/DioyNggCDWt1k5TaEmC4o1Xr+R4HExN5XjwxOHjA5uW0O+2cLzJJEPBo2L5Y1+XRnbhxTi6pJGOO6chFJS6HsRnbS+eP6p/iXKbQncznRe2q0z4qI0aMGDFixK8XeyG0Q5ZRqMnKhBtJN9Z4id4yayYXEkrUqyMH85Tq+fZITfsboyBLssx3rLXKsXAPdBCECBJhaoXfTTBhHxLt95IngMAvKPeynT4YLeciGiTL5UcGcJkvEc3VXA9lWMAk5KcoKTSdI7MsnYuYD0hCaZwRUrVMLVExSEyjY2QCPjFsSPwAGAtoNbyo45Q4n0BUGa4wSCVk26CndCz8h1wl1cQ8rqM/ILvzxItcaciBArUj2hCggfMIbAoQmMPAMqJ9ZssLrqKgZUyHMQTAhK1HWupd277efRGn8psC7pAWrgm/xFCim7Vg4dGGDXAdDBMJ1rrU8KxLygLWJ+cksAUhxnbgdDlKcLyGkeXkskQCeC5JnHgAtI0NsdZBkjbnVXmsdo3Ns2RCyXZZaF6utj6B7SaCfd72qx077ZOd5dLT405H79A/f9J5tHYRVmz6NblddpocMWLEiBEjfpLYDaHdOtQv+LMLuorKLOAwiWii5WkufwkAJrel5hx7+YdPJVYsLWeC4OBEmEqDtmt8TmbHBv5PkCcT+rKPHucaaVG0Fu35kUBHhFzwMutgyGpf5ExTNeIygVjI+6BYjPI+QLwahYyQE9IF0R/5hAaLLLAuTxwVDW9ptb8m5BiVYHkcm+Oku3gxSUQ52oOragrJdoHGhiOnRLLY1hQwGyic7LJUcX0gKJoildeOhJOOJMGxNU4uwOLGS2JCgroDr6mSP3V+gBQUtAG8TfqytvSJEqdPFjNIdGBO5uik0MkH4Z+cdX1pIDplXQKdt73q+aWcrLRau6I2znPihry/kypq9LJ+AUKpNvnErvXTnIsgeAdXdnJpyJ/Y02zTYW8ywiX3sSeRHVj68KcknLe50CSNKGs1MYEJ4tfCSfr4sd6hf26q8aPjKcCHHSUV69ivesSIESNGjOhjN4R2v5Tc7cix+k2WwpCLOgk2a1lwNJGfxGj5TxXp7bVDzgzpHRkWoEXikNCZDXm5k9IwWj0CQtbEcKdkYkZWas2Fer8PUGJS5AETNLro8JtiggoYAjBm9KwIUmmhjIxMo0AHFurZqQDpSBORjiNhpKwJGXmewQXGMuVupJu0iMrS3TRYqO3qk1kxkknFIXcl2CIUNuAxnpM9YEllkQbhyQIwsbFrLfe1hufocALeBP+UBugANJ00nHHCE5UEkbHElo4zm6BiQkO809hF62InneY/XcwFvdMoTqBpUGgNHjeSNqjrTGQa0fpsMxp8gez4xrmAhPUBFVIlHoaQlsSnrZzF6PsKCXP+PPSeZ0zFBWeKkD9vtqeeGlNJkAIZIcTfmpxPgpeCbgutVhgfYibgq5WgOOUKuWf/fH/8Ijm9j/FZPg7M7k40bMSIESNGjPg1Yz+Edr2stRYi/4gjx2V+0nJuIh1j1QkydHINNHXYfjTv1LTbVBQqL3cWwBi2HGJGQl0ZVIFAGZmkJNux/WTZh0SbUSwfKlrZ8UPQBbI8ihUzLdLgQKenbJAgNPSDFNl5iIjCOn2yUKIMWDIWTvzLXQz4O1OfApSZOhh4iKxrdLafoXrBkFQRVXRZd+YYz3byEMwHfAwSWwYqreEyXgExXAVILL9xiM6Q7ApbMU9lEu5CqNlx1qBw8mIkFnk/YD4FKbMEuWSVIthQvIfC23xfNCzDsfpKe/2WRraEkbRNJAoO0Qpmaorost4uGmsqwr0O1Qs3gruyBBYhRp/wAtAkRwxfATeAJQ4vYJC3F88nzjBxBYjULHCWY4adfmjcFKoSjdQzcWntn6cqtKacOQ7hreS6YGilOwduPIn2Lt4/s1E66fwD4e2Wd/tKc3jEiBEjRoy4eOyH0O6XhUk/UVlLT1rKnYk7eQYTAuqqcsBClLXstGv1/VXx1SDbieBpmc1knkyyD8l46nuUSqNpW46z7kWiXRUWGpEs2u8Dyj/SPqH1by6pe3IyAEDwgnNvjEYlAjzYNySinMDO2ZHOL4V4RFQapKKdXaVACaCbqQqOPFRPocEpxKnecs4agueW2SacsmTRRHyGhJrBb6ydX9APdCZPDSCljjMeIztH3KsTrrpROot2+VGia3w3lKCEJSjlQfcBTQq1yl2l5dvbsDTln2XXfKmdpP5eShqkhGklwIL0EWYjsTluVsBkgFcsreSKgS0v5A9n3NOE62T1+QQChWVERsBMHHfe/6clznPVECTLC96Zb6oPwtM4a8ICEMSd3p6b1UXxyZ0Evi8N83O9xbA0oBsGd/F24JPHunT/5KhjmQW3Dw61negUMzlixIgRI0b8mrEjQrtWAXiyFQ7U0TJVgh2jOwDpI2WkKujZ/oqvy17FCX9f6D8RKJVzSImQBDJVdGYopDtIfjgleDU3mfdp1gzeTqzVfh+CGUjuqTZt+MeUIktfKgJRYIyvCsC2pDkczAcRGz1hWJWS+Ap9i14HTybsRepUSTlTSgfe6Uk95oUO4onlWEhGBal0dl5hTsd2cnztyGSdyIonAqx1We1b+wWBqTtflxkrgZ3YLdJzRMTOKyZ2k1SPCwICdlivELwEixKgLvrEH/jl8NYv4bSv+MfCeYG5VLcTAH4+pPhA+HlfpOoOo2ViNJPM2aSD80tPe7tQwRdHDHPDN9vZ1ruEHysWaVL4mlPK1sP5TqLhP8l/5U0AhFMJwRzJ004YhcO6ppt9m/Hbha5Pm9peFSPJ7ZgjZFdR8WVOfYI/YZB74f75Y9Gtmgi08cL1LhllaCNGjBgxYkQfOyK0zSwkIrdsDbFCHmRDjGXh+GsPOGeoe4J2Btm+17qM3f5uz3eGWrRsk9Z8IbkTg0LpWmLFPl0xlqetdqqa49WtWhKGNFS00weleiC/lOU71udF2mEdnBmTEUcYv21qMwO+NuIZAyWUSELJYJ6CSCwVgwQs0QEbAhlKMIMTAoPjtB8wb7YdHXvnaLiAPWSURoSVwNAECY1vwTkAZC1xmwd9RIiHAD7RO1j9z2SX1TOE/HlqMARCZHi7hGbeKTszrW6TzlXcBs45bwnQoRgIxy3kBJr18DtNxneLf9za5qjqbRDDWfek9QM8BMjgBMd/G4Ll8M9aO/E1eyZ+XzjXA4xVcdwRIfDHFQPeNrxxtpLCQ6OfYHpuqkaQs42QJoLq6dOPsjvjDLIO8kODG889BG95X3JFg1SjtUUDrTg9BYQu2z9TqQdYF97J+bworFL+UjzwiBEjRowYcfHYE6FdL0gwqjmjIEcmo0yJnaumIACU7gdYGGbo20uW3VzE06zMWIkVXe1Gq5lDetwWdwNsYOIEQIzNGm2n7VWvqqsiAM6OH4KfhBDsc/Z7wGwxV9rJX0BDiHITB8dmEocC0SU9pkV2oiBkg8RBtJhThkg9X5AOgSdCHhjZuGrKlAwiyc13HTNh1rGFAEScPuDHglQCIBJsOAiF7EiSyflo7AGKvkyYDUsKYRSDsf2trwkCAfty3iRkBmY0Mmq4up6ucPYy1ZAliGbVyxzDbMW8z1R8z7hd6koHhZqhS4PalmVKocWSHCanFbx5uh++agXnb7fF1oJFJN0lkDPnZEhmNqFzqLTLIZH2p8431R1CuGpBDAPzkPByWuR4XbppXpeKUJyLmTM/fVmHp25QJsmbDqrdbfa4c777M5TjRfvnZtFaFJUWXPiKr7jMMGLEiBEjRlw29kRotRpc7AOEb40wMVAzhjXZVmcEBqW+fF0y995evO5nIz4tmfiuxItAZKDtrCmDcnlX8jLmKkbEUdHaCcft18b/uTQl244fknQyWwS8yDyKYkOyRqwNMaEn4ACMSkIZEG8NzxCCRFC1BGQruwOguTxvSQlWGv1zGT34csAQkqsBDZT1qI44DyAIsMlkxuC8KhJVOjRcG4IUIEAl5Y0mW5KES+B3VH9Grg+4iuiBcErCXDBpTiQb1GQKQxJ35lwT4CAHiPFrnY9VC1QouYtnk2Pfl0Ro93MRSZij2AYQxViJM4ob2R8iU9Cs2y7dry5duk27+FxWSLynJRrBXtFPJo7U0mf+SZ5n25msOm201Q7cK5VPewIbXXG5gotFgccOag1PvxOdqUpZ0I18quZkOmJ9n+6yC/bPRIUq9O/g7HORxk56TI4YMWLEiBG/aOyK0G4llmvF5KyD8u7POSstWtLs+PX2k+rcbEjD5v3aBpDFxFwJPdfqmfOKo4DtRGN/0Ow9K9GKYxl5T4AGdgXJllAGQYwp6wc8RkqJixXHqBwsiLi8B11EaijDysy5lXUFUS/oBKKjYALoQHbkpkRiiYyC9wYwUH8BYqqYzfLkRpzF3N6IejSyNCvJ0SYlVYkDj9BrgwQOOycxgqmTk9TLc1DUJhDRKi0zE00qwxLimtpClAKcEmKPnP2B7LgjOp3gtqbQX6sIjXFdFvDVgtO8/UncEhREJ0F1sZNW5jdc+feFC0A6AXs7HFS5cUAxRypKiqU8o6gs9TBrCgiim3N1aP2JnUNmTRpbCyrvnPDf/FkPjT+KHrmihI0rEJiymIXPcf+X65+te9YO7gGLGi7yWRg6YsSIESNG/FqxK0K7v9qKEUjbMBcHhcCkI2EaS6TEsjk8zpVr+JbvrLuRaH9sNt9ruPJCGv4Fa2AgpWNdFFFkJj6iiUrNw+JlHt/Px1xAnhjZqh3+V8bLthOI9AQT1YxEUY4VcheEjSCqULbnJLwwWsiwUtdK+AXY5vwdoBVwR0UoRl4pgEqcwCtX7i0aPCS4Aq+U769O+8jW+4w4OiydTGxCbBBzrRk4kzUwhHfIcJGsIZqCiYtrF1MMGSPoPmg3g3CCtBfuB+TLoMQI9JzLF43/EASVajIa9M3rzutd/vs+8/Dd43pZU0znnKPbkGbqT5xm6F1SiKS7Dz84sevWczHfiXBy0LVYogCry5lqIkPxm/npA98sFBeGUzwrpONPlaFVDgwrEGYdLEWbyh/PXdQmGiUQU5OxGIVJhH5cnjvWpfonzfydT1tOfd4EY7/qESNGjBgx4jj2RWj/eTGtHDuzU2QrEIQ5s3ExPFiFVcrOtHoDaLbT3mP3W5LwIOvPRIj2cKRkCOESNvRv6Irxw/faYfW2UIgHgLXDZ6dujvAgRA6ibxM6sGZLtV+EKqDWiNWM3wr6sc3RXAgx4pQTog+h6iOXBMYsmDUKjSWeMcgANQscUkBOFRBJDT0bms8lfjQAsDJQfpYtzxdbkxACp1ovg2wwzztI1b7oetSDjB2uAX3hlHEh0zX8T4oymECbKviMnQOCzBKp8T5idyD155x9ASnyieOPeSk5wxITOJnBIFDTAAW61lEMtZyxl/1NKcDAoFJJ12tlIu+kHLokZA/dfPfcYZfg7Gowi2g6nuLcrwuYpI2Ay3mgCb818yUeGnO5y03jQhRXu2Fygtf59JK9vS/SPzeGml8JFByPnQTep7tnxIgRI0aM+CVjX4R2Pxu8NVbWKTBRRfFCrpo7UxfU4RC9IRkP1ItFibv9VlfnNfMUnIlSPcrgYAcYJINULcR0xUkEVQBw99s+rfpuplVlpi5nflZySPoIMJi/Ip90+LI4RZ4iEInFsH4urBIucWKvBySFxYEDZDJm204mDwvzmZVlzysnZ0ZpEHkVnVRzhulgyHUGcAiDFZxjkSkkmVgDNmMyWDFgoh9KMjlLIaiU074fYSTUzwBq4ahG4iIPxMUGMG1gLDGnjBl8u7BAKRp+AKCKVYDqQs8pSJiLwJV+7cz2dhYKyFF1Z3kq0L+tC5dwgvWTZmfgsy02uos3SFI4OZPMqM2ug7d9WivsWa6eRzZXxdaVwCXhh5z2t8affoxNm5/hirWVNjF4I79M/3ddSFurntZQQ9rB3pd52l+ifyY8Nix61XCQhRsixxEjRowYMeI4dkZo6ZmYOdaa6UIJ/Fn3XBgH7cB02cFgdAk75Gn5nr3khIcsxpDzUsMD+MJ0WiKeliaLOIIiMxPFxAx7tatsYq8Vi9Up/Tnvc9JOTh0pV9Ob1T5WxpuTgUvjiOxYZA9wNBIyazQSBIFUGua5XAo9cpJ00D98X6JDNsJ+LLl5YLVPOswkGgTcxwV1mBpiMurh+ppHgB9wUPpaPB7ngHA5J4Fx1FspTzIJ6MtsYX7tVDbmpCWq6/LiEP+DL7t2Qy8mMMfsnLMNYrJEzKzIqgh2++Z5Bdznjtt5Ketm6p57t7PbyLC00kd2XFnKfP429jeHwzj8VjQiWAwwLXaEHaBKKcv0kj2xb7ai2TBRqG0y5fjOT7zTOZfqrNKKEXSBp995FPPWWJBnKhPFE8urdf7Lqcf9+2dpD488Cu8pHOjrUsEjRowYMWLERWJvhDaV/MsO5VbQTYFMC7iQUKLOxJdJfpdVZ44z79a22VTMRH6vMSglcyP+KKBhI0zoG5/w8cyVfMVvxYJlViyltzM+M1wIgYVP6PeARRvWrzONBIBoi+RgbgCp9WIWn+FQ0ukhZwMrmXCGlJ33lEBK1gxaTLwJ2j4HrUSGLZtvEGdyZgjKNE4Ja/FII1kux1w/c19ARwcDgCKbrlWqksn+cNKI7BGsKKChJtRnra91KDMpTA95s/FA+swOJFlYiCfR+QYxJr5rnGPyLdVN5zAFv6ZNyFFcz+BWTWA2aqVn7dfVuJrj2yZq5WanVP76e1lWDN9ipEepf/XV1/Vu6+Fl/vayAxbxfOJ88TBJTcHd6XdirOkw283LOutf/Ji5nksx46NtXdZtDq8E/ct8O7288/bun9m4pKFCNq7jbEP8M0zkESNGjBgxYs/YG6FVGITswqB0zBVxLr9mEp75biccDFYZoaIo8cq6POWC9sr4CymfaNkUHUCY0NdVe8IVcTq5PxFFZ6m/2g06fncW5O/ykcyWSxaW+sKEJ1YAykjOhF7Fl3YcFaoIg1b7fAuoOC9cX0dxFyml0Lg7LDocZXIFySfp0qDNOHM2F1b1kK1HsIlkB2hzmA1jYVaAkxMTQ5hPLEjhLWgZICvORa4lyKIBuLxNDbFZQQ7OeRISd06E210OYDETdpGLruo01gR6E5pikSBote+EfLWhS+bMP4e/wv+4KYe7vGwU1HaNa8nFEWhl0VmllHne93rnqwOkWe7qeVZtXpDFkVbmcjvPdy891l+m+fpmvr66mqf5Zp6n6fDfVA7/ztPtdHvz1L6O0/X1zdX2snz9zaFZ81Sutq9u5ul1Zrb/r0Obl8NFlfy/LIcoyzzPL6EBH8aO/fPP37ZrKdPVVP85dMk0z7V3rg5xfbPbI37EiBEjRoz4SWJ3hHbl8D0E+yKhW/ID3JaKdQguLsKlBLPEROBRdvT5mmUTp3xeDEyghggQ0mj1KPJHKTOw52J7SXNmnEnyu3M+st+bIg/JfaOLmPTz5SoLIUxwsmfkezrdn4vlBNvFg1I1KR0g0RzUkQCKpCIdwE7clAFccR4QWjU1LHkFYDRSaCItpKF0gLNQiWEDomAPif2IFks06lSleAkRG7uWxxMH+KPTPvBdsNKSeB86UfyEEx7UIfoI/CxG0TsCD/eC6VbZ3rRu/bD8PMzD9wP8KlzV8XZnbl1d/IAxpssk8d+vDjjkAGKSaQZ2XsrV9fQEpvr88d/+5S/fp2/X/3L2gX7S/hkxYsSIESM+e+yO0O6XYkHvLxTRMCWm1MtZtgThVjiqHgAJAuq3Q3a2SZvm3dpW0kFQMjTK2ig0IleB3D/bjeV8SObgwGc7QsfbxQg0/GwyrZP+uS7HWFElYIMaH0EVALBEVyF5nXxA0BOUJsGoPhWAokJJSrEQh78T8E0U2rUigsUoYEscfh5oCIk2NDGtPbxa7dfZZa39PCD/+dFqXy9Gx3Q4NbKZhlkIIrWVKCa2okeC8KoQKuZGg8LJi7GMynS1zhocYNljq/0EkHqPCZgS+yZKRMHfz1a88/t8s2xM2UYALWXjaJZlLtdv4X9eG//2+/XGY5Wr2/c429eL0T8jRowYMWLEu8b+CO1GhSOB6iCkt8klgGdgqu9dVQ7AQMInUmiH7+fd2vbNyM9V8GAiM6imswSG5kqlRXIEOadNern9ct0NOs7EMuAZz/mQUyWBAXFFwMgCuFkuhvgR4VsT3AU1jg3BNa8OC5pzBMkpVylYcpBgzoI61wamslrG4LQd7XcNWhLaPXTaB0zBZQUBN20YSXxyOSBoGpKn1fkF/RK6tSkYeHmQ8iVYwtwU0GxO+y7wqwUHI8A3vtu5AsDpJ1CbVXONXcbFg9NN1qKOSSHejRzQvWbfZ4yvusvbiBEjRowYMWLEDrE/Qru/WsA3IIkOpMRSo5FNcNFGndV+g2vusObbrxLtfoJvnAgaMBikPBrd4cjNXVb7KFtDghzrupS/7dSs+Q5oA3TOGR/knVTuRN8B0TQW5AOd1u9GApEoNJ26OVSJmmQVQC4qEURydBYEJQ+s9gEVCdOCRiAh1SMvOuv7iiwdidFdDi2ucqzEQC5IxbPnxDFiHKNokV83w0ta7ev6/NhqvzdeBDB1sXwQb5rIVo2bEw3L6DKopXRiQWPXmAnYoe8ELwGTsTig+wLdvBUGvWSfrBEjRowYMWLEiBFfLy6A0EqxtbEFdGdwViJZc2AHg0H0FpDIJSUSoGAOn/dLRv/rQgHearYCIaIFSNchpct0PvNnmkdgtwA6/K3rvFe7NlxyaA/klG9n0B467TPL54WxwovbJIEgcwr5iJgbj0MvS1W2gaczIokcRkf9l5EFgziUPJK3b4KiyNNO+/bAaT969s57/F4/FxhWFmgkgR2D+NDa1+JCm1wzesJWCkZ0mVFkSY8RLjjg4uF2k4JGIjKtSwgVS9mZolp3uWg6KvBAFkrmmN2cMzRBnxNo1i4f9ncjRowYMWLEiBE/aVwAod3PdwbOZcsko1Ei4EIADYJ5vwcL02RCEWRqtix18f3K0qcUpxl0lyvYHVb8NBJLAriG0uhgsSYk2QifvRo2L6Y9xygyfDODZtW9nVLB4A4BpNZoI2KES/LRPLLaD5ZCRTQiyhvLKRN46hMJoIwKUbxRFp7i6SxkMgLbEhPhheJETgGoM2n04eLGmi7Royku80hwnoQpfn7pQFghq/0myeR8pNV+4iiVSVrHBKq2zaT2dPQ1D+VQI4KB6632yaj1IDKI/oO62pxmRbyjelk2J+ue0t8RI0aMGDFixIgRnyougdD+fQHVRARg9OKI1KkRPJBBIULIrNpES7Bgbc90NM1Capab2bbS+aC1hZFjIYaAlwjFbAZDx8N7dvOZvK52gr6+GZsBiwn6OmADgcnGMOGKAOZw+WIvyU7J9BB0octyBNjaZafiJNNcMMkgXyRjZzLRaI4YxF8c9BC5GuRbWaXVbDMoyQRuZMHdo077PHTqCgGxcY5uxUA1kqJ7iZMMSN31L2AUEXzOC/waTJqF5J7GFQY1LYzSU9TX4fROohDlbNn5WLVw1k16VwxXDzcYtBEjRowYMWLEiJ81LoHQ7r8XZMRMoDPbDwGCljQjb3dBBObRyM8zPy772db9XvLcpTEwNOlwAhijkYPrR8A1Da1lOv667Yqeihn0DnWHbwJogl0m9oi1V+S9ZLWf3ZBgQOpHx850MtVIqECcdMpq36Mr6wqi3gCvBvdDjmbqCp3clJ+22pevIy/ghNU+oBrgIPd3bqwiaShxUIA5eYwSBGRoIyCus3OC8AidLFuP3mpfx29W+1yOcG7QLbhMpgxoDviO7VJJYJDdy3ECcN2+Wv51r3k3YsSIESNGjBgx4pPFRRDafSF1Eav1MMewUxfqhoTijGwOs2psjAqSK+523Kt2LmhFrVwCHSapmxNktEqn5rQvSIAE+nB15b/s1KzbxZjra8u11/4vlg/bazlxW7BKirApa72ACCSho9N+kLFycGIezWk/Hemzzsq2HuzEej847Xdm8onJOpoLlhoBtnLb+ApMVjSnfadSEQinDhkO19rP82PwHnHa18XiUISpJNNg4AkoJFQGMozqzx+d9kn3GeFfdCQga9YE8UCJEegdOe2DryQENX4RDfrmgQ6/Kd93mnUjRowYMWLEiBEjPl1cBqFdL8kObB4ODkGYpHC0nEh6hvl1Zq2oD+IPDayQ71bwdV+97aGTs6BLXs3IVUSURhdU4wEhJJEDM8GsViqx3l3t1aybUiEfwFa84TNwrZRyQfyVJW5GvixoZQmU44IqztIvkk2EzNQ/UjzIwi+hLxcm1+mC50GHoTWw2g/uvtzhSEGyJJWIV4Ii2MbZUfCIEUl3Geg4nUNGso0lYn3HSFTZ2q2Dd5CqfeGtR4VXaWjT+gI9GSz9A0rsBJ5JwvJYBpgIqW0ys6TgYA0SiXTzJsqFjKFxHDFixIgRI0aM+HnjMghtq/ZiNQ+ooTAV7gT4BSTszWm/5clu0r5lbj/v17a/lsQgQfQhhCLpHFLzzml/Iy6sZfBewdQG0uy3vdo1EzOEmvbqz0SUZJlY+YRWg09KngeckwhEjgfcPTBUCUlUNdj0gKSwuoE7nLGYkKHTXYVcUxMghjW002HzxvMB8YSc9mGByKkjZG9Hn4CdnRpMrAVYM/pwADttBxdAWr3TvmSKfJ/z2x+d9uX7GTohERjnFHoXZZm6MDmAsG4vSNOWhjB7/iwbfDjO8o+95tyIESNGjBgxYsSITxcXQmjfV+jloN2CTIz2H2I04I9HSqcDaybuqmatO+6Jdn99l/AL6TTJC5JBSrmdcK1T2hG4OXYMOLRsr2b9o9haoOuEo+OrPnsCpE13aEIwAjYsg0qqLTFWEUGWQMIwJLjaRKbkMQHYsDE0lYYw4UzzQguhM3r0Q1ooZANURjIyyGE5ZkHi+COrfYt2QU5PycCmDLCrDzjYS7QYHEM2yjXKHiS8Gi6XwJSjLtN71OWByguoEQMCTg+6PtarhYUmJjNhcZOfdu1G/ZwRhFJli/meZGd+gb29Abl3rcocMWLEiBEjRowY8eniQgjt/tpX1pspNwbZ0jZCZq6b9gqiYoy5ebheYTtWom2uHI1BYXbMVD1T4tSVqdQompKtcUaJBfbDjteLvBANIOE1n6M1i2iySe6ACEwowzAClC4CRLPmDuV5ESgezP4gm2MCQSTUkhuj7JB8T6gIkYV+8MzAm5zwT7pXonWTGlZkEx3xe07JgenQKFaHAfsk2mq7moWc9smXQoUYIad9yVhd1WdkArOhJtTXpIuYR+DPOFfceqd9MZAAx3kVhXiSSBhLF7x2cI7U+4avbvNeE27EiBEjRowYMWLEJ4xLIbT7uYD0IDWTfMKjVvtBKZhT6FY3G4MU0rJ0aUfi4I/cpa3V/xCuSGVIyGPwt4D2jjK03BQAtODyb3u1a9sVDUhlXZfw132YieMDvkimyICF6JZIfES7QLy056iAz0xbiwnQVKLOyQh5B+ket9pHoRyFpQRgdPMQ50Q+LuiyQWrPyXcZhixJKSeRKd6uKSTBPjUsiJpDlrUZISygGZwZuSxAJadzzENsVpCDQ8eg19FB3CKttZeIH+Rdcnrcmw28pkr+miAUpCCBnzVKs7rb7DXdRowYMWLEiBEjRnzGuBxCo+NHchGw5JCqTF4RyJbhBQH0Ji6oZqtbxde67pmYTqU1jV4QoDToFBKtGVmLBQkgiBmwS+u2vdq8W7uE0N7guh8owaIiT4ViwCu90z6gGZAzYAK/Jkcojk7YulV7dU77UE1KB/jAaR9AsZVz9U77yXk96rRvrXisIUqqFYWhAdZYGcZd21q1HOHqQ6d9YLFCTWKQKCMg7di1gNIVHOCPTvuuqy0N0IXLaT9/wgmPKQcwl6YovDCa1BAqOqE0G2Kx/LnbdBsxYsSIESNGjBjxCeNiCO1+qQKutat1ktV+ZujkGnoJmAsAuMwHU/Rly46VaAcotKE+uTmyCCgIv1xugkGOSHVxmUaLqTm0bDd67++LeLwVVVFN9fjMh6AL0vmEmSj9MqIpYJ4HVvtBmwqBLP7eYHJhePOx1T6pUJJSxK/Nap8H9eM2Ag+JlCKjFNzFWugK5Wz+Uqv9gNU+CrdwtQ2XdVb7ZKySEYX3P/wZqcpNbEUBI+g3iSnp72GcJwBuujbT1bqs+w2UX2+1z4aGgJjzCIdpur1kLdnY/XbgGzFixIgRI0aMGPEp43II7beypdRLkmXMXqG9A4nB9BoZPFzTSS+g8saIlMqO5MHvizR1AI8BE3Sm0kQ7QVonmTRSJ8lw1Nx93XG3ttvFUBuWTpFBjecLQn6EweolckdOJEHUFcTL1M4lNCt4jYndIYKQVwdd5vsTuErBgkpRIxRJ4ki0XmspaaZofR1NAQsYFSD4AggzCJygkkypY8J8DhAkqUYFpfNrZ7lc9E770YLY0Cj6BH0W3BQiAamxDyBNVLvQ8YRZ+W4oQXMJglsZsPuIJkMNJQVHlxMwlDR8Md9znWLEiBEjRowYMWLEJ4zLIbT7795S6/SwI5vQpc7NvbHBNZjcN94hwd2uDgnXS1T9pIPyaHQHyQ8nU+MATQ2uBGqmastWW3fkNequaHSz6Imxl4ar3MlEUgUb7QSavYWlNX2fk2PD1wSlKJFq4kEwdJREokYMXjAYYPBkwl6kTvlyUWj+nNW+g6YC2OmMKoNnzwsU5dZOjq9leSmrfbGHfmy13xsvNm0mp8Ox1X6QhpMMEVYovGJit5zQImGtbSeHzhC8hOAUSxmbuhc9kd2430wbMWLEiBEjRowY8TnjggjtfnGwJAaQBQdBFEWFs5YokODTT7wpCiVp296/p+P+tvsY2BKm667UXbjIGgrJ9N9cKbxD5Le9v8y7tauU7Jg1i/dcmsPn/3WQNAQDctqHb0dSPmDQnOJD1qlBURrNlsKavyBQtoG0ChJ92D6BNWrwQTQipJAclHJLp8SPkIqsXpKY5MOabYfYO9bVuRPYb7vR5VUWl2awd9qnOQrPIfIqiMgIk2irAvjXfE5Q1+eYwjgHLG0oaBQiC/LERHlN2ZkSX6w9JAZncZtBVouSyICXCNcwjFLNw0+X3ebZiBEjRowYMWLEiE8al0RoN3dGYBDal0rsBrSEJpaCAV1ZuEADElS73bFxfy6uPLjjcwi8zI6s9r2xGuB/KJqrTVt2tDFZ0hOfsDZ6A/7TH41Co1rOQfMZ6B5Z7QMfESQXFEdZ58to7X0GjqexnPaD1T7+NZKeOdAhPR80rGLLMBHQfUCLbUfnIIK3tmWbQ3ZIhklcm7z9wY/xAnUW5+yT1T4lmSw/pOKTVisqk6QMlrrNPBIlnuprgkDvNhuA1SQwo5FRC+LYNljOXqYasgTRLEvbsm1r2LLnHTBixIgRI0aMGDHiU8YlEdp9ITWDvFl1RgnBTFVGcO8jLUF6AZkybTp2ddy/n5ZqwmDg0pq8TNI9A0Pm4mHCRBPBViKWmj/vqHP8/TaLuVZjfdgLPrJz/XGn/UJ0RdboEaf9pgpESV5ydzlsxNY/OO076wvtEaf9ksjCiDREl5rsQFzkKpFvMwBtKNCJEgMgCsrYJkyVQDJbwvItwBucg+fzLA8jwuak7OvPyPVJqeiSMwaPnL2OGr82Z8j1qWmYvNlrYMccHCDHr3U+qU+6sbBnD9Oh2N0AaCNGjBgxYsSIET9/XBSh3UpJmGAsyAm4KQmWFIx5tIsfUW1O/bRufnZ7tm5OQ46WUnscWe2DyUhy5kerfWdV0eGfNcpvu7VrutugI33dX/ZBZkueGOGsvRInVfBLXBMLu0BYHhGb3i69B12i4DRGgFQUCAoBdlb74tACiktyU5Be0oRDYkQ3Gp6IRTpltQ+oRnklpZbi4rifgx1b7QMolgevZTNcJXv0CoEgVLYevdW+TqlKy5wqDl7QuReB/FvAMgIam2oAudtb3gzNgiTS/nRPLe2IESNGjBgxYsSITxsXRWj31wXKNfraU32H4h7YJyoLRomPd+CE4rj6rrtdnezmrCfq7NiVGidUk+pPkADYslFRKYora9kRPM5LJU3SM+RlFBqRAXJ+dwIREUwWUjMSRZGiI3oO8DwJZmDI6CS86Egfohx7sd4PTvsND8GSUOgKqMQAdIDIrCvfIiaTWWRtNp32IT/lC4mSgfxZ4ZWjBw8O4S057beqtfSBNJrDAJUBucdJp33HFDW6ZQbAnaPnWfBHzSYnebbSpZKMrpCPxB4pt4DwNBH02Kp6xIgRI0aMGDHiV4jLIrRtC2YVeWX2KVmXtwTbVR+k/NxI4pCq2I6yLvY/dmzcb0tnzI5MvblHNhDDVie0gOhSZBBEaHvuUzUDF7is6+2Z/+FHGIQHoGXI+6jbabWfxBconIbTiNUkwBOoSphmrfALhiJ09gBjBSRDMBPqpAhYj1gzgyH5ZuK7slitWe03kaGQIICd02yzNqCI9PrRat8JPsVdNav9hvJ0rYBU7YuuRz2a1b6RC04EBtAHlhH/06AFNFiqFtGf7Bw/kvOyoI1jlxgRlYH/2G+GjRgxYsSIESNGjPi0cWGEdpPFSNR/Oezqkh0omcPSWwJpelp1wCyjVL1fkMywfYVe3yFzpOxNqXniDmDHI6d9MYCElgAG6zrvWCQ0r3DoiJVQiTjj0c/EtQQGrfgPrU5MUg9VBBKMWELqP4n7hNogTuz0gN0WBNYNWwFn1DF5LDVzFbOZGCIrPTY/4bQvAspd2LMZg/Sf8nRGMi+MNXVOPjBBDySZwWO1TeQgwewxkjxsEguiygwNoO2Kk2uLaE77RmiZM96OL0wVdqCSNcIbTUhcmusAnGgbhfh9v/k1YsSIESNGjBgx4vPGhRHa/YLiKBnaJatDCR7Scqf5A9kVkTCx0FqhEhDr7a5mCTOAC4SLTLkdreh4GJQW9Vb7LoalskN76hz/WLJ4Txya+K1HP7t8VuRhGAI2JlASzX5eRXQObkxkT/6ss9rnRbbNECAmDHq6yKezvtC5pUKU6JCNsJ+z2LAVwSV0S0xmEg0CO9OUEZwd2lGa1T5NQ0A8cQxZ4NbToImSyG0RNMHjJL+V6T3q8oLEYhgOAqt9uj6K+RKWEiyWtLO1GycRQ0YXFOLgHE5+gbHYvhxFaCNGjBgxYsSIEb9IXBqh3RpJhJa7KmFOfR7VZxQzintQ1RMwW+xOov33ImN2I4KxY6d9bWAV5ITIE5FHoaWHXe/XsBtSUNgM68nP6Dq2i7V+omDgaI/DQa9YLxxO+/QHcR6Y41Vf27Ocssogc4ch6nzmhZDwCtJ61jxGwN61jdOk9AtVbXmIbGpQxtUMzCcycw2QqX4tuK1YEoWWbB3VtWgVeDZD/WPQIB8qUyBDY1WcyFb1tQ5lJoXpxid2TvtiIPN3uIqiSY2rtegwYeeMAiJy1wrMESNGjBgxYsSIEZ83Lo3Q7m/uII1zogenuK7Qw9FBS2RqWtWPyNgrtbWWtMXPLHpXEu2alvBJkISAgsHfgiQfZGhJmMFXokKZmnKnPf6uOsdl66q1WUjmR3nss3SYj1ntY5vwIDkDLApy0MRROXkf4mYn+ZO/phiQ3zgItHjEap+IxuD0DzwbBHMN5Bo7mi4bLH8TUqeFBgk1GrigZU4nFJycjKCBIWNBX4Ctc81FmmU2spRKTm/km6u7orv2UK8HShe1lOANxSXzKPLQjXuzgdeUhWaQVCT1CeDH9m1vmPebWiNGjBgxYsSIESM+dVwcoW1mIaAdmDMHDRTIU4HeEeuCDB1OEvnLtaD2adm1dfNdGIkb02mlFEzhHRPpnjkSzOh+tGfT5rL1y9qhs1MfQURkwTKmVDYCr8BpX/6KpvI5iAwBjIhSBbhc2NrIHMlp30DEyQXShOagjgwWorGcy2Wukr3akW7oXig7WQRGSqrxSSEMbVS+YuLIBT80i1wCVQtdLdFiCUk/Q6V4QSPG5ulICNXwEh1OguRr/tMBuua0nz8h+Wa8IiJjOu0Tm6L/8xTgjhNozzvOrBEjRowYMWLEiBGfOi6P0G4K3ehMKTUpBZcETBK1NLhjxQ9InUzeMz0v++q9ZjOWZwV1jgb/dxk2EDQCZ5Dt415pCezWfSWYS3bFeuTZ+KOLY6t1QkfCBL5VVDUIyWovAhPiNMrsksERcMsCO0Azo9qxWe074fRDq33n9+SR2EaaK6JZJLSIY4JqSleB10OrfRCKhGGhRlDg2ESVJDqJy5rVPhkrlO9BYAjH/4gOW5kUkuhk7QWXY96gcAI3XZt1aw207jdQfr3VPiYR3yOvFlJ4CU7nYeM4YsSIESNGjBjxy8TlEdr9rQOWtWSZ6TUyeLimk14wytOsvQLc2/b78vuurSsQUNZ0eGU1FESW5J2clV9gOPg1wc/WwHWxsmMpWoVoRGFEZBYPMRq0n3TSUA8Sd6D5QF0VCAjkyAeDniPUOBLBiQIjo2PSSaYpYXOst+ZqwnETbwXohlovkkSNUSKCit5p31mRFuRgEyAmdubuDNpi3BuBmGgVYFA0Y4CPowoyWoDFzS7lMai6xTR1wlUaQmpHaRPRy7OL/GJb3IMMbXYf0KRQq/xGsFU3AWp24o7boY8YMWLEiBEjRoz47PEOCO1+KbGSdjqmTlzlX+Almj+6sQRLGX/ilCVi10q0+2tbVwMQKQA1x1b7nZ7RZaPh1AqqVKuK5/59v4b9WaS7NKkpnV81fWUDu5ncG7FsJyEU0IT5BhV31PcZyuq8E2+SwySklsQPksg2bNzJ2skaHVvtQ9zIUjSSRIDe5umeIZotiSU3igxTeegQoxJSRbCyLbEbJo5RtMivwXNGs9rX9fmx1X5vvNi0mfGo1b7mQ7CkzeV7IrkjWEjBxUTHBHas22sUX9DhZJvpq5MGHTaOI0aMGDFixIgRv1S8B0KrNNW2tZeFNVEY83WjjT2TePIuoDbcWf5ETuduZ51jWSDlayjBGgp5xmk/m7ghjXUTJM47Nux2kcFfnkImmN1H8/CwEBggXqGvPEi4APMVrLYK1AVKTEquCAQS8UzSVQAqcEhJGMsaNbyvbQcWRXAp4Z5UgdmFJlaPHKb1TvvR2Dv8KD05EhFDVrltVS3NoOlMosjEHIq8CiIywiRxuyEZZfRO+wku2RMGSxsJGonICLqE8jplp2lLAEwtVOA5uE75+8t9suuYw6/LtOOcGjFixIgRI0aMGPHZ4z0Q2v13VuIQ1qBS6shqX7oyGihwo2IhNYPXxGL7Nm/xtbAE7dhqn6l8sypEYwjp6q/W/G7ZrnJXneO8lfCt8HuPICzE9+RcRCuBiaF80UD3yGrfuWdBAhBHcRSM+6XuM/FSgYouUVZEQSLU8l/KMfVG1YnBZgO6xHx5Mm4sGevQUx4RdF4hTKdfSXe1Hk1xySt0XqDMUkCkRchqn5JMV2eqxBGDT50nkV7qNhPOGiWe6mseCpvRoX7Me6t9MmpBHMsLIJI2DMiGaTHHsgSSc63sa40zYsSIESNGjBgx4pPHuyC0+1vI58SgECEEK4qSlnB6g4DfEN3SgNz2o51lX39dpL8DrSKZJUFZsBbOJIAkTeIdc7Kal7/u2LJvG/5bGsv1kECjdo8uJg1eVKRRHKiG8AHsENlLog2ZHsLPETo/4ZkNdRQBJlioCCY1+Poyp31TT0P/yMHvUF0AXgGyBEAUT+G8KlGrZBgt6LTPPeFc5/MsDwO4MmoL+/qz0DxVZRt+jnmBX4NJsyAybUsQwaaBEXagLlanuZMoZC0eh8BDO7wBXG6HmXecTyNGjBgxYsSIESM+f7wPQvvtzkBIwHmcZBozdiOWUEKMVLxDasUoo9vbz/F6sd7pz1ozSOcRpiEZ99B/bS/kw5cbmip7tmxetsK77fTr6mSG+o+GHTsAJylp4pSCC/PorPZpckhGjRfPLvAGukLVYaYxqpCqSCAoBBjU8pGJe8Rqn8yW81hG7pRblQEFBmWGVBICu3tntQ8RLKcJZ1FDnUaULZyPjbrbawkIye+iTexsoHEnDWZsB47frPahh8W84V4EaJ2WGWDGwhpAZ38E1ywKBbbhy2DQRowYMWLEiBEjfrF4H4S26fWCVoFQhVEJRhJETvsCH2QdKKej5GzTwO3bvOslj7+mMI00UZDOA6A4dtp3KgHBD8Fdcbnas2UHyLcmtbWidurIyVHIBdtruYs7IsFkITWjqKdo8KUBM5rMWxBB8Mq5iXJz0w9yRfRS1O/oSQJxI2vJGhgj+VahCMwdUeYlcCWzyKD+sMkMxbUF+UGAO4zKY0773vB3q1rTfg+NNaTskGxiPOK0T7rPCP8SyQIrBmWigHjg8Qj0jpz2wVdCPgvVJJHjutS37OuKM2LEiBEjRowYMeLzxzshtPtlodbuOGN/YLUfjcdqdVIOywRiiS2139k9Yav4cq+CQvAdQjIeNCdMxEar/VbbZTCeR1J/t2cp2n0pm38l0KyzakxAzemKyRox8pSg9oR2oWyUeSBJNAEqkE2mN4gCA0o9stqHP4lq1tpeBKDhrIE/+GvIap9u9T0kg5uii8uj6wm4S1rts6QNVvtFpJd8EENgh+cXd9Ws9jUHo7/Wh1b71FvCBgW4TuiX9JxwmfN/UpQYtTBTBZ+RuaQUM5rVvjcyDb1Y/thzLo0YMWLEiBEjRoz4AvFeCO1fbkMMxVNO+w4uqoT1CT8oIJoWrlb+tm/7SmExVdsuTGVOyKUfcdrv6ZzNrXL78H0JvuVwzGP+K5rEkbhWjhU0hGer6QKyZfsCCcdO+05rFgk3idScLCeOBSrIhGPjodO+CZuB7RJuRO+q3otO+wJIfBUOkQQULDSSduO19p/ydMlxmgvh06GDtYJ02gdcA2RsTvuSKdIgxPntj077rKEj10aWkaCQWsWOYgWWV4Udq/CAYDfdJSsGs38rVlujDAptxIgRI0aMGDHil4v3Qmj3V5sxuq0ry5qQLsOgEXDMhCyY4XuIbxCW2wq+7uZ9m/f7wi2yTYbvIEC8kzfC/U8MCzjAzNA35Lh9sW/b/ry1A0hLC0QUZcFWIuAbWOuWOqv93GCMZVCAYOhRVxEduLGmBgxyRbRaBKBpmyFATBj0dBGH5uS1xFw1Rw5hPzcWhzWr/UTtDuGrel7sXbCGLGWEXmu0aLXvTgjHWi9vX+KkRkIqOm6LGMmo8syeg+m9y2ofzCP25gOuC7o+1osowRYHpwjb3skfnZwbOcBoVvuu2ZbNW0u2dtsAfdeJNGLEiBEjRowYMeJLxLshtI0LUsL80GmfKS2c9mGM3histmcanfncdtUS3t9/v1uOnfa1gZXsAKNrTzJqrWrJm9IvfJn3bNkfpfkF0nmfpvLBr1JMCDQkS4yQ0z4uzbCfGa/BUIYVrKLL95muqR8hwGScN5sEp33+ygmpSCgZPTOcVwD4R42l0Do61eG0n3xSAjqeU6+kXtKM1WEEj8m2aVezzsjFu1a5sDbqH4NlkYZiPPinRAPFRHnRySjJn1H16F19ZauzzLcWXEXhhCISllcLOjc1q4ePZV8/nBEjRowYMWLEiBFfIt4Pof1lEQpwEg+NeSEtYyBXmCYfW+03rsPWnc1C7q/ujJVdAkDalCp9/gy+EnghyR4BCELMdd8yua0UbZXTZPdhKjSDEWCz2vfHrPZDdA1JNyARiQWxIzRATF44xID5Q5SfdVYZj1vty46xA2Aw7mz0EvSJrvI4Nod8ki4GDTOSc+DkRLY2RpANB9QCoAf/SWgGuCnKjtJLsnaqbMPPeYGhXg9whASejVBM808U4SWnZ67qtFx4yKs2dT6WLXIJYl2TUNvZsHTEiBEjRowYMWLE14j3Q2j3c2nUSfOgIPcjAiFUFwSWBnCDyXfSQrbuS1Tdb7aJm5pQCTPy7Eec9jtGDSCi8jHrsplBVqnjXflzz5b9YSgw863MTe0zcjwWDUz86LQvf0U57QdgAoCRrBQJuMDDEXS0Kq9grRiN5HsASHosSCWynCuxFbFYo5zYg6SyTNwVh54FX40uDOuc9o0VZyGDE4C6xGM8J8GSJZWlQe5MOWDE2DwdveMAf3TaB77bjtcAHfqTnpjaWoKFf+ijFHXywrwj8PIF8MTcW8c7YsSIESNGjBgx4mvEOyK0++Vupc2gJGBIkGW1zxIrpMn0Y2CG7nIhtL33rb6/L8l2UPZHuok4giQKf23cUzgqsFuN2rftJfsyfL+VQnQkF0drHA9gLOAWsFjDuHgLoQopLHJLkPHx96IJAc0qdqJQUnVTHSnl/e+Itr1Z7Tf0bWQcvTFKHRUWoQkQqKLLurM8nEc7eYQaEUGr/XxZB6uBy7qt7ggpTRs+wKmfjh/EVhQwCodqLzgNPqFs8mLCtd1aA0WwBsqvt9rXngCY6rDIRKHf4fudVbwjRowYMWLEiBEjvki8J0K7LapXihVZtbFEqdXlRKuT6pz2kdjCdD1sjZ09E7f2iakRGmjZt7MyCzgmsUGQe0mipDZ63Qzy512b9tvdBh83ig7lbianfaT26kHgDoMSsbW2c6mE1QmYNKBRe9Rpn5V4+BLgyZpjPTSf9N4ELcTaMTRYTvsd+RZBOJSYidaHdNoPcpd02jc/ctp3DhAlqXlcijh1VYR+dNqPFh1x9dBpnywf3FNQcifwy0UEGt/oG+2xhgmTTFqw+4AmPdTQHL1KvuJg9QADoI0YMWLEiBEjRvyi8Z4I7X5CZo+kV7kydYLgHdJnvanoEqmlUQjy41oMtDuJdl09OXwtAF4NroQ/YrUP/Z2hXI57CYBJ23fHtuulcmMrGLGIrvdU7kQ/DOGfZrUvp3co7nh1Bs6PVpUEpSiRauJB7iROq30MGw9LmOhsXA4VS7OsNVSw90er/YDLIUSGqTx0YHJCKoDGdoXmpLiIVjmVEuvIal/soR9b7ffGi02bGY9a7XNOOq8WiJiX78RuDmcWkrAmYMe6vUbxxbblXUBiW/tguDiOGDFixIgRI0b8svGuCO1+bhZ+KlB64LQvUAayp9fAtUS6ZtxlZxR0f//9kC6vTMhpa3LktE/6iYVSIEto0lFxz7q5PZSd97KaS0KYuueaE7HCSEVgICvE0tED7BkgVSfKjOarkbQPh6M57RPP0NI+kQTMRJL0op7Pu35J+WkDNtIl0mzkR6d98mG07bCevUv45tmOdK5PapAIK1EkoE2IIhNzKPIqiMgIkzhiOE2zf4TTvtSGAarLYI0PJo8nybebUF5TdmKlQZ6gJiscOe2z/1etPyQG9r0n9ogRI0aMGDFixIgvE++L0O6XtPlw2dhJ1Cir/Uz4mf8yt4bVftsZeEvuy946xw0HWefS1wgrtkaFRUAzQJrgVaT229647Nu064I9w9QocTqUCoJ/EtdHq32QWbR1T24MtVbB6rXOaj9hUWM5TSgoSKgRoHakWjJ2jXMMkZ50PMzmsVpNskYcEepMAXhxY41tdZwVGAuwCxdIrSNsOFRI1kky0aqgHhUGLNzljXYmeSmqbaNjY+trzgjAPsPCQW+1T0YNV9c4QBXuYUCI92lUsnXMzlNnxIgRI0aMGDFixBeKd0ZoxdJMjwkza35ILwB6IDmH3IxBlFHz51q4s7uf4/1SsNtWUjdZC+dUqXmQRwrAERlOwnciS8XC13WxnRt3jXMHYSzoPFcZGYCJgS4L/jrIDrEg7chp3yXOpIem8MwDp30THH3EaV9CSHhAOphRYjlCHNSUCfnSojOCKDCRji6GBFrb1EyVdN2hDcieFCCdIHlWOPKjmULgrD+TsyIZRrmKJLbkr8GkOZFsUJMpDAm0B9gOwIgrIP70rvO53ABQuV3a1b4TZ8SIESNGjBgxYsRXindGaPc33KdKyEGsS/QlU96Qmjm8JoKGHUm4rZs2bPc9oxYjeEyub9thmDhDVUUEFEjCWaPm1O4lSth7Q6vrQiAYoNJ6mWLiC4IYUJUdS6byOQNh6ZD0SQyolzXQRaRmbYy2ISsSCBIBgleD+yGZRSpZKVp9aLUv7pSaRbpsCGARiAU0ic1q31uhW6uWI2QGzwZpZbAergQBGdqIZqi2MOgVAjQuW4/ear9dLfWvBKY5GZx2KE6qj4xnUoR04fQQlKVrZJ10877TZsSIESNGjBgxYsSXivdGaPfL0uqGJH6rSXx56LSvVBq5rYHvQSK8lYxZ+fvO7bv9TdVYK/SX3mrRxKSBrrHScKQba6Gwm4CVnQ35rip8XE2FYskOURcKcNURTCD7TNQToCX7GTwWTOYhOHURXo857Qu1PXTa78zkf3Tah8Eka96wqUEr3yIm069rs+m0b5ARHqkdJXl86LQvWMYzccqgu1KDCKFt2wANZNhpp33HckLyh2IWCfCih+ku01EAvSOn/a6Qj7VxiZa33y1D4jhixIgRI0aMGPFLx7sjtPvisa7FXMovYbAwyc5MTnwCAkF8xjS3ZsFl93w29x5DLp6wIQvPgABCVvuS9om5ScixGgvSdnYLub859Fuh7q9Z7VMdGOgyaBql08zGOug0urUYneCBz1gABgxE8eADq304IYppBJJhxVuokwB2kv4EuUgcyQ6EhLSz2m8iQ/JsgDqYDM1a5AjzqVAQFV19x0hUSVzdYJ53kKp94a1HPZrVPgrHOPcocVUNWaLEBsRQpKepAZgI2WP0AJV6zq0jdq+tHDFixIgRI0aMGPGl4v0R2vUSd0ZvcSS10L4lh5KEDBL+wH5ormqlBE8riC5fdt84ai5O6wZQJ3LaD0kFZQ6CiiavjE8ksYdaKIu7vfHjTE1iJdNWoyOFty2TG5jFT4qTQnvotG9w96Bw04nUHOQcDtcq8KAWTF4JnBGZvK7DmgBRpWpVYojDnHbaFwEFiSSIKJ716BNc7p1Wk9QaRjQKT077wWPZsdM+C89e4rRPypFcW0Rz2jdCy8SHdnxhRGl4lwMMb8Txxh23cYlhsz9ixIgRI0aMGPGrx/sjtPvvJZP9R632iQ2YenecRzhxwfa7NRk38/LH3g2cF1sX2INot6zHrPZJ4zSvxIRzqGK7RE3RjQSClU5aaXUBBEZFJovNJHAk3UYgYXTef8RqnxcJQSCVhik19abQw/vooA9p4QOr/QBac2AVcpA5BeqBJRo0I0oSQHZ4iXiVPKY8EzsAULQYpNBaoyjidOFJJ4ZSMZkRQ8n03mW1zzay5s+pbMwdB3S1WEQQFdakna3dOAk4QJKCLhws4H+Y02MftBEjRowYMWLEiBEfgNDul1WUFGVlvdO+WJPUxQFxOL3z8EqZvNv+srB5ce0FQJLIg2I+65z25ZQhiSAS/1KJvsOFzju3bVoaIFN6L9AkkktO+6btuCDYzGswlGGhJ/k+dH+3LbWc9knPGfGpu+glckjevjF6ZjjeBG1fB2nZfiMuEtnUoIyrGXkYHI5XCKwDMGZtV7OQ0z6L56BCTKwtajZokG9S0CZmQ1WcmEDOAYkaUfyXvVGsd9qPNoejcof160I8CXMWDIF5aLaVsQ/aiBEjRowYMWLELx8fgdD+vN34ggXWE81qXyVTkKepjkhYiaYMCSuSf7EL8A5zSTsJ2iVyAzejZYkJDlBbB1Dgma1XtuWAz9Z12ds6fV6KryVr3ZrjhrwDrarmiBrJoMFqPyHGEUdlIseg3CSgyShkhFKMas0qQ/pFWHQ4kGsBKDLBKtGQGkU011UeF41RkoUGCbUkwFSz2DuhyMBFWBBSTByDyMoIzWBAYzwZlJzsJjKMsAFp1x5YPUCzidCttRdvYxGeE8ORwWNNoDehKTqF3F3xYbM/YsSIESNGjBgx4kMQ2gFkrOISyM7AyIL1OKxsyh2orIEN8iE1+05bw739OO63nbWVoZO9aVyaM/kPJy+lRgdfXTdGOzRwudt7Q4BbWwI7AZgwCP5B93RO+4BmMJNvMIHsGd8QqltzYU9cYWM0k8QydgHRnFFTKd8MU5nXc077pu2dLZ502k+wZqwMOyBzD4ItgkpaQfKc7BNLKouAOlSKF8L88nQkhGp4LjqnfeC7BOgCdM1pP39C8o0y2CAyptM+sSk1pjYYtBEjRowYMWLEiBEZH4LQ7ue+MklUVfRW+xKKNXGcm7L+pG0W26ikdbmA/d1C3CVfkOSOHLt3hSR+BJLEmOSXNhx1OMq62N4A8rdStgo0sImnrfaBeQRVAKwkyMSuaPw9aEJUBjaDxSz3E/xrpJTjd+aEfOCaVMyml6t1jVFK0CskqAIvWu3D3N69HV7n5z8/Wu1bh8s6q31BSsMWAhAYWnP8ALY6YbUf9PfI5oGJAwFG5aOwJ637MUBHVvs5Qfgep8/k4avdPW9GjBgxYsSIESNGfMH4GIR2AEDGEiVwaXCod2S2sGTo4YYJs4ELWY1k1bx7A/8onbt+c9rvS79CRorirTwEPCzWEhVBevnbzo0rS4ETCUmnxBVw0HfSW3IxFMgxQrMC3GJid4ggmleHUaEoPxEY3ZNeSyBDSAeDFACx5rRPPaGASQThkHdAkASfAX8ZSdYEOEdO+y5uzAGO+I2182NyNaf9aAHBpXZ3IH2WbQCaI1ylISRdP+hoIsZQqwqmtji3MmD3AU16qKHo79Wy4waDNmLEiBEjRowYMWKLD0Jof72Do505rfGw7/FDq30/ttqv5Tr13yx72v5Z13n/7LaUYmSESI+4rPaJA5xW+wJDHpKyBSR8+wPIP5bDcROghjZqjo6mwU8c5FICyFYB5aS2HrPap9EFDgaGrm04QH4tdMJmuEH2yil5hFzx2Gq/PG61bxQZQv+X8KwjzqQizSukn35ILcipFOBZXZpMKBqPrfZ748WmzYxHrfaDlxcsaUs2DlJH4FAnFpQoFq8JAboGL9MbMgGul73FsCNGjBgxYsSIESO+ZnwQQrufyo9O+6Q26LSvvDyoUCN0Y1IfTsv9/UvRrrcqMqXZJWgXQWKGEMJKfqKPIPSYSOJjjbXsD9H+VhJQsC5KTvvWO+0LNFIFmTjiKad94hlcD5BEUmXlR6d9E0IKKhIlaHRK/AipGqsH4eSR0/4Re0dAle1wb077xaUZ7J32KTnlOUReBREZYRJtVXCaZv/oBLyBEjJQXSiDhKCRiIygSyivKTux0uBy0XRU4HnjOqPRrfXUy2DQRowYMWLEiBEjRtT4KIR2f1VQbIRdl0MVVU6kBvrMSLTxRUHHCU9De7P1Xy9QinZdSnQWgywsOmG1H51CDtl3E2/ubuh4/5+XO+guW1nTA6v9BAOsTkPrYDQfrJsza+8DrUk6DFdkPYlFAGUsthL6kl0HqsKSH3JgxCz4MiI5YaSAsHH7SSFMJwsXagfwFAk18GOBC2wljUBYIat9SjIJm0l3GivdjDpPIj2IbUFOCuaFlJP8ldxrXLv0hVxP2O4mCQ2hMlwYAdumh12Wee8JMmLEiBEjRowYMeKLxochtM0tpNvfF1ukIYm2LsklWYE8uCEJpdaHf//1AqVo99d3JpeMQC6fmXaPzbjxF0qWEgbJqbD+cvULUCS3dCR54LRPtOiUiZqqriDkkyrQADgDXigNz1ALCCrLJdx8xGk/giQbDSQpbySq6ojPzmm/U2ZKMenHY2vt5K27ge14aAvWxkGPSlSqijCnYpHawr7+jFyflIpyFQkwoyRws2qO8y+oyRSGpLITsM3IqYIDBF9JX83t7etGCW4/X/angEeMGDFixIgRI0Z80fg4hHZ/W3PwFS4c1M/1yjW3vtSnFTVlXRRMzbMWzf0CMrHrzY8xQlb7DVAgCaf1hUvw1qkLg04c21Xe7d+8ubjOBEYRvJes9rNBLJ+D+pGMmkw10FDvQReFpH0ZFmWmOKqMXnDZwif8r7faF4klSEZnRNqtCIWhHSLZ8pTNat+bdpIOJ3pbPLTaB1AsVE4GZ1cCJtUWBr1CgMZl69Fb7ev4zWo/r8E5GdBBaJ2MUTjBVQPo7VXu5QIa3S8c3yfGHx/dlBEjRow4FX/hk+p/+uiWjBgx4sLxT7zd//k9T/qO53oQvy8qDQoI7lLM5k45HXJbgzrNuQEwlG1OL8HDx7+W3/dv4k2SKOtCQ0HRNdX6IgrFdY1fgpKuWb8DVtzNu7fuamtOwTm49XcvHrQHTvtokIAZTebhoukkvOBID8ISRXgisR467Rsr3TgyzTVR1XjR9ktoTvtNCqjxzMYcTggXEIpZe7UjFIM/Ou3rYnEowlRVrTmr6xprSNmhx2mnffj+kz+UFFObqkv1KjNKE9A7ctoHX8kRwExfdp8ZXzP+dnj2lWm5LWUupSzzUq7K4UcXuK9HjBgx4s1xWx9VpdyVLQ5PqrJM8zTNH92uESNGXCimgnhXz4APRGj3N4ttjvRJ+Whfreit9lnFwyy6KeJg9rcV8ViVSF6klOcmwdlKAgUUDJBk40GYzDfkUVAItv1+Lb5a+b57664LirGwdzcdLyCrA0VjMA8UMoA5I8km4StScBAPsvDLiO4clWQ5IMYzJqZr1WUufw1sOCYeSjgLasPeav9YZKiuI6SS1X4R6WV6l7cSMeo3hf16GWSDeZpK5t0X3mYXq8SM19D6Aj0pz32gxAbEUKTHYxlgIg1JoYaNNeeP716j+BVjy3gWjOO6rNuEXnPU1rt5Gj6Xnyq0lnjOX49//oD1yDfHP51/vV82Puja//lw3m+fcXr8P/Coqn92Dw+p1bnTjh+St2nsajlixKeNtz/NbkrJrPF9E7YP/ZszF0gUV1T2kKVImiR302pO+6RfChiN7S1ryggPR1gvAtHmBZ4fTr5GVUogeCrFlEMHWk8QrlVebXGBYqPrQst5OoFE773fbdVGLCGVncR9Qm3m9EWRHhCc4EOnfYor+WLYHzqZrwiVonlz2vennPZFQNFMJDoe9ehTXmEScoacHgrMEIXXnPZDFN6x075kinwfa9EecdpnDR25NrKMQXgWRKmCm7gwVdixCg9Th2jy8Ed9mDje/+3q8PTbUp0DMvOa9BTjwNqykbjTdPfRjRyh4GKiT2dM3mn6gAXJt8Y0f5227h0fNE7Z5RfYR+esuL2ab8uWgaz5V6OsWIPEsmi5OzT5k7V5xIgRiLc/yTfJ2lri7p2Xiz92VfBKvg0us4esMuo5D1BUTvqF+EFKs0NSt8S/Rvl2gSbOBfl78idr9Fb7qIeidO3ITRD1SkEAcxjd/etqfitGwwvJDJOGZBVVaRpHcGMie/JnndU+aSQIAmVGD2NEykxRbZa8Flmsk1b76AEHfYThdqdEMgR6mhWma3APryvNat+dEK5VcenLoD0LacyO2yJGMpa1JQUHHtZltY82GrhQWO3T9bFeYMH6QRDdhdreyR/JqQY5wGhW+wLGh++WIXGcpsMQr7besa6U6HgtCZbrnt6fLlf7deN6qStq6+p+xqLTTVnrgs3/vF/DLhfzum538/zR7fiImLc7cbX3rpWdSl2d/VQlult6F1GcBtSWQv91OdwM+IOy1s1/xrNqxIjPGNNac8X59W+sWxDbBaqVno4P1m0UgwAOjzxn+gsPvGRsjDjNqOGj2brDHT3+tfIzf7tAEyeZODrZmwiJ1oiNosGLoM1fohEwWofHuJX/snvr/ij5RwJ2h3TaT5RhIMAIMZ21VomCTJeThWzR+hpguePKZGEIp30noUVIxW/obQmEaCz2IjlGhi2w2UJyb8RbjYdUM/BSzAujoJT4L9k2eUqGnPaF5slqymk/mTQY5Ms5NHEaq+LoMaI5mYic/BlVj269074YSIDjvIpCPlW6yRW4zy8gff1iMW2GN6uxohQLBJuASBshbCswh94cGO2TRObO28isPr/9KHmzXmCblAvEFGUtsf6SE3DKNaj5nU9b6mnLJxI4317N9Wm/cuEY1Q8ohXfI2w8Ps2U8q0aM+IyR6z6vR2jTtopcPmCR7oMR2u2dZy2Z4AzS31BAHuaQsElHlmxFsCKoZnMXISRmZwUWCJ+kRVCc5MrZYbVPW0JrNvF5WYd/5gs0bylAZDAMAYcF1MiGItdtHBWAUzQdKQENgowQnTUIoI6t9olojlAiYRWdS1yjaKjKarYeVFaSACQFiYalpwevqikkvTGCTvbVSGCSSeMvs5mJqLQCEOT6SMSFquDatYMKNKE8bpHW2ou3sQgPSJ6eNolnVfIXLlC8yT/nr5GfXi6myXNpCpWPmxi4LFvhfbkri9ldwR2/rVFfxK91xKvjBnr8bZbPbz5K2aiZwy2wW7MuGN8TLvg/ProhHxDf6yqqlXe+9t9LfXYvf33f0z4RUymxiRq351UtblgOz6pyu+TjquA5pXrw+aPbO2LEiAdxU5GGv/ppNpUUm82XaNST8dG1z/OSG3LVtakFLE3A9A97ULmYHKbPxkTc60IWAMKlFvom44lN8ERCx97ND9k3abXEbk5mZdvz7RIZ+VVzvu+d9okhxZjlDmRkz9iqvCKoMQU6ggLOAL4i10lgI4YwuAF0UOyHMq/mtN8oJykaA0Ou4jEnQUfABOwD+SWd9k30qQxOAOpy0vCcBEuWVBa4QBJlBKQdu5bHEwf4o9M+8N12vAbo0J/0xATDF6IOuexAmxZwmiWRp81fQuF1ufjttt7xVce6aea2rGeep/n65u//+Wb6fn0zLyWny2rLRtl8kYT+J49SnC6xb1duz1CzfgnQ/a3e579m0v0tFxffW409pTbk0yxh3V7d5V+gVWXl8zRN13//73/94/vNdH14VC21HD6r5NdShrPjiBGfLKal5pCvfazcLCVqqcUl2vR0fDRCu78B47RpAw5/8Z1+DMzQkTUjD/amNKSPOwQGNRUul/kjOgMrGiumhBlN+3gR+0BlF3K2B0Ta3rPeXaR9N4sTNRlwIcgl4Vond5bwCP/SBwQmF3gzXBvBmck/pCOlIHo0uUQGu6LVYwXxkAkcuTY/C5akJboygvLalJLFhZ0JJV/a/vnRap8X4xyWhlNTXOmk+ej6AsUisRUFjMKh3AsO/h5onhO4aeBNV6utFcCnHVvto6Gb+WiuKVxiLnylmGrl2bbsvK1dLOVqfqToZJ630t4s+Dh03Veu8EgbqW8f/sg9N6pPQqq67M32TFfL5tW53v5lz5ZdKqZyMQnEp49p443en76ecsnus5Tpfit169ZSlyNLuX3sUXV/c1tXlDYMtz3kv/KzasSIJ+OLuttOpeau8yvfdrvUBPC1b9sjPr6H52KmxP6B0z6gADEbPQTpg0ciBun25ox/GZQ7MaFX+ZFHI/e0R1oIyrSiJbwiq8G8XKR9V4vsKEKoK1vgsvUg+wgtn4ndYUc3rw6jQrEHonKsdzmLCA86CTZgHVm/GHmoxs1BKtg77WezKF811rxhD7rmtA+sRN0mPU8o4uT5ge6b0360cNXA2UOn/aYQJVylIWRz2jdyptG+0R5ryUqmc6bMShxoMo/gLOc75B6/+N/vm4VIdVuhv7s5TcbcXi3svPALbP3+XlH3T7LbS/gZvWdMdYavVRMQb1YFTLma9Gk4kiejbjp5GbPgTx8luaz5vU+bf7De+7QnYlp8W/+tO4CU5Yni4et5QVFt2N2AaCN+1tgcXv3rWeKUWlXx2iRiyjz0Qy724xHa/e22OJV4AZuIAamBwiFQK5nbUxQnIV/VSSFFdruMcL1sBB83UAY0BJkDMEQ+RZpC1lQ5DTnSGOMif+puFyOyYANc+KchCykf6fXY2LWkCJ2VWoSh3jCFSDUjbgue0oS9IG60JixUjzV7SLJUhg7kbncw8AAGagCRZw/CSPrp46L4daLRBEXSZJLfPLLa740XmzYzHrXaJ8omPUf21nnFgqnptsKusbadHKvwImvatgaU8qlMyt4/psT51ahzefam2JZxsDLwZYWOv2cx6pc3h5nqzN6Ww2Itb96Gcqr32frGd79zbJswXmRHyy8QWWH17o4d+XxYP4dRyCEdtVor73Z39dvTr/37UvCkisGijfhJ4z9ut+RoXb9aFrPZki3x1BrLIzFl0vkxG9d+AoT257KkvtvotK+8PKhQY4ERqJ8gFpEYDXl+lAvpIma48RXKHRtzBtcKeVJE77QPoLKWhnQu8tSuu+lVyxXDn4fGqanrjPiHLvneGT4Cz5jR6gQmkA+c9vm+Zq6fvyocmKC9BkSWOkMk75ae+Z3TfvTsnRPuGixMOqd9J6qkyaQLNbPEK0hjUq4Z3oahKRjl6NI77XuzncHFQ+Jp3iMyvN2E8pqyMzG4o00W0sbKaZ+OzL4883f+Z48pk96tO8rN7y94w7xsL68byH/RtGfK59hn0W29OapPSBTUsq5vZMGwC8i8a9MuFFPNub9cNrJLVCfH9d0tN6sbjRV759M+Ht9K/cOwrosvL4CM14c/xocXHx5Xd+Ulj7YRI75abH6+69fbK2iq/lTxuif5lLuzftBi0SdAaPe3Rbmzt9waViEsBopMCOAdAvGg+KqaAm8SBFsvtGHBLQuwgEIoiYsjZAHsqFImNDb3taz45IDVLpJhVrFo3VIP1BQItEyC44HVfqioDi0OkG66wmOrfQEoc0FNwOQGs9r2YXI8dOghnVVhZJTQoIpvkKyB0YLAVQAdikvweNwYz2GKn1+CPwUUsiNJZgQt/OlpYtjeTJgNRJoaqvZrThpBIGCfob291T4ZNVxd4wBVuLd9uxUpLOVriLsuF1vet21NbYeH/J8ve8vVbBXVHf75mhDtKinWL5/nT/UGsf/1f0m3pLepdaeS+uXrvVt3iZji160bndL06b1TsW9L/cvyKTLAm8Wg3XjpFLjK9Qv7Rc1lRvz0MdWU8vMY+bww5prLvU65cV1qFv8xDNrnQGibWwj3popWsYRc3iStM5UqBS0JZaK4LXHB9f1C5QJzgbU7sVnNylfSQSlxK1DbpVwPG2wlKlgTHqyrX0bac1OgsUMLV3/MaV+mh/BzdDprAM8QggQ0f6kKbDCpd9qPzmmftFvDX+aEOMR/zTSFGKyhQKJEIlmnmX/X3QKLJkZQ+5yjbi3EpAW5TQNc0ubovdM+1Y3ouWhwik77naEoSVCjFpRwHcpOOMaYszrNIR/loY1++xeZAF8nflsq0btt/voa9dSc0+8wsT+H9umVcVMXaL782P+xbPfA9pC98jf5YtWoT6sD3P4S/vVTPqrmj27HR0Rud/Hu9WBT/ll679M+GovlApzZi8VRc/0btNp69yWWIEaMeF2UWtC1fLXlxtlfnX/9R6lGZh92pZ8CoW3Ly9YsQZISMwnLuNUU8ue6lE5KhlIyaPI2224vl6nFn0G8qHpp26SpEUy4AKbjFoJn1GYafHovJE+/uy0dS+aoiKITfRi/VjPRneE96BIFR+4ycmu3VjxGq/122eiVF1jtO7oliwzVPqBuMVWA58aTG3EW9wCgw4nexopASCuJ88Eehl5LQOiqGaRXCCg+2Xr0Vvvtap3tSx1nXmE0HS6pPiwzkKRjDWBFlfN8ieH/OvEvBWjcy/KqDH3BBvfrl/vLsEVKpb48Qtt2hjmMwQEk/2XJhbG3DMZU75wvopK5LduOVy8RuP18MW0ax/fnOm/rM/9TdHndq7auSrxiopeyZoX1SyUCI0Z8oZhqvvPl6iw3f5Myv0r2MVVv8flSLXo2PgdCu79qm0yVzIlNTvvGNDgzf1ShHVX/pALSSKuVyxT5TFlm1DJ97gok60mj034BW8TM33k9mxZzvVQFcXF6Roq2Eq9GbgnJcYIZ2OO7y5YRnZkUm5Ug3eWEbc7fqUSMVBR5OhJLtPzI9xaYO6LMS+CKpF7C2aISMR5XB4wmeXzotO+tEdE57cteMZdAs19c+ForAsC11stTAetMMlrSZlCushaRTCDNKE1Aj077ayv8Sw7zzVtI/STxf13uUN/46rxvdtx2XyOzP4qbkpPvq2dsU53ftdZ63vDZWt6i/9gqu+KrEIr/9G26mf5y8z99dDs+IP7bktsqvHc9VcnVrE+wEvN98Vow68ur5nnJv0PrlzU2GjHiZNxu+cway98/uiGvjH+eDo/yb99e8SSfPmijasUnQWj3Cz0ZYLGOfJw2f9Er4pjrGn35IxphVcvRyv95kUbeLsjRYfzuqxSCNC7pQJC4Fgr9BC0v5nZwtdgKrOUAYDIgDHray3al4avsXooHabVvBGZ9XRdRKHf9Mpi28ChOE85kDl3VZ4JkcFNsm47TApHnpOARnJms9o8wH8k2IHbpN0nvWS+DbDBPUykhGFlbzS7YpxAJhqz2wRA2lhH/O0fawbqZKvggObVG220liR+lZ/40cZUlo2/a/3Hb53jdOvIzLK6/Lr6ltPMLYsvjKFXJXVUft2Wt+z69YckhjXnvPkEGPuKp+JYqx3ffrzoF4p9hetyUXJF8HUDb6ta3PwKr3f7LhRo2YsRHRdrPf4YFlAvHZhL1sassnwWhZZFJZtcobGpO+6RfUH0mCR+rj2hkDh3h5XaumZ3IIwKFZdk84Ao2EDwfySmyLiXJwc3R5EK06W1ZgtuTkTYDdSOVHWFbiN5z+n1ID0gKC54ggEzFiGOAqyj7lFd+qBTN06AE49Kc9kmFod/YQUYzEcAhnZZEFfSU3vw+wZRZM/pwADttB0fOrXfaJ1n7Eqd9om1ybRhVuVh6dCj16MKE+PLXmskfVnD6aeLm0Dd1J6232Fn+Y4FS+KuVKNc9FbepNX90O86NUtdLMmVfFnubcDMz8Ne6Ho9496g7vL6/I8CUj/zPcJcv8Cx9bTZ6dVdNCeJCzmUjRnxczHWN9VPcnxeNNHf40FrST4PQ/m4y4nDm5OHy7gsVBQENId9WMg95WV3wW5dLOXJvRRgGVEOrjapflJsgzQsFdhINqVwrc/jDWy/Twt9vS1cKRR95wpsALRTkithasWgNS0FS+tBqn71MnBMdsqHQMBoParz8rMWDpLJZ7ZvYu2ANWXqJuFNHGXSwl2hR3cpG8RygMTtui6DJWNaW149NB1xW+6A+YRjaXCkDO6iLswNx51w7kNi2b3e0qr/sxnyDXWbD8i8VE2pH31h7e11yCn+9/b6nOhPKV3cOmKuOAKAsUecb8vcpb5mf/i/8l4/b+khd3nvWTlkX/Qlu8gnLv6/2zf9jQd35mOQjfrbYVlBW//rLjc/FVrf2wbYBnwah3f9xK/3YWg7PteaZ7oRkjalR1ROc9ptfRYKgS3nu131aGvDyRvHoa9ZqQdUGGOAUDNaddSpgutCfn1lOv4m/Oqd95/YEMsFM0BSo3RJX1StKZWHY+cyHOCTvvqFnhoP5ctPBnBjIRE4lgCTZ1PGQbEdCITFzJjzuzg4Na56SLE6U/yNbFSGnfVwCjUN7hpFlgkR9TbooUWNqJmEGklsoAzKaGMj8Ha6iCBWChCtfvQjp7JhytWBdln972wGW8G1Hibduw/VxsU2G1d5959+946beBLSjnVMANr/2KHOW5r76fSPeOTbPNn9/UfGUj+D5nU/7SMwQ3r9e+1CQDixjT7QRP1lsK2xrfMFag9fFP//1z7/+8cG1dp8HoaUH95btltj2hoRfhaOkqLPa155c3BlYNFH9+fbesEst+92WItOIoGNGY52aj4SoGgK09MWozd48IC9WJr9tmLkuCRbWBkVCpVrAs8595VykT/4IP6SzBgHUaat9e9RqHwAnGh8nmaGTxiPfBRklSKlkoljQBWxOYEzCjFiQHpooa+OlEpqBzjSerLPabzD72GrfeRISd8695ED6NRSHkSZ5mOVy6D1Ay3rMDVT4pbS3XyimLbuvC8tvxao3uTf6pfbUuFhc173Dvj5rNNWbYIU8cd7qXt/g5ljyxpl3btyIneM2hd7vXjxZcWF8hr0Ypvwz8AY97nWKVGz92fPYEb9aXG+rDz/BH7OvEJ8IoVUJYcAcYo3q7Ecyg+nzRl0Y8+RWvERDeQtyR2u51A4G1yVPBRLHGqXUmB2QfJ2uzoTUthR+ifXOLibi+PM2S93cSWCxCIt8WGufU4vY3DwIjALiSH+B0z7LuV7itG/a3lkNYOkecRiQbFMNQmnZMA9YMoLOY6d9YLECxKhqMKkRO3Ytj2eYd4847buu1jtA15z28yck3+hmkqsLzqZXLdh8meH+QvHXBcstZ1hE1LqQL2MDqJhzCs0f3Y5zY64LN9wl4c+6qd2rXZf/o+4wFutXl3z+9DHl8ti7l6GV+mf8E7jqTJDsvKUHSv2D9+WeVCNGPBO1OvVT3J8/f3wmhHY/3cEF5IAw3A8gJoWND6z2j6wXsqwprBUx0S7xYpKyuu1YNWZz6izJTaV/IA04zGVcIcwDHg2FdJf6y/f97o5WH2gLvwNVpl8arQuTKIPVvvZpjgavyK4dW+0Tc7Z6LNF1xKyNUWpUGNAVCryygdVqn3VtTlweGmjBx2OrfetwWWe1T1APN0hoPI2lgh22MikkI0QYBrFcYCcAjHWCXqfyEVdLTpfFcDKClO1k+XqFUxeImt6v5xFgU0mt8BdbwJty0/r5o9txbuT6lP42X+XOCa8E3BPsRob+65PHnOuN721vVDPA+AxlaDel/hmgqvdVsaQo/tUeIyNGfO6Y1poJDXL4HeJTIbRNNAMeB76MKO6Rh6Dc4807J3U47cto8ZAfbzrJS+Vwdcfd9c6DBhAPnfZZTkUehugnKac1q7A2FHqxHf9+S887DwEW6+wds1+BbESBhTpPuOiB076pwq057TeHjtR0GIw3yUM1bk5UGKve0CzVDxpr3rDjgtOGkWad0COSjgsZesp1BHwcnfajBc6TNXg8RiJGsnxwTwnag8ppn6COg2l8N5Sg9eDOrQzQk6yWqwf6wD3pP1HUvV/P3iMoVY5frUdL3oHzR7fjzJjqVqWNCvxtySfDfPotjx1lu0fWL7Jf9a8ccOyY3/m0c6mPzfc+7SOR0/1tW2d/tyy7GNN8xM8VtdJnfXf/oF8yPhdCu7++W7K8qT7ZMvWV1T7NCFPaBoeJVtcEKIdfblnxpSDan0sVYFbTcMgEaS7ZrPaTj3JTki7TiSoTghPkxZiA67KaSrtQhMUNnoMUlcMnPyEGERs2MZNFCDqaMBkvxtuAvVppFsG0izN82mrfQVORmuoAos4eR5RbOzkLAOHw0az2nXSYH1vt98aLTZsZj1rtE2WTnku6kWekltKJBUFTBq8WfVxh+bLcXWqcv1BcbwBtm1XzWYeZ89b7Yq6IUz6cvhas/DGmej90HGhJLe988h2PBWp5v3pn/PxR8m/vew9URfD+GVx1Si5JvmnH7uutWmPLQ/66e7NGjPjAqIbKcfeXj27HrxCfDKHVrfDgO7E6S6LI4QQz+5adJyxLbVx66G0aHNgYvnKTyVfEjKIlU3lSsizpCUgUIiLN1OQKfFaKNTf7iEv99fte6kI14KrTWtGDXBGr9oAlzGh1kvV9vdO+kFjDKEaBI9kriiITDiXj5o1HTFVoEp+y7ejYOwcOzHZ4LTlMmFjkusEqMXR4+7oVK0quKQMU4naAz4jmc8LNCBJWoifMJPE05+ZnxK6YbSTy+GUulrrTuoZW/QkX7e4TpBqfIOayls2IcTlvP/kpwfLX2mdo2u7G9WJrRu8Wc9lEAF3uPCdv/jpGc8ob+BOo2EY8FXVzmcPfqHc+7V19RH8Ku9YJ5cZvenPJcoa7Mc9H/EyxLdP5Orjhd4nPhtC2Rau0RwyW+Viz2of5YCsL6q32UQK0yaiql8CyXtDO+bY0MgkQ0nogAITgstp3EFoAGiRx/HIrhX+/W2xdZLUvko9kHjWFsMknc3Vsta8LlIEmwSX1fKDJuq2kE+XA6oNVYZQyBqz2t3eVHmuz/IycWfSKS5bPBSrRAJHaNnSy2m+SzAha+HM7OsP2ZsJsINLUUMI+sXBHVvtG2AeryRx/uJ6w5Z30FjOy3A6uYIup5K1aztym+Pe84b+Wk9TmffD1iud+jPKDc0TVU79uoankEtDYr/qzR/Xuev9ZO+WDYn7n0z4W9Sm/2t2b3ryklVkZXMOInymmpB3mj27HLxGfDqHdzwVUBZ32ATAay4IiKJAaVDVCNLdZixmc7uNyhV657ZhjlzAIGcm6GDfYEn2mH8jKhASTXdDj7+ZOlXxy2kd3EiIKz1ALGND8pSqQMOkHp/0Cp/1C2o16xERVrBML+oiAk6LDS0OBTmuSAIjKUzzmtM9Dp64QbBXq1kJMWuJfKBZZ/NbXn4ER64wZJWcMGjB6M0tRdRyOKBQJ2xcuF6DUMHgFEkNebHi/WMzJH5ezl96qm+O6vG1d+4Niqga1X22LgB+iLHX+9yn7t3TcLf/j5Ue5yvtp3rt1I3aOuTzQtL5PTPkwf+/TPhK/L2kz9TaMOteq8/UzqDVHjNgtptRWvbd/0K8Znw+h/VlsvfOqBCQvFiwHap72ZkduguCGwlfwGmkusV7M0b5WM7Nm6shq30FFtUKmIEYBisCV1Z1fK+F3sTaWeTNIzI4DBda6k5aE/sBqX5JSQCrygkG3+85qX7xbArrnrfYrjHFqDZ3IK5qSEMMO1ow4i4LXB1b72WSeM0jWBTfqDr2WgBBld6DPeLwUgf5ota/jN6t9p68lN+gOU1s6q328uFxujeCLxabzq0X3ZzOKpXqFxEtrQ6Zvk+LcU29G8dM0v/5oaR9+6Q0Xpn/Kht1M07eLEFQ3uWBx9Ld5SRuiV5xvSpb9ZVD9Wzd8Zw6gjnKzy1R4/Bz/lIe/OUy7fYbgP/KAZ13+X9526VWN+uq9FJ6J73VA8x56vJY09e0vXtrirN/nBj+K21yafCNff5uLeG+yGdkhvrc759u5HTN1nfwfu7TuRSfd637tZsi0D6PZ+vb5l37b66HzvbuMfz7zWGfElDnV3eve9Zepe5CdWUTe/0m41JOcc+ZmtznTNfvby5uxz6n3jNulCmcqRqPTvtGBAlJCkSom4BFgTmAHmIzMWi4nAr+d/QenfXoOWmNhmvu7ZzVW9XJcQaNZLOsls/htb8Gtw1ZSVayOAqNHwiuXCklebvpDj4auKECk037DQ3BBEbpyWGoEa942lg0Dw9dESKkIhGPVaR/yQRxZTFU0yeNDp/3WDGgeIeYkmZYaxIRfEpbKGf+00z52kCN/SGYRWDEoEwXEA4+XI7ztl57YszqXLH9cbGi/WJSSmuTz09arUsm4F+ym9fvhWbiUQ2yDX+x2KocH7hlnnqbbUrYDbjWyZbmap/llb4S1zt3b+MP/9IIM/eqQ894WXquXcmjctLs8bU6t73z8s3o/vOJcs1ePpfnZFx4S+bK0a7LbMh+u6k0Q/9B5t7MO5eVq685/f8uRTsbVzVRutjN0Q3Bzd94xD2M4HboAB5znF8+4/hDz5HXarod5u3XBdukv6cTb/Gtxu98z7G830zYI2wWVrSmHy3nkguaof/tf0MTbw51xu13ddsCSHbQnHvq3Uv/6vVHlONcMJD6i3vL3ab469MdWxL319GHqT6+fOTxU9nH9yEE7s49f8jzL+3XKe6mccb9ub9RzsX5x6Iq7tza9xnW9o+pdeejhw5Q7va/TX6d5KXjp4SIOT4S3LlDebn/Kljs9W7a7eH7jsc6L3+9s9dctW+QY3OlBVrb5+MauwJP8zvlQvMCTvJ8zjjlz5h/T7ZCcztvD+KWj9wkR2v3vxZYsVVpZBkS5G4q3ZA8YZGagMCvARt5QybllL6fjzyUNNUSYwQuDiMzI2xCdBZgsKe6sXuIadjlfutvbrajT4JrY1JbRgSqKB1n4ZQRmfV0XUWjjBsmYBZGxaR8w+kGKmwND1VvtN5GhkCBQJOwdc7/qFFKSxmtkG0vEqN8U9utlkA3mUev50Gpfsws1jKFraH0B0CfPfaBEb+VqWaRHd0sae/pHrZ5+wphQkXh3/qGuS0qa5+dOWe05HFQ1HhWb8vn5u+2xla7raSPv8mj1iHeHL+/mU1lGv2w7F0/j17LM7ac3//zoO368ilKn/+EKTv1Ju5mu7siQr/lgqY+b3dd+plyqmPuf/eOuIuZXbPg35b04P/Oqrb8P/bb2Tkv1CbtMr8QM9VB4tKxr0uTr9v3Vs4uj//zChdrv02ai4t3KVj7AyvyyZ8A/PTLjpuu5zt66uLRuk247+qsWjfPK8w7YFo8OB1nrg6+8oBOv1nxuv+J8TzdmXuqjeVP+Hdpx+K9mQA/z/e/VQPEFCeA0tdyg3uC5dPiSG/ylsaTgZfn/vuXN36blar56jO549fL/P59een/ksbE9+WpusR5Ge6Xsxd8CD/IhqpqHdcslDuP2kj4+9Tybn32eTdPEk668X/1l9+txfL+Z7tZqal03Oao5Yc0sTz62H72EoxRymta8pWrfrsuWqZw42j9Nh5OWOg6ZBa2bjuJZ/uSRyTFd3+GvTj0YqkAOw/CCEX3pI6xr9sM39H/MSmGuWBdYGKeRxGHEa4a2UjRVb/zDT5ZXP8i7J/maD8Wash4A4/N458erejwOcybJoRVzBlYY5epVc+ZolG/qo+pwRM+JX+/Hl/11/owI7f63wqqkI6d9JMiOkifjLspIxY1aNGuIYrMLKZfbF7UsiSvcm9Ay7dbptE/nevqYNFQCDLdlN2u5pPxpXqrxfojKwxcdqGh6QFJY9BJBXoMrAxwJcpow6z9y2q82jPyz+YTTvggoBzwK1hqypI2f8nTNiQSpqDWjD0f25WRaMT2OnPYlU+T7WIv2iNO+81JCJzQ+FY3QMvEhL0igtj43aoOu9l3Z+dJREqXvsYfKdc7ap++Zm6ub5fAUr/uvmQob69/Ww9323N+1bxvfcOS8+Le5LNx23bc/u3C7OaljnW69xYbPMFHufD0kDRsL9zAznSo5d/TDAyrMvaHqw/3EFqEbLaGFoe0cIKS3P19lmv7fz1zrayLd1x/kzldJbL94jfHGNovZZ+wfp7qrtXOtR4rozZ7Wl/Ka5ePpJtdC8SA5AJXgQs/zGPbQjMMseo7vyyEgOOv/LNUh+D9e0Mi6zN734e/Xd0Wut02Gvb3spckWrnxLJ7FbYzpp1cfeUp5LU6cKT3bacflv023Bk7b+OapLFpELcccX9K3U3zzDN99cTQZhup7iRmn5szf4SwOrI3vvNzDV5flXrJ8cRnItj5esT3VZ/ubotfWvZa3IL1uvbGl92eQs5epVF3Lo483tpCbC2wOlNCPjF/Txm59nN8V0vxrv17VKWspr1iemq6WkoxcULlhS3g5ZlpfwLtm3c/+T24K/8mZ3Zvjz8uhQXk+uJKVU0zYr6/bMee4SttlxVL14eBhuMK8+A0oFaluiv27rLC8Y0fqX6DWLdfnoPWrACi4zuUBWktx5WfM3p6W8fJA7M2UIqPAMeiHswbEOM2OpMwPcTV1/WDff93V+9mmWrX/uVduc2f48V1RfMdo2/Uq93PKiJ/laHjzJ/3Z1QLV1SZCrjNsfsbqAOj97uE+J0A4QbXHtJCyOJakY5NtK5tN+Q48OIjujj4PZ1eWUZjeFBVZwYbcCRk1EU2NUtBKMUrn8w5tfXLIae5ONatfnvFOSLWoLkNZoSXc/ttq3VlVFB/0NWUaHbCg0zIdgpon5AzBq2Ko6vVXIgPkDG5OUEebTL9MdU27tLFdjQ0Jft2LF6LgtokG5fAYIxESGQvzgOmEYSldKuj7mcnNoVcBZLedN2sk80rZ90o1SUP9qG3ZdNqaSU2EP3d236e7wbCtP7WHw366WFBJjgHMlWUWVh0zl6VPUGv9+R+Vt6W6tCeE2nbLatfJohz8Pjz/0Nynf/7+9d22VJMe2BMszkbuQQLKAY5mWJ2HgNEU0DEEFUxO3SKT5cIe6NEVC38qGrOnqvjPQVNaH8/9/wdjea8v8YTIzyY+fR0RoZVU+wt3tqcd+rL22rFzjpRhEmjiqPaRZcfELznaf6iN0UE3i2ERcSmZwSFoCKRKHoEjxaE2Nc3TcxOMNE7mkCjLXTfiOU4u2eAkjC5yw8hWlJAjCfBorC0mU8s9I+krFXoqeFgwfwiQtZNlFoBej3639XGONWD0bt/FOq0XK3ceUeBivvuAV9GyEnjzZ8brBiBcbz6cFkmzbopunhyjBQBdAXOdnECkAHaPffIgai/FNFAGUBPbkLthCOereulN3XXHE2q8+s7/u2WY1aVG2aa6lPXV/m2opBVmtW6uWdHytsfyoanxtP+SVhnoy+I4Z7G4PC5aXPYMdMDX4CVViRX/V1iJzSwN7PFYUowEmQnAbhtXoy8QzpkPpeiabusxXezZf7cZ8PTmQSmXsaMMpY4P/MHKHkO1Z1PMlHGclcntRzKMpKk2psdnBVHoPyRb1fFoua1xfDzpyDY6toviNki63hLyt1PZEDoS7TS4J9ocKvZqezu/CyfanPRxRseZY4QHuEQd86LP8oXghFxs4bXv8G95KeZ/auvwJv6MXKtFvWIMc+ESkx26OjB7b5NZKLsMDXqRDNZJlKgf9QQFTRCOCcXJQMw57bAfCCMExKRe6vZK/TQ/t8Z0BKygVCjkx+UOqegrnSvtgpSFG6sVLO7LWTIXOWCV0KqSSwTfx+3xyAyYvTTyAcMLIE0KgJTtE//hsF/nYGTEVT07OA846a1OmKtjJCTpZHI/uTNpN4WSK38xHTJoZyUOGU3dU2k+PJrGv+Dkkf8tKbDulQnH+iV6JmZKc9SPhUVxHL+ktrJj+5KokBoe3I8xJK4dOHmcifcpJQvLyQnIi5crsUfYEnqxkHtM/cdooni8+akpHp1AiJ/MyJRlKD/HY1C+gU6JNnFy6FLMuWDK6V6cd135ThnZ0EcdJxZj8uk2Meb4lakA8sQ7TtpS8fgn4X3qrRIU8taCIqsRGlpdkQyar8M7sQQXGChRDSjTDsqIBapxerpOogwK54fJ2e47oFm+1yo73tNbPruuNTQkRK8ETWeklslRoYI2XtnfChpEZbFMnELzJsJSZSNBIgq6MlneUGwpsBMMiBnfPR9mS+A2qjxsXqjgzO93Sb4q6egYTppXRp/2FB9D2vXd78dxDyu+zhyv0AMkqrPtojk+37iqVQfWSfuFHH02aQlP1sTsxfThRG1Ztoc4NuC8imcntyV+ydRl9k7iskkX9thWdnYtE9Bq2BsURlKLNx4J2jobdZH/TSuVTOQPq3tnKhIFth3G0FxoaHeV9knUz2TLy3nhxceu9uB0xAU8KOGg9sxvr2TRf/TRfw/l89WXi1+86I9zgadmYVAGs0PRc0ayMx1Ag0jBiMSV3axyC9Dgu3k1nXBKRPs1eS/h2tdHIoecEy8kbFUtR4hC4H4syIKbfrb7RzvIuZMo3gY5sobP1vPeT3ZfyCuQecVKN/iAO2QnSdUYK+e0kT8BMazMt5NEVZvd6Q+sZ8UOwIUROSiLsy48iumF1ZCgsyytfeceUg2nAYJSLTcgFVLxgbo2Znlfy6TS/Kcevj0dJkEGAt0gxj82V/I16aOSiifOVpNQlWHaMVk7JEZuId8hohMQrxBHGx1LXTrUOByN5JT8Z/CFd5eSeHRPtQXxO71MQUTqHjSP1GUUlHnrjJBoYpm5sySUSJpZLGSEp7vLJgUoD1svyBI/GwixMcRVxwNJ+GYQmiMk80QxTEtGnfBe+JbM+ma45qX2hPIWjLyiXlcLjNm3UE50J30onEyan9yduZkgOn5/uXVKBdvLyUou04/XKz2xK2eFj/ixynoTiWq0H2il0yjOW2yTX427vJFk6vgjj9lrv7zuttSORAh4TRPpZiynuHL/e9I2Dlr0V2gZmPOBeO4NpYGzWOVFuinuISYDAXIqIzP06cmJHk+j++N8nsQTe2uZXrOAcGHq247VxJfp4p+MVGmeSUTM6aTdK5ypeamdPTlvecUuXWcWrxnLoVw1SMkL3bEj+4bA/9O/0QZP6wcAtRMhjLlBg4KKJ0dqHN8Kvz/WG9CSc42vGNF8+EPcS8Gv5PnbeoWg1ONfrTquh3yu718aBr0Ap1y3JejnPNOJ6sPRx+2oYR9044AysQ44/b7kMfOdC3uDKfKfcvh9o6LKChJVoxcq9E1mOJsLGmQpAgXR2EajZhiE9j3GI7hXNSctO/1kmWrE3aT8sHu5OGy5lo+fDVCGlhz0dk8hEzOmkZ34TWspoYvLiflsTYufsEIcKDf97w+yUnO6UImG1KRunvEPKnhYrGjX7w53ea542EDge/16ShLrTxOLjeAOpYZhxXI+jeq+htcG7abSr1Rmc8TDudD0zYXM9c1Y27dx8DcKUK5j4A3McsC/zgsg1gTSLHCr0mGCgV65/xM6fpccUyjLHQ/SKj0lTycD6GL926gKpgSXaPI91ZXvaMMY7MLAR1rs9d7xdpAGHOsDxR2bgN9rREjNewfhKLYiPG6Nz73jvKR/AD2h6aY+DTenJOQtSkCK6BBI7stmAtHKSOyFyPw+i8fr7+wM9O1l/YXUVuGiKaXUYP6NbQ7u6ppHR742TWihyo/TiAXbsrq+tm2pIhqzz4/apdbfv93TJJOxhhc467lvrEaudY5bDyUpOj4fWqfGAmscD3bsTF3uzHPutemiP/8lJZlhyT04McZ9oaqmgStyh6bOJr4ZUDfJs+vkulHpXT2yS5JBJ4NOLcSbXmnxIO3kMfOVRUtfP2jdFD8mpENeRdkVvJ6fjJPguXu9ECkMVCD6y6QATldNOZV7isgS/oLRvrQh44M1OCbrjoi1etzhrCLP4lD49qZabHrhEaI5jQcId6eJSoswn//6YXcM+MMV35kr7Pp3SuqNDJ46mT6bz9PswkcTNEu/tK8ZeIuj6Bc6lSLQOcZzRrvjr6Uc9Wc3i6K+9JMXh3xTo3PFSNO7ph7NdTps0hW2mVJxyLzEaiTdIel+CZ+Mfj1d4Gc3reJYM0zV4OHVIe3C2Z7Y+KESHeP/ed388/eiPXYpTFpIzSgDTbH4d7DoU9xJwvAwsrnZqNL995I4KxnWXweZek44U+7jDpk6vMoPk7b3tL2QWPh6ouZsFD2nxQApzf3lfV0yEyb6CfznsXeJZbTGbKHobJ0Iqwq5+3BEuRhwywLxard+7con0SslGffHpd1qq5vyaeaTQqeXJ6aMdJxlhlJuu++n0s15rhJWPtdgKj+zymk+va+CQwGiCD/pwNsEfqOhaeFU3kcn5DXFL64anH+uIPblLYSWLfAmFGG/OrgfDVg6FiE0cLUzd/cvpt0ajfgjgWY2G/rZ4Gj1jWXXs/BkPKdGwtojm1zO/up6ZISXqRqfmmvmaDsSl8Hwoo9XZk/iw39uJCrFhcylehWQCHLSLHJLrTyblB42174JJofYcqTXqTAOhNz7tA2s7oeK6NT1dAhO7zegZfDr91mjtp87B49xZCcFpcEjKp7Hije00fqBAkZYkYIqpk/tO1g79eW4cKEMeCJ60mfk193c91Gx8CR1CGTnviL47P9b4Dpjf4mh4raxmrBi+7Bor79I5xjFzFh/6o9LJ4A1b3TMUOPzdyX8Ri/vcduhMMqRj3Nib36yH9tghYjjR5CR+knwx0ByPHA4v8Uo7OUbJd6OYhbm57vQRnzgqg0gBSFW89dlEj0/FX8nrkZiLjDdxmKgOtEYO7QrsnROOl/hHiX14FFjEquUnFmNijwhzRD6z06c+kU4nz86fviKkxMSTCseUnSRBK6T2gzxb+IJWUmlHv+xEaj+5xmDBypgRfUYJwslyI/959KcnDxXZPlyeZOKEtQo7Y7pbvELxvpFZM2GDQfc1gpMv8XljEOlUUvFGQauf5x/3HMjklX7ZUFG8dJj0H7SAmExWlKL2YFvPrQ2l3H6/15zRMijcZ2VgfeA46GF/2F9IvCletnT6Ly6Atn4YLOmta6fN4eIKxhUywtc0bp+51Z+1G6wY9K68Acsy7rFNzjc5YVG7T5kfzaAxy/TCxwohX3IrF8zij0SCDFwGuDqevlcyzUluPMfxGX1B2fgXN3aFaP4SZfnOBemcMmRH28/ckRKL1qoZgktNI84x7y+zjGiOvrKu42rcnFIpEMgx+7xQ1vshkacW773j9W+rZHMTSkKqdjDZa+4dEzrH1QFWkcISu7hjw1hjU+nwXzOH44A3L9+30N/SoipclHgqPijYcjXqp+RbZbm2mlYJyaFpbFim3/8y/+K+F0VZu92TUokH7J3Z/zT/uO8pxkQTMP9KcQx2xPR0B5HNChIsWVjP0nw1FL7JkS1GB85uzFdGZ2SJH+e9yjyJnykswPm8cV1fn5V+2gdoXbIZEcj3VnTtYj+5SeMeFIcc585o4SfGtfigPW4ECgzt0SvM3Me4tQxSbr2yGigYM/OLWfyBufQhVddR1w/OJzkJ1ntHOXDiNyg37mkZvVIH/4uWsvwadE88FFhv61Phv2kSPiChmtGEyK3kB+O3Roaogy7tGJ0B/ZIVlHIrOYUGqS7T2vV4Jw/itHqxwovLqbmMY3QIwuVf3cXerof2+M4ekzdHpX17woILUkWU1CyEtwEvbSpaoAe/XU75FOiUqguTk4BguSR7JOUEN4fqWVIeSYICNtXOFTfpvAoHx5W2yXuSh4Q8QGIoIvAULpT2bbo9ec5enJiQ6KR8DzblsLyfcmQhuUP+xBH0waeKNDwUcZyS1+2TDGOSNxE+ovhY8h/JIxN2dpB64uCnkrnkSCXnM6RqYfEqU5YvefeSVBT3T65LPDIZU4lD75OTG6T22ApfPgwLClVfMxQ/ThefMU6SQNEpvI+7v+a/cRiXRpTRuz8sHETxEHTp38nby3tzozmIfM56CEhiBetcQ2azSDD0vXayNpjDYq7JMctlXE5099/yX/lTz/0GOER1AwuzR6ZZzz/RmI2ZT+ZQzD9aSs1wsQpVFrgVJeY7EzlwbdxKccUdEZ14PVrmu3FLSw7tL3wFFCO3IPJNzfb4994cFkbbTweDGFNc5SI50BFxVPq+WRhxjtOyxI5Z4+vQVZHX7Prlc1Lk2ZOc+RK9XiGPp5fPUwKWLeTFc5H5rd3gOc6OH/CquvjOkCYKo7+39MhJjwJxNbPMlCyFkqLqm65dyBtW9AFSiCPqzEfkzUtvSAV6x6Lxrw32ces2bkYxC4E8A7XwjDkJAJb30iLKKpjn61lYW8/uhJi4Pl/9+nzF1adyR5Pzzwg/aQ7y0Oa9MSu9rGodG0/ZtKcZoF40zRTF7Ufyq70ekIhaUYnB2OWfa1gjiy7BflwOmMSx8kZVZA5medRYlEWWdisD1pDeOAoeAl3aioDHO4twi1/hNNNgG1KsbXEL1Skbs7KS+2UmQ8dcdVYeUUubqbZJ8qV4JQcTO39Oyqgy2XY9l/6GPbTHd+PIp34YXmr+hdqWyKtTXVNK/kw0tpAod0E0gyjI/Zz5qb2R/NKUxA5CMgnpkqd0z+Q2ICMTo+GSR4Nrfc5iNBbeZ+sIZ3byPFMeMomcCBtretCJbpzcrfRs4dlMpVlCVyyS2reJZCjle3DPwvE8IeWU5Yn6lOISeqPITgYZFZPUvk/pMH8utW+PHyTH1E9ZPiFvygUcGarpbiV7K37tRG4UXxDZuSQpZPa3kmX4gqBAen0B9RQlPGO3YrtT0huhBJ3/wj3iEVoOuGYy/MgOIblzK375R4Qf1u3F78mSlxLyB9BhrNbLnUKI7264tk//l+Wj3hsnJqb5j7WzF2G5jxnyjGWKd9JTLU836YyE3dYrRHorwaLlbxHZNbIno1eEonrIYC/R2O5Bt17YkVEiMj7aIRd1nY7Bmz9F4JeL9X+UJCv9O2uTLI+47x3vaWFF5EOBVTjak4tHIfQS/F/KqDjUPlW2oLq8FgNFA7eWt/k3kH5w0w7Meb1wPFluzYrywf+xB5s9Xtkh/gxOSrErOIlbAI+zogztEfKGudgfPw/DSQqIu68F+AdHjT4onrS6EitIY41O8PLy84kzlX5Zt+N7ihBUrGcyX936fNXTfF3O3XEKdTT9zdqsfCAaJ5uJyzvF79lC4qxMx/mbhRgD9++zU3cWyrYtT2AzwLdd9M8V7BJ+o241g//IbxQe32IgRTglNYMNPsbChvYBPYfthqF6cGI+rZeDvqMwI730lejlzjDZlhKYvy1/S2u/NjLuYZYurEKsr0MEKLO6mepEmFoeM/cIxmo+6jr3/0eOcsQN3+Qte2i0hdjEXJzIa0cyWvKCbNKnEnK0fDWRIWOA3Opzumh33HIsJV7SxR5L0EREJKQiJvFM5PZsunS/Xnv7dPQDwmghye8iK+mFwHfUv7NSxRDELZOsVnJY/OQupZcSJmdNNFumei74zomB7qd0lKTsEh8yiMhdsOgCROQkb1OiSg6NjMDRV0xJy3Cka4akIyIPNTmfcDbDJE2JtyKPPsjNY0ThO5NHJj+3k5d3ZHYi+0mdi3myGd8k9jP4TayqW3cVmkMhwe5XN+fHv/cD6KkLVpfCKKMPeeley9Q88AyOq6Wuivj6cSPqqBBzpn9933OGeZUTqqZ4+HrK9sEI//cGwgmaqxByPJJ/Gp5SRaNfg7Ccv5zJw96IcygHPvmi4cFleHRJG9f0I8dnl7x1FopYMm9Sx7atKr/3HN+N5MgtfeWAhYuOw7zKNSFC6hBuV7d+J8R6t5FC2iOuuFCbobD4P83JUUkzS69qBP3CCWGMCUndLR1P2On6p7XDGSOR0qfzGZRsD6MVWUTiLTkkgsjlRvPOwYjIH4sIpHyhtDet2w9/MBDXW101UAU5Pr7VRfTXQQj+C8kipWPiqpasZ50xsN025uv9nkXml9dbxaoO5O+v7zbvOdJBei1LRxK6IflK77kGbumLe+uhJMWXvmNt3eUJjGKT5SpEzpvx+FdsM63fx/sBOXqrFzw+ZYJfnOPZH8CgWhqddDyiJG8dBbyyTUlVzfP5rLPNBUZfzxt2MteX2cEJqUTnPt0bLNXZn3aS79taLz5oVHKuhGuUn8hwHXXBWNNRfhhgF61yT960h0al0XbSihCJaxjMVvQdLIpOxO9JzpmQ6qT+CBy8+PSS59VLhd61iGYkP0AyMYn8eExAJRokuzqRpTyFaPfMKhOkniVcQlEgS5mrc6n9RAGUR59opfBaEvlRMklhEhlJjFN7lNpPVMYgxEYOW4lbdaSwTtcR0vtNmTQpZUuVaCdnEQ1I8SiPlMwg3pUMGKTgrMikCLlUXoQNItqYFBvT/Vs73a0k+uR6T6X25XP0MwyrRtNXDYUKw+edgHwi9C9xm96Ihv6+yXez70GWVVAZ3sj8aRiDa/kjXhusXz8OskcunX9jLO0c4j9xU0T5I1+fCdvl9Zvo0fgs98wUlukSFxxXnv+qkqz49kgxWPeXhLW+M5C/HzafT2+4O5cdcpV6eywwOn+tWIBcfhCd4JORRX9xbe95UaEJwiVK629qbxBWyl7Vo0TNqfpj47LQj5nW2uy70Eyfe5qIoRKG4/bCyH475RV2vAAvsLaUcNA3QwHEdOSGaU/npGjPwTcint6Iv66wGZUzCjok8nLPRPFGZogkSEL06s/rR/rELUPs2mtVXopb9cZVaSZ/2pg3wjskNOhfC9az7wwEA7bnK/HRqGp/4WVQh3myouz2rGTCcFjxVhXIQI/ELQ5rXSdSYax+xH2vcgoPqAhZdjHZtqA3Srk4Z/60dRvI4C3li3tOBFaEKjrUFi1dnoYNtLG4wM2LW3TaR1qDqC90HJae2B1CbeN43BoZ7wy4TFlWoWKFmfwerERkf5sK+glDJuZ3C4JG0EuL87J+wAM6Xq72RXzbHhqY01E4SamwbOLLcT5GSHPyB4n4mGqcUq0Qm/3PaiGCuhCSUxCSoqS4lRN7EIVWcCIlySQcwcjWQByemQtGVZXHIrGJCxiE84c0ZXKT7ERfPGag4IzYozcj/pdN+bH0C3kIPog+fsq6SVoR37Ipf4hT5JT2UycT+dr01JISZHrLosgvnnIaKVP9mWTEjkxFP9EZQzoyUrTCUJ3onjbl+qZLw4BEMEDq8OytNM2/OCgpF3xuhcvOiBe+WeDxsxFWqs59qph84P9McdbtMHzPo3HNFnRw8bPnOp6UHhKv1aS2vEoKozlMhdN0/X9c+xrjI1dQrFY+lAE+ZN57enBkoZR0rVboAZ3d4ZkfZIsCvnes6LjIxTFmfJgulmj27EFKz54UeaTsk7szUhWtt1MrH5jLY0K+a9CjZFWs/1dmvmxeNLSv/UKcfge+dwmvaeeQ29b5a+KVNftZIZAX9iWe+897yWlLPDt/SU6Slpv25l8dFv4b1J/f78njZXnY1RYd5XC8MVYUnStsabkfKO6+oB//SerlBU75uwHcVrNUHISeh+tZNuDnXsyy3HXVrWfjJHSl85WzLnHBRzg4y90WN3K2jPeSQl6cKVM2V5tVIXfyDSifz7WKZggxowxxgp5nXVyikCoabeNC+k8z2PWugHI4ZI6szb9RFXj0ltsmCmbrYjEjb44bx9uJnHfBQq4HxC+Xhhszlsu0/g6WW0IvRDLYltO5nznE960pWMlNYB3ZxTtToHb9mSiR24EpHVl/Zq226Y17aPT0gqi0+8krE6Xgo1zjlK5JQhiJODflraDs86wm4t3gJo9GLH975DniMlMtnXgIskQIgc6yd04Sws9cyrRn9uiy1L64VIkgGBLbMSSXx6aEWvrfqdT+lMSaXDLR3vAp6SSaiEIzTExC8VOteIMpIykumzhZ6WdT6i1RLJMyCUvtn343OYQYMFNpWRooMAm9eIITNfN4tz5dH1K5x+Qsv1/RcqQdbYVj/5XD4UU8t5LjzojlWvAiemfoHUadI4L1PMgHrhkoif5jm19WS3QIQmwJhXjEnLk0ap1R9f1UOV3SX67jnj02Dk+MIKiBUgkLD0RCadv76O60lPoCGn3ohgJVkz87EhW3Jh/OUpJXL4rJGagi5IZNz4LSPvPg3hvJpRe9gsPAi0Zcci0cYhhkvMdtT1pjn1mw3tDNqKyDF5M4F2K4Dmv15tUs48DdGXyJ3071dVSOwu4LsRKycXDInfuV8qgJ71ldfrUetRTIYAWoWNyi0aWDbVC+X4D7m4sVPdDaSs+N98uS2O4e293SKFOoH3Il4ewfDYv15Z9xzXpWP19tfr6+d0wcc74vYaQeLCIUS+4G8yzGfYAabq0/2x4ReMNKPmZjzmhEukI+jvjAhPHx8XPWdP1Icjw35W3muJeOmeW5ZA2DaelVMN9zcSFLX0L1SJGoteEA51IkSAlduWhkuIEuLTsyXFgKcrx3BlO7aCXXTvTHl8cMjeXHx8EUrJ2aowlh7Wm+dQ9t9HvEeE+sM0mq2KMvdKa0D0k9L64EGzKsC4sp9KxZtL9ReCG4Sbci8fxSxZm4JakG6limJYkmK4PRD4sBrhvhQdSOwOE5Vdp3IXljPrltySsDVXAqPUMy7YQTOTVDsKlWzU55qJR+kt5QIUxK+15KxKzQCENCcvESVVUSW+JmJbdMDiXP+li1lnx6ZCyTVybJMHEyM0r7XtRSkLU7UjGTCE3ys21igYrnFs0SDbzh8U4vZyJuCSfrQJEjwnJqNlscdudsoqXHAuPyngfTilrsnTFhk+OpsSiMW5qJm6oEmlrSjiaj/pf17wkMIglP5RAoSJbldxPSKAslfgESqlkLvONGCEuFLRcgFbPg816nwvJbmKU4ONY9zPhhvcYuktm6lRDt9QYJSaA5b7IUCf6W+yiOruDgjdleSO5BbMqbbzt4exucWoHz5OZmh+5dz/wP/4S40x7LciH3W5OCu/m/eKP0WdKTsjBei8YHSRWE4jGwfqiJJcHk0cPfnnY46v9rK7UbmAObEwqhRY96RmyoLRzxVw3C7YKQLdJ1qzbj6Zfd0jyrWs8UyoLL56vNz1eSbEOev3BWwgJYOC/ELogw6beC+3vroK9qCrKPDw41MPmz7gwsE2qrsa7DnvCzYZMnZlU193aZ+JAH62UuNgDsYaWuH+9OM/GtcA1CZkJnP1RgzpWODAPDbj4y7lDdl1vN9nh8voALQdDC38on0Q572JnGLfEAznA/wNJYmblv3kNDDjLalCc5TfagkBNaZclvwOS1KdMjwnuU/PTUhUI/67XeuUml4iyxJ2VWPvluKeMkfDmfCreSMIYfnluxfa+PZV02URSPHq8oe0jGSjwZe6Qvimcjzg7PIXkNU5/rMOW7rMi7JKn9c5Khlexh0rCXh0SLxJT0mkvtpzK3lDo7ldo/enkhOZCTS5X+JeXckAMU1w3vICm+SAp2eplW/u+TIxgSMfM2nXe+WDBp0PmKnpnXnQZBg0LNtV+cXYrapoZLccj3iL3E6IDFtToLxTnEjU2tG48Q6RGN692WW6gMD9NVrflTfHQY3mVm1yKQLFzi3Rj4tZunQCuo7FE08u266GoMYka58zHxIpRXx2sOzGQiCDvDi1LmOEq4EKXaux8NU0EW8siKhZ6RvJ9fxRzI+uVHusJyXXbvGgtf7kA7R7VXRRNgAYpbyNrShmq/OBYERSXDYm9mu1UXmvCrQb3zLVadg3OyR5AxGYf+SWScHW9sFVuGQqxxiYYrhQL5asI5NDg8+UiAwoZYeHG/YvzkSKw169k189Xl5qsC48pvliwJPjoYZ3n+A3EyEEXfvDSVsgh2s/boUTglSzzCbhIit6XaxzTlKfqTs/PB7qvphsY+/zKLD90q12fV6PRQx5TSNYhCDPl17yAGdfbDDBwqI+dvgPnz2cQgJ43pjgpDUR9Byow661XtzLHop+SiDTNU12yWt++hcRkmkiEyCURWcCoMoifm/GRz+1QldJQoxArGvsLz1sLQtfqUdYFHw1ZHtELNOzIgU8UUUljI+0ngPi403rgplPAB06VMZMxEfAwiizE5Okex++BFK1/uKX3LT/dGv3RThi25rT75PAiGIsIq7lBIi9zxH0HEYJJbbsU5E5VFm9JvyTGfUnjnSvup8KxEaT85oSnXFsJRad9ODr8/upeRzLTnV5H/nKFESEU/71mEBV1qkR2IBZVlsHUW0QLjNyUFGdqRVMyq/LPf3GVgN7nH/9tsGjR3ToIRxWnbuyG6un06B+E/LQgEHrDybT4xx8q6WXUBQyZ96VWScRiHIbee01AoqeeaDoWpPB85CunR+QXdGSyO5eqk0MHMe5QgebFhNBSNOMM6dHkzmhp+m1ITG3mmrHW0N7w3lB0nB+VBCNILPalmYMoPJxOzSnJKWBelV6QlzHKLXu29AQ0HFZ1E7NPZnspFUAjM6vIfYDfK/UAjlkp/Nys64af42cCHz1brCIu/eOb8wNtmJu5QsZ5Bm+QG8/VO7qxiVnKx3EIOo3NT5frWrHwPkhGZVI6FNdfPamgYLXBKILZPEU3f/7R1JODnwXC6IuvCs21TwV+Bl7sYT9QwxtePp2AIltnajudU3kNTyMAUjwxUZWYuniNqOav6zmB3Lg+YaF6lFjSC1RTXL7QdDAnbrDFPPgMP7fEdyWhKOiWx0RJXkByBRLRD/CQlr5JvYI+kQyyuz3qtED+VsqvjJSPpK8sfOoIheytEuuS70cVHxEC3ZEqfjP+1J91XtKa2wmnkp+RTF4MgdV7IoyU/J5x4NoloGJLayJnUvhBN5ddWcm7JS8JrFM9J+g4dpfaTaAjOLl9Or19OapOjFE5yW8ck5kRhFFlNSVIe+afw90XSxSdmo/WpMPDEwRTCrBQ0yqXzqHJu3wrQVuEwop63DO0fDgPTbEtnAH8FIyKz14jMuC1t80l15GGpwdfjZKys375C1OJfh20FAWewDW1974jOod7zSWufQohr8TadLTGgIZee7f/LGoTjAlB2OWybZtlY8NUryu72TIR38xUXbMKM/aYRyKpQSHuHQ+VVpaElxjTIohHXcVFbdnRSvsUsh8AvoLHO5g9ELvATSrdVpL3MbEn+H/Gzs6KlH2Mm5oV0kS+qFiH8wmpAS5WKtdg7zshBtyzy6qDVdcUI7Lj6lbrVS2BBys4sJdvdeJ/flx6u4x3PuEzbMTiPwZUuor9Y5jlmlqKK9Qwt7qrnq9ffXfy51AhVUAV6eFZ5BR8ndsumQzJigLVki1InPWK7C83VppxCeWF7D12O3Bt1iFyXPxJu2rDcN0WFLVpeIq2WWtqaPMjgc+FGxQViZSW1jF6EJi9HBi47t16jAiNUBNnfOQT5s7fXOzEaC5R2cHr2B1aW68/BQ3u8HyLsdi8ZtMTMQ1cvEQJJKWmURPkwOULBpqI1ymU9cyifY7twT3xyDCSnF1J6yiafAg6Bn8z/E0qhf27Z/RH3XCorOdmTLJhcaHJnfEpoJZcq/YdNmhnyI8kGJqX9SfFQklM2OcwpQSf8xsRKTE6dHC7Yo0M21a8lJ1xq3SwqjFP9mrAQJc9mJd2a3EapPkuZQJuq4pLGyJQrnEiN4ExKplB0zzi9duRZ2v65CamfPZykIlcakT4diLCvRqMu4JDY1vMPRKmmtJsS6yuvNPNwmCYbtdXI+hNdcqsVGNdaFIlbTdCw/5/moWEeLx5DG56EG+foEBDK+gTOx/LcAhrpZPZBDn0vsbjyQAelOfMS7W/mvWU5K2yLpMqOxzK0/7hcTdujS7GfQl5TR5XV+dINhUUs91H+xDTucvbWaIeM1sb1+rQdr/+xhgyyt2mniPPTKqjrLtXHZAA3ukDwuwiUoAkkDM5abjRQR8Pe5blOq9jbJcLVEhy2WD3/REs8c4GpmscDWNyZIifFSvV2KA85an4WGQ+nfD27cr7a2dhUEhyvmZVcODb+JFeDJAnmIt61cWImxIKIBFzS/BzdCwsrLCjDZ/E958lyeoh3Gh2Cig/16ByLbSy9DdTTrmcpVViMKGSgOYGR+/a+RxSuIsYC1vYwu3qHtMd8JTdQJa/R/9EoGjC5xhai2x+31GKm87MG0doa9Vl4aI8fjFQ7HQXUfTK5U08v4T2mgiVxzlIyDUY9/aakR8OTcKDmGc6LZ+glhZNcCI/qsyl3lnw3GP7oD89+tSms/H0S7rUjVkwqqhKlEicOlA2pmE9MVvnC5BSdOGCpti5MtWphyiEmSir8O8l9BkmOITI/1aBJ0uootS8S+ic1ZnbyZoNk63xIjiIuU4iTyZM/8T0T4/Fcal9ODNdevDwpZJxytRTZRUqQXX3oPDmln/0dfe5Q4is/rfXtBh5EOqxiMT8YHjqz1UBZGW8F2tUMrNjLHUhNUjVbgdLE/eP9aOk401e5fL0isPiIUB21OHpK0KeHhs7y5TmeHRs2veha5t5Tj2qKwogHGPyZpwB3q4orYbh7yCyrAW8yY42IpHKJpuCEO4zQnG+qJsp74YhTA+fjcreIbtbF1hFW7Nw1oQ9m4XHmOEhYpuYAyrrIrqc1Mz+2h1lUU/DbIdh9s+1+3NgHx5KOMEAiKbuPV1RJo+yi8VX57Du2/rMStSpIHXVVix7u2WTnecp7wztsjVNNfRlNJmyjtBCGStYzdswr56ufz1fF5pMvpsQRDgOtIjbmUvGJAFRiMDoQMjb7ZDM0qLI691mHAgtb46Cx5ux4xDhfPnaupIzu8tpi7BcysgfmV5th9RhQWClfg3hvyhyyQ+aibmQwre7SE0M39xyPHVHF0iI0uSwQnjNOrEq0rNIn3vFq/ZnXoTGcCxNNLXHMQnIgwpE1mFyBVE+UCthSsRe/8ar3UY/vnKziyUUB/XIqkGOfQPywkErlxPUIKYfGRsYtpH030PdmSlWlbFYS+/DhqLQvGbDklE3lXKdK+zjQUWl/+s3U3tkK2zC9yIlImI5sIb0RJBUq6bRj0aFPr/NcaV98MSceY9IQmfyv0+wajjflAOdK++LfhaS0D4fOhjSE/NQUbqlfbsMJ9lx49MzdCPd477aYUvX4+HFAOcblO+TaanLGS61Bxb3VFr89fhyWePbHL7ngsIZtnZT3lLikfbWA0TvgRjFVP7o8Mc+ClbDRAYGTDVcUJQqZhe2el75Cnl+Kfs83QmU4W1jB68Hukh0JZPHN93WFmFNd9wJaZ21evV6lZaqUNsHyY3nZK9DeSnc4B0J7ju+GXSh3iiLAwwulmg2MeyuB2MwY0tg2yjmTVHEAk/12gc7D3hhZ+qNNlA/jTNU+oLAH6eIfoGudH3LHSmHSvpSXSDC48NkVQGQmmJpnzDNnrp6nHIKl2/fJan1XzNeZHc7FnK6iCI3wnYHhkblKBZpW2PYxHzmHFlkwqsQydzB4sodVLMRB8cGKt5AUG+dH3LPdXNN6L66Woe24Nm8r3Ah1g6HsjORDRpNZg1CdW7wh4GAY25frqPb5JuHEx4zR1e2LD9ovjWzlJXlRml058JHWzv+5eGjjUGPzOib1dKRorNDQxKsRQltiw8E7CFOZ1bjAc+2S6Z+5xkubiTbIfVTs0ZlMXMYgzpCV5NIkfiIVVkgilcmtPg2Dlgxl0jiZklJyA+mzlKZMGbIpzZX8oSkpJYKME50wOX6pwAu7N9edyeGmw4ejq3hCcBQHy4qHl2iUQnoUdzLlymxqIeBFqV/8KnEjheyY2KQhnHiouEO5PJ8cNy8Omk3USJ6DhVVKXz0UN80p2ueuxruBVffqzkG9c6Kf5ZW0l7hCsbTYsEqJ5JahW/2iUxplsafx8WwuUqmR+7nw6hj/04AQ/AQv+UFiTcvf6B2bWqtlIP9AXUTuOr7Re33Q+8Kt7W/MOMiYY9Tx2FWKoigSRzb6ciQ4jIPZoaDNad1PNed4dLClM6NKp74kszMtXe+ih/g75ZQbH2PpNXFwMKswEJk3VXqgS+x4Ba3VTnYSpZjHlMmSdllm3go0Ap5117B1TKfNAMEQUnQztL9T/rU8k6b5VddoNyC8nPuBSkHSqmK7Tkq+L/74O8exn7p3JmqOl79Rsu1ur2drHcqXkJ2vCtZe3cLIszJm6zY1BbU2KGjHw0BrYFHp9uLIRP/MRw56lPNUqkPryMnd+ZV2dFk1jYD3djWjqVBjsjoNaQ0yXelCjiKArF4uhKOqrCxlzJCJmGAPnvvECuat+WvNObhPXjYjx7OBLcZi24EiBKt2y2fjoXGvA/Fzgp8YeCkz5o95MzsR1JK9jzzJpANPMYBndtH6Hk5ClJggHB1nUx5JXCE/VTwl3p24nRzGp/KWF5EJvBNxpJQjg9s7brBeuKVBHjUq/pJjg8oJqfVKN2WPj108qHCqtO9TRVrinialfSvuFPqYJX9VnsvZQ0r+WTjW9R2V9sMRQrjE40zHgFeZsnzJuw82CUJOXQfgxYUpY4jzBJEnoSjTty/wZr4EgKH/vO3i9zjJRl/UCxhqRjKvXJOOvxWCZo6Z50v3p3k6ZSprzk9qWSluc4dHOU5pj6mTa6TjP4XgrQwHU9aOoKPdyu4pEPWfnk/tEYGZnUuJpGTdvs44fHP5xyFbE8V61CFmW3atQHPqJfcKXFona0acX64VKcZo6dJpdeYjh6U/91HRkbELu1IdR2Av9JH56N5zxzhv/63mcJANvXkfxjttjowcL9SKcW4VKjuAJ1YxQM1oz/t8FzhhFlUqVEuPhUsrUsE/dnXPOHLOWl/+cfF6du18PVzMV5FTqQ2bahR26PknKB8ukQl5lLbLZLOVnNPA4Mge14nkSN0KqWGJzc8O0nPFQyEGSVx2mDlpG6+vTs0c0VCVTYbnp2AHV6XQHnfd4dD16nIlZ83O+R4s7dnrnECo4ORbpToxUosfeM+c/LWM2+fjobEwJfwBpHRihA5hIqOJm2ZDcoGksMmnsqTAEREfySp/YmugbXRGsjTju3RByuVsFJ8j1R2gmAouERJMNgm7c2CBjKqXyNT0GuFL5KBCSHm8lCBLdHfJU01aj2FiPfophQapfSkk85MrJsotiWSIiLyXXe6YOAvHlJtNKbckdn/8dy+P7ii171M6zJ9L7dvjByfczJCV2g9TaVoqaUM2jgV54+AnVRJrmsB+MZSkLJ9zxvUIzNRtHHvWDrzcKB+MkFiL553BwF66P3BazI9rhxgcCMHbeTtpCmX+o/Tq5GejVeDi8IRaQNKDjOsRo3ecjF8V7SS9xpu0D9xjrZoZgAaz9BZFjw9oFGwvDW/oYbtK7wN2cU5JhWooOX6nSw/F7nZ4esyjA6Ej27FgXPNinlpXACULaOUVapIEowTPLPqlLKnIVI6bPdOVb9Gz+hLjfqmts6JSHNkdsWaYZWEzUBpbSPnJ2NvNKmkgVmC39ezP8Qk21CWPDtZ8HXeX8pQZfl35enaz+QrqsTX/XvezHjolmVkpGdiiWdmD1VWomcjRjzDkPlKaizVqHc2PKO+dMSM7WDYVB4Mc5mKsCEUtt0xwdGx4ZkawBl/pFsURDyxaPq8bHhe58XYGVzlmNHyMzJgxolFYfNGsN7uq8/wZeWisap28Ag8qeOLZJf56OPEKjik0LKR2qq+ylSXHV6E3yKGF9BcmMXnMies4Xa8sZ2HSdIwx3enoDDy7piOhI8kQ6WDmE98QO8/kIYkLnLJX4sikXGDy4KZ6LmsnKf9JtkOcpMkvgyYH3Gi0ISBbxfuktH+sO5xSZD6dQy4SVgbYHsnBOyb6Eo0ynCrtI48pdXKglNrkW4bkA06upcRyjrnBF3olXwgcnnMVr74SiqsJfKXNDL2Fyx14x70tbSyxtgDHSd9FXojmUML6JkktPnmube3wyGTZ6raO3OWmTj7j8gickFjn10MBf21pRffDGzReQP3IbJe86zH9bxEOUPC8L0+hEPyrJs8pLKWZan6Dpax8VeE0zA3Ye3pc1UJGq1I8abvd2mkBijlfsf+17md7MEHnBo7CtlnJYOO6qho+YQ0etKhD0NYg3H03bI9s9JuqUGI9yKaY+WgntKHKIO5/QdPdiyi1En5bHeOLu2fMukcr2fY35+HN5qsSDo7e/OY59ii9yGtsMIW1JFOtx0fAdmVJGnUnbNLcZwpq7bUkg5+RqZjltmjR9jXVpDuHib/wsURbb1lSzgHRTNfCuwGW3C3SdRSfDHHW6UQomzUqogyNBsfZlZwt3PKV3JA7vuqFfk4eGhEdIbsffKLegZlmT6X2p8QHc5XcsZ5KrHwLFdjnt7L3xJYWGl3qCRaSqoUH389JqVYqkoLHAAEeOBLjHb9MvoZlHa34QV6yacIXTfV9Uq6VCI/T10V1IyUFRbsl5cNABWFBu1QuNumK2LPaM5sqwoLkx+TQE9dRytymQjLQIk+uKrlyUoHoRVI/+WzT2En1ZHL9UxbOTsRTP1XmTRGAcTRF47R+kffxpcAho/qcQiFg21dGfx8PPAQuo5WdBEqKo7odRpBe+Jj3Y7dBTFeSzN18SPCTfB0T6VE6AoyGYU4huAzsh2at+dOz8LK1oq+t4Is8mReA3mlzXqBCKO4mg61DzZy+PEXkBaGyCk1U2nK2l/IIZZWPODChnnyTCnUDOT0qZGdqVP1O8eCwltf+XJkFL1YhTFZ5PL1QfXIzaOV6O5BZFmJSedxi5yhmQlUEiBXvatnuWUpqASqn0y947xfepIpsMZVfGENj97z41V5Cm9tVaGzs3GC+algQ7l8qf9eBBpTTa0WpRdGs3MOQKfO7aW65BfaeklhzpXH677w6z3PP4GnXNEfnLMhyGRoi5OXH28QBdTLzp6FgNdxEAXrnsm0fex4zVv+p8nAi5phZyR2UQoqHM9ExVjilhM/KQxNtSqklklI0n0q4/KTEf1qjBAdBmhmnaiq23Z/fReudXGZM+oA+0RhTrVO6UitJIJscFYtPKZpv7Av5BB0pVUmyKT1H0aAMk35h0mLxR//LpvxYsNPFJ77jqVcnB4QTlJicSKAdm5rJi/TToacaM2FYpkucMmlQ6xfGYip+O60/S7k+n/zjY/YST14+lkyaDckxFU7mlEsjw/1JiuVfIe4MHt4zemg9BmBtZkYNPKgvLkwJb1oXHwa+/Upttd8MBSpeleKmAtR7CXZUx2x2orl2tWtEfXq2qZ8OcRC99HmPeNTTidvO5RMLxpEc1G2aoysXKYB28U56We+qX4E0V8t0V5O+Ibr0SB0IXcXfX4LDvMkKhXBY5dpKN/bvfGVZ6CNntXPE48eDw3pe2SG6w6L+rCKyD5obSPGeR7xQl+t8fgqEjCuerMKumBtvDmwTU8m3fTSsbXRuAHF0pVwF9Hh1aHp2+ae2aD0j14YYw0+er7/S7IpXzAmEjDKqzGiQXjgrwfXc6jSSjgxTKLsIgl9VW7/JlIIcNwF1URs10GfXFijptqxLDDtu6eMroGHEZTR5EeK/ScWbPNWLp/PfdFjqM7hxOO6h5udzWItZWXzEDtmELyaHJi27k6rfJD4hSSjJ3IAwJyka75NRLza9qHZwRPn5bW1taJP3dur0lTJONjVyE7dBRDpCSl2lWi5e6KIZXsgteD9oN6CEK1qbLjqcNAOQdNOJ1H5ibPopiSXpypThTK3KvJ+8sJzUvj+R2j/qqCQnK/3MC/dSnlpK1gVI7Z9+N71uDIqUPkvS/SkHKG9lomaGdPyj1D6UyulIgx6aPkgluIPKs3GNGHvi2dT1TSF0zJO+XE6FiG+K5at7yDzohY9Z3ilu6MpIffhmwLCTVG615cwKwePIrrRxT85ME8VtVTSgNdxydmdPRbl++z63ADd6nlSBY3GjOgnHy9yl1cPNE8YnWe1l3ktrotkrcLwuumzX3PyFIUT1VD9XYZ/M3gn22WujUThyffybvIRczL8z/grq16MWjaLay6jEx7ueyUoRpMphNfb7e4tKzPIR6hAv1fNP7g1Cp9VvCY3Kz0e2aLvUvjPU5Fyu7ihqL6mqxXxdLdItgYJeWX0E6oGDxNbM3oeTyHmuw/wMBqmDMiY/1/vl5xZ3pAuF5Wxnx7S0Wl0e8x8ORflF9yDXxobRkjCpRorhdtaoEpHsXAqNKKa3qY2At3c5LfcG3kL1mBks6o/mfbExCMttBwODX6985TPz0Ej7xPmJ0wb5CpFTgpcmroQ/4bmJ3yC8R58E4KOravN4HVD/kbJIyW+cfBj4AKKdKAKGNnkZqZaK9VJfoDUa0BkL/yxVdAlV0IszLE0MpjSXMCCtODoBxFJ/zGZOzlVyr/BqktK+vCF//Kr8TaTyJbGVUdpPEpEpRYqcm5V3nNoyTCkxKfKbCJJB+Jbi1qV3YP3xI1Qxj9sWFmC7Hh1tyEEh+XKDvMnyKXhAVfuA2mSYhQeH8V5u1mmK3dpFHXA4X+uHIxUOEtHXW+fqkZmutzn/ZKgoNrryvfoCCjNpa282vBovBpT2ICHqa68iXYwVzZ/LA4n+101s8r3N5kZ7w8m7eifzI6rI+0uboycJuJrAq7hPT63dUR6iM7kT90w2rOvJdHpkLLLVcQRleJuYkWAVL9LVnEuVd+OfAR80qs5pPYmrlf/UxSBUXRPXQ9mccqjiPS26ml5oOCTLmJ2/+PFhxZpErqCH0Mf5LKH1zEe3fbC92AKVJ51Dsxpbscj5EX8WSfdLYraC/VDGRj0gMFXGO/4bIvHZrnMHpBuueKNs8VxerRKVquLD/N1xVdiisSkJktqrW4TQBzJ5LGVvNDIe0XQsowbTgXFff4pPsEVnqyNVk9OoqbEd2GlZs40+Nw/t8YNDedAkgyh5p0nD3QpDbVIMAcsofSFJWLAUx7U8+wp87CXFioyZVENNKaLkWoRTwRAvNXSSGoz895dTp1DOoAg6iDMrTotNEhsgBgjjNHFHp2YGJy6ZqCkmyqTEbBO9EL4dSIpnUvtuSnoJ6fOEuJrK3FLq7FRqP51bHODkyIuTHsStTHxLuPdW/DrxCOW6xOmTIRMHorE4/dtLvYEvCVxxfSNNpjzuBnpddZ0tCVQRMpN6O2B4lmcP3mty4MOS7wOyzIatoixoXJt3gMqoTT9pjg9QdLf/q/qX6cwolNMbXyMy5OhwrNUxPFkX4MFJ+eql1gGLc9ECfxNqTIcl4vJWYAtdcQufsKbOHs0eq065uvCDCST27K+vKXyUhwgDTs8/Rc3ctblOhfW2mqr12EWOnF/qFNyzkzJ/21vQiLw9dw4N2DtjJEy8Rs+haFK+/9bSD/acg89pNyiUblTf398N2K2nz3PgtFchT+/0GnyYd+IiPaOiqFyPcO3T5yu5DrG6B8mIjyhan72PA+pMyub5zsBGK1qX97Byss9mj6vRJcc5xd+ZeBcvZ8iOSb4VKS8mYJplxr5mu+kmtWGPtHXyQj4O7vn+CH2xei55DtSFOxMCg4TuFUy6T55bTGSqZdliLLcdPoh+1/9Y+c5n56ElIrdY7jb1WE5uWpDcivg4XhI0wR7zJfzjSLGTyha312HviNqTEnk2eRczpf1UljX9OxwfikZFQ+9RX01RqsWB3eAkayhKVanU7ISAGOzR2xHn50RpX/JhchMhKe1be0yDTUr79uwfUioYQJFMLpo0wZ5SeJPSfkgpPHuutH+kKcoNJFJpRmlfho5PubaQBGeQb3sBYZkvFIqF525QNbN8BtGM+e+VvyPlOGMvdnWFXG+51SP6TUs/0Bh868dDsH87mqcU+NKVtSKP1I2Wh/b1e6tC8m7Y+NrDgLjSgs2lsfpdfRV0IeOAMkJTvoxi3rlAo81fnSk8hUM5rr44PQJVV/AonYuUTs7oFDI9oXzEQbn0SQLlirqrBFFjyui6iDKevvLo3FTmil+zWrOfxU0V+O3VHh8z8GpC2k/DQQ9ClbducbtQzIasyPfvnF0Se0C/8fqV9d95kpyzHPeGQ5393yuPZTg2emFHYT3bfvAHjjXcYL5C1qOGO5pwb3glmU0m7o0Rs/osc2hbIYbVw2jKSzki+6CLDnSCfweL7LLuj3vE+YrOQNBgXe6G5jZJeeXAGoQUwKz6cdxVaZ5cz/k4OxOMx8taSSQaagsvH3nMxByNQrEpX+HAoh/beojlM/TQKNBAtVlHot0kGZIqjBJX7pjMST2QaSLFAUVLtDq4K15QLd7T6ufRzC2IQ7kktS/JH5EkhNiG5R2ZyBM3bBS4gXvtDJzFE/H5udS+sBbT1YZUT2flXu2C1L5PjEmofDDl0aJk0PvkwoXUmu34r3IhNuXhJCMpTzRMxWQ2OYeohAunUvtCJE2ViyK1n1Qf+W5dSFeM9cP2rf3ZtZD44jMqqvWwYaoNsR7tMM5/p7lRfI36lVs1Zjlm7jYCdQpRgM1BphDLKb+4CQcNlZ/6X8qZHabm5hfHxTmSUm72wztWkLhan0vtlKZ6OqFgz4tmFNLlt4nxgtc50xHHknDFKe5Ag9OXfw5VhYqX2nELp2tDHmp8io5Ttixtn68WUwghXncK1vUo4ezO0PG+MAubYtjXZ+Eddp6X8tC4DJPq0dZqdRzbARVZI8flAFm2z+gJ03JQq+v6+DN2OnNabaSwvQ61x8JWeZlDK13P3I3mK8Q3rpmVB8SNM3VQ3BCwbN93hu0FXfRlHSP1xc36fhrR6fo3OvAmdFntDIOtQoelh12kFz5mQkh4ei/hcQlSzknlEdlf87AV7RTLXIw6aNiGFzNSwYa9ovriEHjpnI+ZGOrKZTuw4/Tadz5HD40KSExIyiDwDNiuSv8paR7kP4TqmIhuk0cnhaAvUuB151jpSRyIQC4i+yaJtzepDYapL5dPJEDxJviCX6Z9NfChd8mVPHqUwjKEoKNN6ieitJ+8uSnDlpJTR6X9KZHpT4vU5JtWcp3WHqv1jkr7iU8pDwZut7iJU1VimJT24TlamwiZIUmFIAVnUw5TvLxTGqVF2ZsX1qN33cs99S8PO+OY7qqf7QzGRcSt9V4rPa79avvvWjljmKBzsT5qBH7KPXKDOrMlk8vxdB6G1WNgIm2naR0ViMZrWjnuzNNo/VzR4As4+73hqExey4R5pRWG/+8PCtDj+xr3dOdQFwryxPxBsELz5Ru9FuCnXtb/OASlrojY7Mf1O2akGEjzuaqvMsuxlNtdQ9ep9BjHpzgu60mflxMY2aflQLQvv6ZTUDUZ3ejfq3+pHSsAzhTpEF2jGU5Q8r+Nv5wz2Oivu4ur0BuaoitaIHfIfw7lh4RVnHvb1OXpGqGDx//MxUbnOTSNMUHPWBU/Yq3pfudtyGQ923RDOy5Hv0GtiYM9ccWBDoj4zmYlacKOxyzzpCkfHUsLQ9GvOjsq4ZdsEhXm+PPAnKML34mzdUvRsiw0U1YXWfS8dFyjlPv7aQlSWMmF6iRMsfkaBB//RlVIDmb1cPGnKIy5YiU/IPcwe64owKqwdDjptsHN/Sw9NIqaC+NbyqJEQSI5ZEeKYPLSg5/cDS8K/bQXcAz9JfhrtJRFcSql+iklgIT6eNrVzSe3IUhiCTFj2vZekmw3LsCDTVL60NwRpyhdvLhSdso52VSqlmiGqWYsJeFExdFKQs2LwqM4ez4RK0MQliJqzFIzanG1hG8Jz8om10yUGaeU3YnUfkrEhakKTv7uk9S+JO58Ys9iEDnasF7wiX+BQMnv09UhFtHLdLLcmMJHgN45/zOGmAXKDy4pJYprV0JFZp2bCAazoNX4PZd8xI1uaJgmm/XhPxrkGK6IYSpIVF4drVaQWS2YC6DW581itBAu2OEf1I5M7NGjkVcpSwfT0y3EXDK2N20LMVR3IM1CucjLwvmf9lCov8bq77BfzVQwHBRxyw1t6ZC++RQfyCAir5ba6UZZBaMs286hhVI2naPYD712tPTcGuwaaSCDWscL7qp09MYGFN35NJ7Pb8z7GKT/6HNm7+f4J4tKkZWblyHbOeb/lBvNPYruc7oSHQvvXVGocYeReHrMb9GNY7xyk56nXV8/+cO0q54/Y4U60W29C56vFRWYS/jejHcTq7uIEbrAHSbns5Ij6mUsuw4R47LI0HeaXZPs3CKf21XUMZ3+kK/gPCqgLOUCKtaqO+Yd+qW7fg86Vc2y8IB0GcVYxvGS1iCb1iAMlMwaxLvqDbowEJTmbN3FnPvewHy8gpemMX/05XnGdS9UUW25Es7rVZ3nz9NDe3zfu4kqJzmzcOTNheSUheSlJ8/NHxMuEycumpegsPXGGuiZIBE0VT2F5G0giySOkGgRTt9MLkN8wWq0EX/TbA1x0V4Q/yZahwkWxEGG05lSTidcRGTXptyVpNa8nb4RhJQY7InSvk0VZyEp40vqTfyxdM7kfXEKY3qQ08mCuInH7BqON+UA50r78M5Gq9DIz8dFt6nrPxEK8n7PZyeRaK7MdDIrxKkXl9+loMeJ3w1nLsKTiOe18R3HwCtKVzpK5y/rx++YjL1hkXWwc7bL0JClXmkIvQjNzZquTycwHSmWNP3ooBViv8981iMVsr7vHpQyziDM6jCLx71dlhSKqPWimBIv81t7DDWTO3U1FDqtXxYvONC3r6iPgOLobB4wf7SmDG2PmNhGZSMnkRy3ekn8cLaQEJ2yNOqpV/A42DP7ye5J7DPFnu0V8e+/eFjsl8dDbDpOkdWURqWnIH92/Ev2JYmH+mfN3ueguRcClRzme0xX0kf32PXzPet4HNTbAxrb6OkIYhVNKR9IEmBBnq9d+isZWJfPuMN2W1CGhjDZk+fruMrSkuP/tf6nGh715bXu0EVeFx2j5+W78MuIUi1EsJi21NfHNnRWmWVfm0OWMrilea9gi5YuVQdmqrjojwQsj3ibjxwhGNcgLlay/eUYPoAAdZuuKSgPu3zFO8cSzNes5IYXn1ktKe8NNXEtqLRu6DF9ph4aEyIkISaWl89J7QvrTmzzSdd+YrJZCskNLyDp+EjGH+8/kxMj8SefCuTwjynFI6VpkjOS9BXHNl+uGo3Q77VLO7sNqbU0PJjkD9mjcyRZKZt6GiSnbPqY7WIXUoduZBUnwqM//k2k9kM4Su2f+mVHqf2UExM1SCui/Cmp6hPFUciOkpEUHywtHfJ72Z9YAsw0dZAbYLfVxfipUHC8KOOZsrKiJiM53AkQkpF+DEla9Zw4rHylUt/eclXU0qYKpvnGAuM4t7G9k3bIVl9jOKuBYuJX8//u2Qs2865BGWiqow7ZGntO26zuSIrEUKJPAj6ySkOq1Xrj+v3hT6MpT8Euby6r4jpf6eys3gZvJpdPbIeV6JpXoPN5P4XwUfmirs1W0Qs9xDhxDoSigJXT0V9OuX97fPwv3LY4W4ehwLO/LoKNKRSvyGT2Nluxyl3SSNTHW3+Ji/mNvcfI/Jbt8/J4zwyTDI1c4Ffzkx3Kn6zC3qWzxyqS48j8EPbS6SBWg2yZ0zMOIfN8z19A4rRcWqsKNnjums9wiPY285V7y1/HENAwFPXlEX024Z0HmJ6FkYCOO+eZ7LVycmaDcJEFNZqe+5kKBnHZdfG1cSpuuaY6EoOhLFOpDntRvQ0pd5J2ZVqDjNvv/zKuQWBMZZQ02ai8UUExCocuVVS4WvaqMaNgVOrZeSqpth1lPjL1bGf4bD208SUmQz4J7VsRqECqJ6QEySTOl5JAkj5L1KjRZLD7K8LS9RhdncjtCi2rdYbEtzzqhaQUj1RKiTMpTmhkQ2WcIy/WGy1dd4/lOc02nmiTpqOd8lCnKTRRCpkp7Yfp8SO7mbYFK3Zz2hXSS/R2em+T0EeQsPCp0n44ImUmUa4SpvSZXIP4eEelfZ8ePE6Da/NOteZnt8D3+koF4VIoYbgSIy7F1yO1FcY/7QSJv6cYsQyt8xwaszxqeCYa0eZlKUcarBuuPkpN4qaRjp3hKovTEDXQDtcGdzq7unWfYc9ktFzacG/XLbJ+37lBBG6pzswnsjq34KAipO6vuBzikuXaZvEMvo2HpthKvayn60C21FcckOXM48xe6nkXqODzaL8qlNer3jmfsshTYIoSaM5R1El1P/EXB8Oxv9ytOOYkXMkWlXr5/r9V/3LvmA5xeUVg2IZp2zjBxfymP4nilx6Z+ZfHe2YMstZk9RqZ1zUfuctAS9+sVcwSItVdIB9Fp/D8uXAEx548YKylufXz9HkLD+lCm9KBwbR5ZQpFCTfw0PhSr1sYQzaqM/oR5CuV7QN7GCZlpzfErV+o03WVHtUEjdF/8UuJWA7Fh3GGdpjlmmpbWK8wLuSgoot9HlNhj6V13I0fyxrUW47fzo6oMEJvs5KD/3G5BxO7/LqabtFQnV01CgkqwvrUP230BNYv4fP10DhH7mMyrFH/JAxCeyK1P0kRetG19yGxDTkuDBafeRHuYE9F3rT2IawQUj4qlWXZ83q69F/4Nydig0QzfOnkjjbGiIh98MkNTkxNcJEgcGKnaO3kigkLNd2In+5rktpP7vTkYvGjSCkuoTcmTUkofByl9lN+T2Kok9S+PX6AI8rV+4zU/uSp4dKsadVnt4Os68+mqGbkDRpruI/fCDO4wfE/x78miwJt/iwV5tB3xxHtxl+cVZDdy7WWO+faMmNDL3wMveP13NMDWwnebNa+9YHXu6VzreDvDt7otbx+hWlWGFLmh5ixbjrEyxaFyMlKDJBq9H58P+SU7XWvles//vz3k28esOpfXo7mdeEam3WOQZJll0IhLhRXnFyA/WtzGcq9N36eyV2FA0N74SmqQUKUXOhhmC/qDOlr9Ppffz5tSKER2dDzY/zoaI+KV8pSKSz/VwSndeSN+fKKemG4jtacOc5mO5/fNK0HQ/N7/PfxxmmC26EiYXUbaAfyy5lWIqBQuVDxbPqwlDHljuNX1V45WEqnx9QscEJDRh7mQJ0NM+vnyQsYn7ejEUYZkdNbfVDw8zYX0e5W81VapF9xoF+5FGgWN7kfeBlyv5Yc48HVRM7YC8r39lPwqK56o9zg9/wKlIN0QflhFHtSi9EixXFQu8kLVOM9RqIl+2hoEdJGj+OENX7Mp/9y2vxLw47UsyPwjnhFq7IM7h3bhZd7sAKjenbqAihkyS8eE63kxLGvsB1g3q9fwmfsoT1+ZzjWMyTSXTLWp1wOOxPoUSCmuGSrEolQInMkfnp1eLkOarzmgV2FKAVySNqcpvngBck1SiDUTyoi7L0s91t5NnTGpXxkylEm1cYTpf301EFOyirtSx7LgwrixbEL8p82RX5PlPZt+klIyUYvjlXyyJIzGI4MRjh0F0r7kgcU3qMVpX1/wrFkWrRu6bPbAf0in9S+aRWaozF20Lq7U/TXt6QydujGfyO9sU7+rDvcHfhz/L0/dHeH7nBQ6n87vVbULld4k9AsWupQRkI7cSsWyJrTJW2beIc011g0DgGpy/5hxVAIeZSdmbopEh8me5SwVJ+iVHQmSF6dYySHT0tn4P5Ds/6sUMK/Ud3RPmTjxYqDS9esvj0C5JcjpcN6VjHi2Fu2cch+ptwQB8TAxinXq+7uX5aOYzhGlXM2O2xLVzI1HIKgmeNuYc9MkZxEGs8PI3P5+NfF/KY/6Xh+j3NdjXP7TnXjMHrpUuKH0cGlpj4Z60+ByFHR+86xdZL7gcKWWf+W+p4dqDND3KGGZnrGhy7zfA/puX9Lf3r4dny49J2uU2fl2swfKxnSEBW6wXxlmmGBduQcdwah+wuvQ3FOLgxFx+DqsVj4Ug+Q59HZA8HMqX+jd+xzW3++IKJ+s2awIW69tFP3rFG6KQ1JDSujxOSJzjkOkEXJGI2aFz07Bper3aZPhkJhzuU5mNJwVcyy5xvzl56qwrpX8faIUxrdRnfTz9lDw7qS/C3kWVK1GaT27TFHk+qWpBLWnyTcArRnX8ZF+8hy1IGarh4lNMQLm6T2Q/JLpJjKJgan5UYz4Ci8uAT8JxbXlfJg6ycvDdc41ZRZoZDCS8Ljtf48E5Z+fXw9PilvSX4sOYCJ6yhanFMhGdzAlHILScJ/qkCciKLis0kiLUy1bSG5eYgdirtI4o1NW/+mQOvBG622wNmqpXgIZRyCa46P5UAX/2CH6bC0qR24Sm1j1e5cfpuawSE8co0hguT71SPbYTaXOSYfyNFymfCk4q0tqxR2xxX7TOQ2znXD/8h8Z8LfHdOi56Y8Jv/svNeAi+bnjDs2xq5Sn6N+B36ePlHchqR2xOUj499p2dbY1t736y3ce/pu1tFT4HJcGVPRiKDp6h9+QH5mLnzOa/nLFIvfBDqy93spZPMoo2qr8uTsB9JJJHcWFN3V93OlDpXxIqrksD3r6oNlwOvZRpcnxoJ2Tj1YbD+fl9pAx32QhnljxZCjUS8cgw2Jgk4kBC1Uv/xnnsiB9W+0M5zcuvgl6qIqskQK1tjSXSsdt+9zXIPIeyFZZWOcvl/PQjpuWD7M/zxwjEOXXfc6FNajy7tyLINzTaztW9Z2ms1J6a9WbofsXCRG9LD+rc/bQyMGsCiEwB/zYXLLrJRCpZIjKxa8l0wUnKEg4kWmTKjsFhjdHL7SKC1pRH/DT3nAU4ZgKrnyqWgO/G+Ky7/GlvX+oN1UHwatNVxwin2H9GCP+j02OVFJwFLcJqk6ljwhWJ2T3+SnZJ08mVRZcKa0n0rDpRQuHOmXVp6mn/6OGpUp24rsKv7QJgUrZ1rx2c2hUBNzC10m1ZE+nTv3FHo212+zmmf4PxtXxAGVZZKjLbBB0MynyKLh5PsVfhZpA7irKhwYuzoFQ65zyVTIUDzNZGO6PUno05porJMShRWQCn/Oq+l5Ld2u5yuBgwTR5Tlkc76iQktxSc9s0ZYO2Jd/vHIc2j2y/jxx6KX016mfto7zgOxvzg1Dx6ZrzfXeX5kZ4cmSqQzB/LgN5akAuwOhP3xz9RG0nYslAi5USrBQB8CQy8alznz2lysuj2IC5ylSx5Vct2kd53jDLljPerYi4tNfLCbrNbNS++xsQoKlcAxzF7/SCL+GiHD2yOQhRXfFG+2ooipe+k5unbOYOT+qULLX9sgrmNlqTvXOgeNOK0v/09YJvzMhG5OhHBrF627CT9bwBPTFH7NsZtRXbBb7gVseXh5QMRmvqhsa250bP/jMPbTHzrkTcqNQGH1SabeJ0hbERk9JK/gMdjLWiTYy7p6/vcxF7511wrQTPyQk9yFVWU3qgqDqCckxMSKRJ3qdYqn3oyHA9lRyhVNmKxFMxVMOfqrtwm2Fo4OV3phEfE+k9pNAZwiXUvvwZiUfBsdLEnUuJIcsyMHxuv1JhtJOx/M2JdPgzE3pOmNa9uw5oPD0b9HJrxMP+/Q9URXXiMuCoesAnlxFJQDXyCzXGzuEVdZ3GuQICnZSB3rAj8VXd/wlCN9Ll7kF6tNToWD4buBozaXFtON4Tu4iOnAhgjOD/vv28bsFv1fxInp9pvAU6HnjL2sNOD3gr6nQAt9jNrQceAcVQiEoqZ1fwTvjpYi5yCjjfsf5bCBYatdqBivE2nT9D1naffYofo/owG263BVgj53oCZvrnpekjCjfP0BBKVeFJw1VWhsy937HcjA1va8TqJbSxrNYwb2DUX2TZ1yxnt1mvt5D98ldodrvWKZ/NuZQS1nYlx705cJnR1yBmOdB3MFiv4IM4hC3Pz/ovWHrV/9H6VEeHLhaeuFzzerwq34wt1rhCr6i1N2BnXkzfxhcyemubfdxDoX0wcUr/uiYyJbrM7gFFALPPHIHc7J81aTemnZL5/mz99AetWHCWzRISiUSHnh44VxpPySB2JR0kz+WBqgrKja3xoGFZGxyy/y60j5ImuxhcCNJm6iDTl9hrT0d/R2XkrMVljiKwkQUVuaxFtAnpqJPTRDcVCKWPK0TtuNEeZzYiJKYm9wyORTO4ZPUo7cioh6OMmbpUuwxxZqSqUkwJCKXR7n7K7qQNJSg51cRh6fTEJ0VtfzTP7wzEHGs54bMoQyiiP8svyQeRYvWiMFUXT8pFG+2H09nMDfqO7iQwjOFMobqXwKKJS7LC5M0r7OXmzRVrvuYKfh9R0qTVMxt1V+LDo818eLwj++ox/T4wG+hy0s1HLRcXIyEewR33P9ZfcA7g19eKFKRV7I5Qs7AVMAMo6tDGiR4t/+p5DgahM3MjrdDI1W/WAa4DqmTq15Of+ZwWRwuy8bgK4erayhrwVrx11WoJCTBov95eWhESsoNT8V7f7bnGfXxvsqe79CG6czS/k+kABKur1M9Rfl65qDYdkVHqnP8Xq5+s0P2DD1ZI3M9ICVJuaJjONZQK3wRv/VsvmVbWioDXlLRgU6huSdn7M/ncoe2rxWDDUF0t7STcoP01ff6Tga+N9s5fAI1sLQZn6/XrHFyTa+yGToHpf+LP/49LMO+fsSPT5vN2Isxs3Mw5atsB5rbcz2hM3z2Htrjg0FSySe/4KgjCOmwJMYvmR3QBxM/D24by9+Ttf5STMfH98546c2WOHsitS+FaPAjeBil/BTq68DpY78jZjz5F8Lv76iXtRNnJyS1+uSS+bzUvk+PfyI8Ss5sktq3SeYRr9JPWTnJfYnnFU5IlVM9WnLzUq70UmofP4wnBEx6hONyYtxev85j/BqgRUBdP/lI3Tjg4qWqMtUl067wpycfHqt5Ra6I45SkWbFkjR4cqg5Wj6FttpJ5jtEXZVGqvxRfXkLneDJeHZLUqPsqXhxHX5KZ3Jd1ET4ba35w5geepK7QJwA3xl+ard8ZS+wTe6VncYYdFq3LN/cugKP0U/UB94gSXY6UHWrnyq0ymEnzH/xorFS4FN5+zwtrLi6lDBfhXDla7nxklkO1ddVB4X12Zx2MvhcLoCludv2knZXrGOy8NnYH50gXH6gb1zuTt/73hnfEsjTPKTTKuM9eLyszVKkcrB6/dD2zHFJ58nx9B47RFbOSvJg47wm44zBIvmfZ/BgwO8qm8M6wKGnMfaY4jnaFuuAeUXtz+accEyo/HHoqLUaLetjKK8f7cTRqf6C2bObPZWdE5lbP4g936KFaupStQpkYMmzud5AQND9VH7Bj83S257N/XSOIdg9Biq059/l7aEQanJTYM0r7cAX85CIkpf2TsidJr5Dx93LFXX0/6VpMSvtJ0lG8EaHmQWgD+R9k/jhaCpfU6Re74gv8x8HgwQdW6mWewVRIlhzhcKK0D6UTkU5MSvvCVDwpHgyp1drEmBSBR8h8hBOlfXHXrBAqJ6X9VHiWUdoPklBj2j3P0b5lz54XBhlQ8+SI2F6S42e20+94XuSl7WpBKmSxRkv9Lq66YGog6sNmv+pQ1i9uxxQSH38qvrwEk6+BKgbzeGq6xBmeZBehaTR2nU82LXlzXZRAe3x8/44XiuHyz7laLtqKfNQywLibjQSFKNEVTrLGmjc7IIjul3+8cmF0jxmbHQrQ0bify45zP7CITe7ExVp8WRwctqjq2a6IdZSp/UGl3m2UhgqvgzeVp3ho0vtHX/y55mh+hToBCFXZ4cHNG67p5+QyjXUVCtxvo7bE61nBkJb5+nQqG+l6kH7PX6p/yVqC8x6F6JFSSNTdw5wo+zIKk/MrMR/omjeqmQz0w2V6HvZu+eEcYj+LmxkK/FeOt2depfO6cA16753NNo1W0FO5DckR3VL15R/DSHV/qT6gjkTYm6/kFEqpeXt7V6Sg9iV4aI/aQMLUTlw5GO/IrPkk+ZfkAsVqT26DTdY/QodXdoG5Ar0xJkycS6E3+pRgmhQIp1vyx5K1kMoxKY32iuVTmtqhcFXdVFkm6bATqX2bvKQw1ZCBRuOlNze8ZE6iTaTFkFJokjLLSu37JMsIJmgqa4MvnlzcSWofDxDjhEgRXHr2SjnIrwlqQGb7qcP0YJioH847jnRc0mluYpdTrsjVaBLsMQ2XAtk7pK7W+VIK41JvnkxpHs5DcRVLwgCx/Yqa8YsTo1iqYsPsuNrigmHDRQdzw19xwHo0z0sr5JkdlTFb1R6M9fLLXIbjmNjMlu64GNzXs8HGtZ6XxctXwFZRjc2uscxdjjglXR9c6UPUYHHm3mnPC+u1daPfGHhof6n83Sc0lp2nEHrQYJ6tW8clFO9GbnhCTZbGLj6Ps0MTqPjI1FWXBojOfIb+uPXN3sCVNvbsIt5F3kBvVPdTuJ7tzI3mq+a2X1fMyncckZt7V1wuWKrYqmB1XB4jjx46almrQ8E+qd4m76QM7WLCouax/HCKB+3cXT39fDWYpDR1QHO2pJSYcbALdYi/MzDUCo+zCtzWbDXTQse8YszYLCVIgw1RvmoWzpMvwkN7fN97KdYKk9L+iXxEUqwQA91PihsSLZPyJCoaJWbLy3W47HTK46X8z6XSvrdSYpXyT0efE9OS+BiunupwQygnvevPlPbtudJ+8pDDREadSIk20RRRb3biyflEVk2u1lFpP/UwS8TQo9K+MCdtSpaFJBXikwtnpVax19+95nP7aqCMhPefeJyelTIuExs/GszkW3DWHbhJFbINfjVOyY3OttS0oKxQEBi6Y1JIHDJFKes4ION8tf2lEBqpeX9ckHC+lCpovOnZ0SP3Hiqv899TYCpjyrMK8miqFVJsViG1Opcv5R61rfV2MTcayJjAbEaVynoTNFY8fXl8Ebj+felxDPrMXB4H18S2/5Ueyg6TaPip8ncHiZ3Nrugj1vxbaMEWQTTgn8LKdphv/uJt7GkQVNjMnHFZWF8OsBfqOXF7pErOR+J/pkqmayIPGQidZtj84p1ULT155e6p/nJe47mNvYPFcPnnLMFvXZl5wM16SlvOG+Spch7aATZqfQ5Nc4Pdy7WlcyF7b8uHQaZgsS4KOj4r94ltwpYrWSFTlplo3zqYj/+59EgrwK4z40ndOzYtTf1mSooXmc2QS7VrNKQgermpQf1leGg817yP5siWA7PNiphEMu5lDAXxhlhUAokpsukdaHYvpusr1516i51L7acaqon+l5JCyW2xYUobDvrlvMoc9ME5Y1w4l9pPjpHku6TyTBJqyKBZm1JkJ1L7fvKnJ7aqqI+cSe0nv9ui7i2klN3kmvvk651I7dOfOmuc2b+qV/tV4c5hJOunHQYEETsTN5D4wBOPzmeAjmqFJ9LbVY1ExdIN654RdTwqjBdSv5xoqtXk/4oY6/VPSGNS1nh40pj19Cfi510urgeWzq8xiB1zKDN+L1cvxHpDbQ4i+lmXuSYI0VcH8X4eDNeIzfouoVl5RdjcsSD35ZX1oAlUGP+iWJgZS0pWyfJrOsODIa26auvql8FzHVqGC224T15G8e150EsJ9BNS/uNCEi9LvR6lYqlCu+EAvaxsB0E0b6i/yk8ORUsXT3Ng8+gWz1hphFELvko9QMbRPDz5nM5wHdaG5sIMPztUO+iLP1cIN5dWliHUX/TlntsL5FnxGkHs6hzaJ1bVn6udmFDFn6alKI73vaj9yPzqFa5Kj9B4BZe+DwsF6r85mHA3UP9SPIfmsqocogrB1baz/7nnFm5zEkNNfwaGhouy9YsvxUOjstMkPhGSnuM5eTAlXEJS2hdvCE6ch0QiYirz2sXng0JTWyzGohA/6dPDjUlOW5DGzmAFRaHsOVTZv4by/ik67ZwXecyU6gtHvftEXWR1cpuczmAntmOY2tclZ2sip4o/JrxPn7wvjkZNb3I6GczJ0+xaKueD9gp1KWhdz14SfWQq8ROH6B558pmsvgFr9RbGRa0neeASqsUaOGKkma0KM1E6KTEHHBa08usDDgZ07qujOKAnVvQgeHx8P6Bm8OStINY8U5A4cOcRX14QcM8ScDltP8327C36oS3q0bHEY6weyfBO55V8Cq1IdPGBdoaXzeHyOOyCB1csl/MwgOWTWQgVAl5XZ7w1q8TUajkehBGSOS2LK1zV7eoqgP9Uo94yg88nnRW2RF16GMeZrWiGzGcG1m11pk8TjTtEffHiHSZhrb2agaxnJdflKApyi/lKTlL01VlfeLnzfUmh4F0XHYQlE0sVGPdkrcV83gQswvocmja8/13mmNXAXLLioymp11+KH6h8n+aTL7AhW7EGkWIjZdsza5AGG+ImezpbivPLNojG1m6KyPvNdwCNx1e+aIy7cohuOwzwxXhoj//UZrBOGAoXUvu8/Ey+mNjyx4ZZ/JtobRK2iO4lJRI/aZgcF1L7UoNlU8KMxDhAbkRCjYMxUoDF0bTXknU8gaJ+wlwmHY/e1STZQY6bi1Jvtii1HzJS+/bELzuR2k+ZR1GDtHZ6n0n8JUyNFWg2mvHi9P4WsuwNNVCYkfUM+7ODOIuZfLmmanj7+ikHl1MgMFJ+pPHGop+pyp8ebzuMqdH7pWTy7nmNqi6U7bmQ/PrmMncaNZxV590jKHKyAbGU43wL02Br6+Ijaylbm3/ibjYSwATLjATuCWSH2lfgrKf68vnNgxMwP88SFOtwzPtex7DEWVw4Di+Z2Q4Ykuu8mmNA3S98Lv+4Coc1PBeBR53zi+XQ6AbIjDZXbxTc82q0xS+vuEeEUpceR4V80SEfC2LUtY/5V8MtDWZLFsueh1uUS2hXzNXb32q+Sk/z2hHSh/zSo2poro595ULj646tmfyReyliKTvthF+5li6jLYgYU6kH8psjDtn4i6WlrWM1+ZX77GE/68ITUv83IjNmix/28IPKj7UI2oN9zKxmkIusrrbV6Bo1e0oK+R5dfKCdc2v0mwlfjoc2eqUDqo/CxAJMlWYhTB6QJF7E1xHaoxR1CX2OKyhekgTXa94URmsvQtJRsj3ir9A/ok+JpESDTDqQwnSMo/vxkqm/RRy6vRmQDwtMT5nqASf/MoAhLSRTn5T2/ZQbSwzP9B/JIzu+zaPSfuKBRiFUSvqMqelHpX2KyDhdS4NouAm0jOErhIRPDgI5mrmjAb2zytW8U3r8qztf/hyGXPmRSI4pzhhDExR0x9ePpziqUBT/VZjr5dfHOEhK4Gr/WDmeXHV1271EiycL4R/oSzPn77vRGI4VGRLNEz1nAgqjpepGleKRcLFRq5BXNZFOV7WqmJL5mm/Hmhe9irG74PQ77Bflx9GWOxPkrCMXlmqfyrCHsl7d7ymibBcyCJqSaD7TR28NeK39NfaNGcA7vjrn3GGXm1nHKrLmSen4ZK4k9ZbO3TmrioZY2xNBnI/ZNWgweXTVwXb0iHV3PncUD+miSs2bzVfD9WS12aeDQyB/9jOw8gt7D/OpS9VfNBs+Mftw8EarI2mKq7P9bG9FLV2x16qS+XV5nOkLvPuueHyIw1atQWwI5tYgbbnxb/mxHnlkMM7/1LHxnBnYCvmZqlOwzg5H+2fugYbtWn64gy2LsHxJHtrjO0rf+Eh/j3DGgjAFnbhoc6l9PzkTaExPYl2W/Z2XZML9qF26NskVcTtR0DX5+lF2JuL1IoniEU1OaSXyyP/2ghe9jPu90b3xLjorcotEvhYtFDLV6cnHeFI1OKXcbNLTT0VsfmqlICm5JLWfPFXI7E9S+1Ye4EQTpbyefk3BywbniBpWs3rPoBIVdhb0ghp3nUXYjQtEjBfs9F5mWfnE16R55xej+5zR9+sdlFEvbC9ZRwvf5VlTSb8y1OwxBHP10tChX3XlaYkOYk5eC0quZvpoo/9I7suMu7qIP6ICPjeW0Bs91ATXdlCWv6h4eJClZJ5FUctWxQo0NExm9UTfiUhm+YhDqunSTqLuxTQHio/zCcfJtf98MPAjrs4g9dicdM1vfulpJyOpk0wQDRp3dR3vn9IxQFmWo7xeWWc/2hA+M0hYJTK4Qi3W90Ya7JgM95Dvz1dzMX9mITo/f5Yc/Il1ueHOZp6xE0OkZCg+Yb6eXyg3BAuLOvEL0APW58tZ+WBArypSMLnP97xeANy5bNpI3mjtOvsz577mv/pNrquwi/c/dKoUWboRbsTozeJmhl6iFUyLTyxUGrO+PAUMgqvy3VXPFQcX1//g6BS5PZ1qcsbBW7uZgsZlLju1PcB28MUqKcwrHteYzUjGF+WhUa8CA5vfsrRVKoGSyjTx2CT35I9UO5tSNgh+MefRXdGY4gn4Y2fFRZQ0IK90UZwXueapIM2mSrpJHYPImaR0+qIXvYpur7VNCotWsmKTG4ZYnoOwpnXwsCT7KW9sSpFllfbhkUlaNP0/+XWp+zeVa+/1rpWdvS4URciJ+3S1m9w5mbLzFVVx6/Y6e8pAYEaf/eEOtv9QfJS/I5PbLw0vxdNzfQ+A/kkZf50yO6Q3UaW4pgxiONdHKBzqknTdr7hbd3RTEY0ybPhfxpoVIjblnUPH4/BIyLVaDtyZsWbTpTyFm2X2lENsJ/f9OFAxZJX/olD4nKFTcaiqQuT871gQL1Xmdsx08rawDxHXdDKZJBP55269V3dDe0zq43Xx7/0gJJas7cpPyVWpsnPE01aVTk7Ygexx/SNwqJjVF3/cYQaUHnZvZavPDQ8Io1L4tmpv6xDUnfsTbF9XtjQYnzFRey5SaJI/LDkAz9ea2p1pvl5cp9RI1anTKITE5/nwHefQCt9TB2NxKDulaAbkP4MQmnVVa0uHiWMuZ7JGKUnpC1US43eLTAkmOa7MCTw174vXIG2hAJTLPqpAc6jKWeVegzMvnbuAZ73eTkhZVWMG8ycTfuIVuKCqbMLfBzaDt4NzX5iHNtoFFHliloKJqRpN8iqo1wpHqf3k+lgQH63oBUqu6qnKBrX4H1oCpCKeAVqvNA9I2STUdcFTs+h4AReIabXklb66ZMgZ7vf7njqmpdZlLHIFK4OasoTUDg08VBEKQSWacB3lhzYcpfaTM4c/hCsnb9JCzZZqzowe/9cyZ28CPUoBr26485szKBydWfhIZFGZZkWd+AP3Xrr0WvbG1VV2dDxG42KLTwjwrh9vjwdTdFKEKbN29SL+rY8ozr2+/FLRolnTgwDQ4Gjp6T+zHFX0By7fi/8COaK8KY+VsaLHDRpGz1Z62L85BllnEB6rWVd+QqVIxrPu4AlWKDAaDkzNJCgcaNzFV0Sd9WLeNdxse7SFjrakOj/5oRd6SNav61isLtaEdx7q14Qj/omypoL4dh4KVNh5T1vxo8uOciDiAW92C0Ndws41I5F0NvN5js6AtFNxtI9ZBZea9UzBGKubr8yFneWQLRsWVbOSdYXGlWdmIys8dl10GE2px9L1gFaPpbmFImhiS9UYcA8mLAR/wCwpfCLwVt1KIZWCiMOKUAgvTeU7/E96RZAHbaaj/kPp0bBk21mdnOJATc6BVuwoDHVjxiDdMB+x2EgqMnJ3KMPZ/sGX5qE9PgwmVStJ7ibZ9klpP2SU9iF2ljolWwiHeKeHl7147bio36ZSLS/JNHAeQ0gVaH4qwEo+itwF5/5esKFbITq1JwWRpGoi9xFTiuxEaR8OW6oxOyYMkxJkKhWELye50JOiNcta1MY41d2it0vDbaB40sVq/YDp91KdmY0JsuFTVeS2hy9/sTwSLz4OFfXme+wjS2u8whBdvy6NYNH6lxLQpavqIUJpPz4hVKEkHFTtoVEYNE6EqoV+1Xvk04u3toOIJ+UGwj0pw3lfke1ToDNenp2N43zWEF53lYfG/RRc7h33ENsvf7I94omXR1LoE1P8EDtxiHI/gATFddknhubSOlve347lWKVdgM59XC+K4VCgfWUWzHEFwdXxJMUUfjPjtNI48MVvSYpOY54b7sQQqMsz9FTcY3wuA2yYiFDzjBVv37NFtGI94/k6rhDlK65CSce8FhkB3aKzCoh5HLOqHRyjKK3b1b6i+orb3+brCh9h+i297yU4VGHP3yjKrErjJFqsruW9peP46Ip+EEeblsOVMxwgFpCfZH1kO7hqZLAJONNLYas5exwojFU9bcU5hZzzDhnoCttBB5Pbeeb44jw0Gio08R28M6lhSgw4VCZNwoGpNi0pSsA18FxjyS5uZXny07HXBlRxjwaBfuqLZk+l9uGy2JQ08pDOiMh4u9eX3s/hQTmtNSXUxv97uUFOFoqf5ZODfC61j0waDHSRdBQP3CUVEqJ+eUMFZ26/3+um1vjmgGbTNl7XuI+roek1Z7olsb6erWLo9I4zIZc+x/inripyrmEHLu1aCvHedXkapJYKY50KVbT2kgW/DOYajtOnIk6dOel11i4bD1Ge5/hwqY/MbGHqeA4XW4Y/ucgRuLz9NHpWVF1Y7D4paQByeXbQErMjARw+7wrrOx7ZtqFVash0tWJ3r0ZPTFPqa56hUFAKKZ0BP4NulzfHHGs3XZs/whHGq6x4C1Ch54U8z43UoIqUT/DRWoxkMF65e6ea1+vUUhS4LvMRuuPe9IXaHgq7Im1xmbvoQUrxdR6agvGQ4SEkJb6aZ+wRT71Y/arWM01FQnXzlYNesx9AA72m47ZGV/HcrJTRVigUAs+2bLo4LvbL9jTooY9AcWlXXjHMCvd5NxMTav5B9jDc/pG5xEs3otiWXnFBFJMbTOkA+gsb6GbJJXQD71vFg1vBmp8lsaBRkM2lK5TR1I0Z3sRmVWiPj2x/1+RGNAzX7aH/BXpozI+2knxKmhohpc0kY3autI/8k9RE2VSsxnaJXq3zfwYc3OSDJeafDcfaNCQCsbzIN6wIJCInxbFR9yZ9NOBOHfZMfEwCIZPDDFLnhdL+aQe0E6X9lDXzFAgzxvVKq9dvN9CwAIU4eDTuivnEJUw01PMKYVz6EOfi1ovoERW4WM0PCBhUWDycFrKLduC4DC3I5R2xM0jol50wtS3QpVfYO/cEW1NOGpapOas4QDUAD2C/EH3seH0O5q9lx9xb9EPO89c4Nzqug6UhGkWdVeYqlRqrUfbNOZQHl+fpegMKdibYByuqPOwMDy3z/hWSq+a/lh1FyQ6TmzF7lPk9oRkYemuNr+jvhd+/A0OflvYhq0as0Z2lfE/DI7++oxk/g1q1E8EdK8LaOPe7d1JAUXgUaxCizGW89lKVHmNFELl3XKue6d77KNkpW5F/NogMXzzjuvVsb8H7qZivPtuyS8E4KtdY7anXHEW05+uIAsmnbPB8a7AiL7V5PsPvrVno5EhpbYc5GeayjIsYR4mJ+UwZFeyZwnks7Z64zPu7he8oDMZ/WzzIjmsBi2thNU/puCQ2qVHFbEuVNzSG3bwD4XImUUSfytVxemTQciKvytbmsw3q/rZdui/RQ6P3S9XfbL4nDXaR2BDVCeEOBvF4+AsW34KOBfVPj+wwv7yv0zlrp77bUyoperl0n6iBYRJCORIfuY81D5Y37KMx/ql1p5XRru/d+L4MZ9bGxz2+uJMm1lKKRjueT6qN45eNgUDj+D8zHqdQHavh9bBHG7zqTraPxzrwJfPhAenm4soXxd2OZtE7DsPV2KZ34w5Iom3/Y+FzyDSuBxUV6v0LI48HsrGIU/Nr2fc/OUSpntRySHh9VxzCMBkBdq4K5CvObTGF9auQU3RwErgxWVN+R0vHaHkVGq1KltJ591GOEGVfysEheKd/KTvHJyN7TCbTSvZDqGH+3jmusJ7Zg0oFXiB/X3QUsLio5iVjGXe0810psZGOTy8pFg+6904Kv2mOZ7/Rg6lbXHKlLb+kuexrKZQRBs4VMT/Nrk5Orw/6kmX0OeqGEFGAnlUjT6/QlIv3f+ph2ORTVuy+VZS1HQaTe8aIxJWuZzxfy3tWS8o7M7Aou8GVVP+97EifDKtCZS+0KlKnHFfbln35YJclSBRC754YtsVv1Eg1TuYHXeTBVpSfpHYWEvpf/Dq4zyv3qRCZ8GXeNvc154vPf3+Hiq9SvSEl5UHz3uPLOs+9RzcLU7qSDwaFoZmjdaB+VdgO8rT+5+Y3v0wPbXR3gzhb4DkuKO2HpLTvraTTfCpnknIH4s+9ZGs0oOvdRNEMIp6BHB8YgAgRim5Gom3izzmiw7nvN++jHfFw+LZT+qANuV70l6PnbkVGn9txG4sPR+heqU5dVQTe8Fr46DAX670FqQFeqbPhDlk+FrLWwSOeK04jo1HhiexQLrm0qR3QsGhDytHxlZeelGXAY2lC69eeyp8otPiUmky4JNd4aNJ8iZ8As/4zZuu9sxyYKTr8J85g0QNYeOjgncbhHyVH6xAKmpsdEMtYMEc07ObCV/ALSYyRinyueYuGIkXZkfjCdMiU/kwxirJr+pNx7OYvqK3wZlOT15vhHXeFKLWu/gSNCvjdC6fVlE4aL7qwLTBqc+o6rJ/DcVuLONSLz6J8LEs865wrrXyh2IGxXM+Xl2aXfZ5baRQcb8QvBhyipVKiPWc+YyG5rzd4ZfM+yVXrGbLsNfM132eDlPM5IVJ2YmruQLebZXR0vqI+iZv/hcJXoN1yraVCesDTEl/6RqG/ZbNZ1AFC4CV7ImmUUFGeyceRGDvt84N6QodMeNm1fzKo0omLrMieq1kH9/+WHO7gSBI0s2qRzrNZWsn3sEdKV3LDRIUw5MYMkTGK9wTCzqDQbvubX6iHRguOaPwlzSOpRLMiL5HUQ06k9lPKxoIWabmfD9GM9cu7Or12ZrREKNRP9HypzEqRs6SF4hMZ0mLFAflPuJBUy/bZ+GgZ/OvHH12/1/fv7//82pfS8HRQV3YavFs+yyXA4OKGXEvmUi8Rb1dSn/W3HvWdMxaSxkqgK66Ma0EWpRxtQe6JvJNY3g1MwUWxroj9sTdIPj5pGVAavQWv6FhxD6oyP2mu38rRxkwpIf/x8edhkNV7KUjPhSqF6Zv3MrDmw8qBW50/iILsbyh7BZ2L4ODmXoEiNyBUCIVoa/IMSw0qRf6Kz/FXBymsBdOkRx32kwjj+8BJtCIlxT9xNI5C2WHZTz+gzi4OvxUc8b2xKFFYOFgJRI6x8B6O6I2VqsPcyQ0TyQq4k3R6F1lZdkGvBhF4x2wwV8QQpm/6mX7tEQcDA8OVPOOPPdSWZ/dSu55hvhapkL53Qj/MHbwz3II9FPVhY6UcJhrpzIeSBcx9NEfPhRmFjnwfYljwMJk9HajWkqIRhW+UNcuX1inut1WyrpJuovthQPw0fyzmMPqcZOTZ5djSPgt/7aUEaTlnq3n6lfFW34+2MicoZquWQ3FQfv/7Fh3LbV8Uv2RmG0UTc1ekoIBXcrHyA/YySgbZF+uhPfajJRY5LSk6+2dK+6K/IakpUXNEkZNEE6TeKVAH7JdtjSbQxiTvCyV0Z0r7oPxZKfkOorAxic5zH1j3OeXRGr5w7I3kpvMSDAugVmrIea9s+0xyKYyGCd1/vq9hR6uImkM6eZFKrpAFX78myg/GigfCZpY3RVxR7WIIP8QKpn0OCn0Hr9K123PQiLKV36FMILMakWlFT2q7L80v2jppObKYnyED0ayxdc5OzPrS87Ax8khLtqxGIXNRoEFZvyK/yYXn3g4FBwL2bLNnYuacqRuX++0mu/+OQD6L+uUuSqE8+0lD5iDpcr19OT/v/Q9hfAKGd7HF3UpDarnIbEZeJsQnUV966bxsTRlzFDi8S0HeXMoUMaACHvXooHnz50dohuXUB3YOjCDKV47jvWQkHsQwyGotMQw4REWLKE1aEmObfbd2PcN8zTRoy5zTrDkRrOZYyNLUElpbyGahSqSMrcdkPZvt6ZU5L3JeubPukIGyTDeNRe9AWXCeM7oVBENPpKDIlYq8zb89GjDGliIzisVDV+1gw4IPviBM+gtH2kDYXjyiQxa5ZGQQYy7vJ3NXRDsMC6cIIc9JyEDxNrW4krNJUbFq9sSMiyU87C/XQ2MXRwiCokmBpNmJ1D7IgRB7tPKfrDIiIhWiG0jVaK+hYE/KhyillaTYacVZSp95oUMiTwjWgBGZfiY7Nh+t4U2ATdtxP47lcYNOpSbufk0vfgfnLw6bx/2bSZbX5SeK42DLHTvncBw5WVG/2lbTUiiWrZK9WxR5uEDnhAz9NJY2F3+U+SMzfGsQ9b4fjXZaxHKWDF1mLCm++HsP9Vp28/Xy1dKCXcCwU8Iez9ULccXvkk/KjJYy7ZQd+ch+KafHCqWxbsSxUMJcC66TOuvNS/q1pzS2YZJRjtCmarr1LmI8PtcFbb7TT338gfvOsUT/suLo3rBBt9Vc8BGZlujquqdl0Bswq0PU5Vk0NVhIjS4ExxX28C3tTnLQ6PLdIpuWq3hAz+WuXtvGifJgJWY9x+mgLAS9/Yw/shZMzrStX8/QsKRovsKmWRiaCuLbJRwIqWtesMxRSVeodXKgSHhp/dEBej7ZL3cG4gGPyLSWvFF+oeNeunDyjsJZ23SC8XbZC3IomFny39F/b9VDw+2VONujhzz8cA8hnMV9TNnSunAlFUoZARkFCfSlH4Isse54pksOyKnnx4z2C32xl4AsylCwtnzJHtrjO+Ok45ZNWoBwdZJ6SPDy5yIRIq6aVK4lxiMnp17H0fnQ6wGS++dK+3xlXtiZUWiZUEIJ8aiHwu7daA+/tB5lQ0MGWkpDyeAvGpLK8CQlbsi63cC2LplmGztb35MFFXORadims+q0lYvzHDxZ/AGk1NdzaJIbqFLzG2d0SeHWfsAacXWXcAGIBTXd5k4AXVpr/tWwjFnuPg/cMyPGrUzfnyhRekhiiouXQwGAsN29+VfnIhq0zWPlXb5J2gRtTaSE1eYrYAFqu1iLqLB0l7/8g3RSzlwSK6hs9xv8NJDwrTTWy9WoJDWL4mvKQoni5RZHqbPDOCzIG+mZsrJ82t6VRUr7ASIfxmWlZMqxd5GNu2iKCTRKsneLvQOV6H+t52cUa2GN/2I5L5TvVz2xVPeUDN1yRycxltWnokGK9lu1S/07NjhsTvUe65leP8ApeL4uO14JNF9dWHt22kT2Qjd5cT1WtKXIFVcGL3TzmIEUIkJZyosceMp053cYdWx/oYveqEZZyzKhdGeioXDoeidMLniUs67tfug/svpsNacGotkKHn4yCJCy0szK5EJVxOZa9Cv0Y7KPjAMGK0xJ7oDqVq9CDiRewMJmyq5ezap5QMa0ZJB90R4aqzpJg7Oj1L4XzRCk06wo6ycnDVRBaLr7RB7kgMsTo3LXQg3OJmFDMGZckjPxNvmQAU4aDbeIFrDWT63exv9Wr3PtDQ0noAoRyJsHP+hN9rdSXsIn1pmNRJDjhJbdaEyzM/YHnioZIwQnqzAuOI69sjsrMChWl20VFsTJFnHPcgPj5rVuR/2kjYhl9U8Lz/RS4ncdh4Cb95qA/pILQUZyeDiruWq3aiPP2rNpope/ZyBou/rcO1C6rM/mkTg4t+yTPjgx8dY39j9pRP1H5zQ/1JE/qOvXS0m33J2xL7jZhaxz4nBwxD4XwVXYRZ4qjrVPnDq99i1OIiKVxyTltWiGFj7/OjFIsbwq2ZpPlvfSNLnRk3lf8ooojo48lV8MD/DAiauilB1FMth5+GgXc2hMOUPnxvcDTa/1kXgYPC9VcWMV7Zl5NQ6j1cmuaCaSNZJbRFHrv3o1F9cGwdeNXE9nUOuxMit7w8G/cYCvjpC/MC+Jvro4K9moKlvvzHJB5xzaLBMJQSRwxze6nmgd3ygneM3KqZ1dyRTKYYwTsQLRGlocH2pcFLb6kzlmTISNNegwembsM5E4yVoWSRtMlvVgG8onfb6eB6q1y8/ogTM4fisK8xfKoHF2eCGwLFr/Ff2q0eB39ayCL9xDG+etE/oiu+MXSvtoqCVUx4k1iNKBKcNmhTy4aSU+2z3sdeq8HeWyj023pWIu1aHZYMDOsJLJ564pzrtXUDtpaLiApiY/vKkNZqPVoFIO1aFcHbZFB0C/TLtqNX9iQkpY8MO4witu9Jc+/wHPt8XzodPzuq6ZK2VZnBzW8C4Yxim93JyGlj0J+j1FxvGR0hzsuF7Txo6gmXToZTnSua8oOBfW5bvdMX7eJ4mzj1zssMKKYjuIQrkrjeuVk3GYjbohArbik2ropNFgW660oo5LiDAsPTtSiI415AyHIKLOfKRgXA9r4398iONd0x1/4GxPLrbMAzKva1IFx/mY0ZvUi/2R7jXCNTS135m4akrx4+Qd2q/E8T9K7/piNbxVaIMgKBn9eiuttKcMLzsba4p3KspEWCzWUWZIGjUH3thzI/03x1FmMBbvuJpm5bX/mcVrecXduAu6B6Qjlo/2SUu/1uwzxtSp6tXAmTtyhlcyi9N8XXOcFPISRMb70+KXeq4b4c5vC3xPh1qXsltwvHIVmuZcSJePrP0/EDrBNVG+OK7tG5+0EVtvbedQ7MEFszLYuDCOl0DFVWvL814JpWzlfONWQVG4cdFboUP8rEc/jk/5B/ao17JyHKyIwzibh8XvUN46hiXlVuc29vROaGnjsrlcPtc7n2rXFzZTZmTGClUhzdmVInbsl+6hSTu+lDZLjbbOpPaDtK8WqX1207hCQNJWFAA2PkYzqNeoRsNNOJc0QabMWZLaD8gHSlJNatUSkdPKPbaCtIY3AO0gthd+GFdFq9XCkvegnPOJjVwUozxMUYmlcd456h7EOl2ZafyOd89Q4dBolDovE+kl6rMidX9n0AaktGMro+duT1wpdfgp+413Kf7/tEZoDMURyqs7GCuH1KZfuRpuusrB+4Vt8hM1IRM+j9DdVpQUpR/zuFwvvBrFujLsO+ViboPhUJhZ8UmJCxgNNawaFl5Bp53QHhZZpvAmqkYc9HAW2raLo2u7/BV94rrEof/n+O93mh+3nfmXPVu4T+vOgMtx0qxmaTq+03toBWj6L41tbS34vh8kS77IdCTFR1vRdmALTCSj5YJ2T6VWKriU5dVKmhgs2+uUAPcURF1I9CjFZglGpQ78ujPPREE1TOOYzOu0bsE+/MOhR+omFhA/yfKPrD+x9IyVkyU56ymn9WxbIeb0kFaK5xfnqwqovl3zzh+5WNGzWLA3+qfsNzrI5NCStjQrtUXP1aIZ8ACxqML1m5NacZhXkRKxGmxw/o/3WBmW3ugHrpFk63T1jd4bLwSwpcHmj3JBh4EVZxd9DOUly732XDRWtHGA67yP/OmOuu45x2uQQ3OolbGi0bU9DkuhBYXAFF2bzv+e2HBr+p6aKCnMNVvaTPtxzMQYp8aeGUjXUVMud4zobcuhAe+5VwaqtISODWfMJvcspdB8SlVN2vsSiA5I65MY2d9e6S56VhwO0wVOUiFICsLlFE5jSPJ3RwpnJEVKp6pMwYaGm4N5x5iH0Q2Dc/rSFrhX+z2TFjnoQNZ4UYiyc8lDyxUI3aMLGudNslyODnOovGjre8OUDvfD0hdURItC63RaNN6p7puzrzDTw1VWimlE7Fh1X88kEH/pe+dAt9rm129DOkpfTR/g6r4oS+mQ/crBgFtOVe+ZvOC9dsOx4uIPdNsUcV9MkX10JBQRFha831TvHJbMBUP+wMnUdZ9UJ8lcn7uQf+8p7Mq27AphUDEt0Q1r5znDA2rr512/+YogF0UdhvIP0bAhAyvig+Gdw8yuXYFVoouvaRGa1YQpf+pc/+8XH/58pwey1UwS0tEW7b3W0PuIjdjM14zRr9bjHcJPupGDJqxSsmK5cmAcTZn9UymFvAyTK8m7XYviavT4iblupfcKwfr0gSZt9uwzUahqkBF6hxqI8anMnbl3vWS86AsF7SEUOaUmLDzjB+MMC10vPWOluXN63Xr2ka12nq9a/evlpzRfxcTZzIxq5ENY/2dhVrJvs5rmxOMq7VcdpixUwZfBZMxfOduXclXaM9U1+0b7PTKizM1bdwn23PScVStng63fs9qMTbwFbs24Qk/sHCru7HDczDp1cVRtUp25d/vsGoSFXNYgms1xjUrznnPFtEg6t595cjwyPPpL5QVHFBNoc3W7R6BsFUrD2TFjuBeICyuEUiUkkLXznOEDycwv7ofn+Ao8NAquDKksSxiOQnVE8RbIjFI/6iVF5X2qTfOcLBa2tN8SYnrO2xitTEnznUntexQ1Q3gSqX6LMouAgl6WdRwi/U2Xs7gaGp4BHbIqQYKZlltCADultGKdsCgU3dFesbpw5TuwC+ZjZJrOaXZup9wA4UXasfI9WfcI1uji+xCx42H5Gw6hoMCJhPEv8hzO1Qw7cHfKT5qulXdwz/Tl8eH9NH3yoWOmEn9mvK49cAYOdufVRyKPPBqk+4eF76jBwpklKrlW3ZRJ+6VX1BfSxfGNJhJUIrKRspjKR4c1mf7omzK4w4mlOY4vITGxMtmCngOieetmFx2HU0DsCB52P02ffFDCA2NFnBWjUq2rUs6xGwfcsvKLkopraK6pu+kh/soPkWfdFObtRQ44mtGzUcc9QYFxUX5Ny+gcYpuGzf3dH9Of//UDyFUQGpYz9WFdKIRxMFxVHmBNnU9waIJh66vsYbaCXg8+xrRYkU6FVqrjleobXrEcippEUdku9EA+gUH6G7lAtfs+/XmnEM0Px0nLFaDZrJHCbEljnxnAmBF79Yf0pV//oKgnLLmXZMAY/f+V3DGM6PSMd6fPuGOTGuI2CwuCdP/LfrZ20pP5qtV8vnJ1x4bvK1ePvEwcKE7XHbPJv344pKQ2jcqVmJ/inmWF3dZZQLKs2wHniVeY3v60U9qeYkzwGvZHmbdf/7CjIjqbxvkKMQ+g6r0AMdlxsKlfpz9X3Gw3nJT1ja89rq55zos3FO2A3czPhUE7FhGPCLecLuTjGrTvjazwchYHvQQKwe5P16BTMOkFTIRxozsbGcqJLjv749lfq3DM0i9CDZwejOMeE2kl/8v0Ca3kfPJx+Nk1XSgF8b4KkTHDk6gokvFVeGgcdkZRC8WeA9yWaFO9mRURDj+5blB8DIn2aNO04ELtJ6pEPQUHzQ04koOJZFqEqxakoi7pVKbqtCAFzGy4ZWNjDQ0viINHwbyRhvJMPh4cWTujx4HUmdCPxwFbnr1RvM8bLhLyZOsD43ERKIMNtaizRr+q8tA4Kb/yA8WaHlF0wn1G/UxzDKioK+cZDpIig6FH1T6jnU3OrUvOAdtRVzSZztwD+71Xx6UeQLyGxNHSlw4uSLdK5FUd3Y7WpidyN/PMj6UI+ofxmz+EwJIvC1kXPZBVx+wu79LhyKzwLoXjxlsaFn4MD1Cv3xdVVMaAMILjvC2/AzcOt9HYGYSwsfYKWH6xJt+zt/yQln7QDcJ1p7gBHiLdtqHKD2x4R1PSob7KcuXayWuBB3QTD40GN1LlPOsotUfv1FEehqVcyOwSX+rOscT/1mk7jtFzrtx4O93heMghOgmxRpePwFx7E7x28HoC4R8S3Laup9CIRPjtsXLCbVYkQSxJngndwjhtFY1Ma2CwHisjkXLRmYNwN4iTCjUtxfXja6fyXopcjMOwN0bCXLGixIGdHCuvx6RHPB6OfWCxWJcXUa6uyV3z+knP56tyab46J1QKUhwsSFVpL8VomH2Y+Yr3gIE7WnP+fe1IGoLfZbegrSunkmvOqee/DM3iYyZIizlnxjcqi7vWNKeNT/yvgmH+wEwULOCO4iSaowqKZg9rGE4P4iO0Clf2WuQWUdqMZrw5wglFNGBZjwv5OALplONYNESD4LzHSR5U/xAQwEHv9TwoYUjOJJfpjItIugVMPiRQcqlGXDMEGXT+0wQnhGzkad3JkB8nOzvK9Fe/spIr9iLr+lXTSlX0g6/EQ3sclytphMZhdmYaWHbXEqsR6TQ0McV8kaVZ1iv52klm+FXwUY/7ERNIILWP7mhQrBW1Su/lb8S58LKmgu3IPbzdCqW+oeHZ8XG00rxN8QOUfXLoEhSagFoSZr1VTbUeh7WoPI8ImCIuE2HarVQFYafQFSfjXvZr8XrtwMtC5R0yCucn5UR9TQPv6chyQGYQSgBGcuf4g20t+CJ0bluQcvNSxT1diVwfeowHfk4cUIpQRrJMmzp9zDsTJIm2QizZG+ZqsX9M5nwisvtpbV9m9Oiw5XozOjZ/uIf2DzEJ7HrwNAwUddfpuRJ53TrPyQ/YjFq+cAVBUz4q5S2l0wweog3mJH97sJLIvrAZFXaR22xw1FfOxjQBaWrzxhRRaTC6M+Y/yTc1+vVu8juctoMQ2Yjla6Q2gYtROHDpzS00Qs5OCdveoox9it9adE63Bq4497XzGSrWDOTbBb5y2IVR3pF0XjjayBjnuQXwjgvjTntP7/Uk9uxSMCoymZIF6M2aDsIlOmMHWVMQu+apKAtLQHJtRavyuvWM56sNMl+tzFJ+MKhEWZmvZ+BwBHfvkHwqDT0Uh/AzoSydXjuAop/awhnAaU9rynhJ3Mwwv8PcSeXZ8S3RfYQpLYxAfFrz6Q0MC32qz3HfO2yDsGS9LAi8qFpuuyE4IB+1tl6xL4r1jVwmn+//tTcDU1Vo/zVJhQ+bMaKGx9tXVlrYcSXA0mn3hjsMWvb8pluYtPIoeLjW72YtpJWge5eiwsGldI1oVLB3azdasDseM7Y8dd87Do8V/eBr8dA4OMRTHQMNpVv2Qmk/yHIgbWGxHkcrO7tPGVdXoZD8DPige3HDrE0Vc6imizZJVQqVE4kIaaUmcsWOtrGmGtLwivigESEWs4eMCSPZal7deRG29eleZjpGEHxpEfQxTkFY2uIWNdl2DpKF5adCOd3q0t33ZB75lH8fN5hz9swBicKrGpYxKSoymzFEI9WpNu1l1uz/sH2MAigsG0/w0A5DEG3ZtTj+u562dCaUSPoJoWJE7M9iuy4k23FFOaAXtid7ez4lzrCzE1utWySj7ZBmK7hjZWC+ksKMlcOHINwdqthYVRuQPqtVI46ezcqI65nujvlDFWAkejkOh4EX/nOPXWPrsOeMLiVeVPk1reJ9z9o8QdhMjl4uR0t4nJ68PKbWbTYzJBw05xAQyeE7nGTA2Gm6HcNxAnPFknPCzOIk/4xER7IUCwOfH1BXFUBJJS4BGvMxw+XkCezRsy7jmOwQ1z8dOXc9ugryojReYQyJNcOC/XUPRXHJbuQJRI3/qMQumUd03sVFVOFhXLOencxXfq9Sd+KD2Zqv84vg63QcuOb1JIK0CVNov199Sx3yjkPRqfbYaMqm8B307H3uRhSHdM6ih51IWHi8VkRbDJbSaPpC++2P5hhRSA6W+B5nYjV72LXDyqF6zRtLED66X1CX72ku04pIJAeWbRlfQKIUnGvB9EaqcsJat9N+kOCjx8gY50uyxxnLtOKdQ33myk0J9jI8ImItPCeR1eA5b9YbCisOhrmKVRO+dlkk4+vx0GjNQ0tJK2H7tNJKbBVJ3EmGQ1Z+z4F96IUEpGTp4R5Jva+CAQq6cL+wFnMFDvzLcNRPk+hRYnLKv0TaT7571Tto+LrRa20M1J1DWvp5YkrnLGP2V/Xw6yjmPZmFQhah+eCMWxF1ojIQt1Y1dIkD8X7yoiNnV0OrN0VPqfGMvWBg7QxxKgqjw5f4aAzTmMQMk36P7DWaWxSgAcoz+fQpAR0qnzXEbdO/rX3tAL1yC74NshNSL//7sy9+T5QZtEQ2K6bnuwGcT9jSWONR7uacWsl1kDCfKUvFfNR0Y9hQJIPG+wiVpvVbQbxvlDNZUZslHOjrGz84EDUHRDovAWCSYfCzevzvQSBl3tHx5X7T8zluF777URN9j72aRElhKXFz3qhgtItJDKDokHtnsI17cfy8kK8o8Pg8bT//qLn+B/kyCXv6AFo0247MjCompowLHw9gfjloBoT16ezqu3HK6CyVjfRRx5+ePy5cok08V3aDOYHWV0jMTQdzUu/kU2mH6JC51Wfc8fi8snXiNF+tBNRkvtIKsDZfZ/iomWmMqzeRSVFSDWw2x5jiCdDrojPtiEhaumnsOsP82NxnHatRXORU9r2RkCXnFi2nAK0fxldQUWeDYWFN4lvhH7TtnH5L0UK2JVq0H5dFGrCeE8be9vkXfXCoZcQADFL8Z8bXeyGP+6BdHGgLM+vt5971rBUFv4/DklG4YuOUWZG/oTJRU7bCftw7zs6DlE3x4oistLHbHeu/oQ3OVWzj41anjd6yHQRfk4f2+F67RKGyYAT5FF49U9qXDFU4IWKBKSJLchx8fEXFEOCO2wgI11FGlk9l8Cni5eGLoqvUFKKidkFcbP3Kt9DwdUNRhxifMsASN6HtpN8vyfCXHLUzMD2FIYJek2adt//N71Snum+/WfvO+Q/UNzu12+Wkk8/wQe/J4OeCH2O6708/+0apXdep8pOe43/vtPHTuoXGGqMbqO9uaKd+o3Yki7B5m2uHGB9sd/hW3W3d511vUxbVST7QDrlosdLjxjmMptFh9ZCHvUYFlp3CxyxOsW5BfvPNeLndt2XMpQ/MLGQqlrDCPPOHCrK/3/yuU+pQNeIYGz84oJDITBsAaYvkHuId0eXJU+qPt/o79e14hsJ7L8N3d9zkQoKDyI6aoT+czu9xGhXc2QQ1mooRdCSRE7Lc7es5t7OHO64At1JyZuE78MLlvFOVM258SZEZeGKGUE3P5ZD5Zrfrvs3OGYg6z3g8owcfUgQ5gEpgB72eyF25QgioIsQlXqTfyN387mnr2fl8ZTpswXzN4AMzq2W8wQqiV6f320f63e9246zcld3CuLLt1Ldd2XQZtwt1p/JH7i3nmS4fbodkpj0Z6rS0VLamHEeuiYkqyXUupOJxeXHjYrR91x80h4nGCUzhwcUY/0FzGY6dDG3WmsoMHRplxlKl3foz3GltU8g1HTBsTrvxiXfFq9mHw+gQJ6k9I16CH8fMNl2OZiptk0XnwQ+67m5XOMi+Kg+NiOwujdXA8XrQnRHJn5TsxfFniwedh4SDLkOEtz5fE8l4HnDcH8FJL7M4qezLrYApJJx3yaG5iQM/jnH92vfQ8FXjnd6TJITR48Sk8vbxX8xhpiBfi3s6Jhe304Zi3JX5uM8A9PwMp3JIikGP//XaV/Qk3B325Ho5QcH2uI6PFE7nMcAPyD1HluUdJTuQgqUz9VfmEG6Hvcb9Ush+HBu3S6hei3F+s+aExYvd769sf37Ex/0e7zWNlWfKnp3h/fiaex5EZKTSLZEUQqf/fM3BDpwic1wwOv6voIJtggIlLZM/5uC8zJ3x2p6mmfIj1BLcwEvLywyk2Xw9XNsfqB/3FQddGt5U3rRAGij2uSzMARuZTVpE+qrjH2hJ4JfJYhs1g+1KHOjp8xvkIfT0ofOg97gD41gFyZRKPFeADRGsKTzeu6t7zNwQX5mHxqXvEGASL9mC2ijZs8QbhJMublr6vxAGQXAmoWv92jfD/O0huZZWwolTmwBc+ZQ1DP4kfcgkbaJntERaw+vjg97dvh18v+tUd5t6rLeND3eH3d2Tuwy/FXygeK66W+VE1qHrdodnVkf6G4VrX6tZZgYP45DoVH/Dh/hUfNiNr+H77e9VoL/7Vt39cft7N8XDw6EbcYv5Nl5/V5t/425o4/8Wf/Zw+FZVH3QZdI39C68tN5uv/0Fv6j9ucaTnhEKQffmN3u3U7slvtL9T6mVLWz68u7vrdjddg7pOPfdK/oe7u5dfVJbx1XloFNGDqpsk02xyY6ASI5mm0wK1KNUeqTZNEmwkvP8m3Js9xdChMY6y5TjdE7uVifkgyTZIiEGeihNprUdaQ0NDQ0PDm4eKXJhxlb5Qw1uEQn1je6MNc3yFHtpjP4iakkX52VFpH5xHVO6i6pY+ddAdgHRigLAOVMKuIUk/C7reOQOiJmqYPep7RNPRJ8kpaazJtxdFFZXy0OpaMkFDQ0NDQ0PDi8BBk0a/9nU03AqKBenfAiWr4c3ha/TQIAnqRHhrktpHnolUQkRdd9IWlR6nIYm2Mm/QWHhCNyQUPA2d0Sy8gDuCrJv1wteEBLkXSUfcG2SPUZA36NYkraGhoaGh4Q1Dozxev/Z1NNwKjgla8VVbODW8UXydHhqanEjHjBOl/aQhAo9scndQ3+WlhZ1HW+sgSkzePb3w+Va4u+s9ZEN8uh0rEsFJ4cmzlg/1igpWmg9AINo4XSVq29DQ0NDQ0PCCUOhvdXuhhIZXgmIJBNd4TA1zfK0eGgsh+qQli5IzNDhHl0CbGrpzw+rk5qCzZCJIQhqaeIJvKfrB3Yds6tCYWrR6yRKyhC20eLkZ1dQDggSjfdMNaWhoaGhoeJtQ3DGokRy/HCjurOxbGVpDBl+vh0at9XzSCTkq7UNII6JfKrQPKdOWZBDln2H6i/tYvjXPpttT+1cUnU1ajpG9UcdX7VOnE7nJiL4b1J72jd1KQ0NDQ0NDw4id4xByS6F9MVCGW9bq176OhreIr9lDe3zUvZXu50E6mnpI7ae0mjSC5Soucd58EOfNQ7Qen76tPBqh7ylLyLDSmJ5cM9agDOl2fNKq5LSa4eSgd6o5aQ0NDQ0NDW8L3K/av3rTvYabQbMRafRrX0fDW8TX7aFRezTRZ4TSfuIyBhFFRKs0e1Ta58K0AP/NQv7Rk2fjjXn9DtYzPOz3Gl3cvCT+Iu4KRWkupP5oHmROkbMkccfmpDU0NDQ0NLwhOMf2fPPQvhgo9tCaz92Qw9fuoZGPRmseE/9S0oxbV3t/LDubpPa5Qs2DPiid0dj1IQXI+ObSaIBWzhhD2pURJXRTY2spTYNMirSHC2iURo0EmrpjQ0NDQ0PDG0EPxTL3hlqRNzwJPTd6atqcDVk0D414wBY9nkEJTD6MJJ4m8XppcZ1okUG6Vwf5iY1xdGr++do3k0ffHUYnzcAHtREkTmljLclCy4r8RrRR6LaoJk2/9pU3NDQ0NDQ0oLtxaGVoXxAUKE3tjTbk0Dw0QuecFJgFyY1NjcNSL2v4Yd5Poo/4ghdHJ1CDNMo8vWV2oB7hnON8GhpaT6V0Vurqgtx1dOSvjf+pG9+xoaGhoaHh1bEP3MlVv/Z1NNwKikP9vplZDTk0Dw3onWexw2ijTa2sWZs+tbIOqfQspAZqHv3FxhUTKpD0teide6t5tIRO6dFJC1EygGFyzKT5W0S5HUmIOOq7Mt5RN7z2RTc0NDQ0NHzVUKgq1699HQ23goO11XJoDTk0Dy2B8miiQE+Kh9GC5OgkUWatJJ2ks5iHtAgIgakoDV9703k0wcfO7Q0n1Aw1S2T3jKmO+Bt8T2iK8PKh1e61L7mhoaGhoeHrhcM23b/2dTTcCorFwk17ow05NA/tiM46pMcmIQ3RBTlV2g9Jad+L2iMUIKEuwh2uI2WdXvteCnG36/VeO2Zv+tSYG63RuNouuujFLyV9x9b1vqGhoaGh4TVA/arJ+Hjt62i4FRQbna6l0BqyaB7aKbQ2rKFBzlcUSX0bJql9/ru3k3JI6gUtlWvc+TlSa2j7ufUr+XF/oBq13hHsQCV1jjOHx/YD5KUNWjWBx4aGhoaGhhfHaM/TntwSLl8MRp+bouHNQ2vIonlo5yCuow9SomV9vFTaD0lp34epQs2yTIjUpTFVkhyczyaPdoZv7+4One4d5PlJ85E1RCLIj9ZF43TLpTU0NDQ0NLwsyJ63vnU3/nKgkAjQr30dDW8TzUO7xHvS0WDSIrllThJmkjnzKFTjal2uRAsoUosp4yZUR6rnetu6jgX45/07rTvtlHH0l+vpb0472zulvvnHa19eQ0NDQ0PDVwPH4ePPjKHTsAJHDY4+N85Vw4uheWgZHDTagxmUmPmTFtXskvmjvCNLa4iOiChAit6It5+BrmNDQ0NDQ0PD28cDrA333WtfSMON0FtQrxpvtSGL5qFlsdfDAHkQP1ViidQ+BBzZBQMHUHqjBalPk3bX+IV36t1r30tDQ0NDQ0PD5409lx4E89rX0XAr7B21njWtDK0hj+ahLaDX1NaZIGIgXlwycdjQHA2Kh6Qqwsk070WuHqoinL52+vDa99LQ0NDQ0NDwOUPBttCvfR0Nt4Jm5exWhtawgOahLQPKjhmpfXbVvBOVECZA8r8nfiOapbFUP2k7evWZF6Q1NDQ0NDQ0vCZ6hIT1a19Hw62gyGBsHcgbltA8tDV0evS9YnRIh0FpP8yU9plInD7hbmKe/TTpj2a/ANGQhoaGhoaGhteD49hvbLISXwwcwvmNZ9WQR/PQ1nHfa0OCIW7qDWa9KId4yOqzWkiAKj31teA/g+SjJ/eMeliz+H5rJNbQ0NDQ0NBwBXZceWHdv772hTTcCDvSDR///+m1L6ThjaJ5aJtQ5KKxkn6Ioh7ikSo7EXD0EORPREj+kvXSMs0wA9Ip/dq30tDQ0NDQ0PD5gfreGOuarMQXA6UtvdD2RhsW0Dy0Ehy0cwMEHCG1D4mQaMb/jPLnVrwypNSsQ4FaYBGR8etxsNGZ3WvfSUNDQ0NDQ0NDQ0PDW0bz0MrwoLXj7BiU9pnISCI83C4NVGIPuRCoPSKjZiEXEkGRHH0110RDGhoaGhoaGhoaGhqW0Ty0YvR7Y/wktT+6ZUQhJieNPDH8I7K3BtX9YFGuJhKPnvNpJL+vWp1vQ0NDQ0NDQ0NDQ0MezUOrQaedkByt6DZan9QcoSTiLRJtyKBZKVkTqUeL8jXn1N9e+04aGhoaGhoaGhoaGt4imodWia53JL5PrliqPiOXLNpEc4T4fipMg4wIq/FTbzT+d4JuFWkNDQ0NDQ0NDQ0NDTM0D60aD3tjfXLELHtq0hBt9Mec5Xozj0o0e0yuBWmOxom2SPo96v1r30lDQ0NDQ0NDQ0NDwxtD89CuQa+184a9Mkg4gtUIxRBI7YPeyCr91jHZkUrRLFQgA6fTWiKtoaGhoaGhoaGhoeEczUO7Eu8758BgZHUQrkYD7ZGds4np6KHvaCOEHy1q1lIiTan7176RhoaGhoaGhoaGhoa3g+ahPQFaOWeiuGipafUktQ8FkeDBhiQfDik2KO8L7dEb3fT3GxoaGhoaGhoaGhoEzUN7Gvq9k0oz66M1AS2rk3QjuWNIs0F431Mnaw8vjRup2ehHJ0/p176NhoaGhoaGhoaGhoY3geahPRkftO6Ni1HIiyKtT1VnqWs1Z9XglCF/5lGyBgH+8b+c7g6vfRsNDQ0NDQ0NDQ0NDa+P5qHdBJ02JgTDJWYeDaxFh59zZaBABqE3guJIfx6j4fo1a53TrSStoaGhoaGhoaGh4atH89BuhU5r5+zAHa0D2I6UOONcGVEdoScyfuIg9ciuXAxEdBy/EUfvzmj18Np30dDQ0NDQ0NDQ0NDwmmge2i1xtzfOT0r7R9/MsqsGOZGImjQI7yOlRv9BLEmiO7ZMWkNDQ0NDQ0NDQ8NXjOah3Rqu2ztnOEvGrhq7aEJrZI0QS32tOb9mbWppzb2tYzTjnw9a/eO176GhoaGhoaGhoaGh4XXQPLTnwEO31y6AvMg1aZFLz0g8BFVoKcU26fFT6Rpl0khmxDnVFPgbGhoaGhoaGhoavko0D+258Ek5rZ11DmxGzyr7qETjnBnzH7mvdUBzNMPumnXstI1O2o+vfQcNDQ0NDQ0NDQ0NDS+N5qE9K0jjkcX1k8Q+t7ROYo7S4nry3izn2jiT5v3gdOuT1tDQ0NDQ0NDQ0PCVoXloz46HXrveOWO88yzAT2m0GE/6WkspGndSG500m9REgtWN79jQ0NDQ0NDQ0NDwNaF5aC+Ebq+sc0xwHN2vaB27ZM6HJCMSpkSaZU8tREeUR6eUcq998Q0NDQ0NDQ0NDQ0NL4Pmob0kPmmte2dGDMiaEc8Rko9clGZFLARkR2Y7xtGdc07tXvvSGxoaGhoaGhoaGhpeAM1De3ncf7vfm2FgL2xqaC3CjiLqKKC+1jFyKs2p1imtoaGhoaGhoaGh4YtH89BeC8Oh2ztlKaVmrfPSOw06IiIZwjk2/h/9iXempdIaGhoaGhoaGhoavmw0D+218bfDndJaG8e1Z9IwzZLIoz9NpXFxmnFGq+61r7ihoaGhoaGhoaGh4bnQPLQ3g3tNMCz7aAZD1EY/jP+Hk0YlaaQmMsKp5qU1NDQ0NDQ0NDQ0fJloHtobxIc79W13OIz+2uisOeOTgIhH3Zr3xinXvLSGhoaGhoaGhoaGLw/NQ/sc8N7p/V0/emyd60bnrNdOq36vfve79voaGhoaGhoaGhoavig0E7+hoaGhoaGhoaGhoeGtoHloDQ0NDQ0NDQ0NDQ0NbwXNQ2toaGhoaGhoaGhoaHgraB5aQ0NDQ0NDQ0NDQ0PDW0Hz0BoaGhoaGhoaGhoaGt4KmofW0NDQ0NDQ0NDQ0NDwVtA8tIaGhoaGhoaGhoaGhreC5qE1NDQ0NDQ0NDQ0NDS8FTQPraGhoaGhoaGhoaGh4a2geWgNDQ0NDQ0NDQ0NDQ1vBc1Da2hoaGhoaGhoaGhoeCtoHlpDQ0NDQ0NDQ0NDQ8NbQfPQGhoaGhoaGhoaGhoa3gqah9bQ0NDQ0NDQ0NDQ0PBW0Dy0hoaGhoaGhoaGhoaGt4LmoTU0NDQ0NDQ0NDQ0NLwVNA+toaGhoaGhoaGhoaHhraB5aA0NDQ0NDQ0NDQ0NDW8FzUNraGhoaGhoaGhoaGh4K2geWkNDQ0NDQ0NDQ0NDw1tB89AaGhoaGhoaGhoaGhreCpqH1tDQ0NDQ0NDQ0NDQ8FbQPLSGhoaGhoaGhoaGhoa3guahNTQ0NDQ0NDQ0NDQ0vBU0D62hoaGhoaGhoaGhoeGtoHloDQ0NDQ0NDQ0NDQ0NbwXNQ2toaGhoaGhoaGhoaHgr+P8Bh/OfKHuPkPIAAAAASUVORK5CYII=">
            <a:extLst>
              <a:ext uri="{FF2B5EF4-FFF2-40B4-BE49-F238E27FC236}">
                <a16:creationId xmlns:a16="http://schemas.microsoft.com/office/drawing/2014/main" id="{4EE5FDEE-9F80-4010-90AF-7C38B658EB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2118" y="366810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png;base64,iVBORw0KGgoAAAANSUhEUgAADaEAAAOpCAMAAACOoPpzAAAACXBIWXMAADCtAAAwrgHza8UxAAABQVBMVEUUNFcVM1wcMlUfMlsbOVwFMmIANm4JNGYMNGwPOGUANXMANXsAOHYAOXgMM3MMM3kWMmIRN2sROWYUOWsYM2QZMmseOWQaPmwQNXURNXsXOXkaPXEiOVclOlspN1cpOlQiPGYjPWoNQHMcQWwTQnYWRHkeQHEZRnodSX0lQmYkQ2wsQmEpQ20tSG0iRHQlRHomSXMkT34tRnEpTHUqSnoyS3U1TXkxU306Unw+WH4ANoEPM4ARP4UMSIcVTYYRSokbRYQfUZIhS4AkS4gtS4EqU4QsUoskVpEzUYIzW4s4Voc5WoQ6XIs1W5E6YZFBW4FAXY9HYYdBYYxHaY9KY4pPaI9DZJREaptIZ5NLapZNbJhZbI9SbZBbbpFWcpNRc5lYcZhVeaybp7SaqbyXqsOYq8ScsMj////8A/sAAAD///8UYipXAAAAaXRSTlP//////////////////////////////////////////////////////////////////////////////////////////////////////////////////////////////////////////wCgN2YaAAQciklEQVR4nOz9XY8kyXIlCHY2YRG2KtMqXnPTLz2KL50zjZqZRYEXS9xtcEVfGmA/EBeLbQ5AzvRMLxbEkA/3//+CNVU5R9Qiwj0ystIjIyJTTlZlxoe7uZmampkcOSJH/82fE4lEIpFIJBKJRCLxNvBvXnsHEolEIpFIJBKJRCIBJENLJBKJRCKRSCQSibeCZGiJRCKRSCQSiUQi8VaQDC2RSCQSiUQikUgk3gqSoSUSiUQikUgkEonEW0EytEQikUgkEolEIpF4K0iGlkgkEolEIpFIJBJvBcnQEolEIpFIJBKJROKtIBlaIpFIJBKJRCKRSLwVJENLJBKJRCKRSCQSibeCZGiJRCKRSCQSiUQi8VaQDC2RSCQSiUQikUgk3gqSoSUSiUQikUgkEonEW0EytEQikUgkEolEIpF4K0iGlkgkEolEIpFIJBJvBcnQEolEIpFIJBKJROKtIBlaIpFIJBKJRCKRSLwVJENLJBKJRCKRSCQSibeCZGiJRCKRSCQSiUQi8VaQDC2RSCQSiUQikUgk3gqSoSUSiUQikUgkEonEW0EytEQikUgkEolEIpF4K0iGlkgkEolEIpFIJBJvBcnQEolEIpFIJBKJROKtIBlaIpFIJBKJRCKRSLwVJENLJBKJRCKRSCQSibeCZGiJRCKRSCQSiUQi8VaQDC2RSCQSiUQikUgk3gqSoSUSiUQikUgkEonEW0EytEQikUgkEolEIpF4K0iGlkgkEolEIpFIJBJvBcnQEolEIpFIJBKJROKtIBlaIpFIJBKJRCKRSLwVJENLJBKJRCKRSCQSibeCZGiJRCKRSCQSiUQi8VaQDC2RSCQSiUQikUgk3gqSoSUSiUQikUgkEonEW0EytEQikUgkEolEIpF4K0iGlkgkEolEIpFIJBJvBcnQEolEIpFIJBKJROKtIBlaIpFIJBKJRCKRSLwVJEN7s/i7331c96g/bf/VgfH17le/++fX3tlEIpFIJBKJRCJxDSRDe1P4l0+H5faw1lJOparc3d3pndqA+B9g+2L72fbLu+1FpnLqhO12OfzutY8gkUgkEolEIpFIfAWSob0F/M41MhfI/l3VjZxt1EtskDMduBtwlja+3H7mzE1UrGx/aT2VUxfYfupk7a9e+5gSiUQikUgkEonElyMZ2qvi/3a4XUuV090QxbostrGw8c1d52ZytxEviGY22RqY2Ya6fbP9anuxjDdutK4TNtv4XakbTzv8+tpHmEgkEolEIpFIJL4AydBeBf9zbzEbitmpDg6mQyDrRGxIZzrqGcnayMfA0/oXii82znbnMprcGd5etRM90dNJRtPahuxTSyQSiUQikUgk3gWSoX1r3N5u1Ow0+JRUMedld4NsmStg6DbrrWc2JDK0oA1Kpir+CpMupnXOVrvqpuBz/gb112+bLX3rdaNq63L72oeeSCQSiUQikUgkPoNkaN8Of/g4dLPTqdMwvRt1jLbRrOgnAw27G1KZ0hlESddcIcOfXss4fl9gGzL+0/HDvgEVL4C07jRyJ6eu1vUWtcPfvfYwJBKJRCKRSCQSiYtIhvZN8H//eLvWE+lXJ1ijzWyIZXc2SFjnV6KsdFTaNhpqF1nk6D/3fzXKHr3gEf/231Zxktdp2pDl7lynu5O1rrcf//1rD0gikUgkEolEIpE4h2RoL42/Wte1lEqOpd2m0YJ73e05F3rPUOgIaxCjNUhQtk7ATJ3o6ahrVPC4u1HgWPzFd/iM8ZnjbUO2295TvD3tp9cemkQikUgkEolEIvEAydBeEoe1nLpqtlGkeocuMq9g7PSqotPMCxbHD8S/URfUVNBpBgvHIY8ptgEzfmhmKtDL/L/7clt/zR0+Rd1SpEjTWsv6Ic0eE4lEIpFIJBKJN4RkaC8FN2uUOiSz6Cvr7Kn4V0YfffHqRlK3+GYuUE2n/cHqDAb8YwPGYkd13W1oagZDEQ0C55sqg/hJEDutUlJMSyQSiUQikUgk3hCSob0EDh/rUMi8dtHuBhm7u1MWKe6XOPOvqgVbQ19ZFQl6xdcrXk5jR+vO+m4cQnd+J2HsTkO5pPj6an2BNSd+d+Zimm9vo2m3KaYlEolEIpFIJBJvAMnQro2unZWid3o3TPRNyaiM8hfpU1VB0SNN8lHu6N+h1hFiGrvQoIIpPEUGpWMbmhrWUNPZgoaXGUQ1t4Y0p2fjZ3d3d3LSFNMSiUQikUgkEom3gGRo10TXzu6oacEAH31gXtN4hzXN4IQvNoUvLGI2GspsUqyppJGpwXgfehpFNgvFDBRQR1fboHiq97bGvRvfw0+k9E++q7UectW0RCKRSCQSiUTi9ZAM7Vr4pVs2Fi0y1h8bEtmdSqxqRsd7cC1ltSKUsSGFcdmzeItNo32Qr/3bdhRPlFQvFDR3DnEVTmji7z9GNeUw378j0euVj9uXp1rWNVlaIpFIJBKJRCLxOkiGdhX892utd7ajVlaNbWbh3zjWpvbyRIEMxsWqp52Hsp+sK2C02gdRQ8mjWr1vtQ/jEXM3SDNuJhrUIKQZFro2lF7aMO3fvr5T350hAG7b0NN6mywtkUgkEolEIpH49kiG9vX4uB5rl87AwcC+dktKD4N8ejQqqiAHr1L/lTeoPem0b7EhQ1XkGad9C6f9ndV+vE6CAVr4QA5OBtxByusfrKfSl7Z+7aFNJBKJRCKRSCR+MCRD+0p8XKsToDunRp1C3aGwEAYduyawkMvCap8GH9Nq3/YUa2e1r3urfe9rm1b7Flb7gjpGpVfIrsySK6lxl8L6ETusw3iyd6TJ+EtPa/alJRKJRCKRSCQS3xDJ0L4Cf73WMkzx75xXaQXH6uWJdncXK49hdWkX1ibtItdi3WNl25nu2swmk7P4AsuZoUZSbfapYa3q6RyCla1lVDT2XxdUTA4d7o6Kn3IDdufiHhljPZV1/R9ee6QTiUQikUgkEokfBMnQfit+d1vrHamQWybSGFHo3WG0+3DjRTXWNLrVvjebdfJ032ofTWGscwy7EC9OVDBBCGrw04fVfhj6B/XzhjZs0ay1qnMB7EHR2LJm01lymJ3gF1XuTuu6vPZ4JxKJRCKRSCQSPwKSof0m/G60nrnYdOdGiiBWzo8UEpndtSBt4E97p32UM+o09HCnfRroBwEMo8bgg5NYkQjuaJ7qWaf9MH4MpW3aRXobm7j9Pssg70bh5Mbiau3LpWXBYyKRSCQSiUQi8cJIhvbl+Ju1hGMiPT/uhpilCqsPCTVK2m5Js+nScc9qP5asNlYnhqw16dKkeXPb96z259f3rfap5M1ySn9vMWeDY6dRp4nVAO6ija5/jTa3XvG43v771x79RCKRSCQSiUTie0YytC/Futa6EZt6Z3e0/Ih2MFhzgHQJmsDGj1TvcS9jkSOVLQHhQ63idNqP1jSX4KCf6Wh169todNrXUNDI7xrfqNibWQXJqkcWSdp8hfRF0uqga53G9Z+W7bd3nYSeSq3r4bVPQSKRSCQSiUQi8d0iGdoX4eMqw5Xe1x0DvXFrj7HkM6QnobPiqDV0cmVOq2SuWgarfadJ7rlIq319YLWPr6U14TJqcAAZJKxztSaw2o+OMjam+a5WLaderFj73xvLrGU9bf+W7cvjzc3NuqHeHvs//es6/illvcGLayn97/5PWW8//C+vfSYSiUQikUgkEonvEsnQno+/WkuXz9zKAwuYCXvCLFzy61ihTNktBh989py5vhbVhuxJg9M+9bjHTvtQ3Iq3uflmt38a/CIbiyFVKYxtP2sw0ZftfV39Wsvtshz+8NuH4Nd//xeHD4cPy/bnw7+93sgmEolEIpFIJBIJRzK0Z+JfbsvJ14vWUf/HTi0LW5BByKqFoUedHE2j+2w2gqEnLKz2lV6KOh0V9zwNFYs0+HBHRnrnD1LWauPvpW6UrJQ6xLD1Zj3+3WuPXyKRSCQSiUQikXgGkqE9C735TE7OsmbT12jpql7OOD0+epliOC+G8aLuDO27JIbFoi1eCqd9NJv5kmr3zEJcLVP/9GHSqGHnv+sxGxWN9bgeDp9ee9QSiUQikUgkEonEFyIZ2ufxaaNnWDiMypaRb4XbB5cdw9rUlMN2Hozi9YrzPXiT20GOykgF76I5o3J1tL2Zo4YlIwjZ+PY0NLOumq3rz689YolEIpFIJBKJROK3IRna57CuxzI0sL4yGJYNU3gqqtKMQyFs2TQOidrEcNq/55lI3kYdza1Cdm6PeInarIR0bqfTO9L98re/ynG9OXz89bUHK5FIJBKJRCKRSHwVkqE9jaU767vTfNQicqUwFhhq5c9hAhL+HIrKRSpn0zhkt/wZzENotW/3rfZn/5m5YcgwBYHVvnb/j7oebr7C/CORSCQSiUQikUi8HSRDewJ/tdYi8u/m6tCqpGIwBonFxGj0YaRg/pWSyAlM891pXx477buJPp32dee0H3aOsm9tG1JeXcry2oOUSCQSiUQikUgkrodkaBex1BOWk1b3UCxhySFcqhpW+xKSmqJs0VvJ3Mpjb7VPS0fWKaIVzRew9vpFvWfh2Kq2MjxC2uB2TXTbr1rqsiY5SyQSiUQikUgkvjckQ7uAj8cq9U5R1ahjQerusj/YGqkVjDwgq+m0DvHV0Oj28cBpny1m7FozqbQBud/ARj8Qg+XIKJbcGNrN7eG1hyeRSCQSiUQikUi8BJKhncNfrlXuBl2qFMLmctKPrfaNLh4PrfYhstEExMsclXyL74TAhnXVYLVv7E8bZZDDJ3L7uOO63Lz24CQSiUQikUgkEokXQzK0x/hYV0H5Itcko2GHjjWpg6qdcdoPE0Y67ZOE7Z32YaEvzsWc1NFp30skfTm0uTpaf/+a0lkikUgkEolEIvGdIxnaQyyUz1CJOC1C7vqiaOw/E6F3h7s23rfat+mvH+uYGbnYtNqHjgb3RjhAolRymIaYdufGUut6s772wCQSiUQikUgkEokXRzK0+1jryXx16jBOdK/7nWcIJDAUH1qsYs3F0ei0D5PHna7mBE8ppAk3W70KUh867Q/3EK1rameJRCKRSCQSicSPgWRoe6z17m4Y4ntxoy9KPb6+szt4eLi1B5aiDvtG+O6z6wy6GN0b3VrfCxbpo48KRlK5c1b7tZT1JvvOEolEIpFIJBKJHwfJ0CbWWjpvuhtNY9JrHWkMoqY2SxPd5YNO+/BznE77XgeJfjU67fumNPwch0EjKJuOtacpmrEmciNoh8M/vfaYJBKJRCKRSCQSiW+JZGhEt2+8M5nuH+F4bzsffBFa7Yf54n2rfbfGn1b7Ql6mrJYkr4tVrbnItfqP+/+lrOvptUckkUgkEolEIpFIfGskQxv4Y9fPnHyhJUzDsmPyMdW9077CCv+s0z5FNhiAwDpEadHoZK25nqYge26p3zdbl0+vPSKJRCKRSCQSiUTiFZAMbcPfrOXOPTrQSwalaxjgUxsb9YteujjN9h9Y7Xslo7HaEV6PQxXTCm6GPjNxujdYXbiD9H/quvzhtQckkUgkEolEIpFIvA6Sof35r29q3fjRHb0/NFw/lEueCWsTFUWLY/1oX9LMnfYrnPaVjoyzQ81fMFgY3+3m/FyZ2g39xxJosi6vPRyJRCKRSCQSiUTi9fDDM7RfVzaCbbi7gwYGIc37z8a/TsH2VvvbS+s9q32ufqZoOdNYeFrZpqZwBKHho7entfGmUpekZ4lEIpFIJBKJxI+NH5yh/XH96SR3EM/uBJ1mXqjoriBmXJwMVGz8Ak77o/aRX7vshiJI2Om7g/7gYtUVtXtO+9YK1lWTUnLRs0QikUgkEolE4ofHj83Q1tJZ0x16ytg7pjvGJe6tGK6Otit1nHWP5ouoiTeW+aLU9632sRX2qgUV7Bqalnpz+9pDkUgkEolEIpFIJN4AfmSGttbqnWPDFKQzsrsgYbuVy2gH8thpP5z4WfUI74+dFz+c9nX3XdU2KBsNHssxixsTiUQikUgkEonEwI/L0G47P8OiZ+YG+tFTpjat9unH+Nhq36bVvk6rfXA0iGT0fVQLmobV1brVfq21rD+/9kgkEolEIpFIJBKJt4IflaH91bGAmrH+kOb4F5329Z7TPosiw2lfdk774G600adfiIGjjY9o/QU3H197IBKJRCKRSCQSicQbwo/J0P5mrXIHJiYKZauydSyY232r/aGR0WrfeZwqrPaVi1zft9pXrE3tzWl48/iFVCnrmgufJRKJRCKRSCQSiT1+SIa21qFtSTfXN2daBiJ1Nz1CnJJ5nxl99Om0L+7w6DSNBo6CNc7uO+0L5TaND9u+KvVwfO1hSCQSiUQikUgkEm8NPyBDW2tx9nUnJWzz+/eVdOyR1b73oj2w2h/ejVxKzfvSwMM0GB+t9l0482+3t5V1fe1RSCQSiUQikUgkEm8QPxxD6/zM2G8GCw+Y4mORMqpk95328TN32kftIwgZlqi+5LTvS1a74WMX0KQsn157FBKJRCKRSCQSicSbxA/G0H631jt6Lm4U6k6V5Ev2pYoSrOy81X6FMCZeIUmyF1b7AuaG7bAXTXJl6kQikUgkEolEIvEUfiyGttZT6GLRUdbNQiwWoWZZ4/Oc9mU67Ws47Usb2lmD7aOve+0O/Fpz7bNEIpFIJBKJRCJxET8SQ7utQ+66U69XHNxq79kILWxntY+6RnXVjHIaFrXeW+3bzmp/+66536Nb7TtTk6a1LKfXHoNEIpFIJBKJRCLxlvHjMLT/8XiiZ2O46EMPc7dGRXXjA9YGPob+s/NO+924cTrtNy9rbIUeJENAqymfJRKJRCKRSCQSic/gh2FoazfSH+zLbTwsbPW7Pmaz6BHszf1DBMukebEjDEY2VlfPW+2rzD40V868+tGkrMnPEolEIpFIJBKJxOfwgzC09XiCZkZ3fWdW/h0dPST0tHDaJ4/zHjSqaVyCWnZO+6iAHIb6TbzA0SjTHb8fflaPPx2WZVnv/+f/1OX482vvXyKRSCQSiUQi8Z7xQzC0/+eK1aLtDr6N6stIR7kjli9jN9rgY8NSxE0elVb75GVzDWrvWUNXmxc+Ks0ch9W+Sn3n7WefPn5YOgdb61JrOYGWtoF+lOMv698Vkyp1e9mykbgPuaZAIpFIJBKJRCLxpfgRGNrN8dRrFe+4GDXMGtWMjvoKsrZf/sxo5egszITKGoQxwRpn2F447btpo1tBDo/Hd7r62XG5WQcrK6XWepKTVhlNduI6IQs7h1rYlIMgUqo2qa2/a+3K2qG+9qEkEolEIpFIJBLvBt8/Q/vLKl07k1iPWr25DF6ObrWvdsFqv8tiw2pfp9W+S2tR06iwDyFH6zb7dByRenzt4/9S3H5YDkstG8dq4Jpq25fNyS0Xf1OHcJyagqzBDdPaGOUxJp2qpaSWSCQSiUQikUg8B989Q/tYfFHqsSLZXTAruIaEe/4kZnTa95eRlcwXsBHNvM/svtP+WAYt/ESk3r724T8fP98OyWytVaozr6pYPM6k+QLdTspaO8WS3gbSNr5rg9D68nB9oJuLbSJFq5RR/bgeslEtkUgkEolEIpG4jO+cod2OyjwsWwajkNlspu4RUkdn2mOrfcW/6D9TX3caPWqq6DOjm74rS32bbdQBai3rax/+8/Dxw+1SahlkdDuCLp1tHGwctbnbSYU6iFE0ggTVKJ010jbUhApW7m6DuI6f1Vpulg+H1z7oRCKRSCQSiUTiTeK7Zmh/fSw6TPbJtMLDUcnSoivNgoK40773kYGR7FwdSc0eO+27YKReKyla3oF9Yz3crGuttVWZ7WUqbMobZY5ovOurvM1F42JJudFrNyo/uXbB9oMqFBuH/Dba8VqX3gbD1e2k1FLWZV1ST0skEolEIpFIJO7je2Zot/UOvotkGYN6RWXjBat9Cat95yf+ZqWS5nV/8Oo3/70q/fl9KTQ51Zv/9NqH/zQ+LEv3/+jLaouVbTy2r8ZRK/xSpoCo5F7eaBfcTCik+RiCsMJlhSMjReCaUraP0OE00oZmadpOdb1ZUk5LJBKJRCKRSCQC3zFDW91rUbDONJaQhtO+aNg1OmFT9poNGQgFf85PlNxE6c3P9agrnPYN1vzDdX6sT/2WbTHWpetm6mzJhjo29r2hflOCdLGkUak8YsRY00m7EItmviZoRfMCUNfkMPijfnLjZwVrffcBPJ02ltaNRN6do0oikUgkEolEIvES+G4Z2lr1jroZHEBQ1Ch7q307Z7XPJaqhAxmEpei3gmcGhbPO1GCwv72yal3fbPXep66caVOB+8mgV20cfuXaAl7MyLEZZZtjSCp69EQ0ajp3zo7wTlH2pblZiJd8QkYbxK02KpBaoWRWa01rXZZ3ZKySSCQSiUQikUi8CL5XhraWCmLhpXuQctwv/5zTPnrN9k777gci+Bs2jxZO+27XqLDxx2poIuWtrn/WPfSP1Y1TFAu6wdUSNir9OBr1QmXBJ5rKwFMn6LQf9aBeIyr4h2sP4CdeVDq+oGO/RavaGPvaix67n+RrD1QikUgkEolEIvF6+D4Z2u+rorLu7o4rkwlVMy9WpEs86hYtlq52+cgpl/KL8C4UYeeZk5a91f54cz299sGfwccPa5fOxBUzUlEULhbDam7RhYeCRn+dwgpk0CkN00spxqW5g4TFggTwu/SF41gsqdrcTlN8m96SpvSBbOwL1JJqWiKRSCQSiUTih8V3ydDW4oyJvoN33lt2BwoCRkJnkPk6SkbKr8QVontO+4Ne7J32Wde3/b6ub49Z/HJYSqmFtpMUAjV88tWwHHWDbugcjfzKX4T2Ozac7XxD6CgiLPtUdKqBtA6uRntMdgOCEPfaSXhIira+I7X/X9W9HtfXHrtEIpFIJBKJROJb4ztkaH9Z61iaepCAO5bwRWXe6BoDH5N7q1WTk0k0rsnUiVDVqDaJDjkPVhFTfXuU4sOhDp7EdrA2bPO5275WHNvwmo8IrPPH4FQnWi6Qqa/l7Wt4+1Jy/QeVdpfevubrdgvNILm8N8siLRalU2prwuXozF0j+8LXrfWT1Be5/pAWIolEIpFIJBKJHwnfH0PrAprX7HmHGO0tpEyn/ZB96AyibJ966LSPcj8FnxvVjc0dENFHBa8MkXrz2od+H7frUksZ5ZgNpvjj6OiFwvpEaFhWjPYhotE4BtdKC8MPcFiWi/qhR00of4oP4xgrLfuDpIVGp6w21cEcW6dq7iDS2WTVjaWty/rLaw9mIpFIJBKJRCLxbfC9MbRfa1W5U7tTSmYw/vBvUc+460qLKj40nz202ped1b4zk1a4YHWnb23YhWiVN8UiDstalb1z5vR01nIOtctc/UKVIshbjdLFcHv0wQDhYuud2zcKu/YMjivDgkSijFKj2c8mF8NJmWvIsaAUkqWgK2384RJzstG0t1dAmkgkEolEIpFIXB3fGUNb1zu5szt0kAXHCgeMQQDqY6d9Fujhx+FveNZp3/0LNX7QWc36dtZd/uV2PZbwxJ9tYeRBYFEWZpUW/BOEzD1C4LQP4xRIkVwDzaJ4UeH6SLoXvpkC75RJ9/h5iuXBucKa7+RoduvG+yfrnXH9X5pstiLVjR7f7DoGiUQikUgkEonEVfBdMbS/WUfj1J1AFAMzweJconSUP2u1j9frPat9pawm/k3latX8+bCJr2V97UMnjkvtdKhV+nm0oJmuWVWSNS80dPWMNh6qUMlgtQ9TfNXYQrhaCl0Z+3dYuXv8bGe1rxb0DFWSgy7GQmqU9EK3AxccBY6zK85XFx8LXevG0z680dUMEolEIpFIJBKJK+B7Ymg/lU6k7ow9TzqbzIycBIoSnfbZlgZZTEMv2zntT9NDkI5Bf9y43j9jfe0jB443a63S+prQndK4gX3humdDADM6cojRIUTYdIfuu0dO+3D8kOm0LzF0ILhkWTTKhNN+/6o5i1OdLWjwFwnJzvsFw1QzegS10atlnJjWO9WqjM609A9JJBKJRCKRSHyf+I4Y2roF9XcyLfGDhA2iUONrGjFCVOOaXTurfQX3wNLNYAj4WlqB74Uv+1zr22ALtxs7azzovpPuZAJPD67pJkPxMiwczXXO3MnDPUOUVZ+TvHEhguhaY3ta/FLIbUlxw2pfSA/pN8LNipM/ZVccyyTLTgB080mhfUmrThyrNd1Y2sfXHvJEIpFIJBKJROLq+G4Y2h9PtdAuEJwE1XX3nPZjQbTJFdBDBUrmm6j044edxaAbYDbefMZflOW1j7xjWWqtRao6pQkH+7D08H/gle/FiahvnGsJCH074IyidNr3Wshw2o/B5TBw6ASdf3rPaT8c9aGkYbPT1t9XnBtsrgk3h3MkQw/Ectb9/LU2XjUWti65ZFoikUgkEolE4nvD98LQfl+roGAuKuq8gUlQijd1GTZdsWJPXTd7YLUPdwzdWe3D+UIKVKFW6/raB77hw1LUGlzx0cul7KpD05eGqSWtFFkCOgQsVHWGqoiuNIuaUPowaqzRrdg+6iV3VvsU5wRMzjCMoIwQIJtTNPWewCpyqlI2nDaquY3rWo83x+2fbg+y1LWML4/rzTpwWMf33Yj/w/JvX/sEJBKJRCKRSCQSV8N3wtDWQq9BsjLR4CPgaKqsXJSd075cdNq3cDlkFxYtDUdTlFSt6+ubVmxcpeqp7191kWvof51ExqpwglXQYDx5r6bQnS7HsVd4dcQb0XwnUCIvOe1jYPq39aHTvoLw0VJSJoPT2IfRW3YsG+86fjgsy/G/vfaYJhKJRCKRSCQSr4bvg6GNxb/u7iRsBiH9gJUIHRiFy1eDh6AviotuCWsh0Wd1z2ofBogqY2nlToNevwHtw1K9crMJu+kgkDWUIWLdAOdDdfAot9pXP/zo8SJL3Vvt08QD7WJKr304pxit9o2loNxEWO3bpHDgwG2UJ26UbKhiN8txOaaDfiKRSCQSiUQiQXwPDO2v1iruBXgnlYLZ9u3dA6f9OsiGcxoVOu3DMP6x0z6X6YLNI5u2XIkSOa2vfNjHm1o3usg+LxxERYsdvTvQ7aUgoDunfaEPfywpHX1hs2oxnPZ3uO+0r2g9o9M+Sh0FzW+CBdDAeEHNlkOuP51IJBKJRCKRSJzBd8DQDqe7jY2BZ4Ta1bnC3d5qn/byFiYfc8m0abU/HfaVRX+kISzP624W8todaP94W2CnAT0LXh6wPEEf2q7PLiztd1b7KFx0ERFKI6z2fTym1b6LZ9NqHyWSrKEMq33bWe0rLfu7h8lay1KX480fXnXYEolEIpFIJBKJN473z9DKZCPQwBROGcLFuWL9ajrtu6AW/oZ7p30LjiPkJVjOOtw1+u9uXvWYl/VU3Q/RiVOr5Jvh5IiVBcLTg2WJ02nf6deoXGRxIqxBWP1o8YOQz2YBJA0w7zntK1lerDS9/bKsy+HVC0ITiUQikUgkEol3gffO0D5VWHqo05LZUOWre7G0T1jqaLHO2b53CrzLSZqS3Gj8HvzFW6+klPUVD/mw1LEYdewmLUCkkmBR+Npb7euoQiQJ9VWkp6rI7w3u9/bYal+jXJJm/Dr781T4U6yO1g0ZS12Xm+wySyQSiUQikUgkno93ztDWIncbVegeIXpnMHin2LV32reQwe69yOBSSD+QndO+Cp32jXV75CSH1zvgn9fedBdKn7OlFiuTKVcckJDORucdG8gUfMpAvqClYXGzcNrnGtLhZOmjpwL7xlbMuKza7FlrUTW6kbN1eRMLxSUSiUQikUgkEu8L75uh3Sq4xZ0vT03DjHDYR63f8M2Q+1b7IGM0lY8Gqmm1D1991agd7BTlNTvQPtRa0RkmDYs5hwel+XLRnbEVxdLUXo6ItQZota9x8KGduQQJFsdF49wSX3cda76BMUKtSGzDrfa7QeOGdTm+bgloIpFIJBKJRCLxjvGeGdofa73rC39hXTN45WM56ljsLL7emX+EOyOc9nXXvcWqwb3TvoGwddLzatLQL2spbKMbfwqXp57rUdOn0Wsesd/KSsiHTvsuKrpMaPed9i3qRbHOd7TkhSUIGvQwjNKXnL5dst8skUgkEolEIpH4Grxjhva7GguYwe/DjechAElY7RsqGelUCGIhs5rvsdW+cgXrvdV+dyV8LQpyWLW5BwqOyOkZawy1oiaROy07uQzNZHur/Z0Fv7Bg0U0ZmxcvNomFzJqGU8gY3sZ1qPsWtpdLLd1Bv7zSyCQSiUQikUgkEt8R3i9D+1icV1D6UkpmXLd51v/5klxGxckoq6H/Kpz2yXGmMSEK+YQLoa2vdLC3a5HauHSb707FUtIKBxCQyrm6gK9QhpXL7jntK7xVeHwujNFtxU1TlJ4fLqDRxnJ6ZMJc5VTWwys25iUSiUQikUgkEt8V3i1DWyXK8II16M5qX2m1X9GThjYtV9FQtnffal/ZlEVfQlghSmvWal8D7XUEtE9L9WXYpKGjzLB4tsbh09CS8hpb8s5Y7YdXo8uC9632/VMMW5fdFoTG+y4wilapa1mXf36VMUkkEolEIpFIJL5PvFeG1h0NufIyFB0LXQzrcE0Lw1CPvPTxgdM+3B2hpwmXBMNrUA5p7ZUs9g/lOA6g+ydqY0GmYdWxR077ziy9AlLhfeJW+Er3Rbg4xloCKrshCRkNK1G7O6RotKqNdzfpq5ylkX4ikUgkEolEInFlvFOGtlbvJ1N4GcLN0MlE8LUozNtZ7et9q339jNW+t2ING4xXKeVbqnY+1AY/636JEPiMdpXeeDZdFYXSWazeRg9GOonA5NLNQpQrUENQG+TLyV7vP8PQ0Gp/NKVJqevN+strjEYikUgkEolEIvG9410ytP+xalAwKD1w2ofxIJ327YHTvkWbVu/jMrIZXxTMIDYpNkOnfWcor0FJflprhatJrz+MNQKgiMERH+ucYQlpyFxcovuh0z4pF3TFQUdrWFxKUF6UT46RaxpLXPdSz5qGjYlEIpFIJBKJxEvhPTK0j1XuZmOUhJs8rPbBaNw3RPZW+05U7lvtg92hlQ0NaTur/b7FvgDztz/M29U76yyOC0eGPrR7VvvYfV9xGlb7voDbHKWw2lda7bMWVGm1jzESpcwG/ay/buNmpazJzhKJRCKRSCQSiRfEO2RoSwELu8Mqy1Jl/G9c0Oyh034d6lH1Gsd7TvvsRpvcDk4jbn7otGZ767evcFyP9VRD8ronDfJgw2lfw3wypDRln5lzUnbcaQiNuqsO1VDfsDq1RFlkVEkWOa4fvvkoJBKJRCKRSCQSPxjeH0NbR/neHczewVmUnoNUm1DU6H1X02ofJoYUjmC1v/MofGy1b1rqN69w/FCrxfJmQxmDlYlBH9MHVvu2s9p3tYxW+yq02q8WC14rzR3DJ0Q4Rj4WynLQvqVS1nX91289BolEIpFIJBKJxA+Id8fQanWCdQcDi0tO+53JKN0xdk77zmw0fkXWNvmcOuVxJ5K+0eVbH+Oh9ka7ChMUQSWje4JgPbN7Tvugak867Vcfr0lSR4GnYS04r4VUtWCnvfvMh6rWNG1MJBKJRCKRSCS+Ed4ZQ/vrcpI7ncub0dFQpi5Gq31U58ExQ8PN8Z7VvnJ9ZnfBYL8aveX7m755C9qh9gNru/Y5rnUm0pofA6z24fbBZjMNkomV3MJqH41mj6z2aczPNQgEQypt2IdUqWX5wzc+/kQikUgkEolE4gfG+2Jov6s0HZwdZyBpdNoXOu3PNb24aBqdMe477cvead9dMszrA/uP6/o33/YQl1J08imFDyM65lDSed5p35ct05DO0K4Gr4+zTvtu+oj1u4O4Cn1WyvrN5cNEIpFIJBKJROLHxrtiaOtpOMfXO500DeWLbJq6p6mhlg/i2WzTMprJc/UzWu1beB96maPUm297hGP5s/C+Vywh4KuVwS1fNVbdBh+by7q5NyVM8h9Y7Rub7Gw6XTo1nVb7CnlNu2/j+ioLwCUSiUQikUgkEj803hND+1jqIFZ3dnen7kToTvtCtiZ0K+Q61HunfXvktE+vwrl4Gl0OUeVYPn7L4/ulL38mVNAofxmPcOpjMpvq9k77tH1U/CyWIfClqBXvA1Nlx53zur4W9aBz2jq9K+vttzzyRCKRSCQSiUQi4XhHDG39d4LiPiF1gfM8FzSDWnbfap8VfW79sbfal52ehrpH/8+7vrSWb3p8iygXkvZ+MV+4zOkTFuZGFeaOkO2s9mH6yD46tNyJkqXGj8bbYpToEgK9rpxqLnqWSCQSiUQikUi8Et4PQ1uxfHP/U0bLme6d9gVKUxiCGNvQsDYzzUHE7jntK+sdRXQntvVKv2/ahLXUdqpdyILBJO0YQacUamH/uwqLEXXvtI/DdG3NfShF6bSvWKCay1jDUt/oQ7L9aYPG1vXTtzzsRCKRSCQSiUQisce7YWhrBR2bEtoUzh5a7cuw2jf6HY41xEhYBFb7YnPRM6c/6p1fg7apflMPx6VWK+wQw0pvw3BffBnp6COzoFc7+xP/prq8xpUD9lb7urOoxLLW6Fxzlgp2W1I9SyQSiUQikUgkXhfvhaFVikIoyxsLMoPPWOhidNoPC0PYMlp4NgZrQbOWciMabhnOZOo35CqHWryyEqxyR7CMTvtY7mw67RvqF6tFveZ9p32D0z5c9C847bt3fx/P+m1Fw0QikUgkEolEIvEY74Sh1VjxzKgcWfwrYbVPviZhZogyQCdoo/nKqY4KiiZnQxeXFusU51uSlaVOYiaznwyLSU//RSwAEFb79YHVPlYMoNW+0msk1uZ+YLWPPrTty1ZrqTf/7dsdciKRSCQSiUQikTiPd8HQ/nmtzrXuvFpx77QvGib7KHmEj/woZ3TpiQunQTsKp320qSncQaQVsD1dv9mxHY8FvXCDllWaUqo8ctq36BwTCVY5nfblkdO+0hNyZ4siU04c8tsYtbJ+U9PKRCKRSCQSiUQicQHvgaH9zeoOjgrHD71ntR/rV8NqX6iDPbLaV1QwUnSDOSKlNrSsdebyzazmf1q54y1o2PzH2FAWK7Y5KYXPh9JWf2e1rzoX8KbVPhaDU4EvilBXNF/5LJ31E4lEIpFIJBKJt4J3wND+h6qwgqdb4z2n/RqGIfaU077ROIQ0Dcpbc5lt/LA5dzt9q6Waf1mrFi7fRsbojicuf02nffTJcTm0cNq3vdO+t+GFNYhG7x0b10D5fDTHG7Rk81kikUgkEolEIvF28PYZ2n9/hMe+xtLUj6z2Sd4krPbR2AVmFyaGQn95ciFa7Ttl6Ys2S/nlGx3Z0g+iSTAwGu2z9QxtZMN40a0d0S7nvWQuunHts+g1w/LUXuvoxZIVxZKGUkobip1KrcvP3+hYE4lEIpFIJBKJxHPw5hna706dZNyZe4XYXkGzs077Np32XT2CkiY7p/2gQjpebfC4H/+s3+jAlqPbKGKR7Xbqa6F5H53Cab/ClHEWPNIZROiXInMLGi/bGUGaVRiH7J323WWkfiutMJFIJBKJRCKRSDwTb52hfTyFgyPKFfcGIXDVsLncl8I3X7GsGFYNY7OZcd1qnf1fxhrIYTm/fpvjuq3jAFrjEttdIfOWsXsMa2+178aLFBN1dp0ZV6A2m8WOynWuVfdW+y4v9qXPTt/mSH8j/vHX339cPnw4fFiWw+9//fW1dyeRSCQSiUQikfg2eOMMbS3SHRzlTkIgo3TEzjRRrpNGFWnn2zhXdVa4NFq4H2KxaxhntP6u0zdapvoP23FJ9UpEZWtd38EmcG70+kWF2eIjp33vVZtO+/hOaBcyV4TT+077nau17bO/zXE+E5+Oy9r/bKhrxX/ldCynWuvxWEvpP1lq/297zdJxvM0CzUQikUgkEonEd4i3zdBuK/0VjYtPh6k+lTQKY64txfLVLiLB8FFDazPKVNSdwH7GC2r5NlH/UqRiHxotTcKUcq6j7QWa96z2UaioXOctrPYhHoove03mSk/I/aJqurGct1De+OnDxrMGI9v2tTXuKU6cwp6z9+m5xqjoP/Q+uo1ldt621GU9LB++4eriiUQikUgkEonEi+JNM7SPBab6KFUctMPlr3tO+xolfHLOad+dOFw9M+hpoDtwpe9fNSn1//stjmrtbXLaiqhwZTO6TpJfGn0Y0WkHp33sLI8/7EHgzg/at1uGAK4hw2l/fEDbfnTzunzm58PQyurGrzZK7CsAbAfVtP8X9ijWvC3P6vDbjKpPJ3AUCHsz3fan1Js6lLX6qkeWSCQSiUQikUh8Pd4yQ7sVrlLmxEzuWA/o3hdDUyFPcTnpvtW+lwAaaJ2y0I9qEqUlp4AbY/gWB/XrWtwyEiTDvBku6hN94elB3kAe2ZYm4RNCq30KaW7/IfGzndW+0CDE9alS1z98i6M8h9sPS2dmJ5yE1ppzsCa+moIEAVO6wEA9bcJfxGp2Tkv9lPfxLF1Xa6dSy0bUPrzWISYSiUQikUgkEl+LN8zQDieFo4exRvGS0z7NDUm/aKMRy4FNN8R7TvvKFq3+65tvcVDLsUINUyxr1lDQpw2EbBZhWph93HfaZ9UjG+9CMBQXy9DeNrz8fWgGF1J5JffGn2/XZT1u5KwrXmKtQjHs4tjwsWxjCAq0MfWqxun1IqGhocMQfjE81f0A6zjMsh3/yasfl9OrHGsikUgkEolEIvFVeLsM7VbCD4SuHtNDXqIA8J7Vvp612vd/wmpfKCwpOJ13Z63f4Jg+7Jz9ffdYy2hGq3102MG/MfrIUK2p0TtHidBtQ3ggobih8UxcQtzYj9TX4Cy3y7Ixs+YmKH4CO9dsfqjWsL4d+LY4b72/QtyuRS+6EuPI/IU8ic3png9BJ2rLh3/89secSCQSiUQikUj8drxZhnY8FbujKQikLmcvVeBMGK4gdNq3ndN+78pyH0N6ghjFNDQ2QYIbBXMiyzc4pLVA94HVvxg7yuDbKJNg2d5pH1YnKGlE/WK14JrgJGg7cyYK0gZrDa3LN3as/+UwrBmlbCesKoTOGmwbw+DMFESTJi8uHDoHRYseGCwW6sYp9S5C346y1HXMi9b6Kt21lXqqXb/7toeeSCQSiUQikUj8ZrxVhracTMJbnvbyFJ8eW+1zBWq32mesL3DcUCzqLEbuIuxm6nqOfpt1qm9GB1ZTin1OoWxwScNKZ9Nqn8QE1ia02ofqt2tJU7BNGmioby7qO/tva/0GBHSHw7LWwQ1bO0V1otDrhIMv4FM8p3PFNieqAn9K9t4p1lHASm884ZwPo2bSpwxWhBs/GrRto2nZnJZIJBKJRCKReA94owytrxc2aMYdPA53Tvu+bjPWrDZKbBalcu5uCFI2KwpRX+cNXGIR8o/Foj++/BEdC3rlwgYfup/s1jnDAm1itHBEzxk6zyiWDWcQU1BMMBndO+2DfvqwldsXP7yJZV3qsVZfJ1ukVaeOxbiWuIJt4m9B2xzLP7ezITIrPJU/VqyWMP0eMRzerQjai9Hs5iIcOWmDGNayLkuuoZZIJBKJRCKReON4mwzttsqdd2N1QUiNQprH69NNHnoZrfYVVvs0MQzKFlb7EN3a+IkXO24Epr58Fdxy4nHE+mXKo6KvJMoXw2pf0WkFvUjJbVRlZ7U/qUwoUdiEDAeOUr8ZP/u0rBs1a9iRsVMwAYmdBN92mxaLxekgeRm5NIpPx9GSWO8HwrmoTqrHRjy6yvQT3XyVgSatDEfI7eWnerO8hcXgEolEIpFIJBKJC3iTDO1Y0ZV0B2JGhSlC8P6TSi8/2My756EX/lWj0341Ou1raGmt7ioGTcqLd2j1ZZkrLE3c1yNK84wrBSh+/cBpn8KTv1BoqBFO+2QywUyjPHK0qn0bB5QNP69r6dKZN5Wx3S4aznQ4uEzF04sYaZjv+mcs3wa9NAjn3mk/uvQgHBr0NiwtJ7MBj8Lk/XN9OnUxLRvTEolEIpFIJBJvFG+RoX0scle9/PAugvyHVvuVupFE4RwKAG1ntV/ppMESubFwmDTXcIaT4Kn+80sf0LJRpSbOrLASgFA5cy0t7BcpokFmg7MjvRwFvNOirm9npDKqHJu7IzqlqVLWlz62gQ9rPRVz6xId1v7ufg9Suht+nBmqXzB9ifJEo/MmBVIOGDjZ/LnzLg6K7BvV+naakM4LvPl7V9r4TdlGSepN9qUlEolEIpFIJN4i3iBD+6neyb+DCERr+r3TPtUZjZXN4LVxz2kfK1hrWPJHIaGGrNKZxMtzmNtap1wGqoWFANAq5vqRH81ow1Iofhb+jnQGkWhRu+e0L3DaFy8JBDcp36Kg7+e+DLUWNIw1qdwXhXDp/pIudmrIXkGnDJYmPMsUCYPXORETJ9z4ufIl7FQDm8V22uDgsYg52G0XT1lFORZNW9dvMD6JRCKRSCQSicSX4O0xtI9lhPh3XUAjNZtW+0onRjiJXLDa1+ljSEkKATvrC7EY2ssXAS5C/UfQBmd0m0Q93jQwPGu1D1qm+OpJq32Y7Y8RWr/BEtwflnqqg321cRgN1h8s6QQxxSID4QVibCaEroniT+fP96z2hRaVVBxn4x24l+t24HKobx0rLShXyRP07fUl2TaOFtSuj9FyyAXTEolEIpFIJBJvCW+Oof1OxCkaW85iKWp6HIaFo8tOYcXO+kdjj5ZMp32IKQIfRTAjeXmX/dtjFVImGw6DpjunfdrJu94HaYzqmsVKaNPscVfQt2vXmtRTWPdZX1w/+/l2rV0eBFEaO1eMy9RxDQBqoE6JmoSNJnSv3X4HU1UWMHIzKAcVvAkkFK1pWMGby1ezF42SXFSXyrZ3Yz61YtoqduFU1/VbWl0mEolEIpFIJBJP4q0xtI+lsK4NVXHidh/Tap9KGhUaVEFCR3HfDPwXoT8lGLat9Z80aaf1hQ9n8eq+vpcN6wTct9qf7IsE0mRnPukdaFCOhN1nYhpHgQ3urfZbN8N44QM7LPXUxn607oyJs9PVK431EdhI5rWHLm55C5myD22c0urHITTV31ntw1DksdW+0BITupozU7hcTo9LDY4G3e6+s+T2ZV9ETWoaPCYSiUQikUgk3gjeGEP7y/8Ohuy0+oN3Ot3Yp9M+V6bmKsfozUL9GoiM7ciOlxjSwn5wgZfmMUutzWCI0ZVBMoleiweyif1kP5rZA6d9yEyxZjUr9pxo0GJfLeSm7celvPD61Mf1WItU162KrxigrGPUYZUZmp7SUd9rIUvQUaUFCgodZ3mnhdM+C1TBvMG/Jd6OSlGTOPXbdio7+5zHRhEoRFU0sUlTKq8mJ6llWV920BKJRCKRSCQSiefgbTG0v6kQPFjSuEX7XDZs1j1WgWE9rfbhQKGQzRQ1jGEbaCx/jIDeKd7LCif/tHbe0TlJl4+6ewWNPUg7o+HKFUM3b7xntR8kMzRAimdkJrKz2h+USUr9w0se1vFQq5gFc7Yw1MSZouMi+eNY80BDJ4SUCU7HUk2wL4OriJGGsr1OoxYS25T4d7fyAAtiIblCgnQC2dvQWAOKqQR6XHvho7Zalyx3TCQSiUQikUi8Nt4WQyuTSo0oW9HQtHfad51pt2o1m84Q8BsL6EJUY/Wjay+ChiitL+ukcVtPzjGFtER2Tvto0bIwk4d9BUsyybziLQanfa9oVIsjk33blml90bW+fl6OpYzCRDFfrGCMfaNvS7hLooGQ7IsELtrn6H0i6DAklwp+t185Dj+Jn7sQqSCudIjEYt6sf9w57UdnHHeYLv99RJtQg6za/R1fcPQSiUQikUgkEonP4k0xtBXhuaJ3y9U0lPTtYnUsIkarfXaXhWTm2lKIJ1zTWfw92Hx5WYK2CGkGGtDAoMLGEUV4xtI9BSe9Z7VPeuZG8yQpRmvL+1b722ZKeUF+dlzKqTWBKeMgn432jBxcljSix47lhWCYxtZA9KFRG7SwRKFkGCWO3p1WZiGjRAEodcVx8qPGE0WSO9NHzATIao1EmeR/7FMroJwllbREIpFIJBKJxGviLTG0OuoXaaVP00ZFTaOifSvcAum2YfW+0/7wFYGcM6vwhE1P/a1bPC4v2qv18zqK6iAu0VhQUa/J3fu80z7K9e477bNMk+YhKAWULqC92BH90pc9k5OUJrCmFInuMRlSoUDQA21WLlpG/SpUvzCrBHVWX9AunPZBTAUMHGQtSBdkMyyn5m/24tdYAhxkWN19H8WN/fvmk8d9VdwXkj1zFasaaK3rS+qQiUQikUgkEonEE3hDDG0dzUosl2PbGTqLUP04WZs7RpC9wacP2ghL3mC1L0IBixSgaT295KEslZ/ZsFRYtelDTxJDwwzX+5TiDxwcIQ2xXs+ElGfXXAcdDgf3gsYny1F8qQAQSLhzoA9OSJYonM1VD4zWjEqapnB31HC11HgxiKqyhw2FqmOIQNKD06nwRLPuM1r1UO6IvWWDnrK3DUwxOgLRROf71FrX0+r6wmYriUQikUgkEonEebwdhnYLjz7YOEJN2ylidNpX9pwhvJbodZJwX0czk+3EtjC26O94WRfHpXgNX2dmImRiu2YxI5mBZwULHI2NacoKSGOzldAREQfDIlAFcZFyeCmDkF9ujzBA7J9bQxCbVNqdQSB6KSTAULmEQhU99lXZtRaLmKmzL7ToQV4z534snAyxMRZWCMvLcAXB0gQ+VOhCg7HJZLq7IksBh+s/KEwBtO0oTyWFtEQikUgkEonEK+DNMLSDF/VNs4gQ1ESMDvxc72pvtc9Y3YIGTGFprivmdE/xUnnJVqODr+9VhIIeXCm4ghc4jtHgwsgjXRoyC94xHebxO8hHvopXWNW7gPbzCx3Osta+vnOrYMUS8iZo2WwLm8WIRobM4xOh1Wb4ekyr/egxBIcOq33+/KzVPj9LgreCm6tFuWRUgYoGtRNWWXJuWFBJL0UdOYFeoPrSqxYkEolEIpFIJBKP8FYY2lpo8Ad2Brqyd9onb5tO+2o6feZHZF5HGF69xhEuEHM9LIh0dX3BI7kpVcQdAgULK9NbUqaPfDRroRXqjNP+rgQwpKXzTvv6Ylzi5/VYt63D64Njyi4/FAs6E5a5QhkLNdE7F+oXfVweOe0rnfZZ8sgS0EdO+9LbDmcp5d5p3wmi0BJEoKdCqIT7TKfHZtNmkrQfe+b1l9b9UOr2QbW8qDPmD4plWZe1Y6lf/mf7b3vj9tWGl0pKJL4BPhz62bw4B+qH197BRCKRSCReEW+Eof3uv/MatDtqKsrqRpoFKlZJgyzlUTY4HZuWpk7CDia0b43+IkXp24va7H+qBewDHpSgYy7+yD2rfQ3eQQmKNEzQQAcPehghKtQnZXUkTCvrSx3Qh/VUoyXQPU6gS1Vv7YKPplDa27FrX9gsjqgfUJ31hTChdB2OlJsFi7Tal9maJvPnQpEx+g9RPqnTap/skVzOv0fbHq32sa+0lkT1I1VcX0Kg73UKaVfG0jCZY9Cf/6fnPpz8t9ZO5WZZDsmh3yUOUd9w9jxLfe0dTCQSiUTiFfE2GNqvXXbSO/qfT04QCppZUAE67aPOkS59xrWQ6bQ/Ld5J8rzCsb7gQtVLLS7PcOE22y3qpeRUMjkZnTbOOO3DAgPck4RO2LhGx5GXcqU8rsX9TnQYNcJlP/rPeELoxbKvJbzntB/einbOaX+eaGNZKkkT6hGp0ZFkCcQu2KUYV7g2IzVUOqkYehLrPAHTlURB72hJyUJHF9xC+ZRa65r++9dELZ6A2Ea3fSFDi5LX8WXVk27nZ735q9c+pMQXo0rcs8+d55f12k0kEolE4o3jTTC0PxaRO66rNf/CWl/+fyXtguxh009jb7WPyjaZVvthHugtbEXWlzuQRbeYE2tUo0ELXyta4dglB2Vvul8EEZ1W+9QIgzlAaQLxc7JX64toCIdVauv/sRhRYqkALySsSgHQo2UcqrI/kK10Rg/HeThKiuTGlei9e2S1z/OGH+BzoM+Fsij8dNQ6kh1ypTy2qKGVjb2JOmmj3WOG5H3Dg7PVsZzdNvuy5upq+KcTrtd2WUK59McLlcU9PfuMbK0Vq6e6/ONrH1bii/BPnl+6dJ5V/vjae5hIJBKJxCviTTC0VcifIBCxYC76jYzxs9Fpn0oJGQOd9unFPo0jIl733qSXU9CORywAILMMEW4m5JThtC+oD1T00iEsmZyGfVIcEiwu1oZ9f1/PDYOyvsSRHNZ66u1n9GWE56E1YXEl9T+UFoImzWJI8qzd4tAcFl+MjOeURJrnVmghQo9+L6eEPSS0Uto3uvZV+XINgot9oNN+iJI8L66UecmpuC/JjtIZa1I5+bTWLHa8Fm5I0rHQ+Rf8sbGUIWYOzpNp287bqaTO+a6w9ETWhQLHfvVlkWMikUgkfmi8BYa26t1dGTG2soyRgprOZiWBEgLPDHg6MJQWm1b7LAr0F8E8BL4S8nIE7VCltQqVj8GGkn/4eszBF3fsy0UBtmdpGFOCYxoXaO7vqOOIepAqrW5hzIs4wi+V3oxQM6GIdcmiSCz2bFFa6CvPVVBqd8iPFQHGmtEWnYHoQzP6LRrXU6tcOc3lNRRYooJxio1CS0yd9BF1b3Lfal9JiX17LsHgvET5a/S1UdnUHY/kJBw6rdbl0wsM9o+HBadvXtjP/5+tjRrFy2MStLJdeeXjax9Z4vk4wAXqHA3ffviSvcKJRCKRSLx9vAGGtlZE2SFZDC9G8CtUKQqDsntO+xpK284fBL1GIDsGEtR/0aSWFzuMhSb6s79i+6Z6GAlBxnvo/HBDOgpDDAkZSVk1aLFmNagGNB1/aXkBfvbLWrutZkVdY3PagxFtlJ+cVMJ8kpoamU4oHOCZswWQJ2uuYbZz2vdBY5fRrP8Mp3047IdlZJx0KI73nPZDY4sFsam7YeSdaFKHwWnxF06SFsYj4+TVdb3+gP9wWKmbNjGWlXpp6uf+ZR7GlWdUQzeKzC9r0Zq4LlbWaz8uZO3n+ZSSdSKRSCR+aLw+Q1vAusTlFhg3PLLaVxC3abWPgsepkEAtc1u/6FJyYjDiunJaX+oofqmjr8ZbZcRdLcKX3iAtOXfZV9R1J0bIa1BwJMoc2R1FKkpbeG+3k1Jvfrn6YRxX4UJijJ77rjRRX6ra+7xYUWj3rPadSXktIplOlDP27yt0NCUbwydMq/2w/HhktY8WvahZpNU+T70hgqfHx72+NKUjSLh/TumMOwGpjfRwimg+N327msWOX4+jT2Ws2zDnk372X7+sfN7NGmBp3d9xXHAvl39JXBnF5gX4QEPrl+9L2jklEolEIvH28eoM7eOobrubdYo2vRhRZQenfWgZ02lfTWjOR38Ji1DdGM9NiUdeziRkPVIdi8/yAwCBdCazc9qf7XWxf6HxoBOqYihQn+fHPl7UG2+0XP9gbo91mGr2PWzSFwVDqWmdvT+QLyhQguAgbq5CfnXfaX+QZ2N5J40ozc8taKuQi6EVJWQ5iZ+TvIIBhjOjeg0mNUmP82gMsovr7ZHTPihiaLgu7PWjr951Z6TVvt3SV3C6+rj/UPhUMVkEBGv399P/8oLnghrzF0jl1Jd0AUpcE58qSiMe/oEza7ahJRKJROLHxmsztL+sbRdu3UWdo4HF2IRzg0HN6t5qP+zVlVVs7v9g9H0bslbbQoL1pY5iqSildMoI/4smpI7sd5LojwK98WJCr8y7Z7UPctNjlcnoBqnYiNP2Vbm+XLBUtSj4k0llQIyjsw/ymVKoAnk6a7UfC5RBz0INYVQ3Ganq7r0ye9GcmFcUuO38IamoQHa0Sbb2Vvv8PMP+Uc60sNrnD0fJHJc98JC/FYg80Ab7XrTxttTRvgZLadF2SW8I/xfr5V38N5i/hdkpCL/AP7WVjOzfBz6UUMH9DAv/9jt9nsdEIpFI/Nh4bYZWoiLQ/7tDRrwaDfXcaZ+vir6gM077WM9Y9k77ht5z2+LtF6uBWobBHGJOP46+KG+FxbzHlbJbCEBnGx11KAg4dNpnWR2d9umMgFLQ63egHY51SGPjY5uAEIGncWdQ9Kf3nPZZyzid9md3GrUPD7Bp4qehK4Yjikbhp6FtzaK6ddp/kFYhuKPTvqC6lF1jYz8q38jSRW8sIx2w6HWjFyQYNCpqIdBtPG0Itk1wiINeJEf77TgUdpftmo/6+Npnvo+L3dsjXZJmLbTc9ZPfquaZeRc4RJoF55csHDeCPI2JRCKR+LHxygytosWHBYtz6TKE16QC+BdW+xFIqwdqj6z2+aKNKXW612OAF0uv/1KgmKkMamNgJ8MF3JuxQGVotT/dTfSM1b5LQ9FmY/cYnY4l0K5udNb1s9bFDZk8aegS0DJbU/W6x6Ay7txxxmrfWI24s9oXHjnOl5FahV5otGZUiohQwHwk5oJmsu8cE4HABisWWE5SJ7O5PRwVWDTcIvu4V3I49CzufB+Ha6bT5TL2t42P6CQtOdpvRTmxBW1XxRglzbtkzaPvQfL9vLMmODTPPkVakRdcTSNxPVQaQDHxVvxOJ353lNTQEolEIvFj43UZ2k0Vii8aOphX2VERY3WfFwJSMOOjXXeEwei0r7NQEjyjl0Hd/PoyxzAa6SpjTLeu6HCy5mRFWb7DViyGJ8Kg079AJSB0JZTr0WEEvFNkvbbr++2xqE7yxb4e1/O0RQzs1Y8Ij9mdJbB9gCzlLWr0Rwz1SnlCcTCdNbPqM9w4WN3oOppw0JQSIxuQwmnf4AJiHHhQPSyhVp3pe2MdJRuJ/TdWPYpR4iO5VJSnkvbPxQa20zrKH9Mz5Dfipvl019lEJk140fv/576nSZDNNTlClDYrQ/kdiuhrH2DiGagoivCz3CZTw53/JVYRSSQSiUTi/eBVGdptlbswLDTUMHrgbQjjesuZ7az2IbixDymq5mxX3ehxXBjae0D3Es70HYctfixt8MAatiWIPJ0NTF6hUXfHCJP0AxVc0Wm1s9p3diFRiHd1T/HDCg3T2L7ng6/sQXMRj7oGuJsXFVIYw6HwREADBb+OdDlVsaBi6FGjtOXL3QnLDzlohnWxd6IaTn80o5FdKYebVvvkWah7pU4Zpo2kkhJsUCnPQN4Eq+YYGTW6rHX8TThK6Q2a5NMUjed3vCDswfeKS0FYAyx03DTU0HoKoORZefv4uURGBikSyt5t3G6SZicSiUTiB8drMrTfVb2LvCkZAusUnRHQAeKe0z64GoJnNHvVaH+K4B1dU+O19YWWs12GCb0Xa7k7e0Ugf0+kUQoyEh4nvryXsMBRUMRn0V0F9c1CSOrC09WZ5nF1+8bewwPuZZMpMw52IlbZGWYQmsJpHzKnhM+ic03GYAyid+yH8lbYvKAbT+jcP532jdPggdO+XXbap1zpVbDGZQLMJChYOIdOkawyU0BdU6AkgkIIJlvbSPkokExP8C/GbRShspcQf4Jrgafr/e9h6jITF7traTZK9tN0+tfXPsbE53BbUbDuZ5l/+z2830RfewcTiUQikXhdvCJD++tjb/BnNdMQQiS8GBkg7632WTUIyw0Nt3V+C6lqlheObfQutBdazPZTBYWJDjojN4C5IdqdPMDsv6peQzcbtnaaATq77IHVvmGttN6tceXjONwUd4fc7wbproVNiFD8cyt83VVtUlqK/jCJM2BUv2rUF0LzgMbIMtYgTQK6LWR2KKQUVkj6dPC0O1iv7K320bpnD6z2OU3Cn5L1jFRYQ9aDXsY3Q95z4qbclfGz1tP9qaN9KW6CU/Hs7P488T1LI9nkqSRluiuP679vkrT5zWOxS2fdb/V5VSUSiUTiB8crMrTCskZIJPG3UECT+B37s6g70WlfuDS1Ro0ehJIoZOvfvsDaYR23VZQLa3khHMrhJm3zwJ97K2zLgiSAnq0q95z2haKZoRENso7qlZXA41j/zEaznrNCrESm5MLzlOxWpHPiS6d9Ixll2aKQ6rBLkKRLw+DFoGLx58Z6SYk6STYjopp1V1LJClfUgip1Vlp8OMOii4SBLAsmhhmd9veuExx/iG+ko9G75icQr1ZQzNLGEtbZMvMlOArJVvzZf80/9cH3zqN5DfltIepZqfdiPq2vfYyJz6H6rbDJ/fOPC7edbl97BxOJRCKReF28HkNbu7vGqJvz6kCpynpBOLSxtumLrPYntWnoMdo+Y32RIzh0jtn8CBoKAl37q6y1hA98xJUwM9lzGepFGAlvtNPosGFlV48+r7tcwKd1OGlWDL+XEaKITLg6mx8C1a4nrPYNdvlspXP+ZVTFWOLIJjBwpV46Sat9ROIhl0UxnPE0O28SnbIbDVX2C6+xilRIzox1sXCSCSYmKNM0FFI65+Qm8SMMyo5POAdHaWQvdkzR5vkonOpzSPe2+5j7j7/Hdc1robIdVYLkUWjLJqa3j8Uv9vL4/I+rsP7Fa+9gIpFIJBKvi1djaAdEXFTJ8D8q4cC7KFswVveaQQgx/jR/4LQPA0FwDrzgZSLoGwmjCWOpJimAGvvjGFIqOIxRLBL206g8cNoX1mwKDCpcrrpyQd3NUdi/EwKFsfdrkkaXy/CbYDIK8w7stJOgYD4oYQzyHHKHSvQQRcsgVEYL70YJJcupnsJsBMGcBV/0hczAuXxM2YEm5HKkA6Ykfeh0EVbM0Wl/ckGKNrN+U0GxafLYlx1oyAtscWZdfrnqqfmOcVs8mxHNpzIrmuf3sittFPq4yKBlqqxRxSkTTh2o7iIlGfMbx6HarkoiKtqdb2+nMjl2IpFIJH50vBZDW4v11alHcF7ZIIT1kaciZmw7EpSw8ZEuEFv8B9NqHzF189+7iqbrixzBctKdl4bQ/eOBEGC2b9pSFvIIaEa4F7oaQ+0m6vWMdvXbKF2VBSy1+npnIW2Jlwl6NKygjTWEMpLMsKr32kQbBhtOX0Bh9lb7JFsIp4ORRg+YPLDaB1eLRdMeWe0bz3WUV/owxRY4L8g4WSCJs7IrPTXukxM1n0AaVvvY6bAa1eCnEn/1CddnmWRZ1vNwqGwpCxKmbCLbfT8Jm1HJDeEWOY8QpS2qJr03rWVv4FvHoffvWouCgyh89SvyhWoeEolEIpF4P3glhvZJ5A4iSdSMoadL0LKFgEtYb2ZBHjx2FjrtR8QGztOJBcvR+nvWFzmCFX0vzYN0fHqkhumywcY4Zb0iw0oqUmZkHiwPDOc6ZxTODOpVKcDxWBVRrw+Z7KxO0FiHoJfyF4NoPypBiSnFttCf0Fgm+BrEmjIW+I6wZY1KnYfXSvWMlIxO+9TG8G+0oVFxBB2meSQ0NixRoBbCH6rn3AhlMknE/uE840vPkS0bl1fjDlmoNajj7EeXto7Pw1qltcqLWGf54r3vNSYCvycD8/Nmw3wGohq4Pm4E2+k4ra99lImnscwMVOjudEPa/mvra+9gIpFIJBKvjFdiaOXujqn0SJaTa+2s9ilfVAn3ebQUoRXNn/S02iebQ/jd47lWX6Ri5peNA7ZCNmYbT6P8tOujI/9i3G8s2wPv8JBT4S7P+kAjSRpvbuOfup6uuPO/rnUvP0CsgnKpbMia+hIEMrMpQPEgbO68FyOGDsZyRpuB9wOr/RgEUwok8thqX8jhuGKZQKbU3ZZc2fL38xeU1sDchNWzkM641pySDIJ8hdynaInkdtn3hhlJQscTp3pdEv2d4lgUtHrG6KE77773VkA/zUhYSMwm/w/lzZAycfL7ppOhvXXUGhcYL2WI4K2f2hcydkokEolE4v3gdRjaTxKVYjCj8Ie1B77Rl7Bz2kdwzPLHqXdEaYyHa7CyZ2PStYsDuf+uQTmHqspuGmOH3FSF7jntgyewTpB6EUJ/imd02oeM09feumrZ1lLdEYMikM3V2tA+hxpMRlHRLic7p32QsT2jBL+SOCK2qoUQp5CyUNG6Y4gSBZIkdvufk7zqPiin7Djb4aD8RdUmtLvgyQLHEjNSxPAEgYRrEgE/NjjVTuGk3Su2zhfdJ6au2Y72OVT2PuKP7v7ef6W7nzEPEs2IU4mlrMsAf8yZU7YxvXEUfXi+/TxXnOPTa+9gIpFIJBKvjFdhaKvcqdwx8c1wGMFWqB1RBeesAZ1NqHPzUDyKpVDFhrI2JGN78H7tBZ4HbqHpKdZwG4ucRUniiNqjLwqUxCv0oqbL1TOFOOArtoZCQDIKNUrqNY9h6eqf9FWX2XyFNjfIS2Rqk0AKHFomrYRQNVvWED6zlWRXdQbabNTkqIpSPvW4mu4ppGbCYcXPIaGyTBEnX4TsSedckOBo0+2RRNn3zSP7ndW++vhjb1yJJUNG5x2XSxb1xeNw6JNrWG+rqbkU12dwC7lrimbP+YOTZFHSaqx9hLMECmVHxqfVF2o8TVwLt3Eh3z/LuFnU63rWJhKJRCLxDvEaDO1jhXTiwbMI7RfZrwQXkI02YD0sZtFJcfS8034UEbIm7mWa0A5FyuQvsXfhTeasA3ElIn+hBkTBBxoQBaNw2kfY30Zz2xii9f+43q4fj6Xq9MtDYaJTF5YITq3MdFqc01JxFjoae+a8AtBLJPuaCbN4lYHXWaf9Hl7X6bRvsTvMrtu0/zDQJpQ4wqSRvixkg74flW/E/jp/gqkIeZ6FdkgpViyc9jnVdquoURjseX7qhk5LIdx24tbklC4VTwIu6zMulwex+sPYfXexez+mwbIzXilwsQHB3s5CSQ3tbeMGKbf7538WMq+vvYOJRCKRSLw2XoGh/f9OoDR1EB22coHjwFPCou9EqOc8ttqf2ghL67x4T6ObZX2B/V86d3JmWcEAJLQb+AbST5CkUmzKRGrsPYP4Q/bi0pCTND+6/tU1D2EBETKWMLJwVKNI1GaZoQ8sGv6Cy3jrHAgPqVZ0s1kUJo4BEPJSJ0khazG+jlNMl4/gUDJNPPFqYeeYd5LVKamxonVqeBHtccjRUwf/GQ6/TH8CUjB/USyBvLfaV+4BuuyGCx2jTEGpq64/XfGEfW9Y2aLJ9tO9Z4gGK3/4vaFQmGRNIlUjcwriVTWL5N461lkTHuc/qotVsg0tkUgkEolXYGhF9O4O1WkhM6FIcKeI7Zz2qYkg0J/lcR5xz8I0M7eQ1+Gu+DKP+kW1CfkKPrT/VcOfDEV90JhYL6hUAEmDhF6KKKMzVkCCSwxcc22nwxHLkXW1BwogP0xbK01Qjik6M9wCCUnBVEDeIAkqi8xcYqPKJTIN+BhNs5eLFZwC1VBCKPOPEPYZsUFshuA41zTAZ3A3pTZsvjvLMKi3EFxkt/8S3F+pvTqTrsa6z8ECyTSj6RHKL4VFm6LemLxN5JQB5mVUYykbxe/5df8/nNeZRAD5pqjJ+wGbUW0sdD8THT4JUkN721gEl+OsnYBIPU512qImEolEIvHtGdptZZWdhtIi1EiE/WgKFwC+JpqeTONJTgGFBXT91w2lbSP8f4lI7Vh7HN52Pn/K1jhUNjL8UK3kFQopSYO7kX7MCi6KVS6kOVGt5eer7fgvKyotxfmrUpAEqSrj6wbliORqVxIJm0pY7VP340kB/4rj21vtR19YULHZZCiIr+HZNzkZhkNjbevQ0IxUOPqSFCIcKKbNUSZPnMWcyooq7/OLuB5nJLxDQAvuWe0ri1kFjY/36y6lDJZWbz5e7ax9Z1g0+hZj7sTX0GwXWetS/P912f6ta1nXtZZCoj1tZ3ApCRn8cH0t2cf0tlGtnXDGRSLZwnpVXX997R1MJBKJROK18c0Z2vGkO7NGpM4t+sRhV2/Bv9wmwkUbROUKvYM9SDqFErqzjzD6qg4bjl/KzPqPfaoQoiSc9g1kI8iIRWOWQeoTpU29k50QDUPWch1KrtjUtNTRQuX6V2HfHEsGt7+bPVosgEVmQloEUgWKLKRNihXEWO2noX7Nk8jiNPInOu0bbfllLkPgdDe44ixZBB1CKZyEwIWaKfIwVJu6uczOQAa9iWyvA5W877Tv5Fh3DHw67aNWVckD1UIzZQmkn8C6Xu/EfU/4UDEN9rWMKvN/e8K29LiW6DXDHULmBRb0f/tZMrQ3jT4LpK9Vorxu5qXYr9U8fYlEIpFIfHOGVszuBVZouBKu0KwoY6TVvgx3gL2WZqQDxhaVaQPmUVr1UO3661P9dNRWjJ1VIAsKHrHX8izEHxbbgU3SE5ESFKQeae3kbWfgDp03XLFc7riCUnZjeI1STOdXQa288tJYcUr3BRzl3mp/tq1NSumCF49ofFMNFWnUPFyA2lntk4zBVCSYHfbGC0AN8yNayaDwwWofg8+2FlYpymyOu2+1T+El5DLndPuCK5+bbHnErkR3I+hhQ6+cRYEdVvDq8m06hpzBIm61wvNj+yEdw/q09+qxDP8cXGEoSN1Z7eOW8RL+rYmrYRlydxMwMl6rFdMg16tOJBKJROKbM7T1JOUOUgY6y/gNdZ2QTiy4wM5pH8Z6KGrTHfehHqLdal/ldP1uhkOl7EcjD1AwVDAqvAwQMIK+gXgpeZxo9GxVNGO5sjN+3wpYxzWFmEPte976Lru7hcCGkS4druVh6bFgj1CeUIlESn3RaZ8iYXgrksSBZYG+SkiKiry5iyIzyIZGpywb9ZdAc2EVaNBbVi5ChxW6DmD/WEdliOkVhwBJDl1vGoohKyYhqFEnhJI7Ryi8R5X2l4ICvKHf1uUPVzt93w1qtftGIA//tM/0Xf6hr3WMyeJTIypyo31NX8QfKHE13LhYH6o1syu8X66vvYOJRCKRSLw6vjFDW6c40q0Qne1UpUdItWmu56GzF5sZSQJavmi/IQypzcItEWVrL2DZfFu9/0yiIHGG7QjijTIa7P+M6y0rbQNZ9WgsigOVE2g6+KnW6y21fSigw2DBrBJz7rFnyqg6gm+eKndIvB1rmnpYcLyo/GMrHfu0hJzpkdW+F7Mal4SD2aLEKEK6CrWL33sRprIYVCcnjrkhLIEMnuiEDoWPO+1S4kQYON202qedI09nSGmsp6WMBwoam6IFzDj+kjLaQyzQyMl/HxC0bdzKH5/ewi1TNZRxnXZPGt5+i/3p7z8sHXVdam97W9ftm3X58OEb9hPeLodl++zSP/rwfPX/w/a2ZTTr1fHODx+uXznw548+OmNw+ldf+RG17PXu3WyAuP3l182nD9sJPPRdLH0YjtuXH75uH7/08/v4YHS+4Ox9Br8fZ3ebj2PbdRnzcju0bHNNJBKJHwDflqF9KjBFp5WgkSFMeoPsOEsgofNElK1gZtPSHTwBfWoU5a7fzLCeylhD2aN6NGIJWuc8aNw77c8uKXBHikVRpAnxarIy1N0NanS98P5Yxsi0YlHrNwawojEMRIdrOMeJwfBHT5lzLdQyzv46Q40pbDRkOiTCHgUkje1m4ROBYzaR4K0hiaJFJXrEaPcP7avy5aBFsRoWxpP0C+SPrI/WkTRl0Tn+ofnZQ6f9eWKd+oH4VZ5oDy5pfzkGppX+VzutWW53D3+g4wzn4f67MeSfbx2twlPmli84CbiYPM+zfsEuLTfrWmqVk1rVqv2/Pi2anmT7cR1B8em3H/LzsJGKWqpfXds/nW199j23zpmk7/rY76qtbG8d+3y1Pb7d2MEYHtHaar8Q2qk7t2x7/Fs3+bMo0m4K2RPXNesS/vVLNrbcbPy0H3dfPNPPXz9xZfCl9bfu45egf349tTrWdmxt++SbbXi+bps/327bKDwonN5xbK2WUstIIpyusvuJRCKReJv4tgytsJzRlY1Kdw9hdE/piaWCvvKWhXAj9OTwjeyt9hmzOccpn66974ee+h1tMOQytA5XY/RubImDYhR2lRoWj+QNomzPYn+XgqT1f8rNtXb7duz2xhcK3E3oamh0tyDvQVnm3mofYhFomYbkR9GJI8+iR5iPKKkLCwJnfWdQGq/x3KlyXm8ZjhuTGCo7zXCuxaKwUWLgbZaS8gUskMTBhNMJqzvBGJUHOmuvOPMmx7YQ03giQQ6jwJOjMnak9WMp0k4vIGi8YxzGOhXsQPMUQVQnOlH/bGJlleBnJjFXdjcJaeW5+smHjX30yV6ltdaLgA0Cv6+n4febZjaEmS850H/jmtwFHO/v3+9vu39K/8Q2LqNu2fOZVrpPGyvQ1t19moy10scU7J1d29H3GV1O6/LVGvxH/5ROO/r4jFtbb5ftVQ/baD2HRp7DbZs3cFBzJT3r/zw/t9Z1K1gZ9XFoszpgXIDWOtX98kvw8NTJW+6X4d4unVFv86eME9FX+Bz5md88On5YJy+d3iZlE1b+j3Hq44/E0nZ05WuZYCKRSCTeLL4pQ7spoljrmbVsED/otG+02hOIThYxP5sWZi/QFN12hhew47i6enFbYnc86YvqP5IJtEwZXTbYGOe7w7ASBXFkJdAP1Y+8Breof3Gt3V6KxmMesZygNFDisW/0tsdPjLw3dA7/KswnMQ77WkQ2nKmBc7ORTEnJ9oyGIwk+PR05GHCDF06nfbVZqYhxZrtZLHctbFuUOchCXa2/zlMCsWgb66qYw5eYRvj5fad9uqn462W2PkWAifyBjbXlOgepKaPtsNwrbAwGz+87M1o/t43/4Pkbnby8MsBnWfTzFtk4LLWvOK+tv3sLsMVvOS7fU47rCwd2xlR7sP/8xtbl6KzmLOSei8y/3GzxfW0o8za2fT4xDsebtW703+8a8F0RLi2IDITU0+lLdvgxfunrG3juDDXpfaK3Msirf06t9bcwhBs49NDpxe8BgmzJcxXQX27WY912qJ3GzW0s4VKZZBLkzrYNdxrzZfu3ca7LJ6/JflCXYxWqwX7i2virYnS+7IMHDp116jYjzGbVNNOSbAfA409P/UNy9bhEIpH4LvEtGdrtSTzgR0TPWidyLTYz7WK2ik4vGjFrqDretFVtZ83BMjR5AZeQBQqfUw88ld1kUqNFSrwUDoESmIIJ2aaQd5ivygyq5N4VqDDUUeP0T1fa649o8UPHnAwNEGokK/YgjrGhB4aJwnpDJ8bkYWa08QgLDWiAFi+PBjsdRaFB2yyahzgI0/KDvHFntQ+1NWoWUQPKqkzQc3BlmX1p7HGjZsei2jBGgQAWMSEGJLZ90WqfZZTMLlg40YEhKko7XWz1FjXJACpQFcoJWRoLbCNa/7z/6p/GIDeDyQuGnYprH//neAH+tFaJu5AOvXPXz8aOVm+N67JW16a2aH95pjK/TFrzGLb3q+wSjCDX0DMpgy7KE2YnH8o2uwYFGIb1RomYMi5SGTZunr85fF+696t/it/2+pUNOUdbAx/p/3758tIrrZB0zoR5h7fTc3jNspZ+pM33SXjH8luNdE7dKseln7cvEdLWdvncbZjVDber4pRhBje/+7uI3k/Dl3K0n25Wvw0aemNxudQoQuCzxW87flt99rRMJBKJxDvCN2Ron4oWi8hKWOroz7QaSkaEBIIgPLQ0j7qpd/iv2L42Ld97Pny99r4fSogsVJmozlBOUrIAC/HHptO+UzrqRiEgsbgHfMJfdbW9X0snkQ01iCRdyjJLKkZztTLhXz789NwYUfQjp31EgZNfkca5+kVpYxAaxWD5uUUoLaG3WQgAxmHyn7tmKhRIo2FFaD2JuYDJxPMS1U6UZ1k4i9kCKQcqWx3/ya4fjbOKkqlQs8O7hTMOVNFY2snY3phal1LXz5hf/Dgo7rRz7k9zhlb/9nPb+D+KwK9HWRnpc0RpG/SU/uRYXB6qyOf4GWxVQ8LC0h8USAXKa92C4WdporX3bJ3Htu87UtMbyVwp6XRIuCKF1Asr1W+vL4I0SBPeLBGxQ7T2rIKribXc/IZix218KqgrL4boDO5T2q/e7fO79vfFrqU3vF6p/vVMG7J02z/PoHyHvn9NwmAKd1fFnQi3O2GJhuipruvzj55F3WdPXznF6/o4uNsVKTIm5XYkpTP+PjYXTuTZD96mpeKgUADaZLf+it9bcYOGktzp/MYEU6pPJBKJ7w7fkKFtD327i3Yt2z2lmf0mZSA8ThqPOmpnTmaU7UXkSXhCQ+N6XpnTF2Dp2eTe6CCRdadbfTjLIbbatcQINZ6wkADzRBeXSLjVM7bqQdW1RJfjWoV0xZsaKERS6FKZcc2u0pAVZM5L5gkJoQrk+Z7VPo8jaBOjil0T2D36QuFusqkQGVx7Q5ZdZz0cZFRwpanH+a+Co0UwQ30wqOJOrozpAn7M41ZsEI1ptLskH4vGRwqjKNOkNBQVuD2J33ycanajDXyqzicqJbT5Z4v6x9B+/sr936oybGVqw6LedBCpz7mN/LIOFchLf12+2d5WSPaZhxkTQ5gxcA7fr6DndIjWVuwCtk+ORqufChRrm2VyYxJVObvZxd0oLHhJL87EHirMYKNMgamRL661O9QabAxXvI+A8toNjyTXr+oXTfBP1e86GmY7MtMm9oyb92C149pSpkGoiAsSeaTX/adQGk/rc3dwaeM8NRZD3IOc+KoSt0lj7kliAmnMnWeXc3xatfBmhY013GgFqTuaGHGlgvnJVq/WuJxIJBKJt4Fvx9BuRO5QUg8lZfwTiVC1qKmDBsVqQg/3SdGissnf5IGU+wYg1ClX86kHDrHIM6ilP4kjug+6yUTzrHZEnKezFA7UaIZsyJv3o2utXG2Z6ts6xAZholrmwIM/si4KhLIHhhpa0BQvkU4OR45xENW5FfsDdQRwiOB8AFygeOi0H1QJTvsMSJTNfKzaCgkMvM9/ISiI4stoIjIilYrozLC/fq5ofMKd93Db4jSCLmtsXoJ87pRH329hPEZSyO0iNBbKIEoqb+5XcKVz+r6x1ChvNHZl8tS4lv4M+fg/uWyhFIbDxhO5gPY5p4lD9cJC1KF6UgGiqPNECX0ZVjqo7+sf16p83gLC1ZXz2DbJgzzU06APjZXRtII9b2nZFzVU2V0zuHxxm5FdTgScbczwdlq/hEAt1dNPo05P2rxCxq6731CkXPB1Oz290Pg9fCg8hDj7SqVoyIef27/SmV0X8qw3EfIW1k4haSvv08Ji6p700Wc6O34ap3s7JEqU97FyN1z2ZTZnJ6IxV9DGp9f6PG/821qbb68J/F9anXXgFOd52Siqz/k01HK1zF4ikUgk3gS+GUM7VCWv2kk0yFMjPgERm7zHyYxGBK0oW5vaCEvrGJpcCm++Bj2yNA0vCBhISLAHimDK8jmLvVPhs5WiENgPaGgcrXOLIuu19L91CyFOyCnvawghmPHB7ipVrOwcbMPCkp5cxsswVYOWMBbkVyxMNLJlKJ60hwRNmxqdgcyEcKchiBh8/XnCGX+boXySkT2C9SBRdtZq308V9h3HxZMV89FJ1iyjVQRAPjrkfsbEgDLKnPaX4JUu6Uxe3MO0n650Wt8zDoVeNcJrBn+YJXhOhZvsJvPUa92CqE+8z6Q41iKkXOx43N2MQsQg3/dLwGvKQCXks51Sx1GBaHPrE33j2MFFeetzG8Y6rTPkjCKyUM31HWli4Y1KmRmlb65t9Q9uG6E82Rcs4f1xlNk1anBM6WjkNnhYuHD7+ez/1+drOEt9YLW/a8HtH/Dkvn5acTsdb22uajLv5FyMulMfpmYzp6PPLB8/1HE2LO57E9v3Lol9qqNcNaQ65HhQWuDMqZHUP8upZPF7RY0HnF8qzG0hQQlKyIRmw4OkNy62csUFWhKJRCLx+vhmDK0KLR08iqiQmQRPVQS+UG084GDFIMwZkKOk9hEFZ4peEQ9OyrVziYcRAFQRJuxRimQQXeB3YBDNPMKbJAitWBGQGIISieokG2bRYyP1Sj3ft25DLU11hkINsk6ELDuyBCa3c9onqySX4ctcEoziTqtgVJG2NjIthkwIVekX4vWdu33x1nicQLMp63HseK5lF6WAXmIL2Ly3xSk1EWVzoMT+gwwjeIraRW8gCcls57SvcdjzRCKsRn2nhMoL1k3/c7xOB0XLSseNklBoZHWWBZfdroAenX7+2i2Iv0WmdYzO2aL2ZH7mp3Vwm26K7tMYJy3kD/GZRBmKOm9jQez49nMVc4uhDc2vlB12Gtpah6MExFufYWwVfcxUD8ddUQEL3eweNxESwuFAiQzDUACrPrNV7KbWUNuVkxjTuPWP2HhAyImsKfAflPWZHVcrSw4Ed32jEOij/tTYbvunrfYFFTAYfskOLorZNE4Vbr2+5mOvNx50tcpz2rVuusWnYBGUB91oYuPp8ociwVd5/Lj3j2MaVaK9BHWMXPv88gGHG/dl4d1xDEsBHRee6HtlJaNqvfK34/T8Ju/IRCKRSLxRfCuGtnpYcXcXj2VlvGyRHGbUhPIRfxLRl4EsaC+gRHtTBGly9Sa0hWEE4pVwnthXAvJR6mxg8orpiBJsSEOxYcJeyTyvVuG4nITsZlfiCNYV0hFFKbaLkalFpxUUIKcqPW7RaAtD0n4yJItz5kRvf7JotceBsflJ3uZCGcvmqHp0RJHKiZmRCntZqHDjONB4WfwTgiVVM2PBJPU+8kyIgTyjEqSPup/6bIMfirD1CZEygvGgi85VK77uqyXV9dq1t+8ORTxU1rhiefXyUv+8UcgfK86z2GzxtGm1b+fkp8CvR6G8BCWORj1sBvOIlwXAoGxoKBzvbKMKcX1yJ7vCQsr4AP0TBk1Yq1dV+vVCvonW1PXXB1tcK5IJTVjViHREZH14SYKpKOYwZP9HWzyDT2v1i4B3O3DgeSPAIagLN8aawtHl+txyvirMsOA+qNHRO4j6ZRI19q8fTe/y470nLmejLoqtiUtMKCPoFYN9Hz9/ES441+P/RjGUd6f+dPmlOjH2OeeGvhb5O84qzLTtoz/bAvdLX496Nq/5YeE7kd3gT5WOWiHKSUZT5RU9phKJRCLx6vhGDK3XON4Fz+HTK1KEFGRAWjyHPZ32kTWEJML2cjjtUyhBjHbtJrSlCPZM2Ds1U9hechKVbxSMIOAwfGKzlij7IhRkx0s4kQWXZ5kQPAN9kR6qUoKKG+xJ8GCUhTJYVTKh4EshghlpmIWvnZA2Icds8fJosONJDJvI4E/U3yISxNixqtEiBW6zZBFyicdlyuiZIZFEnZdXmwriXoTb2KLsSBRpVcWGMCB6wWlfKbmBV/opNuGn4Xt0NPkLYJ3eTfo8pv7RZbQbBLWCkZuzH12Jz7H4WV0JDllXHlxp0eR1FkV5oQZJkyhhFGRXYsKS9mhfPkEhkNThnvekXPGPBfrQY/RPGAe5xK3OiwpBdVzskQeqy1/V4rOwyzJIOviLFTWPTnD8Qm1C+mmQznuK4PP3xWX1U2HojXUxOO5f4pUEHBeI1kzm9N8+a4LfeDbKL2RlXoipG6mXp8BPVVw6K2SFXFPD/xI+K5gRYr20j4UONe3zFK3Tr55SaVNOJLafbGfmD8dhG0Mi3ImgkC4yjTjuF5WU+XOZt/UUWSrcc/3URppgprnavKvh7h0cro9eqmiJRCLx3eDbMLT/tj3S7lgxghjN+8tGKF2NHfDjQaisJow6PGRGo0covoUI5w+zvrGryVDA0lB5xOymoMiHYT/IRKgBSg8DFtt5ZtwYM1GCMgaCnquVpuVKBO1Qe4FNRAyedh4kTS0GVqkYyW5EQdCiBBGhD5osFGckBkMoZrgSBvGK7V7cpEdjAmJOyi1sApIo3ZnDa1HBJpAYwIAmc9Sod2VEpBHMML9sOgVP2e8gw1wj7YciF1EtAyOG8XvNDmdZOAtxzCBuY/yaN6WMdP+J+9DK0+zhu8dHFMXhHOF/xZiNpqHPXgELppSLCP1vryiLXqknLSvWUfQmDSdUkG3xs6sQT9EsSkUfl8BuNoyPLU+UI3/oJvTGW9LujwfT65/dHJYxvggJimc/RB5MlJ7e0ia8OxoJ5dCcfMVqpXCsrrMhe0SFaxDDz1T4LZOtYvktv8JYMAmBZxCXyFDxSmxuFfsMinZbGi8zFksop0K/0i8ytA8laLXYrkCACRfeIPB4mSkhg/A4Tsrp+D8/vX++mkFoYffP3/aLP/9BKagyL4Cpp32VPsFswviPz2yfWaFvLUGrlayQ86Uaz6LfZwyvs9BS1ZdhG1xRnqERJhKJROJ94NswtJtqEd/IjIJZ1SFUSXaA97LnDj3kQPzEMkgP1PC8hIJ17SB46d7eyr58ZJQFeWNXXcDElIlhw34xDxrRHWw21KITCw/y3rQidq1VttcgTijDc4rSECDa9JREYZiw/s8Y0RgjDfBObO6i0z6CmcmayEjJ+8h4ZMdw6bSP7ygyhNM+aZxQkBOj+BEkl8yIwQpplIX1CQm+nzKpYIiIhGd0Ff1n5JahE4LdCdvelPsGCVdDFEJNpzJw250AKHI/9LJFaxD33R/Qh/5P+WyV1j+s4EcMjw05B5AUfdoLfwlZtVEAsUg8UB7GpeqSaxSYoXrZZ/ogS6fLn3NzmgRt/x/+XbvKfZK47fn2BSWgY7bcG4dD9bsb6qJB04TkFiPiLVe8M0X2g0S4m3n89VNju9STjaqFcTqQZlKSVnLVSJx52gG3Nk72+gyTptWvBJ5/YcqHqtd64X1LRcvdPDSyW0HvVhA3kppYTjp4T18a4On9W5pElof3KuU9qsu8JWxmFA+E4M7CBxnOP4pwt3PzVAHoUplSEt7ZGrIOPELcjrxIoXEmBZ2jiCYtXWMTiUTiu8E3YWiHEfneqZEweJQ7Gp39AYNiGX/skTkwk4kg20DVQjVThOTVo+O+ic83ZX8RxuMavCZy/aAbyE5T/aOMJiSLotxxRaI4uGd/R2sSQUp/qF9J/DvWSMEKM8z92V+nnASyaGS2GFEYrZiyFcx/zxjIJjNyFUpg0ILIAcPDsETiFWByqE3104RyUUhiIN1ka+EYbjZFDERCzuxiLyXmhkyahTjcCR0KH3faJR1LQFL98wXUakcDEQMGx1PQLJbi7nIKkWlHR02oER44dXuFUezYavmBKx2XScwmVVMmBUZR3ZMB/n9cOq8RsAjaqZKGe2Hr+sT7D0yiCC5nQdnvIDfQ86fGajaTPwja49rokf7lfV3kAhSWe3936kV0zdczm+1LypD+nmHKh+rUpXnKQigdKd/JWoKm5CZCUXFURpJoPHmH2e50TShEzrvs2Lhb2ZIe4nIf4k3v7hrEQOB0sf7VU2ew4wj1Mij6LDnom77EZfqYNgnXI8OZRPKIcplEAXbfYpUivCSNMv7nrH5XzIPdFYyTFxSbRHomGSOLFX1rLIL2EXvqsl+q65KCB6CN/lXmmaCuWeh5TpPBDw23LI7IdnQ/8A0mkUgkvi98C4b2/4jcrOyiWabB/bGD0CCefsbUtvLhyHwwH+gWFY9CpUWuZYUIHCo5h4DLKHglcthI24JbMmNqwQTQtqakQOgh8TCxGeK+HsNfaYmA26qRYvbHefiCIDMcTRoQHXcWiowsDB4dwSldblOqhx62SgQnu4w9yfO+YkwZyUxFzkKV8K1NKctHjE1pDL4QjAkXMlPKDRppbjRmKGM2zjR/dWS71UJuMQpuDKiEOX13PhdGjUqJxaidgVRY2F+SZxgy6dVmQefYDZcwr7jc3ftDnWmDSCFAd4W4LH938c1/f7Nu/IyXHJiTn3v3K+1Ldz2ZoPm/6q6w1vj1WLyajGSX+0GNHO9LqF72Yle3Erys1pW+pRGrP/jPZ2b7O0+WNJGI991pn+qS7ja2FOgjFswm+tDiSiXrVVYjW9xrWH6gT/qbLDVkHyF9oiDUj2UcEbbsd27+GlfFmN3t9LCD7jGqVyMwn4ObEYsNLvGng1+QTkpZ3rwXDE2DDvnzhAOEreN0jhv4kyTmJjJOFjfFuDV6SodKHSZC5Iu6XcdpMP5wxGWW57Jw90s9kXe5DDYGpX8CmXllmSYyDMgStf1ccE+qDadkaIlEIvGd4FswtJuKJ7ndjecLqgONuV4mxqnaMFbnE46xAItGzJ9I8WAyphSvvCLMwroaqGhRZUMdhWyLAX7IAWGfgYc5NSKnHyaUAz313R0rrtM/MLL3zYcxag4FRX3kxwad0kIDIpV7aLWvHFeGKAbRqZICoRgKzDoMOzx4YHIf1YOgNDo67kOA8tMs6E+0e8SQe4tzjW98uO9Z7aNeDi9A0M84c0pdiCwZdaN7AwOlyMJPq316/xtYHZLxgshYI79gLMfdl0Ua0xEg5H113Xb349Yh3a4gaLvyvL0O0f8+rYd1WZf7OCxLrVJblZBKZ4FqyLtbsPy0Z16vtJ6NPC5VbCj4piH/EkE9S/wUxD3Ekb7M4PbKiymVn3s9Xne1eAifNK3cjX04lcarDNwt6Mounj9UEicn+SjzVX7Zv+BK7YqrARo+4368WJ9QGJeGHEb8xW37RV6QVVLWZsscH9Ak1+A+O71vV97C4x6gQyD0NNeFKvUPxaaGhQLlmTZh/bkwcWJk3Ir7AW5xoFVP1jmuSC2henJ/+nwmNHKkYdziJyEKEoXTEcfI29vl9shj6J3ugSO8GLr4qRT+QqiTIaopEg3+ZARl9o1c28o4kUgkEq+Eb8DQbkdOeXvKMzaykMt09+AVPk0l6s2oP7FlBWVxDJWpE/GRLNddCe1YY4cR/UAqg2bGRLxFBMDiK48iGNfF/hkomoXcw7jtSsWZtaLWDhEKKwPBJIQ6H8UdSGx8uAs5yv7RPzUt1jJOToLoGkQH58upE2UsZToajMaYmvaMP2QBQCEx0mwFFUsY8qC7nsrGxhG3KONqgyLCg3fbh8qytRndkFeRIfgBISjHHOQOsc7IGV8NFRgBpsYEmdKfzk+LvpTx9bXk0veGpcwAWmPKRTID5Wm1nuqpjT/4qwzfm+5i2NxCz0+G+5WCoLsotT718T8VKnWkh7YrGSTp24LupiguY+xLXV9B6v0W1i72Ft3iBSx4mxBhzaEFEVKLllRkB/aOfL8WQXecGnIvsw+W4by0KaHZlIKZ8UDVbf/NBYHlgMNS3lL97hHVxzvhEpcJr0CbOp2hFvDpm/BSLUpcPT2iFlk7sfPrVf9Ua9xolFe3Ua4nb/N5gLtCr1CoTOKEoj6Opz3V8fuhkPHESAQUgmRkGpDKmgkHY4YI9LP/pnV2ebE/+ifcs2uDiN8wFRXbp6TLTJSOklLTIO4YCGp7T6xWkEgkEon3hJdnaH9z7I/MO7mLRw6T59RIKLcgfvO8cJSaRKIW0ft4FIXVPqt89KkU8W/Cx+IlJ2jAABvwWAbRO+Sp/oBF3prcg3G/h4QkY6znEoTszjjalXb8WE6gfyPLXA11Uz50rMAEQVQGqEbTN0hsISYhwR38yaMTtQgFUfrowYuwCQsjwMS9R3XGRhEMAj8bHJxZaoZh0DGYx0eww1NvOx4FQuq/oLQG5sZzF9LZ7FZhTIgsPLbtphMUUrD3JNjobiPLEGPWPw44umQg8vEXhtAWKfYmj9cj/hFwcKEBbBtCsk0RYs9kGHcLuUBjYgBiCVk4rF/66fmM0/hRG6jRjKhnlN17WbXW41rKutZat292mQfothGQjyj6Yj3ZSlHnAUiqbMqHkT4hy/E73JwfVf3IvRRZxvH6G1rcKmUsJo3EhJugFCayFGmKTky2+9l5qX4prZuRtBqVC3FdG4sIo7zOXKNzmkLGwrv6ICRPzwKncZgD4E/Msmz7uJ57U/FsSxOmlXC1Ujvse+01gcF9x+EaLlHXsMHnVUr514v7R0dLVFPuUAXpocjPCLkvslWdFUYOCzekfi76z88e1587nY8nxS6VI5HBkz4ty1pvbvq8LJCMXU82PFasYm/GCbqSI3AikUgkXhkvz9D6w+TOc9B3d8y2+gO2P6urV5YhEShKX4qpUXlMrUK9w3/F0g6JZ+91m9AOvTTTeaAwflQKPiFNhXqEYF5ZI8diTbBS8JidGjeKVfqby5UI2qH0YGAnE1jsNiWK0M1iaNlChZcL3AdYb+i8g51WHPAZVsnsd4njZ4pcmMf34FNmYxa65ISeIozORUjh79Mo0zgYMEG2oiCU1xC/KGx5bBaZAMT34M6Rhx/NHjjcIIw8T8a4c0dWZW6Do6usp+TeSHBF/EIESx5zl6X+iFFUmdoD+e1uzEFB6uPSwDHVvK+PFMtwBzFO0+4R8vOTn35bQlUiv/Nzq/yr3EzK9WlBF6mCR+Ii8gkmZcTe64WPWuftSfZ/QN1RgthQoBfhfWR2dMoga7FhwqG87WFqu/gEosT5KtS5t9eL8NoF//O7zVkfiU++TjVYcNRRqvJ+DLYnSPAIRTZwC1w+QdQujctArbxu/cZKWZy30XNvXrYbW/jRyyTvflG2uA5xghXNXNQUQ3BT1mY84fh7CNq1+4InUzlhcX9zExUhsYbuJUx68bT3M3jhE9damh9Si/XXDPqiz5SyO2c/H6pyAFDMsR+JcRl9xtk/kUgkEu8FL87Q/KHiUVg8Xg2xuj+tjWKJRSZdmYIM7QxKGtuLQpXwUFuuZoYIfKwskqlOFVC4Er4aCCpCGBDdETnsHtWpSV68u8BjTgUfus5+D7OziJK8scOQzGfeHYGEB5DCcjwJRhJymcQLg+0gE+3RyBQRg0pP2gSy7T8mufGTiwDEojSIYV5MEQXLkqip1NAD6F5GshUMiBwtVC/R6Uui7PtD7KkQymbBmkY2mm9HyZ1QPFDIKKgu48exKtcb32JXBeFSjAR4Yhd6fMxO64+3blEtxms36kIx5sJuznPwudsQlyqiXhOeqXEqPytLrnEjIcujuur7U5Z/vv+G4uVn0E38g5yFgMlc7HpbOWVwXc3/xoQX7ygbB8GrtCveUF63V8SGl11qpH9kEx4vrsu+LcXko6hjSH+gVNmP2+dxK6fz+6vGKgZIOlMOHkLlNhjrsq6366HU4l2sfoVUg/yMqd7b0Z5sRau+93FRz/yQ32POZNkWdc1ddPaAIUvnS0dr299uOkErOMEx5pUZmNLHqF1O5tUa9Rw78sspi7u8zBSUeVOtkIzZ1MGUxLe/78KYjN7Mkb4pTgJ9QJhLkLr+n/ffcKy9nxW8mDcXEZ6P7Rz/kAJ9IpFIfId4aYb218XDU2SVQUoE3RXjCVMpjTij4NM+nlekaAi/PRGvzNyy7OwJu6zfgL86gfvJzMRSWDGoM0wek8l4pK773wn2e6a/SSnJivQ6fQO/1LF2bZPI3IdmZaRk5C/CBD/2Sg0uIRosJRSs8GuJo68+Gije1F13GtSxaILB6VJ6jSCAEownA8kp+QW78WAKPS6UHnzcJEJ8kKu+LVoljCBPmQO43yDmP0QG3zAjYd6AzTMFgARC8NNZ4DZJWJxTDYkEtM1YeiVR4mixUQyTnp5cWfl7xG1vlhqmdBzEWdxmoUE8wvCjx+2i+KTFdxzb7V3rZ6PSY4WpDacMuH6FnFvPKHB0oN2pVyGpy+UbzkcUaM9j8CzJTu6qUU+LGwLLd/3escYeKN6PSwP6lU+2vudjveo5H0Uib8U7q/Gy8N/q42m3eLqGgkwvy5tCt98NDsd/mq//+Ya5G1K4qAsYP6tPrUl5i0t/cnXZ5VbknM/Fx8I+vVnJp6GD+uGZRREiaaawHAC7OvIjfgfePuai42FlKpEnkPlFcMOgsPgI3qtGjWbjePAR0Me9uHp59tP+YtxNi99NK2+oQsZ61mCkFGPnosWzZbJp+9FuLIlEIvG94qUZ2oonObPRO6VMZoUIiBgzw+AuzJwaCwYtgn1jxRkDhHrVldB+qUWinGrG5srYMCgiwvtdjhV7F+VR8VbqMN7RQKuR6yhoH0/M4gpz30FglB1igvY08CYBn2FHGEILQ2sfG1Es+NvMS3vQI8FaReK0eBWUUvTixlWDv/AU7zgc09RR7qZKgc+QZLcRYAVF8qNhpxq5HIMVJXEylhtKVGMqTlbIDUbOFeEyTydqvBgF+nGpxKzDwNjsOgOXMGp9GGF8lKDHvxet6Y/m6bhOMTEKx7RfCro/c4//DDf88Z42PRKiQrCvS3ZWGHqAG9kxevAOfmq1Vs5pKr8IBV1kGVi92sanX7rjLIUE/yEU+SSQdhZ6yuBZuOY6I125pb7CWOseKcKmK9IgiDXOx8qpSOk610wKjC013ED9YnXusj7c3YPy5uxErX8gon6/EdTlDw/e8qn7D8LSAsqNX13+/VNrnix0daHiB228f17vg3u0exsjOfFhEdI82TJvIxstbNvHbkNQ5DSb1MhPhc8Li3TQpXTeoZHYWtAxfkftrHlJgrCUgjd2LcglIP9GhfaJKsebgmnsFwaG3ssvelnIOaX9U9nNJjwm0eI4diXNHBOJROL7wAsztJtTZTEf0oOCkhURxulBd1gpGF0JiMb4BGPWlP0h4+3N06rXNcgrwlQmGwtmCSMCf9KwmTFFUjOIB/9TBiTMgYPVjOKmq+w210wyFlEKFCSwTDNqjXOMGef4eDOu0CCkk9nwZSEoorgzml3QU8IjZtFgpJsRFqFYTKYqoQjrWDlqe1poDKkosDLCVdvpeoxAK8IlIWNWKBLcfyqJiJmiTpE6G6tCyTRZWgYxTyalY0jECA7vY8UmRw+fxt3EDpdxDYyAcr3GqX83WJTCAC4HRtuunrBW7+F/ENuNKobfMjiqWp65Qu+q0KcEXZj80DGP14ccxHGDelUJygWlymnehVD4tuL6u99O5w23UNUq2QarCZnPGUwFh/SRZN/5UxNU9TFXYJAC63o8HD4dlvXYnSRQcdzwSUadyQf3MVOofq0qFCobNYJGnfv8NP3Tqc/g1tihq7w2nAiWSy6XfdXy4N5+KbLrzW+hZ26HB2pYOGLPmwj3z3AZlrreHj59PNyuuBd67YJEAQdvbmMzVf7b+f27wa058kQ8fcotQujq+9twQpvENObEZGqo+ee1C5SwFzm6AUoTmJsoBfftPX9z9k21VcVDRTE3lQ+fJ8hnIpFIJN4XXpah/XrEQ+sOscndnVBpYbhm4EG66/FBDlL4VFQ8WimgqPGfnoDukcJVvRdK7VEKY7E6+QQK2DQS8c4BWJ/UHcVkMg9EPmRDHtY3Rff9eJKv19jdBV3+EUwGt8V+0oIRooCxDk9Zt0fBSclGQoyjgsbxJyMh3yPzAecMqz5wNWVKX2c+WsCNgi/ZpGuGeIhvZ1hMKuxcR7hxMviIni0miHJ/lS1kpJLCak+L+NLmGfVPmG9EQGwQ+sJqH3YnyNjHEVD62xFXtrwpu6h8usuPtXi1W4uKzevbp4nyBLMEkYVlrNYzeEGQb/iEk96Ps/37vA+/hQsDprrElBw/ucSVDydlESJ0NGQHtndvN4gLGtoqvPJ2wJ7Pa8BZmjafvQpFqY9HKai4LD4XPaMBuj8+vPlPx3LJdd1H5KcyadkoV4yLYezz9puH+tZSXcIb/bbj6AoYoU/+438+d4z/9Rj8T1H7x1vHxtueWDykcofGoYZmzSvtjB/nwpuMiNy/jeB0tm0cynr8r3zDP6z1xHZFzDfXmfy6G6kraReI/SLB/6d+xhuqMv/it6+yzcHOb8eqaOqUbVBx3C9CmtRz2mXHsQ82zEba8ISxydvLJT+hlZdDq4Yb4Xwyyvn1ChKJRCLx7vCyDK1Uxqh44OHBaazDo+jCIrnxYKsKTUSEJTsevEPmUbKOEf8Po7f1mnt9rC6bsUCGlArFLcbwRaL0ZS+XINcb7IXlcMjAorRqvOk6MspaQwRraNKIUVWNoeXhoMQvGCiZkLIcCOdDd/xJQJElXizUOecHMZJRjpmFlsSgJk6kIWLV0BqMA2akSUGXghNGAwxz40IehmpT8XJFdKLgWEn/jSRMmBMH/RdWTHK74cWAaM3nL6tvERvOKk3Igwj4Z82jKac8BRKBaAAJ+UdqRquhnu3yLJiQxqLY+0GxTztHnFKbE6uTgfp3z/nw2xqyioXUY+AXF3qE+vIV/VRVKjxj10M4kksMrVYy9B3IRHERGDT1rpqI74RfVEOC8u0cKmvCBysr4wJsdd5M+8vXXx98+lp6EijyXt5m6W8Zu/FAc/xlrMOF9AsOUyNhsc3QP50/yL+HBWFFAkqZN3ESdLnNK4guLg6cc0/WSH14OL1LrpHWj5e4T4ngBu0Zlwf30X9Yh8lTVx1H3SCvR04eubzAScV5ULahQfOMokwqetu1e1xvShGeJJTA8h4YWxiNlHZ+shyaxAORM4z5g8ti2FF21BbT2Xhnv9TxlkgkEon3hhdlaAexO7mLuDW6rmGBh1XNWIgvcEwMrqZMgN7XOyBYMTYewsY1Q921dutjPAAlaAMikAj7jQTTIvpidxn67qnAgGz4o795m/coT7pG79y/rNVYzcPSTJcgyBM4ighvI97ZVSgh/41qVBb8GS29yVUUVZqhbUFSQADEVjVsElEDCIlSRiAZA2ElKYtEuXCPQIv3kpzt6T5bzRB1I+7lr3SXj44d3PGAXjBWMY326YP4FlMV5HOqodwVHnMkrxH2U0bTGTUhdsOee0DWuqXcj7N49bKCaARFm9FlG3oAbgAPisv84ofcBiU3WoD67DodnyGf99K3WktR9GsV2b7evqjbz8vlhdQqmQtTBKFQle1Izp+7I5W+/Z+doB5Jhx68943XU2cAXY7xqUszj94KSz5HRtnpFxXZDecyPGuFTixhQgLdzVMb99+yRnGjkSX6LnpLZf3bS0Nze5K4B84rBgXsF3WcZZlXqslIxeEKa2OcH98Qe4XEEP90l/pi7siHtJY/PnzXDXtm+wIkft+iuu9EtF248FANC64Vp4/DOCZf2RjhrItdK4yKvFkQCnoMKIXGs593cyobxxuTcJuQ27/ldKpjim4/fWpaota3xdnzRUPGXl4a+0QikUi8L7woQ9seJXc70uBJYwbkkTKkUhNMiMwMAtCoB7Jd0GsUPvz925fXrHFcolqwRYtM8MoHTvuK4kzlE51J2vtOflHqtn1f+PDeL0z72/HzyqARbIwUxYJvQYi0aPbC0EYOdq/4+PnYFWkJoxtKgiid1H2YRNmKJJHKSMh3kRs25M0jymKaGtWkKBtldaRRywtR7T4zkqDvJNCMTEnwnXxiZWPfNsoOMdv8ddwgPUV8euJ1OjcmaJoUlmmyB2W3P3uGx4nuGltXYIzlUv0VF5c9/t6w1FBf76us3oEjdh7K6jlIQILGylYRmm4s4vTZctF/e7jdcDzeLsfbQ7m5Pazrejwsx2X70eEJI0i4zPIC4FkbcXor58WKG695a5hOQerFZMbrfsW2URNXjzfrtkNbWO53ODC/pc7rUiL54vMIMmA5O3nWSubLq7QpLv++7/f2+hZCG/ivuqF/XPryxBpzpdOqouAKoRn5JXrphBwihUPmw5pCT8o8GtJD3cv3bFb0IQRtluM/nNk73lXUhJ/l93Dziof607n9WwozWXzORLLKcJfvwuJ9pe/2xJvD5ORV5v1vMMtzI/Jvl9tD3ebfcftzqDfbXLxZ1tvbdS2HdZukl4cezyefEZQkeZ9PDS2RSCS+D7wkQ1sr045tY2rjQSt3XjWiEWzILFn0YkBlxYch5PbHH8IVmdnoKc1d86G0VOgvcDdhOD3zop4vjV2gjAYjM0NPPkLLXerXAw1nMb2N4Rr6ybFgjSDm90EeghCCwrC7QtnKMQ8IFZISusasBNQHVvtgLj4mJCpBDCXa3GaDG7rslVJY6GIgQ2Q9+0jIOQ5rklwjdfansZcSc4OBmgVPdEKHiJNRFpnhLiOuc4PGdwXP5dtiru1ZGAfFKNvNakuWY4aYx73j5J3OF6OW9plOF+8eC2cVScvUXeEKqOTbuz8KZqO8gDCAjcWo5mmf+uFFdnq9d6on33fOuJ5/T8iCZOhgeMJ5rfDz2bjZA3b483pzrDeunazKst1J8WIrXmt5/gZyqOMyayhNnikQpw73ZKqPNZijpy44sM6Hnkoh3Uwlk3+NyT527dIN+SYuImWiyFB9MC6xR7JRhcSGLN+8X5nx0VD//swHfaLq6EzTDFb7Pl+278rZYztUnVx2tkT6LdvPxJnS5KU2iWuaFazM40HzveYjymclKVnQSeTK1it+UiKRSCReDy/I0P7ypHd3KJifskTEyDafsi5u8GHqT3x4QDJWRtmNkfwYY3y7bo3jSieI2Fn0kKA5wZjQNvY+aeRYZVI414AgFvFRjVjLX3cVn4hDLWhKaNRr+AEQwpgbd9EHw+bSn7KfwUcegqQy68vctpebCWJqFuoF89E4LR4U0b6DWhbPrc4tIh4PnuhcDKGMguyQT1H7Im8C8VRKcmyrw/acSOHUcdpw86DMRsEN0Y2n2oUsTpQ7dM9pf5jxURaMzj+ydCqWZlToUPXpcau6f4Ag1JNRsNabi/TiwsffF6rMPjQhExvnv5d4RfzNWYH//H+/Bv18NcEU9LRAbzbqfvQvYox5LF64BxNS4w76UVyQP5eY8SQt5me6MZB2p4/tBnB+1XInm4cK3Qcli5EH8lvI9tvTpcKB4rsoUFr2t7KHMlWR3TBjx5l1OFdzuEP1G5uw5oHq8Ti2esHNcSFRjKp1VHz7dfhotbax3kCQ292NSZgnk3LJh1NDLt/L/r5q5KX1xpe4wPdgSmXcGurp8dtW3Ai8f5W6r//ED/Ux9/ztOGq0NUayEzfuPkhnDyyRSCQS7w4vyNBWF87GM8QjLwhggqDDg3gNEYN9QqHcRCUHxRGBzNMqMpyDeKzX2+djRUCPChlPoIa/F3aVtTIMZyySmIpONCTc2dSAHhDynAstJF+MBZIUir80iJFCXtIIOMBHlPSBtCy4RqiCKNOMY/GXoeunkgI5MWO9ltspGMk0+tBc5ghK4zZnoUqoho41U+IR2PInimkBnotZgi2wlBQpfGWBJKKkqX/wADBGaCnz40GwQ5aIV5iFmMYqRkSypKC7DINqrKG0K88k+VUWjulUYzEf+r+X+02+I/xy2rF4lvuBq3piYwTPEXuGaoT2L9upGiT5PlHNl1iu6+VFuH4rbmqDFCPz5NJ8Rs+rMH+urNAOhj5ud93wz68Mvwg+d/3fsBg0yoephAmEmYv86SgUxgyyOETL0dFVdtYqB/wCWQ7aHTYvOq1PVmH/v32JaL9IlHcSvP0Ce/2DhOgspGeuafk+PBKajjUqgpFKgbbaqnO8qhd28lgjz4arXZh/8V1Yz70LK1X6GO+6Ifu+uuVlPSuG1WGV33iZs3LaeBu56iplN00jR8VFspuh8uPsknKJRCKReId4OYa29AfGnUUqURAyQ2pCCh0BK6rdGCJDFFGmnVliJsxoImgaKdYrPvz+pUgRZmmF6XpDeRayqMpUOuNL9qpYMAmBTEDqhtS3RT3cVRS0tUb5kmf5SUgg/HgAW9HDESWIQg3ISH4YwigFMqpQMAphW1jQJo7Q5KwC27iQsShbUVTjKTOUPlIHIVtTknPdvT0qFSm3RLgVIhzYmWCW4GcIpeFFY4+c9hU5fJBZMisNSqkIGjHXdFaZzXgxWqrwBsxhdOZg9NxMm5VZAsopGKgR111Yjut7wiJk0xLq1yRj4Q7DkVIJHt6oWoWagvI6lkbzGjydXz3qK1ArUxYshzXmZzacr1L+UJid2CG4DDRB1fIfPvfZhUYfRv4f2/BC8YuFAwvuqk1kXsfGnFfbUZojG7soUkWNY8dnfIz66Ei1UIxxbY9OtgvC8OJLh0HKFpxDabiTPrqT30I8dGa2u2FwZJ4w9q/Ci5iTRHjDHls699T4mZm4BydQI4X4SOXDgY2V15tQsudDTI03tGv0HAM3ZLgWBQK8PvrB/jDmQ4lEIvGd4+UYWh0+WmwxMFbbgKgJYnVDazZDXWVzE7u2ILExRpJoYFD4dTxc4edrsI7F1aTScBCMi4VxHt+jXAuBg+9xJNkhHSFmEY3YPQhn/+8qClovyGz+nI4ALjrAwAVD0WNsjNofkEUEgIjP5juZBzawS2afUSnJWsT4oJCLwA5DFTUljVNuIWofsT1sikKTkJ6DkRmLDTUi1Ln/MScowEY7E9rTbIpw2IKcs9qX+NtQlWok2FPXgQpkQnbGAxZSN40oPpgbInphoMcUBYauH8yPYOm4ysxiRPUv2axzbJ0zjgPncomfuDFxmpAxq3CBNeo2n2MUv2Wfu+hEoW9XvjYSCecTQ4dKpk+RuZ0MLESZCPi8s9GCCRMphZ5oQf5ibOKJ4tjhz6iopQS/MXc56mulzzd+Krgla7xwYy6Gk/Q5I6MiLGxU5B2UKppcEHJW8JdIWw35p/+wF2vbowXAFmOpJp8NSiG1QhW7eOWsvFfwvUZh1u8I5/bwEJkuvQeQ13YxG/ixsBJA+Hia5Rej7PM/PT2YXwBUilKdRRmw8YaURiGJRCLxneDFGNpHCB4MqL2ZwwSdB6yqQ3DO3DmEEKUAhEA69A5m0EdLu+tU6/X2eYlyNRi2RX1aBAmUpqgesUAv6huF1XTM2xqIBWW13gtyhYj8lyoh8Qh6ygSDGWEJ87jGMiYObYwoIiyhMwolKlMKaGQ6bFWhfqjkdkb1q5Kw+Pn2weJWve6Kp9sDQhI7HxuJWk2LclCKZH4M7AYySFl+BgyUHxKakkIb8/vBndnH0rfi/tQUBu/JHPNkiQUPJdMLCVFZT8kYScAVt+iRrgKKAebE8QNA/5/v5RiVS3073w0K5FvWuKmRlEMI8/N/Py7mlQOBhpFpnCZMS0MJ4JVXAF805gUlUYhgflc7HwovlGeFwt+s6uwbKdv/p8/XtS77QmtcARgDn4FPBOKrGGsDDSKZSMzSHXk6sBCQ85NTdFwZ9ZGH/YOPqUYJ35h2IF+4MDiVc8BYchCWOv0cPspbrUiNwDVG4jo1UK0nWOStlzBDy46JhsdIO1uteBOK+T04qexPnAuVrbP3T2Zl466UXC+XpH4xFmj0XouKmxbu6eMmfLVPSiQSicSr4qUY2qFCddpRnRkOs9gEAcesKlFGFZFwRg2O6ky9suJ+FMZcMXN+8IV3EDSw7g2lJGGsgbhbhTl8DQ0JrTHsj/L9F1ieNIqDet4l+8twrF4cJKMHzPY74IGWO6sgNFMKXRrBEUY0AgqemJ2hobMdbxfDkIA/h1eDqk3aFPQseEnwLRb/sGCSBYmAsZ5RKKEqBTk/+TuZcM4Fzh6NBLIn2GMIQEEp00AoQ7cNojzQS//CZQ8U3LFbbZ5uKCg+KOQLMncVmoLNGc9sBIYN4TBy8mOLrZ/IC8bp3w9WnCqrILUUYTl7ZHcT4L0gGnmQQWjwkVckdNgy6cvabb++YkffryvEGo/vpz5CznDJylFp6wFuH2QcdHz7+hlrg3S/kVYwAKjxk6h2fLrb6C/W5biuy3roJv4bltr/7l9vP79dp+1l4ThSZcasbWP+f+bG+r+XcZ14Qxhu8src1IW78uqnkF2mTHyJW08+anz7WNViCHB1kXH5maj/8eL+/Vz8tsdbk6ByA7khkTPvOQrorO7/cD/VyhM1laDvBuEMUhrrEE9PD+az8cuqcTODnKiUWv3Gs17pkxKJRCLxyngphlYqKRilDXCdMJ9C6taf61HAE7IHKU74jCiS7P3XTUDXpD6xZM8X4qYihgJNUSV5pMzCbmxoL2QyHqnr/ncC0UdJLNzPwLplgF5h9bbjqbJY0UChorQx+nRIyUAg2f0VobCOdXs0qnrAkA1x6a52cYy0hp5BXW6KChItWTKz8axcQ5kkTx50NDZ3yI7dGGQzUD2fEIat6oznSYYrWZYo+I/v4r5BzH8YnTyGqiy2zSH+o2sBAvGgeEI+SRLGEl1DLZjQaU+xLyELKLPvZvEPLRUUMrL3+HfR4bumaIeqbRf34qqgoik7gjz/QCZpWA1RcP3fk8/Cwm74OGi9VkPfoVS/ahozA9SZJPZ/PfvOkEpRVSimpEC4KJ824MDni1HOUSOzAOMbk67+89cf5KfK6gZE/D4TPRPVPif7/J3IyBFBYXeiBVp9QUM7VJnsB2IoHgrjnv64DY0aGDJ3UVyM2+tTdORPlMj7m+m0DzF03PlOj99z1Jhn8SfSQt3H8WLtQ3euapTuzfb1AeN8PbGjX4DbdTDBJu7SstcU4yl6xYa3RCKRSLwmXoihrduD5M6CQkwNRIzygVIAYfEJewZ0Z7XPHilVVsgh2hXkbK8X2Pb4wfUehvEzNhc6UgqLLhHeo5TN2EvndClkImwAtZEI8a+Q6T9UAe1ps5qPKlUQGKMVHpuvEGqgKFEjirBJHBg2k9OpKiVBKgOTgLAwET+VUNeoN8ZGY4uuSgZrieHFm5QRN+IiDx4r2Q5iEg3bAC80ZdiGoM9i0mDf0TsErS1qM8G5KJGgUchfy0Q4kuoSJ9qT40jjT+0So8+IjjkHYXAnRtXH1TfFjO8tOC47fM+WjocCvdfj1VkLTG8F7yy7V+RYx7cV1NzbqjY+q5VsOHTYNvq8+kuu0c/3aVmqVipXENIwMTDp+6nb9XPtcBtFifPSipuDT8HnlKHd1Cm6TU8VpXQoVznQmyZRgIybRMzoXqu73i6H838+HD7c1gKKjOyGj4wiN3VOodpmwbDGQeIO7yOj6esHPHj9Meoodde91hdXgCh5emoYatnfQ5T9eJh+59rsfl8i6bY/f3GlP1FBWEjj5/1t5rnU6l8843w8jU8fljKMsfrc7CWOXr5hXlU95n//5kWWnUgkEonEK+CFGFp/Ot7ZrlMKAbxnGRW9TxBjzCJgi7KWKc4wnqZ8w4628dxdr7bHx3U4JqOsUY0dFUJthdIJaZhzATLGPQkKqYQKVwhL/RdX2OVjUUaCe47kpAvFX2zcCH6krL9CBOKcjFRjR0iDlfFlRkER1X6orYGeFOYFccBUC9iypmyUY3+cb40/5aiSFRpDKlY8UrYQm3YSSkGlOolTIWMGT4r9p5IIHskytdDZxhYrPwifSJrOExnfI9AjR911TJGZK2kadjMCde4DmTtrHocW0dr3vDDaYZ4NiQSN7Ia2Fa1ruQmsS7051sO63tTuasiy1oIqZEi9quzlA5/5jcWiPx8XYNuJseCG0tTE4lR7lijKXNtZsWI4fGjFFeTTRVhvPG57z+pBXZRSTzBFmTNJtVyDzi+zQVLYROtztjpfq3L+z3YW6klxaaFIFVsYw9W2bZyzb7opQu1HjcXU20j2227/an3w+oKnhyGbg4pxbsDKk2QXJ4EkbQpozU/Kw0/bBqRIFE/ca4fEfeIJnZvFrcJ74KyyGNWpv4lRb9Py9mZZt2m5rqV2WRdnSSIdp0xTYAifpdAmEolE4j3gZRjaTb3bHq/eGO4FfoiE8Vhmq49YCC+IwlkkZEHV/AtliVSwi/4UPO94/ZtQ8Ij1zQsL28a3LKaDxKPxEiEbmLxCI0FMxWqE4AgQrpLjPBTEOYLiPaFPSUQToejplH+EMZjSzpBcZMQwqjwlhj4sf90UwdQsGJJIbA4lix7R4rC5O9FLZLF3LLbccTJqXBTcNDQ0IxU2Vm/6xhG7xsviH6pg3K6rLR6bgbWFZhYVd4qfMwTiaRbhKUQ5lo8NCbmxEFTxUXi5s7QKSuzhvofbSjUYEmsFXxs79x2nv8us92MuIRRzHULwIx+/Hf60llF12CslGbKT/SNtg6vuSxxXPn5YlsOy1qWWk7S2ceRmPOuGqxbne3eqKTudXxfrz6tFi6XF5WQ2f/K8nBKlMqP+Pi+m8flXsYPoYqR7TCJ54HdVXhnSuqFGk8d/ZLj0emetH6PyPo3Mjcq54vNuYdL67K8oKcbdsVd+nykFXAuSL1EuzUFAFuppx5UV8hs/hLeT8dHtnK/MgYsa3gN1+I0F/Xrps35fBZueN1nWHQ5l6znnw9Gn5UbJltqn5d02MU8+LVmGgcY2Ickd96XGVOB1ZkYikUgk3gBehKH9VCCP8ZFFX4XgNTYFGYbKrof0akKb7GcWNOH5imAYoe96tV2+GZWMzJ6bUZnRKFtk6YqX9lAAZASmU3yR2azFL8FH9Sqi322tGDn2MvkehFDncUnQtAii2EuDAQYTcjVTmQAmIWIgjPiXtInhyv6DGIBqRN/UkoSczE83i10xdpGjnl0bs2QRIRWosfBQNNplFBzU2RMHA2l9ZU0s909JqyBiKfbPs+aRm48KTKXkxoQ9ZdTZXoh4j+QLfwdXtCmrRcBmLBDl2VBWKm0xln6/hY43VKKj7FbIiPtX28HXX57cwD8shQ1L/T102id7ZqmvnD5jQOi4XTZaVmodLFrGEl6jU6k7+wszEYM6cFowDeHzUS91WrnTvYtmmP7R5+nkr16M8vf7Nz6kRUYBsjY+/FqlA8d+FgpuDrIju375iBaLo9nDqFgqMmzCnAYyI/3knGNotYb2E3dLCar3SGha3LHX4v4KDU0oIj09lqUa7804bWDXflG3x4JYdSVw34VWWVltF0/52FVUiuAuyfLUqPRen3M++rTsuYhaqlZ/GOEW1pDKmG2RDYmExhIVRRLr2ktOJBKJROK18CIM7YjunZlX9H4TUjWm0PF0kShfoQyCKGmWQYLEqbizAnjQNT2M98nuKOIDaaCGFNxtBiPOQFhqyGpN1HfOAGHU1thVVtf+EMWfTER715eAQGrwhJnSJksG1SQt9nNhwVBAiQaXijpAqJ4s2Al2vR8WlbDah1QAKiUoY3QWhNOtNgeH9IxBraHzhnxoxzmD3EPkI4tCyC8RyM2IPXZwygPDZ7+iPBXnPHaakqDzB5x57ANkXJxTFt6ZheiokTTHFwZxGHzRDwAHgmpR6meu0V0x4/CmcCN9vTL1scJp2bVr9ULVz18YK7SC4MqUJTm9u1Hk52PhjZzV7hyofZ9a35Nm6DPzO1ZnZXWczYabFa5nJi48P3Fe84ODLTiosbLYp608V0I/+j1OEXqLcWKay15XaUP7fQHdw/zkoSGbM/6F9eL+z2CtQepkVxlBrtZ/cm5F7iO4laECe9w0+pGVUXv4qHdtxQU1S0531cP9/6dv/1XAIyOFwluXp3DWx++o1OXjP2YV+u3tibl1aKLGQeRNyXe09TN4+Z3EsiyyTUsmDGykLZgd7JvEtHTmXy1ukJE/ciHtu19ZMZFIJH4YvARDO5Q7hudgYIiD8cQzPtwtBBhEvfwfvVQQgKIMcnCcaOf5jdX95/d45HEbffgieS3klWwBgPaHWCQ6q5x1UuMJ4WRW5qGq7et3dSlBdajrGZO84GXBhhnMztolxDqs/yP3tXsbNNIWdM9EsAmWOiNVpWwVSgaq10K+E+PPkTePCseZkq8MCZUvYTRoobuRu0cLoERMiOlA6xM/MtC77vDC9LbgbJBjgcNiKBQ9eJOJUvEhb/RPhO4DggACqTaD1tB0hGNoPIxJSs0ozpGe9p+3Ky/p9VbwsQiyLc7NNIgzJOpnmd3dnqT7qsC5Y1enOxMLF/w7iH9ZltINSKzHwn3Ui1EIwimLGlb/oe8ekyF+H/DJdL4naVn3UtIsLN6i7jIO/Hk3gIXzCbKuS0ygof0Hz9rKZ/ChxoVNLhnXLURzoSC0E9Bkl4+gIoXSu861sa3TGQ3tppgxC8JLBVmMvtFHVvbrvL8JC5PHFVPxlFifPL5SSelwbfJqxn360cNjLYOTR4KQTyTez59gP7XyPlHhaoLKTL/Sz+h1e/z1uq61V37WhoejOk/rSQQM9eBf7hfp9xEWX4owezDG6OkxSSQSicT7wQswtD8USiTCpgwvTBKKU56URLy7z5JGGIsnKWv1EPWSV6C07Qqu9Y5jifjDWDql9+hEZP3xzBbGMsivu2WBcsdV2YGwC36k1r/+6l1dmutDfScaGYxSlCElnGltShVK55B5QDLdOyD8gEbJvvFjp0K5+BafRaJlVMX4CkhI+LFzJQ/LyWiEbWsk2xFrgxK5BsuSTOwORTSz2JYEuwIdRR0YN2xGZhgZcTESA5u9TIhSIf/xLAqmsFDBnalxzNZJfrkvPot8auyqHiXmhQf5O9kChZ492d6+TxXtxrUpo5OLH3XoYX3mrM/YzFpbabhDMDui1ImdYD2VA1lWXzlwzIE2r3fwDuMm5F6WJW5FvgAyPlrPOzIcKhMkyuROF1E0JvozGZpBI4xpbdyjPpcu9MB9IRaJBAizIH5piMTZsSkR409Daop5EzAI8G/cP7bvznzgyl5Ol/UlKg/97v4o37YoUish3EPnNPDnJxda+f9s9BtPGxJD52moZJRHKt+Kygf6J80afRcHn+DF6DmNQeFdwhNnUp7a0w8LqS8MYRo4KWZ67+Luu9UNVQR3M2WWDucIpdZyzqEykUgkEu8TL8DQiksKKBajeiDI8wUH8wiVqg2DX4lyPGUyF1lCi/zmCKquY62NPdaKXfH9i9BcI3EewTpCbT4okfQMJuA5dg+/PYKcDKk83WvzHHTb8sikgzIKRRmOLJiRkiSztwr8xWkcIzAEL864dprmjFLQMYLXTY1AIvjxEBejpLFx/j62aNQiJ4FSqhLCXhbWkiIGwUJmpJdCNxGUZrFtzTjku0jMOZ4HtthuVD4iLmQy32A2gfwBCKqfb4kTbR4bsW0/QtKQ2sjLyEgx2qjrisrfUAeFNVcWu/E9tvov/egqYkqVSmaknMwXnBEf4I/uxxCMAnNiTraNDdUPF968HPupbcgv9HMyZC1eNI08zRBVg0lURO0+Z6i42oV+smWWbhovDVCKcfU902mvYockiDyoBqTl9Vlb+dyHdPLIi9RXO8SlKqPwc/bV2m6cQIX9yJQZIuP3PCWnMx+4sh4ZQwn+w2MsD8emKvNieBjwNgJaXf/hqcP7z8qLyhkl8yR+K7P2uGNxmZ8R508lbgtPjHo39heUfVCDZd17V8YvX9P/spTC2njh7cHrFY3lJ8hSekG6WtwIcfekJugP22utCJhIJBKJ18b1GdrvCgU0RL8ga8x164yAjFwDyUZjc5OgiEwojgipT8TYrVxNQlurF5SAXUTZjjD+d+KAR2XU2YGuMBBX0BHG38YCQUWhUjl99Z4eRhQqQ3FxMkFuhiI/Jw/UImfU5YlhkooIQ3e9Znz6K7wN+DJkuispkA8Q+97gRogg0lkYArmK3Ro0r7IOisEZGt2CrGOYQ3a0Gb0rRLGdricS0ZtRrmNnmMo8TI3w2F+OklM/nt1Oz3OH0H8SKbInYYGn7DIM6ovhYn44JY8PD3aO8CtCbZ4aRrwCTdG53XfY64/V1bVXFQoUMLPguNtf9e+es521TYlLSbUkvu7n6Xyd6KebHu5r5Qcq2VOnaf06qEg/8DzMa8h4fdF8BhP6/IHS/kbobhq1gl8gofl4dQ7pumMkVCDkXsdRfRFj6mtXwe3NThKphGmaMYwzOF1xC2F6R2Kio37g3CQuKu5qa5TCPGvSuwG3Lx9qaMcyRfPYD95lq33OLuU/FNxyUPKAxxFrms+wppWfEGCGadw4nlgN48AcEm79uOeGon/pnZ+WikSa2jjXoOLjLtuqIE/mI4bnj2+yybxvCh9CT3LBRCKRSLwzXJ+h3ZxE7qR44lImWzPGZhqCmvSlg4J/kTZYlJVZdJvMp5DhMXqdRHKHJ75bqEperkdqU1GJQzZgM9mJEJHlg2hHuseMnJyN11+ha+6mKJkUYigPWBnue5yJcRNPuZLfcPyRso4qGT7zcT6gQsEohG1hQZuCVYCTeACKj4iuLDVGKhJEDz+Jgi+SGDAdpTaGf2dloEe5YObUpqixUU9kqAL+P2rSPMkMnQxcG7WLCGtY2ilGPSt2aKbfUSqKmjiPk2J+UldhMIh6z0HdlNogx8XoduLK2SyQ9LH3NRlUrpZ5eCv4UDn7BKx6Kpp+sp5pQbdC0AlCjVOPTY4frWfed3MstYWEp/uZjqvJJ3WLlJBy0jE1YGbzOrMLMtb/VPgCfhined/0tn/PM+vs3u1GrWp3pYDRypesKXAZZUhlSGhI3Dgapzh1mt0R8TL2oWDexG9zYKSDn51VgpcVYyg4h7gdcfQfFTmWJig5jPvOeF8DlVyfPLxbkFvze6QxOcIZ8HgPSwh8u0GPJq/2BC++CZXL4qjwvOp3nkv2MEutvEdRMfVLImQyZAionHHiRpoC9b1+K2tP6nyJRCKReGe4OkPr/fwmdxTCkDAVxrDG5ClrNoJ4VT6S0FWkrDKMHiTdN4eVc2ui/hYcxuo81QmN1Bn2adhrs16PfQ39gKppdB7oDOKQYRbyDhC5jYquV9jTYWYSio1G2MQUP2Qu1RhahqPkZYxwxShYCsUk8o+IK/1AFDwPeXZmsb0XjTvA+FgfhCochNiCWXyHnzAB70zMSQvmCuRKKllKWqr8RcTPfq4YZ4Z0NiMzs6BK4P+sY9tvN2ic6ZyHmKGQdREuYRMeyOIVavMfw8zmDkeKggNllOWUuQxw3PbdrYu2lLHsFnRYhMgm7AV8Wp+4tyGnvqFOiDHZgKv3TDfTn//80031G0jzGcW6YErBHrC3Voe9vE0VVsjcvEzVtZiNa7XtjJ3d4QPqBUJkVtRCK3jQk51T8zB9sWULrRn3PdYSX0dldVlbWOqAYmOQGNxdxKid4W/FhDcLumO8K6OMd4zTmeE5DAqMGwuuM1wQY0ceHtWHOhbAgzxVUWfhK7j1H39GSVx3WjdvJRTT+4Ye5UE+9LXfiuzAOkwnhE8k2NYxdtWUzipI4uAAy9nK216wPqifTy+JB4iPCOwaUX4ufJzg9tF8ZrKKQ3H7+J5XvU8kEokfDVdnaGtkpPEMx+MHPU2dCkWloj8HVWfpE7U0CE9TL2HFpPJx9LQ91vNxLP48bSzJhPSBIFvikY49m+oRmBFr5NBNgNJMdq4YHBKusNbVTR2xvKdNhYMHb0Hfc5bYUUlCXaZHNx4Wk0Ip8ucolQyJyoMCDW3C9p1aBhlpDot6zAw1CrEySy2jn52NhKjV2cmVmCzgTnHOlSIZmSDoKANEkChIIZP6CcJqhfDHfWVBkMJpn78H3zcmqT3qoSUIZyqrIyOlDULq54Hz05t5SB1VKeIhl64hIMTYG3XlON6RTH+m1PJusLAmlpcF1SjlOXzm1fGHSeYRlkLp5Hk8E+h7BobdQeZeF4aEERU9JJMaTlfciVooWcIkAaLls/RgwX7sVHjU4/pMeGYNWq99M6Z2eNOZ2ZTrtCr+C9V0XnpUvk3jboBkwz1dyctKhVSCyjz0eL/hnU1HLbWNM1aRtfIV6ISH+Ej8/FDAddi+iR2tSIDV3z95fCtuj0btH3TX7zDt9OgELjG5+Ad3I9wxnxj10lsamZmJWyP/0rM9i8sRVd5CGbEPiau40R7gu1NRJ4/x2k93JcHd/tn24VEvXyKRSCTeLa7N0HrJYAsxQ4Q9CnzWMwwnZSCg8SD81SlkKB+wFDX8lVcruC86igNlR0mo5Hm0TsMMCB7IsHsufhI5iAOTb5rCCsKLp9av3tEFrW/BJFALY1OW0Nht1lZqCF0oTRJqF7swgsyIdAFsx9POjAw8iFMGICEn4uVRdUMNLqj2fIPtA1dOjaiQRFGVRlYYQ0j2pAgedzl/SIO+f9OXhOVWzExTLlNSImbTObmcAaI7cl+Hp9iY8OOUirBpVOBif0x5YphhiFIuPxvGM4QXK7Pko5wUXNmn4vfVTlK9XhbiMos7Qeydc/zFszb0JypUHHrSs8hBtEc+h8Mprw2RZox/bzxjI5U3eiEaxhXVUJnqezwl03mNjXnyn87t35Gzl/w+bnEuyKzPG6/OTVA5K3ufGeZWrjI7TlOAVHAFJZtBkkKYZYk+tOjfFJQI8ybv/If1dnLOUrAWcw+M4BSkoU61H6bclmq44cWzAtfa4IO1/Ompw/svNR4suFZD3B5vL49yAkdvIgyiiTQLv3zCbfRDnQ8EVHni3gkF8sx7lipUzXkinIOP0W8t8nwzKdGKkgHihqVTRvNbSf2np8YkkUgkEu8J12ZoxZ/2Eel6cRn0nvm4jJo6aFB4aEcUi9BYg1tEtYpHZddplv/zKJwCZWhYcSiCj2AwO1HG/yGTEewZoggnJM1cTMFbR4fANUocSxy8gv8qNDAfKjUyxkhrT9FnR+d8RKtg4KN+cZwraJrxOsPBGJun+FlkXxKxj+yy8VGABvY0KTdyxAaWQ3bjO4XwDr/wT1dWFJIcjg+vZFmCqMozyvcaxPyH8IIEjwWJ5uaFoRGHB2+9n7ZXTsEYvRm8Gmmc7zknDQXVHY8IiZMDxQGak6f/NyTX76ufpE+g1ngNI79BnWKc79PfPmtD/5nKgfDeETQcZFseMrSVHgs2GbiRwEOE6+WPOKPjZ30la4bFUxO1SWWsni80XDwod6MQzE7h9WP2mBWcxxIdZyGkKZImI5u0Pm8zT+OA9b+VFAAyLwmwf3jjvdxm0aAI81EgyHEJC3haO6flDOegFnq5BAUCU3noQrgIGJofOmswcFV+Lkf30ResrrhecUcJ8VbKoxqMSj0fhiF+9hX5naeMSRbwaD4QLG7C/tWZdy4jK0iNFkMpEMiETxhtXoOK2ntPXwpTCvgY5LXGqH6HLkOJRCLxw+LKDO2mCpKtBv0pQh3bywfITQaFMLAEhSkEq49CGxF0JPnz/dHqpr8VSGUiFaxzJ5mZZP4a7AHBOPiQB2EWx4JCwopaIIg5rVwh4P6A9i2nirPTDGQt+NS9Hh9h8xXTrLDkmNEDQ9dgC/ixI2iJn66dHIpAyyKFjhJH0/hAOn/Eqd/vC8QG5NIleix2Pf0jJ0xRAiGj3pPk2LZGJsUeDot99+PCybKozSTnYiUlqKpFgI0TC7bO+NyUxh8MoY2d+j4/fXa46GpIpu8kEMwp8kI2LKpRG+S75LvqRevrWlWWxYEIQFTCCXjuwhkrS1B95lISjdNoj3Sqhe2JmEGsU8SELpxUEO6d75Vaxr8Np015/fiHbVzzfB3qJ+o2FjvYSQ7zNFqf2Tq71Fk7ywsF1/OYele5+d2IhJi4ayTrqEYnEG284HkBxOWPe96s7IZCP07KGfZ0GCNgs1hP4o4/LplHB7XW4ofNZAfubgKZ/uk5c3tqUQKLCyt0bT37brdOlP0ZBI1vQzhcL37WWrGGGW++ZKH9o9q5nsVe8dkwWJWUjFwU94i+jYbd3uZc3VCC3iqTU3P6938u72MikUgk3huuzNAKUq1G1UYigMfT3AMzJtRRKcjGHaMwg+iB2scIgZGJ7t/U57XcfxZHT+yasKYnKIcbS08WM1Urj89nYduOeICo7DKivoH1q1epGS6OoZAhW0vNSsJYwMdJKfL5x3OMGecgUKbgNMWiYGV8GVg2SpeYg8aRhU7Ak60cKJGIHLy4cDcUqD7UKL4MXsjd5mcxLnbuEmwK8fRwlrEIXRFhk8JjnGLPMCwG/mTY8UEdlEyTYT4llknpdgyUHFXjtHN+IoMQsWTMHjLHILkaeyhMmyMxgRh5Cy6v0Lf4VrAqJAaBKjELV3EqnmtfeYQsX7FFwXTxVI4Xha37N3ws44NaUYnIV6nkyOQcuCeNE1Bue4MTeYCCUJCH+JV3/uwshVcQYnudxZN9U881c10KJgorlnHlIEVynVXND4aSOhBTyryGpAcSORCUZtptthDi/bwxI8kwrozzDA3pExBm0kLf3uNVuBcScdOQtSBlj6+f1tBKMRanBz+LwgY58+5FmdvBfTBuC74bT3xc9Up2w3TkfRM3Q3183j9WYVWJMbuku3uMDF/GJrxAOisva99M5aSM2ycyPG1sbH1yTBKJRCLxnnBdhnZb8eTZ1RAZNQYIBEgXhvAiLGCkKBLSy6wxo4hhrnOc79P/DejP8VE41Iyx967FBVIZkqGIJZwDCNmAr6TEgquoBuKR99iwlK/22T+MQrGezi2K7Hxk/Bnva2TBSRUp/zBbbcOOLQ4vohd2P7AEDAEK28IsVB6LI2P4gWAUJ1GhnBm5KhiMMKEcQS9fQ2Io8XZhNGpRnCakShJBTLws/qFixu1qkGTqfTZZnikrMMGmUOpJuU0YbpraXGB5L0/GUe40Vei8dVoAgMZhmGlDyPcFhcPEQglZcbrw3VC0mx1BDR2RGRkd0eX6vC2VoBRxpjkVGU7f31RBPxBmbpeH1Fc18CnrKqYnDEotdb258VXl/yTgJaHzz7O/XYfnV8447ASYqaGDk+tzlxTYyMIwnkCBblwo7JT9HDd5JlZvvXTKxJsAMiHbx22MoKzrzdpRl7rW8dW6/bje3KxLvdl+tv126b8r/Z/+4mX77VJKuTkzd4u7YIB5Kgk6ad/jzrUPbiAZAhrubqHiPTkKv1QNTj1leUGB7PbjRzmBxeZHcdSR1hljfvnjfi68QcRRxeOsf9jjd94IKhxGIhDzkLeMcaDtNA6xN7FtJ6LeIMf3txX5Q9y7hemrNkpW2/rUmCQSiUTiXeGqDO0PVe6ooxgfOCFOUdqhSMLnmAduvsIxkrnKQBYMQxjfe5h0tRpHRS7Tw2JVJvg1UrYzNKOsBwFwJ5cgb8q4Hu5jHrr3f7+aoG3PaEOtJVOoe/FJJg3Y1T8GD2aJH3O6ZEIIWeKdxu2P1zkhAs0TsGcKW/gghk6Kk6j8Dtl38BedYS5yxWQooVOSnVvMFXLKmCGzSImsZkonsusaUQv6byRhwZQgE4ggw77b7qxxxTCxHM5JHj/NQgnYF57tuaJNWS0G3PaS2iSUHnl7kIbFv1EV2a6xPMPbwIqw2K9knFuVUCq3nz3vCvkvK85KsGcVZhTA/tu9FasXv7adNRtVLfNiMcU0ly5Q1OPNcvj0j/HOY7B7T0PwUulvaZec19cqsJxhMaYzSNLJ9ey7HmPpZa4aV5Ayf8I0wnO38yQOEI25m7H5z9Of34TFQGNwqcwi6V5MesaF8AO5uCtoBtEppKf1qU9bo4ZTQUEpfuMG/+jjKq5zAIub4++H2uw93Ix6Sm3MSfpuVh9dPbOK9AJJOZgnqhaZ+/Jb77YLdT3erIdP/2u887byHgKmG/effpRFnj4FiUQikXhPuCpDWwvSlIhQJNKm6DxQT2lqFACpwl/BvZeNcs49vUM1vh5/X8smZKmzro0xPp7nxmid0o6FyEZa6RVzKJKT2dsygrgm1Giu0BwwTEJQLEpiMGqt/AfiBCNkLtdokMH1tPgsKQ2G5X/h7KD+VEFNo/zR0AYx+8PAthTUVIVW+yzLQtQM4csHFGRMZqUWuFiUSSmT0Kw6o6ZmMAFE8MJySh9pBftnIBe1YXMHZ+XR8NmvSD9bMEZuBzsECYHDZDsyYDxmMLEQHV0qQYVr1N35oFSST+HAjj0VqLCcSdg2SLDnBZ5rLPHWsTAzQ64adXLgBeX0X5+1oY8nazyBaugLo7ANwrbntberkBUPPTskmG7h6My+do3i53949FE3XcQwcDgmRkCY7JKKVYtF8aUhKcKrr0fs69l3Pcah7mRqI4sCS5Mnfd+fj8WlaCYhIESjm/YFBNyKa4D1fK5R+bnZzsxjF8KlS1NNeZnx+qPK//QoHJl6AsdS5PgEylP910cfF7dSQxmEaVRQy1PPnAUVsiHpmz/O+PHrw9dX5oZQmDtuErtq/04Qy7rWx9PyY5nGN0wexdR/fhltIpFIJN4BrsnQfi+QxlDX2BDdI0SKMGMqNZMJeYUXBCB2NsT6UojrPEBqV0rwHsQiQW0ouIkEbygbsyBHqT15kI0o3QnIzJkrecTgUu0KPvufKnUhymBi8YhmoE9lgkFh1Csao+OgEcqjpCjAg2BMalQeEAKD6IXE5kfJKsYYOBWGQxAUY0CR9Y4CJQf0FJSNsivFqOWxOI3sBTHQpO8k0LQ+8SMDvRMmscUZkQpZGeholEK6xsFBw+t0bkzg8oFuPz/IWYCLaT0Znk+nKNjU+ck2Xwz6p1D9Qhjo1wx+dJU19N4AeldVw0LwsqeiQdafqYn/Q6WIHcGw8tLk2b+3slqXyKsnNTCnoX0yFDdZLwTeq58I3ML23ZljWq/n3nMDXYSyMfhVzONn37Z8BTd/p4z4vRpvq33DT21oWdZlqff/237SsX11+LfzCGMK0taCAnH/hKvH+t2SqfEJMJMsnS2PqfD4mD5UyJ68DShNRZw9rU982sH97yl9R4m2f7icKTj9x13+TaHG7yneEy4vvh46UmcsD1DmYx4vI7AiL9RsGqZIPOZsCMEfLxwXp7BPyX7Gms/n/qj5+mr6RCKRSLwdXJOhlSrBJASLjIHsyOQuiHz9B5WmYQxjFU9vjRZtdElQxthirr+60u42hYYjMKIgCzRKK6AbKvHMDg7iSXhEUUquYOBB3f/LB+Cr6eSxIr40RPzBkfCsjvSwzCAElMcDWMiDQczQeROCz64SUGc0s1OhBA07HCMLxkiOwkLLGZqwTpJGcR5MC9vWKEsg2GZ1KUJwRIv0VZzsUMHfSbMEfWnG5D9fZzaZodNOdtjILnxWZXbAqIGa8kTvWViEeJTtWG0ZByEh5nHvJpHARvGOeB+Y/aTanokYJ7KNUqv1CtP8tbHoPG5MD+YBxmmrz20rXf2ewjpY9GYhv4AZd0/rqLwgghLvBPMupKwXHUoKrUh8wpNro1by3HJff/7zR2FmQVipNnm6PFoH4IkRG+rRuARqzGfl7H6S6v1y6ims4QE4/x7/tb6GwO6dhz17FArfQ5e3C16VX4ONpwv0cr+kWMiO0sXHJP1QeEH7bQnPFiZOntTQbnrXG255uGkLBO1eP3qh6w1PKmaPPIPU/PHzRBJhabsUjTELFHeLRytrH3Dfwls0aCPubvUy0ypI00W+QKPiQ8qzV3NIJBKJxHvAFRna7ehsRim+RafW7qHF56tnC4NQMKj1qiBmwyWCXuSTQYXqM43fPoeFKg8jeFSMQNvx5LLGTyiRMfCKjCcoHCvjKB95cC/rr1+5m78WEVayIK0L9lpl6lIKMjZTxghsmH6eNI56DoIXNMNPCQ3GCQgYDO1vMplPlE9anGoDSUPkwN+T1czSwUmg4KZBVmisfYrqSCxkRnqJjjF/J7icTSIl+0gMtYo4q84QSFBBuSxCJKUuxyyCQlHtWQacaPNYW2erHcJakDPDZ+k90xERSr/U1ZxAQmujUCfBCjndbKyq15dffrRq0/vDIuygFEiQnm7Aie49oM9iaMuJOjezArKLhtEDtGcvt9soFkbbnJDOD7vi0Fq9eG1uF53NSRbv8otl2+jp3JvWtnftwZ6Cs/V3r88dsdtKZti8WnnWtY35+AQ3WSHgzT/SwF/tfsH1QidBzk7O7JGIuXof2lpx51EKRxWMpJPRsx4XK7sX477ETM64yZW/vfhhv2gk9lDCzTQOHj6P6wFvZvU1Ln/cJbBE9+UB+VhRsjzcPfqMI6Meo/6o4uNDkZghcNqPLJUXVF50/v0UBk5DHFbjrPD7UXnmag6JRCKReA+4IkOrlGqMjw6hQIVYluVpodqw+J6BMXotTNh6xIdqPD6frvH5AizsjEOkzQB/dmcxnoewYlFntyu0YmLdQHPE3HNRKNp8deFJz6f3RK6ydQnjJPNT2S9hMW47PoI2ewY6iJR3vWbIF0P8mi/z/e+6xSTMytJH+lrYTkgC4XHLF0XNZSgKGCycbVRmBi/UON3g6jz1XrQYW6DvRlQQImTBwUypiwcABk0OKFKplim0F4xiCGBCCgwKTt3PJHZxfHJlLE7OxrLP2BouhFBBUC8ZsoWh7cxLSvF70VbH+e2GfnL9crNvjtGAtONWYLPGO8EW/f7y+a387RrCBqjviMAxqvOsrvMtC87XTuTG5/cyNyvl7y9+2lJdTAKjUNAz/0cuLAx89MtSyXlQ+Mz0yhd0zxakuaJQXEnO/NK7vCWojLs/Q0zyuX/PM/NnjJ9ZXFNIF3TKdHWGFjcF7o1SNh6X2Dm1uMRthEL8lBH7pXF51qxMEzJThkwKeJ7q4ySfu7MQvLkKeesToiLUQWdNgruBcuo97j5c6phTjVWf2D3Fs0fLHy9+1JFVkcxKhLQ63Pbf/70ikUgkEhPXY2gfXEHjo0biIbKvu2PpiSm9QzT4QBSW8NEIOjRFjPGi65Ry/FLa2MXmmoWTQjHmM1mj5Lutxv2E5qYIxjw8p9OYsYNrpIj7Pn99J1Gp2top+qHGarIIFXeESpGKxcEI2/GxgwhNJKhI1H0xQjKqUPCzYFtY0CYfE6GI5/SbHxGNLMHEgqxQ/dOgSyQxYDr7Phi1WalIuYn9IFOE0xmkULOjrjbS/2Q9iMVRLTvL3BRCrTMFodmLQhtlkIXYn6EuSrMwP/EGxTSorPcc1M3nb2iZ6J7hQCGGZx4jCi55hoXcUNpJavnra8z2V8TPqqx4ZVIgCDJm5ufpwB9XFyo4xZk0oYSM28N9hraydrlRT1ZyhJE5ekKfXKEKR+EwbklirYsk66U3zfQA1NbKjJN9SW/XOvYZ05+JH+YKto1eLLk71C4O7v8053njKE6n/ZBS+vG7nx+gdhGoz8NrueUSP4tQSpyNvSLRdHluCqzR/UeND3cC7/A9XTx/SzXmkeLZ4ZoteNuZdcNqLwideMDLn+p6W/1eOWZMs+CQJNmP6HwdR9P87iYtXGE8Cfekn8zqExc3triH4Z5/HQeZRCKRSLwRXI+h1VkxiGCfbSOhTiE4BplglFqFDUMMy5UcDjlvFMKNLV3pMXTcGTirQpRBixNTthJJVDAylr4pHvTG+idIbwjIh8vACKe+mqCtOuU96gCkGIgGlQTHuWSoQgxQIP/JboCd9AhjZfKP4E8gEuB5zseCVvgHhVyEHZv1fxpZct+bsPwgbyRDCRJv7E1CwaBSrmS6HGH17EsTSmtgbgzhQjrjTjAmpJaGEB2yqQq3CxqH7AEmIGYoTmw4KXiigCecr+OnGWY2kug8bXwdhslHl2lzSGn4FFHnFD793nvYdVOY6hfOOJ+GnIv6OTrwX5b1hAgWjJqJH4SmqlOhX+NtI07voXyBrbxRNe478+QabH+khIVECG5Y5HfnudZtxdSIKywumDGtvoD0rMquJMTuxm89cVQvyCw/nZBBCM0NeSNPKNy/d0oxlgKa8AYYV+6V9ZgDSOLuBsQMhWugZ96zMP3FV/HC67KgXl4R4I9VZr7GQNOVd5L+6Y9tP05FsIr0KD7kkCGxuP3oYuVh53Z+xRo5md/PmDJ7QCRRXM9ycxGWLeKW88T1/jcVaTNBqQnmvN8Wr+BJlUgkEok3hKsxtJsiCKBklsJ5cIO4W5QhMKofWUzIjLiRhUU4YspEuwfgembdnN+2t3VKduPZ2FqNqGwXrEcynMGL8cezvjGc9nXu/8infn2J2qIIERvCLWVC2MMADrPN+Ap1PCSbyqENCgVZR8LczmY4FwU+flokwqrgV7I7fqXTPvvQEDRDjpxSKpPls9dD5ivv0SiKTsagLMpdEWnqDLUYNzuxmQG7kSJGlOwp7mo43CCMESZiShpiOUg9JIGhmrGekoRcjNIYdA6MPUQ8OO1b1D/F2Bt1Zc+4M0+BsTH67HSmf2+Br3eIFUkaxSgHzTWhdYqUn386i+NyWGo9joV7mycqcOJx40CqwTBpWqmn+ODuISm8qVBAw3v6dtbL+3zLvIhMSZPlZHJu7a7xeZhCbryIPIDP1tbKF1Vnr7hHTpkQigln9oVW3ILEgcT/MkdfHzhJ1NpCqdN7d7R+73pidH4Lbk7k5f5hNZIpY3RP5z5u8XsvJfqZ6BhnpsmlK2PttLz64gq4mSnuJOP7diYl8HHeYsDmeZc1n1cXj+xfKwi4WExuF7hGwbLqA263NB+I1l/emAE0WN486d+6hK0Ic0dctW388134CiUSiUSCuBpDW/Vu1ywl0cqFcJjPFUUAzlDdpuE4Q1sIRbMsKZiGfIFl9ZP46ciAuSHQFpBAZ1yeW4ZhRsTdwie3zoyzUOOhtjXlkK+X+w5caJeB1j0KYhQcScwiNSvM/RpPBnjErDQMuUwock2242lnxsCI3nbFZZM2TYVA7ylKSCj7TjJJH9QMZEjBsvBO34yFssIfIqsfZJ1hPYiihJ0DGZAaM9SUy0idycCUbfwetylKU8NcZJ5umYl0vEbYpBb7E+RDIqjn2JOXYa7gxchUCLa1cyNxRRQcAnT2nbuFrAKmDuXU0AIZ80ukDC56DiwZHuPAxdDYyaa8e3BY71fL3SoEXOoZcbW4ev7EsNb9meYEw3Rql2TNwwmTlZkcn3AQkb9I4VjEu8ec0LIwGfvSh+B86mepFHL4N6jrsLzZ7kf/cv9DhEVzM5NhKCi41oomxGq7nA/v8OOI+q61s5z3iHOFOytvyWybu7TqyqF6C2cTrIDIBMu41WycSc54Hq6Knj+muEAdIeg/UeR4cMN7zD/eO/2+2Uf4IRv0tbTBoDGrph5mT/QY/te+YIEfviJhgLfLOGOP13hLJBKJxDvGtRjaQUjEZLZXw9qxQp9hIRrtA8fTGdoHCRyfdLtkpDK83R63V8oTVikevoyEt7BwRNnAHjIL1Blj1BzUCA/K+TuR0EPG4bavX1SoVlZ/CqphSJFIk1Arp6zjIiVj0aBX20w+PNKuniqPbijnph5Cz9eN0SZj8VBl150mTDBj95itZvuGU6WKalHkebH/LNAJYSWoLSIVP/muTIK9m82ADiyLHpDCqRaRmFKG4oG7HBYyCLkt2/qpk2C/ZabtySS4B2DKTvnICnbioHK3LYhbCAdq7MQa+W5nrSSxQjVXkMPwH/STtQ3ju6Zoq8VplhCwhPojGq5CW32INk5A0S3mxogJS2/lntO+z+h9fLsi70DVzYLo9De2endxlxcPeT1tZCAwnNcXMy/lJOCDPjtxVTJf075E/C91TiOkDuK66Mdx9jZ4KrwK2PGHNAQa0R5ULh5qAxF1MkF7wHGO2qUVuX4jjhb9psKM1xjd5hfh2U+rzhZZJs2UhVBzOp3zLjxWlXisGG7GymbT8f+Z+3IJuoqcAHdx7OBTy17ccFqxSJxz2Wf3o3cu827DDAQ42rgYnlh37dY5ZGw/PhKj897roROJRCJxD9diaLV4vT71kfk0NSO/CYHJwsoLT1H2koBcoMtIEL36I2wsPnudp9BSI06kPYjMDiGqGc4UEStT89HQPEK8UubzISWhu+mry9OOK5tQYqy4U/xux6egTETzns6+qbGDyD8z9KWkoFPjcULhrxSNAFEjNgLR4oFTaQySFCofVQ2eW7p8sNDMolsHTWliuy63/p7KyJYnRclmwOU0YrVgNr4VMFefZNDaojYTnItCrsmO7jL/7RLLA3Fr2l8KD4ulTMLdgujK2UPtkppYtODILLB1VkpNjfQNu6dMesg7XufoY/UxgfiBKw6igcGURkTPA2TYKHQHBTewaw3qPGwXys7fryDrwElFAdwHWeS/Xtrlfzh2/wZGzWrRagqadEENq6WRE0jIwqD8/Vr5klvXwrpGF0iY08CFdL4H61ANlpbMI1H/Uyjl95nJL0XiPsw7CfhZ9yO6qlfI7wsVRYk0ksbd/lIFaKlkPbPeUaL2s+tTf//oPceCfkVeiMgKFNe3+jfnlmtZBbkCnL9KuX78tJXLfHUxuABhDmJ24SZ5Zr3q2Cvm3WahwPZN+adLH/S/1oYkF72G/Ai3r9pYl329uI+JRCKReIe4EkNbvLruzjOHjGBZzi8z7kTASq1BKeUwrvGCKOYGmWklo7iO+fjHKhTOzOkZOI6XQ0VQCEITFZZMxpM4TBJkbEQKLeYKFg8eJUZmN7gaw4DQkVhSw6Hf70XsrYHmBdXQKRYFK+PLPKSb1X6eg0auF109YI0IZAxhqHLk/D+R2Bf1wIUuI5MXTp0iBFaIIoyxghON+QD3M6eiLI2NLhAE79gzs+h2mjqbd21EVj3O945Hyfw+Jmac6Whus4iTZjEesw5QP3g6gqphoIzUbJZU+TFFbR2+b/Va0/5V8KFS5zQlbQliKruhPQM26Sj7b7zWlHcWyLrCE7T9d9p9cqmYov5GJC7Gy3qXUv2fLu3yUSvuDjNLtLsHnXMC/PNYfa2IRjmwSFwedezzFzGetSIBAiY/5SOQqvJoc8e6u1ncU4MEGvLDSVQEtFNtr7mNK3ejqBc1v6Wex9L/W5Zz6YSlON30K7saZWvwpwtFhIv3KiufAugJQ6H39otT/fsHb7mtHLZRe0j53uYsO0sHP9ZqzBLM20jw4ifa0OiAL6Tinktqo1bBtnF8yO0K7y1GDmeq87ZULq7Rd+t1HxpPJ78vNj42sw0tkUgkvi9ciaF5eHBHezo+E6m/oCLQYzUKLyE9kQDt6uZ2IboH7y6MrFfa2fH07ulRT+I7LRM0+U+2AGJhrM4Thu89eKsWLwhuCT1tJEO/di/Xuo2nocZu9FTcs9oXdvV74BLFhYi3lHoPD2MnbAnEKshf2HkSPhQzBvec1TuxOZQszpOolL3IVRljgxsFX2KURI1Lwy0CqlHoBQjjsa9TqkOUZ/EPFTNu10UGD8bZuz/FFjWWijpRgHZHuc2PETquS7dGeTUS8njD1FShd1QcjpAGG6vvQqRl+jt4G8NuEE/wOp4skv73S9FuXAOSyArgwg7aARHtISpYLG4lMcUjPJ1UmKO8xe57wWKI+kqOAnKmvDHJ+cK6DZ9mFxruV37yfN/l0l1oCVo555hfHq31MPrsmy7hWDQupjha5Dj6rvRmuHtT4tebcU+bl11kX4TZk0fFsjcSCh2J7PanIg3ULnGFhcr3I8HT79LnXA8XECdeFsqLEyzl/OAcK49G4nJxoUvHDXyjQeXeQf26doNKZkAEVzHzLrxnnaGQnUHG3YkFFBzs7YvLl9/vC+9AccmSRY19ePTO1XB/jrJyEs6xnYuVF58U6Uu/vbnEr0zi9azDX1zcyUQikUi8Q1yHoS2M8ZG4RfHgzENGHCWsDlTKF+i1EoaqUcaGEFUpoWxB7FV6oRcZXQc9zSnNqKCR4/DhPIIawy7KrHzbySXYNWFVEx/Lowzpa2Pq7jXdAxGOVsgxM5TQKCiUff0jpCObSgw4FZmQgvjxnSEOcBiiOs9pkzDkjA9iIMiTyM8FiVPqb8Fo9mIddmceBQJ14fagSlHgQuxIHsZEP+N+Cg2siY0JQ1qFAVGk8T3LvdtusDhTxuO7EYdSB0oIeXBHJHdcMT4WMTE3EmfQDw7BlX+Js+b7yt47M9SMjr835nG69vpU3wxrhVBAIR20xSm4Rs7gwZ/4y2cuOJZQL0bV2xQ9/GTvpY5Kcs0sA7oHQ5Jaz+/wf66j5w0MPy4VA8Hse3H2fQulbrjDxAXjb/1ChaMgr4Fbi8Yx+3h1u4taolrvUI6n0VXWIDkpcyDOZ/qN7DELWsh9p5psGCInyWf3rM5u1XvgRXf2vrc6OyN7Ml5dgi64C4Nz1Ljx+kU4qg7B3ZEXKisqW/90KOtp7HhzmxDj/DFveMPj6ayx/7Tah6fqVN/6OF7Yvz97wTyrmP0x4X18gpTjw087FCZmQD3jXu0c79I8+Y8n98mRyGvgbq0N8/x0cR8TiUQi8R5xHYa2wi5PGE5B5hF0Huws6vD4V9qSQdEgf2OimyQOHToegV3FMmEZmdmGp3zzoN8DftKG6FvC51oQH5KkaD1ntWa0EiGkuuCH/WwcPEZvThRdqAFz8WQ1h1klZC4OJVkwasmMzTwRYhoZijJsBjWN8keDnIQSQKgUu2FRodU+kuNs+OD5Y/45kuVRhci3IBE89ojR55TkorqN1MhjRwSSTCd7lpxSy34HI0w2WLphsgVj5HawiyAAPFibMi44FhwpdnwCqXnX93TW3Y0jhNU+ZBe8GG04pJ9kxsoBoEwjSMUPMWN8uV5j6r8CSmU0Tf2XNJwCgrJoV3b/GbVdjoWEEGZ8J08FEz33VYSDUT3CSAuuZ7Q0XXAC/H9VT8sYKzL9+gDHc7pz9o2oS1QkNWz654yrsHzZvesgoBTkt7z6OMn6atSl1HXpNYcI8yU0XwvlF0RPz6WMileN4mXMKIT0fu4tP990RjJc5KmcSQ0xfPvvfGaqtMrsBm5Mkc8ZP7yQzroRifxFpF1A3sddpNNSrXVdl7UbtdjgqJHfYFbKfw7qfJYCrcKbAp9AfkMz3Pcu380P/hDj7ZK3n7i+H37aX5BneZ7J707zRiFa//dzH/OnKicLyxdjkoqct3917rgSiUQi8X5xFYZ28GRoRGI030KCPEo5JCrmdkzIxZDZfdNfWBn0zmRjq2ezn1+MX3u61HsUejtKYd1eqBjklTNxrdSePMhGlM5QT/mI1ojjzxS3fCFuaiSzocshSEWCd+4AlQlQDAg/Ifq4WmMSdTgMkXFiou3CIxTv3UCeVhm8UWLzcIX5WzbbgGXh5EdpGiQs6GceqoKJUF0SllROPgJiGcEOKxcVe8uKRfIaRiz+9jFiFQwRLTUR8oOORikkC66gIyAR7r/bVRSh+8lAEEAgqfntGJ7xXEVh6e5sTT4GjXieXzINnWkMyCYgzK2d3qsPwBFZm9A1RffzRubwPYByICV0TVxuMwQWnivQmHv3h5/pKoFZQZE1skRn68n+eCqD5lRjFIzrQ+NiuaByrPM08gZHQbd//vFif9H5cTt511E7+QwCoxFeTv0A+ipr208qSjk16qGFVMO7gH0Sn1FhD0U4mecFwp3ebrinh4f681qLuD417xmBdjEzdSw7jsxnBO8ndnkJlRWpEk81KbXUhsTTyF+MUdj4y7iSGlX1hpwLCV4rvKWdvTOj27VB4DZQVQjdcrp8O1+RdzGj05CgCNGv7YfE/C9Kozg87wO4d4wpU88Nxn+8GePe8GjiTWNMAvFs4zu9QSQSiUTiEq7C0LYn/V3EPtACWCWvDIORlRSE+WAOjGwRZPc2cmbanSqhYK7nSq9iabdK5bpK27PtZMy1ehENjwJ0Qz0w1PgplB5BwRz7I1CdFk1K61fupDe8I8ySXe0ex4LyE8mjQXPAOBvJIrkcRlTRm4Nc/K4SUHeWHDYJRhAq1ovhg4ScaUoFSg0OBWj0HcOp5ChC04hyPsS0PpwU2hDt7NhhbEuCXYGO+rSK15mRGYaEItSxeMA8PAR6O+aK2SBGOZGDYpytk/ziICi9OmmwauSM3G80p8VAWZxKjACGzSYFjcnHlEGrX63KvgpuIoKHmMNEQ+i+Qfj3GhqmMvQBJ6zRuuRfkjJ5gqJbM+yNHP/sRjtU3bA1dJ36WT13lfqKYn69kRhCYTfK0efXq/5QXYfyM4erErtuekmxu4wVfMOv/GpxcWqPx1vFZdiaX/O4OOe8Vc4yFHee9QOtYBd9YKuSxU5S21c3iaP9dVlP4mRg1zfYWsFVMfTDB+cAuOkv0iC9xpPGwtOLNbw33o8I7kuqjDzSvCSbsxfeQvoBlTFUuI5QWtv/nOVat0wLtEgU4lmALy6fJ8xfFlsI5zIeF/LzozGXmafRuIE5e/Rn52O1danjrAvJIMg/hgVPs/XyTiYSiUTiHeIaDO1DlbsufAn1J4ZZeKQiVr6XPo2soaISMoQYkwh68bz1kPw6TvvLZIUQQWKXhI9k5t49XQ21Qxl4+TFMCoeSFjWEHP3vr5TQ/tvRP7yNqhYKPKArWEyLshbDXHZAoD6QlMOlP5VQpkA2LLizxY9ZPYngDiRoMh8k8UGeEcY694hzysHguQ39BLxDUeokZIUYWLOIoitfTvmAkpxCScD2GE1GagB5c9AuhYBBgmoglbN+k7qcKBkrjzlOtEe7HNCYoIiqhB/Oxn9TKnvYKHQ1xGLMWIT4Q1rPaUXix6GAhLQxtFbf5bJobishbAoT1m86JVfMw4cgi8ekMmrHnBNx5+As7aP3UPAp86wba3CZQfLaSq3H/233hj8dj0N/1QZNFNePz2voMZdcWw4so5VZXBmT057ymjiPj9XrHHl05GrdEMWHxLmaFZJadQ3IIo1kaKS1i0YlB0z2GF0LlZOXw0bS6rph+6dvrjY1XpeDNBS/sYsr+BcMIBcDAzHhHZ9nsX/O5XVJfl+MqSYJV0ccoz8wRlWjVw7alGRJp33abSPWqeyYA+fHASKYIftGgZta++Uu0BXGssIbEzNTbfxzRhArDQRTo7ZAbd4jt0l5quu9abkc604ajUyiy4q+t+M8XdzJRCKRSLxHXIOhVTCp2Tqx42rCen4R5q8N8ZJO5QYRv5Eb+S8jQO3vql+y5Osl/AE52ZF1B1djrnmyAbIbBHSUyMgXoRhFg33ElL6/7XyW/QtQugGcP497dEFGac4A41P5pEcwYjKFGSFvCg0Igsyu10xYNxbHglDNRbrKkEWhgPnAeQEYWJsHv4iUw9VElHn2yY3EP50dccELNXSKXRitEMV2ul50yVDVEIaRuypLhu1KXUyie0ewVhR3ejeKEZwyKmNUTQlPdhkGBYNkdt2UvGHHGvyzSbjwgv8/e3/XI0mSJAmCE51Qd4UyIOyJC6+2qn65BBp5wKEwBRx6Bw3WfZjF7sNigEPXAN27g529l+l+yP//C85EmIhEzMPM3CM0MjwyWzg+3N3cTFVURFSUiYmYRR2FG8HJxRL+5tlNGA3kIAiLfTtd5Se+b1vh/LOPTFED3PQ9QDCYc0ExJiOiw3JBMX2fNTDyTlhfnLqUpgIM3gXGaQ/wUafoVp6Xxz//4z//458/LGvhEpCjL05jjN/4rb27FkpvcaORi8qhtjuZTDfsuckJd8hp+xzNu2qjj86AVv2mLRUyUNw1X+3svl/fCLk4VA2BPDJMWo1VI9e4xgUBHe+hhhdNpOhNuWLBuk8sYrqZkgS6HXtYnXcZFZwNl0JXGNAXZB/nAgx9bETn1LZcuet/6/XBC2qfEWFiXCov7U77nrjGYAFGeEbs2KfYbgmS5SFJKaM4wThXWZ8+/MxpiSABLzg4hdEHWFp+s7WEpk2bNm3adfsKCC01Iul+E/VE5xicD6zEGXws00VW7BHQR2oYBo/pdH+VguOp598kuksHSDSYHn8gZQgmFMZPF5HyQaQjGSOaSZsc1jg+oRv5ZZQKwmslxCk9Cp4NpivbyQYwXO58BViI4xHEfikdJC4GJqHPYMQkyaThFBgsNkcsH1wKD2HwAZLBOQMjB0EYupyQjQxLHpwB5hwPxrvxGp3FWrkkuRm4loDeTreGoBs+n8bdwY0a/fj6haxPgFIw1wRxSu4qceMKLLglt6m6EtnNCRCg/HTOeoJXkMe90j47BY12emH1EL/BkvvrnksDfXNOBsnyCEAvDDPf6IcLniTq1jwO3JD1hU/AwcPWbhAL4jOFY3ZRW7udTttpO9vpdOLrZqjpHnT1EaLJcVivXmjRlIAY0jA584z7ZxOgD6Xtm434VQGe52RwdtAQAlGMqIdZKoHUIlE3thZYiIMZhqCWgdV3di7ZilBR4wiIsDdKD8vNtb2g8zRBJEOOijly5+Puz9fhY7U/menO45rWGrsziKMLxj2dK4iBr2tjSZY2/IZOfuFiEtQa5hMN68cne5oNo7TzzuWay+dc69krUcWHRq9ZjyVhoUAUoobk9lIpsToxS02wqwQgax1h2MMp/aBmZYocp02bNu33Zl8BoW3yluTsW4/2diFHUCgEVzd1Hg5QBCcdPIV8ZacD8qmi/wvs6bRTCsMiEoRlgDLU3zCVHaq8+nAswcx70DJwsQFD+awtR6OZTwRbqP9BIkZ4MZ0yJjZlL/bwL/1/4jIbOrhHbvVJ9rS6AVwO0YQJVkA/yfMHNUBO+EMYR6SqpAkeD4eS6x3MTQomluCrAa+QclUamXwSIDd63aLO8FGnTyivPo+NYgPOOALloAyZO52tPoGRi8fmOQe8z+PoneLEtjwSu0pI30mfZQ+jgUl5dgiYnqbBlUVs/reXivZhg/OfARvlAlrnsog/xz8Op99EoiWHyzmHMQSJ3Lq7fEIwLidmqaX7C9/dKx2JGVn2LLNwfsOOaQlBGZ31oPzUubxdd4X/ZTOEQ6wvWgThtZrHtV3C7ttmW60bTwUc4grVhy/1AhJG5PWcgvSfY3o5F6jSAPLNJWndsQF8ECMQEgvoJN5LmQB+n8As0exuvMFu5pM9FazzhFARWgDiFfn6WohKOlM2AppshOUGehY9vJQRILCYWNJvnYi19slzDzLCeoQ7O6cswT435khyEauvXUmdfkqqNt8wxCxcyxBDULVFbW/18wDzNmLMk49PxbE+s1botGnTpk377u04Qnva0mm2waE2uZhwqxni5bOWFSjkuQaUMtKvBFMCkob4Ot7pVtHkftolZAqyHKyv0YPRhB7El3y56xtNT1fScfX9R3dC+3Ez8oet3KQzbAqpIOinAKBgs4EKKJNzeoomCOWKvbuNFFU4O5lIJ4hiiSqI7XD9zkr7eclO5hRHJflHSkh5hREvXg8wS3lS8kZOiRlC4+nROEEbfPj8jM5NbSLb6oLeGX3m78kWEEuBqnGBLoN+rvvYkIDBsySJ4XDhAN2cjKOr0j7ID0ADuH/WHeJsRDHeAyQMc9g4rJa4sFIBX2e7iW9oiyAOGU1cEekUMYbD3yDOJt4FI+H0UfvEzNlSHdRPb7rHolCE0aNNyATMmPMIwG9jmhSiLZyx5FLIIsd1NmwJhhuc2DsXMyx6py/oPNTvV3c5rmTPzakppAwR7iPI5Z3UDnE7ZrSA58UoQeWbARFOV0Nd2bzxrFbazwWJUSRHI8qtPa6T6c/bgs8EACyrHNr9XsCNHGyAFhfe31qmSWAKAAaVAu261pt7cL+YmowJoG/vtK8wTIeblXFF0LCnTz/xSCTIh192hUFaUMd3L1ot6m8bC8qiw3gwcDmu79rrd3d4vmnTpk2b9pu04whtLdIleRCcEc/Irw1BBhqIkGBNBRIQ4kYKDtL+fZUstMV3R44LNXOgmOCHw/NgYQ1Go+klKY8K+I0+mBBcTVNZDzZyE3Nm0rXQRTT1KwCkBzGmA4K4iC50rZG7CIb24XqS5Opox51KIXJj0C3Cm+iwKTpldsEo0X1KkOHR0ZQUbFECr+OTcH2BwzB9CLYosBJGI+vlcO/ZtoSgmH2ky5yQiKFqHBBiJuhyQ+U7QNEggM4WdJ4U0W4XYkA3M8JAUpDTh0MlJhQ+PBAeGaCcXoSgQGycfBj7eop9/Rp3wTe0JQfBNWTqLc4zZJE5xhPqMgv6/SE5ZP2/hHrHyExWuLJd8083Q/l002xmhCOTUIfMtnb03brWdQclFSFYASx4lQ1bjP69oAN1AK3c4voFnfdcADR4PxJvbrpreItEkAASQDMmlZlf7R3YalwQMK0FYzuVJtwcCRX0WyztO7iqW5Pz2YhwscITreNOvxt8+7mkSnFMEXaCHM/S/07ZLG9l66xb7a5clsotFcZSQA72UKJhZrQrv83xnbFnBmS4djpjEQn8r0Hj0t5QglEvZ9gKHZw/7Aw7ZZVKIDNiY4Y6k5Ou83b723udOG3atGnTfnt2GKH9SNESQtLpD5X2CCnShWWsMEOTDkpCtAdcLRJAwBaIieLr16hU9bGxU9ZClPSUDSUnFK8P4AO2DpHUYIgUwV+hTkrh8Ky9lerwZluM/QhFngUysVo3eHSuLB1OuIMh6gdgc7ic1qMF+WvKhkpsaoiY8331xUJJFXGLstNMAeb8sHeQaKR+8jyOeHLkCeTWOekqeIXeEQyqOLJoAdFgguFClJX+GqgQv0gQyxcLEV7CcFfaHLxnKj+Dbi6cI+M1E4TxuEHFHfW7mJNB7iGbRZd28GcdjiMFqVmHM7q2EUgD8zGv0AlurSNSDMBe/uUr3AffzgpvJ2qCw3jJCgK8NOH27G98FlGLnC6JfzuRcJ22fsDmwIzFiHCqUI+3TS2wXl/fAxER3Nht7ylGP0Js1HWnu6FBsrCulkEvXHOIvoj8XAzyA01D3hXWifUdfHR7W2mzlrQTZdl3T75yAcActU5zRWoqc6neEXghiylgi8G4mYR2vo694B4ysVwIQ7Vrut85j5soeMTOEIEJLC4IZLFl53PsJ0bdIIpsDNpNKmwZ9ZxsYiBY4/dSvB5PhFY5mwiegHavPrWeoB/I3uaiYVoSsOImdVmPuScMJTGaT4S+gGbJz9PdPpw2bdq0ab89O4zQ1j8CGiBKamIWBq+ZBAg9Nbkz1motWNeVqTJZ/0TzHk5f4Vq3Qhmm/HUxaEaCxJnUZaDPIPBxp2tJ5sad8fwWxkxMWv7zsTYuJ1CIfBwTI3r3/PWAdgGY6Ml7dHzhtTH+TAfYEVj3zvHA+fEudwpFyImgQ8NCVxUSx6DmcgBsGmLrbYE7Bkkhk9LyOMBS0ZRQgHagD+AAcj4g/M7RMoxlqO0QrtIF6hAsIGV1MjeBlBFnkluAQcFvAviI5S+7L8UoNoBEnjrBlaMCgkMvhpEDLkyWuVFBLrQqOog+ofD2MAHrZ/e6K9Jvq2RbrdDOzD360sFxJNq+NOpnJfM0usD4VgsI4JCX9f9z9eQfCAIAewO3NWdNHZCdfnkbrb3Jik21MADlc0wx+tdDRc+MT3kn08C71i9fWN31DE4qLAfJyDgBCbMQKNGSxEWTvLrt5+55Rf+2IS6SdSMdCwQoJOonAyE1nHa7WDoTz91mwkpCSw4fow9BKPJKjt5Tq/bBoI9xNiSDZmwA9aBRcwnPA+tsM5DQ9uPt9rU37cVBggVihQjCbLeDbuvGoA61FFxuErxeA4WPBdQt73kS5cFRbq8WUqG7cRplJ6AX2qpTJ+teC4vMQiHTpk2b9ruzowjtadNu1fQs4d3EgLUQxnT48XRL8TwTOQPWxPAULwyOfp1Cjk9N5A/9W9BbdkZkjV6hBZV2hGGKr5M7EvAIOk4BR2A91sbnHlrO7oBDRvTKQGtJVMGSXk6SL/0D9jHhEhgHEk5y6joq49uy77u4M0kgBLwNxR0SNcKRgaNYMLZmxIT0VRwaJIkvheGM7jfPRa+NrAu9HTBR2HsooaiTf4vefjKJwJHSKYrhrP8Vo3CL/mbQpVbsHMgx5wVHWsNOehF+rBBpZ+X6jCAiZguNs9v5Fd4mkoACEkj9Uuwe7oSDE+yb2qIBDPUX7/necZfWISoZo1aiB+pkhAaqTtGRg3hTXFerTDj4UMwr4MI0kBE1w4dMODo5MORcwDDZ61mvi5h/KsQGYFCAzvIg+xdv5biSP7IgjSglJlaett0X111Qa87VuL74Gn33Y2mpTh0+M1CA3VMiuMEGl5YOelvgoN2qp9swZhkosCDCoto4fDu91guPW1u2xWbW5cZQklPrmmIoCO2Ap8Iy6Ldy5H5p9SJzdvUA1PBlL/ttBFm4PgcnZhaZRGjp+s36oIHEespnDJawNod2KDM4URkgCuhPjNMyMspw9UzTpk2bNu03bEcR2oroZQGKQYgavrMciegPMYQ66ZsmUsCztQciR1rhK+VBZ7UvPNbShQ8IqSQMAlqAP0a0AJ8H7EgJvQHHS2+g2nqsiX+7GRkkoxub/pFTMgjhXPqQ9CcJFUn/MFpdY/4S2IWC404XDt2BRA8GnOWkuWAFfTaGcTmI7Qz4CPFaP5O78FJ0H42EFz6eeJ1uNOkmIEzrVB0j+fpCxoyDkbAH8XRSHiRbCP0cr1tvCiPnLsz1stR+96AS1BIhduDKlDe3zmUCGxoL0jhnPScW8BdbmM0mxMMd5KZPJD75KgmZ38ie23Z+Hp3RJGbWV3tpwGip8M2h2jWjOgHDWEm5k/f5fDLOKWVcdpY4X21JRLmzcz1nKQXJmHuf74Li55+us2HL5kpXDGRY5l3mjbe/3cZXbN1CZK+oLS20OdO3HWLnXcx7517fULfosRTq6JyxNa5vtccK7khnvmuOgfleACfubTrdKp5IqJ13Gohm3COvw9eH05ajvpeEYrshEohRjSBsRVQr43ANv1YS925y8GMhNuKyhPsQQYLb7Wv95oCGjhW59mFOnv064f3M6pkG4KmAZSMys9VDrt75x1IMlwdUmk+vXGJaN9y7wGnTpk2b9lu0gwjtLxuytinBUWEv+dvRCRnCMjgxBZgj+IiKkKJMTlUDFOtXuNKHsgNKMV5KRiRddchoTB6bk9YDATjQJQ7AY0CjhtDt0Wy5gl1zAWYvcWonn1yJTSmy6zAtuqMiJpAuskG51D8JQBTqBqnzkOxBWKMTEX85BlEhdw60k9siogNsFEAR+6gPca6w6XRfoEg14jAgI0P4mUjbJbVygqgQz+lBhICwNnz/dlyhuCBeJywVqeLdUUoU1oHkgBUZlMgOpxg29AZ0E4A8Zo2Lm0gloGBnhv/BKhP/YST3fTtaK/Qb2tI4a85C4tYgEcCeu/hTgtSsgfQFcAhia7KpLaRwt8rER9eoKhhQdWPkjjFuVRJX33bu3Idf/udWjL+eIx1hwXZgxKtc0bIFFgHvN0yihqodPLB+PbZ4ECkkN+KBMDJToATJWydrWLWR51+VKzUuP7XnMwAytFc3AA67M8ZhCgcJBzKetd/HgUvkLtO6s0eu+RX0BFs3RTUQCeFtntdO+JrHVd4WCm68Qjw/ZDwH67uIOJF8tz/8sFHJUKdZ0T1sqHpz43HwWHIgwS0zaBRQeGD5ydhALTRTi3H+5SRQnkscLjmv2fY3dOK0adOmTftN2UGE9qRHbdcG5gMT/Al8rPRq87GDlLVC/xUePuEAXGBHTLP98is4pS3hPOikRUAmCOqILgcBi4M9E/BR9B8UVi+tlm57y8q/7r693ZaTQJ/cWapG00dzY9oXEBfxjqSC9GIkKRXCgp+ZowOSBjHxLn8MKGhG0aGP3eLGUvtwGYxeEwLPiYXgPWHYiezY8k5tsIGdkgvrVULkGdMVEVGbiEdkwtBAE4JuOtlC8ZYJEeA4dPDQt/Srx4EVyAKwiN4eYmPgYSeYJewDASguJT9HJofzHmpGjJHOw5cEn9vJ9vRHv0bRnG9jYFeTqZIL7T7gr7j86+xuRUQ0/Tqyb/GTfTvjj9fQ6mYkOCRcZkaUcS6YOFdreOZUUPA8R9h4R+QYX6cwn4tI3OjRE8NVHJKmrqtoZordOHHO/+8o6oPJlTEMQJO9lIc3zpVSKm5lJl2SM633z2gVYCUXlzaUSWZhup/fst3fCaU4WWnEGriE5EBsH97QwKdNkCXvdi50XFqwWDpIVqwRDR6XV+q0rBbqWyyqiDI1ueEderDtVy3akuEVRJvO/XjrvCtYNCdZnsHBtg7VDepE89bX9nKq/bvhHIXrJ1ehHPTfELM+bdq0adPeZAcR2kNyAmZ8KhkxFr8kKSV3tyOhZNZAACEFyCAdHEKL9RfrV7jQZ4hDnEIqxobpUedVdP0b3O6EIE7HnXwfEak0LjXcfLCdy5ap71SMKk5u6B7+G7grl+eSsVeAE4XbTQkf9AkSRBFKELbkY9/IW6YDIIrNocGhMzJKrhhyT3cXHyBGw09SsLHSPmHcRUDYL50dpQDC+ySMCpU+gbMKRqqyHugso+yQsw1uUOdpgeWA2eGbRUBcZ2INnfiMlCbn54Dw4N4Ru4P7o4uFN+MIxklDL4tsnusYHsyyg7yN+Tt5pt9QVYA1LyG718d5A7iMkAOCBKYB50AH9a4Z8mEMB599XfD55y25z1xJ6od3dHPCjd21DpzPnmyOJRIOzTxA/pw7189ZkshhHABjyxvmLVLD2/bzJpLZhdB0S1deNWcF5lL7UmKrBNr65pM8JmeLtUCAuc3kzcjhYhHZk+rBPL+nM2Xn9JiE1Hu4yd9apfenU0OGJauDtNbuiqRgkiXtTeYTK9brt0vVKjbetCCU44PYwO8p7B82CA9wr14+/ezm/Pz5GSpewf+cK4j/pCAgsICbtQbkLnTO5Vf1aZHO9tpFTps2bdq035odQ2gfTtS8pD4JvhhgA/wrFkpPN78Yop10YwHGqNUL5PjkJ5rP9jWy0J46MqPPRxGjdw+YcXqGaV2v8tGI0C+j/w4NVHPIDtbZ+7sTlHXpqQcUL0yYStffBR6o2gqxTU5AQpmYgBnS6TPuTryRSkAfSnLAkTWSb/1cAFpBVozvAJKD/w2AQq+8tcWYtmbElPA0SZuBNKQTSNZCcBD4nTArfwF6Ir2U7q8SGcJRMvJYvGBeXqiFwrMNbr0QORKPJls36E5z1EXmsXU9Lo4pjtB4p8x4RfBPwZp1CNonH24P1xeQSna3uNx3ZUvJqeR0WYm1Q1GAl0YWcSQjgrcuJn21spX19JY2rAbUrqNGJ5qYNpTUOADNdgIPA289RMvUNmzXeJGycbRwV5rzsjOGcqwf11IEXYnirdVpzBm4k0gmzZ4obfvj55xjO7VN0ev17iW5MxxpJ78k7LIZMaHfzUBrtqzZ7ZLlYQ0Fwriz29ilPawJsTeG1qDUUGzIGC/KPcTaHWVbuV3DMe0PKz6LBc9DS1X7e6d9q2ArFutwyqlrw+4A8xWLAIJFYF0DIxhgQdsFYMatwQXOxpslELj57Uifp02bNm3a2+wYQjt7M6BeOgdi5A86BmP4lJFzObV6UjtwBMKE8E/hGXyFCuM1Gb4QWuXDGAxK4EsiIIAbhNiDbgSdaeqdgsX2orMydjRbbnXGVOnLEMcCcQVdd0LGIDJydDz93gHhktck2AhVruhuMdWTgBAAQR35XERvGeFN7CEHRZ2BhhrKF3QAxRIDTEqTGhLAmRuZEV7iCPJjGMkXLwX4TPrTSNfkxUn5KN9H4WqxI+SpdM36ObGssCfdI9AZcN/Zw+TOAN4TAHgfOY2CpHAOVAi2Ui5hZ3etJatAWWY8tDWBWfn5+B3xDWwpqLeXLcetU8CoayIMlv2ihEJNKEx4zmS356fbtfkubS1EtgUsHsaA5SqyrEM9ZH5ga7VDRBM5VwmsUdcQ2lN4EflkXX2WKM0Ob5HwvJJdYdwmEUow1CTEiWCIvQE5vbTHrSjwsXOR0S0iBGOMf9Rdx7w8vwoNlpIVMRSjsOFC7C2FQtgLpbRtTQyV8RW7QDylZWyBi014c76JXg9mLG3odrO+5BPG1xbut9v3VJJGRLyOmDwfgX5f27owKhlcAnX3D4qF3bTX3xlHbqAK81GVd5XnOjI5tGnTpk373dkhhLa6UcGP5y54CJcXi7wPF30FvxTMTQqO6DkZH25Bz7T531+03euLliLYvG8sNdHd5fQUTO6forukyIKYKR1xQA/AnO7LrMeauCCngH5X0LMEEhGVBSiQaIz9RmBhxE3igLK/bcg1M8EHXkuIiGs5IvQ4jEUrCKB43cATADzsj+QLCkWv6Kygho1gnWgHQWfwdAjJZ3cPvB48aqTFwTWhL2/9Mglt4CMxeSmvZ2h0H7tOgHV+AE6fC6jTNa8HLJgfFiLgCH7hJ8s/664aZn5gplEO5UKQzhQfYbQWuQ/iRoy/MPkWf3wz7/C+tnqvbGGKGhDAxxUjss4haNNpb+pVTt5ytuflft7TC1s2TEnGEUCWZm8m33sqq1z5lYpcUaSamW7XN8d+MA5vUGPn+ndrQ+3Psh/Xcxuda4BAE5170sSMA5yRyb9+/knWUk64sXekp5plNXfe8W0RzaKR9c56SyGSZ7B/bP24btYvn0EI/1i2DTQXbtqyM9nT2i5tCLO0fbbPK/LjP7zhqrd8eygI4MR8bRG8s43AZuIvFcmh5uH87d3OedpKoYqZ/et8EKV2Mc7TclUz667q3D88R354MnyVWlrTpk2bNu17skMI7YHykERqBFgKk8rRxaPLiL+ABygsSWzhPQjsMfxdj1/lE59oFgODpvJi4IESLLjQQABBBjwAMmwBlMcocD6TDwbKn7OitLCVgvdAr5FOESFOgS8CnwSjQL4HcJkamqDn4aK/LCQPclCAzpEieI2gNAlOh7IfOFhsjnsHK/TGmfXVvW84Z86gs+LGTn5A0BQHB2mG8eDg0S8NKKYK5ZKA+qA8iI3ovVLaaEoYAzdq3ZluBUaVixZULVm/KkyDQr2nN+VuIKCNIxmj3GAe6LYRxOUASJiaLiH0nwQPwy8dSZENI1YB1+kr3BO/vm3AE8b/wkW2KvPs4g+6S9ESrBSYiRUSrB9++ux2LBtICdEUBgkqSN0L3ejT1mldqZiN3NVVPmxlUAKy7hhCJPW7r6FKfXww6Pp2yQWhUcbkNMKzbfnSuhHLszHY1gUPZgooIHSVl1nWP7zlmK0+rZAxAhLG23P/vCqEH2tVR6gBQw8SBrM8hJDNTk9vE8c/nHhNWGXHGknnI92OhixUaGv5cjJbrT2vXNlDAadP0Fnrb7Lr2zCswziupdbWgvqcD03n0/btTOS0adOmTfuN2BGE9v8uQlN09i29MGItMi70d+GNFgncqAJDDNEhiSJ7VZ8913cg+jx7qAoRxTrhewOWAcpQfwMXktHN+gwuQUEUaBm6LoEcmXo5R/epWnPrWRyVsfL6twgjEelY71VXSFnAi7jMhg7WwAzjMfBsBBLgeBKPCVbkiUQXKeDrxC2EcWyNKkHweDgUPG8yDj1Y3Qccl0JOSmlkRmoNyA3Srk6d0a2iZ+0koRA/SD6gHxcwjq1AZwM+BDRqIH8Q1OalE9N3egzgLzSVNVkEoyUXA85lA41QNhjECGe9EgyCR4/t76c2zq9m13wH9tO2baXbev53fsH52nbGW+Xlv2q+Vaqsf3Rbn5/Pn17X9Uu5qL88PJdCkBD7iQPXAPlWHi6O+/G5ZEvRiK39sBX8vdaIp2zs89jo9qmaQbaV5zchmddtXSvvYgRNxFLO6qp15pxbuv7pwDmezyexBqpI/woCUklp9Zq2zu7ct59qH7RRzLHNbvTs4fNrnz2m61qnjqcC0XGzUKpa2l1bi3y+mWdd6zRt/8oJ42c5gjkHbuO851VXhje3L9Y+ZuurD66fP54/sINxqxtp5HLVGEo7981F1zz3ZrY7JTvy3I9La+/D19gxdNq0adOmfUd2BKEt9kdgGCNQMbmYcKu7z24ZXGRGgrg0RG3FlwTd7zzkjW0/P6+htd4ZUAGxCJCOBE9SnQWhBwOpfLnrG8071AEHdJTVWAFZFH8HtDAG8ZG1I7WWmk0mSWCTXSsIBVons5kGigpReIOPQHAdyg8DVO7X76y076LuqAcjU6dItLH9wIB8Z1e8OvkUOswNFbFIiCP3BuJOkH6AMsO5R22iJbYG5sxK+/x9hFKhjA3i8JHqAaul3nXqKQnIOTyof6I5bhyHILDPC2GHy5vO62Wcgm0F7Gw9V9B6wjYEDdC8TJH6TZTc/5sfnpZm568/LOfvPzw9LR8+/HD+5vzi04fl0z/VPpx/c/7v/M76xg8f//AvX6Mxy7Y51dO1I/dEybY9f0Jwnc+9PLWm/4CGPNXWP7WWPf3wN1cudPnhQ31D+1A2u13H09PTh/NlfPqJI5exUUQMAhCLqO37GRcsX0yfjSd5fLYtSaUm4mvYYW+3QK4B69Pbicz/kOP6VEe1jmn2ZH2hDfGHt9Taf2lPDwUqT0RCWupZAebe1qfP6IS/qcNbZ+YPS5ujrZEf6tjX0Vs+3JHYtzn74Yc6K/L6zgf5YWmz5eOHHz68pRFPa05Lz1y99tA7X0cpj58grh/afMr7pp7zh7xFWjee59pXnGTTpk2bNu17sCMIbaspMXTKe0kKeZ0dgQnyiGaAFxtKTQhmIZGmyEOVr1Bb/KeiWmLGoLCSroG4UkCEghkBMsiR8s38OeE36+kDiRSOFgN48o0pCKGmEvUKgiiWTYzrxFCJ7pRbBT0mVFpkfOjvk2DraCfTxaiSIologtKCTTFQZkwCE4LprqNLgwkklGCICkmTptKJyAk+CbagjQsTRiPr5ahrzrYlBGUpDrg5Ihgor5PoEsCJWUPg2agZIinskGOKToveLGKnIV3JlIznHC0yaThyYvlMogt1FOR2gI3kTjH5khksI66gpDLu7dI07botDw/ludFjBpZsffhtlFy5tJ+e16U8i4rcwE+t69O/fb2TPD+sayExdAIx9FweynL6eic5YuvT+aqfQXM2Smk7t/j5U8D9vdu6bBzN1t3r9vD0l/du1LRp06ZNe3c7gNCeqH8xpnYlx2JZNs2GSvsirUr4gDmC8Kz7wEBKcqm/hsD+AZUCDLk9YDky+arr04APSMrkFyIZk/iSIA8Z3e0d5WCy3M9F6eU9m0p8EPRxjoQFFh0PARolNAVTIISHmyiJSTc9iR1lQEbtYuNvoOsTblF2GoA4eB6iikDpDlGTRqIikLCFvutoK4jfk1nNX+TZ0UrWPgGMLkRZzLqxILCROjBfLOwQwBmlzSFAQAYSPwX61kztQWtEXzFQzyOBy+rkoJP2JVLlZGaT2VHkiBWuYNIgkCuOImg5xDRwbyXCg8DNT69swzvtuj0/PjV+7Heww+/f/pjs1PLDW+tafon94WNjwH74+Gue5Ivtp4+Ndz0P6VdSkr6TPT9Wqvnp9zAtp02bNm3a17EDCG21Pzrpp8Qu3VsGvgHVUQA2SGAFModGXZmJG2EifDvAG8olv2bPaAsTyPzyP1a9cNVJZxa7y1+3nlGUPExXP+7tCj6ruty1rrSkEClrBFsEYlE6RBNyiKCPr/IUTpYJDXQUfexYLaLXU9PLVE8KZyQkEGpl6Q0HrUeGjBkgFzgkBBgH2gnEW84SJKUxE9F5EmA55MozYww8WfB4Kp4C1jDUdsQAwLV5h2ABKStHv8PdXlHUWbvAlWjWy1/2OgcESqIWvdfRQ/F24bOgFtRRmK0TdeLimP2G15lWBMwGGje7xrsct7Vlt/JduszTpk2bNm3atGnTjtqXI7THEqQkKDBjpf2u4nJjJloweYtUTpIq4Chc3Icc5uS5vgaFVrPIdyOUQOpGgh5I3TryEYhzyuy6Vi3fuROmJXJqu/IeLKcNko8ZV0ALSH5iB7EFUL95T0IhzAmqMcUBJQz4tNJ+R2V8WxAjQtyZeFX1EdGeQE6Vs6MaXSpGLncjEjuVM8ElvhSGY6aZzgWJX4eXECgmOklhHw4taSxT3qIjG0P/gQ/rPFtrUxEmNLK/mHHoR2BEIlCxvH2CYH4C9wmRDmQX2T+AXFcLBQKHkU7AbGhAC1j48MuQvpXqVYz/+Szb/ltIRZs2bdq0adOmTZv2+fblCK3WPe7V15lE5PSXh0wm4pnuhRMADbo58i31z9635FoPX+GHgj26nCwURY42gBmX1MzFMiUGMKIBzwr3gHnBPKYq5TzWyqe1kiIpZTNVThm0guni91L7Pc0LQkQj/QOoUq+lsE+DmAJFQ3rVCzj8EDOKQiPGMnE6AcliH8R2BnJ9Ha0Eh154KTpcI6/nJKmCUIdUm7OOCUtxhIXepi9kzHjcpJgoDgW/SJQXCBAgKkDlpeg29HpixTKEDIL0ZAecaiwLTJaEpMhDQ4cjXYwdJXFpR9KOgRPuMpZBBSw0xTMiVN/RqZTMEfz8PYmnTZs2bdq0adOm/RbsixHafyz2R4dbHKziyFyj7kmntxl6UWUiSBCQEul5OV1F9lUotC2BFRk04kHAoCuV9lEmkESe9Jt0840QJz+179vBVm7FVRuE1SLk0A9EDAgxwADVbBdnE5L4GXkbIKFMn+ufDB/wE1LIwgibmPA2nijIIWEQed4Ox8G/vVJpHzBJX7OJQEgkuFAihTgMatPkP8G/odoMub9hdK5V2u/19lNASRQXxOuadMwDlGLUmFEZ5FQHrKjTDh0eI6WGYzrYMiS0cfPviqKJAT0ua5gEy0HGmJjHoitt1v4WSu5PmzZt2rRp06ZN+1z7YoS2yhFXcQqDO+zEClTcGcob2JhbRPwWNvAdYLKM1NzxzOml+rd7FvWgwi+ogBNscLJ9F6X2Q/jHnRQW4Zszp8uiHMtSX4uZClIE8+BCW3A5dHbcJcuFJ9JpR7JSEF8BZXaElf+p1D4/5CYdoAVFdZQAEm6R9WkdUAioDKJVlDbJjxgLluhCBMpU9dDUIpYUIWsG6okCSJB8FH7GQNQ6MXQwhzEbaCGsVhmswoRGTdSe50YwbMPZO23FXElSuhEiHTFv+atEpYJRRFPsWGffC36KSmMqI+dcp5IJgwVnAY2zu41zpVbnnjrHadOmTZs2bdq036F9MUIr6eRer7RvZJoIvkZ/U5X2DSxDfXducEPqiCTS9vZ9d27Zs1EpxwoSQTyRDWKlfcgge4kGJtUBDiGnqznHW+zF6F0f3A/g45Z9tncaDVpHEE8W+iddHJrtgySSl+aqtP+iN3HRSroTvjZC1euV9klbkWES7gNPlLI7fADFH1F3xGD4GbLRIZcL2Vni3YiG+SvIFQmgWfoEmkhkkbX9a0GGsdI+Zxt1hvw4sRzQpAU3JCD8JWvoJM1IaZIfNus9wbHKvvd+5uCbg0dQkRXlaILNcx7DwWUiz3AojNkJxvx5b/hs377CThTTpk2bNm3atGnTvjf7UoRWd6umk8/sJEPZOvI/BngDNx/IgZ4tnOzwElKUsYgCkqO+ggf6hAIm3PU3WLIcDEiQWglK7CLkNgODRJYXSfmZt9KUhiNVV/kgk1EKCnzU/87YDwUdg+lLUA7CmUeFj84LCSwRQALLoUd79Q4nbwklIAsZitxBnh5wM9WoUBKSFeM7gORYTxLwDogikD4nJoxoidDEweMx3S4uqFfT3MCgEV0ZdLFgGcl7BpFhDHyTDkh0DQgLRk7INeHlC5FjENYK6wIUjmiOl1UGDOziPElD6lqCOHNgzToE7ZNPb+LQqAOCo4hxPk+9gyVqpk2bNm3atGnTpn1/9qUIrdaH/+O+sYZ6Os+DZNDgr4YzvQtkT4AjGLEF9Y/9LaAVDjugfyoJtaDE6xUQKQKErA1bPANvUs42VtonZVbZi/qWHVdoBzemWrI9TvlaCIVQ7sifRtd9qLQf+IaQY4Bxoi9RIAToVxSa1JOsQcFCIoQwkE8CuZhKjTjztHpHauhZi0NACPpQIypEx4a4zV5p3wH5Sckxrc4VC0jMBL0i6E+Qcu5QsBKgiqOTfpO8nGru65r1c+IndijJPVQi8XEKOzdJQ+4Y6zJy5HAmsJPCWi4iWU116SAZH3CEPJSIZuhb0pD1V/tp6hynTZs2bdq0adN+f/aFCO3vtlRbiQ8zldqnw59CMafCEE6mmBt4/EFsRNLIyBbs5tvhy3sAxRcEIEYOJVhNcii1r6J/10rtg4TZ1W6I1o418sfT7gG4B1EgkpJY2oN5YdlBTtrJlLIlCaNTuIfLjY41JKZDD6OkIt6WRI71CppgwCwBVBE0JM4wnq9DGhTM7NjIAABNYB3drOGO3sskxQZej3U3pCCEQBIX06kuXkACe3FNluUU1WjnNUgqGswiY0jBKfC0IcLgKkQC+Ix2x3D6YFCBvdRnfl5KGMWO3qk0J89MjFaPq87Wp3t7Sw6XGQWg+8EqotOmTZs2bdq0adO+P/tChPZQ06bsjw2jXam0L0YK+jI64UioSmZgLI8gRz191QQV2+E6IR9Lo/lyry4xaM6K64I2cLrtstI+U786w4ZaGSg+0t5V/nSohesG0siJfIwYDFLBdtqLSvvGihJhUtWFKmyAA6Jrr8QxXoJYKBsq7Q+sJ7kx65gVJQhdNJbw3WWlfYgpBZcIMYh0MPBUAQKUBekmYBcODzk2XIfzFCakU4YUL9QhEfRTc3AVRqYUDbqotF+/FBCFKHXZy3cQpeXHC/WeraR+ziiU5Wc5D2NH1exKAkPjxEryWLDL2CmEZD3zEZwgbge0h4erhznffevct3ratGnTpk2bNu13Zl+I0J5PBsqnIxehAfAR4hJEwbT9ppgJxSQc0m2XlUIap3P46laTfBL8icvVp+9LYdyVUvslBZxwpgdfO6+gesnl4VADFySJtb7cS1yU2i/AGyJTXpTaHxqUAwG8kmSZSy3p4uOc+EP4KSWWDplf4jHBijwRERjwAfV/kXQpQJmLe8zexvF6qX3JNwlEjJI/4vIgjkL7h7w0FwGLVLiBOnPpT4OMqAfra1Ayea/UPntcQYJeah8SxuiFUfQLwU9i20ENG9RPciTQcANnhzNTVwmKsHWfajU6E+eMu0Ug/4xwsMVG9oPzb9q0adOmTZs2bdp3Z1+G0JaCXaQ68ZNMRmn+dklNl5xzS/6EUI0EECCaSTyWNRuUrrQcvbhH23Z4/ahdQsWcx8BKMW/potI+4U90TSAq7p/dYoNHbXEsU+6nbTdyPwmlQPqQZkSJDnjwYAAJmKiZM6n4nCAzlAsFxGkjRZWZWD0VKsZMLeErG67fWWmfeWis+KJcMiJcCSQJ7KiVVNspLHWSZIlbKGtMtSAoJ0fGGXG1D+cetYmgaoE5s9K+0iEhWiSWAmrvRFVntdS7Tj0lW2PAithJG90IZNeEoKFK+8hjRKZlL4ujMEHP4gsms0XbJA2zQPC5T4yudTTeLDk57Fga5LRp06ZNmzZt2rTvzb4Moa3ptO7QDRr1WelW0pWUsIt8A4sgmCgXavUSIjQfFTlZ7uX/Onpxa2MjBrAQJviCBhmqoAtzQTYI4ga5XQByUNtJEmj76RiF8VCg+3Se1EQ4XZb2o7wPwMyMpfYTtZBRgh5T9eX7sKQwzoWT8bmEyBATQgIIJJEdoTS+TpldMEopc2VqH8tuCAlZjquDv4IWloRcAisiMfJxAOvEaGS0WDiDbUsIylIcIMrYZ0Rgrq643BDawbPl78SSueAwS3IkmelDQmIMBUmdpKBzNDBCQSY02T8eCwwmphcv3IJC0GyAgdwF46kcvfpNUTrl3oZuX4/eJdOmTZs2bdq0adO+K/sihPZ/n0og26bQ8y9Jk4CfoRANHiYoCbvwYj0o+koSB6RRAQ9hhws5PhV40vu+7UUUDkpOdH0aIBtJNtTUwG/IYplovq6gi4PbASz1IESkFFeaYAvwQsIkd5aWtM4KKaEJZSdC8Kgerxg6XvrFxH1JoBE2t6svSNUSblF2Gtgx8DxjpX3KQsGK4Qi4EHeyTy66CjjPQxJHw9lJCrGISCZx8YMkVZM9ukgQyxfJPiWOBUPIwxvhU+AfhYW96iLxolSHhFENBwsXA2vxBaaLsTXOqiMeTGNr8M4Bj7MHpfs1QGAA3RGOd5YU8lQkr+GI2MEuceW+HZuD06ZNmzZt2rRp074z+yKE9rDZfv7D3BkBHaCGoHQN3EV0SgOCLWyXBgJIXq9S0cy/xl5P2xax7wUpQIkChSqCGUEuSKkCfC5/3XpGkaMkhYtEcTtYy6RUjeOWGsQuAkUfqgiHd1oKXYhaFkzeuyy1n3jmZan9QQXJl9OkLQShIwo0RjBiLF0JkCSWj0Qdh3jM4QKaUA6ZOwm+ILvU0qyCEAlpWwQqwHLkrZzASYwSd7UL1f7oklVgRaeSUgX2s7IHgVTGF4JSw4TA3kuv5Ce5UQH6kqRr9riLu3SSZ8wBNGylIFzF+aXuwfDyzuGc07SMYBVUYMZR5Zroee5bPW3atGnTpk2b9ruyL0JoWzSmi3ldpkr7Xe5mKjBOpaB3gqGTM2BNhHxA3py/3Y9TaLVFO2izQGONkjeAgYEzISZw1hfswjbVyzAz7ldddWbroQYuQFFwvunLw/WGLhAQCDxSthh7BtDHzw6Xsi4POUINsIJOWGbW35Z97xJ3OonQLEeRWIIQIYgaaz9gbA2bqoko64UPMZYdF2K4qekEUQhd40Wl/eTwihGiOOtWQsuJ45FJBGABH9Z5tnbEokr7g8ZVVTvEWwmBdpbXldyGt7qmSoQyKDWnB5DraqERBJoQXAQljIb35zU6MTrhtfcOJH+LWiEsKuL7fpqbok2bNm3atGnTpv2e7EsQ2v+jgHcxZuSEdde0e7oh4iW9TzAJRjqiMyP9DwqLmB0XbxUmQsHNTybHjHtXC09AauZimZCDRDTghQlTILcIQo65xuvJKleo4vTmYPvAFrH0BskUAknxjc4SjEANSIgCCUMskpfnGA/murn3Uvui0IiQ2GX43sdB9HBU7uRAy5DD1ZWExF8kvJwkFc5FKEwZX/5WVF1i0E7JBRmzjus6lGSpfVUfCQQIAHKMWyyQbjO1wLLIaJj6HGC4TxBMcWflyQJI/EmpfdaeRBdz1qNHTAMX4iadEA9gk9PBVd/Ru850oN0wmuf/y+FdKaZNmzZt2rRp06Z9P/YlCG0tLA+RDrwx7O+DJ40sNLICIV1jRz+ks7oHbCAwbN8OEwPLFqCnUsCokh/B4ofIlrJg0TwnrWesZii6xPm5EPzw7VgZvVJ2y02IU31pQiRkajr5xC3OQD25utaRq6RdwtTBDoWf0eNHAl3HT0ghQwmLBEqENToR3hrMlupIW5hMqjy81ZwSShfcA4TMD5nxeEBInCGA+8RhUJsa9akkQQFdSTGRqr1Sab/X2xcjGSSy2E3irYxnAxZmrhdiB9ltRb2HCwhNZSNORddCNesAkE5dLWnlLqzECBAmKsfPVJbGUDazqzETR9peqcYfj94s06ZNmzZt2rRp074b+xKEtlE0CKc86+mZCAal45ARyy2pmGgjD59wgE4wfNB9q98eLiK+Fsc2Wulv2wV1JB0ZxWkXpfYJK8FkgAZijldzsXc/SKEtBaCkS+Wg90O6XENXJdR9QFzkXwYUDHxF3z/AQOE/ldoHhkOdQMofg6I6I2mV4FQ8mXOjbleV+yQTgc4TihBGYNiJ7Gx43aInqpFpEnKkABIkHzCaYegwLpel9tnAJDjzfAWl9jtigmC0yzMxccnZxUBbiTVjrMGCU9cBR0HOoZtCsDhxZKGWEXhL8FP0Vy+17zwqsT+xILtOA+kSZzrDIAKSsRez09GbZdq0adOmTZs2bdp3Y1+A0J42MT3XKu0jV0YVDQYkZMxsIssQoUr73t3z+obt6IUtThhJFKRUMjSIlfZNxerB/TGpDnCImjwCDuQAHazQ8KcttyIOVtqnmo+gN8bSflTuodnxSaX9IFvDCiI6ni5aSXdAHigJmNJISCdFsSVMo4rRpWCFoDUBkEnZGiz+KP0r9KVGjSAllXk6wrBh9iQaBrAPyBUJoFn6BLQrssgqIEJnqdI+Z1sCXu88LbAc0KQx7U3wl6yhJmEX4JpYYvYEX4FwEqNh6mrIS3n8GHI0Uy6KMEYyZuAygcVQGDNvoQKEB0woxWP7ZNXx1kRLO81N0aZNmzZt2rRp03439gUIbQWIyirn8CiTLKMwDPAm3fxipIYGjgqONhVl4CTAiZw/uh69sGfbN+ReQTmX3nIiBWCFzkgpOU2vUvsGwRwcbpT/q0c81sR1P3vX0RxsgF0UBQymLyWVRVIGqVwEAcacJaDNLgFkj6p6B4gfKQFZyFDkDtLrWKqEnYUTGTHKRal91pMEvCPmRvqcmDBiczSKmIUHBkAFTia84rFM6ApwlCo/kklBZAhslJiOQI/gFvgbjNyIhFHiRsALCJa0XVdbioEcpkbH1HkTAN07OoqUGa/IiaKD8BS8piYf+4uNkACzA+OSewY6pbiBdh6kc6dNmzZt2rRp06Z9R/YFCK2IPdE+U4Nk0AaXlGo3OrYopUANmUevtD8kUzXEcbSS4+NWU3Qc6XKtYQWUBRBbOsxmLEwB6IXcJzrTyg5jnh2B0F4+Hmrfw5ZJR1nPRG65k+CB///SdR8q7QNLqVx9QjbvvCbARkimGXqZ5QB7gl0/UQ4VK+33YoQAaUZWzolP0FDW4hAQgj40S524E4oDStXfF75dMLrPAACRYbS6XhH0J0g5d1QQIRYk8dX1m+TlVHNf16yfc/6xvidJU1QiuTKFAVTzujtwd3Ce2F6byZZBUWmfVmwx+V1qPZ2RBHagMz+t64RD/N7eTjs3RZs2bdq0adOmTfvd2OcjtKV41tpPLIbEHkceGdVkoKOil9oXc8PIv+ogWCc4CEPWo9e1Fid+aGlUyTWEmkw0QHRDWEmdnSqfBAr0ATBIolmONXHtCMQG4RuAEuHrwFk5hXdGgeNAI1G4l9eT/f1pqX0Qcd7flkROlVt2wMx8s9ZvHBMPIgWcr0OaFNt1Vg48FnHiUO0EmWZdzxfM7CIyjt7NTIsDu9YxTqe6eAEZDUDuXKbN2dBopT5KKhpUDDKk4BR42hBhIPjFmLuoNFwNwxIhvtDxXv7KerIlVIyAeYB0wmj1uOpsUyOGaIdLO+zoE8K9M0Y7f/T58OYU06ZNmzZt2rRp074P+3yEtoFVqdF7AixRTWKkoC8T/gIesE4oUBanSuZR04rSnz0If84AyJqfrtSfTvIkvoIHzQww6NmAl9D6BJEDC4WMJ0tm7k9H2rdsyb7Uqihgupz5UAGpYMTLSvsAmRCRiv5JOEUOiK69Ese84z7jxajS/sB6khtTChUoRgwRSEc057LSPsSUQwJcEH4BXjo/Dn0fQBmuW78VCWeCKOTsyKt5496U4oVCibwG680hmiZTSjxo5NfQ9QVEYYCeVPkOtJ3zk3rPWmm/eI7ORaV9FA1NPCaqy/oNwK0eCOtEGHKA1YEk6YxcLmk+zk4MsDEnr0yd47Rp06ZNmzZt2u/EPhuh/Wh/TEi2GxBLMIkHHAmAgZESq28uRoGbizEh3cbiByJhvkKdkJWAMJ1oG+CEETVQGHel1H4J5ISJQWHClK5oPdS+onKD4FmGOhhkh0akY71Xmb7n8v8T67CwJjvYAOqG8fBOQBFIAOeR2hE3pgokaJYDLwTRCkZKAwnUwOPhUKRajfA8NFdY+TNIcAHvM40sp5YIWACSgTpz6k/zqo1cGo5t4E1vl9onzaYgQS+1n4BMhWs4OyXqDCH/CzVsUD8JwjLQcENKZrAlxjNr0zMDSjRWe0wqEPAbms4ujWRIAcmIZ8w4SbRp06ZNmzZt2rTfh302QnvY4o8NyGzpeptczLP3WJIDk3POSvsANvBqe0kKOvxBFxTcx3rwqh6fDfUoQE7g6NxaC04285YuKu1TFBddE0jhn/edq445xMsJ+kIDekmWzpH/5WT8zJnqp/4ChKNOj7QUQCaxQdI6jbJh+hLoJ+uiTXYNcJ3wlQ3X76y0zzw01jIEz6WSH6yof73SfgIaY+fiw3kNvUgIa2gAa4m7CxJMvdI+tYlGvimpxcJsLQFGAOrgjAxKFaHHBMIRkUU9ZYoNDdwdoTG70UniDYU7gODZ9+KVg6VNLjD+UGm/EMN2+EzBJXEdWWmARyHsbOJee+boPTNt2rRp06ZNmzbt+7DPRmhr4qnC/8gndBaBBTfoJlOaRhgCloFMwEBQkN44rQevCntqA1MZ8UiAfopeah8FM+R3IyWMuV0AciJ/cLG7PRxp3p+2zMM7H8e9RK8576YTSc0GeR+AWdb5p7+ufQJQroJ4hx0qf99ZrJ694B0hXi+1P9RWFGXGJDAhGMpImcXFiYBS+7m9s0GTCX4wQLYSfBJsUf3K2eNBRstRdYNtSwjK+vsgylhTheMFfu8CVgeagbHOjguykCz8kcxwbyrJSEE8kX3oPRtnOnoHHCEiD4PelldqQKqgkgMkG8uQuHrEgkyldR0kxKImJHn+uxy8aaZNmzZt2rRp06Z9F/a5CG0pwUyzfYNDWf3WAn6GQjQU1QAlYfJiHe63sFIQKYHqaprIgxf1bMwkC2jM4OcHSk6oLdGZoQD3QiSTnroDllCi2V6xU/mHI+17ckj2KJk0Jz5iAlL0Svuok2EUyQGSddInXxNICFQJoQqRHYGssv6+xt8gVUu4RdlpYMfA84xVSygLhbgQR8ihxE/EPb2AiAH34Z15drSySw7bQQs/iJ0Bcr55Z51Ii4l9CqSCKW0O8QEVGw2Cz5x6xmsGCFMWHmg8Q8KY94vwDtBZol+hhUEryo7CPIcwU0CbLGE2lwcDChwbSrBJIAd0S8KuI7yOFGcm2rRp06ZNmzZt2u/CPhehfTyhyL4X1pyj5kwgDO6kIAS/OColwPk1cSNGMRmoiaP77z5s5wPv+yCwU32L9Ksd+jEW1aPo0uWvW88o6hwSYZ/Z05HmLZt6aSgxSUWbCb56p6WC1B9dcnAryptygyjxZal96DTJp0UwTQywiK7/wBCy9IYzAwoMGZPFRsCmsR1zuIBolEPmuNiLzDEDwYZKJ8wY42hdLbVPRslQJSVU+6NLVoEVnUpKFdjPyh7EfggHgGhLdMjylyJPQX1RF8mYQ0L2zHBkLp9GLpBVlmch2sT8Mn2HFjMywDmXKHYIKTgxY95BnRxl7cp63r3stm+HeN1p06ZNmzZt2rRp34l9LkLbCnJz4MEWOPCSu5kKjFMp6GJuvJMz1NCBviGb1Hzr8vOxa/q4SYsGGoyqttTE2ShhHFCls9wJAVmoXgbLBgLsHKtkUmwvYSwgaJSxBSVrYKOCLaD6LTLly4Sqhj4mXMr+/rTSfkdlfFvoxA5OzjrLZZ1rdOaG5Xg1ulSMXNa1EDvl4NFQ8bHjQnzcda6BmETHs5uTRc355UbEnIimt59MYpCDTJwqnq0dsajSPrf65oyjzBY/A4F2lpe1GIf5CaoSzeTsIXLE5KVQldOcYJNhC1CeopoB3/jL0IG9T0tMSWPxRhOQBLPKlMtZLGTatGnTpk2bNu33YJ+J0B6JfULyMUqyvHu6IeLF6IUHaomAuFH19v6H1cz3OOpoPpQ8HWFhkLFjrQfiCfrHYpmQg0Q04IXKQwfay2s4thnAU1HqEB1zZhM5GLt85bLUPhk9H0owAmBC5tYFdoAfTlZHVS9C9VKICgaOiESasuF8HMR6uEL6RjwTWpcwUjQW4RoJLydJFUQcZCRJtcUnpfbZOtKeYkOZQgYoyVL7qj5C6AeUyI20RbeZsQWWRUYDIQMAcpG/zh52zl5vpfaTRnXVj3TSmQMYZs8GedscOAklo0NwtF6l9l31Hb3rTF03WqekOYAAen6aCG3atGnTpk2bNu13YJ+J0B4yZr81z7iQkgofPGlWMCD4kK6R/mWv4MC8HIKmBls2P+ho/ry5M5eIGXEwFj8E5ArWIXQTAFPuGYEGIUiHIwfL5m0taS8d8eRT0KzOxQxnsw4Drlba1y5hCeqIhDK1rn8yfMBPSCETCaOEt/FEeGswW4rn7XAc/BsZJWM2FhBKL7TfJYuYK4DGBPjhKr5xoTbNvgHdarhWwn+NztVK+73efgooO5aJUCYXeSvj2fJnKDQ7kBywYnRaTR2uGjnedbEQUBrwLTf/PiNCJqBRZasaJmGs88I4Qd40lGOy31RflMGFqufNCX9sYk6bNm3atGnTpk37HuyzERp0g3S+03+Ey8sUm6Q2WGrf9Crwm2SQ518V+NSJmlrWztHN0D46yRV43NZxQy8Gz2Qguv2d9BiYDNBAqJ+HDcP27Vil/VoBc2/AqKXKARJlP+TPcNbZfebCE3DtOwoGnhkwlKPHiVBY6CLlnoP8MSiqE7flTG4Ksl8ota8q95kphzoaCWgJIzDsRHY2vA74wfxDsVssPSloZBqXBEh9DB0/2NhAwP12voJS+0H0BM4wujwTfUvOLgbaqrNmIZI3KO/0/gug0sSXl6X2eaVuuo4gp5kBCQJvTirgTjKGAsWYkJ3OE3BnU03UaFKtbSRs32axkGnTpk2bNm3atN++fR5C+3gCKANJUeQNq+IHxWY0FUhgoUd86EJzSIVcQ0SHqnCcbSMOo0pQqUFoECvtm4rVg/tDLQZmVjFNiEwGWKtjWWg/nQqxbdsZW8iLkMaZLkU3HS468RaISBFd7FowUMQvpCVNDBthi6kOPIjMoGyR8I+0FRkm4b6gRC/4erD4I+WrrLSPIp5JB4F08pC4UUAMrzqBPeSKBNAsfUKAn4yUFQBDD1Xa52xL/DPwtDgb0KTS3gR/yRomkAyX2FT0mvWeyO6nYNP7mdHVkpfGJ5X2nWweWpPo0sREhgpj1rYXIjxgQsFfgOSe84YMxXrIcrTGzrRp06ZNmzZt2rR3t89DaA8bNqiO5L/AVaVmkLk0Bq/SiqihgaOCoy1YQv0W4Z2XH49d0ZIICFggel08KvNIrQBukNTTq95bZqxoAVar+cPHstC2xqCBkEqJXIIDafeyveIkkcoFIgj8GEkfkCkxEFG9egeIHykByQbGBQuV5JuASvTBcKCTi1L7KlIRI6IIFDdxMk/E5mgUIFESmhh8Z4JXp5moQxW6AhxlZ5H3DA7sAGRVqLFnPgJGYWCFZxMIX4ociUcZf9BIjGiOlzViYDLD2fjxWjohCLzHKwCvmR8wJZepERJgCrmy+UgMFBeZiXPJp7benSTatGnTpk2bNm3ab94+D6GthTxMcjPkDwRv4OFT7Ub2IBkrlvAL5Pooqyg6SDieS9N2q4aeEVAAHn2A60nUSKUYKq8z94nOtMqfGB1gXLEfauAfNraBzBPcchZPB5EIokSQMYZK+9QHev8kdi6QyDCggoNMM/Qy1ZOUmUotRwygSvu9GCFAmpGV845Psi1DkY8gFgP+QMEQNAKcYOoDO4hmxhhgSU9bI/iTXhH0J0g5JHt1LAgijrxXqgGNDQKxZiy7gp9z/rFDSZpK3DpMYVYzSdAcOCh5NcCvXmmfnyanNsBWlw6S8QHn/Lfega4yJupBTumOftv5dyTcbZNEmzZt2rRp06ZN+63bZyG0H9P9BFgxKrVQyyCYHoVUmbHUvg/aODrjLBI4Mlfnf+uxC1o3Yyl/1AohWRXkG3zERQQFTtoNqr50xOFVJyTY2zVuhxq41u0Jdgjm2INOQBVko9gZ5L2EEU0oGJo5UykLyDKvlNoHEef9bUnk1MytPKODATMBKIwHcQYAD8vXp+aydBic5wN/ZwMwDvJJ4JqCzBaql1yU2ieph86HQBIX06kuXkBOI2Hbdj1Do53XIKloUDFIdaJT4GlqYjtzGeaH4dp0NQxLhPhCp06XPQwVogeZUE2oMCdRSF0tm2ZEot7bgpcREhlK7atOCLSXFaWVfZJo06ZNmzZt2rRpv3n7LIS2yiftxIsxd4eSNHqSwF/AA6CNIGgscJUD0i9srlW/Hq0T8sBsJrrdjioVI/NjAAvQs6GdREDNI2YtBrBDkPWd3eBDZUKeN0P5ShuEmBSqQSrYMNJFpX2QbYaSGaR/8GHgMoIHJY55x33Gi1GlfSlP1SdGEg9MGhPJgEBY5oJ4C2AvgUKXEeI9Tnjpw8elVCTdBOxyWWmfEIWcXahcZSv374gOQGDboZ+a05GVMRPRwY2iM7KvC4jCAD1prgmiujKtddB7NujmgemEI4FbY7TBO9VlmliDMNWDzQZK0y99QJOOzM1gi4jEMFLqbUdC5b4n4bnPTLRp06ZNmzZt2rTfun0eQlNhBWN1ArPBi3SyaKJg2n5TyISizwrKir5y17o1l3M5eEFr81aBrZz+uDgJltpPFWE2DNeD0h2ZEyYGJZiV5O1aDqowV3cVrAA0MJE+ZIcEgXzYcetOqf0krYApwSjRi3fiD+GnlOA5cB44Qhc3Bk6KHBJQgxP+EMb5KMcMkHUqmRksrQIk1tFEkl1g+II4Kj/v5OEI0nKsMhVuoM6c+tO8aiOXFtSkmv4H0QgglP3motkAXb2/B4CMNUOE6SXqzJkNZMVh4xuo5KSi0qjENJyZukoGMULlOjPP0VnYBaSbNJ0SXHbIKxzcmcEK0yaJNm3atGnTpk2b9hu3z0Fo/8/CzLHo8MwFFZRik1JIVgsMeq5MxyHwgYQLPATgSDlYyXGphIKpiawgkZ6+9GnK4rHubwdFcdE1gRT+NZoi2ZZDHN/T1pzuHTvJAVkAF1CaaMA66GzyQ+hceuMBFSlAJrEBaChTpX0NjnXRZgDDAdcJX9lw/c5K+8xDYy1D5ZIR4UogSWBHrWTflNnYuTbyRr3SPuuLkIUld5ef0blHbWJStcScWWmfv6do0fEjRYICXSZWS73rRPRByASoVDepDs1xShdZab/xnQBbpACZwhiuIeakD8zH7BZpKTt85kBK69i7RJi0U2oSv9ZX9uSgJ4k2bdq0adOmTZv227bPQWjLRoEZqAo69PQYnd67+AYWQTBRLulwurze6I5s/XuUAii2bySW6JbTjc8GJS/Bghnyu6muQ/4cYITIn9gyhe50iON7KLtkjUAKCSMIKbt6VPI+ADNkAAZUpsqtMpXaH7Rv8vdJsHW045mBJi1dULcIKO3M4ouBMrtglJAXFcNnVUTE0OsFl+Wm+pBiSx2oXmCLZKcpLxHzIcufhNqWEJT190GUOSERxsvJVAEBckNoB8/moKNYtQZwGDwWRZ2AsESQpqERyUgSTHMlSM4lb8h51dm6TveBaAPbFhel9nEX5QecgBwdjtxO1ZpBxpvjYmuXThJt2rRp06ZNmzbtt22fg9CKKSGKHnBCL1Taj6CmERQMuQ+gBkA0CsqMNTzS607AclDkuBRiR9MZk8yBko9tic4MkbshkiGLZUhrAgIx288vlP9+oHUft+bp77xwoi6jZC2kjzMqDsGVsX1KaMrXRzxcmaQs1RjUGoJ0MVT05/safwM4INyi7DSwY+B5xkr7lIVCXIgj5IXgJ+KeXkDEgPvwzjy7kxRiEZE8KNBwuOp3ENhIHZgvoqao+CalzYETpfITP+VHh6qLBGFSHSZthxEh2CK5yUnDEv1sDWizXmkfnysE3SAQGx3JUiKC5YSWftFQChoNfcfYhQE6Z+OZjqgX6r+95qOdTpNEmzZt2rRp06ZN+03bZyC0vzthr2nbpOcifWBwWEFiBDVrYDZQFIIlGuJKqf3cocoP1eFomXJ7xxUuQDl8Ad+QzIS0l/LXDe5z55Dg2qeObD3Suu2ilKUNkMkJHaRDNCEHABgnT8baFGCgDKLEl6X2VZxDhiwxaQt9bAcIGVJWZBoFkiiKJGDT2I45XAAXyiHzjifILkXKJ0MQMEhmAmD1azMncBKjBAUoMJwzPY3oDVJW6AMHuNsrijo0l5QaJgRWaUlcFikrMoUkXbPHM1fRh6qQygG0l6X2CzpF3YPhBd4Wzwah69CBxIx5B3HE0EGmPhTptp9f3U8zE23atGnTpk2bNu03bp+B0NaW4JWcE3mf8C53E9xRaTpSOSkZM5AtXecVEs8Fs72OXc1TgRoRlSqMznJcqbTfUSVoDfIeSRQxYaoYoUh97acDrfuBW3wne5a03pj8xN+yBVS/MeNIqApYqcvwAImvVNrvqIxvE2UHcaeTCM0BcgwQMLi7crkKSDXDpmqdKEPhQ1X077gQH2fhDKSj4aovKu0np4TeLkbEnIimt59MImYNC2WIZ2tHLKq0z62+Y0DA4q2EQDvLyxk7zM8eiwihYExhoa4hW9B4c+TbXcAUQQGA4k8r7aO/hJc5JQ21UlhpnwVmLKh6tb4h2tmObQcxbdq0adOmTZs27Z3tsxCaJIFkF4xKQGnS6PaqNgQB0KCb6xQK3HRrksjz28p67GqeTTk8OFMmlhEYEE9AaqZieMxBIhrwgoSp8y/3GHYPPkTxrVb2vbhwRlAEB1RGFSEwUweSSBcbSjDiEvMyrEhgB/jhZHVU9QKAz5UWRjbHBSv60JqPg+ikvYIDLcs+JFYhxiDHJfwkDo2iSIAXtLVPn2GYxHAJxTC9jFBSJSKDqMaDUtFEU1SOgqcyYwssi4wG+x70JFlfp2SyyzOrKhS6RFf9SHJrIxhmz4ZugK5MBTcJ1g8RAMUzUkcKjkzQ3RXAMEJUDSAANODivuGXB3noadOmTZs2bdq0ae9qb0doPz17/DF9zBIq60eoIEKGrnL0MhH0L0WJQFFmHTQBshyt5Figqjufdj8RcQCshSrtqwweywQmxecg2gg0QGlA59gOW3480LjHYjtrd6Q20NCszsUM5JMSmyzuVNpniREnEsrUuv7J8AE/IYVMJAzGAoOGE+GtGkQBDQ50r28B0ADYSIRCRSRgEhFgV/4BsMVQEV9YriEjY2qiEWhjGrF9TliFDsnLp2LyXqV9Iyxl9Y2u0jQIDDuQHLBidFpNHY7Jgo4SoExGsXN2ra2FuXfC4qphEtgMMNjCfBfzNNVvQ6V9ynj7yUHltQMf3bFi2rRp06ZNmzZt2jva2xHa01DbG+lUKIHXS+0ntWGsmAjuQ/jtBd8BIkVFLexoFtpyPtC+o+weNpcCbuhpWk5x2kWp/RD+6eQPN07uiWrHKDTWg0jlGqAF+gEV8YMKQtQfFJ5QVxIFo1EDhspEP3yOZCKSnEw6QAM4iaAEkHCLzEzrgMIBMohWkz/CjgUsxwImy4ekOk4Q1jpJqGVAQAPmVM3IXkQjQQ/lpgHMEWqEGpgDm+crKLXfEZMheU7yTLMLzq7LcInhu9o0RDomi5j8HpEXGDiW2gcBSCoLoyoxKtGjEXgTgjrAMpCgQDFfE50n4M6mmqjRuCi1by1ugi7w8pdj99G0adOmTZs2bdq0d7S3I7SHwkwiMxPBgJpzrGgwWCIyV0kFpgDl/lIiCiAnTLd4PXYxm6qiW8hZJgqLXmnfWDCdJRpQi4GZVcCS9KMDpR38UJ2QD1UntwWhKwEH0YgyzcA/dRedeItCQBJdjtym4AZbF4yPoftpCZUs7lbaV21Fgi7ivoD3z84FhUX+jEAI2XUAWc63AGOYOEmSekJGJvhOAM3SJ3llgHdt7zF0lirtc7Z5SJ+Iy0v0BDRpTHsT/CVriMlHwisn7QuEBx6Ygk3nmUHy4eow6Q2YDXtfO9k8tAZMLsS2ZMdIhRUiPGBCwV+A5J7zBuRKHjt/Ves5HqtnM23atGnTpk2bNu1d7e0IrbBKnugH7HI2sj1w84Ec6NkGFVlOyEP/k955LcF4/m49dC0fNjnRzYPdDY1hhhAbL25jKMYXpNGMbFZ4CAdkbtahKnkLy7YbhGsD1chEOUkg0ZnOXbaN/BhJH5ApUjCmWg/VO5y8JZSAPpTkiA4wWOKealQoCcmK8R1AclQgAt4BUQSrv5B5IjZHowCJMgkMikd3tdI0N0wA2VlPMwBfQu+LIDIcgKz3A6JDuGGZ5mqIPDOicKIw4tFg7RYBY8xxIuWBzdR7AJKBv3QtJARFMAdzHKl0vCi1r0ZIgOm973r/B5hAcnpAvuDhcHVhmx2OdEybNm3atGnTpk17R3szQls3oxsbPV2rIzZIukwMDp3aF5X25fSOyVSRzMPBOuHPEppVV3unaIxfEhiaUSmWjEPEUBUivWdQN6RRhEC3I1lyW0nQaOFqVMeuzDgSX9dd96HSPvWBQrkdxom+hAoOMs3Qy1RPAkKY1HLEAMZK+70YIUCaxtQ7Psm2ENEITGhvMGw/52gEOEHjRmaEl8gYc/J9BHFdZoh3g/60obN8wIKE+l2/SV5ONfd1zfo55x87lKQw4azx5JC9CqjmdYcztuAsfWIvK+2TUxtgq0sHyfgAsgJRLoYF94N3G3swAAGJOPOUuG4CwBzT3U7rsTtp2rRp06ZNmzZt2vvZ2xGaxR/NKOJKlxUshIPeYapM3w/LOi9DsgWCLREcyQLs+/n1o2XCi8NNzhOasU4DKDFu6hXkWxLGsCwEVH3ZvF7ypLNrhwDkyoZl0lD0zDDiWSewQgc5hXcSbZLnIm4SB5T9/WmpfeAL72/LwaqZWx0wM98smMvUsQCguLnq5LdPFOsElJPHIk7suNA13D23inUSqTkMcGxOcsy565kwTqe6eAGBtwt1FzG7EWrrkM0VVAxSnSgKz9TEduYyzA+Oiq5Gs0d8Id8gPa2xbAq4WA1njrwwWr0KdXYHg70tBu0wSVYzVtgBgSYSDVESxBoSIM890aZNmzZt2rRp036z9maE9iziBYACQsC6SxaD92enE9IuBx4AMyAk4lRmdQ1hHmyr1Rc/HrqUJYV50YmgBJJGXiN68g+rBwLwAAFBzSgWCsCOKGY90Lg/l6ygQu5QmUNh2CUNYPay0j4ZQJTMIP2DDwOXETwocUzlJMhCAQ4yLUywSahCUDTlnPlBByQDjvIOVoJKO8ElghggnaHuoHMCkBaLl5X2QxybIJXgYEDzWYBbCPUxzkrJCopmE1mZCe450Y50g23KKheNEkVdpUIPBTRq672S89cAnCFDNXZUza4kMCR4JelJmEieTICuCzt56YmxKZl0Hg4db+ptlScJYFkSbpVBO/93iO6dNm3atGnTpk2b9p72ZoS2pXuPrCwRTvLunUUG4Y0WY8IQ3fL0OOXhCqdQ92jbsUtZd0AQ7zozwDJSTPR3AXsMtF6DSe4s2uFUAsKNx/fHstA28ntEP/DWSxBWXZBPbyq1n6QVOzhBD714J/4QfjL0DfLyEt8RVkA/yfMDHnT9n3OgkUAoRom4Eal+0bPtgqX2qcYDLWakoVD8RGlkppIapGg5dhEDCUeq9kqpfdP/PFIEiSwbcI+CBL3UfjuEs2YI38ezAWMB2yrpjO8j0gciNUPimPAUdZWgw3LsehQBdUeNCXcBTScJQ4ux1H5Ps3OSZ8R99YW97BEH76Vp06ZNmzZt2rRp72ZvRWjLBrJF8MwFFXxwK80pJvSQ5wpYROADaAceAmTC+ZMPh67kedupokStRm3SzPoaPW/potK+hIxdEwhIko5/3VotohzaZapQUKdUuRgq7QMimYN+ipBIDtgAZScJNtm1glDw1VNKOVBUmdnUU6FizNQSvrLh+p2V9pmHxoovyiUjwpVAkhiGE4RUkcacSCKIBCl3ZX0RJ2gLwmQQTKhXOGgTU/RHzJmV9vl7ihY9hKsT+oiUE6ul3nXrFC/aAwUpCq6w70HiodJ+04QOVJZxnoOnU5yCbQVh2LqlEMN2+MyBlNYRxHRQyEi8h1OT+wTIS/IQ+zTUojaTRJs2bdq0adOmTfuN2lsR2kN6wntP7ooQ5QTJV3SjWIs1FeiDD14vvMvk3xqMOLYb2lMTeOXB6PXDjc8GGZxXczEWzjwnN+bPAUZ49HympHn8pwONW5IxMioKJWo0IglCEDrzAmbMrEuPnkQXuhbMF0ek+/sk2Ej0gKgCeL5aal+waaDMLhglXsDwWRURMYChkuhIu5U7CTkjfeQdbGEumDAaGa2e0xZEQAm0hZpZap+wzwemyrlVGZSM4NnIrLJqDWSahDjWm2rAWAgdUGjIPRrchulFglBz2oDwjLvNWXS6L3CjgIm8KLUvzozgEPgzu4w3jBg7stjO+AeGD0N1LNwxbdq0adOmTZs27d3srQhtU55UeqGGfB3xOhCbOSgJYQ6KwCjVI33mhCiEFkdFjps0iWqTcU8uoALSLGBnAtwLkQzJCCOZQ4C5b3FwN21oHANAwZLtAGwhRCJMAroBYkT7lNAU2k6gy++sGDpe+sWGTY2JeCH81rajS8gT5OUcRCc6IDo9BzBGWSjEhTgCL8TJhVFpF0ImzBzj4IMvpKAPZGZLxQMQcW41NpZSCdJiYp+EaJg2B06Uyk/8lB8FiCEMDE0KNjShJ0tvhMhNoFOmi4n0Am3WK+3jc4UhARJijsMjFuACW0beWQ1lWADwsPcloDNUjZKjenSxsItRUyRiO7j7+7Rp06ZNmzZt2rR3sjcitL8rzX0vu1PPJa95IMjAqAzurCNxzel30tlHpYnkJJLXOlYnZN0yrwfKsACMARkF39yZ1GWs6+fy1w3uszgkVEBh/tgRUuLDBnBo9KVDHSSRIoCVCTkAwDh5Mtam0CehidTxghl/JFr4MtSTLJhCuZxoKpbecNB6qnOo+pcdsGmIxxwugAvH6VExJEgjIZOsdEqNnFTn8IJpa2RpoQa1UNvBPoFrkzYTWNGppFSB/azsQewHzSWlhgmBnSgKl0XKClxfinaRJ5dlQhiVGEfOWS3fWmIhsZhzAPUDhZDEbN4p5N6BxIwDNU1qkZM7BPiAqdmJvDNtXw/dTtOmTZs2bdq0adPey96I0NY/sqwB+J906ntmj1gbp4CQPi7JGfrToG/oJVO0FwfLzz1s7dg7hYTiQ9Bkbv0cQ034a5X2u4yQwrgkbw5REiWpqp25ThTkOV5IuEDuJXkkR+VHl/4x4Qj7mHCJ1MnLSvsdlfFtqmABcSc2C2MRQHGNUp9SgVlAqhk2VetEGQofqqJ/x4X4uPNcQspOeClM1OZDSeSSULRLYXv7ySQCRxJz9y0L6n9FlfY13sRRLlZtQKCd5XUlt2l+gqpEM4mBiRzDhYjZQmPiHfadAzBFUACgOK8Rw8mswBhuBE1JxBuAERVWcJG/KtTD4WpTZt/Pt4Lt5T8eup+mTZs2bdq0adOmvZO9FaEpTYYcg0lzBYkc3F7VhgjsgUw9I7xzyrJAsEHod/53dLvqdGU3eL0ePYGrCDTQaXaxTMhBCqABL1IeEn3W7/btEIX2mPxezx0CXCJb5JKQXpTaJ6PnQwlGfDjbVcWNwmr01QE+WPWi10shKoguoCOR5sRiPg6ik/YKQhpZ6imJVdS9wDrCT+LQKIoEeBEmFU8Zuo6B4SK/xhQyQEmViIwLME186OP+0nFRar+2uBhljQLkFIISOL8Arkx5c9WPdGJDXKnEpYB76uQXpfYBL9F6ldp31XfkGIt2k1gYN55wsENJDARsgpTY/G9/OMZJT5s2bdq0adOmTXsneyNCe3DSEcqhUV0CZwWDGOgL5FAR/dDF9sFdD7m0ze09htCWIrbEg9AghHHSg1YZPJYJdFRY8JEuAU6wzhhG7M+H6oQQUzV+Ix37GP1wH8knJTYl2aaudYpDkWQX6GAgIaFnjocP+AkpZCMJY4Q1OhHeCkpqqFbCge71LQAaABsJUKiIBEwiAnRhQiCxsSI+FbKJjLJvkKSGajOC/xqdq5X2e739MLaeSkhkcpG4BfiSStOCFTUJJAesKMA6dDgmi3PyBns2pw05u9bWwty77Oqxhgnx33CnBJGoayrHWGmf+9+x2ZpBxG+43SoUPXRDTZs2bdq0adOmTXsnextCezxVr3E3SAbTR09XuuutjKX2QVsNXFoQDgTlaxZKEYJvf6z43FKr3vmeXMeQ3qYKgPLWA96+BG780smfXh4RzvOx3ar/UOhhS9NIIZ+J/HAoCEGtCU+ARuooGJK2AUOBOgkiFNaccCTeSf4YFNWJ2/K4LLVvLLWvKveZ/MTKhNaxd2KVnlSX3+F1wI8h/7BDQdWM7EU0ElpQ24em4QcbG2ghrFbrHBZW3BBi5HHQFLvg7GKgrTprxilI0jFZxOT3nLliYGULwSdmL8WFUjsOyJtqRoyRzuOCwQLFfE10noA7m2qiRsdkRk+pagJIFovJSz+P45E5O23atGnTpk2bNu297G0I7eMWNcMrmM0TyAsKJ0syGPARCyHqQ93pzTeZWIVGof186DpMCi+yCGRzkpUirmSpQ3B/qMXAzCoTGaHSEIAljwfatoD7MCbskV0ikCA/GXL0AbEIMQKaUqFc6zBC0jeMgg3XD9hiCVPSqb9aaV+1FQm6iPswxtE1msHijyY0kFgIRTyDBTShuwzV0ggCzgEZGbq880EsfSKFZ86l0klZyg452xJUoyvAMTEfLyEbB5XKUrCGCSSDhBeK5F8iPNaeMcL+cbRAZSXWRQ97P4iTzUNrUPcy8fZFpf3a9kKEl7eNCf4CJCvbk8iVPHb+itCb8ypmrZBp06ZNmzZt2rTfpL0Noa0gd0q6oa12RFaMaC8hc6flRTn4D5R2CCXNUFFmzEijYix90IMix8y0SgxpBA4JaoAPxUjxba5XqX1zJvGEMTkqWZBypHX/soOcAS+C/Lj05r1jpCz0kJgRICQgmlNCE7FZSMGYaj2U2HDm+kEJSDaQyAgAw1F20K1npyUpCsx0UWqf9SQB74i5s0QI6LIg7FajAIkyCQyKR5KmQoc6lgldAY46ZolkfESGQCKkHXFAdAjZUwys8GybDi9EjsSjAXTJ6eFKYmS3dTZT7wFIBv7StYgQHFizDkH75GN/sRESYHrvu97/kjOi84gDybEBLht3YdgTUNrB2jvTpk2bNm3atGnT3sXehtA227OEBqRsEfSk+Zc19+D8Js4QFoMca6y0z/Sdkm85HfMmV5TGQB0TMijBL+lzszCFgbtJ5EFnmpgSlfZTMwgG8Ejr1pIe+b4nFgDCCEJEkIqfuO5DpX3qAwkUBhhHkWFABQeZZuhlqicBIUxqOWIAY6X9XowQIE1j6h2fZFuIaAQmtDcYMLFLSwruq/DthkEhJce0OhyPvBQIONKfIOUcxxUWJBHX9Zvk5VRzX9esn3P+sUPJaRLOGsWSPpCuoEBBCxtHDmcCO9kBXjbQBtjq0kEyPoDcNdTTYcH96PO4o8YYxKg6FUMcnUvLqWGgp49Jc6dNmzZt2rRp06a9k70JoS3GqhrwFUGEBSifnheVfql31gFuP8kR1lzw7lunQ35sg92fNmAaZWQJONiAbUL+rIOmAYlC/OHUAHYGxs64qmxHJJjPBCQb6kMMFeJN8JV8DXkvJRtZJ2aMuEkcUPb3p6X2gS+8vy2JnJq51QGzC3I3KhR0ThApYEw7pDm/zToB5T19jjNDsJCZZtLzBYWN0hwGcBkRNfIAmaHXVZbRoQ2iAYArmTZnQ6OV+iipaFAxSHWiKDxTE9uZS58fPCTBr2scQnwh3wBqM5RsSS6WUMqNtC5uDmsbWxMTEwz2tuSNZiJZTaPrjHqgidRfSrSLmETX7/7pyE01bdq0adOmTZs27V3sTQjtgbH/fS9IzKEnLbmaC38BD1BJl9gCXjSVWUmhUNh3/th26CoWT51f2w5NhJkFs9568o/QQAIeeN6s2UgWCkUbEuPFsTqTtdQ+CR9xSA2qlVpRRcRiuai0TwYwGyz6Bx8GLiMUUeKYykmAhTIUCmFamGBTtgafE5PGRDJgbzTHvYMVEjW9lgohGZDOUHcQ8lakoYFuAqXkAwkHwgezBK9hvrRy/4DaAYFoh35qTkdWqL0JPGjk14CoCojCAD2p+Ym2g7wqpFEbdMt+NABn0sPqKBay1L2QAyBhqlNxSyYtiMl9QJOJwiiZBBLliAnJk0tDXCF7IUeRHLL34beyHrqrpk2bNm3atGnTpr2HvQmhPRur6iFrB1jB6SO6CIvcb4qZUHDOyVOMEI2EDVDcwUqOEHnBPyaxkcwF0ECqCOG9K0WqIQBT3RMeQT72+ed9OyQXW8+wYAfTaPTD5YU7WR4hHeKjuFNqn7U00MF00fsniUrUDX1HtcRjghXQTxJpoWFd/+eEca6BBGrg8XAoVT4hPAciCyddacQxKH6iNDIjtQbkRnGpqDN8FDDuSql90//BYQvqC23APcAu3t+Th3DWDOH7eDbAQWBbJZ3xfUT6TvrMNGrEiQMETFYMdVVQfNEghwS649Rz6mDHUvs9zc6DJHYQB7PhmMntTj1ETE+bNm3atGnTpk17F3sTQlup06OLGb3SPigCVtonVHP66gF/kw5/0AWlmC09zfXIRawneOH7LsEcCvNJhAbHmtCj4zEPfUCecIyOuB2rYlI6fqBSzoELKE00YB0oDjs4gOqNPr+BQAkCDLBm4ABtpKgys6mnQsWYqSV8ZcP1OyvtMw8NKktTLlmQ76NAkhiGWklSRcG0N1a5CCJBAxhlfREnaAum6IFgYkygaxNT9EfMmZX2+XuKFomlOFcFujqrpd516inBP4G7M+oxXX3PcQhgy5o8SSrLQVYSSJviFGwrYGfrlkIM2+EzB1JaR8Nf75i0U2pWyH3mlBJ5iIoupq6qBykfjszcadOmTZs2bdq0ae9hb0FoH7ZOj+AbuoBEX1LBkSRSqX0QEIPXG8xyEnthB7erXolAjIwE3PhsUPISLJgRIIMcKWHMnwOMAHOR3AUIuOVA2xZiECkR8SPgkiAInXkBM9R8hEdPosupw7RRadj9fRJsHe14ZqBJSxfULQJKd9g0UGYXjBLyomL4rIqIGHq94LK814cUW5rg0zvYUqULYjQyWm7OuiREQO2CoewEKtE8RA+QqXJuVQYlI3g2x6AyP1FwOCGn9aZyWmM2BbIomeDGKoqYK6CSC+Y0jqWOUrEVDD+FoKBTQ4UxxZkRHAJ/ZpfxhhFjhzBJdMGs8B5G+vzS3rhsOyYenjZt2rRp06ZNm/YO9haE9rCdPb6tbgcNsiy9VgrRtMuzuxxboAZANArKUGAk/cwiWBFHq85txSRMLCJzeqV9ASAhovxCJEMWi/rNTvo1/7n8+UDbVqIAEiHQikpw6GIls6scXBnbp4SmfH3Ew9WT5z7F0i8m7jPsqBz96gvZFuIWZafx9NHpOYAxYzZc2AAocijxE3EPVZWAVcgc4+BjNwAK+oCjc/sG8IruYo+UIEZ809knIRqmzZGtBQOJn7IpqqbRQZh3OBNI3SK1FkFyk4rIUCIjvyRtdlFpX9Qe8w2ZXUmWULCc0NIvGsqwAOBh70tAZ6gaJUd1vk1gP4Qicfp26N32Ysd2GZw2bdq0adOmTZv27e0tCO0ZlQmkausgDE40iTIiiXB50HQv6eyj0oSRTGlWDtXa/6lQgGfwg0nyqOpFOtUm9ABnfCy1TzkcyInc5bld+XqgbY+F0kNj9Y+gX06RYjhhU8dTQ6l9cCvKm0qJaC+hSLQRKs4hQ/dq4zmhRJ6HpTfyVV5wgiSxfCTqOLZjDhfAhXLIvOMJcHH1F6VTagH6r3N4caPUfl41FKARqv3RJavAil1Gi3QwT8BC7MeiGk7gNZS/FHlKygr4JkW73ulUC06hi5FzU5ETQivyxATMHGzjz5JPsq4JO5CYkSpgTQbV70Q+nySYwJQIRGCaO+vDnH86Mnffx3768GFptp6tflmWP7x3m6ZNmzZt2rRp076lvQWhbbbTqUcyGtxAo8Oq0nRibuDos7wcuA/4mKO33v5uPx25hsV2FmMUo5OkxKWEEc1wisRQEU/cEVvOKoaAnX5oM7QdrUg4NNBDTEvrlfbBIyUYS8QpVAWspNaCgblWab+jMr5NlB3EnXTkVbGQl0rWJzuqbUwuRi7rWoidcvBo7KuO4VAGhufCcEPj2o/AASuJXBKKUhrLlLfoyMaAI8GHDR1Z/yuqtM+tvjnj0I9gl1wTMxhcUHKb5ieoSjSTs4fIEUEHBSQg9ezEIUbMwTMbQDEq4OOXoQNz2pEdS0ozkLanqpFOvWNQ4KhQAyCdGoqUNbN9PyYf/sZW4di2nWdE2VuAp7TkyNNz2SpOm2VPpk2bNm3atGn/TuwNCO25JNbZk6pKBxFEFZ3/REbAXMg6MuYh9UQfuel5GGuqxPOhDqahlQ14BnloBn6JQkqX1MzFMiEHiWjAc0duJjR1cseP1QlZtyF/K+iBpxrTu5zNL0rtk9HzoQQjvfJEEIV9ih6Hi27Rq14A8LnSwsjmOGFFEGQY9pnmIDppryCkkWUfEqsQY5DjEn4Sh0ZRZGIdIEzrVB3fpi9kzGIYDUJJlYgMgemgVDSCyseBbgMhmpirWA8ZAJBTCMpMthfAlSlvrvqRTmxIoaOrg8ZO9mDqHCaaEe8HZavCmWDiYqCcAeDR8TakG+LgCfVz6moeJWCmaBOM4Pbx0K317WxZSsmr89gLtnc/f+s7r8hLWZZDoZxp06ZNmzZt2rTfhL0BoT2gUoSYsE7tIBmNlFhW2reQf0lKpOflkAFyCsB2O56GZnTFozNmwDjIlrJg0TwnrWesZii6BA42cKiBhzu0EUDWCdlPTkJHyIp/CWuD6kFST86uhb8uiR9AlRMJucmJB6s54CekkI0kjBHW6ER4KwZxqFZiwmSuhLl8q7k0qoJ7gJCQLCINjZgySHCZUUVINJMq2ERCQcmgNLFOlA1YhQ7Jy6di8l6lfRMQRqO6StMgMOxAcsCKAqxDh2OyoKPYEwFGMUcN+1GbM/cuYxZjDRPiv2ALAdQpx2S/DfVFuf8dm60Z1PGbuMJUiCZrd+zW+jb2p8d13QpL8yChlNfdhnVvV1rKVtZlfe/mTps27fdplca//acsR4qGTZs2bdrn2RsQ2roF8nTMxlL7PXQP0kqJNvS87ZLvSIKCUkh4se3nQwKmBXSeB/eLul5qX27/wHh0JgM0UErm9MuzHcqRayJH20CcUfbnAgbNBS1IuIIc0oUT2ItEm8IpSpoLeLNybJsn68FKlB0cKassxAURxyX7hVL7qnKfhTtAYCSghVQzQaCS4PI7vA74AdaoU3IxltrvRTQS9FDbl79y/GBjA5PgzPMVlNrviEkzgJSg2QVn12W4lCa6KKsQ6ZgsYpJizlwxdSnBrbE1ie+odgR0yqkvzSEnFXAnYbBAMV8TnSfgzqaaqFEIX43JemygESsTETtp2/pv+4cj99a3sGXZT0mXVTV1EJsG9J0VnxUlaVYutEw3adq0ab+CLYVBtWv//FBO+rRp06Z9nr1F5QgWyvfuj4NogqspJERkxvSfdKG705vuF3NonOjJDl3CEgONZGOLiirtG7LMBC0d4kxCRZERBq8atU780EYAH7d9NzIt7YB7yt7Uk0Yk2JFsiEgAESmii10b3GBrZHxyPOjJBuV1hBFxvdK+aisSdBH3BQCQBV8PFn9E3RGDAXRCNgrSyYNcHnk3UmFAEib4TgDN0icE+CQdAQxTOegS/w0jxY8TywFNGtPeBH/JGiaQDKcA10SvdYQH9gYIlQcOgS3WeME1uuSHhKCuqiJgAg1BDbJjpAILEV7yZyb4C5CsbE9OGXQtfkXSmIQgiFL018GNLH5te3543myY7QbY3QMFYO9rf1WkVjn3Utb1vRs+bdq0352VfDrtV//FwX1bp02bNu2z7A0Ibdu5AxeLO6jUPms7mOsdA0fFd3T/X9450VrKt445kaWG3ilbFJmT+js4tIAbSabAbe7BsaRGjGQO+A9444dkYg+bKVEKfndCW3e9nF4ofHfmPgUS/shcBbGZlGzJNrF6B3APYBRLjnRkBIDhwM3g8gC0gqwY3wEkx3qSgHdAFHkhpMuCsFuNAiRKcgeKR3e10jQ3bADEhrw08k96XwSRIdBTYjodEB1C9hQDKzybnNOlyJF4NIAuOT1AaorMY+uEgZ3o3tFR3q9F8QqQb8EcRyodL0rtqxESYHrvu97/ASYQBDH5afwh+uu0Hg7qJOvaCB2Zv7+2Pa5ezp6PEUT34A/ulPqrHXe2EHPtzPIwC4dMmzbtq9q/Fu/r64uvbUn+P967hdOmTft3ZK8jtA9bSTliq5hIhEGnMlhzj0yJIenG6G9mGBxYQNRZqrdSU3is1v6Hsqdzn82kE0f44CgaCGolnWQPVoVI75msXqo2o1faP3+zHmjbCgUocRXLTYDggSv+0nUfKu1TH0igMMA4UCcgcyTTDL2M+otCnFLLEQMYK+0bYWMApGlMveOTbAsRjcCE9gYzFAxBI8AJGjcyI7yEHNbB912ttJ/sFqgVwC4c9wKJBAcMKM5EH4FYwzXr55x/7FDgr16XnycngZqjg70cnLOHHZWjQCKMUMzFZJIbzFGMUHwAWYHGVEdclwE0sgcJC3nFeUqFOBjv4OBgBJR4CJHo/v3WCvl5LacWXQFhhtkFJtbO0Cxv36Be9bwENRatvn4q63u3f9q0ab8rW6hCv/bnvBjNsNC0adO+ob2O0BZDGo3ZJhYCqTMK1yNPiK4udUqm+grWCQ761kE/djuUV7IYfLsLFiIpKG7qJWYhYQx1YlD1JWMhNKKGNgf6CL+31NPvSEKrPvjOtd4IX5nD1HsPyUbghsBzETeJA0oc8GmpfeAL729LIscKIRCLVpgAFKAhcQYAj+rkt08U6wSUk8ciTuy40JlpJj1fUNgozWEAl5FYCkeKGoOV1i+T0AbRANJIeT1Do53XIKloUDFIdaIoPFMT25nLMD8UVODZu0KTfCHf4BIXpgoRo0Y8lUpKJ1EIXa06u4PB3hbwwMhYHErtOwi0gUQj5AfPJnErtI+aCuebqxypdPNr2tNW4dZWodi+OWqCGDlcQ34rhLQJ8SEZzlXDZ9r+tGnTvqItEFrjgXXx9bzmlO9bMj5t2rTfmb0BoSkgD0e3Vmz07iIOykCn8005Y6h2oZY7ypmUarUfzJTZDOQMRGoU9MHJZ/IPqwc63ww3uzNsBnc35G6ffzg9HmjaQ09MArnHfKiAVLBhpItK+9RqomQG6R+63nTHmZ1FvESCjCwUCoUwLUywSahCmNXMeAplZQFHeQcrQaWd4BIhGZDOUHfQOQGMkO1lpX1ifF2H8xQGrNLK/TtAkkO6Kuin5nRkBQUu8KCRXwOiKiAKA/SkEeig7RioQhq1QbfsRwNwJj2sjnJKVQWmQfaYYKIJcVCr2kuWCL+auFwnEuWICcmTS6PgMUfc8oCBWWym6ir10zso6tOh2+vXssetQGVKVNrGb9+LMRiAubfjCs8vbSojU9PRfJYMmTZtWrflvj39zWufV6xSmgt9rWvtXHCmTZv2De11hFZ6pn4YZYLwlEcVnDO5iQVCQLG5PNwg1KCL7+l/HUJoPxbj9lqXpfaTYqK/C9gDWq9eUskWW2dQopNdqC8Svh1RYBbfkXRmdJnlhReyPEI6xEdxp9R+HgiYEpwKvXgn/hB+kuLNg2jCBCugnyTSQsO6/s850K6BBGrg8XAoZm4Z4XlIjQe60ohjWA6CaWRGag3IjfSPqDMQYAUz0MiloX3A+3dK7RP3ALp6fw/wPGuG9HkcvVMIE0Y1LDsKPQEIPYyaAyAPEDBZMSNCF/2I/Dv1IvPWcO2EvAJzQajI94xwud+OrUElO/MMaw6JiH8lW0pjxKS8xRDYVrXUe72KHd0x0N0Y0/Ore/JpM3F/2rRptMd1v2e2vXaA5/7QGr+DG+Plu1WMT5s27fdoryK0Z0qM0r82lqhDYoiZ8npQUiKC2jK8i9wIXVBl4MJ33dcjF7AKSVBRZ+L8urMecVFpX4xf1wR6d3fdd6GcI8LzpdUwEWgEaA3kfyU+BC+VhFgHB2SSXGBTXUsIBV8dUrBOUZFH9CDSGTK1hK9suH5npX3mobFSA8bPlNongSQxDLWSgziNncvBBxI0gFHWF3GCNiILEkyq4kdtohEQ5fTKSvv8PUWLxFIUCQp0dVZLvevUU6bY0Dg/qcd09T3HAdiTBK36nrxmXm87YjE21gA7W7cUYtgOnzmQ0joa/jqbKrwHOSovzVg7EmCPzQaE71rSKgz01/2Sb2/LVrtzZzxkz+06UhEMlh3xE+NdguvCONQ3bxWH/vjelzJt2rTvw5YtPrX9xGfqq57GTwWRvBd/8MDbp8hx2rRp39JeRWgPokbgW9Nlh0fOddBJCZgoFzBpcFILnHA4zgYvPuxYjP85V1BwaHCN4YeDCkPBDPrdjhS1MB+BnPf/kfzi+3aozORiRDqgXZwCywsIou4jMEMCDjx6El1OHaaNSsPu75Ng62gHZSKlpQvqFgGlO2waKLMLRslIJ/bPso/ZSVESHRkpVCchZ6SPXGCLUIKMiHPMklQibnZkX7EgCgqkqByiRoqTy7lVGZSM4Nkcg4prcsHh9PqtN9U4NcM7PDUl43E0MFTgforCFInn2FE5vQhBMyYRYCKd7JgTnYFgxu8b/swuc8IxgnNSsNK8avjyQCy1n/EKMG61nUfur1/DnteCeW0kxQSv4RKJKOSF4mKo4sWQ7af1p/e+mmnTpn0X9lT8EytBQfr+atWvZaXA8fJP4rtt7oY2bdq0b2qvIrQ1XWjkidhYaZ+eJ/bDEq0Bl5JSvcQWXWdXAqQEouOHdkP75xVMxkjyuFOfRpoF7EyAeyGSuYzPK58OH63XcCREXxonQDLKqAfs6UsoVAeuzFlpH+1TQlNyaP1yWo8WQ8erXxP3kecJ4TcrgAPCLcpO4+mj03MAY5SFQlyIIyR+IdQkx9RBIXAf3umEoqSlAK48OSUHEHFqGQFspA7MF8k+kYJS2hwCBGQg+YYAxDNeM0CNVIcMkxrLHWI2B+uXhC6WSJWTGRPLTa/y5ggSYk4Q4WBlCbbGmAbQBwMCDFaI+lOtxmA6IlsqAQ7YUNPu4GgssDYwc2v0sVqpX98eNxbwBC3s/f5A/yB+4uJac9UwgjPnanT+xc/vfT3Tpk37HmyzK+b6bn8tqfzBruAz29vzcD8faf0WFzFt2rRpsLeoHHfTtrFG5AKyhEQZPctWa+Gy1D6dfbEJSaZYUH92SIT1BN6EeKbH29M3dxXwlvZS/jqSi1wcErO7vAkdKxQ4RqFtpLBItoAPApQBPRMCRgQwTp4M1BGdb4Mo8WWpfRXnkCF+aIIS8HOJoClMxKsmhixU/7IDNqDEUM1Ax/EAKVNn1/EEuDihcUHAIJkZmEHXSu2TUQLWBqKl1pGYNSBlBfmidDDzXjzfobkki5ssmxNF4bJIWRlRD6oocvZYsNS+Rg6zhEpEQisXkeyhHqIQkpiNIMp86EBiRqqANRlUv9NCgA+YmhdBkg8C37DehsSVxzaM+Pr2VOyPia0CLCnWFhfoDKJ+w4Xn7z2RGtFzLjSn03tf0LRp074HK/3BSLOtax+2f3jl82vurHL5L12XGub8zhbSadOm/d7tVYRWagW1AD1DkaDgjkrTSVSmXBqjL076hl5ykJ3JF45F+B+Mzq5oD6inCG0QnyevBy83KBmLQUYIpNM+16ibQ21b4Z+3QoIOhoULfnYQIBALBsLDdukf4aZ6J3vQwVcr7XdUxrclRIG+DvlLYrkMtBLEdAAKwSaLkcu6FmRpHEwqKz52XIiP98IZQVKH8FKYqM2HksjFyYhk30dvP5lE4EjJZpE2lzOqqNK+KZsLOMrFqg0ItLO8IB/H+enU8RJP48gkvYSI2UKg23y7E2kD0ZmTP/Xhl6EDS9mqKZnT0rxX2od4MwgPGSRhqEFEtcabMwq/qnuIfVcyxx+L/5FKRc4941xFn3GyKmrCYTPNIKp3w7f1vS9p2rRp729LQQHb/gdhnqyY/Oo6uPgn+Mx2KLHPX8rcDm3atGnf0l5DaB828mYJGqC3Mzr/IWmg5Fl0ypmWNPwBF0faK1mSQxVsS3EJn4BbooMZJ+sCigdMjrlcw6pTN/I0In/qO/az77/96UjTXL6lhYktwFmMLMBYap/IFSIu0j+AKvVjhclTIdUfoBFTeCgcdKWFkc1xwoogyDAUHeQgukSohDSylPgRqxBjkOMiSnZxaEEoHC9L7Qti8DrEcAnFcDQIJYdS+yKYXP9R+TjQbXDtE3MVJjeZADmFoMxkewFcDVCaRXDQzcqzzC4WbtAN4CQRE1NSRklgoXhG6kiDfC3uF8fH8H5Oalx5SjdJxTHCgAsrhC0UinZEWY/zHRWJfn4+mRh5INL6L8MYZI+tY2nXdeF/4mPnLVWO7Igxbdq034ct0RWNpvBZ0zeeIvbtNYD10DO5+z89x86H+SZXMW3atGmw1xDakg4rIBbcapAkQfyVTnAB5ohB6sW8IqX1AAMNGONQgP9RqrN7lfYLWAVjMMxBtBFoACAZ0+2S5zimO1+2GtBz1soIXjX/DuSTdRhwp9I+xIcgzuDH0uO3oHbPezdInQeRpRNK8ER4KwG1zmscaPJvZJSM2VggoKiIDKJzsEbChEBiMVTEl0I2AT9yqYKSQWpi2b48aGPO8kBBsWDzz+9U2jepb9GortI0CAz7A3jAigKsQ4cHBaIezIADbUmVaHDz74qixefGZQ0T4r/hTgkiUbLQYFP7uCLqgWZrBqnNmizRSeHElEiAPFYt9avav2z2x3Z9e4YjjAEfDFJ9Yd92NH9cdTgEg/IXsSMvRwIp06ZN+13Y2oOHfLRxzajLyquRnAdjEG2MKvPxYIfKhk2bNm3aZ9trCG1lUhKKWtD1A7WRVbJ74InOIzz57v+ns8gUIWfVhfPfQ8veA6gEEWWWmTeEPqIggJEGX5ZMBmiglMz1X1Yf0h4ONO25CASi6jr8b1TEDyoIQa3Zhc89omBI2gYMpSw+ik+HXkWpfYEjZZUF0fXYLW4stZ/+MfklEkCBhxZeoR89PP7wOuCHkTgcEEavGdmLaLRHXlDbl7+i3s3GBjIbLfEb6LFOM9FLJyVoxCWMBXTaqrNmRDIS2jmhI/Ewvo0XpfZ5pSnAE/zUvIeaEWOk83i/DdR1eE10noA7m2qiRiF8NbHYuLeMWFmImAEGBiSym7fvqJrjQ23Q3ik08sgMY5TgusIAhAEHO+5jCD0NgNhrydWpPpo27d+9FWZE0wrWyPMSeF50th9e+fzDlsE5/Y/nU3um7FbWb3ER06ZNm0Z7DaGVknlUQwhbyS4yB/fBBBymAHWnN+GSkVVIXz2d3SMo6JdVThyycQSJJHGA/o0lGhziTO/MlnVKwnvZ9zgvyQdi8z8ba1/KSzd2ITPNTA2Ai068ZaDcSHSxa4MbbI2MT46H9RFJqGShXB15t+RsEsmxs5gymLgvgJ7gQ5OVIX9GIGRAA07ZKNPESHuId/NLZARo450PYukT0K4J7+q0M3SWUXY4kEeurgDHxHy8hGx8E5WlYA0hn3OJTUWvdYQHnSEQKg8cvatxmXluwDm+m2ye8xjQRBKLqTBmbXshwkv8boK/AMnK9iRyJaOUvyKvSUJQo8t7ARPerXwvMsdlOztLCT5rBSLb95512L7bd1Fq4QTlOUedPlNQ82qEyt/N9U2bNu2d7MMaL6xLdeqa8WpJsqu19vX5fe5XPW3atG9rryK0DU48vHpLMdfwgosIEdCAo+30/8kfUTGm9Jn620OFQlak8xI4UJlHagVwI8kUuM3AIGyZDWEzN2LQJqs7Qj08ZjyODnRAQwl1ILz7ICdJ8AjvmzlLQJtMZuMFWa/eAdwjcRvZQCIjAAwHbnbr2WlJ45GTUOVGJwdHAo+IIgg4yTzlQKpRgERgucDkuFppmhs2AGJDXhr5J71PGAPzCphOVRbRIWRPMbDCswHQxIFmpzAsOoBfyjFF5rF1esI70b2PHYWzCsXm+xR7oNLxotS+GiEBpve+6/0fYAIDnQfk2/U3AYjG36GxCH+EMeMv79jvpgjZU+qNs9dqYBvYHi81pL5nvGEotd+rYwYmuzElMmfGvn0/JOG0adPexRZT8JDm3Sswf5VpXz8FaBBFtGV2FgqZNm3at7VXENoqJobSMrmSrLlH59eAOai5ghbM+RYq9Fq+mjH9yP1I6x83GzGY4u0gSIxKMTIOQ1WI9HM7q0dyh97/+ZvTeqBpz4QUcPnT1wbBg2X/petOZOTkF5U3xUr79kmlfck0e+CQ6knKTKWWo5uLYUnkgiSqdOs1pnSHcUSyQR0IOUtmoNhIUI1oEOlxIzPCS8hh4XHH1Ur7pmlDPJSd5QMWBMZyMZLOoVPNfV2zfg6wSS7F4YAflQzFmid4JhdIUTl72FGucpRUFxIlUxRJDAYdJOMDyArM7qfAlvlpph4k/uMVm+YPpZPk0vC+i0r7ui/z02fA498NglkLpJjmlSzrXa95B3aW44xZAD66hzEAXYFDz7+fxUKmTfv3bUtJ7Yf+9KW1fbO+9vk1lSHDP+nG66r9nSyi06ZN+3djryE0xeRNWsAOMZh2ZC5/koyUkRyxTnBEJ2xEJxzcDa2gfHwHDsjOkuqP/ix+R1ke8QerDnRygnjnvCIfoPd+2hqG2PesUQeQQjzrBFbgTCB/o5qN1AqATVIMHnK8r5XaB77w/jYgxEII5GDATAAKw0CcAcCjcpjtE8U6AZUxRZMskUlX+R1fUW4VhI3SHAZwGRF1OFLUXAHLTnXxAgDAQSMhpc0F5gZGktiGikGqE0XhmZrYzlz6/OD0EerpKEF8IdqnawZ3S2A2DKdRnIeb43xwdXYHg70tCQABTXwote8g0ESidQQMWk/T3NAiR7dAfOkl2/J9VHNcnArftoUHiWXgSpbNNOheST6TyBR0NQLrHAavMHR972ubNm3au1pRESpFkfXYqZLq1x7nH/IZMQA7S8yHJ/D6LS5i2rRp02SvILQHg+AKPj4laQGv17rejBtb0ZGE609lVnP1kTWW9UWa43ks+3bFMcFIIBUI2A9gQWggqEkDQyWGzSgrA3bhu4/EzJ6S+DCjfMs7W3S10j7AIRzqTv/0JrGoH1+hBoO4j2wEyqWkCyvYJFQRYvDMeAplZeGB5h2skK5wwSVCMiCdoe4g5K0gmsT9GH9LEi572DBL8BqRTq1cgqBldpYRAkoFSuVJ6DKEByGyFOQqzkcusYsmSOph8zSFNGqDbtmPAAKISRgxU6DSPlyA4QagMDWRNsSQ1Koy81FD6MreJEYOzs7oSB7vdgoe8/4xgT1DrVVVpCde6xC/vrafjtxmX8s23YN5ASUvdwgruO1FJa/RjyLn3UTyZoJhAjjbaxWA9762adOmvaf9C5YEM/6vZ1wul//9lQMspcduGRbSwyK+p4q406ZN+/dhr3Fo+1Bqn969S06YXlShb4qsIrqd8nBjWOc6V9E+vh3bDQ3O3vVS+y79VDrv4CpKEm1oA2DDZYmGxKXrgZatGdon/4Reqd+XflbgBOKjuFNqn1wmZXZw0fsniUrUDSy1r0opfFRBP8nzAx50/R+JC3emAklZxjw/6BnRaYnEiJfyiMjtIo5B8RPlpRmpNSA3Mquizgi2ycWRS+OxBUuMRGOeHv3WcQ+gq/f35CVCXYguiX42PJgxRwc1LDsKPQEIbeS6eGbvT/UcNU9/IYOxTljBhLsAWUTCMBkkjmtPsyOIE+7rcNmC993YWUrsay34HhQ6i0Eznf9cYA191AcAYseCGkWO2AJ6lSit/m4HnD627/20adN+47b0h5rWRS4YVUvyahDnaSvPpWz6U9q/tPN32ywUMm3atG9rryC0DXQC3Wq5wJbRKSO9JioB4u3Ol4CmSG7HgPGCuWDPPx1o/Fr2vZfcc+S2wZGDAxyEHh2PITp24QmHoAz8xoPlFUpyhvDZ4SonjnGnr07cNfimZJJcYJOgQBAKtA5ChZ2iIo/oQWd9yNQSvrLh+p2V9pmHRu29csmCfB8jknwG8uJIFWnMnSQZkSA0nqkcCUGZIHcXJJjy3KM20RJb5zVUaI2GCTASANKpJ3TBoCJyoN516imVoiCsKKGlk68K9mROK4At9D15TeAEj4ssPsDO1i3IxlOQgkEDUnP4tQVDGaQWSamhAD36U5X2WRcG0C3nBe46Qt6Exq2jy4cDk/kr2ZJXW0JkY7Yvp5Iq01Rk9rw+Pa1r2TZnedjAAkKeGEEK3OBT5jht2r9vW+sSsReGELmu0yd5fXPTZflhWZ6GPx+W+nP98nT+svyPb3AR06ZNm9btFYRWeiFBUUFwIhmpAscTvfoawvx0Ugu8deALeqvgjI40/snEocE1RoOgjXI51uL+Eh/5CORESUh9mVyXH6i1vzRpGaseWOeROgSxDmHVX8RQ6X0qtwo6TObfgPGhv0+CraOdFMNBrikSEdhMdCLeTsrsglFiftDw2U+KOZRER6nJJLsjjSM6kmDLBx7WCSnRPtYlIQLyoNueRJn3siADmib1h/oRSD8M5IZhggFrQaYJHksKXPLC6mYSqEpw48YHJK5IZSX7xyqlBjSW04sQ1IJC0GwA2DEnOgPBjN83/GnAekGemlzl0LWZvB7D/OVI+TDewns1hlG/ef9EtMeWDZLTz3RVCOuIdd/KhfD5T+v5BVTQSUxuTsybqsfss2LvdVnTpk37DmzZGX1MK7kg1u096jo6N02cNm3ab83uI7QPG/NEkKdTiKwCAEiOLb3Y/EdBGSvdAsk5fWx6Z8e03cUouATJ4971aSQniHhsYF3gqTtgSU+2wwfqYQ5lyK0F2/JC38ciEEJjYDdAfPQSdeJKBDY7nMseLYaOl34xcZ8S8frVF8AB4RZlp4EdcwFT+veAS5BJClDkMOMn4h6qKlnUoleqCEBR0lJgTDw4g/LwRKMANlIH5otkn4BoREyRE6Uw0yP0aBZ7RGEg+le9Fwk9O9ii6BHoFBdLpMrJzCYT20kci+mUSeVEp4FLj4tK+xhH9ZwTHva+HLLdmI7IllIsDFRcuTXzft0xyHp5dcm1xb59HzLH1SvXBSY1OeA6Rdv4GS60bJ8WZfypOO7S0P0inAYW7vyL6YBNm/bv2DZDbBYhRCYxY2mZCG3atGm/NbuP0JaCshbyaEMEmRg1oC4UhYB7aOJGTGxCCCK4cTldjzR+1SlNKikSJK466XCZw+WvI7kIjJHJ/QMlUmNxB/dYWqLJL/d0LslmAToIWJmQgxDsyK0obyoxYy+hSLQRKs4hg8KDkAPDxSw7YVm+amLIgpLVAbABJYYEfM7hNxNm8o4nyC5FyieJKED/dQ4vrpbalyzFXOwTuLYLKJJSVugDHVEAbN0AIAXNJVnchMDOHsZlkbIyoh5UUcwepxY1pO115gBmD5rkhZlayLOxhyiEJGZzolgfOpCYMZz3CHGhAbulvpjXHSAIeRE+lNoHPhNSxZdiNVfL7QAj/HWsgJe1PvdzDKtKcW+tveFFrQVMY9ewBkeXkZcpc5w27d+xPa4M5+kPossZj50Abdq0ab81u4/QHuHHM85vHWGwNJ1EZdFrAPTUI1Iw3Wm0nbgk3iQOv9e6rcfk4dYCDAycSUQw+QtSKYHNLiMcMJtT7LgdqD3w46mV9w166SJTEoj05K3kkRxEQnfuPYiV1FowMNcq7XdUxrflSHVxp5vkZRBNCmGbhqY2rGBskedknShrUA4vYzyFCgEHXAQrkQTgpTBRmw8FcNiImDm52H4gGwOOBB+mtLmcUUWV9k3ZXNBIdlZtQKCd5XUlt2l+gqpEMzl7NLcIcl0tBLrNtzuBaUpoA7QQrhFjzaxAYHW+mFNS7oQq7RuZVQB7zlsAPieg6+OdB0s0baDg2q+38D22I3fa17APG8h2QWwsFcxqDXv+txuffd5AXConlhtbRwV39UCz0tq0af+ObSl8jHPBxqMCz5/3FxFMmzZt2ufZfYRWUGcgqAgcKDQUsYOnKXgB5KFAN8PdDkVS6uscBRftLwfa/lgseFgXMCCeAPPgYplYPw5ooG4VRZ4G8AFyK68JZIdW9A/nA2zg9myg+Jzs0YtS++QU3CGyBEEAqFI/ViSwA/zI9xH4IUUn6RSmhRHwOWFFHi54nX0QnbQXx7ZbHz0CxVCvgqkMoonoejwDeEFbO1XHt+kLGbO4HI2EsuDuyJmRhANWulNqv7a4MJbKUhNGdBTMZHsBXM2kFOwlNhMboqME73Aj9E4WBdZllICFpnhGsl7gyJic110KdHxPK8M5hQ/dOlKzQLEZ8nEYaQUsMPegaF0PzOevYcup4SqA0ehcGpCwWTnd/PCfNhZr4agDSiMqc/5m/WZXMm3atO/NnsyR+Y2AT6hwbgvtTA5t2rRpvzW7j9C2DRALbjVIkiD+Sie4AHMwA8fpgRLc0dPvXAZd50OBrfWUWAt4Ir025k5J8mXKeTFWMxRdIk829EYcaD+UhvbAK7XObujvQD5ZhwF3Ku2bxGBAQmAz9cnwAT8hhWwkYcwJJXgivBWD2KuVGAe617cAaAjm+eXHqYgMonOwRsKEQGIxVMR3wntwPYmEAl3u1MSyfU5YVXCgoFjwtUr7Cpw6GtVVmspbEpAcsKIA69DhnfkKzXwgaPJonRFl7p2wuGqYEP8FW8jABllpwrxeX9RYgwfN5swoHb8JjpHFBummw2AS1pO/945hD8VAYUN8PMpeW++udz79uOWUAM/K3T0QAWkFIL/VhUybNu27s1J6CkAX7kDyHq/vVz1t2rRp35vdRWj/L6caKV1jKqlMblHIyXKhkc53JLHBWD+oH3hk6d4eCmxtG1gHUUfypunOek93IU0jJgOUSPq7Lj+RFTfWAy0rGzJumCfm4PngVKLKZL6jCzHYlUTBTmGdMBSokyBCGaWmKLUvcNRxJ9G19JPJfqHUPtKpwS+RkklAm98kVjE9Ac2G1wE/mH8YA8LoNSOZagb0GdT24SGKH2xsYNJCBJ1XS+0zgZBK3IGzi4G26qwZkQxJx2QRk98j/At1KcCnsWOdGY+Cn0TeVDMG51ynkoEEBYr5mug8AXc21USNBnlddhOgNiCYKDjr6lKpSi3062zae+8YttS4RwpQmYyWosUkKfdyn09fOfwkfzHKiUD32Nd//VZXMm3atO/M/lvJlZxBROOzvT1mz9//X+/dwmnTpk37TLuL0BYbclxSntRTfhIJUVvG9J8kIFoVQdEJOEqqDqAmi73Jxo94jc/Uo0WI6XBV2kd1OLrdzhKNJg9W8AbIyJx5MvVN5Uit/ZIudrvsMqAldA//dRedeMvAipDoSoEgYQSpEzr8CYhFyQEqWdyttK/aigRdxH1AqGo6KCzyZwRCeOIBZDnfEiJbuxrtEhl1+E4AzdIneWWAdzUXztBZJtkhcHf2FboCHJOTSsMcyzdRWQrWEGI4El45D18gPLr7ALWsNNm7OgT/vM98Q++B9HKRVuAygcVUGLO2vRDhOYCf4Cqu1ggsgVzJY+evTG0iIagpDCxHRE2QbPv+zoloP9eGlujzXHMY13k63f382rjDnXcPC88w5nG+z47srDht2rTfsi3Dc5BPRT4G2/Ly3g2cNm3atM+1uwjtgc44WRvl26SakESIgAYcbQoMIOEKKcY6ussftiO7ND1Ut3oPkTnJgxFkidsIuc3AIK1lTm4wkMgGzERt2CHR1Gp150wL+qPQ7pHCA62IznTpNAFh+KP3veh4QdardwD3AEax5EjvWwAMB24myeJw842YqVdudHJwJPCIKALFTZTyk2hJjQIkyiQwAGZ3tdI0N0yAmDjRQPp0oSZZM3GfAHQ6IAfK9fQdkWvCyxciR+JRxVM5X5OJEZknuE4M7ET3oqJc16IuMLFmHYL2ycf+YiN6RKD3Xe9/zEWEN26U2sftZzpqgKum0DJIHnvkfmjH+erD9uyduWz9Unqp/cyxvB+tORUMLdhZ3UfnS2xbya2f1un/zu3jh+VpWZeyLHVX3K999LrH7tIOv7bvvvGGeI8fns6nzpN/ePvQ/I+2TfDCbjl/9sOvsNf6H7AXMc/y9I27RwNfT//h45s+818/jMP5625A//FDjkEbvO9gr/s32HNb5awghohHVn8Mru/dQFibeu3OOE+7D4d1DR8/fHhaFt4syw9fo4nTpk37XuwuQlv3nQ6VABiFWhF0fg2+kkRVJqe3J1NlZJ81BR2Kre3PB5q+JFlBsiQGgsSoFKMMfagK0ZOLnN6wtcqASeDUz5XYT+uRlomj6nQRdWeENxeuO5GRk4xR3pQPMI58TkAFB5nmGDhM9SQUd9aVp8QfrLSPgg3oJScTGfw9AYXYoA6EoA811HkP4DBiluZ7R1cgKmPMEdm8Wmnf+rRxGzrLByyYWEXZgsFK+/kJEGu4Zv2c848dyhlLOGs8OWSvgKYFUlQlMaCjHFxbzxuDKFWiyNDrxnEG1wYo2DuQiMVMPUhYyCvOUyY2MwDyDlILbybnjHLCNRGTpEOb7/Ku9fYfeK24G0hetqqMtcmvcXwbOOm8YTkng0tNnH5bCO35Yd3K1rYRsN3tuTysXw0lPJ5d6+dy2k57l32V0rz7r3SGV2w5n77uNO5F5379Q49nTPBczta2fEw7WX3h3DOnr9Syv6+4rOgsrS5UyZOs6zfpnsd6/hz4avu5n87+9Sv35rLUt9XW5getufi/Tszl+eGh9BbWLeS/Obz/AiuDCCLgFER/1n8faaoaxrzvvfXtF6O05/MM2Gzbyl7yLstbZZZEmTbtd2N3Edozw+/kBii+ctagcPmTZKR66pGL4AgRNnD7CTQOLSbPLoYm/d4R25DzgEdoQVkeXVeXJozkhKiM+v7tQOTwD0OGjYgS/SAqy8kLIdmIjjWIGdZNJ1oiddJzzQyi0lzt+9uQ4lMIgRwMmAlAOU9EpAD6pUMaRCM7NjIAQKrxBAs13NTzBYWN0hwGcBmJpXCo74DqpbLk7JByz0gj5fWEC8yRkbSObagYpDpRFJ6pie3MZZgfGiKevSs0yRe6Zj6oTvyISUc8lUpKJ1EIXa06u4PB3haDdjhRlPdS+w4CTSSaEDB+bxoBIO+c3z6W2k9iFRGS2rR3hTBPgclsTHlMqG4C8q94Klsl0fYteOmIR7SR2uLqHfvPy8Ny126fDVTOTbu6PNz/yPCZn5Zt209nbLq3OdVozr0qNb/cXaP9cAYAuQHBvp+Md9m+71ubCusXneE/3L2up8vOeFqKbvQ6vHud4a+s9D9V2IK7qHULPtnuj63tTrku//wFLb+wZTm7x3u9Z+qRK7tcT7SDkz93T3WYP/sueWXUX75578Gi9sTa2/f3MOxSO9RtT4lv65e93kX79hbg+5Y29gH824oh6rnaqPnOxbF8Rr+8crJ7d91dWy/uuos7dC18qMLZ4HOdRNp51V9XssnNnv7m4tT3p/gt0vJzPvPhPPuS89/zxsDy7eVLAPDHxwdDoNT2fFbtiHCWl3fKcnHhL+1pysOnTfte7S5C25hiUyhJS7lexqe8w4aEGYhYaZGU28gUNjiWzbE6uw8HK4Bv6WCztIV0lEz+gZ4N7WSKl0Vn2IyyMmCXJF7ay0da9nQKEnjGlsBJ93zGXlTaN1aUyK4l/YMmAZeBWiHEFP3FB32wngXTwgSbsk/wOTFpOIWyski/dLASVNr1RCe+xwkvffi4lIqkm0J6O5FwQPf9AWXk1er7ClEPoD54RMHREXTzMoQHIbIU5CrOSCqxC1kl6GHzNIU0anuIZz+Ky0woYewoIB7At0FwSXc0kTagPrWqvWSJ8KuJy3UiUY6YkDze7RQ8ZoREow/BH7WrveSmIL7pR5KWh+62o7YMF4lCIWBBkwl8tXjq4wkpbIh/BHt5z04pn4rFnsrptJ/2G3/9XoH+xfGe65++Cif/dr15tuL7EMVfqhOMjM5aIgWxpT1qIPwIRvv5Yd3s/KdhnCGJOH/Y2zwv2+c7hMtz2c+4r5yP++nVnT3C4a3/uhQqsQ1a6jrk652jPz+stbRSzTKkiKCiMkz5Wle3ciDlVNYDffP3VSHYbqN6uKJVxvPEPczyJr5vsP9wRgd7ufHHL2b10/lCzwPOuBRCSg1s+emWn76sa77XihQOebfvDVG+pY1/+Oi321jGmXk6j0SNFtQBCKyR7f4sb4aD59l9+1wveuSFPZ0/erry59z6c/uLjy1YaiZBHjSpRcsHK0UD7nh8phNj5/lzfu+pfaoeb7lcL+rk+KSxJ1err069+2N/kcNxBpFVjp0BJUZMEeerLOrb+lZH28q2nQF0+lZbOL2Yitvt9EJPcHdEvhv957Rp0z6x+5VCJCrKh4lLTpgrTWHSFLKK6HbKwwVUoz9rclP9vErFsdSYDyXkGsdl7lTXfKFMYOKgkqs1nGnAhhclGuoLVXZ1pDb5ajibYnrtwks/K3AC8RHqgOj9gzrUmV8E9GMd6onb6QQUgQRwXuIxwQpl8AA6YLAU0nUONFvDNxuPh0NJxBrSLEqNh9wu4hgUP1FempFaA3IzC7FOAwkXgHFMkgNvmBcg4SSKc0SQyLIB9yhI0EvtO3x7UnaAbD7Qui6itytkQhxrXgmQBbku+XbCw56j5lBFpmQy6UfeKexFYnhcOyGvwFwHccJ9HS5bm1S8XGlOITlGIZNkaKuW7uHAnD5sS1b0AEs45DOCFLT9lcVgeV7X89+05exHt6/17/PT8/k3Hz+Ncj8kTrn6t4KN27TAz1opPvloTr//9cqHPhRm/Y1/NyAlpx/8tBWEjKTXDRKMdWp9saJvOcMzMC2MrkvyzGhOdeHOTflMh3Ct/PX+R2us3Mv+iG0YuaWYVodcTlrcy+4wRBWe1VRCUd+MwNDDztuikTqfQ+VcnOTptAfwEKUHuK25muGOaSB2eVtqWLOnwuDKp2YXavml5VvufFAqLshZ6lc66fGhKIIFvQSAU3X3G/v2Btj6oeS0uG6amR8fyo5HYD7GQW+32/Q8bdY3Pa+Xdqo/9jnwokduT4WfDcrvl3/2yHb9w/DewvkS2YG4kbReMybGJyaifHUiN9bULs/9FMGYhv6ZpseNOktPhe+68m8fRuZxLYjzmaJ5dUh2RiNL+QzRTqUM62UYIoqtC3Y87VpvXEC+5fn2DH3vwN20adPu2T2E9qGgNjyeD3Qrm7uNp9qFAxD0B4DO6IK6UmuIQiKlPUfk7UsBtJIriuUZpwpCjxAy8v6BATkNCAZoyPpD60us7JuJGwAuIAtmSLHA07mDAz6HKZNzsTSCUKB1jApKECqg/XoqFEB1qN7GIEaFJ89K+8xDy0cpj5quF4db8bnoz9xOFWnMnSQZkSDlrojmA8ogSA4oM5x71Caa/LT2UCsIEug5LAAYhIuJEDmoiByod516ypAPQKwooaWTrwr2ZD5PAbaCEX1M/CDSGirtQ1mY3YJsPLoLoaBBB2B4uAPb5twjQo8mRzVSIH5ZaV/XE51IIyfFDlIn44DH6JmjVoJUjiCoY8mIFGZuXz1P7uHkt6yO2h2E9mC3PrinHO7ahyo6eXnGYGRDeXbLM9ZTwPPdG4dTPau6btRxX7/kYpftweoRci0kOsoIAUp+Vrahuo5bJV9+/pxjtxWreoFX+iO2Pq+WghVH693eWnGzMi7UjQinhbTqDMzgnsMSWomQ9XMarpPUhK90zE2LHR8A0aNKubTu5yF4MxJci0Y4/42zLLqn/Py8nb3y0g7Ph2fr0NZdZ/xoJ/sEAn0oDLFEVj/mkyI/ZIlaX23jw9Ym5ovWteE7nSffim46I8jiQWDCpTixXSWCT+UtQZ6af1g/tqF88oseuZPh/XT9jmvzrk7psXfaHbrjmPVs7owiIijQ1RquwGN7e5vE+4tmLG7X7/n2JLDra6fG/oqNn1k2sx7WQ+ywyjw2xAore/5aLiLteXtAcJMLqLe4SwNq587a2vNimBXLnVb6XU5z2rRp72t3EdoWUDuEIcgvzEME5BC5UU9IxCOfk3E4J2dCT7Oq3O/ugPSKLSmLCfmi5iq173SsTdxf+gsu0q0zF/oo8EuLsB/Ajk9b3UvAmkfgfNhdQBA68wJmZuNyS6IrAUKA+SJ10v19Emwd7SC9J0PPoBXF2UDBifHrlNkFo0SaYPgs+9jo+RXEnh3QAEQPWD5gJYItzAUTRiOjhWoxaltCUNbfN6ASQqKEup2pSgToBg8OeAy/E0uGhzZ5LIo62Z5QN8t1Y4IbuD85RMHnfKLBPBaINgQqiK4Y6XYAdNfkp1NOZiFBYQl0OHI7A/eVWAjnTWSh4SNL1skoFeQJeBXyVFSYZD1wux21B0O3j3O2XvJOTHEsK/WaPcdNq/12ul35bLkdc64fvu7VPJ9eMgbROXNumbvARW9+p+Y5B7u5WvEFTlMVTvouks8Q2el4nWKItmNBPen2GXi9OGNzn/RFRR18248rNcHNAWUspDblRqsXKZZ376wFVhcG+/IOBVFi2+fuPVyTz2oC484nD+IvCIS4M97VaCkGqt5cKqoUDHDjRC6pKouNbFzDriRPOS9w2i2htO2lXMDPp639zthqPtHyxmkldhqofLWpSz4UPiXS2nnBai1YJi2fSPmobpO11HzathbdIcD6ybCW7ru0/OMJ79x166f3T9QcxIZG99PFkCztVxbZC8bQYE7J7FyGrjJ+GTw4YmMvOq00dHPl9N7Qz3Y1LrB8ej8omHm+jfmu1fOm40oOL4UPyT1j4G+8I+udrnUUNztgfpvJSc3t5yHjerreY1DfxMFOmzbtfeweQltaIrUbnUaD2IwZ+nbhxeY/CsqwBuXbihyyXHDTVT9W0f6XwgeKJTbx3pbozFBAHUKvMD11aNNBphg/IP5t2w80DDuzwFVKaOKESIRJ0MoBMaJ9JtUmfe8Oh4O1xyhnI+kCTlPvqy8Wsi15Vd6z08CO6THv9O+dstCMXBNQBDKe4D+NsFZwADkdHPxMJnEK+gDlrfCDlnFPxMYvEsTyRbJPQjRMm0N8gMJMtFAQz3jNmHdSHTJoaWYdbIHcJMbCxYYe8NCKEjsBoUUR6E4MlXJWsoS49LiotI9xVM9ReTP0pQBVIm2AcjzREe/ANPE2EfSAxQBk+L8DVXif0VuxW3nPemaL+MDolfbBBRDmrl/3lE8PdstaY+4omVOr10R9l5YxoOvsW7H45P15nLOfjTy5hRPDWl4ROPEddAhWAPvcnlhKq6NSIJgLahxyAcfdyNVoyy6vpRPeenhXSz/tyD5syzPo/+hZobk8X4c7T8/FRfs2Pol3ZcjjRJBnB/fRyJSyfYbUcVmcbQ8AHQZbMtbCpTeAlvYEosXfVtnx743o9fxgezFhXNLWj8+aPTtiT86AGnoqF6jxnEupGUtGdK35wcDVVjFdu4rXWrrl+/ftk+m8n18/YWZCOt6G1bl0VJoHL9XJZK/K/z8WxBtu2J0DrAZh+HjvbIoaXkhl1/4OQ9SMExRxYITg4A+05XA/7bwce5mq5a13Pjm/tay865Vu/v7K5fHaXWP5IffSDqhipFy3jM7sPbJWXp/Xz89bNgoPH8Z28IBuUK2F/M5XU/42P/P06UUNV1f+9dWTTps27Z3sHkJ7ohBJCCzIgIz6ED6+nX4nnX0LMiaAFQj2NDLe7y/Wr9uGmLz1DKE8kSERy4S55K+b8ykNn8XxfAaMMaYZrQcatoJlER/khA4K9DEW7QQwTp7MmHyFa0HHsRKEHjssziGTtkI4g08BYlM9thjDc4GkfFcHbBriMYcLLo3j9FCABIs2wMkpdH84KE6IIGpnGC1EFi3UdgrDQNHyEQus6FRSpmeX7zUUqwHDRCCMVjkcPZFPefWYn9nE9Jiyx6lF7YgdNKSjB43OXfCxK/jmhCAYZ865RLE+dCBdsk5NExcasJvRV3ViavzH4U6kSzDWJY0M0SN8nBdsles4dL8dtHVsFvB3RsDTLfKqvlu/6ik/nHazuPKnZXDs5Q5nt+Y7G+sw/gHe3a7lKf2YDtrF24PDjEIhq5afOnZN1Qgtohk/UgvplfIZhQsf1yFi0YR0faJvnHuIqhg6vfbAm9PRltjJT1xaQgdI35ZUQuIG0WLc9OzrtaN6auh6H8SgVVZwJRfS+o4sfVkP+OaJ8tODwj0ONx+3g3xl43+7IjmIdrwJJz9tIGi2y6EHVE6EtmyJI4yrTl+2KR3YG/jcByd98WECCXAg0NHGMI9a4eT9gXzY4Mm/bGI+PzUzh/UjmiK2jsheWuXLjKacJ2b5H/c75EMJ4s6qjbw84/kI9+66uHq/otWXHNOah8t/O/0AnYaTEAIGjHITk2LRvzx1zZkwHejFyWO/Hkx+yuk+vtv5UDNUx/m5zo/dqJ7Ao0u6jSrPxCu1mNBryWiPpSW21rtmL1xJ8qbgUVOoVF/heu+Wt1m9vhfjEXfjVNOmTXtnu4fQ1u6FuuAOlYL0PIPEjGXkCg44KZjLp226vlie4hC//mydC1L2Qkc+FnIIjcsm6ZNBRjhgtmzrng/W9VDLuGqzr4xARBDICFgNbjSei+ipTofQExqhBlhBJyyT+AiPYernEHHtLBd6Pw8XpudxHY9MIEkgwWJsxALk0ZzjSfeCcADnIhjPMe9HADpptRLbhbSni6fuiP4HXQgJ94zZghLw5YwqPJHSr9BDBEiOGQgESoxKUHkxP0FVopmcPXza1tyPPvMjSMwK/HDeMCgAUNyFvx0ZB7A6Zxq90rxoRNV5NugdgwoehRosSCHSf1BnpR+LQIOUkrjghKXvWG9/6RA7QF42ttQYB25in88tYXH/lHY9AaPiluqxrDc/+dS2nmoMxuVHq+N6bvxVr+apDeaLM+17QUJj+YWgxOhUYfx3i7wXLHXbLbL9dr6zVh7ZmztcgBHNc0sJHyaJB4jxJK0AU27mh112JHDSla6sczf7cW0+rsMB1r3Y3MMrRRiXIpq5vaV0zMLYS4a4iE1aH0IhWuxt2WhLOSGugRCNzpL3D1a71oYmcYRuvHXa2Xd+w95Sz0GJgb/soiDIW9oIJR0DdXcu5ww+EWmcvz/xwpZ6J+87qT+wi3jcnWGVxrUd9O5981A53OQg94tbIoMkBcOBQGC7mI0LjPWnV+t7fy0X7aHwYZPP5Go8a2367Y/Xmiuf3quQXMblQ7nmVqUs1bnsKkamaF59fTc86Enr5nenF/fXgkZfO38VyK6/XLHnT26KnFF7tqte6c/P0vDklC4hkG3W1wEEEMq/3O3bZSNfGLk9h9wsSYjS22h4D4GMhzJGVC8uzT9roZk2bdq3tnsIrRBWMNpGt9e685fLoHfsM7joCKLywU0/N13JqgBZDzT8iWuVQbEoPAHmge5IPmScsKS6JennuoQuTmATcA4+J0fjpT1uTb9kwfQGcHsGNJsr4/BodmAd0jbke/IyrEiYQxxCPk7xviCd0rKn84B7y1RIZYo4nSDU0iA6aa8gpJFlH/LhEh2MaX0fdJoe1OPlsJB+MhdVx7fh+R+oOpzPF9OkIZRsu6Y+151Zt6U8LE+tkl+t4Wdla7WGc/+kdJnTTwHHlqRMGMUu1tPG8YgKcqoCrlQOOV221s0Fkpn2QCzEiLvnHrelPG/P27Iu60Nr2fpQ1rJu2EkOA2zYwwtAk8KtGGg3OGd8UnM04EwjPKoIA2LqrhQm75AtNLG6fyxS1V5XQ/2KtjIsYowxkFL0pKrqq/vZc3p7jYbXTxlXDc2w2yf6UHY68ZcfxZJ31XGvOKYF1Ycztah93qVrDXn1ADugmQGf7vRq03G7QTtdsed1a/PcnHIv160Kv69TtFm3A3OpTZ/1xzecI9PQdrvSn/X+aL1Ri9XtzF+ShMobAojnP3/SWcJ3kqJVNiGxDpZ2rnc55UPPocY1nV6HaH9bQSP1EcYITq5eCU/qKUPuLZblCmeo9C5/99pJOvf0yWypL62/gJ8B8u68WH5xJGIiCmYa9yWfFnyg4nssyXnsArd+r0N8765ZTCvN9uJOqHzyljMTrRolcahhw3W08YyvbYuxGIcKEbR9CILF3btu2z+dYbhB6iHHuMgTKKnWyDb5Twxy8ZGeZ0wVIe8APa1eNgOM4aenzzb4VYdgeXm/w7bWpvJvv/zyl2fdCa6AphZyDIpT0nH+c7rbtZmBBkcmcLPll2A0fZdWek8/5plPAM3wtD03Bbo/mtOmTXtPu4vQcteY6IRMkADIJaAAc5Bog8s1uOu5MPYwEp67LXR3oz7SG+2hcx6GpReP9wg65ni2IKg00iVYsREwRZpC6HlYPvEo3m4fSgQipoycEcJqfXTrMCCdBXZrj3cHLxCtsiFpgZ8MuTfoBjwXdX30znUiPndAHfK80GMSv3gwmAxSJ1/d+8nweEzPqrs/hOF5cPqBThwWTcsWDDtHiwQ6j0fWrX27PTw9/fTX6138X/+np2VtDEk4uxUnc87QhO1dpWkBACcgyZ7BVfYwJEBNdgA6KoyQ4vzo3R7ubEP0/OEMJkEp1hm27c6+6MOV2BDBDEpx+riSAYM/jasqHb8JjgHyUvQK39Px8MbVyK1bv3xaH7bNJeE0LSHhAiVYGMqplPXrVHUs2Hb9haH3rdyuU7SYWOVLw5xer31o/eTt+XNBlKN6geAPsQSmAq9Ry1sgpJD+6H56Y0XHp5KzMqeog3tt+6C04+SCwLsLZ6Butk6JN+S+/HObdz2DZ+iOOsub47wUrQmMNugm+5RzfC4pKmOkCCEVrW5cQ7wzyNbhZ0MnVl6DaB8LgjgAJ1yP8ACiJA4OPQXN+dY9i5bb62dZeDMzmKOxbz89N2rIuRjli0GSm0gZXdlOuuGwyaa2ZEU9CZyhRIB7U/ztdI/tW9nClxMUCvEsv9hXQy4yBQOYAc3Wi/XBdn9mZg50ZsgF8Qm/ni/h9r39VMsQvrxZTYqOi9XryQkEecvIGQDodtcFe0t75YOm3S+nS9/jTyXs0+nNKOT5m+uXWsHYaIUnjSSn/rxRJMNAKlb2nG09iQS18i2u7OooOyP90iQkuk80n/Nx0I7mWSbbG81aOfKVt9ZF9MQysLPPQiHTpn3Hdgeh/dtmSSoEJdRYtMiLBZ3u9GYltAYbYqn2YqyIMaSMI1cf4pACek2OANQRwZrcWRSTCD2hCZKc3izaxUcT3LZs4nqgYUv14UEb5WKMPmxXHeo+IC5G9/BWSsuBIoWhXFFkIzeXeAFOOTlKIR/bipe6mpf6teSent6+r69UF+f85fzr9po3zur8Un3MtBeSxcK7SroKzd/dRVzubYDTdUqEY4SCIC0JlaT44xvzV3ux/vSv/kk99rZt67r+f9/Q0//7um4PdeNOsrY7/BwAoYE1I5KRV+aEjsTDjKFKSAQ6tR5jp49btxbdHq7thfXJ9Hxq/ZyoLwOtroHzYV7yZgnxCYoxGFGdU1EJl0EUXMZP6ZMY3U+A8wEIAxe9p6IlK/twloL5zkFxrC5wELfzpHv8jO2BbtgjKvO9+BNYve6Fq7eSXal6hMPH6//rtQ+tnvO5/0EFPEBPS02CswU5WeG7ATVhHMu+79u9PDla236snrbFhLLNDPcAMWAtQYyCU65hrlb+8fXyfLXke2wpA3zRlY1o/qXlTCnhNFchPQQq4/Wiv54a38aQRSEGyC85CyAwA7MQBCgGVq5WcXmlfz7UXMJMLHJFX7JPeOvVvgNvA4zVkHtrD7J8yvP/ffcsHzGtjeBUY98I1T3ViqZgIFZwRXDI43f41YS+CypuYhoaHljBfx2XODHbnd5YcOoLY6fWmFn+rpXzdzxUsZ7jGY6RoAT3zrket/bJ3QZIrF4hnr/RTA97+afDr0tVclFAMI9bA2EOdQjiUUb/BH7A3qrAtAvbY7uMwT4J71253f1Gqz9uztZpjvJDFRT+8j9vNgQsjOu5M/iQ095Arrb3brf756lVFsIpEbLI4akLjTPmiqBnPrfq4QqjAwTJ9c+GHw7VRJs2bdqvbHcQ2kqXzxKA+bC8O56lZpSBOyJHdHrzTViSEqQkbUAtgR/ac+yXTVgk/RoscSz6QPQC7olPGzgDjEABDjnpkkjS7dhuaAUR2vNx9lYLQARPDA0gLBzCm+lWkf/K6B0zEIjkiL8IJfS0Zc6GgdQsZV3LYxPfLdsZyawP9etS6gvPEOW1PX/rr5pxN+D65vMv63/bWj9X1XtVV7idHOG+dkHYJLPp/7Lb6AVwgOGmdfgO+iAv29szZM/iiCCc6j4uP31Wd//pse4zRAJOT6CEXNACBsYDYMwQQY/ocWj2YdAXwoMQqLmNUVk+L974p8e11dSqR2z1jk0EI5hKNAZ+ObxrH6YMIyCh6MHoTuaUySnMLlesnhA//av6d3/XHdGWQleQAB3LBtziHKiyN++uBhbOc/PQCVdStxd/uQDdlRFuxAaXHyYTe9VDra4pKotc3K8I4u/RCb3urwGyYhxBip9/2uqsudNA2MLaGQ1R7AyTZ2DHGBTx0FXjdqyRojz9dr9iSp5la5/ZTStR/5v7W/2USWXVxXeCN8T527/LK3k6LyQ5uXPFgsDBRfj325PxPO+ri5QF212lQy2EGFmJEAuAtAoNKct3Np6cS1dn8NrNeP9Z8KH0zhhnCnrgjBs2Ihuo0QgYBEY79Zh9Vpp0Mplw3Mvq7Iw7KryRrFtbWu7Mlg9V7t7GvgvichWu82DPudj25cveN67Zval5XYZl/x6Jtoyrayi6yzl/b1L7FYSG+6SBxmGePlsiazNkmuUZ6HkwlqznJ9fwYGLaCyD0AC3my7+A1tdbvWwWF3dE3upU6toJm1Q4ow7BJ6AjWolR7QHMuKGg/iUzBYHNDZE8Yb42NQxP/7Y7ATbViPrcxjnheuSZECmY+1VPm/Zd2x2E9tCWY8RkGfRDrW8XqKDvEnz+BVxgeudSTlhf/vN5uB5o90du0eNU9VkQ/CGWRG+3OwpoDhYsPKSCEVzWFInLsr6faX/a5EdwARVL5xDDIMpszErIljBJgdiMC2oCN1XvAO6B+40AJ51eoDQ/uJPBdfs//8t/Lg+PleGq+qGNTCrX/3xEoDlIP8PcsAEQmx5GRNV4WNXcrvUfvqBd/2Wt294mesRO3IyUQ0sEt5XgF9FXIzoKtY5PeIgnO6Fm5YsKDf7lDG3hN9PzY7R2cOycvj+8U8TL+RPATEJ7BxWDxjqnMDP+0GQfw+0EyHYkv/KoLbsxud2hrspBCU2InL4N+e9td4btDIr/8MUnRGD64n8EceLuhlePBfjYLg3w4PruXk+bf/oBjx564VSjb02XO0GqKcrtUCzaq8tQrYK/tyKArQc3rK473NYsfzEABAYErAOQ+u7ySkykoICSvMKhSxvS/V9LjiSvOWMtIHfqcF9MuwWUAWFKxyhhxkUYKLP9tvCAuXpm0KQqQe/UrKjk4k74Ss/deIMrCtbzpOnK8znC0M0raVcLs1+d10+/OWqlmd3+iIr4mN5c9EQ5pgTcjB1cV5r8JWEOHmdGD1/fGwY9ctOym3LVp7JxdPoIEqHCUc8+0HOUvVYQV0CecCQmtDtb0i2EkE6iR+erg3lnFX3kJ7ohXrG3vhqfaA+JvLGqOoU9HDmC/K6cSIFCylsqhHnRjMWuGx4g29U78QmVQfodAUTZTtzuwi3xYg4WQmyi0cFVQh3RpqvdrF+0bhw9jVDwecKxzAcJ8H7dEk2boyP8OIxE3oFZzmTatGnfqd1BaEtYPu0V4kGknsFRODvSXJGq51uo0Gt7H4naglN6fnE90O4P3A4NS3DGCM2oFAtGvxyIEHEsBJ1cgcIiugUcx+52hEN7NDpdgoBGh79Fbxmd9B5GNeWPkA1hVNkhvVEkE24McR+9HPfhkR+VLjnSua/ZP/7w8FA8CzJmg4w4DA9JPvqtO4OBKZBVginyQCyv/t2e/vGLW/TXx60AKSoyTVTceRPhx+BzjjVPOCcNAXtqHNHO7UCNwT9/TB8HSE8zAw9yocZE8GgnkJwuZ0DlAZ7YkeIw3Jd4ZmMohChMEYr3TER7Krpb+V/6T3DIS/oRYGQb2D47OOeu39bHf/uSE1bHfo+XhqBJ3Kts/WA9XPLyo7V5V5VIi8kZxGjAVwsM196JIsfuwYixa8ixIiSOci/34xW12saOW0yn4okRm9gRgvLx2nPlZl7UazRR7nfc6d6xR86HLeV/kVQT6zvwqEmRNR7tqcCJRWRNIR48ObJyURYxZIQP8yQYMsyZfbrt7ld6Yz+jF8ebMRYONUfAOxYwCobv4MoSN7f23MvUK8NsHmcKUTNCUU3QrQWSXeV6qlKjVgdsZ7dRXYinKCGbI3iTT72dQZjbatVF7PuFDsYIQ/NJY4Cu6PmkvnZN6pyoHlkP5nYO57IjRMh+1f3evt656xauY92cEbZWin58rzNmHF1L0BE5pzufwwwNtve1MNGLziq9rcNfPBVu1TR7ua29Wt8+WZCrMMyy5grxZuUZC5bAljx6Xl2u34w/bRvEi4Z10hnJ60gfDxei40D8OoyYkEuTIaoXX7d47rRp076y3VM5YmnJXBfE4xH16a5uf77yOUBKy0OPEjwBA1AFYur1QLsfth4KzlZK9QdXNmGMIrLWwaFyu6IrrfiBtmwdSZB7NNRU5moJ1wnAKh+D6D0bFk6gYPaxQAV8N6dWwok/iS96plFHJRHb52kFv8DKup62FuCEa4GmpzPReT0gVhGEgPIcKNBLb8q6uWt/esgS6flodkJ2nrP2XxnmB0dFvgCm6Z74iZipXsn6fLByxWPZOmE3OFhwkKDMdUJ5ONCcnwhvg1iJcbw5qzFleuZIPw+I7Ex9uZes8qvbKjlb8siO0ETrhcLJizBxHTk4n2ecVtbHOxn0N2wBsXhhBTxNibt5O44Ev8uPnr2uUmugXWUQas7nRTFz+IXNBRugefrFbV8jcfgQ4OXKWZ35zJmxuxe9cE5R3x3IQsHc9mGaBSrIUOnAIAp4n7uB9D8xQo+VS0aqL+WV8AgJeQzwop5jdDprzUccjewe+Y5A/qqPSzbASTJNQxc2ML/eaHLdJDjrcwRDiBaD/++J3Q2OroF/DrUrQO5ey6K7HPUCmtCHuVYUCCRb2hb5cp4enJIIsyF6kooPA5eHftx3PDs4dMNa0S5veP6d7TYnXIvC73mJw5TORhoOY3weeXTtZUf6Ivk85YV+c2bmJuTQEro6J3vC7m3J2IqjXE4wRO9yiEagvHEU3YbmC521WV36aoscADyHaw+fLk798fnlzc5ByoG83uo69OMNn6uswcfB7MHTuuBJSHgE5g+RNKT9tQDxw9XVZd12umEIvg2sPBUT8oU4KxJp+uD65EhUvi6Zu3uVSaZNm/bedo9DS5oDt3mVPEAZyEC4Q9cWQyww8J4Ao5arunOFhKwv/OzX+xF3cRVdzydKgCprZ4bskv4C4ZJqMVBWZnh88gMZdV6PNMxrITY96vtDIeAoC0ciCJr6B4OHRt8J4XQDzJQznp4YnkTGi8lyKfR861u+iSv+53VjJJ5IOeBnhMMpJMKA/yXUATRlzSPd1q/R3v/0WHbEDBVTMArIiM3oEhbSqO4pHEwmkEW1GOA3v65w+Ux7LIQgwNnwPTk7Q74FHTaEPhHM7qOfs5gkj5NgtY5w0rsK6n5wx2GuvGkbqV/HFgRz4DRER8/pW8jLQhAiytn92eFGn8qVPbXun26LDBtcGMMGdzXWhQvZ5UedaOiqV1O2Sy7FCKZJ/mCYgHf4i0sKCWX36VvdCxVVmiioXZOGbU/Y42QNcA/U0+0ZI9NcImCp1ULu0URPNUcJkCIuLxD8CNe5MMYdnDOyueXDHfTnja6jkUxyBnUGdJdlK8AXKMCD+Y+1s/qX1+fE09bbAVJhwJeis42N7PmnrpvTUZC37vJ7e+bVQCEn1cUkIzw1xuCwhuNGxLPBxtUdCDRIfhDotl/bEErETc6LwGn8dKuRrPDyYj4niA8DaddOAn0iw0mGuw+BoDx7y3O6RbsuBctnjxwaO6Ue5Q5dW7QUaoI52lWv9QJLPDS5Yv3FntvRWA8SdE6aw8jHJZ+e9rKv2r0UILYvba9T4mqrH1+2Fz2GMEJmHpuwOkYstJDn2xEuAUtdc4WvhUuWVHcQ4gHTt0BPPtJ0uyVFmD9lRpoNkTqOBAH3r5EMMW3atK9mdxBayyLOp73bIJWKLOaMGCO4dT4CGQ+lh+M9KumI6FDcUd5SE+9m4/hUzOct0ABkO5EPXUMyhCGBHR6hc93PnykUoONyLxr5BtuyNpkCaR7JD3T/hsALOg1X1zqeJMRlNnTwEOnkJ2Pg2eAGAu5VXHHgEj7HntdSdgY83TRD6GUqL40MKx6iRiTR8Nn/9pVa8/dbqdUojH7Qy/wNHx5XfFTSWQG2YfwTHsxXU4s+F8eWavk0ZsoNJGcM9sJjIwM2/BWAC0J/4jyAyWAUhG5bEKqBSa5h8691OV9gP20M93SPGwkudB3AH9Qx9LorAyZSitusfBaOXwqjRBeGuNLdveEWY2mKy49iZm3XmrFUFeNwti2A/63Bs/rh3Dd4lBlifhKFCLy1ZeH89jsapJSutQ/scFG9dppj0XOsCOkpKkfM9N6Ajq5+3e7pKR90P112R1u49j2FlA2l7aYZ2knBM8YefOstnUagp94PxCXANjtINK3JQQrEjU+TeortP15r8YY2xXjzaIVsp9D9D7d31z1venRlZpDHZjdVtk+BfnUcC13DCATmTd2pgAlogQtF8DKRZogb8Q2tdC6iuDuMa0Wyz4hOEuaf+/mW5nNhZ8aLNkINg8cgcQ1RRw2iqlsogGFczW7FrZbiBAvt4ovFcMa7wc9y0bx8PruozBhFFsuK+ihqPZrOrAx38pKMaBEctdvk5ar+eHq5TKC9CPddbfUSYo+btVL7TWkJ7wdPcIj9mYZAvsucslE9cXJyXFldfiqGR/3FEw3PAt0O7W7eEvKjL9qi058fvIexlPncDW3atO/a7qkc5cMavRVHYB6eYTAoPASMEayBIEsBSc+1ic++uqKeDjT77zZm4oggoeoDh48RjzkeQqMnHBAV0QXImOZeg3IHmP8PW6i8RPuPLJgxVwyrtsCBB3kvgk12La/DGUzGYi+KClwPzkcQ2Jbe9UDnfp49bgqme6LhAYwNoUwbn0XtOZUxY7/q8H6pLblZeI0llsaIkeJFa4zdybnJvsdTzKDb2trU2r5mHvWTbUZQxSerEyWKhIiALs6yPU5KJIFcZyEpxINHD+eKAXkbiGRF6s8e1/oVL+hz7eGEsL/T4TZ6hKAs85LbVqoCBOTiz1PrtH1Gecc1SZgXf0wxnPXmJ9veXgj0XPzBvLoad14Ntzb+UDaHJUre9J7jbhovEEMY4fMZGjRNSHc7PvBc2nbLJlSoOU5wUo9Y4KDCaW6ndwJ9rESJDG73xvk5QO72sjs8wHzubau0YDTG/SLZ84w0+w3eco38PMDW12s8TxKi8SmCIoVUSztd3VBnpXt8bSwWY8DQ+s0T1JcSf8FhNt49zIsLYEfrTMPt1VR17DHAQYzt47Kj4GBA8MEGAprjXgBEg/43MA+slUrBrdzT3joQMDKwN1q5Ao76xfw0HtwZMWTgMLeEyRUET1l2Bv7Vhtw4WQscFFTw58gGw6M362DUTy5hY/MYrsAj40UamqeMNRDtSzFlfXYjwoUltVKxO/Bnegt7E1C8aMZD0owvZjjipe439qt+sT4E5o5RM4RLYEgCy1uOpOEWxSQUpLOrpVXXVheNG5LiDnDgV4Ur5OhYdv7W0lSDt0Al6BwN4ujv7yl7nzZt2mt2j0ODYoCPf5lDTEfJNX3wwesN+iCOQDkDR3313I/QPA9EQYRk+ex1Fczo3F8gKX4Acj2kxLWUC1+zIw17Sq2GU+US8I7lihJAuprd5TYGRxpdm8/IoEfFMcinuNbjYGQTI9Be3L9h0b6/rqb61Wir97lgwmgcB0he81I+jxd5U2vKySgYorcsLX6BZ6NuTiAQlOUANbQnYbHtj1+1aWVTkgKoU3SZspSc4Jz+lzSvRL0Atz09noSAB8AbaW+8whSHds5yt+rBr21/3nbTnIVf2pw/yrCcqM3oT/HOYUj9jOffOrNX8M7jXzn75zPdnndPrvtw+AtPsdzwhB9aO3edMv1qOEiYZWGMSjQI4lwX6aVD7hT4WG3mLW5rLfAK2x6Cxh2MXejQqnS4rE9144xtZQFeTqVWj4Pzrnqx6+2JsQIYvexMXsgwYHJtA4K9qI5076+lOKkkxBcMAgfiRucElyuZkMb5khR5eYorY7E4JQahtgRvONwaThS7JzLs4vNOWzUPNn/7fGuyrEGme5wpRt0AyLuaBcYJTMTBVGPMgc6N5D6TjIgqdkM8m4EtPXUtUF39/OON6MXqQUnrSMsnc3duW8PCey6WO84B2OrEg1gYHbil0sXXa4VUImwXOKO2ho+7eztILO2S9uGeNVLg7X4cP7nUDTtrEaGSVcjwXC9oq7EvPTcmrTdDq0m51UXdSnm5iCzOKNAwjqYRuq4FTB7PtVBnQ4MgXxOLUBOZmQpNsadzBeAyEVd2RFvKEC4g3wwSTdnp1kSNe4tK7oxDbN1jIICkzjcXpVnKcdq079luI7RHFLbLx3Cqp1zqn75w42FB3UgiJaxThbBCHjzjlG5fVL2ctiIqhbinQpR8iCs82jEhY6NYvCVCUCgLj1k7tK/vVvAINjE1fGzLeTYySGqf0fMICQDhj9e2Fugt2HkgXfjo0vsQd2zez5dUrf9ie1Z1cvg4hEDtQVWEh+Uz1dbudSsmW//xq7emQbS9hyrhuwromnAMB5xOE2OtTaJmy9ePLz5S1yQvAJ2VrUM4WNFxxDswTbDRhTCOd/IXiieRxwniMYtQnT/vhnfNO1g3aHCN9DdGwBmEllgsV57oKrT83XnGlPVNdVtOLgcP3HOP4ZyPdn/nXJ3ZhCfy1mx9vF7/EHIc8X5empHd3neVLsAMDLrKxFRC3Yy63+TCa5H3Pc+2OW/+9jE4evtpffprf//zuesdCA5Li3PetZdus3Uft0zIcuudgR4BewNpQiIa75xOUlGjf7sWIXA0Wr0UqGWSF1JBQ9GN4B0uE6w5hBCf6h0+bqKVWB5Un3W4q0hzC8WKckioF+HDJMDTxM1K9iuEmqwToUAgYz9O4G4J3TriCAaR9JgyLuL0r0MBUrLpWK5GNx/LfmVIbsyVPW+E0qe09x7NG8yBpUou4sa5grmMQCzBYuu5qxPm1LBEipLzLub0SJh9Z/mp6D10A5nEpvAeLs631F06l3Vdnx8f1gI61IBqcz0h0GpXvtZIxePjuj481u8+vgBoddvKhnMvlguST7eS50qMokydH4PmDNDC12B0WiOKkGB7QuqpXjvq07OtCPFYZ/bgNxjp+P7AAIjDrWQlf9tq1ERvk+UCcLg+17Rp035Nu43Qlk1UAxwJQAh+YeqRkR5zcFqGoCUe0q0QA8UHQFX14XeE5ll3hPnglcAbYKCUnB2JBDx/4Da5HoGSF6KpzTU4tEXISvcLQVREbXtkkniKZydPZgxu4VqgFmK3s/P6uq6XnWlgeOTWv9/YEf9LKTu1NHA2TE0iV4JQOdVRtTLeVxU4yn5uz/rMYwIYDzzPyNLQK2OzGPgOQqjt19mu4LkUOmIMhXMyMKgeDL+n9xtkxDhzUtnKtBXAHHX8EFwPAIpgVKBG8td3rd1VyLPwskkcif1rDcfOQApWZOINXaCzw3Vvq2LYU7qYu26f7nfXg233SxaQ9h4+2n3o9cpn/hnR+v4pc0kPKrTcreVc1jNXO7UalVJ8CkE0x87lmt9A1EshrWg9qg6Y13D4p130cwFiB6RQmIDL5q366W1nsXEd6hfIBu9Y2axhX/ihThe7K2sX1/0Hp91JHZvQWuN6Kz1yMmxyyLcnXt7hXCY99WmNk80VD2T0Rby1MoCb3362zfqigOgWhRhSpFdO6MZs+VA0qcZ+gWS1cPZW1ZnxydnnU14seorCFGAvV3u48g8P47xCRjvqQteG83oj/7lcPC764Dkycw0LiZ9nZv3rjLdSEheE/gEc3SbM1bM9jeylnnahZ9p67UNpJRepfgOhN4hObz8qNuINriWhx37rmNPtk/ZW591QBdbDYgEQf/VSP2x+8RjmRAAgs9ykjjBVTQrjYzF000Qwglv/+6S5SzEy1D4u6sDSoWBdHb6SbGEgUmcMruw7liPM7Fxkru7sOG3atO/FbiO0D21/DkSzwNo4Y509CArHCTQEgnsBKMS1mo8UOJrpcd3eGeV1e0DMKBswSBgVig+nl8t4bp4YLR8wGz1FuDqHcrgeGRrdh3AXvC62gGFXeNd2sbw70SKW8Nbf5tIyEJAClfW3ySlqwp0Dl/BF9pcNcUE+ivGMRdi30Cc3F9NWWaqbu+ocs//yiAAwMI4R+6L3gIFMPczZY4CWe/l1sOMvGXkNRr6DvqDCCpS9DDwE3Y/QVcDzSzyXaQ+tZwtcOnkOnGOtLHU+299xz+pfmjOFAQkIgQOV9qH1oXPNhQUUeSuzka/tUd6y8/ZD9s9QDNuTVsnuuQPA69YIKUkaS+cH/w+/tpHFh60Fd4ZTVfKypX7k4rkliLKyLI8/LR8f1g0cPlgiJ4NErLC3q77ezLphL9aVkA9mDJTF1Uzaf1qNXG2G0UwcbKv6dqtD2tZiWnJoJowEJiqZKeu0Giao9+o0j61jCWDy7lSTQb1XJFuW5w/Pz4/LuiayEX6C04nnTuugTzRhy9lFzc3H9hR7AePJk8blPz+sT89PT4/rWnDDkJYK4SH4t7V3/n/X+6YkThqnCi5NHZ0otWSHEWhmswpc86Agl5/LHLsoCGcmue/Jgrr1RSE97n1LjHydFq41TXNuXd4JfA6CoopSlqenn5ZlW3Ms8gG1ixkiRc9F8+rZVgTj6jBS9JH/5YPs9n37jCCDJhjmVeDRaH9/86NPJzz5NLENEbj86KvhymVHvw4NMPGIN9aKp83H5iLujMd0jcegmiOuHbFr41voARglHPSfzP77y+Y18acrnBWCdfnfnuL5sq1Py58+/vDwVDWgO5k23mPDahq4l26k1E6bNu17sdsIrRYSdj4VA48eyWIcRJTWxR7sR9DS4JIw9QLEgIKE5ciOXc/CPAQzzhPIk5IbkK63eQY1+wODanGX9ChfOLD71eqI+W5CZVqcfch2CPJpoDcMD2Ewe+1jxfrl0VdP108ebJBOERbJx8O3Fy/8x2fARzwYU7NEUqpjYqZW1PDi8//xqzXn7NsRtIuy8T6HxXEWp16LeWglo8m/Wst+KZ0uMDE1hPKKLuBhnkiSo5+xEIqVOmQzYXx8CIQBfCpH7speL/h9Ew8ah0j3Sfcvk3RycHCdMVKKQYlP7KcKoF8PQWyK5ncrzVduHMCd+vLLDop9Hz7qHBu/vqVTq2HXWRLe6rhNPbeW3sryn/WJv2ybd0UrMTfAQpTGsEVs1+JYiyc9KKbP4EtnhOZUrtZG/W/PAAeKT4mLqSDl1pJRcjOny560rkzFhVLsJTFWjnI9C9fT6r5b1r+g5kuPDIb3t+1hbMhzSt+cM5ykWvqclRo4/e1lc1ewpp7MH7kqApREs9v6+H/yA3/dSuGawAZRU54LWIV669W+WRRaG2aKPO3W3h0MpIsXy0nBmAvvBSd8NjDjAPwGbTODeYEAaGrYdMhKklwfwadCAs8uGkmglvHCMkTL/tOG1ROAGk8hLCWGNL+re08vCDJsbcet1tQ9R7pd1p2dS5b2OZW7BxeWeKuSwndUyatr0ilm6cKw/nqu1cZR6bOczWjxxeuFQl6uLvRBWjJf/WbDjVCHsCStxsf48KxERKNNuLZb48tnzyKyHL3hDJRndK4m2Xl5Hgsi/2VtO3A6yHKwkFpyEwG3++C1rpk2bdp72m2EtpaehMoYD/gQqOsVfqOMLcBsETRpJWI4B4++DCofaXZh8DUZBIY/AYbceqjV4fNdOFqMlXpf+Xrbj3jni7F3wvvfvvB3nU2G6dW1wIrwadA89D/EGnI1EHeXcyDBG7GbvQNT8vMGUocPA1xgPhKSL0KnZ2O/yj5jN+0p/Q53RQksJHnC5IxhUpDOaM75r/vgWh0pN4HHrfdxJQPmgrr1b+n4jXCMgRH2sQ+qKeP0YQS3MU944Vttw3DDHnuBClAKJDB3wPfALAZB1ApqRLrp9but0Utn9+eVIMS6B5x4WThJuojn2/GhBwa6t/GzHXlcXR823nl8e5iYW0w+K+tfLz7zjw+FUrMARnWjPIts4pW75H9gz6n8lCeb1DYSTu3S8z9dv7D/ac2+hcKRcSosILfuxwdjltlgjM0lQsgCD7sicIw4ZYeccKCFugGtyojVJaHcPrp9os58OCFXDM8ZgkJjvfX14u2VbyiMuuxcVolPEnBtLwJY/7SdCAecbrqI/nY55UYNwkLNmeNBlA8jkTkVlNQnZs2E+viwIRMMD6BWBx3KXrYTC2j9oQKrsq3rWgqSqxyLBRZaYPOdKYE3bu2VupKL8cNnEBrYHv7rxWf+8aHpSQvRlSKJDHjVHr42X3h3h24DPmDbx+9EZR/KPt6urVewAWtrxPUBwChkTySQBQ4nxeuxv1odaU0Ma8Msxxrd7pXyh2sf2sbmFodXg0tPFtdS4VrK88Na4zFB5T8CbAw5+AAJz6d9caLFGH0zoHN9QMTyJ0+sf9o2V6TEiRSzRW1k9vrfnd08pk2b9h3YbYT2vPFxnhFscyrze1QNGMwUEkdEPCCFVOQtn8l6Z13/jgChj1uGPM3o3/Uoq2m949nTg6W4pPuy/GV6GXDgb24r8yYDQ7BDQpQ8Br01JTYwsqveEQpW5E+1BhyxNobB0Hp4BV3+6PBgWsC2/KcD1/CF9nMhg4POpx/YLnLPy2Wyuf1KKWjdHooR9Aa5DDYP4XFwCc6gNNr/qzOQD4Vis7x/kkUdYgy4zdqIO/1Y+X7ZVvjy/LQpEmC6wnDdEY5Zbu+ua6njAi5YLk29LBBX5mTnE5813gt8NDyiVtt9L/e9i8ctNZ8x/EnPNjv4TjesyVSmE9w/nK12v74+rMb4hGaZwW3M4/jpyrRKGV8mgiFEZB2hVifqdKWhz1gAUtvWeqpu1W5wTLf/crPvJbYOhOGBz6zye9ejOs8VIBB09j+KP6GT0puvYfl0WM/NQHRAvvUzPVPM4GB8DOG7yiFcudoHag3wxAFGAa59saPTv5bsbcwg1/pjADZed/f4pIzSg8egUuOdmGOeoZ0b+YCmecq/vkfQ80bQZ1vJT/1lRbaV3ObgZHHEXlDboeKT4WMb3Ov+aCN6HJp7fdlaEqxuF2OID1E8eXVmohk+Dr+1O7XJM6+tko8lNwNl1As1SdxyMt8r3/zAB9xwxw0exZ2n8l9KjjPoPUXbMLF8e01Lv5Td+pqjHjJOpOv9WhCGZH8iNFGPxeCYbee7XqOY205rbXDdBYgNp4v1CdBeSm5C3S5tp1gG0bicSeXaJT5vmFcOYIdZ2v2l8wffNSt52rRpr9lthFYGaqbHeBjld2jzUCo7SFcEV2TAC4AURuJMAZ1DeyW2DO3ICm/Aaa4F2rlgA7cwZT/P7fw/eh0OelYZzT3SsJKLYuk8Ro/eBpZjeCjeA3fpjZPfy65lBgKRnNiF6OkA6Yy4QqoOLHyoGuUX2+NpN6Jh0Kno8vZ45vVBNP9r6zD/ejrxySQ4ZJyHdGwxv411k1vfrb9yy7J2WHMgEeol2TtMGQdNGowecPghGw5NYaBhp09KxxjOLJ2AgLbmTsb9t7HHwp5usYuSg0TBXyhkgXe5kXnx4T6qKOB0jyhu2TfBjhpxScYx7vTCM+9VTmS62+mCX0UyqzOBFE5TrkdDBCa2a+LpFclooTmKqBM8sWsFGZ633DCP+LP9tyOGcyvin1aKB1OMRqa/fXd90XjA7XLZkYhnkAs2Lv1njPX8vNZKe9v5XE1Ryv6qlacy8pR5awDALjRzixdd+ayxAliWUz4VEJfPkcUhH+z42knqYTcx3/565Ry4tRSqKX2RaOXLr65Xi18MXTCKwOdjuwPXi/nyXJFsd8pJnVPqLorlRaWi85gHr9x1V2OBAMKPq/ingDHhnM4rrNdXOP7lx2u9zvgn+9zZHQg7XAtyLA+4FiG6XIBxN99be9aB3c2ud3VlHbrbWeuL8U5DbyDggQ59PSbVaqIZpw3gM3GU3ci4y2I9qL8BhWx48EGSTNrp4efLizwxcGBGsWGu+GR5/ZPTKQqAfGPOAjpY5xcerszo5sABdHqQs/Omt/bGu5e7capp06Z9B3ZH5UjOCZE240NHqI1Rejz/oocpI8ObfPbnEkZhS6tidle28Kq1RdmtUPfSGSl4vQocwZMNLosKijIeyWvje/xmZeU3NWzAYdFZOolhDF4znfEwPqIBfz36sxQPazYPuCf9HGfJkWDPJ/Bsa++3LuWY9tctaU0KMF2OeJiuD2DoG8Cgf9xyuwiT2pLg3BmC5/DkczWdpG/QMpIZTa4X9AxHnELIJUezdV0RhoHbn648M0WMXIFHjyVLzaRDf4vru2tNtgUC0BlTdqwckNRxzSFagfuF9IkAo3aHRXtGxhEoAASoM5BT++hOQkxxnTz2MLYhz30jsvSUbpPREl63Oz43LruBPv66MUXJhXIyqACi/0r+zYPB96y8SDZUeO0Vhe7jBW/j5N1BDl7vjoZQQr1oWI/IU6W3Xn932s7Q7OKzf6lAjZuMr6XmAIaeHcZ5apRc3KDVW6W9jXcrfFtM/Xix1qUEv6EBeLPeb/Ts0Of//co5ft5qu5rusL89E/ByJK7mLS6JxJ1zjD63cfTiSrxvA2+Y9zYhD+ODdffvKu/7BM83qaPlnsOMnWINaB8+Y4Wr3bfUiikF+crGlAA+ltqS80kTq/21ZLTRMEdc8QbeD1fmy6I4Z5Dzyyvcc3rfRmiPG2dx9mX0qFS7znuct2jdy3hVztC4l8GGAyRLZa6z497FhV/tnxXDx8vUHYJP1ldOn2TAta1D+ezOfipcpvN28NOL05WSb3Xe5XqUARVeDTm0T3IpysMzEw3dHLdmzLRp074bu4PQFBMO5t/K0YajwydRdL2hUTyWLzctOagtPJoRdzxEVbW04h2LOh5UUIopEokQJh8tXNroWAS0EfAIgYjsRoz8jfZhY7iK/jBdIOMzVWdC+xAMVc4KcCyKSQUd8iQOKG7Qy1RPYqQIPI707Zdb20FP4c9gLFKKKkIG8+1bbJz8D+Uk7A7GMsSfknRNT8Wpvno1vekr2YpCKrtC8EGWJmco5+2AygNNdiZI9Psy7y1C4qQuwZVQyIl48K3qgN/Sfs5tEunJwBvDrZGuTnTxUPPllWdP4rMVi7sTTFlaObXRjHdSG+/bw1xrF9I57C4NPnr+zVWHr3IHZTgXuBDc0XX63Tjhw9ajMSRBwaCla7v955cfWbNr2vWx0H0jZdvtfzc487QNXdn9dAC26wxWcGm/6EwyXxCC1QogT9fVZCA/PvacLSNpFsTa+WBYb7S6tFKkCEQQrmPZjgvlXKvXQhpaoQ6wOhnoKtdbuW6gJMFSK4aDkMDVwM2qgMloQFt+A1l83BLXJiTYsxddzGBTHGzP//ryY4+n3FWN8yNG1jZfutp/D6zq18dQzHS75O1GIY2HYgwXWlCcIj/g6sz8pWwMKg33HOBKnaG377oPOnj7GKQ6LZWxPVXuITRUgGJMluHYvEh7PeJ6xpXlsofyEYHcA7t6AJ6VCxk7Ch5Ti/Veybpb2h2LUWBqQz6N6vflk12IqjQye2ZHZJlyyHa1u5ebyX0L+Np8cuTAIYKwb20lXV/rmmnTpr2r3VM5tpW4UImHHCkyN8ZHIb2KgCqezJV3x4aAKcO9OMJ6oNW1lPaG0JVCQ3RlnW5HcOFm9E+5XcHnYugDDMx6+fn189+ypYxCTukdXCcCV4AoL0k8+H7SMbiebw4OLcgKGhmG/kQzelqIrPm9J+GvaluHQGiJZ6QbqhdnTZdvU1DwMWG703l2unVDH3e4k5hm/SYt++UnKwHGEQFj15OaMzQ9FQhu0o3u450OpKaMo9S+KofjrfJnjbP9m2/EcM3OuAQhYWJT3LMEa8b7hq6kHG9A01osdb+yXzGtr1a0MPKIdlfes5zCOVVTF1RwpNbC6/33jHUkPwA0nWAkr+fqp36pwAU8lFYEeHn57Rb7Dy/bt+7w8Mle1TNVv68mwd6vv/NPNV8tJxaYfER3GjC5eleimOI+bltgpHycRNBNP1+2InPOtCaCtggSlje5jtWNtwLQhUG83u7t/375zuh3kC6tu963BuKnKhwtQzQkLyt4gdcRGpjZoWc44Lk+X1XYrV41JG3EkALtWsATk1i5oohdIU8gjahnHvi6G1usrHDpkwaWKlXT9Sb2+cO2G1ZuM4pOwlH5vSKuT58yRUmkvTty0Jobce+uQxiPn2PiFbDPvRK0JR/fQCNYMKiZvran+UtDTHVYL8wYbKyE5lVMv+KBkm/nMx4j0W7e6wWBS5MQYUCIuBEuaR33YqYtgUh4ocPA1Z1RnJtd8+eN3ZePCj79XMm93yJQOm3atC+3mwjtv8FdSEdH8SGEl8y1whPp4D3RnEVDNJKQRI47vfd7iofXbc2Fh89e4wmgZ4NPBwSUILKzUBZk/NI3wpUghnlIm70WuZcemY2WoUo3AarCIGgq0gzOOVoAJxQxRL7iwUA3xEW8mHTPnUHD7AwrN2sF/LpWnBSqI6gI9lRFDdpLp29VQap0URe82ejCICNzZnJ4btRV/jVs2VoSZZ/GQPABPiNjDDaMPpxxenTwRIJhdCK3QKjBqXp0JSrmJPwucg8+Pks5db6s3Qm+RKhBnWbBaAsYwrx18ffWhs5ZCvuS3xgn5O3P/YL9b7XuwXOKIJ68zkGmvCs/oFs9HaL0HK9+qtpqmoRcYJlAmzf6y3VysczrxLHDwDtmWtErq2q5EP4xPpU/Xr2yBZh/ZNE6QQiIvZf11a1THrJYRJDwNYbyoPAut++9tiOb0SkNXnIGWnzYG2/JYEyvNQOERc8/7lCMWfKw8hTFOZLsq7jOTf40bG88dA3vt4oOrg3HGtaVyLxrMdx5eVeJ/FYFFSGNNv8LElKV4rte7Tw+RLgSBqBIPdl+T9X9LLSp1YlPzdYtn9ZIXJwzGaPU/u24q+8+WksZiVosbdbvhJut/OXjls0qEkNTmJKQ5PU0tBYksX3gwNtR8pm6X6vVUxF94WLCkYdWgXfzjTTZFfAfUuFITSeiLe1GeLo8Tyqt0R+KKBK/3t36dKWQgqtDd9/q2ed2aNOmfe92E6HV/a0Sb+TDxrn2pf9hiscg+IQHJt+J1cDgQYL/gcSmeZ5HWl3ydPvWYt2FIWewCqD1kgCElxsMj0q005XgeAxBLrgeaFdu9qmHmvez5hkdYNawJHvvKKlDiRsUiu+BYGcUuXNAHAhAtswaeLeFt1UAMw02KCBEvKV2Wb9Vc55PkIV0fzCQY1DYaxShtsn5zVrWfPrWO4WtghZYoVj9FYALkqghUhhvzwcxMpLw6A6FoYXd6nffgcqx2UMrIp6eI6Pzo7vKGxP8iQBL3REtb4iWZbFeP/pTMEOEqSIm1FftXki+wNPqnw38X33uq77i41gaiA1WXN3vOpgmchCLqzOUkWDmRVN/dmrbqAZta92GONArt/5Kfh9Cgk75+HVVw7IFgwLqSWlvDVf3ybbRV45TtJyZPhoQNbR773bY5qlE2ZnvBYaRElkboyoLMEibUoXLKtBsQuhr14jPettWnARMgG9KWuzqRDsjx/oEip5+mI9DRgbt+jR7yG2g69Dt7dMF7Ww39e43als8b+SznLcMO7GtuNeLED9uxnspJ3FQ6ZZI4o6T/oAZ7SBsw3iX5k37KbZbENTA/ZOVKnCyuqncHcqmVd4tmmDBclk86e3Q2YLMrj3EaAWEG60l13rlRav3PJGGsUCg0nyH65MbWmi8XYkGQog3nyXPzieh7kLGZXNh3y42rP7Q9jyqO543WTM9nODyb+VGElq1RIMGiWpOHePzuYZKX+uaadOmva/dRGiPjJ/hzoY0DwtwLtwIVQ1PC3hC7io454RxCuPVtxwL3/w9PKYdSxVXRx+yGga1VwpziHAYQoz+cENOQLxtRb9jPevXjNLErvhgpA2RN5IIyFmAXhzxNaIHIweYPRtwa5wEWg/AiiR4x30oWTAhKPPEU8uMkK0Gy1+rfvz17COK3uGJ5ESORiePf5OQ+aaiD+xTJHYXkc4kUyyMDYzkw4yPczcRafo0PJlRzoI7geo8o8/j344nfMWeSqLILr6iowNQFF6CgRe5pi42q7p0t3b0WRC94NgbujVjBXanUv/i/YxAt+TE/aZSq9WW9e6eKnqCVMA7lUv/U2tZIfyM/z97f9cjyXJci4IoEpEVcAPccmM6N5Otpx4I+wADQhsjUAJh8SJABMFL3CPygdKRztPg6jz0//8FE+62lnlkVkRWZUV1V7fk1l9V1ZkZHh7+YcvWMvNFD/hDHC9ff6AskHDQHzo4pueO2XAeBgtI+O7ey6uBnSFzebToS66kXEBfcqrSgD0h1gUEziIR9wb5N0QQSsgzLaR+i6sP2GeChsb7lEzFDbHcyG4UCZzdnO4pnZ++5SFifPGL1/X/GVev9HNit5eyIOhQYdhl/nlan6GpMYhqC5SMga7n/7PypocY+wibcQuutUWmW1nXP6O0CG8QTFiEHZ/GerweI5g9hhG5L908x2aI/UsQjQzE4gvB5jvnPUcjXhHP29iEG5i8XduYDkFIaL7+1r3sunKH2wNFLdzMyzdZfVzevNmKQ+FKIX/BoJOs314CwjhgVVv3e0SlXnm6qWo+4jFAosoYXaoNvCG97tat2zdimwjtSL+aUzuwBxMQAAvCDcS2bfQZGdkX/iiYlPKuPSfnHidEhZQ53a1ghnCHFARsJRCRNErCoL80oNAIWd9UDTxnP4hwu+C+2fZ5YcTY13PqXLx3QnQPHaZQ2sWtCvtqlLTAq7VJwLwXqrv3bj74KSMf31kOox7PN2t3fb4mDvpzIkGqQZW6Z6sItEq4fLue/CvslGvg26AaAjhftNf4X+EEBG+CQYTxBPAGBIbhY6gAAUaA3OHX7f9n7DB6lhOgAiEnG62AZ9ImcRlMyW9HtZ5cPa5+cvaPIZywRT+Uv27UgxladLvFlyx+tI7QDlVyJhJELROScAfrjaz2LyCXjArcyDtFGObqvQfIA4gE1YFgcrb6mVX1ryOrRgpuSSJgtV4BdsRrSkmL1iXggPwpvaj6aRZGSlQaJlGqy26ymr8YTsdxnH/P/x4ex9mGYcz13zyMx0jU++B8NJvpCAZaBV+TbgDY04JgoJ7QIyFSdY8rmo8celH+xkoHIfUWchWp1Tu8J1hvSyFj3pZAJMP8VjwCdiIAxurbarUIvA1biIOsUmrn9m73lzrTQEQCVCpnqKzVHDopy/pjYcKyVFculXydUrloJjhudKNBakOoe2tcD4qBZI24q06KixefX9VP2sK5yhAomOb5+3W8XCQQUwQpYmNnGciNJLRiiVOvnmptjLyGj3U5aPywBKUExSOMdLPmW0y35MUHMNbYVNTrttU8uOqCPds13bp1e1+7waFFkhSVatowB1wX7vEM+yqdYSWs8ACOa8K5RVg9cHZHo4cpUwgV+JEeN/yGFgJF9A8bIXdevMEoSoQu0nblxz3Wq13G06kbp1SEFT6CbaLvyWKHsVQX1YdCt6jN12Ytp8XrGHesHzzJ6vk2X8dOGB11B8j0inM9R9u7/etuCyOJF7rajLU22Isu/fq49gCG1DjTgrUOBxOOQh0IDZczUtuSGYI8BiMR0wHArMUC7EZK1DvYkONgcZv8LrFW6IIgwl2DAGhJhUU8tVoW1LnT4i9CAeBBZ9SYuHka2mBwluF6+b9KofG61z0C8kyyICww1Ws1ixtdkM6+buF5c0wyrHPlB/+YyNSU/8soOWBEWs+sqv9Mn9uIXBDzqcNr7c0s6Oc4OTR27nv743jJgjnA+21xKMSnysfPGO3WE3mxDZkKuaBD9KIzbxF1/7OWcLCA2BZOt7vc+fz0eg6nfZF24UOtUF8PUJPNjM+PyaBKBXPjGxODepuYInk0CSENIKdgfFdZvvL8kpAX1EVv1LM75hv+f9/oz/nZT5Shts0bQQd7itA+jLVRUQPJsNQ6lrwJs0bnFEVIp2NxJp220SVopU1YN4XRYeMif4u+5geUmkOKfFgFxFL28MZTzBAXQRmDODHXgHmb29yDc0IsbjJkhxHo+Qp3cb2SNjBF9KrlNkzs3pshmZ8nbgnKR1EGTCWK8yZX261bt2/GNhHagT6/cm4LI9GZuWSIeEUBJYlkKo/s18M/FryaQiwjG9WLX2qoo9SkRyU2BA0bViQLPORuqeGVi5YoECd9X4dUuwqFeDI8HWLCV2UL6CqgiyJ5D2yIkfhAvp41DEZ3T7lE01MNBbwa00Is/XXHPeyzBCeDvYl7nXgzU8r//jXb86ezj2C4J8JmOekKCWDdLtfFLF/UEmt+hMvNhwiHHUImPm7fw+miwTMLLoUxE8REkNNo9Ms0hv+3dQjOuRyPVjI5JnqsoRiDk6SL9UVbRr2BylmbsA+MaocQmsjEO3Lcbs+JfmxA+PiE+gBWvZpcc2GNYElizfEl8uaaUsvZ1KiO4xZnDjwoVtyzy7Y+5Agp4d5qzn+Cy5bz8Ti0X0P9Ezbm6pkxfiZc3HVTlDfE2tOWIy67WIFu9OXic2L5DZKUq7Vf+y2qu56C12Oo0OeTQiX8DFLGuwVyTIhJg7t4Mm3Oiy7hFDUEVaprvEGhPU6V/mUdKTJFAM3zv2tHm/vtKfEi2sg9ueRir4e+cpqms1LeqMY+1+rmbzM9/l5LFqhHPN8bioiSgXd9waqIlYgtxCaFev+3mOTsBV4mxPcQkSHSm25giSPK5mhM+fAB6lQ637rD2upRbSGR5BZNrnI9b/eHtj8rcTwmhD/K7UU2IWrru6Q7AW12XS0ww1TvyMvmu2pIPPPeAeHtsOLvJbkYGAAPvkLyLXq1Ymi3bt2+JbuF0Lh1CLeDiC0yjivM38KCESofKpc0dBgKngCRv131/AZydRorq4Zux5iGLgthW5MRLjAbvXVoWfSWxORl7TKyWdSiYRP2FmAxhttJN1Dh9TSyJ7wnDcWTB4XpFCm98/iM+r6MaPg7uuCDBG3quNTZATGii6903ljYKaN/IQryxx2+pjEG/YJiB29uR0wfOOZmGtMKiBvwiwgejB8j6O5piUY3G5k2uFTGmEoMQtHptlf2HvbhkICdJ8wZHy4M1rfb4dJTnLlcZEbz/aytJIezKOqmkHFD/EKKuuuGr3hKngyiDIBgyoWbs1a7eyDWwfLopwtT7vvM6X8pB1SSRfITFpB81dYB1GJ55ol0MMWy1dPM+HWWfJ7/PU/n8+R/n3H2rSD+j5oK5LLWKg8O1sR0WHp8uHFEbh70dmkZoMcoaTDGylx48SZ1v2c331kwjeDhAmjbM7GJUrlmQVfohbRPV07FepxyKRQSJljrcJD4JvFz4OaABdL/1Qginrca6GAlwnSQhRB7rbK7Q0i4CTeDqytj67agoZ7kDDaZyMnQreXS128+IMvRuEcFNCjhhOuRvLRjspitHuNoMZJCbaXtivmD1SIkfpnIzA7U9Hw2hXeRscVwBBjV2pAcHATyzYj+kVNGQZvtRbZGZHSCBiCme330+ZrnrcdVM3IlzTVQALbb8c4/UYDptxQRGbTz2wrVdevW7altIrSB4jnNhrQHOnxCTKCEDctfirVHUU8JqwnXInAauzRltV4xXTaI6SiDYhxTEP01jznBx+DlQaiAdGiqin3Zsxn+f3B78IqFGdoRBGXEDd65kdmrb8sRpAb4VGadBMNgEt4Sg4YM/X3tfKoL+6OX14yWB0ZAq7962x4zVXHgVMnzqm+I3u8zbHmP7SrnpTyVqmGJLTiQmg93yu4a6SqB8UOqpkhm8fCDu+HuCvogLNH7d7jVZ+w0jjnnqWlSFeQVRXjuxQJXiKM4H1RrfveIABG520jc8Gj5DTzwkImY6cl4R/sSuOHVDIz2cMEjGHGqa/NI2WpHpj+5nwdJJgg4ufYQRyHI8hucMkgerNFeNG+qMGEqtSCqeuxcbwBcQQSQjBEAMPjpx6cdCYomugNKMjya23TkwjKuIgxMBUmMQNuLPuW2PULOSpIRw4hIW9LtiiYpuStrfPiCNdg3iKc3OlAw3SAglu2p6Gs3Y32DC2djWAq7wbH3Fqb4MZXXJH8DmEgEc0rxCU1rWV4FYSdGPyKch+XQpttnhR0k4Cm29dhyaouve6Se+r1Y9gmbMJdvsK0PnpIFdOyjMcTJ000scVKOximGNOjPunI+62eMl6fgBX6BQHx9gA+Eq1wklK4Gbvs3W5f7mHxOwgMR703FlLx++qNxZHABov/lT+Y29fwHD7AvS+0zOFMu/w5ByW7dut1lmwhtjLANFtwaqM/AHOB4fMFHTJQ7GuNJiBTCk4JyD0hiH0LLvgEoCmUoI+zOJXig0IOGserSbYoQomE/5HYOjdGuYG4K7IXfTZQIZQkZO+ofY6U2VH1jBNc0IC63SYU+qQWGQ/CGnRAf956lIBxDKoN8rXyFVnfy6ydBjTEyI0yg3IzVNXSzD/0+qPYQWkYAKnhDAbxyw28LyIs5iMgtgiAhnMGQCDaWPhZ3+JVzjL4JO46pZueAPJRAZ8LgEAkOZEKJO4TTCi2bIe5JJg3+KEGC6jZkOihzg5hmEu5RfQTj2psGB/9ooWIxiSd1GxGPydGOINUXv5Tk/+UVR82I1RDFusPlOsTyJ9HVL+6ekRWYlCxdSOOEiiyH/Kanp92SpSn33LUD8oEGYBo3XdGLDsoY36ByuH3UltutQ7nusEFikKBvIkvPH2n+u1tvx60qlQqIsWHnW1FzDrYYJoiLOCXpP9h67Ak7Y13vE0KF2BYLs7WxMz7kWOt9NRD4336Da6VM4oQyj/xE/RoHhjeZnmKP54SHprH6EEiUXrrukYzh5P6Bb2klPpA9MnZDVHdIiEkAfeQWRagNvnWQGjdESB0FFK+ve7f0keyimOWYSliM4SGsD82Rjz6DKAzariqr8zb48fPmhUQyA1Hx+/JWc3gsHkeGlNM/YkpbQlrYb0oiYZu6iF3gPm8m93Xr1u2bsJvnoUXABWn7mQ4iwIQQg/jpM8wz0PAruSfHvgLYordrED1nWQm5LCQNFtoEi6v71bDPRrsoKDGs50Y9S/m9J3t2GL04nwrKUHlUTUArcutQNpEKS+5DStxJkCuk5Fxq4m1WD16H/JGKecO2q7Kna/daziD54rlEQFvfJdlrJN2ihI50Hvgo5of0Du1C47R5IoHQFVkVCD2wGpohdCrMKmlSWcaecYdG2Q3keQi6OxeXv1GENtvPhUjLIk3gCaIc5CFmr2dWqGf7zPPtyZQ9YvBN4Hso0ga2ueWYHsGvN7I64FJ1PMe1NyWLoPYCGLOhz+RYDed6AvVkRmwBPAjYfYE/fwha1ZeZZXqYk2oZYHK6TAkSIBewHLKAST7q5jemXz1pXCaUMkgpZBl/evHBHg8ZKxyhN1lNq8pCuaFie7kNjqWVWg7cOFjpuT/ON9+e6rlaft4F1fpmFjvceP2GEzbB+MUIZSGntlz7z7XioUzZ4wW1ogjf6mvTVv10P4GL9wd6LwCkrWvbszB0Q0BAWqt2y+2ROaZ2g4wZtrjjk5TMYV7fNdCRMpwk9SSvaVu9+dmZ4Rhi3B/xZrmpvPgxI2wppTqlcTv1ztUXFArJ2ug7knhG5YFuZT0Mi/CvQAwjQdzd0vKPiEoAZ9EP8cRC1csJNT9ziTAc1yNmnsuqLnlp1NNKuF8hly8d1FWO3bp967adhxaxuoaEfGsFAYStpTm9CDxZOIeIhsNfR8FYZJfsYdj9FEen5MSacpyJcovabQhsBbzBvsY8X8SH4TSU3/lFMeF1G7IseAx6CNEAwkJI1wU7s0QmAd1oqjEJb8wY/I7l1TdNYdRYESuvN5f/Y0ff7rUEx5pjJXYh3zK/PjjIZyZTYDyDYUDw4LmsgS9rQwJp5Njc6G4xON7kt0LZj8UQBpZzAExywzDyNULemLuQw5ZgyvhOd/si+zCysEBxuuooz94HOcTCghv31Nan/tvRI/lBfbXp51DtyRua5QYeFoBL2dW26j5nICb4r1yPDO7V7aDP6Gip6BJtofJEVaWr8xkf/bWGfB1B/kp9+hOdt4p6al1DEfGq6oogfI4FKmh8nw3lp0/XvmHEwKRX6O+TWv2ufOALJ85whkTOW+wUEp5NwSpvMv8y5hC3IzB9SpT2DE+eKMDg6mqMg3mI49qffRxV4krc+2opc2/AFhf2KcHRNpG4EDHU/Cv95/r7yuW0DBKKKaBk8TZsnOOZgcuxlGidTBjiz8KXkfSxgMOJ1cZB2tUVB+x12n61cMdtcfVIzEJ4REoSfNwNVXLiHVoTbED3XybAsyjkMOFkjilhe24Rxjpjtq5KlpWQkMtrGXQ31KMDJTOYewu1ZGULLxaYYXR/yfeDSRTHGWA6Sr5dE2z0ILTPBGJ1xQnbIl/vXNJu3bq9zrZVjpnzWqB6D4GEMUqv1IwbQv4EYKR0PD7E0FKkBpRY0Y42OxIyxi0NMTNcgMFi/BGyWQhCOY4hJoNDrBRG7vIVjkk8hN1YOvAX4LoUiy11JsZvGd9f3BDKhAgcDSXDpiw5Yux5wk92xLjjFnbbCcACWnk+81pwS6fxz1+/Rekc0i5QweW7yUdo+WfK71feMJPaYtr/wsOhp1BLonJKOfCFV42xTnyHIC5GV/AVLRiADx/f625faI9jTnlZLMADEIgRKfVHWH9W2I2MF1B+Vt/ikKU87RsQ9ZEiXWftQL0F9b1eo62wG6BAwVTU92U4s/kPN+92FE9MicU1fH535S5dNjj3sQRbhWZApPUYWiemgGqpeBSS8xhmWLqZ5VfX6ZU1eciUspuRy/VPdyT50jNTMiN1ba/wG/Gn+ia19kvOHOkikj4IdZTrPVe48F/OUgugWyOomutcfnKt0XvwQsUxxLAYl5WlPoy0EesbmK0ceCCUbPWrrb5IhYtKk5FBcc+7MlT1umuAcBiEG4izixexB83/82aHnrKx+8zaouSjaJqup9Govo0JQwb0Ffy+btQGw2lopYyRYpuOhpYFOm3rI4eMyFVLASMFXt//fKEQ3w8ETcCGhQE//2iVZhwyuWfBKqP0hOqMunHVTDAmiOsgqJOh973IJnxY7FhW0Zn7F9zQxtv3duJGAaZdEK/2TuppaN26ffO2idASF6nwFXxV0CYk8fgdokhC8RjCzR4EQyDK6K6LwpcZd7T5IdPBQMAacE2Du/FgHzZpiZXTX5AhvFyo69u2tavYfp4aRASkQqi7bfnw4uhKi7a1fQHjIrAGYRZkms1niNQTo2vAONm71LwIGyaMFS/ggsZN8JjHV33mv/zht6dx/Pjbv7zq3WOt+8cEiubiN/ZhS1f0FSz5HKIXswhxLFC5kZdRwi6E+kmyudaJRKuEL06plwqHf8XK32ClkGs7Fv2nIw/4Fz7A21yCeLXc4ZNKHENdaorg2IhXY97YzRzYgXIn4hvj6uAO8XpEPQNZuW+IhxFL5DPdXUrgm4DnLbBOyJE5UXJevjgbSAwKN0t7ccAy9Wj+t//lqzUgAETdYInInvkHlb5+2tBhQdXbwsmjquulmvCc4QHT2YcajcjxTZzFAfygP6k61mvitIOoGZr/2613/97fKgT/itAaEoindM04DDrZwsgucWpu3tNjLZ0Ocgh7FjBz7ZzN9LVasbA0Ky8r7RMNrYoIBxDy2H0EtBZyV58bmdnpQPM9FvsSg4zzJ1xdMTfKml3CzLeK0G7NOuWpX5EGqDWm4kPmRjsTaDr0A8kz4QeNt2/Ry6FwDeXSsti816vLHPnYuLIgFEYou93gD2OoFI3htlic7PrskAGuFGYrxN6MqTx7d2N4cPHsjCVfvnEpRbdu3Yptc2jB2kQWh8KXJCPFaJ4DkmCufPVi1JT0W3kNcyR2IqGBIIxrm8b+CPFMKO1wucjtQhwQK6sC5cU+sg85ntJSEaIEVtirwNZFlNe4orsAVLTtb3C+Wq6ZURykDsMuXE8FRQe38nbFsi9tnruAYKSThOE13jolZssej2M6nyXnX58lpXG4P8fu8SzWmFWHNBOIBXc43hGx1O7iDAuc5t4lhgRj3yReqVqistGr3mT4GHxpDPFIHYqL7DpQ4uvZcM5+ymE5j5bCKgwrZbynUghPRjxZCrp6/hafcCXfavuiowG3K6esMs+zuoqrbx1ZGQQhGOElqxv83DkOBbxMGI503agOmN9+vuyUxdIqoZSCn+9hB0+igbaM/JlJZBQ5wUN8Btha3/p0XOSJniSXHizpk4ODF87nnxP5PkMWjg9t/PDFn3PTTpkhDqS8YaZMk2PuZ875+NtMdEb0zzlT3p2fAqCqAczKkcKbcqxwzX0uLCXG50jWSObOWYb5uHF7aUptgACgkViWDUDoB4UDjxEN4lOelX3WejsUnVCNB8BX5JLXpUkG7MSKTQrUvet3b/JKJ45WjZhBTISyXt1o5xDBWsZFOK589j1zi0URLQTk9THmZTzINur8e7Ksy3Z9edDWs/NPbtOFsbwT4AVyvm7vMFUyvNFm/mql5uI5iA1dY4tFM+RUCiw92zXdunV7b9tCaJ9SXRIWlfaF3kcTKwoK1VKZxUrYxjKEAA+x4BpVIbukeIcIOwkv0EJLwGZCx0MbCyUhcxPKkqBK8qaVJXdPuwZ4QM07kChybvgphQYSMXK0wGNyoD+UP4ntFbhPeDPunlNxj3W+bhlb6pqvY8dMiGn8g7FRtrt/ue/DxuGUasQYLtMM1PJ4LwB1HYypcBMUskugWN/14M4RTrIPxoUkuD19H8V17PjYEG19rDFy3M+o7weEi0RFZHARRezJtfyadjplFUo63X+mdK15N+UBXg2Jml+voSCOueeIZfZNti+ZhAwYn0p914Q5vO7lZwX50lJKGcLSGxUj3P7iQRusGiGyY62Yq/BBpv9P+G1YVCgYmHQ5LBAQCr6KdBvjU6Qa3Al80tCP5SxxidW/EZnm73vpOdMnwXInQJ9YHMKx3VPYl1aVZ1wkMVJaeqZO60cPh43QRuKZo4cNmo8Vvik3qhVdwyiQd/GW9wzJsos8CCfiIW3yIofEScCIDpcIjymsXi6zGGwwPqwtUgIfz9RH+kvw1UxV0PiIKsi7fLmrNwFvuKUpp+vNXN+BW54JhJVMJa+L4Q0sMSIQg6kOsgmhhPLFTzdv0fcrxRPjrIcQ5kY0Ky/kLI23y2j/rRoch4y1HHcrWRmUq919uTblBEUFo7tUttcqSc95K/9wIKOrHHLGdLSd1bS7dev2VWwLof0yU6qDMB8cRJO2Q8NftAVEi9VA4l8TYgdGx8pf4442D07OXGm+lJKBsv557TBE/5qnJbGOM7pMNo668j3LVorFlAH08PRYRcD7IugOAi/iMll08DIQjHfagmcDqYbPWBBr78uQFJUjYDMeEQvETPcW5DiN58nqG62mD7F7xvsi7jXWQKGWUvyHVs5/vVcdR7dBmCDknhTkdO5eWsAQQH965sx7UcJNJfywZRiaY9G/whCb8juqOu+0j0nJ9PjjI2EkxgVl/vZ8NSBK/RXELEQbeoEM8dbJuT/mSchGCeL6pFtLn6/y0x+TEDj6kEJQBtD7GU/ot6W6psMulrLTBZi5yhbJ7AaQ6xAOCuBI6ZqMsBCTgqx1HMM5aGaMppoCtMI3HJVDTxdkIj6uvO+FM/HILgyJAx6Lz8WsL/uY2/aQQifs+NTDhUqZY3q4+fZDqfaIOJ9DYO9EDw09zUcaJDELTYJIaXzVkywt2gklXRq+VkgRPYFra40cDWE9zmZAdPxo9YiVj4L9mZGd4Onr8Hx+ZJa06kbAAHJh17zmk4+ZAQHjyOPoqgN0oz9m+5S16UQiIuBTqFzxxonvA5ANCDBrrGe9+vMj6yFJzHHxeMTU4O+GvmKo1P2TUvuNvNu+XhIuFESvsdzXPenykWSWBDEGgTD75+Fc7vR24a2HPMVaphH6FUTWx+e6plu3bu9uWwht8KLXwiA2o65EFQyQMdwo2GoY33Vuzf+OAFVsFi/Qh9+wgRkmGksjqanAY1gxlVoCuLvY2GwRmYczVNfCXTk6PzOCB7+YWimwdvSVjcFdjS1J2LW8D2Uahe/auFGV8Bu4PdPx9IW7at3eF6EdEnwPbJRibPn00tLcsGP27JgZnE0mnpRUT+E93wnRuE9FGhM2dYyA/TkwP/3t69/7KWFwgHEhr6HgNaJMjw8UxkmI44ncGIAHpBP6mXClG+Yv17mREfLN2VhTCJVMLLhxCqjK7Uxyfrx+D+l8g9LPvUSsUzfIlFrRHO/jL8+H85D86hkhj0zNDTreITKm/jN+8FHqoQDkloQcl1Op147+gKXOKDGHs4dI1ZIKcCeX607QaAD1DGypsB9XRG8HkNdB0texNMXJKi9dao5omS5mH13aN5MZ18odE1lILOqIW1T+/bZAesTkQB9q68Xae/naGR7wKjGKNpQ3V8fZ1j3VY6Ct7mDOQ5Lk82e5Wb9hAAvO1wM6ObkyTauj7JgA62Joci9xuPbMyIy7I6Y2ilwrvhuvG0hIJQGvMOVqx4xr10BXMseN+kYgZAy8lXP6aKN3eea0K++emEVgL9hxjsJ4M7EvlQeeXLrKEh+B6bjmxpbvPOONtMp/lQxlERcyYZzJ9/LLbMfB6UqjPjXe5700PVMlNnMRNLog8Ti2D1Tv1q3bt2NbCK1WsY3tnpFoBgsjhYAJztx7CX9UKMLwHwmZFMXyOe5oc87urQq04OGGegzThWISMieiMyhQlIU41GL5cy1L2RJ2tOuxVFrmPm9tn4eUKJxsEbpFuhDdQ4cZCXG2cBNcY9IcB7XICvT+10XhhPclSI5QaygARa2B4KNjulGD+KmdEvzjyixMZ4E7VO7zRlB1xUYk+fmDIZAVDJN9utZhKAd45TT/HoZXHSVwAiqnl6eMVrPNRh3TQp6G8QTkQvjhE9JQB4A7ucGzo6cqzx2D9G1ZzkAkPssnrDSqWH9WHqEL1rx8dusHpUt0o5TO0ScwgtrK8A8fxjpnNCBQDVwlnKrw/V5Q0nxioLsAupIqV52pmnd0eT7FhwzwTdoAA6P2RcZK7SsiV2ufMd4Saz4wRkjc7vzqp+fkjbJg7tmTEkGlF0+dQzLwgj4ISaWhn9+mqtyQyEY5QeGus2FnmNfmP91691+ToiSDLfzmUmjEqaEnNVGGJdvtzx8/8Fvb5sLq86XuWK1tq+U6m9GTU3PPuRnj0vXvvCbnOyxWE4R7fNb4wvDMyBxQXYLLB+Mkvog+wXdZF7QsEBbDBOU/bsy6jBrywEckez18mp8r0x/BWMXmPnmwtbx5vHmHfpPGEJf7Jgx+enx39QMG43kWTWfUIh23+nUU7GPYgSKU6RPheiZkTt6I9mKwoX/ON+8tc8dQahsh16if2BFat27fvm0jNMzsWl2sYQ5u7tz+DPQZt4JMWOGRGrJqxtginM9nzgi6bZkhUl5IwnNAzNMQlIauhsHpkMkLgsCI8wkDjJr/+fXNoiZe4VRTdalwpbn/032jA03tCvFw3ZVUm7QIPqZvXlERxMNhEniObuVdBNPDDDGuf89/jcePv7/p0GzaoAYERGxh3PvsdPv0lgv784nyJHgHFeu5d2D5rkwqPw5VKHIFgqcn8eoiBT8dx5zPs3tZeL2U5XzOeXwu7eGpHcIHZsxZYxhrHQgNl2v4PcxHCPJYLkY354Iiqc0I3uorvloVr0//4398/B+3/vz2BR8ySg6p3iQSak7IfIsAdrx4w8fypCdheURVun0ec7qdEOPKtijegrCJp31s5BblhdQpEAzovvnv9Pc3b+8UHIwHJNxZrVxfKidBXCyUD4kyM12EcLDGWC0rEIsiSSqfPoRx5FYDncG1LT31ZE1GJXI45YB7MbOnF9ckGj1sZr42KPm++qMyqd8GoWXsA+ReuF1h87o90YvazdjKoFMQxtOVE64GLMj0eusDzJXBuRlEGuOzqd6IoF75qC2E9pgF41f5jzBFadrSmw4c/7KIUiDSMX9evj0yE+kzbN4WgpNi0xVm/ZiFmg8ylwE7y9e36zFOorGUtfHrO/OtsxgGxobDI5BykorAZcm3la2zecwUnYklBeO8jPz1HOVxsgjFcgBwmy+N3p4XB0RzovJHXdEz0iyeSGOzojHsGUg5wYPZD7dubR4yVoMB3D0Mn1C/eyYts1u3bt+CbSI07qRG8gkR4gAXcHwkVnCGeLQWeoqlQLDLww31zFz99Y42Z2bhKDQG2Fmx5xMPgTzAKrhoCXQJhDaMgVV3akezToxshagk5EV0plAYRBns5QZG4gP5etYwGN09ahktvCo6XcqIn4dJ78KYf87TpNOVpalscTPeGO7HG59P2iKSCqeTuVL3dO4xNYmnMxOOQap38VyO+6UdqgtM+OwuWFFq1S9fnZM1YFOtG6ZHbdOaUuzZz6lPcboIGADZcuS4stX7E5FlOMmCrVcV+70AtNFdwPQVkgseN/hK4dOHdH7GXtL7pwwMAqhlIJR9Kap0xaUL9zgPnfosAqeEe1On4Lh5qZ9TBKKMQQY/gajmnWy8dXSPh0/FqFSG8jH/7ubtJV9RyeZ76py7/mUGXMYihgzRuCKygxAOeBV/k4eFOF0YSmNpIvq/0B1IEFsi1yvHpyQB7QgFHVq4B7yq+VyzI5Y9REUkiApsHG9yPsgRt8Qp4Z0TIv1nVp8PZ/jbfG7UgMJzf/LuvBgpBHK1G6faYZvaVs+nhV4CyrP6HCoyl62KkzW3kkFT4Z7s47KcSr5ewsZap1PWgEhPaXv63c0uGTgN1A9O8YHnipkSRbyMkg1AcbGhMiCEJo+b1/mJKWQed1DESDTG3jblX+YDFj5s+XV8ZgNYenahe+RO3ZpdI6RYZeW6XqVbXgSlY2Np5Nh6/cdqp1JGNZZ1suE+uSQ/iXmkRagooiMa3Xs7V2QQ4+FrCNQpP2D+56UHZXTr1u0d7ZbK0YRKHY3YInxdifwtwXofO6O1cDLwg0rkDjOwlv9/O9qcmfhqwYshRwJeLoKM7piEarthNrbDRYXixaPrZ+46BABBP941LuTetdHD5jJOv0di2wxfEk4a/Aw4NERlC5cT22454Y3bzJ3VOH44GTcZ/koTGEedHejxHl1itRHsTmYA1h3leqP3NC0cIPguQrjrMcV7UtoOmZ4gfVG0qrhfr3zgQz7LZC7nLaSeu1yaNT9T1PuJfUyYShLtQ6hBrIWgI9ruY8h1m0iAEAJ45RjgEJcY7YDM0Ld8JYR2zPrrNSv382udf8mLkPYYtwa/2/0ZOqoyXZ2Fe0j+CpBDTMgDPL3lKx7FQ0vAPaCXXENgqyxTedNBcoNLgiWAy8A8Jm4e4/fnEbeykEyJUbwoV3UnXdlgJBK1rYAIm2EokW8RRtIIrSjHi9BRi1o9nQoPmIDsEkabfJRuoII1G0w5MNUYnDLGI95oPA7Qr6vG5kNXuG4Bty+SJLgsgFYutb48j9dXy4gaKMNHxMD+CLaUbg9ZyJdFB7i7PuOsvF2/YVwcWw9ZiMaIlvW66x9Shv6ASQckQb3t+aam4c8yaSNg/G9uY2WwX2HWQwwTEHfoQ8Hatg2zHpNDVe/CBpgIJm7obQbFJtgwP/5I1Tlu9Wb7AIIrjUoqcGlKAdeNKlLDgd1OOtrwNg8O35gXGdt7e5renQ6l5Jqpzb6siPGeUHWFC/yt+/vzjNupbrSIVvuVy+c81zXdunV7f9tCaMeigqiuQHP+sKtQtkgXhL+QC+Wp6O5KRSoH8AQCw9vHeb7EPqbYeS2UOnBShXueetOZt0GtHXgIBemACNokz8fXn7eB266GJkSixKJ7ToCGkThE1IDIZGafAqmhF93VouNAPxCiuIUOv24Zd+UYHZNe25RKAS8jK3RvblVGoBV3LfQ3Sz/cEbX7g4fvy0gqdEiigAUxglvVHp7epPek76DoYyodXxe+P+YqJ8M52HS3ygm2BaXdGZzMkDb6xGCwE0/fYyFIXrRGujL8ASfcfTUoc+DwOXFmHISNkXty1OyXsk/JVm1BD44v+JgB7BlRj0XwA3P6KmY9LMTA2jAvMM+t05USrsGOot9lmKvyTytvegDDYAwpEEvCmbqNDEZPFpnH0mTha6KcnT7xMQeJujFUH4ILq5fNY7Eh+1+HcUjpcDjM36U0/2T+Mx5ySnnI5Vst/z/m+uP5Tzo+4TMHtoRQJaJNPmRfvIifjIGaUPIaw0/67HkEL7SHjO6PC6g/Nh8At1v7k7OPirNCYtuaJ/VUt7TrJg45MCBcYMRXgJ42C37AF/dXEqc2RL2ZvqZYbLK0ka3Eu7IqrBsy4GqE88Jd95THm/35AZX6mZSnEVWsXXJ95tdAiGuxLilAV7nRJ5VWFrcW0YLrUvsY52uzjr2i8Uos6Ohch8HjzTv8DMmH2EK2grXFm75+sNmQjWFH8qEStNvNIOmPyel/TCdGgPy6MyS83o0GxjTIfTJyAELs1v19OIQevMksGLvqaWjdun0XtlnLUbnUepxOgTmM/q0ZVm1pOxp3XQZtzJZSE3o81Y3d0eQxQkO+p3FfbClLHmRcOloRQlRhhBmsiiplhC9a0m9YDheyuaDuvNEfoSiT7rVQMhJMIIgzZeC+vfMiMByCN9/Q4mpy5yknh7NcmdFXQEh4NQN92/6QFL4D3AE4A7Vt48s/5+MZdBejocT2rji760GVs9e9KqQG11CfwSTnV43DQ1KBjg7BANc2iR96eydEy1TzEJhxirWnTTyCORgaXxDSIE3w4IKN9U/AJARqQ5D4/Jrbvtv+NaFuxuUf+3WdFb8uzuZL+j+FVhkkkIk0Vnr++0qwkx2NVZumFMw5yKob2VMHf5XEcHNUnxlaWj+vOpQGZOQXDr495wodcIyJ2nSmShFxpjruLxs7YJkDonf/nBT826RzLe/MuXRoL8mg0ROWl9fj9VoqBldaJECJvqG3WPGIclnlCsmd55nWHieZwC34Cgwsin3BnlRRKbWOncuGLhJMNuMIW1c7+PwNskbaFK0X2npf5oaHRxLBIV8HptUeOXM14dQXAlhX0N7qEcegWDFxuTrYEibG1bsLzipHU/t4ybxu/YC5a28sikN8+CRTXoB59U650UwvIyQLEhN0tOPRp7VvnnwAqC/B4ePNlai4dL3Vg9KvicWZId46AsbNyz1k4Y1ZrBEQhtjKWpEXGBxqR98Mcc0bXfOXEkWccC8+ZX2B8rX0q+Uid+vWbYfdUDnGDgQHMaLWxjB/xGd8T9TmV5Ik8t2H6I1024av80I7WgsiRthrEb8OkBTsAdql7RboCZFv87113ymOY80SpxYraqoBFATZ5b1DBZq0yB8XTwUOqe/jLk4pkjb5o+qCjABotfG+MofJrqzusrXBkxNY9+kcjxoACFF+bly31R/X9phqXUxgvcCNpi55VH0mu2dpAzZgBtclaIpr9uWFn5cZAJAK/EBxuovxvOdzbY9N4uYPvqF8KPQI2eibQesC/GXNOTDs/D4YlNMSNKaDvTomX3Pbr7BQdF38+TXAyJpLsmbHSYSrR82sIBGAdeZq1v4/GXwkMat3AXrG9PzLrQt5llcIfheknTvv617NmIXoH4gdOi+wm+MtLdk/ZgbeNZZJo8C1gIDLSx5zBHLaQgfW9ZZn+DrLRByCoBApXOcBXs5jj5Vv9lEsMXAjWrXr6JUwnGwVzm+LYvnTvznUkjhZL9wTuKyWSV2Ij/+4ekNeRk+4v1jzv7duKWdbzPP2ehcUTluJmUfgHbjz3jD46bKl/RgdxClvSPAosULLzZH5+7P6ckZQ7eCulKOp/3H19MusqwUOLS7iM8nfr+PmzjrgXgoZbin2wKCzz9uqkNH3AjwJf2cJyWBwiTybKDnAobFYHXnZ8jm2XpEqU0VkZPcVlKGvGjeObxM8ayMLJspntDaDhxAFG6bdvGdBEjrf6nTevrMj4Hs8+8W2vEKBduvW7Vu0m9X2w892RQ0QgXjFMGGAx/dsxr083qrQUrhbSdc44su7oqYDHRrX7rOJ5J5i0STBEZSEtToc/r+C0JJSYLYnffZXyeNg8NP4h0jWyCTSjzMJgblGpf0mJSEVAh+zQShrAjYA0QUB91xdgkv7E/NT4ldlrLIBa9hNycaajbEDUMLkGvuKF+7o3BP29nrAEYaRN088Ff+ZOmRLO7eMmwhYogDXawIFA8hQRG0hc0R3Fa3adN+5bw8XlC689fASfcQsQx/wRJx4wUsDoy3j8/DFmIJCYG87qeI7bFxOhPiD9v26oO18sxqZ2+DdI+EHK0gL+PtXFSuGYcIEms5Eamrk/28Fh4Ym3Ob0o+K0KFgtr/qKmc4amBc8NQ5/zf94494OpHlwi4o6H1ifrvWog0zQU/oiS7/L/xmf78t77JSosYrInIG+rFj55SvDMIG8MS641Pf5M7z1SU+rzY4DbP7i2OD2A2a5fzql5NGTN2HgMU0Sq6tQWOELRX0218GljyE3JZfJJd37ait36uzlXGpXKDlhLO6lk7ayg4YamVKOKT4UATe5fnMZM8TBQ67hDYGyYZr/Tc+MTMHQQmOBFsoCnJ/Q8DUvjzAHG5bESL3F9uBEssr3GChizNcqHrwRNa2HbzqdpTEFK9D1z3p2hJYTGmJlJMCOlXhDq/oTGDZuw7Hl+7Vlvf5jtSRcAlvkGqu5rG0ch4z9YBFeLj9JWOivT4JsdjqLeMQ4RjIAoY+ZXbHobt26fSXbPrEakKLJAgE0tEU/gboW6hVSOhFDC9KiIbnCgIw7mjwYwk6VBTFmyFPFweiyZ+UwKApohPCaQp1CMsLfYLs4tIesjcggfwGuSxkj527OkLlCItVIAUOZEDoadNfAqAgDYaGRWQK6O8PRP8hT0+yItWyYxR1ML/Chm52U6RXWsp/qk5jWs9k37E8ZqdQNzrq4JnvxMkmbTMgT+0j+Rul0Y2N9VSAR3iYIEh9tafIZMnnzNG3v0U/txyQu3EQ43TFU5YbCBzCMKmjDBGNdwBUoRzemWAhN2XvQHkW4YLz/vl9j6SmB5k6v/6tPOKJVGyXmZ8A0I+VYscLFyx8AZN1JmyKfEQTOttt2UjCM4GKiJDY+QfPamHuc/2MizekhGdeGIZh1e6SO1GfR0ePyWeMkTyoVeE146u9iWDgUeeuw+FDXAA/NidJ79muWfn35dK6ZoBmhB3jf0U9yU+v6KU/Fe7fF35OUMMg0VW+6vfKHghFqQEc0GBUgDH0GBo6uT47wB2MJHEpPKkYMvpEJVa1BFvkKI/nntcs4rYXFx2IdQcBnmoHFVvggK3WAxILCvaF8vxpZfNTraW8EMj4bV8cz7STq5/QFg4N+9NlxXQnloXb8lEkRYTGjvGX7EZ8gRMAAo5eBlbq8c3tYz2sx4r5ksa2SaB4re4EMd/DU9JiEaDoIMVlXfRyFsgngYx8pPhLmq98I+2Um9UXoWBFhLZ+T9HrfGLgDLOed5PnWJvewtrr13xNXWSNqNnzlE7CnoXXr9j3YZqWQhJAigAS0ghFhFgRwuQUysj+vQRl+ZgNlcNKb+HpX9a6R7pAyaqpgw4C5wg/wNghUCJaF3swSEcUSq/sKmAw1QKYUoGEVD8iIVi3cPlRw8t4ijIvAGgKkkGla/JjqSWxk9NgUe8p4T5M/tMsZHiXqxxswmj13jtCVjSTOlF2gwnCo/v6ODzpUjZeAyyNn6Idcle33Dp7q96G3oZymajhft00dEQH38p9OK08IoVZ/Jt3NUdXazZ7rxEhwxFcVGTFKBAAfWTRcyMi4gQgqpgbcAAndFh7MfXVW9thojO20P74aBCx5wSPIGtJe85zEIMd9zowXLx+Ebi9OQRCjs72C55at1YaR8MUioVU23ulnThERCH3ZrJz5t84HPzq/LMLUogwaLcP7vi7HMCLtzFkQXV70rgjISywVQVVz7cincNW9YwaeamdMwEpEoxJ0hWzgmc9lHSBVFZQV/M0ZqE0X/ZNjrAtQtcdR8PeN2vJ/6+ED56mwYFEKUKMnp+tF8JDbisybwh5X44Zbj+KQndEKZpsgpua1bmcHZRyzMIVvbzGvy8nsa1zKQMKG4KM+zclJ+dJLt57gMYOAD2qYSehYfa5HZvY1FYFCJeVauaF8Iy5yqFyPB2yms2WPhojnjxZEct5uZIrYMbThfmN+u+klpRzb7gxPRZZzaj2S5WeHl+HiOyQT0ryvN2BdtZEBNwh3GGXCUR1PO6meseCh5haWaSuobYa6T0knQeAAoVxZFv2dOkLr1u17sG0OrXI5k7T8MmOUCq5k7C9krjQcG1JVxpyMWLpdpnXjTMfnLWOzUTgOasQDyv2Z4DCCovDvBFsMklKQqYYQpq0UnL7DBom42oLQIO8l2tQQgVQXdEi4gSqRbhB0CpQcTXJvhJYe9qcTZXfmohwQwwvzlb8eIMqg8i0H84n9JhtRGXctSGVKU//vOz7pV0n8Rid/rkKcKgwA/+GPv3uZ2aKH4boBCN0/Ck/My2SYHrgj00uvWPA+BDQyzG8MHFDJJ8vnLWT+WLbBsxt1OZ5ITxiCAHDP6rDitCnP9672vd5GsUbpCYM1vnSAk9mqSt7MK8yHm5ImEuIhZR4vXj9gEk0Oyz0eznD1/O2WknlIcLfUD22kdKpmpBSibN2hHYw8r0IP3uL5ddSeb9zhmJtGmY6exac9OXPq8y/zRCoSnl4A1XujM88bzmRWAGRfScF+lvDSHXqDuQcliVLQAKFkjIobTm261mGXRdCJ0bkdh2UbRkfk9X+UPakx7m7UPJr9WVI4VFNTDebL4JPI3WgInChIO9wYyLTNCZYbK4V5Tojuo3UjQfRTtkktlnswN/6TMlbXz6t2wICoDDfLehA6NucbT/Dk8bGJEQ6/PaEr8GRk5vqE0TSJnSz22s1Z54E4PjQuYxOXvJtr1YmLX8RYI3RVp/+Nt6LVchUdXXgN5QerHzDUEejqFyJRhiTLkrHdqyNGlrb5ax7sruDy6eU+ZOVmDwAq2KQFa+K6x/KYY6PklhKzwRe2Z7umW7du34BtIbRHoYaI/iFCcQyiLeKZSrcXkRoRgoeITllTD5V14q4Th68tOQGFhT12AWAzgRMKASP+JeMHvLgkKppv+7Li31s2r4otraBEwwNQefiTwUcs7NECIJBGOxFiemw+gqXhGjkRJ62HRZk38TRh4qaNdmlUb0zIQKntuKdPDsmCdUBYU6kt1OkP93Unoqnl/ib3MEryRPEwirucz+dcLD1n+ay/dr+hHFNtHrCs3fU8Ori2H9JSCMd0BGsBUfPiGPnhjg8dFBMJT1w4YgwYmYJREGjYchm19bh/kNTGbIPyAgxCiTHurO3X0rgMSrhu/OM9ppF79bzeOTuTChzkQi9DFziHefkYcxEdGhYlLgpC8GNbfunfJAY6YlEIigce1WpTkSUXQrJFCAvXO//LZv8gEh7cm68PWBlmt/bJc8oycc1gSRlGy/Yd5rhivjoI/8Z6psLevAehcVCHBgPD1hNetyMap1Lf7+KXEalV5nn52sHLHOHjm2bDBQt63mzv49lMFmstti0OWlnx1BcrJ51gxV5oOk2bteXH+oaQgiMO5s9bbDrcwDEWcS8qRiLquVEoJGKmiE/44s5bnNfUvDkyH0GJCYhErjhArJbOV29I9QBLpbcAEh+b1TYa/Cnj1IK6NCSsqqEmKf+zem/eKykpQ1qC6UoxSQkzbmdpwf4mS3DkwEvoYKDD3669q0Qhk8S0l0Wl/fJhN3LZB/SPz3OP6UXkUNb6KJVj2RCEMUS3cM/l+ymtxn8eEyTaEhE/qJwwd/d5Ot26dftatn0emkESGBIcrCjYW0ANGaUn4TZaLCBkfoTkvsdx5r+2d8sX2NCSxzyuC0RW95/MIKNvslyV/HsuWmTZQFYpczl2ea5HJglYa5/Sj4KXEOkRCmcAi6f7HQrukS56e6dxO+ZNS3hNxIG+l6abx+Ne2e9SAxuAz/BKJrj/5cr31P3L7klocKvCUP/8XbqvcP/jeK4uSQUtk9SNsChiksU2lyQ4P+ofBWKg0EO2vRth3Qz/8DVKj5QWGzr3P27ryHcqmp27aoUkbNAR7NRF6gHDJEEKI3gO2EDaE61Z7PihM4rpqvCKC1S9+85fZQMej4/O+DrGboUV/+OZz/Cz55Qz3B8xQhTe+f+8fH3Onj6FmDh6pcJShDLWpcz1TIbsESYF+W8gfDCKxrX3ZVJLAkaej6CFpbYWu9+eJsx6gn2DMgnz/+kVx5qJotAi0wEDMrj3sPTb9pgZ3Hf0z/XMne/pLqF6TRhyT9wFdwuIUbnCjff9kM9LlaO/F0CvEP0XN5zIey35LwtXfzPH6x8zo3dK3YfyRsEYXdcE/JC5cpLuDnReH+dW7uHsOlMAKEEC4wHW7NqNJh5TxIJCrKacB7KhnMgYForMJ0o5gNNuUHaf/75ytU374jFXEqnl6V9d8RQa7QaMlUGZenfrt3YkfRbLavMfsGat3lu1h7yY6WRo4XmUHz67Ch+VmDMrirzAlfClcrXNxxR9wsWZJJ4vaP+6eb0TIsOZ0TVf2SYs+CuFPAdfNf35TRNWUHDmWnaOlUn/eFaKPZlb6cJaKIpKtuBzXdOtW7dvwbYQ2iEL0jKUK1CDN+H7eRCQGjSGRxGNYtSbbqIv3r6i7lI54toWkaElHqMnwSUXqx9zNhC8D8l6KFnqsj7uaNaY6FkxIYH7vnH/QYOB1BROtlnERuEUCH02xMvgmoRok143PtWjeHX/vSuR7pgYj0ZU2j0ydxm9TZLyHdljxzQBHDdhG8HF/Fl31RwpBx4jf1+MHSkIQCtrF8zbVq1BUsDx/FWeyt+e2ZDr9wwaS0g+uMfdqoq8dX9ABxpCGCOn3Lyu4mnddc7aQRDZULrCwrowmE0SRFoE+62xsubgn8In9zMdYCwwvxnnrX01leOZuJhKy5Aacpw/G809pjZ/EMyYJCZ89Rwv+/qQOJsN0QL2nI/CKa3yzAPjHm1RUKAlA9ex2tIhSySI+ER211LacrSJh0fh6rX4h55+jc0/qTgzFppo9uRd9EY4L65ffdszjoYRLi/0Zxq96EP0Hjg4pMCg4dL6yuZ3sFUNYgxg3wB+kZgVMr2kX10osAcgZcwK37w8LOML/rjROGpAYm5hljgzPmPRJ6vqQ1s5ub8Y4GNt543zqoW7FqKEvk/UqZu3a/RHvAwrgCF8UFs7rZ77NZSKWtWpN6IyPMv6IPOtdeCQGevyjTJisL4qTel8NTJR+ZH0dmOvw0NYVWJ6qhw2n/AfEKPwRe6G0GFgVi4Dn1wo8eZnd8OD6GLaA0xaPND1+VRzw0ivZ4TCQu063YryJkhAGbxRPhTf3Fdq+x+nFuytQmGDDgIYcn7/dYXZj6dzskqRGkO5oaHwLpZ9CffdunX7arbJoQl5Ad/hECwkgRPuIzyvWHaUASgL16xsPdy9XGC+HVZ+iWVnDpQunu85SqEYcruwiin/jmCbL1PYUVTIQdTNedzRrFEZmaS/Rg6JTjZFe9jq4EHQXW1aErp7iF22D8QWGVsIdW3lf6a6R9zVrw8tDMgLQ4xGD1fuOwb3YGR2AD2VeK3Y8+eHXtsPY5bGhNHTrriMTAyZM/Q9wTZIKYw3BRqekVuuDn59VOd7m/Mp6ZQXGzoGD9PTCaHK/9zTa57vU08SMnpFbfxCq4dACcYTuBqOHPRN5Dc0RAPeCVgS8PbN9XCbNndYw+oSYwzdVB3jX988nO0YxBlyjIx8Wng3V9Geelri7MIH0vJuAE1R61Sv3P0ALoSucjAHtet8EK0XCmG438BUGOlQeFCaLa0P/EdxSSwIQac3WeFidq115bijg59YO9XYxTSB48Lzf9vHOgCBYP3y8YjEq/Lze/JTa0UUL3OhRsoJcKg+yHU3fGiT2vAVNRn+tosKI2XLqjmDAOUtbmGVPt3M2cHONAF2ZUXuNUfPU5BwSOwYX52AYTDStpEPQjyIbmIXw9pRRtvW+0rdGXe5FTgCqNNB7mrt2NLnNTWMwwudH0G4cun1ufdIzTZhmhJM44k9GWkDG8OdHp0XJTFWSbTBzwMAblAhfaWMiZSLbnRJ6ZVkINoQAmY0BWPsVt37ap4XFr2KLzBAn6ws0a9C58YXiUXgz7Zy16o9ZKzOESvjQ/HvVnro14mMrtSqABQswtGps+C8OGvuzx/Gc5TgFNDBhrAiJk9ZKM63O6Zbt27fhm2rHK+YBwZPKdVjcAxxPcmEFXXxEi7X8HPwBRCc7jqNI2PxB8+D7doIE40ROWVcj1IXrMdC8g+eMNQtJcFp3NGsEZJLpxOFXBnRAdvXJB0a7BDJMEMtN6WcjchEhIUE2PNwH1meoOZ/zz7GXf06nGVpYB3Rud572xkVK/a7U/A04RsB2Ne7f4UI689DOvtROWAPS4Kfw7FS/GziGFBGYi++927yk2iDnHC3anoFkeRJ7QZQRqgBwgXjHqowuaPe/iCMPWtprKOq3NLJDREIDAWiFGBzDn+OLkh+QE40pzFgW7nW10JoxZMVeKUBPgBLMPn0aSnzsI8pVUUQFqLaA5PQdXTv+dp/HuC8Q5flkWpSCAg7X3u0P9VIgHEW+PhnbAczYxXY1fOqwRv4AAh+A+C43nteOzn34zlZLK6CUEYNOiSHM2unHQ1k+4VRf18EfI27P7HyhiUKEllFI8JG3trxng8b8TBwp4pYfiRYrkK0Uza6zxEOREzJ7/2qCTV3ipyILxc61eLr3j+rj+FTiuihkEMxBph8KX/qOY9cMhGKZAtJ3W31TdJsRmgliFSoHxJQvt943yjJcJBAYBeEAeqKdl570+ABo7zYvEPjaIx0bIxMoYBGYovkoKuT+OnpA1wEuQka5fcOfGppmSezDsQlaT1r3gLguN1ke6hOvZh+IKXqqNosqclWmzKkhy3buIKXNLbzKn49EGFhrQDSNiDhG1WijtkWlWsU2YiBpFZX5cQnYFigInqLztKqOB7H4ePjOOSU51UloxtjgMXENXgbXeTYrdv3YVsIbQQAg0+nBGO+JyEWwwUVqVN1GV4Q+b5HmlHMQfd4ftXddMrCBkpDHH4pw9WBh+AfmRGOIfBnC56BVFVQg7Kirr/LDioMC/sCHriLVzeJ5D1lhhZoP+TrcenV5u7pYkVWCOx4Cw2fYu+8z0XLrMDQFnCogoBo5gd1o0b1Ezs6YoJzwy7QoBheJ2396XBKKbM+B91ZjY3r4pddfZfC91U63/CrpvO9zakR3xKkR7S15jx6iJJFYkrbap/qU8HKpp2aHyop7swglqOg0l0CI8owTivGZOP2zIgSJIY/Q+gY/Xcecvd6e1ikBNmC5gwP0f2OcXXYPhyqXIeEiw/PDOw1QfT7JJw/wpWJGHd8hIE7l2k6j8vn8+BufUy/6GYEBgpwnjaq5o9VIbBYc8COwFmvnT+tVXo//ZCAUoQlOPxZT2lCOGbFOf0p6sD4uAhw7/f6luKlkSIFYgoBa4veX/PtNy0zaMKwUyyFnh2z1vJTiuAe/xB81aeY85UHnSQByvt0EANgIrDJf3xykR+TIoTgz0GQTCixj62tWwMXZbJShtw4v9SmA0yXPHx6MBxY0bdOHTgxUtpGNYaZr0Srl8ux4XqQULEEYO6V8TMvVfl3T6/2Q8JsRahRGHBFsG1FxZmNPB0ClMrtysjyWkqH5awbUgQEDQNasYyJQKootyqGHqueXbh0Qv43j4uGTtLNHf0TjsSgW0N8Scy3RezaoicpaWl3v33FBJ0wHSrjCoU47No7B8kRElysL070IoY0Sc1hrJw6tgLvPywVEk9CmSvXz6vu1u27sO08NOIKborBUoRzrGoLBwHuEBxYA3cECQLgEJbxNcX1yy0rvAa/GlbLxQbpTWH9hqX/hJCXt0sg9oA+YX73/Tq8i2YpyA1cKPLNuYNz5Y/2a7TWGANE8RKygtzGtUnuLZAl+pSud+GX/v2OBv8eBSdhZF8AMZ3OyXe48h9TsJq+kcP3JJZ+PUP5x6FWpzLsbO7aTVMlx0AVhfMvgVjMed1aWoGDU+Bu6p3nvBVLBH4RZ3fvT8Orr75rrVBtd/TbMULoVGA6D9ueNx04lyj6S0CjxWBjU+ACSwxChpb9Vb5nX/u2X8xy0RU2RlXCIxLyKZUMzeNwlV//n0PK56jEDbF16fzJnUZjiP/a2RjRfY2w5wLhMWt3PWfXbRjnV5+Oh/lCUs9wZACErmUjNmty4Sqi/1thJAosIb09/7zyv2X4TU9KvR+y4GFgpSBfAZRRmjmuXDAJeTfQ6Ejv0koLb9ORxzFv2JDHPDzdBh4vgKByeEVg7Ib6bMUGj4BReRjML2CXrhQLGSVNibQrrciMwys9X9+jhwAipKXK7xFCyU8g2iGDhYn7MrLVjJGtJBaNJRFOI/eIURABhNpUEUeNK+AmgJMJa9YmXzT6XuwfjhFt0NWWEbC2bf1tjdjF9ga+pVJx2nDevIb+zdUbH3NV000SQQuEU2LbWYGEA3deRIdiyeXmOxW9c8y6YRgHggdq6gOAl0ZCBbAxCeKaU8P86jFKwTV91S8zYljYw0UFl3KCKfZW9s5CoK+2GpI5gnKLlZd8FdaJG7Rd9kPb+TbGlCfsKetoMnG3adfAReEhqKUJ8QHMTwlaTzjUDFcGZt+VZdKtW7evZpvnoVFmZyDQqOQg1Fn8ioURm4jHWeGLEZoxCav6PrtiveVsGGoTGCE37pXOK5UTjTzApby8MlKH9RzMCttXW75Lnp0Z6vLQFV1sqmDMIHqE10hmD9uCBv8GhgbfExgT8CkDsHAGy8qu4VGM9zR4zPUw0fBnBLFySLXmD8x31SQczeL8HA0/ybvfNmViL7V/PqaxiN7cLSq1QJL3DgkasjOL79HpgRWVuqoycu4dg8fqU0/hK/pIEwBk+EzuUc6e5fjyD06+p1LxYlBzOV8hFql9GqMD7lXAcwlMh1QD+isXJOxiSOaNWnNvbsPsA2bDuEemidIFjqfmvPrsSz08zL8fZv8tNwXTxEaDwxfcDIIBTzJiiACUIY6gKOigOHyb8jycKn5EO2LENr8LfLVHP35cub9j0AvuC8FvtvbDyQflpWLx03jOk99hWyl9DCHtcP7PtMZSHTFDcYOYZhNvYyv0NeimzdNc81+fvGPk8oiggfIefaDeeV7KuRAvFaJZhJ/8iaIwkVxFDX4z4/OFyw5MilGDtfwamJwyAxQBFcRiyperXS1orm6dQJ7FU/CnMhGbP8U/Bz/zgMtzRAfrdaa0ubSMsnx4kCsaMvvmHthi9TP2YglwqzFeZaO++1EiikHqxJr2xAd8vepll3waVYkzfcOMrSn0HqJPNNxZSXsFJ2zgeMstVhCSHXflPA8EY4RLA1BgkQb0nfwpTGlt1rkNmCoUDirhtWBWzdj3XEN5ZWOayj+Xi8Ww4M0xrBdbxsZuehDUYmSzW6l9n4Gb7a0RTC5dcATqMj35XNDVdx3KAZDOjhk3A4u/MUEnPwidvSC8ISybXNMUwY1eKKRbt+/EthDaqa42WBLg8lK9A5pHmh8Suy7XXGP41T0YI08F12cnQvMtDWIZ0Hq+Q6jEpk6XgstiKEXAt6kGVuKGpBsqk5fYT1g1WwRX6LhLrMh0rxH91oAyQmyEfdPaO42sJFZ3PgwBVPGbq8H0+05K/iDcGBGGN0pG62WmdD7+4x0fd6xpIMLcZG61DveqR5P+fF+XPrHfPT6mxATJcu6QkARVI1favs9CtFZ7rqb3GIKQcitfYN1KHbZFUFkI+Ly/2IHE03eg0f/h9UzgzggRWAwWBkbIPyiDIBgEnJ8NvgDj+a5tzhYT49d9fKWu85exQSI4svCG3GkWoJEpF39sxt5ZCqejhXcDonOAA8xjQFvKqVwiNU+82gx8hrUp2B8lo+2za3L6zk9vUD9lT4DmOB185ePCtl4oxHkwPw5cucT5aBSuOVW3eM7j6f+q7/n9Y2HtjMBVSIMt2fy5QesY6CEzfI78uhyypto96yvrEPDzqRXveeVSg4KfM4IXDfFmGd93yg1OtcTOZPGJXHfB6pasoTGacczJj1ZGnQQs1JAGelBixRfOscYbV1dTk9i3ShAuD1jk/3TMZ+93hxUgl1gMBTNr1eU+ElAYHG1e07/cRK+Zy6sAmCMq4yhmg0T57LmVig2ZYSkBMS4bka9BLqa+kQg170bFUlgI9Xw4/am+p4zMMwZjrEMLyOPb6drIxGloFa/QQ4A2FjG6Orgn3xdmsJZr17n4FTADV8JV8GhuUVI+CQSbe4wn4T9C1IxgzfVpOmOq18nMHvVAjD/J0pLVxzFQqrOAl4b4WOnurWdYWGn2C9Z2wWhIvriv3+pvpVBkky8PuIZaCzV7UGjyw2Um4f7na+7ko5LejnFd+lp5yN26ddtnmxxaizzDmzKGqrDAUBiHykIaL8bGFVgpwjjQtNuWwvtl9hc/5DLQDde7wD+qwR5QmhF0ID0h+l+GnxWfbVqpnfZyK2eruoBeXVVGFIktiL2jFGZQTmHC+1AGNunxC+/SHRXgEKOrRMSL4P2U7hMvHFTOsweckdAzr9sOquctW1KeHcq7Tpj+w3jm0zUh0otAaWWW3kT9/h9/O445I7/J3YYcLl98H6gGAxRuBlyPSuPeOQZHpXcIPqupXBB7dXdhcpfyjhiE83L0o9z1Avvrj1+E/BegCqFY/Q7ADR6owoEFOWEEpJy3QPZvenLWLYOYD6uHY/YMr9mblxyQiMB9L/XNJ1sQ4tWvgySZY6rKmIo/8jQjBmJYIz9D1zJ8P4t4UcWHPuVqK5x5F+GDoFKofs64dntDC59IBH3a8GfUCLGrktE/5nL/kzT/Fz6bcvlymLCVUzoqW24V2wJjwLuc8srbTlkRMFmz0ssrlzoFROFKija6bOJejH90AnWStkcY+Zx4QjN+GoehoHRWFWkxj8aHOZxZY46GrFgPQ1yhwidUwH4hLutTqCytoj6oLgkKTBIffbp+pHpmn3OFtjYFyw+31rmh9qG0J91iKuW45i3t8YOP2vJ4CcQ5BFzCufamHIuFEapwXphFAGOq3ZLOmg9lZJYTv+MdRq0c8a0AVq7wWoMyGqKNE8SeF6VmXKPqHcY5ZqCdIxaFRRRx1FtaBCYDxmVju7cIuSJsh2jhFeaKA6QtwiPCMW5bdf7jlDmAS4QX4IzcyvAahVEJSooE8cLaQddV82nHc8RgQppCPMhlCveBAMW8g/uInBjDUzpi5de071Shbt26fT3b5NCUm5SFCIT+Sl7IeEBauVtBRwyvRHoyPiF8JN1XS+7H1BAAJBioisRFE64fl0NfzKDfRrwOy2JTJRaffdeB1YMlLJQSDSAs1FiL0Tvk9+BGywLiGnsqAsHNaQhxE7oRWg5cYP5zRwXBop9wk/IrF1iWcvli/uc4Dv9w5/2XY5pcZ+8gGKFa5TOaf7arPszS/vR4zJmAVsIluPgeoIdkEnDwJHSG733WB+6p9MVxr1CxsqwAPMmpQNw85Jf8lgT/0Adw85GQcGUxhK35ScK8POI2bfF5b0hwMnAMnNT1sMBd6tVdNubwoQKzu3vZWKdyvFc2OuVKB9FpCkql4HtwKaroTFaOAMOpWFOLVGvQLhlRmhp0rj+aiIzpbHH6CbuOzux6dXkURtKG0t1pApg33tJUIiEFImj9p5JJJAQBgbw/NBRTGyD64KyZLZgbXNWdtSeQ4uOYYlA9tdK/q9xNRjyJ0F7Eq7SAtL83k/jHhJbS2SchEIhU6+EBeVJnmsrDcSR0gc4sCMSVGEiSesxCuUReQAaJ3/ic+U5y/WpaRMeE8zhSgettrx7jZdjWMAOhOaylg4pucMNL/5QllGiQfgA8uAxw7TEUO2aORKwGGpGvci7eelH4wRp7hT0DEUNlyEdB3k4luDePzMQZKPVjnYTiHgNMKOvRJ5zzplwga+eTzeKuGwy1gdrkfANgIfWP6Gkdd1t98rkiHuyfXPsIzyl5NF8pJq6Kl4LVQzlXD/Qe1sdAo6Ut6zvEiKCLcpEgCvLd+dbxbR58wzK9DMmUZzKdN5Tn/5mWnSLiJxQovS4OXmmCCfQ51SwuL19w+vvy7bt16/b1bJtDY5AzfFpGjtzzwZIAhNPwF3gq7HCx1clFiHnc0eIPGa2CzJGrlDEMB7WKMdCItBc4TYh8KXdVYTDftiRCL7OjWOwO2GzgdtF182C9Mmiq3IgIzFAmRAz8ZLjfomQDjf6Y0Ok2bmvlVtP/vqfFf/mP//W//te//+U/6q///W//8e//69/mv/7tP151+485nggABR1cPhd9W+bm42NO56X/Fpt/g2twu4VuJnfS0v33HOdU7FRLgFDdZIy+hu/nSBwXns4To6TPWvHOJpxVUeiVhqTwvOEoO8jEjsy5JdYmqfKPw0U4ZhDScYz5AH1lWc3XWDk9aEIIXzA1iR39hidZVBKv08DLRU9ErospgtB4yfSr83Z8er0GsXSB0ukpltufHEMXvZYr6RCIMoyUgIMEjPWSTy9V1iKOb8GUhs8Ob9OXw2xpATUmPvcW+taIw+CZz/+drmuLtA4FVjVSubXRk3vBBXnmwwNf/BtnpOzG8JPV5LXBVY468cy2xjbUYX6+exygDf5kEJKw5o6XH08CoVZ91ZSEcf9c/xhWF9eVrsGgMQm3qxZc1NiusCAUYGZ+pBy3JongBoA99NmrO1XJSCXywbbCx17fvhX8OWa65hpXBByvjPDmOddkbZTATmIvK9+ttfFDGdg1P5G8UoTziO2ScaksGsWJm6mv4zEh+QhiBous5EcO2L6w8gfXw01XEHwqs84HEThwxu+Ar+A0CB7jdKs4MfS+ipgIAAkiQYKPwcPH/vj75fsf04QBuVhgw+vZUB0+5JAQ8m5DSVkac/NwAEZUfFGPpcYvuHmrRa9ajmc3+hJ24XX54sN4VuxJAk8s+hZ/V7b2rkhut27d3s02OTSerkgOHyt9Wz4Rcm6R/VoQjbEd/pcTKfDUGcraxaE98KiokCaAVKCkgZjSI83lm+zbQANjRgfWjLtXedsuDq2oBxShv7a5wVVQaOGUQNXoLkaEqzlpQuCozXXzMH0kenvcEe45dsVb8bsvbUPmmBB2AZyfhSsp8sc3vejjqRW+I0j17yWcD0M83jVWiUD5bj5vyDF4lfSgwhfnZkj+lh4CyjreNi/+qLV1BorCcblQTxm40ng5ogBuxGSUrYkHMTRirGP8eb/kr5eIMNS8wUkWihwGrCVC9g4VJrrMdJOIhNVYX0TondR5tJZLWIth1+N9LXoKSxKdztTUuABRU7saMJOF54UIy6oEugx7rDmt4Zz59IcdswfkSxZxIRHwiOIHIVbBsQPIbZZzIHPqnnR4+a5g8MFQ8vmKoLJUZSi9Ni0Q4sWvWqZ77VKDMQ7BaICvRrneiE13LzWnLMTYpCyDDvYreZ1GMhoY0KHV8FHAFXWj2NSPGTM9ViDsUnWi+QKs9QBrZ2F9atXQC7Y2gLMKpKf5jlcptAhCqZF3oX5Dn2Q7Ld5XsXKOgeWN9FlbOmPtORTLGvMdg5h4uSKt1WX/IRF8OC7WFsHhYsC9UnyP51Ep7vILwCDerC2UuJplF/WVMW0MOm2NCWsRPwqc3tyIyFkmZ+4PakpPa5IsutPfzZGBSYD9R3LbEepEmZ5grlGU4URhmISr67xTrEexBqSPOjRfqhZ8n9t6hiWGOXFh1hjheIylL7aX5MdszQVD+Bc7TYR0Dbg3Mt5bCICifAVG3zg/r1u3bt+ebVbbP7f8Mi7jjN/5eqTG9Y1RqmVMEbG4WAOp3/F1cE8Ifwi2RhtrtfC//HKRGBvbC9uBbdRlHo1u0A21z4ub5cHhdiH0XqyWwqsbiIHYIOCGgkMzsoIeaUZuWLyMcUnfSXzLUwg99rR/lw1ACnS2a15PzTeKiHa52burczxnfzeWQ5Oo8VzAFTrORlVJVTQZw4uzl36nSuskiKrTO8LmnBEQjWFfL56qnqVs888aug3Azr16hkoZHDVwSwrCTiX4kwbB+A25G3gNEG45foALer/Gc4cNig6xwErC++KyUm90EmImQTzF/Q2g37aKCOReq7mEyWdFjc9b801AF4HDJhxkO+Ck+pRFT8aorcvF+tB9zA4kBAFuuLf+MeQ43bedioM2IcWGIX54tUSidNZs28v/jPrbFdbH4JAckTFB6JysSVX2JiMtf/WrTMqNk7j9vhl4CHiDwXj/Cp4zJX7hrHMa0eX0fvGC+hKTmuYoAw/p+tBxNjtCWhhBi+V4wspQAwa69N3rZAU0hCLBse96dcUhT0htRX+EWsP7ftzqAdxDQzs+BCq8mZu3ETT66F2h1ChiW3PvvDz6tTcdynBTbswgapR7I3/kemCfgICldSBPCHJxxyE9Zusax1qKBuFDiQUs0I/EhBLCYZ/sk3Aqt/GPu/NPuLlODaZt4TUJcK8MJmtMkBr/uZZElyDExOho8xoY/ljXqh6zTlyJ/AlGGKeu4uPam/ydiYQ824x+QRBp+52fx7MYSFp/MMLgz+L5YEjBDQo1iz9bEoseSeilHLt1+05sE6ElIzeg9D4jYhX7UdNDKNb72IWN6C02WEbY9K5Kd09sSNjIExAXQ6FG17yxUGJk/ISbm0YAUomMGBPbhdCSsqKBBKCiLMu4v4JQRPzMPQESTPiJ9x9uAT1t7pfQazVEa4nRCPDS16qhfm3DJJGBYAv6QzmA3EvdKE+3y/764dDyU5yICkSs2MSEjiZYJ31m61+xnzXivqRuRcI7hz/Y8CiB9/OmwlZO9IIdwLubqsAO9GHg4Al820heqv8NbwPuCgMT/tYcDavv/4oI7YczMJEHeCO0602BZFn9MQGoagv6BHBlphdBqWyc/jU4W5CxKMSoxDsFXAd+7oBe/NAJeFkGfA8O3mFMOq/dW8oWrVqEsJYLIEPe9WUJAwfoTAN5ChA4L7/lrRc7NLA5CTqowon6wRUEaiAypWyNo/fCCnBJq5fKGr0vGOJ0De02V7Blj2ffJwiD6FFirStlT4QPzeLRhbXuqeNlo39+AvUckTAjweUgkygkfFipAElialiA19K369Mkt2L78dgj8GA3EJoHYxDmARQHNiidvMEXPXo8IWKQoKkIobZKOfo4j1gquoDPzyESGhLThJul+lAGYMEM9YVpvaDFENEkBfT05mYAUvgBugijTViU0RWiEiGr6JKbMcfKofk5E5hIEDVjD8UYm2LEnS+bXjWn9UmS7eNGWh9nXj2SPZdTI4RRwFZp3/0b0+1CIQfIaj2NHyS9Bsi8Fb38V5/avuJPXJZwl5k4TOJmhXEwV5waFxV0zpvlg3fr1u0L22YeWtIIOCOS7HsqqSHsY1jnlb4Vdg5HFAh8MhJn3Dd3hfCHOOuVDERdnzIdcmP4zLjhYDeWgEAWKXHeIHeI93FQgyzEJyTxFCFEyDDCv47oviw7GBF3RgCxwwTPBmfR6L74DkFvvrgav93R/tfbb0coAH2XhYulxGYtYjz7zfeU73+p5XpM2oRigNUt8CLt6Ca64kKPvIzP8b5rHMQucDemABxtcjqYJNh95YoDWDcGOfmJge40/CkfTwhEwwuBY0PnQBn7bxDGJ0FpW6anBs9r2pdxea89nkuWVHO3PSACAMTZ6aTF1FhnJXChj+h+nxNkU+GMzusnymrrBCoILTI5lS747Myc8dD8ASB8xFPQie8Y1FkPLoz1AbZS+8KPF/jiwhP05g/Eisqlkm4wRmoTJ9jNUPznWhAjwWE2um4N3vny4PVMJ9yMcWV8auuX+vfklDH1Y2AXDYBH5RXnkhzOLZrhwZuiCMROYiRgCF6zIXwl9NvZjtJVm/3ziDCMBKcJjCoUS6DTJNCzIApCNoSrxJQ2tilP7FPfc4xsBf6df28oQEdGJ4JJXAyV+cO2T1GjuD1ccVC+vp1sIGzHVdqwGXYUCGxrGRZyy+XXxCMIWc4CXJLDAuPIXidPT4gJYOsCGMR0EA4/X6MqbKsiCwfLmBCxfnnD6/c3Q3onf1iCA8V8BWkOAfyRSbCCiJ0uIpiPqQY1cggjRBAW8+m/fum8dHUsWEnzM8tUfn2ruVyt8fSlLYe2gXz53hxhBeEiEq4BI8wCj+zMncXo44RUyHeZrUo23bp1+9ZsC6EdxYuWKxGBby3wtJVuqk9/rFfwZsKhipdiY1XEM+88WfnKHlL5xIlBwMBj9CSUoopFCBE7IfaNRmFlxvzqsnneE1vKQuUJFJYgu8JrRjxSEfND11JRDsKPPlvEwZTCHniASscTy31GJ5R3vc8pJ+PJQ6LniNU1bxDEZb2D6vuOX6QJH5Kwt3NrAJxT+BseKA4p2p0NGQEfprMy6GrtgdA1w74ZTj8dj81fwrmF4eKohII0sqm6JBt8Kzb+xfEgVLq4h7nA/JgLFu7BVAqOf5HnsGGP3vNKDxt9Rv7RLEZ88ZfM4Lb7/7h3Be6YHVBQ2jr348f7eqzAEPhfIGsAIHqALaRvEuEmYChMTP9/yQ8rl3rkPHTEacoZGxNBC2/GjremwsKHW2sNnqP6VLndnwezxngQZwLdgp8LRAIcApA/tzItJLYlurMq9x0wQAO0GAfnjqWmQJQpYWVDOA0gBTFAYCMNYN5+xaAuA/jWKVlCQNKoS/ZDi9AYaUyfEZ6px2HpE3yGwetK6MHV2wB87hlLfDf/2bp9roYRJGDorQpCNrODRq40EvG9BvHVVkumPHIN9NVIbZEW4OvFZHwAFjPLWIpIuFFGwKTQzCUvb6vnE/W+QVA3KgvDXi024fLXFGsggR3GlzZfY3XWxXNYCvsQn9BYIQm+hXBxsstZNaQIaShxIm649ss6NemuRT2ZDmoXdLDPle2B+e9l/JbHjOABl2nskc+cxfrJE15jKfGAHJUSVk8GhauT84lZr5y3fBpAdffWYe3Wrdt72Q0OjXiGwXgLxKN0+ugyKdxDoReCQA9imMEtESztqxTia28iX4GQoutgcB2hgwsURA+JGiTIqhqKKPKgXbGlweAvwV8nZBXKO7A1N7WWNO8TO1T4eyaNoKF3qXwd3BfsT75L1FfdW57wTWw4hwCHckKlW+hR36Ynmj27rQp1O60cbxQHP8/74BSKQQbsQznnO+OdjzpLU+tClxj5C8wBAOnc4sIL12PjN9BTpUHpH1k81HBe+IQdrSmdVWB8H80gouim0G0UIP9ahkKiH75uJoKTrDpl9JI1KbBzfPDBM1uvjQVZkMhw3+s95U2wP2a4lUW6iCIQEgi+wVZ1OG8MlwSzbUaCyh0a99f+de1SCvoq+t1daIZiIDSbghXwEajM1yTuNBx0Bf9Y06rAqtnxzElFRO7cqjRGBLeoMcoCC0wMn5T35w1l9+jAiTwt40ZckF4XYjsmEyQIEvKhe9HWwLYMsyx+aSCHrGnj4LBiP51dtNpmTGxXgsU/sBEAQ2EaE25SEWMrer4N1eGpsD9ljUkB+ABz6pPcjH4cDAIJZ2t921LGNNcLthQb4clLgxCcE+Xr1UIhJ1GuU2gcdmQhkSXO4MYywcTooLyAAZUjofbTVp/UymIMagDWG1lLdg0/v/w1CWeEk3YR2kV4tRYl1XFt1oVloaYVQ4hEdowvYWi5fnXZwceyGnlBS8x8bKqYRxtnGAT3zy3d0H/1hrcL6HwIzExPiKu3b/bPrcg1Fy2071jgMbMFu23pypx+/fmfaoId9yaomXxnLrnR/bzqbt2+F9vk0FLgDcKzULw4OwFOXXI4UBFD8x0QX/reAkUiNoxxR4tr7IsuVASR/UKGBBJjoFG5KsJj9SZjSXcv0XesurjtQ2h+x3AFfe9jSM/Cfzd64ovV2mNy3KZin/FoNYRdfF0LOiqieHjhVjGDL2vDKU+TkJ2SiNFGgBz4gkhhF3t6y/48Vq1+NvYs5GPuQikHCPa16U6V1kNmuNWA6jF+mtehDAn7QPfEearY1v9eeFDNOWWlUjjWyiHM8DZJV/j6aEwWAjMy2grwVlOy4I8jjlGcny/0GDZsPMMrrAcLsD0gtBqajEg/O7vFVTRgWx1u6zlo1UqeKtCcIwwsAR4r8vFIyFbXqyn4NKPsC0SpcrkwW6+P4Eukgy6Ew82r5Jifzlw/KpOxQ4voOHINEs8KAlB5yTpUUKjSNw1YEx/JhZc3szCLrxwdbRCRA/kV9/7oiYKg3a4MfttKYRWfMIz71c9FCZF4xuyd0jGZ20kg3Lk/b5YpeeQHlJGeiYVAFFHyiHkkAB/Wwmt4QvM9bsHkAcNJ+KnobLrDW0qM0ceKkjQHyCKI3+KLfpljNZUgkpuwYqtyR72biYBQOThqH0/eq4uHagSw2rrBn/7UOBvZUFTWC9Za8uVMu0XRF59zFlMX80Ms4nlwKSwCWgCS8CRuw5aBzw7rLwAPAlHYgLA1lbsdLx+HID7jyBKA0VeL2darlQ5YeZX7nPi5gdiYbzg2B9+SJl+GsBZjFMhLcuBLRceyVsU+ZiTdjfi9/GT4x1ItaQIejL6NRzq9l9amW7du99smh1bDkJYhkw/XSRkpayFnpdCZq7E7B4iFRdp28yT2nVhda8O5S4NwtRIPYSfnyoxQmmCTCs81QKdFyK6+aBeHlhERtth0cNP0DNB9DNNbU4hrW0y1uXvKvQvOYmw6Acy4CcFR25J9fTkrep+ybSAuT6SGiDfD4vQu6u/NIOxu+zlDfeRArVR3mLDX0y1liFXSlhJpw8Y0u92eGmOV9AGQXkSF6RXjybft8abhaXrP5Rg5iA1L+DMxWDnDoBkyn58tiIIwNLwODHhQ3PAP7QUR27e2MSu1mD6cI3Sv4RfCsXYZJANACpmnMLBep35ez0Fzy6rhqElgPDrG2jL2RFhGQNM/CeMJXOe4UPh7xtUrWfOULGRPgFvzl+dMzxYeYLAtQAJ+EcdLWs+iLTUFX8CFs7oFM7soR0RUaBnZ0fDPvBkLXmpbdXzyYVQ8QqPWkV06/yS9shjvmEXIAHtFk+gC7xl68crgjj+9ydcU/Hqmf47h+XNdJUqJrvBnHILQitMTH7bPqrU6oW4Dh6dxjmEx9ytu7SL/mevQwAPT2BYcd8nm+QXHhEss9t3YGraSp0evPYPKoXh+SlkLJpktO6p2QsYCqUra1B+Iz0m5VWJiZIyC25WFqkYXMVQo/BxPzbMOeyCQmTIsgyjl7UDAD6mW/aw9OYX7QeKdnoghNngNn/ICuYaCkNN9SvI3a5fMxkcdkpZYfMsNbasyRw8tJeFmYcFx13+en1FjyuF11X7KtujzOrQwGsbUdmAuDcp4ulgvFNKt2/di2whNG1/AuCN/sFiLm19KjQK4IwTwbeEwMiS94e+80B6qXzSvd7FaLiib6k8o3bKG2bggiodRFe0Qejf1f3dxaGNgP2NdAmVsjhsUtgF4Uew4x2TC/VMY7SIqay8zdmJ5XUbjGXy2/PvnW/mG9qfjKVWpKSLyOWAzmCTjVllvd6q7hpzHL1EsxO0xe9DXe3QKXwbbsLXqFPeGEUcMbt8aQV0hBhF7LYCQkvnK+qwhtSb8Fx8I7XljzrkD74SdyoVTYNEUdxditDsiiICKMf8f4fcv8wS27RBAXTglhTF8b7sQxftKIkyJkTZDEJuY/ZwbMrfincJBcfEWCU5E5/0J+jyrZ3DNP0g/fU5CDrK5mYJiELbhQGU8DFkQtdXpnUptfZHPKXRp4Zhi0IBH0UU2FJ5leolY+YcE59lQLkgIdOipGoEA/TO0hKC9tmFrwfuUVUkRg0UUVlSozNYLmrhqj+cY7mA3OZwZdYq4glwYAhkFJjy7Sh/zBNlXBDoa1ULo0KDAJJT8BQO9foq321+BNILUIx2F7WRLovqAZyUUSdSnlL2DZbu+8RAxPKUCUCBKrDB3XHtT5lAE/GfcEJgsf07nWFywMMRSrQykYNvEbirT9hl9n3EOYci0KQSMgKmRTgNpVCIR+afPuYFo/ENutf7g1gU/f8ac9VXCr7cY4O4VZJCURfp6gfcGn7OND8PCjUV1/Uj2XyWlH8G1ixi4jrNVLTTbinhQsLmgwnwxf5Hv8XjCAhlxnwhQF7ZZGGPOXE6xOXAHqP+k+88y7Nat2zvZFkJ7SL6eByYwChsjlGmQjFj4Tr52BVJxNwzgLiTvdV/a0eJaZVIjnCvQJ7jvNi918KWDwFFfShEDVlvsPRZkVFnOpnvPyLpsFuQLorHZcF8kDdB8AzRFnTbRgMLsRVAKCHvTy4A70JAH96fa8V+3+sPDoXifkeYDF0hIowYihf/i7EC1L0jfnHKeUjJoD7FHKylJRReXqmV3cgBJQqcjRAkS88NagF7izuklP2P4RApBhdyKkLdmBEEC4wuGvvroDi/cHVnQ3MBwfo02JNEwyf/0ZZ7Ato3uALdghUg4no3lZpBHJNwPoAmTWE30mWxGwgtyW3D9fDgAw7hnJuLZNbPPMk7w1cBSCOeg9+24cp1hlHY75PsWUDNX0qg6yxNgKZ9wuzmOTGFtvbUrrXTnqO1pqnrxUiAqX/9Y6TWiJBDWCjr+BoNWlOQYmY15xuQpf+/w8Q45lkFDvAHYid0u/JZTyIc16dCXHIkyyuUU5GQJhNCkDT7SJmF4yZ/mrbX0IYFfBRciJoQf9bO3z6su1WY10KdRggLotAXMM2Gs++YWIRfsa2vvG3Im0RMbRFucZaojkzCVO+miVYL4orhQ0gNJNwEaK1xaPXectBUQIGdu+A3lyudypF3CsoqAZgUsE9T+sn5e+MIeE56sj2fGPeGJgMEz7AdXUbmB226If7DC1NvdGGYPWbHICkrtAwSBFNweNj9mRi45SVnCxB/OCzfvcRQmcRjRHbs7RzlIf5H3u/LJEtn1NLRu3b4fu1lt3xr6IeDxNbZJuoL0QfjT3XSFXoVBcO5okOrv4tCGcF8FcjYJFw4ejzeMYWpCRBE6UvRr4Rwghr1Pn704K1UWUWGllgKXk1hY0TwJ1hE7XLzTfQyll22kEwB61cAKAKx+zfOqf/nwmAKnCH0OxmrhB4ZIxlp8f37pFzgULezvfkhC/ZIxhhiP3l3OEne+sw2ncBg1hjOZWuU4Z6BCOSTlWctCN5UxTj5thhDcqWfwnK5H3JsPiWBjieEsAsPQUfmso1BsupHx/+VsqPc3TVOWhRBw4ezClVpMUvRjeckUkZ/nB1DNREPkWIPRNvYpIBuXC9EqaEtIzOIzdvRrflLaVmE3JYKmt4eqanUE1FUuYV6Ue86FXEs+PNwLbuwUYPfLc2E/pgRH2j8JPBo9eFuMEVJ0GCF+11O6kUw2JOoxzaDn0rY+PaszvGVVnCEE5WZxHRIwoWlQo/5tQuBjwrN6wUWkhbbIymBk0VsNoOPJiKXKZNkD6my7FcA5CsZtSw015TTUbQc4qzGEgoXDBInGtVD7uPm+mNUSJCkjp7JeA3BAaMpIJhPzzvCnzKRyf1VximxM/j/TFhgJEuRXlg56BqCV2RBEKElF/57DEOKVyQUjufDgKBIkxq0NjwRBhdtXrPfgDWUEQahJwJxkYKb8fY3QhHeHqJgvCaCn1hGaryx0ZhALgWcjN7fgh4y+aU6HITJT3vryHPLHkYOohd3q1fNI8vYDPB6FZAiBUkTDehpat27fj21yaMiABTBzFAQXybTFmiTWQpBE9LbMGC0juSQaYeNXpjFUG3i6rET8mgtyYw+UIcR2C/DPqXhB8K0Jw/TeCuyXloWSqrri62IvbptVuPYa+IqADJuZtl3cvRhkhCMyqPFQjK4Yt+Db+fNvbp/GfIaSwv+ZuP1wB+MokHC1prof7RKTPmflhCocKOshawmq1dDPZZO672zvg0TOPTwjd2Ei9qqERNzgw9e49YuDoUVAXCZpCIfA0TfgDWn4gm6Ht8Y9QwXzQ+nksnFGB0/hik3vUHD5lFJzjxs5iOiEMLCB0A5v1n1guBeqOY/P++ijn1rklAbXIpKpE6RvoFc9lo+a5vQuyVMYAN4GQmPiIPJ0FCwWm13zPUaIxkrdCqs1AxdUXR2lVf/kFR+3K1Su3WVisIx8AZcSEWrvlDovqGolBLa3JWvguPymYpnNiBPsCgadElNTY8mOiYAtgumJPuTnDpoqJTR/cXghe/eYsQow8oHpgZEFQop+OUktIMXbWCTlQK9BVBgDM7KNXhPLGAVuMLr6Jcl1K+fq6HIAQiVTwBkuCBsjE7fuI6EV4EHAtLYxVbpruTA6pJNg6sBrlyun54+iGRhV0oCt3l4xalrYKGOe39h6ROBUYGd/iqnWbJxnVZokZgGeN+MJVeaRMBMer96J1mRGPn2YYAKvZxOO8HM4mBQBFgUfNm53DrAg4jVOMQpkt/Nz2H7nU3scck45u4x+nuApn/K4+IDHTMgYCyl25vKA+3nV3bp9P3ar2r5E/BFeB5M0FLEm+AQCYYSF2pApyRK8AIPY/uJxR4uHZHSFwI1oyGVwfeXfFhp+/G+EliLQ7J5fXdV36e9wMJk3gLAQeIs7AFIQ4FHTyWYXxR4WwUzu4SILpoYKDuMF8IDyrdycL2E/jakSUoAjGY4hmFb8di+UfqN7MfmHL9iqUbXqKdv4sBCJGrwA26zTtvGZU7TdB4/X/8KUgK/WFFsRwb39myyR8lEGkIrMKQ5hQgz3mSDhhJtG7xzD3B1NZw/D82HmI0bNbF+fQ/tcVEkumqrlE4WPh+FkI9wUh2tYW0ji+xx5ichtnoxZERfyu80xtTDxJzIoRBuldi1cdfjfaswBlY3oR1bymwaGmN6Xy53ri34zcu6SpXBs0HIiq0Pok/y+WkXj2Uvtaa3WL8Q6dMQjlBNLSVBp8kyYJEms3GTD/aBhf17PVHB4xn4aySrGU9dGaiF8wX+CBi+s3636MFf26VRyZOv5DkRPgA+kO0VikgLHmAcZn4l0Dc4DGVGP+tpHGLt1jscJGySEowDNJRHN7307Da189hRAhlspdtf1+ZBz21iwyiDcV6quZB+ZPyVfEsuDzRaRS4QYsdr4s5heVEUrIz0uVCsIPXFjJhk7twGHgQ8JGDK4t2D9Nu/twn46ZzCTLboTkULOZ89NvprDOfITrYkFidSmtO4LJLDRItyMuWg77N6eF6mARV6P3gixk2xQdjdsGMZhyIcZnR3G4XgZbxuR9SoKbTOT1evT/KIB0m7dur2p3eDQInjqfyT2BSGNIE1gJVwfQVoIiQZK/ZAm468cd7R4EOEOAJ6iLXQQGGFrUW7vzV1D7JGhL26Tvtju8jsGunSIWAuzmMmPwQMnxUEHHE43XVLV2CvAqCwYhWDXIHMQfFC9rdPv9jT/VfZx9gSwQ3JXttDWhK5Cw9+qrlCy9EWPzBxLtXNrUXjylBZClruPAxtJFi79XAQJDNEAv5gqOUOhzHPrbwk3mthcGpIyQnFALeqpBD4M3HzCefxBFByOGaAOxo4pVS+1A74kSN62nw4pw28k/AzZJu89FhRhx3JeaU7phefp5aql8mPx6JoLaSb3sHxg0jU6ZIu8OCEQdu++vH7Nq/lJQgPuDi7oN/htFGN+SorodTCrMfWZYgqq694i9o/nc0JjBTG0WCHAwYaT5kfeIur+jEOYF9o4wjssPkWStzvjdaxVhXz4Koc4UROfuSkDO9XFLifg3XWY4phBzrXIFvIYRbkLiAT55W7+fJFnnkFe8lh87Bb6hk2kdYigpVlDWSHr2OSLRgE3zunBmChc7o2RyXHMjVs4p8onjf6yjyds4LiRFuzhelQ+JJXl4mWq6BMWenZLJL7FQuQygSiU+QGFYzzS6kiSD2a+9AuwxE9e4DB2Hl8HhcEK76QqLb6s4DKMuG/KODEICl1b3r46Cj5mv5MIs1pkdtaevXWQuko9JBwbPYJH3tDykW8ZMUuUKiy2KwSzSxz65hlz3bp1+5Zsm0OTyD9AoFEZgfbJzsh+VqSgG2NKCOmDQsFWZO2NO1WOgiNg0TihV2zElEpxhXlauok2n5ARLGPgnivmvvoln7MDU3qe3H8VWjh3jmNtX8C4CGw7KdPKWvDHVE9aC/hGCNiaq/Eu8vKDeM1E8WQR6GHxpAOVB6VlzrhJ+pJlJ8dSyq2mdnh72n5FQdO9ydLZP2vKSi+XsenmVOKpAyK9xBC49Vhubjy10G83+LC+xWqQTfwvDd8E8WcfZxogQTh8cDlQyOWr8Yt0/fP2mM4aQQWqqkhxUNdJKs2dSo3bPb6cJh7OjBFQbmWFr1CG2+GxRO5GLTDDF4OvU05TlbULH50LZACA+I9K05ACfhy9ZEcLafkgbODccdsdDFHYmDG32oDh+KGPTdfcgsROzxEiR6+Tq3DWKwCN0MH88buL/ZwK/c6hLaiZIIilSWgEMGb9cd19FsoPo0sdZQolh2Fa+GIcAw+wpFAn43OfevClAK2qJfSWscjN4M/IiKGGkpOhrPLtZn5dZlAmgBRvo2KD1V4ZomuJ1RHkqDc+BT7/VVHKYR1qtwDqmjzabW7o0o7eGzYxeU7JLftmgPU4oHai4BiS7oim1JbcrNjaOlYnATrzj+JSQpSJ2mFXaWiUPgQfFsGB2sTNxFOygVzsuUSVd23Pi8eCz8gsBggOsP6muWE/p/KpUwaW1Dbg6u7QKzl26/b92DaHxi2ScUf4ESEzJzHR0AX4nwqdMl/DMFVItOTJanmfHetZQFiVsetE8J3ZLcpNh5uz0h/GtgNljaM0uCK7lsnBGiuAKHwsyUakir1IGaWEU63Scs2MggRl8kHsyOhNY7jQQ8EAy1+zUMjCTjkh0p2w/8L1BqUAJO03NkH0P+WXbb6vtJRA6CF4LPC3EUa0u6uFj4iZS3ycNGGMy4EUno0wyP28SbBJRv+LSkdcA1MMQwZaXjh1LdzAbyBlUaAeZjBiLPGdEFuNX6TnX2KnQwFpEVLntEGwwZaiRsTCa2/lNN51yviYlaEMChC5cE2ozbIUPvnpSJEEhyFMJ2x1vNQDBCanB4KZixjNUk10yNS1BYYzgHEPIMz/k16ZH3LMhTP2VVBtMYQAdOmgcehrfp6pO8DRVbK4Qd3XD3sJt/GcnU7OfTCZVogmMAYkNA6lLTmPh//ziovkvNRd8xPhh7dNwUNJktPht89+5iBUBJDuMWx7vnRvde6ISY6QCtYkQ8RgM4v4U1HP+5nVGYAHWkIf1asjc8TLgkXnjuL921Ddf47Sxi9IZom56V9LGl++WI95igzARfTCWsjoorB8zrwSoxW10VgaX7hKDzmFkoDD1Juu9FVKr5+u3sSYAPdso1aoVI1ZP5r7YNQvcAfgFu279/a8GBEqNgZtjVoL3y3Gl93qy/qjHkg+gZrmM0WA7p0iud26dXuVbSG0X2ah/0//EXBI6TZCpoX4FyI0bcGllsuJgeACbG8Ef6gLeKRCw6NDVJoslIC/cTanIcRoQXM7uEfuLEObnUnkPQaZ5H61NNeAVB8jXAtnvKEaOhECN9uplRCuhCcWO9O7sSJ/c85TkZFY3Ab8bWxbE8SP0gBceTJfsqLjXzNdX11QkvD86oO48+JpSs6+hU8Nrw9OBemeuPOXmcMuRBogBQVdKlTrGJ8yoiUADYw0wNWXSFTMZCQYoc1oUAZw82jL9J7p4qda48KjPvRTtMV4Gn7xSeHFJ++n3ROZJDpHTppMhNFLqd8H4Dijs83FxbYjSmOoCxUhLIYF6oxf5oWWyriCEBeggY8SFo+Q8fWygmNNk6y0Dt1NaB0AMwOflE4fXhBDH8Ua90FaGCBUnjkX645mJ6H02FdihK4WAi0MCRlfiwk/jEhBbDPUKBX2i/GRpPzhRUAkLbYdMrHtmcrmOR7JMLa5fDT0Un66ddLLDMCrCq6EFXxeS9yMbpEvAz4V5FDmbMKSsUTYj7E8Y1PyDRP7fnnxnSPzEFobRq+Q0gYcuzzu7+QrtMToVLKF82ieXp6bdcp1xk3YIYGDuORjA778tEyI3DZSwc2Xv9bPkxhctCCotI9exrXnf7d7aqiDBMIOs1ij4YysA8JX2mi47WigL61YTnuhkG7dvh/bQmifsjH6poi+gRoiRGuOODxIJ0xUF6rHIAgiVOVYaNzR4mPyjQoLKqgHab6Yr0pYgUl9BB+BlGms4IQ3dcvbzaGZkcRTCEYijgj/WsmBMMK1WDyFgWpG2sLXp78t1hhNsAJQUOpmLbAvbv/fJFXnX7JxiCXhdhHfY8OuT6mQn2WnyuM/fLEm/Zw4IMQY6yaBJrflKGv2ODYHtQEkA0qD/0ptFp6ePGvLUvvaWDEDicrYMzV/SGxEYFyaA6tNNsM5p0oMJ5x1ClaEYrzxy/T8S20csqSFc4S5AzdJVTIBWxGOpeOvX3ORfPB6Z5ShNQRYLjAuUz9KHD6dU845pfJlKl/WimlZ5x9sFHZDRhOXOM5051YuxthP84dkp+gQrzLCKMlpfAlsumGnQ21r7b4c6CZwJnFnGl+IrYZ683lsnYB/U5Go5dN9lVA37f+MY0lkBb+DbQJdCTZlfn7pdLivrs+VPZZnKYu4YuAj4SIt+fSCCqFu6JvaP94nrY/mRzBswLxfHBNfLPW1cz9ikJVe3ZRwDknKmNSczrxafZu/dVynM4eFhlI4IttONC5f+9NYxrgpOyUTNMzflzoUd4/M03guw2TSBfwFVTh/3vWsS+Ui3oV+a4J+Tc9qcZc2Hko3ZlKGPuAL8y659t84Dv/P8vU/YjzXmoip9ah4lcRxfYMoNRTPlzMil3PItDZetp59aV+5M1znzPen8oP590mObzSjquXJA+LIq5BaB8ZjCGX8v+GVunXr9oVtC6GV4kPMHVJpvp/Hix0UwP/2v5T8D91M/FhDrmLhVu6s5ajG0PXSPYLggFSee7bu2vJWGoWVSUEINBHzhrIzD81j14hdUmsUagbslO4yE14xEEoOED0LHKck0KyBZN4uPDFFhLTsfv+yp/V77GMqEU+zRn8EMg8XViDwd3jhg+ru+lUvN6/3if3awPUS89i9etaHKuoHpjZyyjElhM8FNJYw2+D2r4jeeqVBF2Hx40Gk+bNWSoTIypqD/ws1DzIVF5ifEQjMuiArymvflUNzO5ZDl123abh3oTaavFeBZ+Owo67M8UQyKJaD6qanh8vX/eJ4fBjmXw/zP8eH4/E4lO/mv4f5y+PjL9Y+OjEAoE1CG+GZp4z87KIXKiSbMaLl8/t8HHYhENjjsYp7nTquIyPHyCoB/nQ4vvQyv/jF8Mv59ue/Si/UL/3vh9JDw2pvvLrZY4V9HNLaglPzr+mcxuP4BhcZxgz5ajmBAxS4710VIL98NvyidEPtifJPGSYPR/9J7aPjVt/M7zuW1z/U3izv+uURY+5YPuLG+8or6hWO9atjHZW1CfN3a+/75CNzIkvtkSDsRCur31hPry5juVSmh9xlqvTZjy/umKWVMhyNWCzPdfIV/4pkqrPul3WcDb8sE+2IIfZQb/HOcTY8HubBlAUFOOYHe0rHcXhYK4r0i4eHOr9LHz7UVhzrYyk/K8/lYeU95Vn4w1v84ffH+XnegFnznc6fWq9XH14dPPN7Bqw0993pTTsmyCipNWWQ1P2kr3smT7du3XbZJkI7IfeFBE64j2BthPAnmBzwbdIkEkJdodGFRVB/zzJxzJ6E5kIcerLgH5pyESgouDVD1oA2+t/QaMabxh2tAoc2SUQqofYQxvRaxQboMEWZ3kHchdglNjd0HCq2GLCcGtVtIKsm92neUV4++6oCwQ9TPrA1AyY4xymRnAYW6fkjdl5tJb9iOiOSSjVhfShayjuMd33YkATSJgAwUmfKrBIMK2yGrExw67d/BGKcykpnoEMjK8cirXKR7cakAmVimr+PiJ2aS8xVjSKJ/oGQ2dzXA1/KComSk2acYquRvpdL9Hs85X30SbGfx2OJyidSD2nMhx0HLjd7yIw3URLIWJHH8VfWuPzoDZFM/mS8n6O4YadxALmTvF+dt5lhzjddHuDjh3Gcn3UhFAp/6dzEPDLGx1fknm3ZOM7++6n0hgiJr3FMy3Ok/qvYkFvExgM7QkVG3ZPWRuahslbs/XQ6pRezimv2Tx/G+dNm5FeZosKLvQnUfon9nH84HMbx411Zq/+F7Oh5gOF+LKp3lUyOXmu/W7fvyLY5NAMqIAFkpM9AIsQhQy7ycv87FBL8QpSJ2KYUYO3LVq1VJo08BTQZzLUwZnApEw8W1EEgRmGqLt/vfu/OPDSqLlUbd9P8d/e/Q5JG4Cp+iIxSzua+tkcBF1n/QDiNI0TaDJ35F1Um/mLGKstAMGikMf9rod5cJuOUAgBfqtU/1XOATQh+g9f0wPJ414cdIwAflBREg6bI9QF+U6YjsfiL++t6/beScAtdlzQgRQaJ5C+EOyRdQ2pZ7y7jG+B4OGXU0XF+AvUptV0y3dcDX9Q+PAyzq1y9c6mqpPmrw/A2zBLtl2MJWZdI95t95CEJc3si8kClQPnZuPG+Tz8Mzod8QdR0GioJcTy+w8Hkr7dPHx5/eTw+Hr9gsz99KETUYe7+bxqz7rMBtTqYR87AINeDrX3uNz9W1nh4s5l3KuzYPPOGtxTxdbttJfOyLvQTMmsRDHbnYncZ1m7dun1F20RoI7JioQXx5LKAX1EJUUs+jTKZBkF616koixRQzcWP2nce2kMmKiG1wOxbA6uHTSnkhY1BIOg0/kN9WCUK9yC0XyUjN4cdUZj3ht5Qwlx1iagGw4cNFBQPG4hWKtWTgXLM4ntSk5Okd1UvnDJRJDWZAO0ayYLMHYfIUYr0yr5cTO/xXNLNqHVsPe886njXZw2pUZsA0sRnVNsGsjKqeVG1wZ5a5CuBZzWWGTQkj/lQ8fTJGKycYR5b8IIKra4jeG6J4Q+qDvXMIiyg0Pba1z7e/IX283++dwtebAOfBstYG5Je8VTG925gt/+mhpFJth5MfA0hVHbtvzA4/a9jw5Bv/tra7x/9/A2TxXa12JLGr3kP3bp122nbCA2EkEmjnpj4QmfRKOAzVklQvgf+KSregcFSZCTvy0PLoalD8Qk2pZVua5gt2uElLBTt4LZlcRM7caMXh3JKhR423W4yI0GTLLlHfVppn6isvczYieV1GY1XEDTVLUxvyTjcbT8kUD7AL8ygMosba/W1sHuU5LUZROVdapptG42UnbHcDQH8dKfGb9DIOKpIRxhpWA57PBDCaosUzGtz7Aq8GgOQ2WxEU8xp06i0n8P3j0HLeQaiFj9XjENwbj4khZwcvrmvB7o9tURSUxiFcp9ocpjWi1p3eyfLCi15S14mu153jvduX7cX2HFl6wjHQPW0WTMU+hqB5AMZyIqc+47Ou3X7nmwToQ1OFOQGdRa/KGoUZvrTBQYkAoMSpcsaWVSd82mfylE9+Z2qRc8s07zIlqMTLCgSpuTVFu3Dy4UCuLtPybq0JCyOjhwlUB+QmkQkC9H2zD4lylUopbi+QrlG/5wgA9SMhCsPXuT0lz2N320syMAerveejYlaPgIEClDz2tETVXxfBKOV06qm5GJRACpUJJDtQ4vWbWR9SoQGjIEHfixvWonONtizoNDwmEvVrcXsEZbzR/hT2ugITIbYggjz/HwIO56LwwVisuGrCKywism7imL/S9hJOfXAgeKhIfyQOkLr9j52IrPva4xR8UK5SR+Z34MNmwjNV5mNLewhi9dLRrIyy3JhE+jovFu378o2EdoBcEGpljIW26CgC6QPyQAxKveA1YRhO0868tWl+vB5F0KrKsdEWkapto5oIdP3lRCRfBsq7ZO+ALdjKCCiuquAwOiXDC2iMn2P6j5we0SrIgv6ZZljxtQBMioUvPmNyEWlfY3Y/TvHxv6Y08RKct7PxOQosCmBMeqrPJe5dsJUygIc3xxg/v48CSiOAL/Oc9m9HO5AZAdGVihINIoLlTQxHlNj7p7+EhbUiZxEyl8DjpEUJrqMUjEYBJhcEmysKQMDCJtLHICkynQUZFv6XdzXA92e2MCSMZQQhKbMn9WbVCPp1u1uGyAvpyAjAoYeF3rFyYLdvr4N9JyuDHneWykZufoYE1QdHgv1jaBstV/yFNJu3bq9vW1zaPA7ouIAiCBBbewoQ0iSKDgUf6mTbcKaF4Hrqp+5B6H9IsHFX+TzaLAH9GWby4Q0KFBYke1D6i/ItZ1eaxwVHE7whcLS4GBr4CsCMv8rSu0rPX6U2kdDNW43spPUwB/KN+BxH3KkoTVZJh8Dig6Wf6cpTZnFHCcC0UnOj2+NMR9TrW0upFkJgcpDuo9Bmj+p4uQpEzotqtmH6JfFKuEJ5QZSr3ZYC7IFcM0Q24ByWOW61L5gSoE1bqX21Ral9pXH67GKTlQKEcYyKJTVzYN1u73QUqgblVM00kOLyLGTlN3exw6I/JRTKo36AeMe3Onz78MGRpefWI3SbhwbP/gytFTPA59P885rfVXq1u37shsqR23+Zvbwe4AC+KTLSvv+H6y0z0QbqquUKTXusY87WnzME3gKKMJC7Sd0jxwOhejQmK7mesgGIoKHciyxp1VVFcrrkUkE96XwqelR08lmFxG+CviYcObNa+UqhZBAvrwAcwvKve5q+xvYbxLuwxsZiWistM+O4BcezgUUKfdyzuPj79+yRT+egzvFVkVN2r215k+sr39daR/DzR8KWVBAqTIWJohul78Y0a4xBjzKAFIuG148ViP/2PJBIW1kgYoYdmQljeQaKTzSuM4C+v499XyEnTbYkv1mNhqiWmr5Gy3F0u2/vI3IQZ2kHv4ii0r75aepj8zvwnQGVWshPkaa16LcRz+vHjANNbmQj1K+6ZUcu3X7vmz7PLRwN8nYRKl9pfgxAIm7fvQSG5LTqFCgJNgqVtnDoc2rUJ6QqRXwC4lOdlVqn9U0DAlhptSONZatAaBxR6s+5+BCJGpXClCr33g7eZjADGVChPwkGTaHjBK8Y2PXmMYW+rj527oN33X6S63EPQzjcWi/HktZ5Hp85utOKT2gOoUYM7MUnitoG2MlkcKdBQNrfJQl4zGPw+9edfFVGyHra6X2oSDVOzWhh1w8myKurZsmoBAIFIuDBkB9kkpUzQh4Lg2AcdLFTCEpHc9bMWkWtWUoU/IRHXAef/ztEBw76xaSXwN9ppgrtRuki/B2WiZ77Q+fSgEUCtLuC3V7J3N9nKaFXh4VjavG5Pze7ev2IktnZPIvf1HEND/OlerNP2ScgGZEZiUQKNROTKlTaN26fV+2idCOJdwGAigyayKZqvx4dlkz/cXwWJFghfIcDPDzjahxuAsL/b9Kxlc2kgjOSwSrB3yQpVE5DREFqgwBWaV4MiDPnlaVmDqcaMgUoYULoArfWwLGRYCMGX/QosSPHapROmVM+pWI1RMHyp0HBdQcmrNeYoecyx+c5Hr//Z+yoEFirBPjeU8OPFWYtkxA7Cygaj2jzA8SKylp48f7L75qo8QFvdcbRXnf/R0SK+0DNi20hEGNRVamEYAah8PCAJ2mSfE8vWSMD8r1SvtEg1pRrLF7lROOQ5ySywWRS3kyxb2tsVPfq/fZkLHWaaThR8mYMuN7OYZu72NDZjCG6xRCMwj/9ZH5fVjZpKe8qnH0Bf9JUtljcmVrSIYUeh24cL1OSLdu35vdqBQCHXQcpqGUcoFGa+gC/E91PzNfo/CHo9xZfcNUefhdJ49lZuwsS+1raMIoJlNr7YhMNVWyFUGhkaBS3ZWbk+HBL1RuwquD7mqCE6CUtVL7LLiycPHRie5lO1Jw9OmFHuev10XpW/YhAysvClhM5wnwYppxQMrHX93dATh7S0jyADTb8mkY9J1N2BkZYqDSTHN+fBP8MJIwYrIYy+2p3vf5D4n+TgXDHD0YhqhIQ37ZGaymnX1Sh6sArdLLkbgpjF3weQt1oBel9v3KSs4XaD7YanRzHVY53DK9LrVPXrz7afvseHbesyWO+tiaxE8r73l+3d7HjmX5mSSE0RGbwb/jezew24tsyNROXxh8mvIfeVzsY58ec67Fi2eQ5nHwCBbDVZL8+H53061bt9fYjROrkVmsRjhEuYQXO0BlOibKc/UwC26GiivSQoqqIXpnHtCVZQE2EzIz2lgoSK5JVwRCjNUNdIMxl8sIJ/bVL/k8kiUzFM5yZYlQwBiEovKg4eaMR7FBIRBwLaagnATFjUqMRteeiUf31ef6ZcbnXOg85+vkmrlQt/bz3cv5QY3qV+CAAOhCZpV7BfIVmQtNzm2G71PRbOach3F3dcc/IB1QrDkrUJyOd33QkCAaoaQfU0KZ9kXWygL8E2RNV9sr+ERvjrvzxhQ3VtoHnUYYvyTBrPUqIFwkKkalGlxK4rx4pEoxauCK5LciKv+72iDsW2FARkl+lv/pCLjb+9jgy23sRZ56IKR69+293b6a/VhrVpcSAEsT8GJTKVulKQ+wlKtbVJMGSiERX5SE3o7u9m+6dev2DraJ0H5qpekV+TZkrug2sqYB+B8vzrFAECyMEKyQUJG48+QxWZSnY3kOKBcpa+M2xa2KpfbhrIK0AjcCVmfc06qB4SqVW6X2kSKHqnuostJyzJA6EG62spUGgQO5FSop6z3rfQLzgx8UtkyRwqFa9ZFWemdK91ZlfkiBYKIOPAvGKJEoHVjckAZOnfePotDQKWk9yXq+p/Hhd/e14NrGLDV7TEl/gfm6l+H4ZSYVSIinrBdiVHEqqkZAMVr0mppTTiuWk6Q0v2D+6qwLdtGYwMZ4N6s1CoeusfhNuF4YwVFakhgustN8ICrirsxmlOlv93Xtf3vLijgDHgdGufLfXoml2/tYFqo4lGWHGIWTPjK/IzvNj2w6X4b4BE6O77O1lMhUTELJUSskS7gO8IOqw9B5/W7dvjfbRGifocmT8ALdp2btOvAIoAUkCHmmpTLXSnXBYGHt2KeFz1h/NNSXQl8WV4afG1lD0iiszNQRyhHRtBKWGve0arBFRQoL7RNccGHGECvtS7jMIlFpHzhOSaAZ2LUmyXStW4jb0Lua//6epo6pLfax9pd13aN2XkJyOue7qo98/pRZCgX+gS6oRAozWB0jcneggbWpCnMmafzojHLSOOwp7/gopFnRd5HTdd/4+5sThnlt3qLSPp+LMPRQvs3j8FgKrwy18MpTOw7Hh/I/HzzyWTWrUWnf9LrSvhnFLiwjg/EADGbMkWuY32Lett0Zww8vl+mnHf3a7fNfeIwDtN0asZMydbqItNt72b+nmtAbqhfhToRYXx+Z34sdmD12lYVW3YqJm6zpRLdLqG6qu+1ELb5B4zi+9w1169btXttGaIkseVQYgEyC8Oei1L7rH/lCJq9RRIdS+0JfdtzT5AOFcYYSeOA2lH+bLErtt51KKLhkc1nUxOWEtq++XQaAAmS0Vl2vVWyQKLXfahkGXSYk2JSgkfUcHYXpMhlNFrBH76yi+8dy/UniAG8n0ALwNkHfnWWZ0+TSC0jwTMhxOv+ULerHKDKksKXU//RSIYXBC51gad55HH5zXzOaDRkgHTlhcKrne7/TTfFTASQgHsedisWgJty8E/3JYvyul9pnthsGAYBbwMMW/aDmEnP1qtQ+ap36p2r+7X090O3SPogrUpE72aaOj4nU/eBu72ND20QYm4z1pJSX7UVGvxsrZUKSLy/CvYuexMTUDgfgE/QXFkIOhloZresVYrp1+w7tBkIjbWakz6ByrAE6A9RBpX3krNFVBdfgPBaletS5yc7VYoRLpFiQoHYkFmNqEKgDjY3KDEI3VC1pKkRHcjur7WsrYAlxpSwr7QvlisRfWXBKMUk/QRB+gTudn1moIIOtZHEIZ1Tu6s8fopN8JYfkkElNFSRN5cDlOzfzFOmHLGLRBKjBBZI7rAIN/nZw2oSXhdFjvtb5nPPxdXjiMS15TRbJKNVqxnvvzPuIe6KLG1WaeFI5su4cRaepSCJDQ8nOcvJXlPAyRnRkTTrSDbQYBVmc0Gt8to88BW3rM6DEXe/rgG5XdoCaWrzii8uaoXF8xQDr1u2N7MBwT0hJsAv5xtFH5vdjg0SALRRLhmBhOXDI1RBZAMKWhYBtgrqxiiFlfnV/8N26fYe2jdBOVdA8EWMtkqnMqZfMqn0g0Vg1qNRzhKQxJJKM6EMWuQ+hZYAujx1F8o7IoiVKdV2jqhROMHJHXPAV9fDmr8c9rRr40YtS++SKCAJdIqrB8Bk7DzpN8mnePtVFqX1tMTRt9wBkcF9e1ZF4LACakgZwvJSwtOdPd/ZA1cDHHQFcRGkMHw5+C94CB/2LkB+2F0n1mdSENCsjMI0PdzXF7UPCFZnv5k2Z7s6ZHiaJnEGN58DEzPYg6738+p5PHjFFtkrtUzdKZaOTx6w1006TkBj+2M7poQWg0wCoNf/8vg7odmUngN15rrSglAmfUj94qNs72WgsYGR16YSKJHuykkofmd+PjdciR8Tu/JAz+AKos8Ucb48Flw0rG0WORePYD8Ds1u07tG2EdkDlB2MJAtb+g0dCV9zxAyL1qJiHzBdkGQlrx0fqV/7rjiaP2HSc+oF/i4+PWoKhOhO6v0ZyKgRkdKmYw7PLbR2AQ+Fdy4Kgs9CbLbnHlUr7RGXtZYS09c0ZjVf8TVXbnRzaCCQWT1MglYgMMYgN830yxwGNgYNACSzLhoDiaU/H2deJxINII4nKRyQQkUCLefjTXa2Z7TcZGX5mFttYrZJy55MGY8JSMBxaPuxRVb9Av6xTui8RP0UAhGhKFkJdjYqgRGSmfFmIF1t/4ikuDkAS5jUGZkYo9nxfB3S7soE1h2KQUoNcH2ju5Ri6vY8NngNQzyrl+JywVZYyuT+8dwO7vdg+nPPUYrkM3Rp9Mao4LHZtZa5Eaj7FVDfBDsy7dfsebRuhHbO58840NGeBSJ0rSyVA4RiiQRIiHrZvcEWjppxquo+dubQB4Kxcv4jEUCKBAAPlryPraVGoBAjEXy5RaBAa730I7WRIPYP/zip6DlJB5RSoIVQsAOVS+IdEJ+Y50T8XqBuBC0h1WfPMZyj1x3tamqv6UiPFCeu+c2nZJoO0UtJ9BfdHKr+cQSyeQSloWA42L/+Wa+ZSFD7X87rknOceL19kP5ZzRjfecVQ6FjbPibjJnYt76///Y2IgYVFqv37weN8HDSyURTQLMg0Quj1IkyfHiD7zyf7QWUwTrr60Dw1+xmk0TEiyviy1TzKYhF4cp8fNnD0KwWnPRtlnn8hFktgkF18n7tQrmnd7J/uUY+XwXXpKZc21mrokd2Ysd3tnG9O8LWadzhel9nmqJST3DDyXbG5Gxn3Fn3xDkSl3gNat23dp2whtOCsJdEjhgghz9xn+n7E4RtAVwrQaNebCaLjK1Y+5k525ahhgXgi4jDJCIgRARGEaGmtihCqAIKemgxmWu33Sr4FoYLvSPponC/plmWMGQUoQbRS8Mf7JanGkCoVatvsa/ve5akOJhC4q7bOYBLIF74NEA4EABXqloPw4zr/HfMzD6XiYvzod61/Dqfwz/+B4Kt8exyxVUW8UQwIATcIErLLP3HlG2p9PAaRapf3aY3fqN8vh17g3R0ZGcSEgrrCyich97An8qeZUAZGx0j6DIEq+2O+miSsRYbDI8+MBSE7sRVQEEQIMua5y3GcPqYFoYWAKgZYS9R7fu4Hd/pvaQ46YgS+dk7TY1KR9ZH5f9lhKhSDEzE0bf7dHbLZI8WBoGOxa3QRSlzh26/Z92jZCe0hBEGRDmlcrL0iiiPwP/UUSbu4psoQIPUn3YmcPeR9Cg2DLkSEUYExy0wsuT40rl5B2IPVnUeaKcPMtVI4p6DqiLjBfGviKgMz/ilL7Co9fUWofDSV7RnDHjxcCYLvzeK8hiQTcaH6+ZG+RP+e6s5/ve0qn6ElBHY1/vuPdiTBUAysayocAekxJxt/d1aIkGrEF1mGsvZ/uHH9DKesynS9K7bNGWqEKwWfKvR7QQ5oWpfaB2Z3/akcXBDG5KLWvKAWgnJZGsR3zxoHmUEfHGuKrg6eH0nfZkJFR6osQSjFAZyq679yObt1ebWV1X2x6LMDkBSNk54ky3b66HYrmhLISV8Rjf0B4SOkW+E6QQzxRX1ginKkXCenW7Xu1GyrH5NULgj5TllC8rLQPJAI6IRJkiCQMlfaJh3ydeU3hB9pgwZQxgET/1uFQ1KSFr+8MWUS92egmMHTItm8hG+oFp4usXTBqRo+aTnbIE9FTTBOi1dY2pmahJXWqkvqGXLOU5L6zpYcETSVOQGiLvneiR2BLttadOGZwrWTr5vSHO949Bp+IMCGYztKQyftyyndqCDOHGymoOHruTsHkp3OMJR5Vp9TRgsVC3cX75CSD84UhGya4Byh37MaENGVIlNVtMMwpdjGSa87QLurkiKez+VypZ3h3Dm2XFWGuB0eCWMUoqH9P9+pxu3V7G8uxJHFrozajLgjdWf/e7MiYpUZVL+RvsH5jWeBzRHFL+E2DYytbS3r1cTXdunV7Z9tGaD9lsl+eehwArOEvZqVhB1ggudVS+8ZyjrLrePuTWbiwoAhCiSlCXsmhGtxchppcMcbVDBtZpQjL7315aBXkGYR6QK1YMjVoPMoxvUyI55ch3GXea2QDcX+En0xjsxatz2RY7qtLMPpDm84t7Q2JaXiYFNTJnSrHUQAFauyuaAn/4Z7+kzSx80pHAm9kFzo6xrfprlv9XSJyQckajsX7E6eTA1rycMoBhwwwgv18JzeVNZCUsZkOJVEoBMAdEK0Je6GrQwoCBMdeo4VoW4wqyVAl47jzGfWOd95/twsbQJnCEdImPK4DI3187wZ2+29qGcWLWJqq5vBqlOySPjK/N3tMuWX6K5IAiNpaATJ3bZivYNjb9dyX+m7dvmPbRmi15h8Lw0UylVXqpsRsWGmfmjuLIgYkYixYkYBmWEl21X4do3SataqB4njGMoSXqktEFKgyBGSeeGYsR1zldeOORnklQxZu8KJuAKpmzVdGdQc65BYpUhpVHhzSyaLSfhSpYGgUGIFJX/nP9zT0pH7aGddwa5lQ/t0Er17y39/VA5myUs8lU53uef/PVcYYOkeVHGp6jx66Yme84yN/k1GrBQJSQF19RVGYkVRWaAmpkzUhb1zUu/chvw9n4PKotO9TB8xqQ2PMSYSm0V/HIU7JJYljbbVN+QnLIEB9RefQ9tiJI52dLJGWWJ9S15B2ex875pCvc2tDIm4VIfST1L9HG7OEzAL+A89ehO5xkflPpYV7Z3LqNUK6dfuO7QZCy4sCcJGyRVLCPUK4fuKKr5aZw/OaHH/wDVg39G5P9tL+Bu5qg0NsGqs2tHag/J376UrJYPhVKFKLW9qXh4aaKjjXOJRoCzrE6HivltpnwZX2MuAxX2u951CCkbVQ/AHc1e6PLoIozcwumlRIMPGvCmHWeGcPtJxEh8/p/3PHu3+fG82IezNsTCxAYyWP4g40+iELM/cAbzzIOMn9eVjJZaeTgKxSC/arjqdJynlD430feojJsaDGLBi0+qzFma8l8btSat/bUotk+qjTy1L7/migxNQ7Mxe7XdlBmHSmHFtKtWnp+F5rv9v72MEl+xKpkVgeSPyP793Abq+wU1FVFwlJkyOBTiu7GSPiSLKvK/9Ut4zUCbRu3b5vu8mhUctjSIcBOeLpS/BKyFIZVI2AdarWjkETVtqvS0f5kHFPm4X+EOSD+BcUv0nLENLFkga6wZjLBeRjlIOp7qp4dCJR50gKzhpagB0SwJU/aYlwJpTNuRbTxYLPVNonFr5v2z22hDxiQfQBiRpI4qZ7cxaGyr+Bsiq44vSrO979L6kU4wAsC/JWA9DWDp3SPblxQzJjDcxAQrMlm+7WoR1BahroKKR9gf0Ck3a+81O9eGWlck14ls3i6Sx8Kw81GOuB5paomMk6EurliKfKQrSKMjDmiaEdQ+yxwVczKpmVj8o13V1D2u29bDTq/A0hGp5Q6otLZ1S+TzseRGulF6lV2yaElnGEAjbviG5Cr9P5s27dvne7gdAO1Z/LS0UX3UZyHY35WTAdcBCl/a+/nFR9EZntWjuyNGjDtWlRCz0YNgBLVEgETNPQafP/PKNnP4dmyvp6tvCvlYQifHolhAsPGqVWbMGzRcoU9KKyXmofOHW8p51jK3Hg2k5kj5mAfnSUMGVJf7yvBwpjlZDx54rTu05HdZGkj5rc9H2CaLB36DTewf4MOaqOOPO1OFz67gE48ikGTxhf4bPt3qLGn5JxbrSkQlNiXJe12LLUPqEaQgGIMoDm9vvzVyiP40MvsoyO08x67hzaHhvKKYwYTKWv61l/5UflyD+VcU8dpG7dXm+D6BnVgLMHj0pKgn89f3nq8/57tb85nDJKg83bV0IgTlmnEyFdL6o1O1gpjef3bnK3bt322jMcGuiziMsYi8U5RdV8VLiJIStkGUhGdlj5G+z8uKfNOTsdFpX2gXRYA4TFFgA9DAlqoN5QupCcChiQsqvtQmg/t5INoVCzqLhEeIVuEmgUWGkfOE5JoOH+FuI2VnkgH7RAgfku5ibLotwiUJl3lUSqoGOsewvSZdBvwtIyp7s+4ZhQo1IYAabKdkIpwlot+h6ExtInLWsIksBXHAj2cxLWocGzoW5XAKTvlg4eM9lfwyheVtoP+Sv/4njwwQp1MeTFjWElWYj5JsHxMEW0fNiu0y66DaecDyml0/wn55zG+nfKyf+MP753A7v9N7UhlTE4Zo7FnA5liJZBWf7n0Efmd2x/95gyI5chbTLk44eqtVQqOgy9fmO3bv8V7CaHFgSasYogIvtIKINysP6AZ6YtPGEk6yiLzBkq9c1/jXvaPAhK7Vs0jBTZotR+VFbTp6X2UdQE/B5zvXY1qmQqKTSKRnaPFRskSu0zMyA0hgZxW/yEiWbuj4sxQwxePCGf112vGPSec5z/OgoL0KuyI9giL/lefjrdf4jKX5KDckDLAinv4hKOuYIxaGQ5kEopstQEmSnfsfWMGSVgANEc5bnS7967q/napY8yowwUDRrlvneDvpTw+P2wGyNSo7wT2W4aQQUkpimVjw1wgmb0hlyW2keJzkZKzldIPZberVu3bt+ZjcexYu1cWfzsLkH5RrSEicY8jsfzezeyW7dub2S3OLQM/y5Sp3J4ysYKDopMl/ZFq7RvQVVRm+diuvtTnC5tmBzZoCIj0FhU2hfWdmwkGgsmCnPPFjhJg/faV+hK/XxIEEl0oIklg7KzKjmJ4iX0tT03rhWOUFZEhJZBgW5ZogBOfLmxu3KKTlmmgoPsotK+sGvqdabKct5VIHK2H0/lrF5p2P3Oc9r+MRvqSPIhosgLQKx31j03mzMkiNDCCnW58qpDYkanMYUn0wTJhQMCfrrz8z7V7gJD2vg4a6Wy/eaJ4hhi8IAEcTw4T2DjBZ9dm4lPUFvUGylt7RkK3bp16/Y92qfjMI6HMRWqVNM551M6pXEchk/v3bJu3bq9qd1CaK5UdIVYq4RYdO12WWofXHu4jCw4IcGimVAUVrLQXiEyW1pKOk1IzY8cM7GFvFCWECz8Uv8e+jCWnESp/fKOtKt+wiDMNJPoMYJApO4Gw2cEWCraGohW+it5C+QIZXErvAX36u/SEj4kwgtmDpJdZMpT6dc03t8VQzYyNiD+7uzPg6DCPiqlIFdwEtbgL1073vGBOTNpC6CWyVrlWb9C5zcmkXYCoOJoAR/16f4K66fSV3lRah85cxysnGFQJ1ortR9yR6fMBIyboe8I7JjW1nS2Jkic6lt5t27dunXr1q3bN2s3ENrPTCS7qDJgIW+kitEWyTQulTNqHhdFDZAE46/KuxDakQUjKYVTNm5Rad/bJUvpYQjIAEeouqy5TrqXWUjqx4Oyi+yCDiG3YauV9onK2ssAx7yTMxqPmpMWqrZS/vA+pupw1lZv5KrSvjHBKY/38kHlk5Oxe8Gd3lkc81RLBwuLU4E4umDANP/88s/LUWnfhYS6KEF9H9SjjUwunKRFKAoRJvqKoZNqWjefNyC48HAGChoJy/FnpdI+Ex6j0r5cVtq/GGz+Af3Arm7dunXr1q1bt2/XbiC0klnlBQqi1D5TlSI7yprviCQf11+xcoExE61F/et/7iubmJBKZgQY9MEpiDMLXm3RPlxe6OUG7nSwsu+UNq9LoUjhVWul9j2lVzKpRkK4qEe50BwqS+3bM6X2NSSk9+n1Shk6aYUcS+k5LT/IpTxdlbbnYfyfr7n/seb71aPMJ0nly3wnETcSeLNCPjCup8aVAlZ31TE/TlN6UmpfAFdelwl5KIeHAobzGMD5RtO9d1rsIatzgxJF21Xa6CDLGmUaAavxOmiISQaThI3j9DTEjRKDDTUyX5My161bt27dunXr1u2r2S2ElklSheJKmHTDjJ6LSvut3IX71tr0jSgp14ot/p8dbR5Y0QikAY+c9pog7uNDhqbCInZIQDKyKMLijuS4ZnCyD6ER+wH/LSrtU/SpZB31IscM5fODaKPgzW5X2oeC9C5w8LvT6PXncq0+53W+8imnUy3+NeTheE/dkYX9PlMiaTJN2Wtn/Omuj3hMTJGzVhmDPyl6R72L+0lXlfZzLWQy1Yc9f+jrJK3jKGlifiMkp+O9VS/9k4Sgu9Gs0BUHV7qstI/6pMRi1L+y5icIa5SAX1TaJxXrk7Ocqy0doXXr1q1bt27dun3DdptDQ/U4p3LCKY3qchQJWqN6cKb9Ral91I1gPb3y3bQv5cu5AkHWF/KLFlwecucWyTikpJBBBEeXbqw3a1+Fu0HJGVKBZssUINHmVnupCZbaV7xJUWofDQ08a5GdRD5oKSa8D7V8OTuS/bJ6KppXTrzzBOcx+ZOZMhSOXnvFq12qntM/3vNppwoWORgwTj1JsPzHeF/bwo4F1krK5xnczjB3OLxCEfq5nq9WbrNxYRel9o3QiwNJyaZRiYqsNI0sxajYCJisbfi1L1HF/7X33q1bt27dunXr1u3L2y2EdpTqIttGpX11xZ0A9IhGgN8RhESlfaAiIyU3f+yraAdaDmYgyil4ohYr7Zv79cbzmOOFkYHlkE7A1fjnncc9jRpKdlKklqFeg1GGSbkoOUalJw3pGjzrq3PJmpbUqUpnSQwnV/qj2dXot7MTORznD2uKVb73KR9E4yZnEFW0kjJl0EtyH8X5ITu5uqy0z7TKkjI43tm2pT0Mx8fDMB6H158rdqg3V48XWKm0DzAlJMOA2HVZiIeDATmJhG/LOjn+ARKkpNSzTVX33Hu3bt26devWrVu3L2u3ENqQJerEaSu1HzwVpVlRQ+Sy1D4JNuaAKZVXxWfcx6Ex501ZVi+KkaOahsDNRS4O/FtyUhdAiRyX7VU5irTjmkmnBY3HxCIVNg/nf0MQ6hloQe01do1pbIsctGxGWeT86xs52ioxnQ7/TuXpjHd+yO8ek05MPZsBmkLAWpLn7i0vOaSpNsJaSfw4kU52M6Z77cO53NiUoAy+LrWPGiEGiNYOiaAokrVVjWpQYZ1Pn5fK8qt4JEvJo05d5ditW7du3bp16/bt2i2E9uAqM1lE9r0SBIkr5Fnx+GMq8uJvRPRZtcDFhA5Axj2NzsE5sdR4qyjBgiTEhlS3UUBWabXspUG80j55iXtJmuveSkiaMgJVs+YrqzyptM8iD41Cc/jWKu2jzMNlpX1hiT7/dL2juuEXtA8UJgqKUtQvx7s/55iklXwR3q3k8e5nk9PUyteHnBVfTkn31RPda2NCHAN1dJaV9qWVCOF/KQqAGoWLwpFgi7HejkinuBfBEx/yfEBd5ditW7du3bp16/Yt2y2E9tcMpsyodIyyIQri6qLUPkoiIt+FIfxgCIgwarHCcU+jh9nFpstqZPCWpfYdu0icC81WUPvlCjGJ2iZO7+VdKV1DXjKFEIBKy3lzp3ql1D4LrrSXAU4oUujgoKNLhaI179VvhA55TLXh2YjOamfn+8+F/rfjWKuYSKo1J9M5pTyO98PQUxakSnqZTwGuZX0Zm/Jv7/7QN7MjC//jT5S22S61b6TCMBtjtGNgoNS+Xpbab0LZpjXeGR/p1q1bt27dunXr9kXtFkL7PJbUKi/pbVeV9gncDPlpwjPKmgtMNIbIv/MFxHnjnkYPSr+WlfZZ9E41EKIt2ISoxyGoGOLqMBbkAOeWdzXqp+THZC1KLi6pRGAta8XPWWlfQ4mGSvtR1mSj0j4waPly2pc792b2FzmXyhcAwk5n6qSvqUI/2z98OH44jo+H4+GYxuOPf33NZxyUDGRQlMjamurhAnt53H2WU1QSdR6YBGuTLiJj00MNTFETbYmK8S/vLjcxLTlrWUpmkSk6v+Ed77xbt27dunXr1q3bM/YMQmNaEd3G+Be1L1qpfXI/EdlfltoXFrxg0fh9YOi0oEKi/oOisiTL57PUPpzVy1L75N+QK1fptr0FFDKFagRexGWeXwTuUZoHzaKPC56NZzOD69gutR9O+q6SK29mj8nxOavImJfAkHcrNPmbc5rYh6gwygxEr2IyN3RXLuQuG6pOtxaabLpEL5NvKMhjF6X2WxEWjGDOLZbaz867kmwNVSyGP6v5YEx+I7mL3bp169atW7du3VbsJkIbmFmkrAqyqLRvLGEuzPLRKMnRGCxB5e9Fpf36OeOeRg8U0lHIRe9bWGlfGoXFc8/Q7kXhdUVFhqjcvw9PjKzjIODr7KLSPlgz1ymyloqxtqRoA416IW4r3jd9eCFrCZnkDHW/DWf75GJCEJMkTaekd9bbfzMbl2VLjBxl1EisNQ1fyfDtt09Jsg+6OhhEn1baZ50QMx6RhrHCSvsozkiGVa8r7fMlLAHJAqF14L3XU+nWrVu3bt26dev2vD3DoYWLSxQBiopQBHUcqV8MKHFZar/xbqhnMO0r0/Dz4hBfDRTEmhAGUkpWSu2jqIkndAWxR3HevpyuLAJPuFVskCi1T/oxkoqsidsUbRDWc+RBAItkNPIqSDxihmD+h11tfiP7lCw0riydWctTyOvL0e+yP+RUWlLPZ0apffY6VKXTlN6N4WMFR7tRap+TB8OnaXE1oh+q7HVDTZW8LLUfEkpj2iVls99I7mK3bt26devWrVu3NbvNoZFziEr7qLtgiwL7y0r7SEmzoKpYIiQSwahM3AmGQCa4tw2BHdVf3mQgRhRMZBHJcF/B+xHy+Jm/+zz2wTsBNy5RIJ8YsPjPGsVL6Gt7bpzq4nU8xxh3EzRQFIdA8UrbDSrfysYMstQfMBiritHep0GPArAYslFWyWzn983Pe3yXxg2SqTcEtbpead9auUbALAUMVhKwrLSfG5/tI08jDy0q7ftMmKb8jQyabt26devWrVu3bqt2E6F9zFel9mdXMNJaDDkttiy1r+S2PD2GFSCBzpxYqm7muKvVKRlIAlbr03B0W44O6tOzTD30YUBsdllq37WS/7SnUSfyM09L7cdh2kaApaKtgWilv5IkCO7istQ+boGF47+RqnyP2TlJJNwJ1Z3zl2nXCQavtd+dJCqvWNTTjNobwsL17wJVThkRBeSN2UWpfegcFYQXj1tYL7WvLTVUIdeNsECU2l/2gNcOGd/jtrt169atW7du3bq9zG4itM+JbBN8SlYgUItIPSoZXFbaF57yhaSqKNkfQCN/2tPqocBFC5bJlpX2oV+ExjGK1YNCawk8EpygQhG29xztyBMLOiRUlMQF15X2icray6KHy+syGq/428C1wEeff/ot0CF/zXEIWsPGrFD5LkrCseFuJP0Jzn6OGMJU4fT4Po2rIHZaVrahLPhJpX0KY9cq7XsqZqu0L5eV9pX37JJY8GjTNwLru3Xr1q1bt27duq3bMwgtewqPB/HXS+0bXoE0pCCLVKLKvDFVLTCUpl01CAewNcRiLJpANMjELrTPcZmX2o8sHUoc+X/z99NhT6NO16X2vSlF3BhYjRxflNpnQQtlqX17ptS+F0yPGn7fQinHIZHHcRKxMVczENpXtfN1VipLgpgK5hKl9lk90xy0vEOxkEFwwkJCyRhjkRii2yB1fWSqUvYILlZdG3tBwsZxeqTVqP1lqX0l0Nt7qkS3bt26devWrVu3L2u3EdpItZ47e/D/7KrSvpAHMOrcUImDGsRlpX2crbavBuExgSSJSvsWHvmy0r7SYxWCnJoORiQJYg9Mhu50XX8u54FFSQYyc6A6NCDu00r7QbRR8Ga3K+07wqgud/7Dnha/jf2UnaHK6HsjRVlvZxp/97Ub9HNCBQ5hAcdWaR9BAm/i9A74sRTa99ZN0gTDPMkvHrA2fInYhyxSO6EdBoT3Fzsd+7TSPjIwBaV0irbzncq3dOvWrVu3bt26dXuJ3UZoQxL4hnAfn5TaV4geDYhNoz6iIuNK8nWp/Yqdxj2tfsxGiLV0v1Fqv8EEZm0JWynROCA3erfuzu9jpDIaYGTmiK/CrfbLsNS+GhLokDGFhpI9I7gjGxi9ZwpVpu4riflGNgpz0BT1AoUPv/zg65fjGDPRunCkCnC5gYVyNrK84iufVvDDqZ4sHR1mUdYjSu2jxk3k8jH3bFFqX5fH6zEEATQn2oYfvwRrhxH2jZzQ0K1bt27dunXr1m3VnkFo4JduVdqPBBljYf2LSvuEc/DgieB2khdjlkhv04tK+0Jk9qTSvhKrRS37lpYGtm9no1BpP4hHlkpXitdCgMk0oZDgmYSAjbA3yrGg0n7lqVBpH6zgt6BXGwhvMVQsUuXEezn//JUbJFMWVtioKWiUOhaaj0QwktM0//arNi4rh4ZuV9p3sjkwmrGGPpM+hZpNi9w6jcxHcnKt0r5EPUdPUcu/+aq33K1bt27dunXr1u0uu43Qjmmz1L7QOzQAtrVS+8EcIaUG6KS8eF8C0EARVxQjb0JCJqhRO9ZYtkugFHlowQLqrjy0z8OZJRfbycO8HsqEOMfEQn1GDV6j9hq7xvtb5KBlMizlg6Y8w4t3qZR4YceMOvut1D4Ee5lVL8av2qBTnkr6WyWbXHcqUWofYzLQudmUvmopk1Ek+suQbLheah+4q5V9BIuq2oCYV+rBAQ8IiHgMgqrkety5l5jh2Dd7r2PgunXr1q1bt27dur3EbiO0z6MB8nj5OQlPMNy+1Ur7iOizagHKGhgq7Vfvce+BaKhKAS4PPENDRFHNJARklerJXnISlfZbBhpqKeyDjafMZJ+WUVRllleV9lnkoVFoDt9apX0JDiiSiprDTnBR9Grjrga/gT1mbWymlxXk90qB4VdVEs4PISOlz1gVhMlYFACCg8LRc+PXa9yA6h3Omz2ptA8CUrXlJG5X2g/O2CjWXfxgGQSwqLTvh030YvvdunXr1q1bt27ftD2D0DJTjJjdhVL7Io2pch4A+TJKMsBIUrWKHHEuWXnR3tOhNRi8q1L7AEUUNdJThUgMNUUCm8GVd9tZu34g16iUqS24x5VS+0Bw2l4GPOZ4gucEKM4odrVe/e8pO9LIf97V4P32Q1Jvab29Cc9dUbOldMIkk56/HtX36TxfeUoWQkYiZFRwBMABPpu/mrvyq7Vu8OMFM1S4hvZw0txXal8xMHi8tV6W2vd0UQ2qTpk5+j5HDHTr1q1bt27dunV7qT2D0AZXKW5V2ldAG6HiirQQ0Ag9RD+9DNKt+uop7cr/GeiCK04Ja5X2Q2Fp/AlzuVjWjq8nJ8jkMNuL0HKrtI8UIPjaC2d8UWmfR4YJK+1HWZONSvv02oVVR75+rfhL++lcDhYrZQmt3QvAAegiS9OUvlpR+/M5Ix1uQVzi3DCIcSkJdLLSpknSV2rdMU/MyUTFmMYqW5MuipExa4PWK5C2SvsGms3fmoHlsutfDWdfoBBJBvZX75Xp3UdNt27dunXr1q1bt1v2rMoxUBblddAKstR+cD8R2Y9Cc05SBNEFgkBAuuzyE0+EehbyxgUfQTkbqjfy/+P/jOldFgVDnP4b97Rp9sB1WWqf+UWt6p6ulNoPN5uiQLtdar/QPu64T187w+uJFVlnaXA2JgBK8DxgAwFH8998lQb95uR9HSj2qtQ+VILaHlCl2b5OYtaASozCXE7j38pS+9CIKnWuGNTM4CSIIzHsqkVZzDry3HggjD8olbb1hvdlW3br1q1bt27dunX7svYsh6aswhGV9hfqPTjirNGoCwZLUEJupdK+45B9fmLClRdcXq3rTwqrIgVo2rzdofLSZfFycFk4sizvLLcPvs4uKu1LCM5cdCcUXwp4jQCNrKwOTOvEo5JSoYMewHh6Z73asZw7ptMkSu5mIhCFwtXZynLj+yjTF9pPZz9sTFht34JQC4qViYmk0sqw2ZkU+TIblKhriZquKu2DK+UB1crcs81K+3Kz0j7LkCDzzj/lmzjlvFu3bt26devWrduWPYPQfnIXW2VRat9QUj5XJ1AiwUXh8i5K7YMSYr0QL2CAGuzjrnbnzOIUSDMCxXdVat9dVRyUrXGUNok9urL+RpW0LyUpUTiJwoZQ1S0SiuhKt8qC0Z+sv+Kta8lo5FWQeCSQk1Zc/K56taOASS2ZX7XtE4lKcq7CATDp6cvX3P+QWtF/JBwGKiKrRFwvoYQs4+ErnCs35jh+wOHjVql9Th4lcFNhoRMjow3kJXHI2UWpfaUKlq/G2CEE/PTFb7Zbt27dunXr1q3b6+0ZhPY507+1Vh+ERTf4xXqlfRxfHAlZACd04XfyP4NTUkJ6ACVMcCCXIrvLUIo8+CcqyxwDaau072Bt7yltglsljQf8lcHiKEk/lz/6sQOL18lSBenfB68CJ575XrUz87/vau4+G0pK00ThK0Aw608uYNr8feHazulXX7pB2fnJX1vD6Wasktma1WS5SBSc//dLH6t9ylWViiYBnSurelxX2o+KJiSDA2o1HCagsyki9kCKxYkH4GB9iireVSq3pG/hlPNu3bp169atW7dum/YcQhvzSql9T+OBjgq4h1kznh5DWSPSbIIOAm0wv38ad7V7AF22KLW/oKoWRR6NRUEgdHMYR3EYNI5Gbm9vo65L7UcCkBFgRdXLMAW3x1tA312W2sctGMuoF2/9a1W4WLNPB5xXMBXkEW29KLUvhpFTUaV+2XIhfx7UYnRVxWsbEQgSoE8VzeJBYrNN9mVL0Dt4RLGSzDbYRal9JUGNHDPxYpStriOT6MxPdCA3qxJqWtzpRal9jwmg1H4d7B2hdevWrVu3bt26fdP2HEI7ygJcuAjraaX94LBQW9FYe2NRaV/ghcJl3FuVY8hGWWBrh7MMCr2YLARkdG7JSwEroXSCUJi4U+02TAZR4rOV9onK2suMnVhel9F4xd+QqBHBoS7fvi7cY8cMgOPpf+Qt2ccsI0gYUYqbSPqS52ufzwItLtAiKu0LciFJnSHRC5Um6yOQKZVH9AUBZC3yyVlDcs/IOS8q7eerSvuyYMCWlfZBWWL8CAvKWOReskIOC8xYUIZ7eeJu3bp169atW7duX9ieQ2hDFqR6LYqEUDSIJCSkupAsUmGVeQGdREKLbntFHfvA0IfkPrjdKLWf5YJ0CKlgSByN2TmktHZW9fuYhDigXDSTagRSuyi1j4PmeKIVU+W2S+2Tl5I4zW1n1tzr7YfRUaNNGdpW/qNIjgJGA2Hp9zt9wSqCx3OaxOG26229cyfg2kWpfed4q/7P07gmIdD8QhU0HnOtdz+Vv+vZBCi1D6AdoyMw2bLUvpKFVnapXJKwcZxejLWLUvtBzPFUa/2SOLlbt27dunXr1q3bfnsOof1njpIG4H90UWm/lbtwV5iVOAyFRcBdgN1Q5ozVd+4UW41mDbUYC5iz0r4SjFH45ulgcknsOZCaJvrCk8q+RiWUKMkslc6ifc7RNRWjWmjywI0xpU5uVNp3akjZifk3+1r7SvvjKSdlNXendsieoZ4gQSrqWaBTZMpf6GC003jWKS0OV0c1GEHVf2tlM1iiRYl1g2ibx8f4JRo3JJdUWj0nwalfNZbyAOsMXSyA+aLSvrCmzVKzSQivzE5TVFqlrljaPdtCaOsz98OXuMtu3bp169atW7dub2XPIbTPiYSZgnGit2cR3mfNC7rsEEUWb3St1L56xYO0j7IYUZKPBA4qUyC5jBLBKLXfGgfvGK5weUtiZQaV/HFfo/J1qX2klSl5Ewn3GbxGyB89XS4QLzPaLFBmMCfEHl/nGK8r++l4FohDay0K8DVCvkYhHgR7FsOh4GObEcrxL2/doj8fp8RKoyguSVWo+E9AOgHatFL7+O3KwDSlPP701o17yFoOxeahA0TnSlKPNBgqmSgUjItS+17d0fMQWeixMaxXpfZZwKdxxCE+rcTh/GVPQ+vWrVu3bt26dfu27VmENkaKiyFdC5jCC8qDEXOP96LSPgsPOnvRKu1XddykmoddDU/QDQaQeVJpX8hPUT6oUcu+pUxFgpKTfdM+2DhIY4yMoFUDGVpAQaMBQ7BJAMIahAeKq0tmORS+uGTN7Wrrq2w8pfm6C6UmmVFAMwgbjeo6aPOc1pqfexIZ35hGeyyVIiceKIYxWBqWOQSsJngRGEelfYWWsLxgQprkGysdH1NiwX8W50TiI1F3VNrHlGIB/Rr7iHxKn0XGwQDtJoDeRaV90MExpJHVtnhLR2jdunXr1q1bt27ftj2L0I7BNgiVWBRUIXJPOohgh7KyoItYqmBRan/+aqfg7chifMgz84++KLXPM6kXCrEgGCgbDKjpn7OzwuTRAWJLE6q4CsUwL4vsqWegBbXX2DWmsS1y0DK9eJTad65tH8R9hQ1j9kwqa4q8Cr+zY4vrUvsE9SgxYzUTS/L4d2/XpOMoeZIicSx1JTPKtAQ6Qal9i2YZe1ygweSJelA75vx2IsC5bYLuQsKmBNay61L7jDZgRAcuY6l9Hy0UHKuyJk2Dxki0Q34jC47giwn3/57lZbp169atW7du3bq9xJ5FaEPUE3SIoHRzW6V9oeLKGNHX+DaKOC7d5AqkzuOuho+yEPxFThfgjTFVS5p80IvVg8GA/6vBt0EIuZdDy6TxgMtI4oBRlEUxS/+xBIbQEGxafB8pXRKvgG9eLvJV2ZA/DsMpK8px4E5M47k2LMHcwCh6gq4FyZVntJDHfWLSsNIkZ8Gy2BR4S1uGJChcoEch8ysEyuQxxUjBvZXU8eOYcwNSgGcKqKVMn9Qgesl6ZSIznuUXdC9GAvhJ4fBBTASRAQRPUGLTfy7LswrHN7m7bt26devWrVu3bl/KnkVo//u8KDfnBRa2Su0HWUZEBNSEwn8aki33lHcCjETmDO1gSpyFLHNRah9auwU2Y6l98/OMvVpE2uu/pik1msaQ3Pak1L7ATW8vM5J4ZswgwqkBKsznUt4n3qQ/72vrHfZpGM+TFTHgxCfIeiZelTCYQ0FFFNBCHCOAQP6WLOk87q8o+OehwjNysijiSLYWJUBYsVEo0SXmDRmhl9Jk4KBUjTm/gRBz7rBsFgLHyMtTuyi1T0SJUvuCw9KCjo4wiEapfWfckMFokfXnxVMXAyXiKBJorv5g3H1v3bp169atW7du3b6kPYvQPucsUSouCCGCGqHiiqo+ZKkBjiwq7buQjzDuDRDamIEF1VpZcbizUFkyl6uVdCSjRkJPFxlr1aMddzaK+CRLyAAh/VtU2tdQoqHSvj5TaR8VVvh24OR9TX2h/Wk8DKdaBXMGn1MFPSqsyBLACzUcn1bab53rOK5kotk0g7Q8Pv77nnZ9LClxUzZSoqIEaZSCkpxqlfatwXaSrsvxXDu7wqQ8jrva9njKacrkEqOGKdA2msq5ERpc0mjKJDlAuEhU9GKkAPnmfFv9jAzghqInQWFymHPEl/ef99xZt27dunXr1q1bty9uzyO0A8+ZEr0stU/uB6jI/w9VIoQVOQyl9jVUXka1VtondRvOpJda9hNS4pBdRibCU9QgMWQxyqjiEeX56xd7YSOEaGbL84mjNcrqko1nC3+7pSuRW7GLUvsC6dpEud6XFjn+7seHYUj14ICJtRsJfoCMpaE0o5KPgJmARLwc/EKSJ0ilOo8Pryzs+GnIjn/iul5hH1lYDoaVlTEpu20lNDAQFIM2ErpaDX7Jw2vPMhjGs1QyrgBIDkBmhUF5qDFnMCqEQ5fDx6EYMzjBSraPEtHITtOW+Cet8/0XzlGTiFm8SwHQbt26devWrVu3bi+35xHakKwcTcySfeEwIgvJwc2CwYJ08LrSfrZFpX3/lL05X55nJBW3XGbnNE0bS4UAK5rn0qlGGppZA3mTaN6XhDQ2UApvWgBUWGnflGlR2vgcOvDAtIUbCXFbsIJM8PJMqilpHo/H4a1/DWP9nceccj7naf4lJcuLIEijor3iHgVIwAiPI93PW873gcIq/5XqW7OkcRz+eG8fnw6lbaUsiKG+h3oQASlpyOJjxUbCciAcDaYKiAfaU4oGy/F45d3zJcbh7hjC3LZTdr1iwbUah62pw+qGmpaV9tkOizIyAegqBkMapy4wv8UdGeYbK+0r3hIRivrxE55YR2jdunXr1q1bt27fuj2P0B7yFMXmPNSfDYyTUCTmLBFL7YdrKAjsB52hcEW1qt3GfU1P6n5nwEJblNp3boKl9nmobxB7+H8m+YCWmN+dfrmrTcPkklAqFxvHCFc6Smv4z4X1HKN1LRmtlapUlto31oFwXqtRR2/3a8Z+s/n1pxmY18wsf2yR8MULqwAlR9KTgSqk2C4eeZQ7ierzyZ/aNAOhh9++sHv/+sOMHXMpkDgRXzmanUinKepytHACRYUeHsBbULIFilw8jnofU9ESytwJ5T3n9Pjw4mf/OJTaIIJKMc4v2uTdlesNt5Q5DDuW2kexSw4CADfWM4nszudK7fucjPoighqPWaH1nX/8ZY4M79atW7du3bp16/Z29jxC+5wplVKiDOZ0CaP1rKdoQRGxaoFQp8VyDJMwC2tnZfua8yW8Gi6gyO4yFsKzcF8JyC4q7S+PM3bouK+E/ahMLHLPGywO5GwolKIsxkiAy/IacLuNMIjFIcAI8R7FAAB1iZDf5A+IOg3Czh8zUFrLowNj6YVigsLxB5HBsfLNDQk7mVUkgAkSPi3sbM37Gk5/vNmzf/ntcRxP+Xx2VeJUcJQj9AWHNoEgk5VK+xnySow+IB2UlsEIRvVNb/ncyAJvch6e49I+Pg7D3LaSYidTwYsJfJ63C0l63p8cgoSrweviumT3CLPwtJUErDEI0vhsEJigNIE0oZIEsjOiw/TVj2h4tf308WGoNg7z8Kj/9rPcunXr1q1bt27/HewFCC3BpWXQH0KqkOQZPUNE9IWsBFGIsli8p4NBhyV7q3IMTuosIRjpEPJoCwzWSu2zfAf4iAs+TfZyDMkzhJTOPjEYGBxbVNontRe3wOomQrBkoNBAgOT4KDWcSzZVKFX+fpM/jqlR4CQKW3g/FdZTLQSOGo83mwSYYA1BijEtxotFLRRpqr46MKapfHRJ/RqH4/Bw+rt//NNf2Z1//d3v/u74MP+45MMVhmvyqvqO9CYBqeQgxZFRbqMB18A1UWof9BPRKEdwwJmpUqmOTieg4tK02Y4XZ6V9+vDw8FBxQ5oqLivyyPleQg8M8AdgCuni01L72krtu/qWBU8QOqDcUYyl9tGvkOtaADpl8ZsIV6D5Tc2b3u64ty9oHx6GsQLe2rGwcsp9yofh4cf3bl63bt26devWrdsXtRdxaNXrq1X4NivtB6MjTPIBaRJAg3lLIUPcW+piaAdNI48IerHAkvTSkXYmQZQpdJFR+gS11m13/Y2REIwUzXWlfaKyxcuCuyqVStB4UEAWqjZjDRQm3UmoSN/uly5KgigKhFQcNFEH6H9HiY5spAaVfcqb5bNpBR+JQqUKCR3D8rMm/+mU8nk8/5DHPFbL6XTKWYqyMdW7To2cYtoZZbVEfl5uUlBpH12oVzyWhiwXRVkM76pAq76ugMEMujJpqWWZcz7koTRtmL/M6Ty3K001r25KTgq6kNWoCTWJMorm8kc0QTE8kLBJeS6nlxipMIu2KwcCFbQmICKFnFyTOTpClrh59bOzp29e5Pg3M+ZNpV+joOWM4BXxikmySioZguN7t7Nbt27dunXr1u2L2QsQ2lEtChQCT9CLh+SKGkfViPw7oAgaCPH/wtMIxWTT+NpqeW4n8hKsEhJavexkFNNvmPZjIXG0SJcLw1vyzkoKQ7LohECEKAYigROhXKN/frvUPlCGUq+HlK/ybQpB4dv8CR1gBT5e5DATWqk/wooQHaY57VhvNFvLvWrFQoKfEgwPigiJQSpZVYseqrNQUy2C6JAIHVKhUvk/MLSg6NCfSOwSpZ6QH27LUvvecXT6+X2MGZR2KV8lVHWpX5Q7n8ghli/S5HwmSLvyQyHv5vdb8/f8XAKjLpVBCzbUAqI3Blj4MlCmHAtRar8JctHShciVfBkUk+VnOcB/ad+EjvvWz6ue0Rlm9CQxTYVs8+Sjp9KUh2FfoaFu3bp169atW7dv1l6A0P42T44tFpX2wV4EkgCDBUaD6UyotA9n2lFSBpMx/9d556nFifwIcIJC52XB45h77u7cLo7QFqKmqLRfP6K2a+cZAMnMwjEnaWShYkSCFvEABW9G6irwwkWlfXQm0uvUqF+bWB7wbX5JIlbjIV6kt/xUanRfkJAEjABsQO/A8EaSEiLTuOWgCG06G3lVq1LH7NLFcpFJq+6ywDPP6pqE7C1Ee3GEA0SLgL88iJrBhGgyUaIhpc9FuQRnuCv2NWi0ZKC4SgsyhrrfiuO4yekzIRp3pgedhTYLnyAHJxiyCGSwHIwFN2mg/wjBoJx0iEZ2jPVvgD69I/gIfKxA4Rks8TeN0EoVmILDPIzjBxaEGNR70mdWeY2e8zh884xgt27dunXr1q3bK+wFCO1zSqUAAiL0FlQP6q4TFS08yXxdal/BIgSHUb3RtDMKnoXpReH1hkQwiJNG/bmTHNovjeQclkn0kP3ORJ38tNS+Ral97wRkEEVBPpJFSnBnoW4zAg0QaS19S5nS94a/HKcE4qna1urfT5XKyjUjS4gVAhLwEHKUs4jsQH+JBIRivRTDvQHQg3oDVSXgWg1QhdQeEHRoaAEJwe5qUIx+aTxoklIAaotS+0avH6AOYCAHBhYvO1L+ATwqMDJPQQtT0OgAqOohmUDWLjr/KONmiYItynpEqX2MUhRdIVOmnhNoijo9yGYUa12KLkLXWyA+jDWM7dp5k7PXO4MiX84ehqxMuaPUFsmWXFqK0roiW6J408M3ez/dunXr1q1bt26vtpcgtDEbj7ticF7DxwV7wUr7REVgFHhgGh1t5+CIPMZ9bT8kNAfIrIXbXX2HBJ3VSvsS2EcM9UsA0XY2KjM5yMJlpidtoaUDcdTOrFIjk2egKuHVS9ZWaZ/whBAO4rq3+kM3WChwVHautCcKBkqikn7ILk3IGzrRE5CdbCUQBs5TUxcSTgBVyh4JSg7VByltrMUVJdSAGEvBizmLGuCbvZyB8S4q7TeZobYHou0vabcIkAioiB83+KkTnyUxhUCQShKR1KzwczH2yfIJ+NvImjNleZAgqwnxHMJyWF1W2geyJQSVwKK41VQOO8/y877R/aXsh3Fc8n2GCeBMo/DcwBhlUufF/Oucx/G9296tW7du3bp16/bG9hKE9pAKkaD0S5WRe9JBlum8O4AIuogV5YHLGqjzH+ytm/iAg521FTABIIR75y2izi1wEMDaorhIsIO2O1NnoKtPDZ1fCZSU9xoPQQO6tQB0UF9640t/sXyjUlPoBIkDZlfTAWC9yb+lbTmqmBAb1mQxJO5VYJHRp8zJInMFkAmQTgEeKSsUvHDiKp6LA1eCl5Jxpswnq5zSZM6kUKU4CWAbWDjJTUMb6AQ0JZkW0m9tjALSOYPpRLBIjmRABhomUWm4SPhwVKiaBKAgzDZio3oHZVpAJ2m8KLvL4wKs7OEjg2QYRi4aitqa/vkstc8xZhzPIZ+MUvvg4tCTSNP7Rs+rHs71pHCM+wgF+PEJPk7qY1EXwVb9KP8370xn7datW7du3bp1+9bsJQjtYyq0SillbuGkK3khC45CKK1ScGcWZIqRJ1BCvOp076yb+NPJ4RgQGFxwCQEZjg4GkFgK6Qx8hEWVREOq1YxQ9jVquKq0L3Cb6TOTsZHAEM40kWUxcmUh5jNScVF0glxNoMq3+feiceXAsdAnNmAjTeO6BJjMfTJllp8GuwN4inoX/Dhh9Qz2VHW7NdAicRWRm/9AFjC//CDz0Zf/ymQBPYhgoF2EBBRoSolBsmAFeeNCspP1Eesz8Aw0p6limBuHlAJGLYGhEk422aaHDsiuxX0E66UkWoHZNNhCijmV902x7uJOObOExT6NStQYhbqbtf4yNpwU9WFQTqj25tTIbVLgFcEDF9dvspYhk7rUsVu3bt26dev2X8pegtA+fwAcoNAKPIDSCVxE+S8rcoCPoG9qdEDNM252VuX4nPyaXn1cSHJYK7VPXzmwmdlFqX2IqhqJNv9gJ0L7CEWgyz5rOXrvHKZR6aJqhhGPNbVeEHuKTqf+kTxkQU8WCk6gmbf4t7S2XNGpuUCY9YAx4F2DFpEgGNwfZYfIsjKNuxIqNEmYAcq4/I9UmesVo7qICSWGXv6+HE+N5DbiDh9bChhrDYnIzVL7we2ilGY2h3UmHEMG4slwr3xjyOs45CL2UP4/EQYJIJNTY8LMN3+uFmpExCuEsQH2ckPDK6X2QWjmKLWvT0vta0hPNbhAJZEr3+RpaEOuKXwUzQoBJeE4IDcga66PuMI0x8/lXPG9yuT/WvaLYShHffPPMFx+/4tfvHcDu3Xr1q1bt27P2YsQ2qG6yaCeUNiOiiuqy3CqFOBI9X6NFBU1XcB5wBxiaafM8bCkCYLoIT6ik+t+saOMDPUd+TYipcgCE807D8RNzrRYTegCt8fCiNooNU880mcq7TPzjDykUWVn1vKz3kbliK5g/0FYKKCxnMUQVmQR4lyVqLSPvDBU0Qh2TCgpvOAVlyCI4EvichhSRNlCoKUS4M1MQmgIGKRNIUdVpgNPx1iAfBZsIdsHwCxMl+Pto9YHCicGo4f+wBXB0bX/wTDnD0mHKTFpdATJUeSMiTOTAjlkwY6RqJi9kZHGuDiWWxrwM7bZZ5yylwXobtp9Hvvb238OmZl4oGlRrsV7W5mL6HfEzDvxrp78fmfr2Whh5cCCnHP5szR+r8N7N7Bbt27dunXr9qy9CKENkxc7Fxa4IyJyt0npHCskXYA/DkLAk4TPDU+sHIG1V3R1jEwnkjwaPquQy+A5UkQhkfT1tNS+8ww7K0yOuZb/s+CKKP7ztkoDCNFKev7KXrsotQ8UghvLAG2sysLDvfb/y0qbFhU3QP2AgiSZQQataVoJWag0hVjwSal9P6w7g/yKeodAGLmBLdWARSibQg6SDzEqj/iDdcrRwEkpqb3IEGMJDRJqyhw0ZnRpU0gqGUEJSoz4x5CD5yQXwCrIQCHmDzEwycNlZpvFveO/WfoxoKm29uJtElEESABj1gWwYUEWAHklfDVWNq0fP31zaWhF4GhkOyPeAnSGqYFnYcg8bNyyYDLpjNRyBx6whyxI7Fw1/ebGQLdu3bp169btib0IoX08AZxNVbVHUOZlOYLBghuFnB9iE/qqEplKrab2NO5r/M/nKPThzq80TRvdYvq51beDJ0xaj9wMXEKAqZ1ZLQ/lkGfSOWKuHKTWz31yyjDpdcNvd61biNuCFQy1nvvr0sDJG/4CJRbXQR+y6c3px2OUoP78Px3ZgCbV4Mf4jWjjB1mcj+CUj9CAtRqAtQW5hwaxMqd/TXWfEZEZSm8ELAc7GdiPFBofkOJpOJnJ16JLFDpQImIFwg70I1TPElQE7wkYbYFAlGxqaESNFGDcbVTa52DFHfKOidXQKT7fWAsT6LkVCKXIOAIXeed8e3M7ZmkssfjjJ/fqUCzmLkcAfgZtZy2XU+j9c4dosCMU520FWn77zZ9Z3q1bt27dunX7/EKEVk8eC65AiMroiC9L7TdhGsBY8EZirZ423Kvd3kLKZE6CxHBX1VEik8EWxF6jNvTiG7jc89/nnUHmx+xYYIG8rInb0AgWEiT9octkNPIqSJgihoT3jZuIxKg30TmCxvCnl0m9AMz6AwwZnUQSWPzVyA/3soFVeGugoIx0mDM6BY9qXBYcnvD/1EI3a1Ggv/WfgV1sqL9BsgB1ERRAGpmAYFMQhxwTBOkWsKtpDgXozMcJmgKYiSfZaL7yO5M1AzYj9gcj58NOiGFBY2oEFfDII38NzwTARYj0Lkvts6F4jyxks8SXFR4eds63N7bBK4S09SKIWwU+AwwjDBdOJWPIgr9Mzh2iVUs8ptKDGVhG+Mekd1O3bt26dev27dvLENoht0oJ0K+xQAE9WzjZRBFwYA1SMSFNQwTnXnX6aV/rD0Bi8OtVleozYkV6tXDICXeUJEsrElI92uIx7iwV8jkFYUjoCl+btCMRhDb5oEb6kJAvakSUIBmKdAwVf8x9As7a8694pX0lFCTJFLjDH2LQR7ZSab8JL4PdIYJYtBk6TnS6AUETiywa5ZcH+DAl34aWBknUGCVHOF7DQ1kEk/pVs/Dw8SiAc1BpX4Nua3ldwSYueFZCP2mfReNMIJjk80IbbNFdFgDLKUMgD2lkMN/N507wtiDQkJYl+ATcfOA8QylT0UDi+k2lodVQBp+uImNPjIJPPvSgdD0nzcdmBt5Gp9T77hCtWsaoZNKiYKCKTz357Xs3sFu3bt26dev2rL0MoR1TrY9fw9ssUkAuxH360PV55L7RQeEng8cic1QdsdPO2nIPWYIZ0+aWUB8GUaG1MhZkh4KKcrc5Su3XPzsrTI5KbGUM/wfsIZTwRCiSIBpoqAEk3EK9rxyAKTBT4CKiA9317wJmOH1UO4yaywVNg8cLxEH95kL5CN5swa4JHzqhMhGEEOJgsCipNoKayKzyYiT4b3Bd3pbs4O9mqX3VeOpAygGpeHXjHYoSPgn1jADyYDap7CUMdRCuLOXPXD5T3qLyW4gpjWwvwgPsJvQkkEqTOxKmUmDpXUVgh77jZ4iQygbQjRtVy9/WaWhDZoQkGGRk3WH+KOAzRxQ7S2R5SmCtv+/PI/eq+4WXVGJyY/Qmvp0n0t74U7du3bp169btK9jLENopoVofoMOi0r4wcSgySkCaOApq4ARRfWi63CHd7VON1XvNUK85ttDmpUPyJSTKFjyOkxMXlfaBJKadTMPgWGRqPIrDDaCyBS5gJxa/M6PxoIAsVG3uq1ro4Iy+PNxyDQdd7dX/alSeECaAGXHNMoeskRimgeagfoQMkHfl3iFgAlRrqM9RkQR0hxSjErM4FCJgsQA2wXOyWYAzwbQgow3PVElpgb0DLlPQrAoBqQ/h3CrtL4ftpW7WiEKFEYkGk4IKMkIpJywsahCSfQbVhSo6EDRyjuDPSqV9I9RnpX15WmlfONhQfdLAaitH/t6j/t7UjjlrDBo+ImZYkmfmUgK4zTKYGpl2pV/n2T8lmwqO//Ted/X+NlDNi4GpiPB4qES+uVTEbt26devWrduKvQyhfT4pQ7GMxy40Ry7nI/1DIoGKPK8wHnI4si/uAu+N6o+2KJA3uyJMYwF/xv8gv9GC9o1DiRg+QJzIzmydgbjFCEgaTgQ4pH9OUIhXB6FEzxzuvDV0gCqAi1L7F7/0lf8SNOaACHSdJTqJlA8AlBE2ujco5NiQsRaoCf0gpKyUKCgeAAYLS6s3EBpMn2MMDEA688B/RHLESP6Jzu7FkW1AQcHy8uqsWQIGFYpU0DkWYCegUFSVbK0ClBOmz7FSB4ai46xoaMwNwg+QYOgkNSWSjFL7TZCLx6TRkxAAAgp7T2RyTW04AfCnb0gGWBi02mVTELPOVEYgyAMv0NcS2wL8G+AtScXySYXj/5Yg6DtZFk6NiA80/K927jxjt27dunXr9h3YCxHaAaIvpJA1JOFly52DEgmk4xwBCCpSaBeSt/K2Ke11qY5MiYM3Tx4HGKZlxiEaLwvPWoMHVOA0l0/t5dA+g5KhGE4pdmsQwkLwxhwRCbwAYseCbgIaJjsZSrY3/AXZXHB6kRxXvszRfWCNLCrtm1kgI6UqEJABBeWj0n5oAR2AqPAGMVgW+JUMVO2YLOwHcmVKqoVATgnMib7xP6HYJP4VIYGmQqAOUBQwkfpA5neRCSScUm8UH6B/LKcGCNyQz6LlMTiB+iKQ4ciMSJYf0TBkaId9xhAwkgNs3rfEI1CiV0/d0npORm3FN6QCLAwaHn4Wnh8ghJ2oaWoQajoyhv4x1L3kIB0y46GN731j724DAyO6SFNF8ZDy/bczBrp169atW7dum/ZChPaBgiRojVhqP8go6uMEYKLRVwpWIgLeIQWb5h//vK/5J8jH3AXXBoYofQv2SYVyL6H4kUI6shAgsnZH4nOuN1cxAPLfQqclUUhQoC8MxLtAstF7gZiYpMMiGW8K0IxklPI6/uC0sY1eLTFYsjYUSNfogusgHGHqny7Lo0ShEEc7JbERt0vdIBCstTwqpnM5tAKTokga4whkr0Rdx0aXrpbaVxN+nI8ckE7lJY4QwMBRiooRjFvBQd38SH64Um5LpSaGo5LU82toRDh4SSWVhHvwO1yIggEU2ZOCTpF4k18W2Jl1Nyh60ymfd47rt7MhL8idRsyTH0OXB3GmGAuhGVVIUJt41MfK9A2B0PexxxyYvRCUE6cde/WbSkXs1q1bt27dum3YCxHax0QlG4mMcNyXlfbDVUIGjGnzr4TZO3DfCz6b0riz/Ql58UHrgaaDl6sBKuhFs9wCU4WiDIMI82L2unlDSdKaSDKBVApXHtlXdKSbxtJYtt1lellDwUdPlj49M8je6hd7xOGELCvtLwgm8hRBPQEYKQEPES7AEREEEQNq5lvIAflY2mCJ/4NsFnjLWj4WwYqiM8p3ORL34hO92p+RxCvNzsgGFGmga+G7Oo5T0L+KWimg+RwuVLInIKl3l9O0ghfzMQn5NED/qE0IfAF4iGFH2ixyCgk7AuIxJ5HwbVlpH921UDPSR4+KJoC/e+fam9lwUDx2KGzrXU7sNQBaY3agLAhoVNoH6vZsSFbDqCmF731v72xDjpEGrS8H1QzR5x+O793Abt26devWrdsL7IUIDSeiIXJPOsiIQiyIssg7gk/PXKUF1wDCosR395+INghzcbTxIIBDRJGBgwjWKLHLJnRpEY+vv9NOhPYhiSRrldAp5WOlDPRGY9fASJEPLP21LFcXMEoo7jKqAi9+ySv/+BNlyhZc5oaEhHyZX9afr7Y+ZfP8F/CZBoQjBUZHHHiB6AkaN0b9IXU00EFENgA7XkUEz0mDpAv0TZoSzzQErG2MUv0nxMOVNCXFy0DDgrwBPRh8nrHuJ6GqBVTkiJcWAGicm4IWEiJBol9mVClBvJLdJUXpKAv+tnFgYDyrcOgKkLxCEgkVYKl16Lzit5KGNlSFI7GWSOP74jwHWYw14S1ReNomVoC8XIqFlJfunbvfuw0zEJsmhjyoOSbTrN/MGOjWrVu3bt263bKXIrQPGcBrEeAH5URmDF4xlGoXbrK0coNmoImcLBl3tv+YCRJD0KZ0T5eV9gkvlZ42fRZnpchP5NrMvY0aoUdjNpM2X54iPKq8GssCigCQRiVescA9wq/WfzU0c+e/gTPAMpEpC7pRSEUSfBNDMfcJNFMQckBtQZURsjUqiM8BqB2cUZA+wKt+t3G4XqBuco6eaxgMm/ITUbIDqlvAo3jsMWYC3/k9U4MJpkyiIUJcT9wAFqdl15EubBiJ0kzTKEhpZHsBQgN3U73Xqlji6UTQIzBmy9fCJxC/F93lQpVJzm6qRTTKFzsVxW9lP535GMnVIpLDEVjux7MPm1BVOFmUCJVDZoagOcDtlPLOszK+cxtJowrqx4Bf5LD5784xduvWrVu3bt+HvRShDSnkU3REtZEBC5KKKMTdrcYggFUoCTFGt9f2FwD/VXImgcUGgCuYZRbYzBioh+fHWhABlJR+7XxL485GDcRMQkqsufINlljAhmg8UqOoiiTv4u0jOJHovutfRHN3/qugkxrZpXyIUdwjRK5GpL4AEqSZgNWUdJjF5wlUpBg7ClmaSGA+ae8jzjEWriT299tHg0TYLmeQkFQWokEMgWgAkJOX0szUUbpGsYkWCfWD2COaXOBLDjY8SA7lwBHQz1orawGX2WLSsMxFTCYjUF4rtc92s9Q+OUDgeAs2MchOJi1GJQ3dP6rfyk7CR8eiLyCMJ89IZLlL/IUVR2IpiaflbKhDPNR9nO2bOpX7a9vPgko4shjJGJtlOOR+XnW3bt26dev2PdhLEdrnTN6Liisl+wC5IzxEVhMPngRelJK/gOOJLIndMd1EpaJCmadCJ9f9EseJmSwUPGEwGURBFqq+mh+3s02jNNCHbgslmhfcYGX1oIMoLgxUQxqGXqoQr5g2fHahVdRX/ouHgh6LOiZkSg3sEFmjwLmAnrZI2IqcIINLaEbNIS8Tmj9rRBor7ceQQgQgvhHWzFCAGNADobEETnOAQ3Em8ZYA0BEE8Z5ZdUXasFVCVwNWNqZCiT2ptE/pnZGmIMkprHvhT9jvWgL1MSoA6AlUEo1wJCtAMPiXLed58TGUgYQhxgQmlDac6n8UEu1bOQlrqMJLIdxUQnZ0IJ+s8uZJIUZEA/JN8zIYUHMSqP83P7f6CMps7pwWfvIZUsSu39SJeN26devWrVu3TXsxQhtZf66RLH5ok/sBLS4Onxj/s+BkCEzc2QX9lh523kBJvACvQh7BKYQ4Ryrkckz6QikIeNdqJFKIOE0edzYqZ0gqjRyYmTSAoGwl8RUccwU+cmeeDNySwjEUVDRFlYT4Je3rfN+/wkqb4EAdUMJpvi61T6rOghtbcFQQC5o0MBmkT7Hcxo1RG6ssNQLJnmJ8mBjz9pTON3vJgkQJPg7DK2AmQbcuSEo2rIFddByHLVPtiAVBGwacBKwKyMe8KKAtELhU+ZoFm9UwKS9C4s45QiHqEz5nkJSkp6v2NHt/kWw1XoGdbyAFAfzqCJ/IZco3kqE1YwiZkrCNvG88ovqgMwE+KHCWCtUFTzvfdfKA0QR4jlozU9p5nOF3bYcCfhl9EdCKXJznEfTfuW+6devWrVu378hejNCO4nQUc9CVuAeUCmSCTTlI13JZab8RNvTvd2uvalm4qpxcZP7Iws9tHneE5PlHA5DA9wUc2p0dN2bPJJOmzDIlgWZwNxfiNhwARX8VP9dQ66EwBLKW3vaXkOOJDgH3B0lmBk4j9iD1J4FnmE8ULYfmUgEUlBwasrzaqLkcLHhm8NSlDRIfWg7GDHpawFkjIiO0ClhOqLRaaV+sVdoX3kx0LsIM/smBhOJfBxGNC1QGLqjqZR4apXkqDc9Zq7QPYG7gmdkPiyIPHLVBPKInhXmWvDENOSzEf9biFZ6G9o2IHH+V0SgMNeAwwHsnxvhkQP78/9n7u95IliVJEKysCycdroApD5CsyzoXs8ABGmdfLvoCjcI8qL/MoAf7MC+LBboWsztYYLe6H/j/f8GGm4qIWTAZ/AoPfmSa8pzkV4S7uZm5U8VEVIzYWKBOPH2AqG0YuRwOsPzCSr6ZQoLu0bIRalhWuBtGISNGjBgxYsSXiBcjtD8MqZ6gRLIJzWofSRLy2qYXowdD8wT0oL/IDvbYqm0idSHHh9yMrKXcQhfiHoxVXhDGAT2t85ltmggwgGqZLgULzTLZl8gSPA95FRQeiTBAMk6m6KG+0R5oHn/87VP/CxpQferKhjuCKaDTI01FdggCMwcmM1NOncPLZkvsiEozDks3WdrvQmdxqtrUfyx5Y9cAuJJaC4Iy/br2B632vTu8ZjL+ge9IQHNoQmeA05BLBseT5XuYZIJlHbYyKSQJ4YhQeRdgEpgcboIwXZAQymJ2aemt9tlQvMc62Symy+oQDZ47p/eJpbhzRcBEymMiNY2s4X5AWRUePWQ2xRtWVhZdA87abP2FiaLJKFB2zcnDTxYAt/KXj27giBEjRowYMeIl8WKEdl/AA8CgoGXEoIe0hi8uBLVKDmIEueuR7HBdzkZoE13aQZSRoeE6PQgYwB0nycLSJXCBRq6tXsy5+7r+drs5zIlfedRpv6kg8b14FRFReVFGOiagyWwfDWn1yOw1+MzoLNAYIi7DBwqrQG+ho7xhKLJuEl662B0iiKaDNCoUo4F4k2O98wo4KgY9p4iA2lJVjjXyjeC7c9pvzeJsCAKn4MqAnPaBlZzEq2wovONZxV01p/1owTsBSCoejFeou9AHDrov2qUClegbbggQvKMOPyxsREBdTAkpOFjnzUen/YLqufqm9Vzl7i5RDYeA6gPrEgFwlheyzclV/GgWrB0ePQuBJ+fM1gWbrbxmJgd//SwFdx8Q38DYBoQNwS38oBUeZWgjRowYMWLE14iXI7TrZUWCbX2azXozLGCTyeryZEi4KPBz0BOZW52/Z/XNEsI+NfumL6FBeyeOgWyV+DS6EXS8Sja7fD+zUQvhFRb+jQn+sdU+ZHuSWaJt4qKKABPybvhB8EP0V0T3fRz95rn/BTNY7qQcuANZ7CPK7Yx0UZBOMwojnVA46IUiqBwoFXOWXmEwjqz2gf0SW4EODSFHNrQNX1dIJpjTFIAcdSBlQaqIRrml3FZztKuPa3LPZrVPCJ3snb/Jap+979QxBqxQ0K3eYTfCxdaI6PANX06YDB7busWAevA7+xQu9DMY9eLwp8SlbzV2nhsUtqWGUm7nm/nqH/f3v8/zvJSlLx6ExJFzkDN5e3f5Ze0cbwpwOpY6jELQXGz5tX0uR4wYMWLEiC8UL0doN4UJI3RwIstClT8EQgRBZE+cfhyZnBaVolisZ2cNxWxdrTntEz5YT8mAexI5Qde9SAKLC/RprbAu5xIOc9b+kPNykQKidSTkK1QBBivNCCacDEMDJQ0VPfjwE18/95HWHDkUAgPRNQccBSGV/+C0z2/JwnVO+8QzveUHSt7ktO+EzBXeC6NEB2yEn9UgM3EnmYiSD2NJUhAkhfChox0J7FzNAqrsnfaBpMQcJviVXJOYKIiHwsEBke5kwSMq59gTkAUDW0YDdYCNjzntwyJSTvt27LQP2Wb2N1cDEqDWPl0B8T5Hcj6VRKqbsaAGh6DXgL2IN5fpQZtvZ7NGfnPJIrKzfWPaslfuPgVd+BEx5V1GsSsYZdNtNH90A0eMGDFixIgRL4qXI7T7BdAh0ZmypC7P7D3LUeLlXSFNhHJj5GSbOuvsqpGJwj+K16gOI0lBokHmFx2yJAYRb5OtPDefnZZQaU2gOA8MmsSDXc0QhZaSORLL8Oug4QZVYTzq4/+f/s3D/ztOBxDBWckSZKxYL0QfxWxC4Vq9iWMz0/sS0SU9JuZKVvvRsvOgPwva4kKvAbBGk0syuJJtQW6J7BNHTJrRpNskcxtqRwIfXhWOhFdZB1GBsEJW+5JkNqaMPQDWFlDNiPRymHAkqT3Z1+1QDcJbVrdhvjQ4GLj1eAHUBALWiM0M53QC1oVS9lNI/+7KSsFq3q7FhfmtPVY2XeOyPHYL/pY8WmL7wEh3hGx24a8r5ptdT5DQPcTH7aF3h1HIiBEjRowY8TXiFQhtbrUzSmvJQSmppqAmBMpcWQKNI3pSydZza77uJ2Vr2TQ3JreCByqAC5f4LFip5M49c2u2uJqv6925jVqcGb9Hjw4keAvWgQkvOF9KuglouJWvdQVfO31IJAizDsKL2ryHTvtkh6JHIkFVoIHNCnpmuFotNi5odk9lnhFt5q+yWAY6t0LmiXrEh077JjWkww2RsCQIigJYinWKgIy8KgkkMW0THoAhY91aiEkL07XlLzB6nOuulYoIsVlE2SyUdC5r9E77qD1ThWZIO+wEsSCAiVCCv2rXTPSanYGfrXnE8hmS82sr6NW1uyWbKpPoYi0nmzs7BwWGKeglzSiPw7z5Rd0c/5HPXTBnLBZ23grm/+OjWzhixIgRI0aMeFG8AqFNTpKqcRzMkQqYIWbtTFN7q31gpcbO5Hdn7zD7D9aaAXxxQR3sE+kQo+WGBYV0jYUglUNG5OzquHmhAIuStCOrfbJnmZ171x9BoMH2UbWGbGtfgBbgeChTTFaqsY3HVvtOAg2gLJzsjcoO81+W/vkpq/0KqQonixEBkgXRHHH994TVPmYhivyiv4BHrfYTz4HZdRW6SSUboqGY8eJq1aggS9UdHKiIE78NFkm9AIIwtoNX6x2ia1b7WgEhw8qehBkLhabtS8DXRnRuxoYQSZ69DrJDTKWagKxZbRa02gfe7Ov2nuDVJycytWZ9GujiXME4v7b1i8bVggehJqeJyz30yq/LLY4YMWLEiBFfLV6B0P5HUV7qLKkhqQNWKIhFArxRiuDIoUCol0wEvPDt/D16lo34CqP4yVlt1KnlSPwQBh077ZNrA5zcUvf5zDZNuPJeghdG8Z0gD0CN0Wl/y6eLkx9g4k7WkhYAr3RrPP0/eySCKBKXHz3BRDUjQAbgSgKhBszozaGRIOGVHZzKyaprlWyvTZbgkj9ksA5g3dqYTQJOIfL1xmTxmFIqYnY2p/1EwpoTXDLI9yTx6iGnfcEynskaGAKOkOFiqx+UoBfQn3o+LAEE4GHgQk3MIocco02Ix5pEAD3vnfbRXYSgLBHFIPA+jTzLufN5j1isMdxkP0N437SM8rQi82oBpF5NM9M0mHbG3Xs7bTEfPkr96vbf33SYN8fvOn/9/PoDzHljR+e0H3IfPd8394P753rKM89v7J0RI0aMGDHiC8UrENohw0JV2ZHVfi7RUuqGhX4zpIYd18Bckt9mRrXezedew41ZU8BFYziYYVNYF5SLJXtjerWBvsBK/pb4nd2ownwZtGMrtEKpVEtOaSdR+6swsTaSWh4sJBHktQbUzvmcVU8s2TLCSFJjbQO7QM2War9CVvtOQg74zNnxuFZ1sCSyTnKN/Bq3S0DCTSzW85zpR4d1APfWackxydiE6JIC1jZHqf6zRgTDirxhvqCuEgK8Tr8ZElXKsFQwzznjyZGymJDz0Cnw5TWw5kxkWIjqM8A/Hpl1n0YEwvlMgWCDZkdW+wmMWQT6Gfar3ig0zTOiZkwcXHvC+GeMPm7d16R2TTMTgw/A9vqiu0POX7Yat7W2bcXChB3wwHu5jmwNWDWr1nX1ZZpeKS+Yq0RYOLVuU4De9bWcMwk+vH8O599OjjMfPn8K2e6IESNGjBhxqXgNQrshNBMa68qSjpz2lSZru6nMXUumuDAXQXHE2dqb38qK1XmHAqxz2kfWR24o5E8hVqqmeSXIfdTfnF8dN29r/BLvUcBGLoatC32PBe/gPgXHuAdyu76wqf/q7Z/ZOLBMlFwWcDDgk7YXF4GEBDVNv5oUJNR+ZNdIEDbtILuaWDUVfEdO+0bAjyFqiJ8QBhWDrDUUe+ZEObDsgOoW8EjDLg2sPqWekJMSCW0ThxlxPTFqHstadR3pCkj0otPbPuq070JjOqFpfSCoofSefyXzbEdXCmy8NbJwVDudMed6PfFn0LdNq0GPnKabJkotJZm4pme98v8BAXHOz+3WbYAZ3fCqy72a5ttSyuHhdLhjV18rEKhg5ABB7sr8WpzEywXbcyKOXzvPxZbt6tctqgx0tQMMKdOTQIQHqyc6XEOr7GxPO8mMN5ljedCkf/6o/vnnJ7rmh+757WqqeHxN6JoPxPkNZx0xYsSIESO+SrwGod0uRokWnAsaQ4A8mS4LzIvFQeAdzCkz085s9vydmmaV+TC7DWGzYGFOqn88K1+oA2tQApcVYJnKuWvDk7aycvn4AfaEuoeGgY7SqKAFYutVIzQgmAPF1X311s+eAGnL760jndzJSIUW5Alryf1BVweNH4YVXFHmz6KRKpxpoDzLqCgo7KGYuKDEPOKy+DNapgA/kXdM135IJEOgh0g8G4wOdivUUcLBHqQZJit4HX0tHg94UsVfPDksLjrSrLPaZxvNtF6RjcwdB3S1OSces9pv7eZt5QSU/USJENlJQgng8ZDV1tl8tmHq+XFdjDcoB4fo3fkoOfTBC/iv67wx1r5Is2AabN21vqLg6o+NurJUTG6NWXN2romR6pbZB8D3NE56NCbXMsBj0V/ldJUPoW1Jx9Y7S7xK0vUpsmjy7pCYM1wuwQ4NOW9twcWoSZUNe96z9lL9M5UTHbOxZOsx/Jru6i4oXpci9EA/t3x5xIgRI0aM+MzxGoR2QEIhBgSsA1b+a9JfkHU5c1WnyAr5mEF/lhCK+fT5CqzJwD3hzExUtm8LWSistIPJ6JNbUkVCJ4dE5Ow9lf6dYIZKNLjw+TNO+9S6dXAWeEUlVtQo+pmfI0SIBtgnwA9TJ5lQBnFuJkqsAAoqSMVXYmiDxWc8TUPsoVOglFH4NcfK2zdGzwy+Cdo+B61k0a6EuEhkE3ipnlNC+4jncYWB0xJtOaEWC8nI8bCJiQrUAyI5wYs6kKFxyMQEEo+YDgXT0frropLI9pktB6tZ9xJ0Ar9oklnwbdKSUrBZ2/0ZJGFzqSBEdLATsldi1FCp+BKTj9/KkhdurtkbWpDZkEP5y8vaNM1l8WXdWlWRrFEemEykr1gkKafNJU8emiTqevyxtXrtdya7violp8NacB/VEV2BgJ4495/1sbLWGbcG75OjZyCgWARsNGuD6kRZN8+WD+ufqfzYNdtHrincdchxuq3SzaXet/hLcmj7QGgjRowYMeKnjtchNK7ce5NTERgJg+E3Rm5A67lYPYcckavme9TI3N2BAcocgvtISS7Hoi96nDsIFxIpSG5rI1eoJM/Whc131bbuKIl0YjEAGpQjpcqusVtAIcCVDUChMG2vD2tOm07eEZixuaeQnAFPA6INalKiyMS4FkYwSXln2sN7EfztIB0FWZxSKVHNRNBROwjShb3UCJdo5o4uXE18Z7wikJRsWAO74dEpJFVqRywIMrOjfb0lwEaEKMoOM4gq30DLjzqIJyFx59S5BjNnwtnGq1F76qpOc5KqkA3rDKAhXdiHDa1HOPsOOz/+ezFMsE2WKIiqQrRciXiZHHPhjWF8G2YUSdyXuQ9NkwPIVAkvKFGwzNnGNU+zbi+5+dtrrneuvpUsomyxVlTjd2pEoX+S4cUEWBUW1XlW5j8ePcdNctIbp7XSrMY5QUHS6g7cVIKus2Rx4/xh/VP8h57J7qn3Sof3Jq4ZGR4ImPnDmHLEiBEjRvzU8SqEdn0XKsgJUCrwO3jGab/BMSd7kD84/G1f57Ov4nZLZnLJmWQJIJsrcTEQCxSgkfDI7JhowMmynL9NmzF7fNJpvwjIqveIM4zqNUPV0r4fIUREVFBb1uiiaE77wbV5JMPM0mp+Zmo5OLq8nB509E77xmI/TRZ2Og8RyN/BxzYwFqQgCf8JrewIljvXCwiYMCeIfOHbUY9UnNg5CCoNeIzn5ImSiWjTP1wojOQtmkCiODnAH532nad8kdM+knb0EdR8TQ9KkTEuKcAP92TjJ8hmp/DOF8XIuXKpIJ8rZfnzJceaOaMaRqatbD6P7AU7zk+l7ve3EhsA8nmS71o6WUEaHZ4Iy2t49SkaN9xHYhw+Xaa5wXPDgwvU7ZqdtNT2PK79nHXf8BYkZMdDTDOVt2H7sl7fU0D2sv1zUuRY6jzgy36b8eh0caSW9kafYfuIESNGjBgx4mLxKoR2v5SodeyZJXtLCCgTpDWIKRVvVE3TntlxHlz+87lXcbWtqi9ZFAVXt04u19AFkuEjq31JCgEQIPTzs03KiklaWY/MKi5DYk51m9NqP9FIHFntZxFfBMkTLmXv8L8fIUKX1T7IJCZ0iXmMwAz/YJQBqQCcSEShTCqHGc4xXLrnsHSTpf2uA0S5aC94lc3pOC3Bakr8iK7EHdR+otV+M6HsUlT8YyDZwKJaUL7LlQbkiKLUvHlgGrWWmVdjgkGqZm3RQgjVwXcJCsM2A9fGLk+Ml5+xvOG91T6JEr66k822cwK8mn0CkeOtB6ewSZAapTHd9RrnFx1rIv8NxMDBNFZTPl93N0FamNVU0F1qDYe8KL6Chrf48mJp3V+LcX2gj21NaqPWgSCn1H0aRws3HfGaGaGWlW+PXcSmCMRSgXGVSaRyzrZ1ezRa0RrR9gDXRDkNZC/cP1N3Jx51T30QiB+rADbPVVK97Fl++FTTR4wYMWLEiJ8gXofQ5oIsGykR801jootUPCSCM6ScxvSUmCkIRQ5/j7+fexV/2ZZkM9dp8jMXl5DJOUgWaKOY11sIkCBDghJpPrdRCwWXvYDNqPUyMXuNVxERBe0SU/WAJrNppvbAaOYCjU4MlUMFnJO6MXaUNwxFYi0zbfSokeUj7mH5IRWK0UC8Ncd6KFODkC5zbmbduNyO4wQGJCIDFSYg6OorkgpBp30DnJLTPi4H6wzI9CniDNIzOaeb036fUJL4YMZ6PF6h7kIfuMBvCNSFGEO82xsOo9AV2axheYN2PCTNJP5KpwxI3CiJ3dYuzp3K58dUTBwPehcYP/F9wrb5ZQf7QyQqVjjoFIPbJp6zG7kuS3FZaXCuBDszb1TXrWhcQ7AXl1t9Kw35d7EdaOV2AH8eHqepqoay2DQlsGCy/VMR0ro8duYluBKCaegQSyZ+baQaAF/t50U3f5ycFxfvnxsSp0eBvx+q0psKiFE+Kiu/Vu/o8/9mjBgxYsSIEZ85XofQrhexAx6qJYtgGY3TYy7xFyRcSF6Zn5LUQGJqdnd+BjnnntVgHqC9Ey9BtiokDQOP1vEqWJbPbH773dnKsJtuAZ0pCDBIY1kiWtYjEV/uikacAgNEb4Qcsdx5/+tQGKUmUOxoGvYR8Y9RhiUEI12hEwpD4+cNKieCkCQSGaWSMmcvsPgNh/CGoRNaH1ntl1ZIJphD+OgadVaMqdt4dl6haY4CrRKuWxK9RFbqFgeB5lwCaL8gMM0ezV8ZgVSE2C12uiXdyDMCL6InCBfzhQJ26Aweo9llJNBtY5vaTz8lkXvfuMFEpkMIpz/koHlR5aWuriDK2QXqWufN9vTNu8HFFTNL0Q8Cnxa8FcFVbWRUeVm11cbqdzNNN1vKisvGNf15t9SdGY1jrgcUbkYgH99kC/FI3dW3gmHndM8lA2vkW2N/tWyBCbl9XU49dy/fP8XjsYBmF0h9ct0UvBNg33MAl5+AFh4xYsSIESMuF69DaPdXqVFquWQIOTChzr+ySCddeiT+QTfly3QbseX8MpnJ6MBgLVXV+UPkBNfaQaIRklAch9XiWh63/HZuowqEcx0uQIIDAaDWyiXYIwUDjzsq14SKoGAiP3LGRwJGAG1k+lgZp+IxoRJZULzPOPaZIBuTJ4dECb9CQtVZfqDkLf0sKMMiGJGqUj1GpJ/dwbllzNSQa4IPayVJEbog4kNHOxzuJLW+jmLbiN5pH0hKzKHIKw6REyZFI/q44pCHgoAP4j0Sc3Dal6CRyS5Bl1BeI1NTC0gnG6OhTICTY51cAEcDz6FMKJyFO+sad5/A9q6kUXpENzgEvZtB/rrYKyyDFrJvqQDMrm01nk/7/PxWssJK6wqEIiKyHNjGuS4i4vkAlF72XKibvzlXZnqSyIG2/lHdN3BUIPr6u+CNF5yhti6x/uhyOUlpixWCIMuNwteOmAPV7LbkmeqFPa4FfY/+mX7gz3D1da6nCHTKtZ9c/zGLtnp2+K/8/SWjMGLEiBEjRnzVeCVCm6xLjcKVQXvLibH2WzMEEx5rVvtcbM2/vfnX92wwdFdy0ZlJM4gI4AnTCjWgkpM6A5GhGjWQF+shsb07W0czA4sZ6BRDr3U1QyKUmJkTywjP0nADmC1Q+KV/3/o/QSMHhPCL6+9AUdawN1puHqonIsdm3bq9geMxcX4uFMSEDziIFSwh9CUaJDGIdRDXjVowIrmOMTJmtNy8uTG3EnoRTzXEDNhFPVp3FhcUItkq5CYoRzVqcKXByIV4LhFQxSu1J/uaF+jM4tFjzsTYGhzMq1NPAjQCCjtnU7BHQqrVBk4/QcnOVEBvc0MrotokRm0DIev8Ly89XFkOfbVsAmkwmgdM4ZvhYEVrB5QwP9WUA9yBxJTICLcaGKNgtxsxzuGVy1rfsobfPXHw1kIrB1j1A1MEemw5ALTb7aKD9wWAWRL/YqSjJBjaJNxuDytjJy6VYXmED7TuntDd5HraVCC0bt8/Wtv2Lv3z337oGN5f20GKZTt4MQ7prm5nj2EUMmLEiBEjfvJ4JUK7LVZXu73WT4S8HoyQzBtJ1q3rqvIK0jOu+pK5mM++jpIyR1j6weohonkpuMRnRBnR6+awIAyIsmUdd2cze9+KsqUICd64DGzCCwCvIboJBUjSNRJn7PhB1VJwAE28nj3mtI+1cuR7PXvqLEMBMebEE00LmKmpExkTvwdKXLwxUNkxZJ6ky/JGcBL/ZXOFvgFLAEyIEjGYkpiKy5VAkofGy4IUYBCV8lILri1AJRAnWTeRJcrqUFN9mbeFDCOSMlJxLNkUBIvQVRGWOjlAjF/r/Gwk5bnO5N5a++0TbFc9tbaSDQ1OACfx+vKse56XUpb6/+Hf7Yvtn/pp+9+e0HXeLIth3EzgWYQogOOG/fL5sDY8Ukdi2YR8zyvsbo0lWn1ww8iw+/9arED17SFyiqLcJFpz2aESU1HW9YeL0oVQOZAicyoSQSxDIMCJiHu1Nucx48x36Z9viz0aW+uWNNK/2fD2iicj7mw9JHfYDGXEiBEjRoz41PFKhHa/FGqVMpU2MEM/oC6u7Xf/NXaGij2kJTsgtFykR0Kf6T3pEBrl5bIw0maKfzILFiIQRXL42d3/59xG1QV9KI50zQQUWxtKkL5T7wURk1G1hmxrX4AGUC2ZoufAESK2rN+BaUn9NQILkj72aOhlDXSJgvOGP7qyLsrzmLgyZxfJ6UB2pEQJtRsky6uRBtGJwh612of8K1GRSztpRD2NZ4CEEDNYRjfEqMFvkbI2XtStDVaSemyPkyvV8ZvVvnOtw8mhmNqCLk00l0QU7yxyxBgyrTu4xrfm4p+BQ1t5RXUya40CfZto4D3aOZUcxdVCMsC6JXOsBfJTEsx4EGysrPo0R6Q829IJjHn0H0DQ5odTlWXFMwi8GdGqVhr4xALM3pR9x6z+LV1B0K2cW8RLDe875zTPlk/sx1DO+/TPVCLshw89DK82qeW2Crg42f327MqzzC8f8hEjRowYMeILxmsR2tVKP30j3WDUbT102qeMDAl9ZqHJ34Tzz3nNcM/XrPz3JbMJZ66MrNWp+2LSA3eGBBdypsgssUgVWds/n9uoKYgOeCZBnuwoCN0yq6+L6oKQzh4yEJEP8hk7739Bpsz5NaRAFhxYDy3AExYQXnSL2uy1RBAkvJwYHgRBkWzPCducv3PKYImzTPVYhEguZkuIjFgliMnAK2Vj5LSvysmOqQIkh74x+ThiUMIfnIkIgnDMWV3XWENQYtagf6MdJLgM9LIqyBLcycfGWmbu5PEI9LSKACokqH2F0JKUWztwEBF+Brrhj8PdyQ2+SIZypgWp6/do55SKQdwGWCtgo1ykVypOwd0Q9mDR6YCv/FkIMif3FQdsc7QsknfUuhY8NBeMokaNqxIcUa4dbSd/oN284nuNekRAJdyuqPxMtou3trWef+z59k79Q5Of/r/UOG4XUOb7/7pwGQmPGXYjhZfDKGTEiBEjRvzc8VqE9n1m6r79BV0pr0LCqCVasiqJwJRJMAVVNgKupZzvZTAZNk9tBEOQ8AnKxbwEV3o9xNeYmCsuW9dc5Px12qlb4I5gqVRLTp0rx1sLUm+J5XSsGwOmmCDv0f/x9s9O3ZxzQEwkB9SebCnoI/cHfaplbeAz4iteqzq42cZgxAn5Ep/iRUgBVV3moXTQkKtZQyCcQQZISKvJDpNrlT8iCKkqaPQsV2IPt9yYYF6ThtwVShXVbh28g1TtC5feMpcj0AdtrqHHXLiMzAnlnoDOWEQITozsHBJk4GDdSZi4UZrWCOwN938GkeNmPbF04NG7FD2vfilnb0D4knY4QK1hZjf4hBZZtcOv6r06HdelyrorplgNCPxZNDlxJPoI1kaa4fG36tHpHSzD1KHymlzbQ4fKCTeEY5LmvWhYwuDldfgJaw1G0575w/pnSpW1G5TQRg1vnrH8/9z5wGoFdnw4+juh+REjRowYMeID47UIbduHGaQQUui2aMs0ORkHpPSZk2ClF2AIthnI/rdjzWdfyG1B9sFPIG+UMMufQqxU/btf8JsUJDJ/qZd4PrNXcPWNi2HrQt8zzWcGdYx7GnTRarOgQRAHv/6zUAZyezFlXM/utEVFIMGIJQiCTeI+oTYTgymMzq42sqaJmMEZBV/sVGkZ83YCRzaUZzjptC8CCjSladilzWITJBEzWkcmngOuYSOY6orCa9V1PdlBLk3Fjs6jBmp5KMIl7ibT1kgUJ1Hhyo+N00dXmsk8EGwYM3TvdMboNoNAdofVj7Pjqt6QKwS77JVGmm5Nvv3j4s24EeUJ4JM2oiwJzU5d0TxrEJ1cskEBuC7LM7C3gP8xzTdMDw475AdgWvtFK/rOEKkT9hzOvhxRUwX6yLrggFdz/SmA5B1rAWSjTKzX4Yd3H9U/v5c1fghc/NY7CyApm9ujz6Twh1HIiBEjRoz4yePVCO2aGkX8FWf+Cj6CeXGQvzjSyJFuIFZBYhzPF3Y8HwtRY2D5lQv1ZuBQMoUQUOppIFMOs/mTwzX9/F1RsU9v6ODsHhoGete2YDbl5CEJTrD4LezmytJROf/az06hoGFNmmk+GKnuzIC1ZNSQ7YFqI+uUXJGUkYmKLUEvQTnGQQo9U0oqmZ4DvQdFWTgUub6e1QvSYcr1SUeZMG9QRrg5G1BHmUmn0lfrc2N93QkoG7flRIPWZi461SjyAgebL8NBEteB4IJOqwTuB6K7UNsTxeRwkHMjB4ibihMlNBmCswqljgTD7vP5t9bZMdUOWXJtJBp6B6qv+uLLJ92VyTPMfyHgGiugolNqxzaKaQ6Ub9V/17h7kvG7nsGTgapWXWaOcljD0FwLcEJ3QBMuch2+WI1s9DFCw5whukv1eJ6TCzuY53ljg47ypDB/lJa/W/9MFsUfRq7Q1AbX/d9qa1dVreKZCDXvJyitHDFixIgRIy4Zb+HQqNDLv6mFJejMbFEPb4JjTI3zTZYVSdJhZWpxd/aV3BSkz5QQOZdhhQmR7Cq5DcjXkOEAkGSSfcgNlrMR2m2xNAAPbGwlcR2xARJ+JzQgj0S8i2RIykd8hgRIX73uc79sHeTL0HfsJBPKoMaSCiNSlaBJUaRC0CQ9FZGpdHoAPIYpQWDMrJU6U8wsembgTXSMhASxdV7A8i7zN0AeQZnGKeGlWCawBsgkCUzsJnhkoDykyCSWMuPaghFNkxd1IEPjkIkJxPWDBSB/RtWjt0LFgkYSv1nBVRS0LKRWa1gQo8hrCwLt7efz2XfW2TEXW8saSLWdkJ0rI/WC1vnSrbgBYbXmdFwXNGOjqQx8JJh3QG7Q2jnSBc8GEFfl35441UQyP7poZbjVPB+rWx69075ptwhOl+1nWzXb4Q3rkS5xmjEdO3qeqwq5GsC7iZC/LTVskOuH+sT365/lqF90h9bZsAYrhaP1kYmwO5z00BmjDG3EiBEjRvzs8WqEdj/nH+dGEQQwGOU5yCe5hmyomcHyLPQrIcCR38xnX8lNMWT0zrTapcZzFxaExkwGElh/RjaNOqlkZs5f1l+CCRPXpDMPs8JeA3oNFykFbqsBlkaf7fRhOHPQXE9FaE0cB0YrkyfRNSTdmPkhJTMjmHQBmm553V3OGuGYLGINPadIrqCbQJFwn8l5hEQR8SqpRI4h+S7SSQGGEtSSuNymkPTGCIIYAP4BiWcEP1R/iT7ousLbbEPLXRNc7IiL0MhbR2jVG4pzZqEiF1WiZO6UNOLCeM2uqez0HMEtVxtYPoMe7OqQ7mPhARCVlAsEyZvH+qVpkd+WhMQbJ7XZ1/Ou7Aq0qsJuc+xfSt3auQ7Guu0XHe0GyIWoRzaQ7mI6vL9uh7a5ICIKB5nwn6sD+VCo5+PaQE7S7adrXatYIA/oz3lTsCaAp0p2btZ3AaI5uGvn+oMw2+GVywP16zv2zxR4ahxFHiGfDludGxeseJPl7VpvwvPXzkaMGDFixIjPHa9HaFeLOIL8Y+qqgHGwCJSEMbN2MVUG3IT8Y/Nwjm1VdIdCtPvSYQnWRKAmXv8jteaiMz0BgQaclEsuG9vyj3PbdEMcaErggWkzY+PydocV0VjxICzX2e8jM+PGwmDgjPne9psCsgqZFxERYIKDPVPLwdDlpTZFF+YCrzSazBSHCQGVkGTWWc7lVFul+FKUE/vIkdGZ2Eeus1toAibsAvKFb0ceCWsLISgM3AOFGLAf5weSz3y1aDcnKGoQruMAf3TaB77beJMG6NCfDsAmtBy6IsJBFP5ltiqkRvrBtNBgmlWfgULLjJzrN6jBYr8TqV3c++HKsHuXa66aZl6pzShlnuabb9PNfFWcctEQarImFtweXI/u95yxcDKuORi4cpfQGppgEE58TIaTFuYE5+zNSX3USRNpXt7RoflOrWzwR5Q5YKmhTryHCO0d+2dand3Sf3jrNDMuFWHFRn1TTzuMQkaMGDFixM8er0do/3KXyf26cp2eK/nIuzNVNNZSKPMlcmNKkflDrg6vO/zNnQD7mlwO67pcjoVqLfVHmRqZ0BOSFxlBVHXRfHajFiADpEWdyDKctntkgyjhA4hF4gZUBIppj/8bDqVMKsDaAYvl4IjVAlQBGkOuBHmdqyzRsDjPZlMElQOvqwYIMuTnhhO0PtG6uYdeDmifXeMUyjFpA7pqRFKqxYwYvB2+payCjyS2TFcgXCb9GC/eOWR4pTOTNixJAPuTIsHFhzJLNg9MnKPqJ4JIzKntInYEqwC4FQSQwqAG7IzZ1Q9R7aeHefiHxCR5bXIggUtDAWK9+S7N9U3WcbyttGmT50WpE2e+uv1/ttffLbCjSaiwCF2vFeusdjc/cbKc+2vRjdPYoDo+q2H5CBiVQ43VDywvOFcAwDofPY+meVmW+fDPtEyl8AFMpjjnNqrZtpMd0NVVWa6u5nkqh38OWOvD+ud7yWnb/9cwqRYrVt7z/BsTJJXHbmgjRowYMeKnj9cjtPs5uMxZhTyNJ0HtBdfGMwnGQm7DTPkSyNuYWq53fzn7Uv5MC2gk2E5RXcvoCR6wKA1RjbLjUClP5LrtuoPy6oYYgswBcjHCwwZGyCKZ9I7OvpImaCeMJgkiSSdTQtbRNFWpmmNIkGNIHCW8NLE7RBCgwNDBxCeYJ26d1iovKDgqJv4ogHVMki3xUIJZDiqMZThqFqkEAqcwaMny3FpKIHwPYLKG40kz5rARuvXAVgRFshgRD8aLUzDhKg0hNb3AfgXXB/BujruHhK5sBDNukZwEN/lSXbxrVYQ99RlEjvdZqsr0GmibTG5+fWmv/fSRdzKoiQ+7NRAv898fvOU/3VZj+dzEIx8gmLZZpbn8efJklY3aXrk671xMD89jFmB0uOmQEMU8dFCxSUbhobn98PQ61lx4K7F2E5MUYP+5efCe/fNtqSsTK6xSQDdXXjm0bEaIyVvTePdsv5+fuZoRI0aMGDHiq8cbENqUxVwQoKkG3cg30IWM67HG/JTADCk9IEoCp+fsq18Ss/laMq1x4iym2pLHeZPNAEoSPIA2CZo2uK3lbAfw21LYOW0tPVTbjwVvStxyVzQSMDBATAKOSdcu/yvvR9tI5PA0HTFD/INOpb6PNClVU/kGVLeBAEL3QqJkxMWgojgeQcbQhL0wt0xCLSapHs0ekoAtYQ5JR9BUpN06gMiz8wqBcQDR29cqCiSy4pWAvUNRI1+evyAwdU5xp1bNeWLm2QTGpCiilzuK4lXXIOEWoPN2DLyM9KeCU2yrGvoUpncQ9NZEPOlGg+9gjvW6xKUriybMODPOb+hWUQf6WEf973fVtmN7wUq+iwLFDZnMJ08WG6e0ak5jwrkWWRyGGHWgskav8m2q2tWkA47d/luf0oLPuGV4E4Gkdk7qZzdwe8f+ubrr+Grdn14CaxV8TAKTOf9YADmWYRQyYsSIESN+/ngDQvu9oJgEWTdLephptgVVEiaQqihfju5P7iZnWQ6f5vOv5RtTokSOAVLKuY5dpAQTJGGm3jEvYCwqTbhD3risxdglwDJZ4s9KPhI2rL0iD4mMvtFLSM7P/UjayZEwh7J8aKSaOwgr6JypEXCEkivyOE6WQEKlAC8AqsuYnOfpicQcq+1SFm6e+GTBQA01p33BMguIWVMhSZUlQVIIH7qTLwzaiRJhJYo0TVuaozTo55xIspkhwJOCkTLKCFpTClyyJ8wk8QSTx5Pk21kyxLYfLRkgQwWpSk6uyRzrUHD+JBWTZ6oG7TmGZ1dS7hDTTLxQx64QmhN8bpd4Ya5vIgI31wgRV2+nn/+3x971f8zGBvIOEeaydT25qDQFIEaQrj6CIqvYY0PlV5KhwYeT1gBw33HePcGEzZznjjpK0x1Tb7L5E/XP5Hy6iMxvyxWWgNU48a3XpacnyR7OvyNGjBgxYsTnjjcgtPu56huRICq17esoVJgTyo3BCchbD2m/rwZa5ffzL2ZJJZhDcIPiKirSmHyT3oF+Da0PaiELEIvtUx0zZZ8Y6SUhQ+FBSgcl8EnEQcMNYDaB2nP/Z7ZXCCGC/BOgU9AzjQSpHy2qG8lS55o3EkgMJBhI4HDvuLIQgEqAiGROpCauHqDGCJsMNGuopszIKKFBtedgU96Y23a1AD4mfStgWl4gtY6AdYl2QHlIkhlMIK2pUeV+YZhXLS8HUSSYh74mCATsg8jXZbVP1xO2m+ePDklnVwBFOjqXALJXym1rATsw0+fHt8JZzXtMgDYARuKyXN9/zEGRM/G/c+Zt7bn93x9/3/9coMEDnMZiCTw/Tiozb4Ovbsgs2VCqdgGcyjLPV1stmZVcwNr2YuwGnAAeRPcTquvCewj3BG8tTEB7mnV63/4pFZdyOSWA8fCsg8l/5IIKO5HSg1x2+RTS3REjRowYMeKS8RaEdsOEuUEww8KtMx9utRTJrchXWiDEkcZkZvy0e/ULY2lqOZRTMa3nijTQkHMl303QMnARoGuQZJysNXl5o1xL4LkkbcILAK8hugkFSNI1Emfs+CGRIFER4AVWwXFm70aX2KlxVFAFZlZGVC4uNZoWMFNTqF47mMRak8ZAZceoH4S/xCxgXd/41ugcYYQCnXkekj4QGCZuV8pEHTrz4EQ6wAwAinlWF0uFKrBu3hKoeqdUJGpKOOX8tXEaSu5pPFawaYHbCuguu4bcCEbM1PnIYTOLN0g7c3yDUt3yGXxC7m/K5irkmjvh7Hde8qUri3LH7EAVJsEwcL4vy//t1Btn0tvtLkjkcPjZenJX5gnPvmjsfbeQsWIYbZn+i86z5GMn7yatg1DgGFgVOKlV/IctSb5Rmyhuqi6Bmf8vn6d/5mJFHKLK9LiYo9UH3SVgGPUIWZdh5ThixIgRI376eAtC2xZsjVXl0nwhTaVTQf9fY2eYJVsrfsIf6j1ytNuapwAPtjI0E7kgogpEligHUS/KMpBHnt+qrYbfqVIMskI6iXpPiAn6TwHFfT8CHE/HICLzJ8uFojwVgID6Y2otBoQ9GoC+xGNOhstlFJKzoJV1NXwfrDbpoVdAcUluihQke41iROo1Q5LKgMxQXR0Y7jQJAc5i8aSxSwJMJSCxeFaCa2wOpRlEiOuNF3Vrg5WkHjvUyZW2q9VUyN7OKwynHQrZDIrjsI7R7iw6SwC+QqxqwKZcp7D4HKns5Cbwa5xPIcxcm3pRKHkLeagteVNrKSF7/qlq0+0tnYgvJyVvzRPdO5U0uuWdYFrGQknuJnNc5mMB6mR3quCKjqUOTdR4opps0nO2VYbm7K/w6ZkytPftn4kCeX7gUrcfFi1tgL1byrb/2lSmZbLNvLIcoOzd2A1txIgRI0b89PE2hFaIJRJkGOEN/s5SRqas0qh9JAGBtVZlIZtZ2EOvsDfEXFhVRkIjQtmzMXFXmqgVfagi8W8SEfn1fHabrgs4IUMy7wAvwJHJBh057SOfBVyx/sPO/F/IILGYqdYleoIpsMYt6ikIX1jIF2SsHA004B4wB1yCV/2f0NVDp31jpRuhYhM/ecBgEmOZiMwAcUU/UakIhIPiNMkMxbWFGpFKSqoRaddIGM8zWQNDeEf+1AhYM5kGd2xMc4+WADDPE8Raj2QJ8Hg/cDJYy8izs0wZN/hKINmQn2M06EsqLfvj/Nm7RyylwXMhX0BbyGcv6/1wVcDf5/wFqKUs9cleulnqABaCazic5tLUaYS27THd7hwTNNcd9ONJJw4raNcISsILp/bplk58luB5DAKZQtpndpt73/6Zm2Jx5cPESCcbubT6ULYyHU+MP79fH2Dap2CGR4wYMWLEiEvGmxDaNfVuzoXiiFaOwEwYv3IjL2WEZeHMTlW5FrHs4Lc9LStwDStxRLIAJgljBHRXzN+RJgPPqfnnuzluuxNsPmzMQ0zEAfor9ZbJuzTBo7OvHkCsBtTe9hl+hKELdY4iIIuT7EOHoB8JVZylXySbGr7CYHvPG6DTAXna4rxR4uZM18y6o9QPQT7hSGuQLFtEvKK+Ik1I4arDZsNktX+E+Ui2mQmudzOgWe03OkNwSYiX2IpQF90F6GaktRIYkgwjy4j/SVEmFmQHc2JgVgDuddAMc9vywCZ9bNYCWdmhtnOHKN7RwZTYcoSAfi9ahzZjqwLnqhJusNqWp9HLbTGafm79XjBc2yEO9/TjrZ5RFmhaqnBNj/rNWh4T6s1kgqm8xiRsN+pprDTXucj53Z7AyW3Z3dOY5n37Zwo+byz7B7jUtQSEG3uZH9eYDyfHESNGjBjx88ebENp9WaLVwUM+trkg14yU0AipdqanwGVgIKIhBFNKu4ckaxELQYljKHtGcY4RcfA3208LZDrQ1kASt/0zn92ma6/GkO59Wh7MwFn4Bo6Kwj5r0IUJbXBVvv/q9Z+R9lEcSHkgfgVMQnSLzNCIJciB9lJCZ+eiV02HIxXEccjJUphDElcBejkllngtOAVVDEbntI8zZHc6dIEo4Tv8pnBwedr+EzJmTEowZQ3HI98k54NZmpDR3+S0T8qRXBsWJnDpoHuJUtvVuWkA2BkYw42eIMLsdMa4vHVBf5e7s+fuLgGVIwxfrA5p93iofXJJz8mJKBx3H9A8pKvLkzsx/t8LEZIcK+jfcXj/40YsRTQ47ynA58CMPrHuM3EZiQ8Ih/8pgf5pppG7oeXNiQUNlige/nsSob1z/5S1e95EexaSYXZcx2DKRowYMWLELxxvQ2gTXNFRj478U/kkUzFnJh6S4CBl7xkMirzKDlnaDaRmjlQcsjSjk4lwQKY90VntJzyzVj3iz0p8XhjLtjsShXpOAAB+h2Xy4F3CmdEHgAdYFLWt/+rVnzPpy6VuIhhvNSQqNkO2FvQOIWcDqWa7GqyE1/yOkBOCQIJyZucN8+X1mIkLAtlJLos/EyVkjdVLIjCXBSgaVG6ImYh+NmjEOqt9QjhqqchB6WtcICAde4QYyUJwSFcXndU+24iDyJWyzTXvAOZjVvtsN632yQGCk/OGgwPLIMC9EE5u517ReZ9FDQYMufIh4JhZCfOzly55/on9RFll6k4x859ZGFoS4ogszamRk77Mj73jPy0cvaJ7imAkl35OPFRyeYn8vxYqhNhPM43fZ04D3hCmZY/akE/UP98Klc8pj/e2XhF8dG8bZJ/v0TRixIgRI0Z83XgbQvujgC8ARwBRjlMog7SCqTFy+vy7TLxBM0O+LXwHmeMt1XhItUPIkGkP4KJ1INFFXoBZI0m0WUzusAvA7NDW4WotWsJPnGpMqBx5OZaVrcdn1Djqq9d+DiIPZUM09jB1krFuxgiISHR41lpRQUpbg+DyuyRWgWsTYtdLkmRVPkYOybtv6JmBVA9wEA6L9LULjCwgLMkm8FJHnFIehgkvrlADD7QlqJVISNqr1qrI8TOVzwHzk/QE6ueQuWhDEhQ6lHwXt9QZMi/0tzfmr3IYSM4xlfPOQp/w2qmfFBtYd0uus+hz+ISkEzzHgD4z6pwNt12W7fuT4kLe5FgRAo//jGZuNhKiuS6g7j78aH0UMd3kUG8XVg1DsPbRrHFOrfpc33XTxYjfqXLdJtUpR8ZpIfbtl8I8p+zqT9vTv3P/HNoauDB0B24OPfO2+3EoGUeMGDFixK8db0Noh7/LdUc0A0egNJVEAMkrYKEjBRcBB8QxlJE9V87+wobdAQSBmUkQAkgB9NM2zU1s6UgQAopDY2Z0+HJdz8eNfyzqGKxNE52K3co6MeLKBqAEZ/f5QB5lJIeIL+qXRTQYyRn0IxJsruYjczOSlE55XwhcOlCXgwKKdtmEimQXcvJ0BSkmWNXVLOEdaG4SfuEcQ/JdpJOSlMLJxfJGp5BUqR2xIGhDlrUJ/JDlPbLaFxdE/g8oG0PXrj1/bXQkSYQb4p8Fi4NSRXB6dXO37D0nUYj52d9CFJR1Vvvbj1dLvnA+/3baJQp5VpGvBga1ds66Lhfd4ep6TfZxXVZ1bEdIProXc9d4jnZbV6nzby2Hbn602ZNmqqHSiu9GfdXJPRCWAPLvVjzaIssTuzPelEKIT+6Yfjz+rFT7nfvnBqs7FtvA61L5VKh3xufYx2/EiBEjRoz4uHgjQrta4H0h0OVBVZpyaiSe1L8EyJP8q8xcFFhlW3DeI027XnKzHZIM/N+JMsic0ZWa6Cy4sh9OXq0u8d/t4GEwQxKXAKc0vMbeI7o1LZmjamnfj+wAdEw9byZkoosCJpZGYZ8bu4NwEflV8A2ZPoLgaooupyVb9rHRSJ4oDuvnBEeB/B0ivgbGqNzqtF44rcHAw1kSFyTaiMMSC1o0p/16pILXhqAwQafznOwTSyoLXCCJMuAvgCLHuOl74bnonPZdV+sdoGtO+yRSVXrG7ktkrJd4SBcG4sw5TiQbMby71HXuEb9vOxSbMD2nIi+g/uySCO1qJceqma1lifBnsMB/y6dJDpNzUSlyderxLp6CazEO1hbqRYzn6ZWouX9aOW+fVY/S+fQb12St2jOtLbQcfnryjR/QP0v67abnY+jOsaBt6S7FvyNGjBgxYsTXjjcitPu7BQwMXJ2ZcWUSTE9AFCuBQyAXg9zemcwDLlj5tsMFFR2VfAOgIBkG8H6JCJwSOSxXI6VhOl5NRH47u023lrCAsMVF1WUWpf4JZN9AClpAz+T27P/Z4zyPkGj0BFOOK3kwIm6qAgOD3X6f+ECAHa6NgMGqm+pIKQ/JuGi97+QdWiuAh0zgyAlcJZMDukKBF0imohIxj3ZyJo4u+PjAar/HZc1qP7j+QF++bJNDmkWHErAeCULYXVSboZezeU7gpmszXW1TCOM0pbfaZ0PxHhIm+b5uiAyM9R5bwO8Sfzu0Zc2esbomQJVm/XddNirlglaO/1KMkIm437iiFM8S9/+2dOga01DY5/E9HIt0rA2OOrBPHfmTF1tMCxCRXqZYnshOu3v0dPWNBRoAPHtRzYanyhNn/ID+KRRT8JXdClqum1yUUR0xYsSIESO+RLwVod1su1av1Gll0szcO5BPMrcGTAIqSwmOMSfI9/lusqzJBD1IsniQM/K2UkzuI5QlCwtEW/I+XOTjdgCvi8VIdhCodmDEmZlAEYhfGBBvUo77/N8KYnjJ5I5SXuVAD8ExJMgxQrOCpNPE7hBBgALjurgqzZBsNqd9XFB0dpX4KpzKMAMYIw/VuDkHFeasenP1VaBjMfnSAM97p30XN+YYdrE5Hc+ac5qIqMO1jaAwsGtQQLYVB3SXoQ/QeLQrZz2nGr7hhgB58ExYCxuB5Q0jpUmeBC9FAh7Nad8Bf+Oy/vWvibndc8FbUWWF+N18udN/WxqhDi6KuLrOjTLP06mPMhcnncQ7Aws8iZweOd937g2WN68mKTD9U5jnFoBMk5DQJ7upnCrOuqHW1bpJykntzxiFvHP/TEloM1DhqhtgPXw/P9XcESNGjBgx4peItyK02wVJu4M+4KJ4EX1A2kCufs410ugz1UaJ7KN1QmYtsk48EAqdxKsorQFtEipbMsKXmnnsoBb7tmwnXO+CLhZQNUrER2qKv03tlx3xP3v8j7yf/WGsEDuiaXJcmVqaEUwQjElXiGYDZRvYAhwMMJmSSJCHQu6kFnSRBBz5YuJ7V3q7JYutkEwwpykAWY6VM6sBRJ2dV5jTsZ0cX6sokMhK3eIoIEoSRC+PYDkbOAfnZAKQUl+zmwJcrukQ1JQRCxr7uBXI4UobvITglCR2G1kyIOv2ys8ictzM9l03E4WsQR6tkj53F2zsVDbDDrKOXBlxYp9tyqynojQsqSUJraccvl8ecc3fnDAo2CPIskaexxPWGwvaqH5JwA6I7vP3U5eI6b6asf7MRabFMytf79w/m49KGqjw/uQTCLeylU+ztjBixIgRI0Z8WLwVod0vIqES9zDxlk4MKXZwQZZ/kY0MhgcWmZG/Ht4z73BFk2eZksiJpFygpCQkoThOLExA8QcBJKRY26v22Ep7rrnpilTbghwRwQTgYUtfhYoghNzhwyGcStJFw8UaEkcVCPlDEGjQSiUlgG+Ba0iHBeiB7GD4cwRSy8RWHjTs4PtEYqJl6AziZ9bx5PAFZY1GPszI2YKOAnsH4OvkCymj3GSmSpt7p32ao/AcCd4l14wGk6IpGDFieLmTHOGCQ+DioRYDk8eTcF1CqFhkKiwi0SZL/S0waEIvAp18GUkPzhKMnG1lX8sOW63vFJNtlqgb57iupBu5bpL32y489amYCye8VKRYZcgVpBXQ9pEPjijnhVdwYez1x8HEtORsKbzl+OTLqWDl76da+n0xaSGDvCPBvj+xgDUF7zLDLUJGeZsL8fRj9Z37Z7L20Hc+5kpIvryOIrQRI0aMGDHiDIR2s5W6hP6yJ4OQmSizZcjmghl35u6EC0HXxNVIF+zyx/l2ibpbqtfcgkwGaBakLR1KRIoLiIY0QSRFrGXdw7V88izHB0wBrEGaitVrfB003ABmE6g9939yOoUQAiiDbGOyR2CATCgEGkLAXjdWO7X3GYGnzuJCQRgB4iBjsVVEEPs5vyGooURStiVGJNcxRkZ2D8JLUVvWXS3wlOnimTI79zEIqsPyHwOibJLMoCCWPYDyOTBfRqSXOSuOJLUnJ5yuFusFjh6Txb4EuWipqyeZpkOGVg9auLLQ8DI7pjo5xmeq5ZkNJGcsJkGdeJa8igtyaAUqV8xmDL8Raq+2Fj8ROdzBCkQIZjXx3R+DwVMS8VxSgNiVMm+L0wzR96JHAJdHMMVz6s8nL1GLBlwLy6vNDran98V75/4pwHv5FID+OsFhPmtOI9gRI0aMGDHi14k3I7T7rQxnTRmNMvAEPailYKqhdX9mDi1pDVouZJq57pKoFZI9UqUJKLpKlmA8hoolsBNgA7P+SNVB6x45Q9l6q56rGCGIUXgZZu/ltB9gvwBT08yxOu0HhpBomdki0RNwQKIVQAbWtAnPUAuYAMQbI8DqFDCUCUKtIFkrpN2Cia1znILvABpKLSLAn1AgJJkOrRUK7siYIl0lWIQUCzOEFCD1WjxrXptIBRKLxsogb0QaYJRQdphYIjJpRiRLTrlhSN4rJHed1WnuJAqbLJBqUxY48UQYX5YCrScd3d8/fk/R6GLMzYGDc10nE/TLIbSytGUDBxi21u/WF0U9iFBJGNjlCM5TTI7HngzFwS25+UOn/e0Rd9occUpfRD6SCHYI9U7WZ/0x+0ZSOonlXCsLwrZ4kk597/4pEHPnEwT3K26A2v6hcRwxYsSIESPOQWg3WnBlEU5XqYT/uJgazizZkNkHKyUSNWG1eNljo9KpWJAII+lAmoMAhXq3TP6jSzCUNRNBWuzhine1bBs/makCg8vsYk6oFeI69K7wLJzr+U2mGACvhFeNs2pCS4+mfsQPmqgJfew96CJS01p+QNQGjqfRiEEtHxk1SDy9obGglx3xv4SF0GuGJJUCWARi4E2jWe0nxZvJIbsEqI6QWDwr6+HATui1HDB1TrapCUJRM5TYKUVgTNdBj7KN3qz2UbHJthhPj8oeJwzklygYAmOtCQ1eb7vG8mmq0O7v/7yreTjlbxxtXHA68V+O8ZuMgudG7+c4a0afCiB564YpFxHIcz2GQGZQQm0oHaJvCHRPI5Bi3STWhBPkOilW/FbC+vso2n12+H99ei7cvG//TIXiYfDA2TGhp6E/PZwjRowYMWLErxFnIDR6gkBVZvhLKyNFZqHJ3wSJM+TifQrC1WLfpx5lsaAQDaI1nYeyMiz2VvIGDAwoE6w/54J05hm7aLCKZb5vMBXM4g+nMA7IkXyihygn1nyc+T+QS13ZJr8IkSP5oMQEJpFVA9wYZQIzenPkIjv0hSBEnByAWZaXNHQFE4P8HbgwpaDR2ghojNble4sK9xr9JKUiEI7JaR+lOz1TRVTgPzrtt2bkoQBBW9Was7qusYbBmh1SAQ5SkkQY5rmHkz/Er/BTaLxCEK/T/pn4F/QIlJUtpWUa792BO1xgdspU4gPiH+BKwK07kXK2/YDQDt9dDlBekc0HEuhmu4jzOL7VxPVWaxprAoGcjyuIv0M85lXIgjDOPtMAZhna6aaWEpwK4IBDuuNNCXp34n1TwboBnUUwvyhDnD9R/3wT4HM2kE+aqi446Vc5YsSIESNG/FLxdoS27XRa7cNQP0AAEOQCnAIdqseSfXAW91BGBrFWZsX/Y4druim2lpq7F6aB5HsopylkIqA6k1INmUq+NikjL3s4l09uTHZIILUsCJwfcvWgFvMIYjWg9rbPdAMBwIgQbWMg1wAUQ6ossGxirkjHkfkUhIuuzcHCLyMw6+u60kCSQ0IkRPAH+VSiE/JeYpSCakMnjiI2CVMriHIBqVBkAyFl91qkoUZtVtcxKfWKJoPscsoOUkU3XuJcPcjY4RpaX6AnIe7D/6QoEwtiEYGjg4WORpDJah+Q3gLQjX47m4yurjycP2H3i0XiPWFe9FYumxx+svwvlzr51VYBmtiDZ89ud64snYrC+yAXbgJs7nJo7ZrT8rEFpUlPG897DoprEMl2WuR4aw3vcw0C/+Siwqk3zrnY0/C+ZnZO6Uda+WH9M7lkkzl7o03dOns/0dLCiBEjRowY8XFxBkKbS9vsJ7Ao7hQNgt+Q0z70WtESYTAtTHZh9DDvcVEzVXzKA3X+pBqCJR7mTC+S8WCeQ/SBxf/TadWLoxj0b1D5VVTQrSCr/gl8Sy8ZBZQ5+ur1n5HzUWF6OHfd3bsA54BPClBagnBHjckldW8Nc4kTOZDqvpDK1YD4jNljvlgFO0ju+GIwRLnfGLJTFdHlP4mrgHmoIxM15V1+q0/BmkdMSjBlcq4j/Ub5KY9lrbqOXdMwkhGDuTdDShiFJA0KBMkTEoFRuGicCccXpjwbR0BXVwJUCFP8GbvNCUCf9oZ47ygsXAyY9unxAN3z4QcvbvC3bjuuU9G/fjZ4U+AxRUy92Q52ZP4PgYligPxGOMEVljpijwDhArSPWeetsKz+pJw2hr1auKjRXFet5KhWgvhk/8qQFBQsS9iSy3uaQ3vn/imuWzwvNai1yNn7qZYWRowYMWLEiA+LMxDatjZuLO8J5vlAPEFWRAkz6JmOwTAjtYDKnZ389qvhfpZu+JHVvjN5orASreQPkXiAV8qV5fr1HmUyZclLNPArRq2aE/hAYAQgRBYlP7sdffXqzzBaK8GV64iWGZl6iIlkGGWqBBIpOiRgBFck9ZqQlLBUI+fMRQM1eAicXqJDNsJ+YB6C+InkJ532jZytkV8AogJySqhdQlb7qnnEmr8aEvpaPB7nAC+dKSfhELrVtPrP5BZpONYr0vYglZj1amGhGUF0F2o7lijQbpwEHCAlY66zhjcoRn8QBxKAfPNz5bnLUh8C65L9rMbnWshqtpb1xWsgy4qCzvr/FhuWOBymft7+PfaamIKKW9xjePKg9hV6wkcCQj6RpcATLtB1uKL5x/ZNWPQJwvrE3FykeMLBZdY6Q046PJEI1k9iu3lxYN0ABcvnWj7F/B9P9ef79s9/Mu5573zs4U7GI2aHnU1GjBgxYsSInyDOQWhT5ucGXVtXat6c9lGxU4QxHGlnZmngjcK5DLzLdqX/dcnkgavYQZKn5dD4EVabM9F25tdKjEgZPbHy/eL4vki0BFQTomGIe4JO+yyxavgRKcwbP2vZO7sk2aeuk1KQFWSNHAOrRXXmXI4ErL0PQqUmzbKmYktEQ1ZSwLghJLWHC/JuQuuAI3TaF04DzQjMTbyVkO+IU+J1YdzxoiD+88ShhFoBh0Gz8K5VSFgTvCLllvhLI+hoqAn1Ec1SRkn+jKpHV0lk+8yWg9UM7QcMJEwxJq+d08kILsGC7rNrxX4xw71RUxEMtRUUItnLufN/KbqFHo0DQjveEnojodYka7GQtJ1x1ficDEyEzkk+3wKuuRI+j9RZFVC6xtuYOtZtjqxPlqE1QTJnDrjGZJRPYbsJSyttBnlj5w8z9unlpfftn5tcZ6DaF+syxsWotfz+ZGNHjBgxYsSIXyXOQWh/FGsyRdItBv+F4JJ+VzDEPNvxEygjHTnt9sUevonVwK0El7CdmYSEc9DDsSwI7ERm3MwvrOk1w5Y9cOPtmjCobtBKdivTVs+kjoCF2p/9PpLZcl5aICUD5Wlcric5g7ZwXCmiikaTRtvkSSVmNQrgr5w1IrjCTzKIolfko4W5nmAVFY3k+lyjg8o0jmHjPHExzobllfKqmkKSFygsiGbhGNESW2ab+aojQphzlopHgX5dO6jAZgMDaGqtvVoYIPSNtHogg+fIXKGStP4WoryYJA3S4uyZz0ahVSeLaCg3sQQ6ZAVZ89Imf1/WtTj/3+Lo+3JI8o/rtTaOaIEGGxVXOcKrrRuvd6rKysEIAWwDKGOmYfQfQcLbftXGqSIkuRKdxxNwqaSaMZLANq7eeD4o1ttTe35MnNtJwrtTXJuT6Zk1r/ftn4mwzCSLhMC4rtAsn2cXvxEjRowYMeJD4xyEdl+MSbsrP0TCKTmjIbcHEWPIRb1fKVZGfkgRdvkb/UdW6zRygYkHF3tNuX/Ly5UDkwEij2O+Ljus7d4uUrTx9MIZao9lWci++CxYc4fzIJEP0kWWFS+CCuBrOpFhipKyH8GqkbEBniGngSov9CCL/BJYCM1BHQmgqOQypJ5K8aUop8wZ0RSDgYdTeslkmNrBPHYiX/h2GC9GBA5ySOAxnpM9YElloXEkyghIO3ZNx0sO8EenfeC7SMaIB8/+pCcmboLQlEMfJdXJC5MuDPm/c5xANubU3TrnU1WhVeEfrjHYG+AEnRTgixHakmLO/L//OgQdjg5146SfSeYmDl434ojT5LGPnPg/OskXPE423ukRD46CkV95d6SAMMCVPsFuTkvtn4K5yUUA3FRxGttNuLFcKxy6z+o9cvqU798/uW7mfIRQ9r4WNPfJto4YMWLEiBG/TpyF0G7hAo5UHKSBK/OF9MWNKITJuHKQbtU4VWA77Vg6o84F0rkkHFIClnmLUyLHNBnNRzpOHZ2xumkXEs20zpxopEn4CGKFTvaFaOxxnAcm8EbEw8ERgShgYoRyCY/wL6AMdHeEfTJYjLbI3uAV6k3a70y/zRMIXjn7XV3j9PNQEpqzCkRDvl9W+82Eki9t/6AMEGsEoTKY7CNeATFcNtPAMlKeBcWisBVFoN0aAFroRLmAstxdwbV2QZROLhrLG00zhonL/jAinTxTO2egLNBfgXbeK25yyDnx84GQ0wsVmb6+cCfEWyfMFQY5/t5jOVIkf1tyaWIN4zpABVDRm2I8+h8dSTl7qPmlLnO7mB8bPZn03nWsSruj61idvswbrkIY7yTAeKwFnHwCFb2Pizya4Ic3rsu3pzr0nftnXts9zkUXzIcNue2yH+aIESNGjBjxE8RZCO2+FGpUgrmzDPtcCRT+dFPehmXUXGuFcC1whNX28E28v7+7WzwKl+jFDBGQUGbJEqm2Wm1NjuZMI7bYI+v9Xhqvgm4JY/ES6BhihbZYbXv8z/J+AgMjzPB8BTAJa/AayCFgUamIid0hgmg6SFPeFiSn0mecMyOBjBhDLv2D5kvwpsoxd3FkQTjkHRBks0yzJ1T9AzgFaxFgJaSRygy1cOBtLpDrCFZGNpSnjjMeg0SCgCbgKg0h6fqBDBr3CL/RHmuZ7zrmHLsPaNJDDS3oBaKc7eKLdU77QG3zDnN1z7hR7ZiZnCXE+WByvOwGm3vmzDmFoZ30qs079mv/VijodQ7V9uWm3qssUfPqPP6X90EEneQb8FgXjGH5335oIDnxKhhcV2toJG+H0ys9tx1sDz5Ot3et+UQ4BV62PaClQ/Y2xfCkeaZj37d/vks0yQpX51Ow3oCjDG3EiBEjRozIOA+hTcjauSiu0i3K0QDMkNJb9JkqyZdc7w3SOvswALOJGjFyQ8x/wbxg+yE0HMk8EBvJG+rnHqzMvzGuCgu8DBAA8ITKvmYM0D5il/+Z9GVy3wSKQfAUriFEbgjFnbJpwDkCV8ABB8vIi2Ha5VRNaYTFGUVIpChko9Isw3FfYrUP4kkFhxaE27oyZbyi3AjR29cqCiSyatfnfmS1b+0XBKbOKe6kTbzr6yA0dCFiD3E+ZGmNcDGnhoBdMGHmEgOluAS6HFnN7wrydpip+8ZSy81M+zoEehx0Ye2Dl21WPwPfGxF9HH8fD9nuWheWCA5DLgh06M6tdM0e+djExks5wIlSygEEl8WXw6271bkd/t2+8+1njxiFTPXKSl1rili4OJDPma0lT3RS4WyDjHfbph230fbjU/2zXWFgLhusSbDSVFe/nqal3rd/vhXOap2LT5d6T+yinxgxYsSIESN+gjgPodW6Av295YIqElPkz8yQUXJANiRVPGErcgIDLrKyi9Lle8FKLdJtIgljpt6YF2caD21QED4JMGwl9HsAx9s7kz9GJtygqWgKAVBCVNRUinbO//wvjBLTHB5gCxetRhAFwGwaK+IfvCdgeR8UPubhoF7LPNGArYKqSSIxb4DFBZeI1EJgDRVXqudqfFiz7ejYuwapQdBCVmlEWJkGWsOHpB1wDpFXQURGmBRNwUgZZcC6AwJZLDjkOQyKTixcCJHh7ay/ZNsdc99oD1GpD+M8AOcMdgIqVOS1uIW81Qdup/hce6HVmLQEQQ8VTPZW6GQvKkG6cgt1NnG4kHum+cfHmUo3jDk9NEEOP5rnm8c+ruabqczz9TxfzfXTPN8eXno7Xd1ezVP98vCj6RGRY1d0acTpZLYeNX9k/L5gApHr57oChNkn3zl7OtiDxNJzDZLXZ3YYe9/+ueK+8Zi96eeExQ0fu6GNGDFixIgRjDMR2mTKJ40LsMyNyQkABBBsYKU3kI9nMs7KnHXZS6Q1I9kRdWaQqBElehBlOAuQMrPqmgX5zyZZ2sVkcobMD6dF7s+voUOMTuIIAAnW4Y3/E34WQoignom0VjOAQ75EOAveBhgNg8T82CmKamyOCwUpaU4clNkf82rgPCahAIBOiWTyKmFtolCWmkcEnVcAq8TcKrElICLuBVDFBXIOqBARY21HksygIJY9wFoqE2YDkRaqbaNEltePDspOSoSKHuus9smohUCGOpCpdhAjk1T11sstr6+juH7CLHeiSSDXJeo88TYHt1++oN23JXFscep2gWuTfCoVqR4D1Ml6ErIhoOTPd7cOLDk7q9cGFqGoY/bDs+2Jh8i8SltLNQE9jeolnmxqsXVpaJ9yAN5G8cwOY+/bP1MutSTEzsdrmO6kz7ZLxIgRI0aMGPFxcSZC+8eiP+ySvBk4D/IuAiHektaa3VNaJyS1/WxdnlACvSJuUbEPwAH2yCGPA7owKoO2b1pFhnVJP3Dc+jIV1nONKtay01xatxIt9W44Y8ePJhIkLg0Ck5rsBmk1Aezgor+TPaI40xv9CfTNVgOCJABxImPBJMoXGwNV50ixhmZC8B4zhvgvME+MAPaIuM1XATYpcVfG2QSSPLRpSYAFMK7zVdAEmRjgEogt1Z+BEWtKRaGmAMxGnpxMmofknkauL9g00CVOEGs4PYlCHLpbNYi0LcnXkWfzreIJwPozZrlTkAYFsU2knqV1L14CWZpITtF/t3XBA1BRNYA5DzFNt08r7v7d0ezUhsi0kMFligMKPa0PuBY7CNVrKkEpvD75+PkdtxDUvs6D8G4u//p0g9+1f4rjXtJ9hz8ZuNlPXeSIESNGjBjxq8WZCO1+vlPRVP+fkhNnlmzI7LEkTEmYSd6oZHSnv9O33PwM9SmBSh3BgUZYtSSqLSWzSiwPsB6yqz92aNSVJaxZVywdI/U2JPUeLTXf64McD8+DyySIyfFx6rGcBJrzZ4klnGvehCMGzECZZEfBBWdBK+uiPC+QDHItPUhyOpCd1HAksTqmKDvPSEpxsJxldSDZOKJO4w6XdpJzjaiOkJhDQVqxWu0DDgYorjwrOwfj1vqHth6wOOHSBK7W2T4m0o6qNBdcDnZpojkQ02yXq5HsGPCauQiyrLbxz3uVce4bM9tLRpOcItDxVssUz1VMHdDE3QYdSJxtkSYZ+L7U4z44yLeCGrBD/xSNd7bA13nnC/3bwhHTkwOa4Fy/WE4/QxatAfDNHuS1t2qwU9rVG4NmQbNf91ntlLunW/yu/XNbC/NKkFnGHcIZ/inn7ogRI0aMGPEhcS5Cu12UuMpzg1moU7TzcDU5mGwSQSltfbIm/nUx5XE9qJdr+sat2s2ZJ4LlYU2/nPZplJEr82Z3ezTrrwvII5cwLkgfolsgqtvtf6ZrFXZolIyAR5ldnlaUJoCRpyiThBZwJaSa+T1Egk75ktW6mHZaZwoZpFCcrBUwWUdzoT6FubsQGVE22gqlIhAOuVLKDKWgDE0ynLQZkQflXcJbTuNKong3Z3VdYw0pO2zQn6RkdhBQPyazsWouTwbaC/cDIJ5qEqX0FK8YKORTSsuqtmjQl8xlnr18viq0++qCwapClF1GQFWKztjMD59x8puWltOTlK2GHCDt877+EaGBNTYR5ysqJB/bz+y8qHgHg2rAILjEOrRPOGEUFiOSAs5br9pBbrDmtxPvu8rjJ1jHOkw9RhpoPkeDvWv/TI36Dt6pdOGpjPq+pxsxYsSIESO+bpyL0LbKC/yFFy/hWhs1wTJvoiynjMydUjgHNZB4aKcsc2YtHBRtQiQ0VeCCPhP5UB2RKBmnMWHs4xWybei0GdutbA6RUjS9DwHaXp8dujkADNKGKOZS6T4ZjvTY6wjHQg9Bkk096dm1mTrCIGPprSQmkvUIpK/RYBJ618ixIuNuCATvTtBDHBVt1gD8BfNLQKrOal+YT+/iogGLuxp31az2ee6I/lrBrOELV4+CKiES5FyDOUvPMkZLonlkFOm10XFesbFnCc1AIKYwzKElxpJI/Cjy+yQxGUWO3W3OR0YdufUAv5a7p45xUwDgAR+w/rO90Vn+5z/s6zwVMZdBVE7Z7Qv9I18RN3i+aEVKYticQadH52Zb6SqacWJfufRxer/qJujFfSENaZ1Fz2xe8q79c9VmAdf12E11rWPshjZixIgRI0YgzkZoVwtzLuSujvVi/BE2cTBMhEUiYCHdlSIg8d0pMbiylnFLwJdZT2a8Bs8+LeSKywhkKuRyNhHQPgnEXxcXzRRNDIdFZQN+RI/s8lkogwrTw+WXDne0HgovAglGLIFkWn78YJ2I1IBeCXKpt6KEEYjPrJ2wA8msngFU5qs4IRKDFDFsLpQDzMMqwqh734UYWnvwKfWEnJRgygycGNNFFfGIwmvVdU4KDTMDuBTf6qgkLAVCmWUTEDvhWXCoBTdxYaqwo9RMaEa+KKib5Nhm1st/PiWFdoAR2dq1pFw2uXWJnrc1i1jX5akaupul8VHkxI+o4pyUD4/w/S7XD4Lg2hzT5/DN7irHqUoFSRIlxdqWCtYnzneTQk+DdUxqNjUlnxAAFs5uLEs4RQl5O5Vndgl51/6ZE5Q3Ihgkei6c7A+YR4wYMWLEiC8bZyO0rYACa6DyEAP4OCpJ6hmMZEuctUidrVsyBzupXXI/bYG/RImGjCQIG7niHBLbkI0BdNp+t23CGrvs1jNbZQxMvMvGUZUgOBEsYoPP/kyhoJHsEj6RuQd0lTl4TkFaUF1I7RT7CLmnNQcECAIJyvNcLoWeEduYuKD8lbgs/owNMoriEoQYJJUSDeacYwM6TJ36rs5qv9U8AvwAFOhr8XhoJ4WnDT8bMVSjOw0ZMIjF7KaAgNNBcEV3tQF6Q7BY0s7WbpwEHGAQvgkHB8hOI+6FYpcgb7Xlk+rE/ii1Yws5Wa4Z6P463AUbTjstcJ6wksNrJY51/aAWU5V/PHzjnKOFnuLAW8LEvbtrMU4SLFG4pnCdI6fh0rRaiDANTusm7j317PlWvHFteq4F7x9/FvW8Z//Mqx+JKTirE5TG3V/2Pd2IESNGjBjxdeN8hDYVFeaEUmNnxU4BViDL1jwOQmI75FdABVvuOp9/YYf41kielkMjocdqM1ABE6tw5nykjLbEcMUq9S5rvL8viWZXk8iNVCKWkqN9+NmfGehdFY81IRYqXlJpmHSNUbroYLZIQVojpmA4x/HDRXRcGU9BOIO2AP94+8bomYE3kR0BKnRkrXksNEdkU4MyjVPCYdizeBEHPsAUEGqFnPbDu1ZhKQFlbjB8yOTXiDjR0Y6T8PQeBJE4FPwi6q+LSiLbZ7YcWzpHIZ5Egm5aYdAoYk4D6oKGiuWz6sTm4PgBlPL+woJNckeHzrl6FIpcl7JWBCd3fQlY+X1O3PmHt94G148wtioz3IiqU9Vdb4vbbeVFXDCKLDt1gf+AHxXL0vA71iO4GFBn36mBnRaywbib+ViBcvbZ6tn5/frn22LSTrSJHSSMn9CAjhgxYsSIEb9anI/QtlVYYBkUGhnKm1rBELkGV44ZUs0ZknP4eqSi6/xW1ZYd0FVwgRgA0FntBFkhV55RIpMWgQneXGvaae1nu5BoV8QDKHczkFaZHoXg7D4fcHojqRa8TCMWYmZHQKOF7aA+lYDKUUXiApMifVTohrwUq/JBq32QQRS98kDGThYAawo+vAM5LtfeW3M4WLgYZ8Ed2sN8VbmrSu1cbAxVaCEmjb/MZrowBVcgMJGCisdekRo8MXo9epqYmkWiOA9eKMlFV3UaK4E6RpW3EHVsSsq9HX9d9vLYuUBMdWMFqlqzC0QiRptya3lkx/pp9iW3StRqwBEaR5cejv+IV+LCyRryacE8O7Rm+b7rVV4ta0qInUOddBrulSf2q/536hM34gp3abfQYXYK292shkentVvQXA/aZ/UI5f3656ZEq0Iz/g0wrmPsrjkdMWLEiBEjvm7sgNCmzBbXYCU/8/n8u28syXAiJK4U4080RXAto1538gqZ6D+RJ4bgzoQukJeb8vn8HHSgpFIOEKP43R6t2jjHFbmJGdVrxuKkXT9ySb8p8oAJBD+dnBXRDzWW0WBC9oIxnaajABbcnVky68m0AO8SEBoBIBkwDQPLuUg4ELAwkQdSDFJZrXhMuSQBExJ1IyNppty1ZKaLawSocyJiUjlCiwWpf/64Ua/es2tBojg5wB+d9oHvApWWAHTNaR8qNi0XBLsPyNiE1b0j8IIy3TxMvn6bTvVduywhXCQWjDhpIScQcAx3TrF1XUop8yRXx9+v59uFitG6CFSSc8ud/Ph9wuLHINC2Sfzq9HUBbM4lmXVvGd/EexnDUrA6ALHrEwjteuViCSErZnzC9SfK0AoJ1egWWhK656y9e7rN79g/UyHBjydEPhrWvCFsGIWMGDFixIgRih0Q2j8WYwpF8sJlJe+dnk5yLrEhAVVOli2Bqtj+XD9T3/7SuEXqB4aM5VRO8RnQgNUkPlsDLZ+pViJTppp775MBT4B8kt5Fq9VyIqBdPpqwM0LUiys1YjGVEfMIqgCNuTBsZDYMQgmlacZmG/BQDrxLxZinhLQtaTNCPoBmQBlXZkrshxfIz0P1gil71NVs7Si0hmuHV6rLf3602rcOl9Ei0tVfDjdIluE5RYUNW+Fbkn4SUwbYPhMUTuAG3RqRWGbtVAgbFih6q336P+A9Yp2D2DdXM8KykPFTblbNmIhdsu3UhnKZBOT7Bgsq4lxsLvN8VZYFFMtKzAsYnm/d/l3zrVtf/ViFlqs0zZ0mSfutYm3J/3bFtLMTh2p5AmsY6+bg+gQjNRuqJp3/B8126r110pGx8G70zmrfNBEPP3pGO/iO/TOtvPX7clOrIO2TT98RI0aMGDHinWMHhLbZ2m9LwNVCnivITLSROyMBbk774BLAMyCxyS18Dn+wS/m3Hdp1f39VoDUKqqqQvrNESik8a46CZF9QpQlZZM1flr/v0aplwQoyFYFAKVxa3i2COR/gQLAAhLgDYxIEQN4wFBfVJby0pnskpnLCzGRGuHxPxCOnfTSGdWw4tekoCd7EIjYAwomEyhw6yqBZRvDMsYI6q3fad3FjLoQeWjjwbgUhOqf9aOEgKISpj8cr2F2GPgBqRLuw/iDGEO/muCNZNWsTE7m2UUIK0gypMwBqxXumBgM1l11m52XieiHcdHKBYAf7H4KWPCCapXjZNrLe3B8hj+Sdwbsze6T+aNsA/vCax9Z1fr/LyRV6AGA46/NqX13oUqGyySlVGCvPV55CaIXPKbSvrRLEE46Mk5Agpqp4SmJ5t/lJlPWO/cPngAeKU9syRb39nt4Ob8SIESNGjPiVYg+E9vfFkkYDo+By9YOKLde8lamSfDEKwEgfQUm2yWvmHdp1v2UwokpaquSg/DJ7RzIPxKYlXrKAlmLMzJn2adbNZqy9XSTIAJwNsCn2C29fsNzJRFIheYRk0cOFf0QgCsHwVexKpxmMB2vVgivjWv0XqWbMWCOaXi8RTqvXwctFoTlNEkioCebkIVDSlK3IDO/ookW5GSk3F1PAr5PjSlAkWIjElnQG5ITtFwSmLpYvgoJKnBiXAHou7wuekVpKJxZkwRGvNgToGrwETM7EuYevhIbbSZZdJuel4nYN4+MBc0cq2EofJubOhYuCS62mp8YHywYa7hKWubFXQBZv/zwuyVuWNSenEQ04OfUDLDqtp542veWJmMv87cd3XJfC0WF9oINnrVf1BJu1YCJCU+0dyN9+cRLb3bbVCudzzbytjNUJuZTpZpq+fdv+O8T/5YP6Z3Len+0eF7ftvg6jkBEjRowYMUKxB0LDPjf1DzC3+Wo8BDRyQYCU2QosK3IVXFmvFtP3Mty/c2sAhCU8XG2Wcg7aIOSCmRnxglIKiGR+eUxH9fqYYb1Xj/2D037WHe3zb1ItJLuY5QNb0A+RkAoqQWilOjnj9mUhvAK+NuIZAyWUSCITabcOfeF9QkhAg1zxB5AJ1rEBwameywxMiTfbjo69Sx7L0Q6HO8n2baHYFulnEDG5vhZEwBxIRMbUOBrRRxklV/8hkMWCAyaUJJ7KsL2Dlo857RvFbZx0rMCDv4RkjrmigCnjuIWcTimJiz+p0z7i6m6tixIYY6zQkHnUD4E2Eq6sq4SdDfh2OBw9nSpIL49zRVPlGknfxrrmY2dd8hl0iq2f3JaTH49vXz8taD+We3hbROTtfnqAvher16CFBSJQLG+dZMEmAFtMRced6bgxNnC3AS1r4OmHY12kfx4ruZs8KJzQuhn+NjwBsEeMGDFixIhfMnZBaH+zRaXmZFcoaTT81Lk4LErEmwyIyiWAgsO/yyNr1G+Jq7sAxyCUiBwYyS4EjPg9in6M3EpNKHJFPzHVvEej/nZX160bHk3tJ9r0wiKzF3x0nI4r45PwDlCJxgBuxInQlDngNCBucjV5SOg/5QXJZDnEQglANaMVoi9AIiFSIjq0wiD1C6FFXEnLRbV5s5MPa9wj+AAxaShlw2o9IBILETHWdiTJ5Hyk1T5UdgkqSHoCTzSqtYMRwp5kYQn7AJmBGY2MGq6ucYBE0tkV9aAliGaNtJvwbMK7z02hbUaHW94PvM07kT1q0H362vB/9CsqYHOtAu8680q0ga/Y70St1re7REiYy9TTGswT7XHqZjIBq8fiUVeLufAWAXrOJ8/W9GW7xNMQ5IDtKADERoWQwyaddtqHftKcgRxAEzxMNN4GjR3rB2vMH9U/EyF2rj5QT0696nN7a48YMWLEiBG/UuyC0O6/byu1C6GOqn1actURJpAysRzBW51RIC/wLaGYd2nY/R8l60I8qMtD0QPYie2b0meJXdIgWZYjNz+kyftIcb6zToz1GOJL9vxoIkHnCBCYwAoP6ZQTTQUy4sZRQRUIKV2CSaSAaLXTYSScrIELJhEpkrFLoGPNaZ8nBKrKOZIjBFTtTmOBECxJ5BPRhkZ7ZAHzuGB/OzRVZIIARKUk2jAXAZdAbBECiesDrjLCRAAN569pUEgkG9RkMnsVhQTYBnbMyQHm9YWp8yNvDU1drGcYxH5ma3mKofkc8W0BTcQZ51wPSBRuaagfwgkVcbT7xDVVhEqQ7qcgdj514rkeYoWVa3JFOZ/XKg4tP9Y/3W4WidWDZfEHsa71R//6yImuKO6myhcXRgL3pN3H/VUJPQu4mJTTJe+Ak9c2rdlRea+1ByrBL+4FEmzbs/WHY71X/2SJHqvQUq/ApZjtV/v4944YMWLEiBE/ReyD0G63P9ZbuT6yAgdPBk8yZuNuQm+gJoKUhNQ5FDD5n7u0bFMUBokUpiqEFxFHdg9M+Zx4bvtJySKf1VOEtFMeMadBOuFLpp+7wrNAp0qmiJ/KXxDj46x2ap4NyJooNuOaN+EIF+olk0ykZkedqrKuMPV3SEBKSRWAucMLUso96t7AQ0XWxoAyk3ZMIj9ls8aTG3EWtZMsMdTbAIm7qZrHKEFAFjh4TmiiCbSpCUIrmAUSlDRTx29W++jtxJZOsz/vk/nMqoHv2C5SjdllEKsSAm433Vrn7AmN3yeKyUGgEZjKliakdN7uMvUiu5IFfpgeSaSR5Qb344/giHbeSruSvk37jXXbHzth4fLgnv6XuZDDWvPxdRQbmngUbBUijnpBBeOX8+jw/HhiO8XrhuWdN5nRYdaeQJ9ljTb7dZ+JEj70S7VJXPOm2wDaj1TrBfrnUTBaCu56KRYgNM+H8D4uTCNGjBgxYsTPEfsgtLprdXJVNAw30jaZaqsujeImLX8bzUSwUk5rv3mflv1ZsIiNLLc0WVquPHOnV3oVQErHK8jkJ3ka263a52YrEFmZ7mfODVGd7fOvap3IHsppPwFBwzX5JlFPAEau7CnIWDk4MQPuMeSCmV5m5iwRoxO2OX+nErFEPN61EYdCZ2S3FOBWM7Y0UPrlQYRjcto31N20lxJwh9wIQG8YOUWiA1xdW893c1bXNdYwWDUFNhECSXSyA9ahlwn/EskCKwbvB0A8UGIEeqqaQ49FqzML6gIxCBzYeoy1bJ/mXeblJeOPAHAWlCUAwwpCYIkn6JcRQKtcwmjviQZpIzm3v5w+8YKVI85bsOOkjA73dJmlyvt9Xm418X4U8eVcv/1xZ+zNKCSnct1+j3cNqN04UbrGFq4LCEPdGcRasW0SN596YwGWxzpMPVdhQ7dm5D7fh/8WCnp/rCvbvX/8sf6ZSi5VgNZnlR2v9rldAUaMGDFixIhfKnZCaL8vZlRlKZekv4IT8VBG5qwYZ57KtXRlXfbUivPr4vquaXxWFyZhS5EIGTAiKRlAkuY+EVDE7bSv6lIAZEmwSFe5D0iryZg3q30mt6IdjHwZUVh0dJpzrZvKS2NyRQgXFEIyyXZky4Q80kHidDnWCZTduJjOJXhoIMVDHUEyZ5purVlBkSGwXdCZoVntF5FeKD/LlhvhetcxIVGl2s3ZwWsFs4YvyLlldwG6EWp03LALl7XRJhB0XK1kcKFkm/dPMrogoJ3dEbTaz05Zt9eUv+4yLS8akxE0Z8c5KlNBHBnH2vg6qOHwTCAwJx4np1Z/Mj9x3ptimFxYXeCMX7e+XKEwLPM8l7J4fr8mUvyB164NeXzr6an6/8hq3wWzsu1P7Fc9L8abB3MnZ3x9ph6wy2nwMvE+wmJE9fngcoD78Q1SX3P3Dv3z2Enup8VdfxI4B7BQsjX5qREcMWLEiBEjfrXYCaFtm7VmOkFbcW/kWGOKghxOSP+lhEKJOJbLy7xX07YN1pAugyhLO32WUCVsa+wOCRdmV0jNk97byWXyBirPTH8IXZhr6atz/m3pIbLaoB8HzgE+KagtBCfjXWNQLCLcikVvlyCKZ0L1FBNqUAjFiGOI16EATFqvw41EOwA/1orocAbMmaDTvlxnAPR12vYpUPPISQmAB46OFJ5TkslZCkGlnPYlU+T7nN/qqCYhXoj14gmJwDin0LuEIfkG0wCw75wDUM0+gTCP0Gvw3Nv2YZ9e47hFgclnDseqBB03ZXi3huBC/0YYBxDi6HAObpUUPn3eSBhrqHHTLEj9XxZhFfdtAzaSQ+TTG19qeG6consk4jNj4WJIhBlPmQzdyAM1p7Uwfs7IcvdUj+Khm89aLNAQnTmWlpw1bv7oU3Xn/nncs2XibYNnUj5+6nSoyuJ9Vr5GjBgxYsSInyP2Qmj/smRCQPJASMB6BgMyHiZXMrTLzEA4LrHQXknnpCyCS7e5nkwhEXPfXuSDH2u119vbdkqGZ2AzoRIDi8IKm3P/TYCUBSYknSLTIVcZFGi3SFAAMgO5MPK1IHINWe3LeZGCQILyTDNhXojDMk8lzokO2RBhBd1GOqt9JudI2IEBjecNYhbKCKu+CzpK1DtxGEER6kvSlkSz0XFbzI1N0wCTJVcRLBrrmysOIBnh1gAqqF5tCbaYXKXa7tG3uyWtyWBoujphch7AAGfIHuVQHs623O0yJy8dtwuHL+Elha+Rm9U7YBfRScF6AGnLo//wKQHf8nTR6vYEWPuFhpx/DioyNggCDWt1k5TaEmC4o1Xr+R4HExN5XjwxOHjA5uW0O+2cLzJJEPBo2L5Y1+XRnbhxTi6pJGOO6chFJS6HsRnbS+eP6p/iXKbQncznRe2q0z4qI0aMGDFixK8XeyG0Q5ZRqMnKhBtJN9Z4id4yayYXEkrUqyMH85Tq+fZITfsboyBLssx3rLXKsXAPdBCECBJhaoXfTTBhHxLt95IngMAvKPeynT4YLeciGiTL5UcGcJkvEc3VXA9lWMAk5KcoKTSdI7MsnYuYD0hCaZwRUrVMLVExSEyjY2QCPjFsSPwAGAtoNbyo45Q4n0BUGa4wSCVk26CndCz8h1wl1cQ8rqM/ILvzxItcaciBArUj2hCggfMIbAoQmMPAMqJ9ZssLrqKgZUyHMQTAhK1HWupd277efRGn8psC7pAWrgm/xFCim7Vg4dGGDXAdDBMJ1rrU8KxLygLWJ+cksAUhxnbgdDlKcLyGkeXkskQCeC5JnHgAtI0NsdZBkjbnVXmsdo3Ns2RCyXZZaF6utj6B7SaCfd72qx077ZOd5dLT405H79A/f9J5tHYRVmz6NblddpocMWLEiBEjfpLYDaHdOtQv+LMLuorKLOAwiWii5WkufwkAJrel5hx7+YdPJVYsLWeC4OBEmEqDtmt8TmbHBv5PkCcT+rKPHucaaVG0Fu35kUBHhFzwMutgyGpf5ExTNeIygVjI+6BYjPI+QLwahYyQE9IF0R/5hAaLLLAuTxwVDW9ptb8m5BiVYHkcm+Oku3gxSUQ52oOragrJdoHGhiOnRLLY1hQwGyic7LJUcX0gKJoildeOhJOOJMGxNU4uwOLGS2JCgroDr6mSP3V+gBQUtAG8TfqytvSJEqdPFjNIdGBO5uik0MkH4Z+cdX1pIDplXQKdt73q+aWcrLRau6I2znPihry/kypq9LJ+AUKpNvnErvXTnIsgeAdXdnJpyJ/Y02zTYW8ywiX3sSeRHVj68KcknLe50CSNKGs1MYEJ4tfCSfr4sd6hf26q8aPjKcCHHSUV69ivesSIESNGjOhjN4R2v5Tc7cix+k2WwpCLOgk2a1lwNJGfxGj5TxXp7bVDzgzpHRkWoEXikNCZDXm5k9IwWj0CQtbEcKdkYkZWas2Fer8PUGJS5AETNLro8JtiggoYAjBm9KwIUmmhjIxMo0AHFurZqQDpSBORjiNhpKwJGXmewQXGMuVupJu0iMrS3TRYqO3qk1kxkknFIXcl2CIUNuAxnpM9YEllkQbhyQIwsbFrLfe1hufocALeBP+UBugANJ00nHHCE5UEkbHElo4zm6BiQkO809hF62InneY/XcwFvdMoTqBpUGgNHjeSNqjrTGQa0fpsMxp8gez4xrmAhPUBFVIlHoaQlsSnrZzF6PsKCXP+PPSeZ0zFBWeKkD9vtqeeGlNJkAIZIcTfmpxPgpeCbgutVhgfYibgq5WgOOUKuWf/fH/8Ijm9j/FZPg7M7k40bMSIESNGjPg1Yz+Edr2stRYi/4gjx2V+0nJuIh1j1QkydHINNHXYfjTv1LTbVBQqL3cWwBi2HGJGQl0ZVIFAGZmkJNux/WTZh0SbUSwfKlrZ8UPQBbI8ihUzLdLgQKenbJAgNPSDFNl5iIjCOn2yUKIMWDIWTvzLXQz4O1OfApSZOhh4iKxrdLafoXrBkFQRVXRZd+YYz3byEMwHfAwSWwYqreEyXgExXAVILL9xiM6Q7ApbMU9lEu5CqNlx1qBw8mIkFnk/YD4FKbMEuWSVIthQvIfC23xfNCzDsfpKe/2WRraEkbRNJAoO0Qpmaorost4uGmsqwr0O1Qs3gruyBBYhRp/wAtAkRwxfATeAJQ4vYJC3F88nzjBxBYjULHCWY4adfmjcFKoSjdQzcWntn6cqtKacOQ7hreS6YGilOwduPIn2Lt4/s1E66fwD4e2Wd/tKc3jEiBEjRoy4eOyH0O6XhUk/UVlLT1rKnYk7eQYTAuqqcsBClLXstGv1/VXx1SDbieBpmc1knkyyD8l46nuUSqNpW46z7kWiXRUWGpEs2u8Dyj/SPqH1by6pe3IyAEDwgnNvjEYlAjzYNySinMDO2ZHOL4V4RFQapKKdXaVACaCbqQqOPFRPocEpxKnecs4agueW2SacsmTRRHyGhJrBb6ydX9APdCZPDSCljjMeIztH3KsTrrpROot2+VGia3w3lKCEJSjlQfcBTQq1yl2l5dvbsDTln2XXfKmdpP5eShqkhGklwIL0EWYjsTluVsBkgFcsreSKgS0v5A9n3NOE62T1+QQChWVERsBMHHfe/6clznPVECTLC96Zb6oPwtM4a8ICEMSd3p6b1UXxyZ0Evi8N83O9xbA0oBsGd/F24JPHunT/5KhjmQW3Dw61negUMzlixIgRI0b8mrEjQrtWAXiyFQ7U0TJVgh2jOwDpI2WkKujZ/oqvy17FCX9f6D8RKJVzSImQBDJVdGYopDtIfjgleDU3mfdp1gzeTqzVfh+CGUjuqTZt+MeUIktfKgJRYIyvCsC2pDkczAcRGz1hWJWS+Ap9i14HTybsRepUSTlTSgfe6Uk95oUO4onlWEhGBal0dl5hTsd2cnztyGSdyIonAqx1We1b+wWBqTtflxkrgZ3YLdJzRMTOKyZ2k1SPCwICdlivELwEixKgLvrEH/jl8NYv4bSv+MfCeYG5VLcTAH4+pPhA+HlfpOoOo2ViNJPM2aSD80tPe7tQwRdHDHPDN9vZ1ruEHysWaVL4mlPK1sP5TqLhP8l/5U0AhFMJwRzJ004YhcO6ppt9m/Hbha5Pm9peFSPJ7ZgjZFdR8WVOfYI/YZB74f75Y9Gtmgi08cL1LhllaCNGjBgxYkQfOyK0zSwkIrdsDbFCHmRDjGXh+GsPOGeoe4J2Btm+17qM3f5uz3eGWrRsk9Z8IbkTg0LpWmLFPl0xlqetdqqa49WtWhKGNFS00weleiC/lOU71udF2mEdnBmTEUcYv21qMwO+NuIZAyWUSELJYJ6CSCwVgwQs0QEbAhlKMIMTAoPjtB8wb7YdHXvnaLiAPWSURoSVwNAECY1vwTkAZC1xmwd9RIiHAD7RO1j9z2SX1TOE/HlqMARCZHi7hGbeKTszrW6TzlXcBs45bwnQoRgIxy3kBJr18DtNxneLf9za5qjqbRDDWfek9QM8BMjgBMd/G4Ll8M9aO/E1eyZ+XzjXA4xVcdwRIfDHFQPeNrxxtpLCQ6OfYHpuqkaQs42QJoLq6dOPsjvjDLIO8kODG889BG95X3JFg1SjtUUDrTg9BYQu2z9TqQdYF97J+bworFL+UjzwiBEjRowYcfHYE6FdL0gwqjmjIEcmo0yJnaumIACU7gdYGGbo20uW3VzE06zMWIkVXe1Gq5lDetwWdwNsYOIEQIzNGm2n7VWvqqsiAM6OH4KfhBDsc/Z7wGwxV9rJX0BDiHITB8dmEocC0SU9pkV2oiBkg8RBtJhThkg9X5AOgSdCHhjZuGrKlAwiyc13HTNh1rGFAEScPuDHglQCIBJsOAiF7EiSyflo7AGKvkyYDUsKYRSDsf2trwkCAfty3iRkBmY0Mmq4up6ucPYy1ZAliGbVyxzDbMW8z1R8z7hd6koHhZqhS4PalmVKocWSHCanFbx5uh++agXnb7fF1oJFJN0lkDPnZEhmNqFzqLTLIZH2p8431R1CuGpBDAPzkPByWuR4XbppXpeKUJyLmTM/fVmHp25QJsmbDqrdbfa4c777M5TjRfvnZtFaFJUWXPiKr7jMMGLEiBEjRlw29kRotRpc7AOEb40wMVAzhjXZVmcEBqW+fF0y995evO5nIz4tmfiuxItAZKDtrCmDcnlX8jLmKkbEUdHaCcft18b/uTQl244fknQyWwS8yDyKYkOyRqwNMaEn4ACMSkIZEG8NzxCCRFC1BGQruwOguTxvSQlWGv1zGT34csAQkqsBDZT1qI44DyAIsMlkxuC8KhJVOjRcG4IUIEAl5Y0mW5KES+B3VH9Grg+4iuiBcErCXDBpTiQb1GQKQxJ35lwT4CAHiPFrnY9VC1QouYtnk2Pfl0Ro93MRSZij2AYQxViJM4ob2R8iU9Cs2y7dry5duk27+FxWSLynJRrBXtFPJo7U0mf+SZ5n25msOm201Q7cK5VPewIbXXG5gotFgccOag1PvxOdqUpZ0I18quZkOmJ9n+6yC/bPRIUq9O/g7HORxk56TI4YMWLEiBG/aOyK0G4llmvF5KyD8u7POSstWtLs+PX2k+rcbEjD5v3aBpDFxFwJPdfqmfOKo4DtRGN/0Ow9K9GKYxl5T4AGdgXJllAGQYwp6wc8RkqJixXHqBwsiLi8B11EaijDysy5lXUFUS/oBKKjYALoQHbkpkRiiYyC9wYwUH8BYqqYzfLkRpzF3N6IejSyNCvJ0SYlVYkDj9BrgwQOOycxgqmTk9TLc1DUJhDRKi0zE00qwxLimtpClAKcEmKPnP2B7LgjOp3gtqbQX6sIjXFdFvDVgtO8/UncEhREJ0F1sZNW5jdc+feFC0A6AXs7HFS5cUAxRypKiqU8o6gs9TBrCgiim3N1aP2JnUNmTRpbCyrvnPDf/FkPjT+KHrmihI0rEJiymIXPcf+X65+te9YO7gGLGi7yWRg6YsSIESNG/FqxK0K7v9qKEUjbMBcHhcCkI2EaS6TEsjk8zpVr+JbvrLuRaH9sNt9ruPJCGv4Fa2AgpWNdFFFkJj6iiUrNw+JlHt/Px1xAnhjZqh3+V8bLthOI9AQT1YxEUY4VcheEjSCqULbnJLwwWsiwUtdK+AXY5vwdoBVwR0UoRl4pgEqcwCtX7i0aPCS4Aq+U769O+8jW+4w4OiydTGxCbBBzrRk4kzUwhHfIcJGsIZqCiYtrF1MMGSPoPmg3g3CCtBfuB+TLoMQI9JzLF43/EASVajIa9M3rzutd/vs+8/Dd43pZU0znnKPbkGbqT5xm6F1SiKS7Dz84sevWczHfiXBy0LVYogCry5lqIkPxm/npA98sFBeGUzwrpONPlaFVDgwrEGYdLEWbyh/PXdQmGiUQU5OxGIVJhH5cnjvWpfonzfydT1tOfd4EY7/qESNGjBgx4jj2RWj/eTGtHDuzU2QrEIQ5s3ExPFiFVcrOtHoDaLbT3mP3W5LwIOvPRIj2cKRkCOESNvRv6Irxw/faYfW2UIgHgLXDZ6dujvAgRA6ibxM6sGZLtV+EKqDWiNWM3wr6sc3RXAgx4pQTog+h6iOXBMYsmDUKjSWeMcgANQscUkBOFRBJDT0bms8lfjQAsDJQfpYtzxdbkxACp1ovg2wwzztI1b7oetSDjB2uAX3hlHEh0zX8T4oymECbKviMnQOCzBKp8T5idyD155x9ASnyieOPeSk5wxITOJnBIFDTAAW61lEMtZyxl/1NKcDAoFJJ12tlIu+kHLokZA/dfPfcYZfg7Gowi2g6nuLcrwuYpI2Ay3mgCb818yUeGnO5y03jQhRXu2Fygtf59JK9vS/SPzeGml8JFByPnQTep7tnxIgRI0aM+CVjX4R2Pxu8NVbWKTBRRfFCrpo7UxfU4RC9IRkP1ItFibv9VlfnNfMUnIlSPcrgYAcYJINULcR0xUkEVQBw99s+rfpuplVlpi5nflZySPoIMJi/Ip90+LI4RZ4iEInFsH4urBIucWKvBySFxYEDZDJm204mDwvzmZVlzysnZ0ZpEHkVnVRzhulgyHUGcAiDFZxjkSkkmVgDNmMyWDFgoh9KMjlLIaiU074fYSTUzwBq4ahG4iIPxMUGMG1gLDGnjBl8u7BAKRp+AKCKVYDqQs8pSJiLwJV+7cz2dhYKyFF1Z3kq0L+tC5dwgvWTZmfgsy02uos3SFI4OZPMqM2ug7d9WivsWa6eRzZXxdaVwCXhh5z2t8affoxNm5/hirWVNjF4I79M/3ddSFurntZQQ9rB3pd52l+ifyY8Nix61XCQhRsixxEjRowYMeI4dkZo6ZmYOdaa6UIJ/Fn3XBgH7cB02cFgdAk75Gn5nr3khIcsxpDzUsMD+MJ0WiKeliaLOIIiMxPFxAx7tatsYq8Vi9Up/Tnvc9JOTh0pV9Ob1T5WxpuTgUvjiOxYZA9wNBIyazQSBIFUGua5XAo9cpJ00D98X6JDNsJ+LLl5YLVPOswkGgTcxwV1mBpiMurh+ppHgB9wUPpaPB7ngHA5J4Fx1FspTzIJ6MtsYX7tVDbmpCWq6/LiEP+DL7t2Qy8mMMfsnLMNYrJEzKzIqgh2++Z5Bdznjtt5Ketm6p57t7PbyLC00kd2XFnKfP429jeHwzj8VjQiWAwwLXaEHaBKKcv0kj2xb7ai2TBRqG0y5fjOT7zTOZfqrNKKEXSBp995FPPWWJBnKhPFE8urdf7Lqcf9+2dpD488Cu8pHOjrUsEjRowYMWLERWJvhDaV/MsO5VbQTYFMC7iQUKLOxJdJfpdVZ44z79a22VTMRH6vMSglcyP+KKBhI0zoG5/w8cyVfMVvxYJlViyltzM+M1wIgYVP6PeARRvWrzONBIBoi+RgbgCp9WIWn+FQ0ukhZwMrmXCGlJ33lEBK1gxaTLwJ2j4HrUSGLZtvEGdyZgjKNE4Ja/FII1kux1w/c19ARwcDgCKbrlWqksn+cNKI7BGsKKChJtRnra91KDMpTA95s/FA+swOJFlYiCfR+QYxJr5rnGPyLdVN5zAFv6ZNyFFcz+BWTWA2aqVn7dfVuJrj2yZq5WanVP76e1lWDN9ipEepf/XV1/Vu6+Fl/vayAxbxfOJ88TBJTcHd6XdirOkw283LOutf/Ji5nksx46NtXdZtDq8E/ct8O7288/bun9m4pKFCNq7jbEP8M0zkESNGjBgxYs/YG6FVGITswqB0zBVxLr9mEp75biccDFYZoaIo8cq6POWC9sr4CymfaNkUHUCY0NdVe8IVcTq5PxFFZ6m/2g06fncW5O/ykcyWSxaW+sKEJ1YAykjOhF7Fl3YcFaoIg1b7fAuoOC9cX0dxFyml0Lg7LDocZXIFySfp0qDNOHM2F1b1kK1HsIlkB2hzmA1jYVaAkxMTQ5hPLEjhLWgZICvORa4lyKIBuLxNDbFZQQ7OeRISd06E210OYDETdpGLruo01gR6E5pikSBote+EfLWhS+bMP4e/wv+4KYe7vGwU1HaNa8nFEWhl0VmllHne93rnqwOkWe7qeVZtXpDFkVbmcjvPdy891l+m+fpmvr66mqf5Zp6n6fDfVA7/ztPtdHvz1L6O0/X1zdX2snz9zaFZ81Sutq9u5ul1Zrb/r0Obl8NFlfy/LIcoyzzPL6EBH8aO/fPP37ZrKdPVVP85dMk0z7V3rg5xfbPbI37EiBEjRoz4SWJ3hHbl8D0E+yKhW/ID3JaKdQguLsKlBLPEROBRdvT5mmUTp3xeDEyghggQ0mj1KPJHKTOw52J7SXNmnEnyu3M+st+bIg/JfaOLmPTz5SoLIUxwsmfkezrdn4vlBNvFg1I1KR0g0RzUkQCKpCIdwE7clAFccR4QWjU1LHkFYDRSaCItpKF0gLNQiWEDomAPif2IFks06lSleAkRG7uWxxMH+KPTPvBdsNKSeB86UfyEEx7UIfoI/CxG0TsCD/eC6VbZ3rRu/bD8PMzD9wP8KlzV8XZnbl1d/IAxpssk8d+vDjjkAGKSaQZ2XsrV9fQEpvr88d/+5S/fp2/X/3L2gX7S/hkxYsSIESM+e+yO0O6XYkHvLxTRMCWm1MtZtgThVjiqHgAJAuq3Q3a2SZvm3dpW0kFQMjTK2ig0IleB3D/bjeV8SObgwGc7QsfbxQg0/GwyrZP+uS7HWFElYIMaH0EVALBEVyF5nXxA0BOUJsGoPhWAokJJSrEQh78T8E0U2rUigsUoYEscfh5oCIk2NDGtPbxa7dfZZa39PCD/+dFqXy9Gx3Q4NbKZhlkIIrWVKCa2okeC8KoQKuZGg8LJi7GMynS1zhocYNljq/0EkHqPCZgS+yZKRMHfz1a88/t8s2xM2UYALWXjaJZlLtdv4X9eG//2+/XGY5Wr2/c429eL0T8jRowYMWLEu8b+CO1GhSOB6iCkt8klgGdgqu9dVQ7AQMInUmiH7+fd2vbNyM9V8GAiM6imswSG5kqlRXIEOadNern9ct0NOs7EMuAZz/mQUyWBAXFFwMgCuFkuhvgR4VsT3AU1jg3BNa8OC5pzBMkpVylYcpBgzoI61wamslrG4LQd7XcNWhLaPXTaB0zBZQUBN20YSXxyOSBoGpKn1fkF/RK6tSkYeHmQ8iVYwtwU0GxO+y7wqwUHI8A3vtu5AsDpJ1CbVXONXcbFg9NN1qKOSSHejRzQvWbfZ4yvusvbiBEjRowYMWLEDrE/Qru/WsA3IIkOpMRSo5FNcNFGndV+g2vusObbrxLtfoJvnAgaMBikPBrd4cjNXVb7KFtDghzrupS/7dSs+Q5oA3TOGR/knVTuRN8B0TQW5AOd1u9GApEoNJ26OVSJmmQVQC4qEURydBYEJQ+s9gEVCdOCRiAh1SMvOuv7iiwdidFdDi2ucqzEQC5IxbPnxDFiHKNokV83w0ta7ev6/NhqvzdeBDB1sXwQb5rIVo2bEw3L6DKopXRiQWPXmAnYoe8ELwGTsTig+wLdvBUGvWSfrBEjRowYMWLEiBFfLy6A0EqxtbEFdGdwViJZc2AHg0H0FpDIJSUSoGAOn/dLRv/rQgHearYCIaIFSNchpct0PvNnmkdgtwA6/K3rvFe7NlxyaA/klG9n0B467TPL54WxwovbJIEgcwr5iJgbj0MvS1W2gaczIokcRkf9l5EFgziUPJK3b4KiyNNO+/bAaT969s57/F4/FxhWFmgkgR2D+NDa1+JCm1wzesJWCkZ0mVFkSY8RLjjg4uF2k4JGIjKtSwgVS9mZolp3uWg6KvBAFkrmmN2cMzRBnxNo1i4f9ncjRowYMWLEiBE/aVwAod3PdwbOZcsko1Ei4EIADYJ5vwcL02RCEWRqtix18f3K0qcUpxl0lyvYHVb8NBJLAriG0uhgsSYk2QifvRo2L6Y9xygyfDODZtW9nVLB4A4BpNZoI2KES/LRPLLaD5ZCRTQiyhvLKRN46hMJoIwKUbxRFp7i6SxkMgLbEhPhheJETgGoM2n04eLGmi7Royku80hwnoQpfn7pQFghq/0myeR8pNV+4iiVSVrHBKq2zaT2dPQ1D+VQI4KB6632yaj1IDKI/oO62pxmRbyjelk2J+ue0t8RI0aMGDFixIgRnyougdD+fQHVRARg9OKI1KkRPJBBIULIrNpES7Bgbc90NM1Capab2bbS+aC1hZFjIYaAlwjFbAZDx8N7dvOZvK52gr6+GZsBiwn6OmADgcnGMOGKAOZw+WIvyU7J9BB0octyBNjaZafiJNNcMMkgXyRjZzLRaI4YxF8c9BC5GuRbWaXVbDMoyQRuZMHdo077PHTqCgGxcY5uxUA1kqJ7iZMMSN31L2AUEXzOC/waTJqF5J7GFQY1LYzSU9TX4fROohDlbNn5WLVw1k16VwxXDzcYtBEjRowYMWLEiJ81LoHQ7r8XZMRMoDPbDwGCljQjb3dBBObRyM8zPy772db9XvLcpTEwNOlwAhijkYPrR8A1Da1lOv667Yqeihn0DnWHbwJogl0m9oi1V+S9ZLWf3ZBgQOpHx850MtVIqECcdMpq36Mr6wqi3gCvBvdDjmbqCp3clJ+22pevIy/ghNU+oBrgIPd3bqwiaShxUIA5eYwSBGRoIyCus3OC8AidLFuP3mpfx29W+1yOcG7QLbhMpgxoDviO7VJJYJDdy3ECcN2+Wv51r3k3YsSIESNGjBgx4pPFRRDafSF1Eav1MMewUxfqhoTijGwOs2psjAqSK+523Kt2LmhFrVwCHSapmxNktEqn5rQvSIAE+nB15b/s1KzbxZjra8u11/4vlg/bazlxW7BKirApa72ACCSho9N+kLFycGIezWk/Hemzzsq2HuzEej847Xdm8onJOpoLlhoBtnLb+ApMVjSnfadSEQinDhkO19rP82PwHnHa18XiUISpJNNg4AkoJFQGMozqzx+d9kn3GeFfdCQga9YE8UCJEegdOe2DryQENX4RDfrmgQ6/Kd93mnUjRowYMWLEiBEjPl1cBqFdL8kObB4ODkGYpHC0nEh6hvl1Zq2oD+IPDayQ71bwdV+97aGTs6BLXs3IVUSURhdU4wEhJJEDM8GsViqx3l3t1aybUiEfwFa84TNwrZRyQfyVJW5GvixoZQmU44IqztIvkk2EzNQ/UjzIwi+hLxcm1+mC50GHoTWw2g/uvtzhSEGyJJWIV4Ii2MbZUfCIEUl3Geg4nUNGso0lYn3HSFTZ2q2Dd5CqfeGtR4VXaWjT+gI9GSz9A0rsBJ5JwvJYBpgIqW0ys6TgYA0SiXTzJsqFjKFxHDFixIgRI0aM+HnjMghtq/ZiNQ+ooTAV7gT4BSTszWm/5clu0r5lbj/v17a/lsQgQfQhhCLpHFLzzml/Iy6sZfBewdQG0uy3vdo1EzOEmvbqz0SUZJlY+YRWg09KngeckwhEjgfcPTBUCUlUNdj0gKSwuoE7nLGYkKHTXYVcUxMghjW002HzxvMB8YSc9mGByKkjZG9Hn4CdnRpMrAVYM/pwADttBxdAWr3TvmSKfJ/z2x+d9uX7GTohERjnFHoXZZm6MDmAsG4vSNOWhjB7/iwbfDjO8o+95tyIESNGjBgxYsSITxcXQmjfV+jloN2CTIz2H2I04I9HSqcDaybuqmatO+6Jdn99l/AL6TTJC5JBSrmdcK1T2hG4OXYMOLRsr2b9o9haoOuEo+OrPnsCpE13aEIwAjYsg0qqLTFWEUGWQMIwJLjaRKbkMQHYsDE0lYYw4UzzQguhM3r0Q1ooZANURjIyyGE5ZkHi+COrfYt2QU5PycCmDLCrDzjYS7QYHEM2yjXKHiS8Gi6XwJSjLtN71OWByguoEQMCTg+6PtarhYUmJjNhcZOfdu1G/ZwRhFJli/meZGd+gb29Abl3rcocMWLEiBEjRowY8eniQgjt/tpX1pspNwbZ0jZCZq6b9gqiYoy5ebheYTtWom2uHI1BYXbMVD1T4tSVqdQompKtcUaJBfbDjteLvBANIOE1n6M1i2iySe6ACEwowzAClC4CRLPmDuV5ESgezP4gm2MCQSTUkhuj7JB8T6gIkYV+8MzAm5zwT7pXonWTGlZkEx3xe07JgenQKFaHAfsk2mq7moWc9smXQoUYIad9yVhd1WdkArOhJtTXpIuYR+DPOFfceqd9MZAAx3kVhXiSSBhLF7x2cI7U+4avbvNeE27EiBEjRowYMWLEJ4xLIbT7uYD0IDWTfMKjVvtBKZhT6FY3G4MU0rJ0aUfi4I/cpa3V/xCuSGVIyGPwt4D2jjK03BQAtODyb3u1a9sVDUhlXZfw132YieMDvkimyICF6JZIfES7QLy056iAz0xbiwnQVKLOyQh5B+ket9pHoRyFpQRgdPMQ50Q+LuiyQWrPyXcZhixJKSeRKd6uKSTBPjUsiJpDlrUZISygGZwZuSxAJadzzENsVpCDQ8eg19FB3CKttZeIH+Rdcnrcmw28pkr+miAUpCCBnzVKs7rb7DXdRowYMWLEiBEjRnzGuBxCo+NHchGw5JCqTF4RyJbhBQH0Ji6oZqtbxde67pmYTqU1jV4QoDToFBKtGVmLBQkgiBmwS+u2vdq8W7uE0N7guh8owaIiT4ViwCu90z6gGZAzYAK/Jkcojk7YulV7dU77UE1KB/jAaR9AsZVz9U77yXk96rRvrXisIUqqFYWhAdZYGcZd21q1HOHqQ6d9YLFCTWKQKCMg7di1gNIVHOCPTvuuqy0N0IXLaT9/wgmPKQcwl6YovDCa1BAqOqE0G2Kx/LnbdBsxYsSIESNGjBjxCeNiCO1+qQKutat1ktV+ZujkGnoJmAsAuMwHU/Rly46VaAcotKE+uTmyCCgIv1xugkGOSHVxmUaLqTm0bDd67++LeLwVVVFN9fjMh6AL0vmEmSj9MqIpYJ4HVvtBmwqBLP7eYHJhePOx1T6pUJJSxK/Nap8H9eM2Ag+JlCKjFNzFWugK5Wz+Uqv9gNU+CrdwtQ2XdVb7ZKySEYX3P/wZqcpNbEUBI+g3iSnp72GcJwBuujbT1bqs+w2UX2+1z4aGgJjzCIdpur1kLdnY/XbgGzFixIgRI0aMGPEp43II7beypdRLkmXMXqG9A4nB9BoZPFzTSS+g8saIlMqO5MHvizR1AI8BE3Sm0kQ7QVonmTRSJ8lw1Nx93XG3ttvFUBuWTpFBjecLQn6EweolckdOJEHUFcTL1M4lNCt4jYndIYKQVwdd5vsTuErBgkpRIxRJ4ki0XmspaaZofR1NAQsYFSD4AggzCJygkkypY8J8DhAkqUYFpfNrZ7lc9E770YLY0Cj6BH0W3BQiAamxDyBNVLvQ8YRZ+W4oQXMJglsZsPuIJkMNJQVHlxMwlDR8Md9znWLEiBEjRowYMWLEJ4zLIbT7795S6/SwI5vQpc7NvbHBNZjcN94hwd2uDgnXS1T9pIPyaHQHyQ8nU+MATQ2uBGqmastWW3fkNequaHSz6Imxl4ar3MlEUgUb7QSavYWlNX2fk2PD1wSlKJFq4kEwdJREokYMXjAYYPBkwl6kTvlyUWj+nNW+g6YC2OmMKoNnzwsU5dZOjq9leSmrfbGHfmy13xsvNm0mp8Ox1X6QhpMMEVYovGJit5zQImGtbSeHzhC8hOAUSxmbuhc9kd2430wbMWLEiBEjRowY8TnjggjtfnGwJAaQBQdBFEWFs5YokODTT7wpCiVp296/p+P+tvsY2BKm667UXbjIGgrJ9N9cKbxD5Le9v8y7tauU7Jg1i/dcmsPn/3WQNAQDctqHb0dSPmDQnOJD1qlBURrNlsKavyBQtoG0ChJ92D6BNWrwQTQipJAclHJLp8SPkIqsXpKY5MOabYfYO9bVuRPYb7vR5VUWl2awd9qnOQrPIfIqiMgIk2irAvjXfE5Q1+eYwjgHLG0oaBQiC/LERHlN2ZkSX6w9JAZncZtBVouSyICXCNcwjFLNw0+X3ebZiBEjRowYMWLEiE8al0RoN3dGYBDal0rsBrSEJpaCAV1ZuEADElS73bFxfy6uPLjjcwi8zI6s9r2xGuB/KJqrTVt2tDFZ0hOfsDZ6A/7TH41Co1rOQfMZ6B5Z7QMfESQXFEdZ58to7X0GjqexnPaD1T7+NZKeOdAhPR80rGLLMBHQfUCLbUfnIIK3tmWbQ3ZIhklcm7z9wY/xAnUW5+yT1T4lmSw/pOKTVisqk6QMlrrNPBIlnuprgkDvNhuA1SQwo5FRC+LYNljOXqYasgTRLEvbsm1r2LLnHTBixIgRI0aMGDHiU8YlEdp9ITWDvFl1RgnBTFVGcO8jLUF6AZkybTp2ddy/n5ZqwmDg0pq8TNI9A0Pm4mHCRBPBViKWmj/vqHP8/TaLuVZjfdgLPrJz/XGn/UJ0RdboEaf9pgpESV5ydzlsxNY/OO076wvtEaf9ksjCiDREl5rsQFzkKpFvMwBtKNCJEgMgCsrYJkyVQDJbwvItwBucg+fzLA8jwuak7OvPyPVJqeiSMwaPnL2OGr82Z8j1qWmYvNlrYMccHCDHr3U+qU+6sbBnD9Oh2N0AaCNGjBgxYsSIET9/XBSh3UpJmGAsyAm4KQmWFIx5tIsfUW1O/bRufnZ7tm5OQ46WUnscWe2DyUhy5kerfWdV0eGfNcpvu7VrutugI33dX/ZBZkueGOGsvRInVfBLXBMLu0BYHhGb3i69B12i4DRGgFQUCAoBdlb74tACiktyU5Be0oRDYkQ3Gp6IRTpltQ+oRnklpZbi4rifgx1b7QMolgevZTNcJXv0CoEgVLYevdW+TqlKy5wqDl7QuReB/FvAMgIam2oAudtb3gzNgiTS/nRPLe2IESNGjBgxYsSITxsXRWj31wXKNfraU32H4h7YJyoLRomPd+CE4rj6rrtdnezmrCfq7NiVGidUk+pPkADYslFRKYora9kRPM5LJU3SM+RlFBqRAXJ+dwIREUwWUjMSRZGiI3oO8DwJZmDI6CS86Egfohx7sd4PTvsND8GSUOgKqMQAdIDIrCvfIiaTWWRtNp32IT/lC4mSgfxZ4ZWjBw8O4S057beqtfSBNJrDAJUBucdJp33HFDW6ZQbAnaPnWfBHzSYnebbSpZKMrpCPxB4pt4DwNBH02Kp6xIgRI0aMGDHiV4jLIrRtC2YVeWX2KVmXtwTbVR+k/NxI4pCq2I6yLvY/dmzcb0tnzI5MvblHNhDDVie0gOhSZBBEaHvuUzUDF7is6+2Z/+FHGIQHoGXI+6jbabWfxBconIbTiNUkwBOoSphmrfALhiJ09gBjBSRDMBPqpAhYj1gzgyH5ZuK7slitWe03kaGQIICd02yzNqCI9PrRat8JPsVdNav9hvJ0rYBU7YuuRz2a1b6RC04EBtAHlhH/06AFNFiqFtGf7Bw/kvOyoI1jlxgRlYH/2G+GjRgxYsSIESNGjPi0cWGEdpPFSNR/Oezqkh0omcPSWwJpelp1wCyjVL1fkMywfYVe3yFzpOxNqXniDmDHI6d9MYCElgAG6zrvWCQ0r3DoiJVQiTjj0c/EtQQGrfgPrU5MUg9VBBKMWELqP4n7hNogTuz0gN0WBNYNWwFn1DF5LDVzFbOZGCIrPTY/4bQvAspd2LMZg/Sf8nRGMi+MNXVOPjBBDySZwWO1TeQgwewxkjxsEguiygwNoO2Kk2uLaE77RmiZM96OL0wVdqCSNcIbTUhcmusAnGgbhfh9v/k1YsSIESNGjBgx4vPGhRHa/YLiKBnaJatDCR7Scqf5A9kVkTCx0FqhEhDr7a5mCTOAC4SLTLkdreh4GJQW9Vb7LoalskN76hz/WLJ4Txya+K1HP7t8VuRhGAI2JlASzX5eRXQObkxkT/6ss9rnRbbNECAmDHq6yKezvtC5pUKU6JCNsJ+z2LAVwSV0S0xmEg0CO9OUEZwd2lGa1T5NQ0A8cQxZ4NbToImSyG0RNMHjJL+V6T3q8oLEYhgOAqt9uj6K+RKWEiyWtLO1GycRQ0YXFOLgHE5+gbHYvhxFaCNGjBgxYsSIEb9IXBqh3RpJhJa7KmFOfR7VZxQzintQ1RMwW+xOov33ImN2I4KxY6d9bWAV5ITIE5FHoaWHXe/XsBtSUNgM68nP6Dq2i7V+omDgaI/DQa9YLxxO+/QHcR6Y41Vf27Ocssogc4ch6nzmhZDwCtJ61jxGwN61jdOk9AtVbXmIbGpQxtUMzCcycw2QqX4tuK1YEoWWbB3VtWgVeDZD/WPQIB8qUyBDY1WcyFb1tQ5lJoXpxid2TvtiIPN3uIqiSY2rtegwYeeMAiJy1wrMESNGjBgxYsSIEZ83Lo3Q7m/uII1zogenuK7Qw9FBS2RqWtWPyNgrtbWWtMXPLHpXEu2alvBJkISAgsHfgiQfZGhJmMFXokKZmnKnPf6uOsdl66q1WUjmR3nss3SYj1ntY5vwIDkDLApy0MRROXkf4mYn+ZO/phiQ3zgItHjEap+IxuD0DzwbBHMN5Bo7mi4bLH8TUqeFBgk1GrigZU4nFJycjKCBIWNBX4Ctc81FmmU2spRKTm/km6u7orv2UK8HShe1lOANxSXzKPLQjXuzgdeUhWaQVCT1CeDH9m1vmPebWiNGjBgxYsSIESM+dVwcoW1mIaAdmDMHDRTIU4HeEeuCDB1OEvnLtaD2adm1dfNdGIkb02mlFEzhHRPpnjkSzOh+tGfT5rL1y9qhs1MfQURkwTKmVDYCr8BpX/6KpvI5iAwBjIhSBbhc2NrIHMlp30DEyQXShOagjgwWorGcy2Wukr3akW7oXig7WQRGSqrxSSEMbVS+YuLIBT80i1wCVQtdLdFiCUk/Q6V4QSPG5ulICNXwEh1OguRr/tMBuua0nz8h+Wa8IiJjOu0Tm6L/8xTgjhNozzvOrBEjRowYMWLEiBGfOi6P0G4K3ehMKTUpBZcETBK1NLhjxQ9InUzeMz0v++q9ZjOWZwV1jgb/dxk2EDQCZ5Dt415pCezWfSWYS3bFeuTZ+KOLY6t1QkfCBL5VVDUIyWovAhPiNMrsksERcMsCO0Azo9qxWe074fRDq33n9+SR2EaaK6JZJLSIY4JqSleB10OrfRCKhGGhRlDg2ESVJDqJy5rVPhkrlO9BYAjH/4gOW5kUkuhk7QWXY96gcAI3XZt1aw207jdQfr3VPiYR3yOvFlJ4CU7nYeM4YsSIESNGjBjxy8TlEdr9rQOWtWSZ6TUyeLimk14wytOsvQLc2/b78vuurSsQUNZ0eGU1FESW5J2clV9gOPg1wc/WwHWxsmMpWoVoRGFEZBYPMRq0n3TSUA8Sd6D5QF0VCAjkyAeDniPUOBLBiQIjo2PSSaYpYXOst+ZqwnETbwXohlovkkSNUSKCit5p31mRFuRgEyAmdubuDNpi3BuBmGgVYFA0Y4CPowoyWoDFzS7lMai6xTR1wlUaQmpHaRPRy7OL/GJb3IMMbXYf0KRQq/xGsFU3AWp24o7boY8YMWLEiBEjRoz47PEOCO1+KbGSdjqmTlzlX+Almj+6sQRLGX/ilCVi10q0+2tbVwMQKQA1x1b7nZ7RZaPh1AqqVKuK5/59v4b9WaS7NKkpnV81fWUDu5ncG7FsJyEU0IT5BhV31PcZyuq8E2+SwySklsQPksg2bNzJ2skaHVvtQ9zIUjSSRIDe5umeIZotiSU3igxTeegQoxJSRbCyLbEbJo5RtMivwXNGs9rX9fmx1X5vvNi0mfGo1b7mQ7CkzeV7IrkjWEjBxUTHBHas22sUX9DhZJvpq5MGHTaOI0aMGDFixIgRv1S8B0KrNNW2tZeFNVEY83WjjT2TePIuoDbcWf5ETuduZ51jWSDlayjBGgp5xmk/m7ghjXUTJM47Nux2kcFfnkImmN1H8/CwEBggXqGvPEi4APMVrLYK1AVKTEquCAQS8UzSVQAqcEhJGMsaNbyvbQcWRXAp4Z5UgdmFJlaPHKb1TvvR2Dv8KD05EhFDVrltVS3NoOlMosjEHIq8CiIywiRxuyEZZfRO+wku2RMGSxsJGonICLqE8jplp2lLAEwtVOA5uE75+8t9suuYw6/LtOOcGjFixIgRI0aMGPHZ4z0Q2v13VuIQ1qBS6shqX7oyGihwo2IhNYPXxGL7Nm/xtbAE7dhqn6l8sypEYwjp6q/W/G7ZrnJXneO8lfCt8HuPICzE9+RcRCuBiaF80UD3yGrfuWdBAhBHcRSM+6XuM/FSgYouUVZEQSLU8l/KMfVG1YnBZgO6xHx5Mm4sGevQUx4RdF4hTKdfSXe1Hk1xySt0XqDMUkCkRchqn5JMV2eqxBGDT50nkV7qNhPOGiWe6mseCpvRoX7Me6t9MmpBHMsLIJI2DMiGaTHHsgSSc63sa40zYsSIESNGjBgx4pPHuyC0+1vI58SgECEEK4qSlnB6g4DfEN3SgNz2o51lX39dpL8DrSKZJUFZsBbOJIAkTeIdc7Kal7/u2LJvG/5bGsv1kECjdo8uJg1eVKRRHKiG8AHsENlLog2ZHsLPETo/4ZkNdRQBJlioCCY1+Poyp31TT0P/yMHvUF0AXgGyBEAUT+G8KlGrZBgt6LTPPeFc5/MsDwO4MmoL+/qz0DxVZRt+jnmBX4NJsyAybUsQwaaBEXagLlanuZMoZC0eh8BDO7wBXG6HmXecTyNGjBgxYsSIESM+f7wPQvvtzkBIwHmcZBozdiOWUEKMVLxDasUoo9vbz/F6sd7pz1ozSOcRpiEZ99B/bS/kw5cbmip7tmxetsK77fTr6mSG+o+GHTsAJylp4pSCC/PorPZpckhGjRfPLvAGukLVYaYxqpCqSCAoBBjU8pGJe8Rqn8yW81hG7pRblQEFBmWGVBICu3tntQ8RLKcJZ1FDnUaULZyPjbrbawkIye+iTexsoHEnDWZsB47frPahh8W84V4EaJ2WGWDGwhpAZ38E1ywKBbbhy2DQRowYMWLEiBEjfrF4H4S26fWCVoFQhVEJRhJETvsCH2QdKKej5GzTwO3bvOslj7+mMI00UZDOA6A4dtp3KgHBD8Fdcbnas2UHyLcmtbWidurIyVHIBdtruYs7IsFkITWjqKdo8KUBM5rMWxBB8Mq5iXJz0w9yRfRS1O/oSQJxI2vJGhgj+VahCMwdUeYlcCWzyKD+sMkMxbUF+UGAO4zKY0773vB3q1rTfg+NNaTskGxiPOK0T7rPCP8SyQIrBmWigHjg8Qj0jpz2wVdCPgvVJJHjutS37OuKM2LEiBEjRowYMeLzxzshtPtlodbuOGN/YLUfjcdqdVIOywRiiS2139k9Yav4cq+CQvAdQjIeNCdMxEar/VbbZTCeR1J/t2cp2n0pm38l0KyzakxAzemKyRox8pSg9oR2oWyUeSBJNAEqkE2mN4gCA0o9stqHP4lq1tpeBKDhrIE/+GvIap9u9T0kg5uii8uj6wm4S1rts6QNVvtFpJd8EENgh+cXd9Ws9jUHo7/Wh1b71FvCBgW4TuiX9JxwmfN/UpQYtTBTBZ+RuaQUM5rVvjcyDb1Y/thzLo0YMWLEiBEjRoz4AvFeCO1fbkMMxVNO+w4uqoT1CT8oIJoWrlb+tm/7SmExVdsuTGVOyKUfcdrv6ZzNrXL78H0JvuVwzGP+K5rEkbhWjhU0hGer6QKyZfsCCcdO+05rFgk3idScLCeOBSrIhGPjodO+CZuB7RJuRO+q3otO+wJIfBUOkQQULDSSduO19p/ydMlxmgvh06GDtYJ02gdcA2RsTvuSKdIgxPntj077rKEj10aWkaCQWsWOYgWWV4Udq/CAYDfdJSsGs38rVlujDAptxIgRI0aMGDHil4v3Qmj3V5sxuq0ry5qQLsOgEXDMhCyY4XuIbxCW2wq+7uZ9m/f7wi2yTYbvIEC8kzfC/U8MCzjAzNA35Lh9sW/b/ry1A0hLC0QUZcFWIuAbWOuWOqv93GCMZVCAYOhRVxEduLGmBgxyRbRaBKBpmyFATBj0dBGH5uS1xFw1Rw5hPzcWhzWr/UTtDuGrel7sXbCGLGWEXmu0aLXvTgjHWi9vX+KkRkIqOm6LGMmo8syeg+m9y2ofzCP25gOuC7o+1osowRYHpwjb3skfnZwbOcBoVvuu2ZbNW0u2dtsAfdeJNGLEiBEjRowYMeJLxLshtI0LUsL80GmfKS2c9mGM3histmcanfncdtUS3t9/v1uOnfa1gZXsAKNrTzJqrWrJm9IvfJn3bNkfpfkF0nmfpvLBr1JMCDQkS4yQ0z4uzbCfGa/BUIYVrKLL95muqR8hwGScN5sEp33+ygmpSCgZPTOcVwD4R42l0Do61eG0n3xSAjqeU6+kXtKM1WEEj8m2aVezzsjFu1a5sDbqH4NlkYZiPPinRAPFRHnRySjJn1H16F19ZauzzLcWXEXhhCISllcLOjc1q4ePZV8/nBEjRowYMWLEiBFfIt4Pof1lEQpwEg+NeSEtYyBXmCYfW+03rsPWnc1C7q/ujJVdAkDalCp9/gy+EnghyR4BCELMdd8yua0UbZXTZPdhKjSDEWCz2vfHrPZDdA1JNyARiQWxIzRATF44xID5Q5SfdVYZj1vty46xA2Aw7mz0EvSJrvI4Nod8ki4GDTOSc+DkRLY2RpANB9QCoAf/SWgGuCnKjtJLsnaqbMPPeYGhXg9whASejVBM808U4SWnZ67qtFx4yKs2dT6WLXIJYl2TUNvZsHTEiBEjRowYMWLE14j3Q2j3c2nUSfOgIPcjAiFUFwSWBnCDyXfSQrbuS1Tdb7aJm5pQCTPy7Eec9jtGDSCi8jHrsplBVqnjXflzz5b9YSgw863MTe0zcjwWDUz86LQvf0U57QdgAoCRrBQJuMDDEXS0Kq9grRiN5HsASHosSCWynCuxFbFYo5zYg6SyTNwVh54FX40uDOuc9o0VZyGDE4C6xGM8J8GSJZWlQe5MOWDE2DwdveMAf3TaB77bjtcAHfqTnpjaWoKFf+ijFHXywrwj8PIF8MTcW8c7YsSIESNGjBgx4mvEOyK0++Vupc2gJGBIkGW1zxIrpMn0Y2CG7nIhtL33rb6/L8l2UPZHuok4giQKf23cUzgqsFuN2rftJfsyfL+VQnQkF0drHA9gLOAWsFjDuHgLoQopLHJLkPHx96IJAc0qdqJQUnVTHSnl/e+Itr1Z7Tf0bWQcvTFKHRUWoQkQqKLLurM8nEc7eYQaEUGr/XxZB6uBy7qt7ggpTRs+wKmfjh/EVhQwCodqLzgNPqFs8mLCtd1aA0WwBsqvt9rXngCY6rDIRKHf4fudVbwjRowYMWLEiBEjvki8J0K7LapXihVZtbFEqdXlRKuT6pz2kdjCdD1sjZ09E7f2iakRGmjZt7MyCzgmsUGQe0mipDZ63Qzy512b9tvdBh83ig7lbianfaT26kHgDoMSsbW2c6mE1QmYNKBRe9Rpn5V4+BLgyZpjPTSf9N4ELcTaMTRYTvsd+RZBOJSYidaHdNoPcpd02jc/ctp3DhAlqXlcijh1VYR+dNqPFh1x9dBpnywf3FNQcifwy0UEGt/oG+2xhgmTTFqw+4AmPdTQHL1KvuJg9QADoI0YMWLEiBEjRvyi8Z4I7X5CZo+kV7kydYLgHdJnvanoEqmlUQjy41oMtDuJdl09OXwtAF4NroQ/YrUP/Z2hXI57CYBJ23fHtuulcmMrGLGIrvdU7kQ/DOGfZrUvp3co7nh1Bs6PVpUEpSiRauJB7iROq30MGw9LmOhsXA4VS7OsNVSw90er/YDLIUSGqTx0YHJCKoDGdoXmpLiIVjmVEuvIal/soR9b7ffGi02bGY9a7XNOOq8WiJiX78RuDmcWkrAmYMe6vUbxxbblXUBiW/tguDiOGDFixIgRI0b8svGuCO1+bhZ+KlB64LQvUAayp9fAtUS6ZtxlZxR0f//9kC6vTMhpa3LktE/6iYVSIEto0lFxz7q5PZSd97KaS0KYuueaE7HCSEVgICvE0tED7BkgVSfKjOarkbQPh6M57RPP0NI+kQTMRJL0op7Pu35J+WkDNtIl0mzkR6d98mG07bCevUv45tmOdK5PapAIK1EkoE2IIhNzKPIqiMgIkzhiOE2zf4TTvtSGAarLYI0PJo8nybebUF5TdmKlQZ6gJiscOe2z/1etPyQG9r0n9ogRI0aMGDFixIgvE++L0O6XtPlw2dhJ1Cir/Uz4mf8yt4bVftsZeEvuy946xw0HWefS1wgrtkaFRUAzQJrgVaT229647Nu064I9w9QocTqUCoJ/EtdHq32QWbR1T24MtVbB6rXOaj9hUWM5TSgoSKgRoHakWjJ2jXMMkZ50PMzmsVpNskYcEepMAXhxY41tdZwVGAuwCxdIrSNsOFRI1kky0aqgHhUGLNzljXYmeSmqbaNjY+trzgjAPsPCQW+1T0YNV9c4QBXuYUCI92lUsnXMzlNnxIgRI0aMGDFixBeKd0ZoxdJMjwkza35ILwB6IDmH3IxBlFHz51q4s7uf4/1SsNtWUjdZC+dUqXmQRwrAERlOwnciS8XC13WxnRt3jXMHYSzoPFcZGYCJgS4L/jrIDrEg7chp3yXOpIem8MwDp30THH3EaV9CSHhAOphRYjlCHNSUCfnSojOCKDCRji6GBFrb1EyVdN2hDcieFCCdIHlWOPKjmULgrD+TsyIZRrmKJLbkr8GkOZFsUJMpDAm0B9gOwIgrIP70rvO53ABQuV3a1b4TZ8SIESNGjBgxYsRXindGaPc33KdKyEGsS/QlU96Qmjm8JoKGHUm4rZs2bPc9oxYjeEyub9thmDhDVUUEFEjCWaPm1O4lSth7Q6vrQiAYoNJ6mWLiC4IYUJUdS6byOQNh6ZD0SQyolzXQRaRmbYy2ISsSCBIBgleD+yGZRSpZKVp9aLUv7pSaRbpsCGARiAU0ic1q31uhW6uWI2QGzwZpZbAergQBGdqIZqi2MOgVAjQuW4/ear9dLfWvBKY5GZx2KE6qj4xnUoR04fQQlKVrZJ10877TZsSIESNGjBgxYsSXivdGaPfL0uqGJH6rSXx56LSvVBq5rYHvQSK8lYxZ+fvO7bv9TdVYK/SX3mrRxKSBrrHScKQba6Gwm4CVnQ35rip8XE2FYskOURcKcNURTCD7TNQToCX7GTwWTOYhOHURXo857Qu1PXTa78zkf3Tah8Eka96wqUEr3yIm069rs+m0b5ARHqkdJXl86LQvWMYzccqgu1KDCKFt2wANZNhpp33HckLyh2IWCfCih+ku01EAvSOn/a6Qj7VxiZa33y1D4jhixIgRI0aMGPFLx7sjtPvisa7FXMovYbAwyc5MTnwCAkF8xjS3ZsFl93w29x5DLp6wIQvPgABCVvuS9om5ScixGgvSdnYLub859Fuh7q9Z7VMdGOgyaBql08zGOug0urUYneCBz1gABgxE8eADq304IYppBJJhxVuokwB2kv4EuUgcyQ6EhLSz2m8iQ/JsgDqYDM1a5AjzqVAQFV19x0hUSVzdYJ53kKp94a1HPZrVPgrHOPcocVUNWaLEBsRQpKepAZgI2WP0AJV6zq0jdq+tHDFixIgRI0aMGPGl4v0R2vUSd0ZvcSS10L4lh5KEDBL+wH5ormqlBE8riC5fdt84ai5O6wZQJ3LaD0kFZQ6CiiavjE8ksYdaKIu7vfHjTE1iJdNWoyOFty2TG5jFT4qTQnvotG9w96Bw04nUHOQcDtcq8KAWTF4JnBGZvK7DmgBRpWpVYojDnHbaFwEFiSSIKJ716BNc7p1Wk9QaRjQKT077wWPZsdM+C89e4rRPypFcW0Rz2jdCy8SHdnxhRGl4lwMMb8Txxh23cYlhsz9ixIgRI0aMGPGrx/sjtPvvJZP9R632iQ2YenecRzhxwfa7NRk38/LH3g2cF1sX2INot6zHrPZJ4zSvxIRzqGK7RE3RjQSClU5aaXUBBEZFJovNJHAk3UYgYXTef8RqnxcJQSCVhik19abQw/vooA9p4QOr/QBac2AVcpA5BeqBJRo0I0oSQHZ4iXiVPKY8EzsAULQYpNBaoyjidOFJJ4ZSMZkRQ8n03mW1zzay5s+pbMwdB3S1WEQQFdakna3dOAk4QJKCLhws4H+Y02MftBEjRowYMWLEiBEfgNDul1WUFGVlvdO+WJPUxQFxOL3z8EqZvNv+srB5ce0FQJLIg2I+65z25ZQhiSAS/1KJvsOFzju3bVoaIFN6L9AkkktO+6btuCDYzGswlGGhJ/k+dH+3LbWc9knPGfGpu+glckjevjF6ZjjeBG1fB2nZfiMuEtnUoIyrGXkYHI5XCKwDMGZtV7OQ0z6L56BCTKwtajZokG9S0CZmQ1WcmEDOAYkaUfyXvVGsd9qPNoejcof160I8CXMWDIF5aLaVsQ/aiBEjRowYMWLELx8fgdD+vN34ggXWE81qXyVTkKepjkhYiaYMCSuSf7EL8A5zSTsJ2iVyAzejZYkJDlBbB1Dgma1XtuWAz9Z12ds6fV6KryVr3ZrjhrwDrarmiBrJoMFqPyHGEUdlIseg3CSgyShkhFKMas0qQ/pFWHQ4kGsBKDLBKtGQGkU011UeF41RkoUGCbUkwFSz2DuhyMBFWBBSTByDyMoIzWBAYzwZlJzsJjKMsAFp1x5YPUCzidCttRdvYxGeE8ORwWNNoDehKTqF3F3xYbM/YsSIESNGjBgx4kMQ2gFkrOISyM7AyIL1OKxsyh2orIEN8iE1+05bw739OO63nbWVoZO9aVyaM/kPJy+lRgdfXTdGOzRwudt7Q4BbWwI7AZgwCP5B93RO+4BmMJNvMIHsGd8QqltzYU9cYWM0k8QydgHRnFFTKd8MU5nXc077pu2dLZ502k+wZqwMOyBzD4ItgkpaQfKc7BNLKouAOlSKF8L88nQkhGp4LjqnfeC7BOgCdM1pP39C8o0y2CAyptM+sSk1pjYYtBEjRowYMWLEiBEZH4LQ7ue+MklUVfRW+xKKNXGcm7L+pG0W26ikdbmA/d1C3CVfkOSOHLt3hSR+BJLEmOSXNhx1OMq62N4A8rdStgo0sImnrfaBeQRVAKwkyMSuaPw9aEJUBjaDxSz3E/xrpJTjd+aEfOCaVMyml6t1jVFK0CskqAIvWu3D3N69HV7n5z8/Wu1bh8s6q31BSsMWAhAYWnP8ALY6YbUf9PfI5oGJAwFG5aOwJ637MUBHVvs5Qfgep8/k4avdPW9GjBgxYsSIESNGfMH4GIR2AEDGEiVwaXCod2S2sGTo4YYJs4ELWY1k1bx7A/8onbt+c9rvS79CRorirTwEPCzWEhVBevnbzo0rS4ETCUmnxBVw0HfSW3IxFMgxQrMC3GJid4ggmleHUaEoPxEY3ZNeSyBDSAeDFACx5rRPPaGASQThkHdAkASfAX8ZSdYEOEdO+y5uzAGO+I2182NyNaf9aAHBpXZ3IH2WbQCaI1ylISRdP+hoIsZQqwqmtji3MmD3AU16qKHo79Wy4waDNmLEiBEjRowYMWKLD0Jof72Do505rfGw7/FDq30/ttqv5Tr13yx72v5Z13n/7LaUYmSESI+4rPaJA5xW+wJDHpKyBSR8+wPIP5bDcROghjZqjo6mwU8c5FICyFYB5aS2HrPap9EFDgaGrm04QH4tdMJmuEH2yil5hFzx2Gq/PG61bxQZQv+X8KwjzqQizSukn35ILcipFOBZXZpMKBqPrfZ748WmzYxHrfaDlxcsaUs2DlJH4FAnFpQoFq8JAboGL9MbMgGul73FsCNGjBgxYsSIESO+ZnwQQrufyo9O+6Q26LSvvDyoUCN0Y1IfTsv9/UvRrrcqMqXZJWgXQWKGEMJKfqKPIPSYSOJjjbXsD9H+VhJQsC5KTvvWO+0LNFIFmTjiKad94hlcD5BEUmXlR6d9E0IKKhIlaHRK/AipGqsH4eSR0/4Re0dAle1wb077xaUZ7J32KTnlOUReBREZYRJtVXCaZv/oBLyBEjJQXSiDhKCRiIygSyivKTux0uBy0XRU4HnjOqPRrfXUy2DQRowYMWLEiBEjRtT4KIR2f1VQbIRdl0MVVU6kBvrMSLTxRUHHCU9De7P1Xy9QinZdSnQWgywsOmG1H51CDtl3E2/ubuh4/5+XO+guW1nTA6v9BAOsTkPrYDQfrJsza+8DrUk6DFdkPYlFAGUsthL6kl0HqsKSH3JgxCz4MiI5YaSAsHH7SSFMJwsXagfwFAk18GOBC2wljUBYIat9SjIJm0l3GivdjDpPIj2IbUFOCuaFlJP8ldxrXLv0hVxP2O4mCQ2hMlwYAdumh12Wee8JMmLEiBEjRowYMeKLxochtM0tpNvfF1ukIYm2LsklWYE8uCEJpdaHf//1AqVo99d3JpeMQC6fmXaPzbjxF0qWEgbJqbD+cvULUCS3dCR54LRPtOiUiZqqriDkkyrQADgDXigNz1ALCCrLJdx8xGk/giQbDSQpbySq6ojPzmm/U2ZKMenHY2vt5K27ge14aAvWxkGPSlSqijCnYpHawr7+jFyflIpyFQkwoyRws2qO8y+oyRSGpLITsM3IqYIDBF9JX83t7etGCW4/X/angEeMGDFixIgRI0Z80fg4hHZ/W3PwFS4c1M/1yjW3vtSnFTVlXRRMzbMWzf0CMrHrzY8xQlb7DVAgCaf1hUvw1qkLg04c21Xe7d+8ubjOBEYRvJes9rNBLJ+D+pGMmkw10FDvQReFpH0ZFmWmOKqMXnDZwif8r7faF4klSEZnRNqtCIWhHSLZ8pTNat+bdpIOJ3pbPLTaB1AsVE4GZ1cCJtUWBr1CgMZl69Fb7ev4zWo/r8E5GdBBaJ2MUTjBVQPo7VXu5QIa3S8c3yfGHx/dlBEjRow4FX/hk+p/+uiWjBgx4sLxT7zd//k9T/qO53oQvy8qDQoI7lLM5k45HXJbgzrNuQEwlG1OL8HDx7+W3/dv4k2SKOtCQ0HRNdX6IgrFdY1fgpKuWb8DVtzNu7fuamtOwTm49XcvHrQHTvtokIAZTebhoukkvOBID8ISRXgisR467Rsr3TgyzTVR1XjR9ktoTvtNCqjxzMYcTggXEIpZe7UjFIM/Ou3rYnEowlRVrTmr6xprSNmhx2mnffj+kz+UFFObqkv1KjNKE9A7ctoHX8kRwExfdp8ZXzP+dnj2lWm5LWUupSzzUq7K4UcXuK9HjBgx4s1xWx9VpdyVLQ5PqrJM8zTNH92uESNGXCimgnhXz4APRGj3N4ttjvRJ+Whfreit9lnFwyy6KeJg9rcV8ViVSF6klOcmwdlKAgUUDJBk40GYzDfkUVAItv1+Lb5a+b57664LirGwdzcdLyCrA0VjMA8UMoA5I8km4StScBAPsvDLiO4clWQ5IMYzJqZr1WUufw1sOCYeSjgLasPeav9YZKiuI6SS1X4R6WV6l7cSMeo3hf16GWSDeZpK5t0X3mYXq8SM19D6Aj0pz32gxAbEUKTHYxlgIg1JoYaNNeeP716j+BVjy3gWjOO6rNuEXnPU1rt5Gj6Xnyq0lnjOX49//oD1yDfHP51/vV82Puja//lw3m+fcXr8P/Coqn92Dw+p1bnTjh+St2nsajlixKeNtz/NbkrJrPF9E7YP/ZszF0gUV1T2kKVImiR302pO+6RfChiN7S1ryggPR1gvAtHmBZ4fTr5GVUogeCrFlEMHWk8QrlVebXGBYqPrQst5OoFE773fbdVGLCGVncR9Qm3m9EWRHhCc4EOnfYor+WLYHzqZrwiVonlz2vennPZFQNFMJDoe9ehTXmEScoacHgrMEIXXnPZDFN6x075kinwfa9EecdpnDR25NrKMQXgWRKmCm7gwVdixCg9Th2jy8Ed9mDje/+3q8PTbUp0DMvOa9BTjwNqykbjTdPfRjRyh4GKiT2dM3mn6gAXJt8Y0f5227h0fNE7Z5RfYR+esuL2ab8uWgaz5V6OsWIPEsmi5OzT5k7V5xIgRiLc/yTfJ2lri7p2Xiz92VfBKvg0us4esMuo5D1BUTvqF+EFKs0NSt8S/Rvl2gSbOBfl78idr9Fb7qIeidO3ITRD1SkEAcxjd/etqfitGwwvJDJOGZBVVaRpHcGMie/JnndU+aSQIAmVGD2NEykxRbZa8Flmsk1b76AEHfYThdqdEMgR6mhWma3APryvNat+dEK5VcenLoD0LacyO2yJGMpa1JQUHHtZltY82GrhQWO3T9bFeYMH6QRDdhdreyR/JqQY5wGhW+wLGh++WIXGcpsMQr7besa6U6HgtCZbrnt6fLlf7deN6qStq6+p+xqLTTVnrgs3/vF/DLhfzum538/zR7fiImLc7cbX3rpWdSl2d/VQlult6F1GcBtSWQv91OdwM+IOy1s1/xrNqxIjPGNNac8X59W+sWxDbBaqVno4P1m0UgwAOjzxn+gsPvGRsjDjNqOGj2brDHT3+tfIzf7tAEyeZODrZmwiJ1oiNosGLoM1fohEwWofHuJX/snvr/ij5RwJ2h3TaT5RhIMAIMZ21VomCTJeThWzR+hpguePKZGEIp30noUVIxW/obQmEaCz2IjlGhi2w2UJyb8RbjYdUM/BSzAujoJT4L9k2eUqGnPaF5slqymk/mTQY5Ms5NHEaq+LoMaI5mYic/BlVj269074YSIDjvIpCPlW6yRW4zy8gff1iMW2GN6uxohQLBJuASBshbCswh94cGO2TRObO28isPr/9KHmzXmCblAvEFGUtsf6SE3DKNaj5nU9b6mnLJxI4317N9Wm/cuEY1Q8ohXfI2w8Ps2U8q0aM+IyR6z6vR2jTtopcPmCR7oMR2u2dZy2Z4AzS31BAHuaQsElHlmxFsCKoZnMXISRmZwUWCJ+kRVCc5MrZYbVPW0JrNvF5WYd/5gs0bylAZDAMAYcF1MiGItdtHBWAUzQdKQENgowQnTUIoI6t9olojlAiYRWdS1yjaKjKarYeVFaSACQFiYalpwevqikkvTGCTvbVSGCSSeMvs5mJqLQCEOT6SMSFquDatYMKNKE8bpHW2ou3sQgPSJ6eNolnVfIXLlC8yT/nr5GfXi6myXNpCpWPmxi4LFvhfbkri9ldwR2/rVFfxK91xKvjBnr8bZbPbz5K2aiZwy2wW7MuGN8TLvg/ProhHxDf6yqqlXe+9t9LfXYvf33f0z4RUymxiRq351UtblgOz6pyu+TjquA5pXrw+aPbO2LEiAdxU5GGv/ppNpUUm82XaNST8dG1z/OSG3LVtakFLE3A9A97ULmYHKbPxkTc60IWAMKlFvom44lN8ERCx97ND9k3abXEbk5mZdvz7RIZ+VVzvu+d9okhxZjlDmRkz9iqvCKoMQU6ggLOAL4i10lgI4YwuAF0UOyHMq/mtN8oJykaA0Ou4jEnQUfABOwD+SWd9k30qQxOAOpy0vCcBEuWVBa4QBJlBKQdu5bHEwf4o9M+8N12vAbo0J/0xATDF6IOuexAmxZwmiWRp81fQuF1ufjttt7xVce6aea2rGeep/n65u//+Wb6fn0zLyWny2rLRtl8kYT+J49SnC6xb1duz1CzfgnQ/a3e579m0v0tFxffW409pTbk0yxh3V7d5V+gVWXl8zRN13//73/94/vNdH14VC21HD6r5NdShrPjiBGfLKal5pCvfazcLCVqqcUl2vR0fDRCu78B47RpAw5/8Z1+DMzQkTUjD/amNKSPOwQGNRUul/kjOgMrGiumhBlN+3gR+0BlF3K2B0Ta3rPeXaR9N4sTNRlwIcgl4Vond5bwCP/SBwQmF3gzXBvBmck/pCOlIHo0uUQGu6LVYwXxkAkcuTY/C5akJboygvLalJLFhZ0JJV/a/vnRap8X4xyWhlNTXOmk+ej6AsUisRUFjMKh3AsO/h5onhO4aeBNV6utFcCnHVvto6Gb+WiuKVxiLnylmGrl2bbsvK1dLOVqfqToZJ630t4s+Dh03Veu8EgbqW8f/sg9N6pPQqq67M32TFfL5tW53v5lz5ZdKqZyMQnEp49p443en76ecsnus5Tpfit169ZSlyNLuX3sUXV/c1tXlDYMtz3kv/KzasSIJ+OLuttOpeau8yvfdrvUBPC1b9sjPr6H52KmxP6B0z6gADEbPQTpg0ciBun25ox/GZQ7MaFX+ZFHI/e0R1oIyrSiJbwiq8G8XKR9V4vsKEKoK1vgsvUg+wgtn4ndYUc3rw6jQrEHonKsdzmLCA86CTZgHVm/GHmoxs1BKtg77WezKF811rxhD7rmtA+sRN0mPU8o4uT5ge6b0360cNXA2UOn/aYQJVylIWRz2jdyptG+0R5ryUqmc6bMShxoMo/gLOc75B6/+N/vm4VIdVuhv7s5TcbcXi3svPALbP3+XlH3T7LbS/gZvWdMdYavVRMQb1YFTLma9Gk4kiejbjp5GbPgTx8luaz5vU+bf7De+7QnYlp8W/+tO4CU5Yni4et5QVFt2N2AaCN+1tgcXv3rWeKUWlXx2iRiyjz0Qy724xHa/e22OJV4AZuIAamBwiFQK5nbUxQnIV/VSSFFdruMcL1sBB83UAY0BJkDMEQ+RZpC1lQ5DTnSGOMif+puFyOyYANc+KchCykf6fXY2LWkCJ2VWoSh3jCFSDUjbgue0oS9IG60JixUjzV7SLJUhg7kbncw8AAGagCRZw/CSPrp46L4daLRBEXSZJLfPLLa740XmzYzHrXaJ8omPUf21nnFgqnptsKusbadHKvwImvatgaU8qlMyt4/psT51ahzefam2JZxsDLwZYWOv2cx6pc3h5nqzN6Ww2Itb96Gcqr32frGd79zbJswXmRHyy8QWWH17o4d+XxYP4dRyCEdtVor73Z39dvTr/37UvCkisGijfhJ4z9ut+RoXb9aFrPZki3x1BrLIzFl0vkxG9d+AoT257KkvtvotK+8PKhQY4ERqJ8gFpEYDXl+lAvpIma48RXKHRtzBtcKeVJE77QPoLKWhnQu8tSuu+lVyxXDn4fGqanrjPiHLvneGT4Cz5jR6gQmkA+c9vm+Zq6fvyocmKC9BkSWOkMk75ae+Z3TfvTsnRPuGixMOqd9J6qkyaQLNbPEK0hjUq4Z3oahKRjl6NI77XuzncHFQ+Jp3iMyvN2E8pqyMzG4o00W0sbKaZ+OzL4883f+Z48pk96tO8rN7y94w7xsL68byH/RtGfK59hn0W29OapPSBTUsq5vZMGwC8i8a9MuFFPNub9cNrJLVCfH9d0tN6sbjRV759M+Ht9K/cOwrosvL4CM14c/xocXHx5Xd+Ulj7YRI75abH6+69fbK2iq/lTxuif5lLuzftBi0SdAaPe3Rbmzt9waViEsBopMCOAdAvGg+KqaAm8SBFsvtGHBLQuwgEIoiYsjZAHsqFImNDb3taz45IDVLpJhVrFo3VIP1BQItEyC44HVfqioDi0OkG66wmOrfQEoc0FNwOQGs9r2YXI8dOghnVVhZJTQoIpvkKyB0YLAVQAdikvweNwYz2GKn1+CPwUUsiNJZgQt/OlpYtjeTJgNRJoaqvZrThpBIGCfob291T4ZNVxd4wBVuLd9uxUpLOVriLsuF1vet21NbYeH/J8ve8vVbBXVHf75mhDtKinWL5/nT/UGsf/1f0m3pLepdaeS+uXrvVt3iZji160bndL06b1TsW9L/cvyKTLAm8Wg3XjpFLjK9Qv7Rc1lRvz0MdWU8vMY+bww5prLvU65cV1qFv8xDNrnQGibWwj3popWsYRc3iStM5UqBS0JZaK4LXHB9f1C5QJzgbU7sVnNylfSQSlxK1DbpVwPG2wlKlgTHqyrX0bac1OgsUMLV3/MaV+mh/BzdDprAM8QggQ0f6kKbDCpd9qPzmmftFvDX+aEOMR/zTSFGKyhQKJEIlmnmX/X3QKLJkZQ+5yjbi3EpAW5TQNc0ubovdM+1Y3ouWhwik77naEoSVCjFpRwHcpOOMaYszrNIR/loY1++xeZAF8nflsq0btt/voa9dSc0+8wsT+H9umVcVMXaL782P+xbPfA9pC98jf5YtWoT6sD3P4S/vVTPqrmj27HR0Rud/Hu9WBT/ll679M+GovlApzZi8VRc/0btNp69yWWIEaMeF2UWtC1fLXlxtlfnX/9R6lGZh92pZ8CoW3Ly9YsQZISMwnLuNUU8ue6lE5KhlIyaPI2224vl6nFn0G8qHpp26SpEUy4AKbjFoJn1GYafHovJE+/uy0dS+aoiKITfRi/VjPRneE96BIFR+4ycmu3VjxGq/122eiVF1jtO7oliwzVPqBuMVWA58aTG3EW9wCgw4nexopASCuJ88Eehl5LQOiqGaRXCCg+2Xr0Vvvtap3tSx1nXmE0HS6pPiwzkKRjDWBFlfN8ieH/OvEvBWjcy/KqDH3BBvfrl/vLsEVKpb48Qtt2hjmMwQEk/2XJhbG3DMZU75wvopK5LduOVy8RuP18MW0ax/fnOm/rM/9TdHndq7auSrxiopeyZoX1SyUCI0Z8oZhqvvPl6iw3f5Myv0r2MVVv8flSLXo2PgdCu79qm0yVzIlNTvvGNDgzf1ShHVX/pALSSKuVyxT5TFlm1DJ97gok60mj034BW8TM33k9mxZzvVQFcXF6Roq2Eq9GbgnJcYIZ2OO7y5YRnZkUm5Ug3eWEbc7fqUSMVBR5OhJLtPzI9xaYO6LMS+CKpF7C2aISMR5XB4wmeXzotO+tEdE57cteMZdAs19c+ForAsC11stTAetMMlrSZlCushaRTCDNKE1Aj077ayv8Sw7zzVtI/STxf13uUN/46rxvdtx2XyOzP4qbkpPvq2dsU53ftdZ63vDZWt6i/9gqu+KrEIr/9G26mf5y8z99dDs+IP7bktsqvHc9VcnVrE+wEvN98Vow68ur5nnJv0PrlzU2GjHiZNxu+cway98/uiGvjH+eDo/yb99e8SSfPmijasUnQWj3Cz0ZYLGOfJw2f9Er4pjrGn35IxphVcvRyv95kUbeLsjRYfzuqxSCNC7pQJC4Fgr9BC0v5nZwtdgKrOUAYDIgDHray3al4avsXooHabVvBGZ9XRdRKHf9Mpi28ChOE85kDl3VZ4JkcFNsm47TApHnpOARnJms9o8wH8k2IHbpN0nvWS+DbDBPUykhGFlbzS7YpxAJhqz2wRA2lhH/O0fawbqZKvggObVG220liR+lZ/40cZUlo2/a/3Hb53jdOvIzLK6/Lr6ltPMLYsvjKFXJXVUft2Wt+z69YckhjXnvPkEGPuKp+JYqx3ffrzoF4p9hetyUXJF8HUDb6ta3PwKr3f7LhRo2YsRHRdrPf4YFlAvHZhL1sassnwWhZZFJZtcobGpO+6RfUH0mCR+rj2hkDh3h5XaumZ3IIwKFZdk84Ao2EDwfySmyLiXJwc3R5EK06W1ZgtuTkTYDdSOVHWFbiN5z+n1ID0gKC54ggEzFiGOAqyj7lFd+qBTN06AE49Kc9kmFod/YQUYzEcAhnZZEFfSU3vw+wZRZM/pwADttB0fOrXfaJ1n7Eqd9om1ybRhVuVh6dCj16MKE+PLXmskfVnD6aeLm0Dd1J6232Fn+Y4FS+KuVKNc9FbepNX90O86NUtdLMmVfFnubcDMz8Ne6Ho9496g7vL6/I8CUj/zPcJcv8Cx9bTZ6dVdNCeJCzmUjRnxczHWN9VPcnxeNNHf40FrST4PQ/m4y4nDm5OHy7gsVBQENId9WMg95WV3wW5dLOXJvRRgGVEOrjapflJsgzQsFdhINqVwrc/jDWy/Twt9vS1cKRR95wpsALRTkithasWgNS0FS+tBqn71MnBMdsqHQMBoParz8rMWDpLJZ7ZvYu2ANWXqJuFNHGXSwl2hR3cpG8RygMTtui6DJWNaW149NB1xW+6A+YRjaXCkDO6iLswNx51w7kNi2b3e0qr/sxnyDXWbD8i8VE2pH31h7e11yCn+9/b6nOhPKV3cOmKuOAKAsUecb8vcpb5mf/i/8l4/b+khd3nvWTlkX/Qlu8gnLv6/2zf9jQd35mOQjfrbYVlBW//rLjc/FVrf2wbYBnwah3f9xK/3YWg7PteaZ7oRkjalR1ROc9ptfRYKgS3nu131aGvDyRvHoa9ZqQdUGGOAUDNaddSpgutCfn1lOv4m/Oqd95/YEMsFM0BSo3RJX1StKZWHY+cyHOCTvvqFnhoP5ctPBnBjIRE4lgCTZ1PGQbEdCITFzJjzuzg4Na56SLE6U/yNbFSGnfVwCjUN7hpFlgkR9TbooUWNqJmEGklsoAzKaGMj8Ha6iCBWChCtfvQjp7JhytWBdln972wGW8G1Hibduw/VxsU2G1d5959+946beBLSjnVMANr/2KHOW5r76fSPeOTbPNn9/UfGUj+D5nU/7SMwQ3r9e+1CQDixjT7QRP1lsK2xrfMFag9fFP//1z7/+8cG1dp8HoaUH95btltj2hoRfhaOkqLPa155c3BlYNFH9+fbesEst+92WItOIoGNGY52aj4SoGgK09MWozd48IC9WJr9tmLkuCRbWBkVCpVrAs8595VykT/4IP6SzBgHUaat9e9RqHwAnGh8nmaGTxiPfBRklSKlkoljQBWxOYEzCjFiQHpooa+OlEpqBzjSerLPabzD72GrfeRISd8695ED6NRSHkSZ5mOVy6D1Ay3rMDVT4pbS3XyimLbuvC8tvxao3uTf6pfbUuFhc173Dvj5rNNWbYIU8cd7qXt/g5ljyxpl3btyIneM2hd7vXjxZcWF8hr0Ypvwz8AY97nWKVGz92fPYEb9aXG+rDz/BH7OvEJ8IoVUJYcAcYo3q7Ecyg+nzRl0Y8+RWvERDeQtyR2u51A4G1yVPBRLHGqXUmB2QfJ2uzoTUthR+ifXOLibi+PM2S93cSWCxCIt8WGufU4vY3DwIjALiSH+B0z7LuV7itG/a3lkNYOkecRiQbFMNQmnZMA9YMoLOY6d9YLECxKhqMKkRO3Ytj2eYd4847buu1jtA15z28yck3+hmkqsLzqZXLdh8meH+QvHXBcstZ1hE1LqQL2MDqJhzCs0f3Y5zY64LN9wl4c+6qd2rXZf/o+4wFutXl3z+9DHl8ti7l6GV+mf8E7jqTJDsvKUHSv2D9+WeVCNGPBO1OvVT3J8/f3wmhHY/3cEF5IAw3A8gJoWND6z2j6wXsqwprBUx0S7xYpKyuu1YNWZz6izJTaV/IA04zGVcIcwDHg2FdJf6y/f97o5WH2gLvwNVpl8arQuTKIPVvvZpjgavyK4dW+0Tc7Z6LNF1xKyNUWpUGNAVCryygdVqn3VtTlweGmjBx2OrfetwWWe1T1APN0hoPI2lgh22MikkI0QYBrFcYCcAjHWCXqfyEVdLTpfFcDKClO1k+XqFUxeImt6v5xFgU0mt8BdbwJty0/r5o9txbuT6lP42X+XOCa8E3BPsRob+65PHnOuN721vVDPA+AxlaDel/hmgqvdVsaQo/tUeIyNGfO6Y1poJDXL4HeJTIbRNNAMeB76MKO6Rh6Dc4807J3U47cto8ZAfbzrJS+Vwdcfd9c6DBhAPnfZZTkUehugnKac1q7A2FHqxHf9+S887DwEW6+wds1+BbESBhTpPuOiB076pwq057TeHjtR0GIw3yUM1bk5UGKve0CzVDxpr3rDjgtOGkWad0COSjgsZesp1BHwcnfajBc6TNXg8RiJGsnxwTwnag8ppn6COg2l8N5Sg9eDOrQzQk6yWqwf6wD3pP1HUvV/P3iMoVY5frUdL3oHzR7fjzJjqVqWNCvxtySfDfPotjx1lu0fWL7Jf9a8ccOyY3/m0c6mPzfc+7SOR0/1tW2d/tyy7GNN8xM8VtdJnfXf/oF8yPhdCu7++W7K8qT7ZMvWV1T7NCFPaBoeJVtcEKIdfblnxpSDan0sVYFbTcMgEaS7ZrPaTj3JTki7TiSoTghPkxZiA67KaSrtQhMUNnoMUlcMnPyEGERs2MZNFCDqaMBkvxtuAvVppFsG0izN82mrfQVORmuoAos4eR5RbOzkLAOHw0az2nXSYH1vt98aLTZsZj1rtE2WTnku6kWekltKJBUFTBq8WfVxh+bLcXWqcv1BcbwBtm1XzWYeZ89b7Yq6IUz6cvhas/DGmej90HGhJLe988h2PBWp5v3pn/PxR8m/vew9URfD+GVx1Si5JvmnH7uutWmPLQ/66e7NGjPjAqIbKcfeXj27HrxCfDKHVrfDgO7E6S6LI4QQz+5adJyxLbVx66G0aHNgYvnKTyVfEjKIlU3lSsizpCUgUIiLN1OQKfFaKNTf7iEv99fte6kI14KrTWtGDXBGr9oAlzGh1kvV9vdO+kFjDKEaBI9kriiITDiXj5o1HTFVoEp+y7ejYOwcOzHZ4LTlMmFjkusEqMXR4+7oVK0quKQMU4naAz4jmc8LNCBJWoifMJPE05+ZnxK6YbSTy+GUulrrTuoZW/QkX7e4TpBqfIOayls2IcTlvP/kpwfLX2mdo2u7G9WJrRu8Wc9lEAF3uPCdv/jpGc8ob+BOo2EY8FXVzmcPfqHc+7V19RH8Ku9YJ5cZvenPJcoa7Mc9H/EyxLdP5Orjhd4nPhtC2Rau0RwyW+Viz2of5YCsL6q32UQK0yaiql8CyXtDO+bY0MgkQ0nogAITgstp3EFoAGiRx/HIrhX+/W2xdZLUvko9kHjWFsMknc3Vsta8LlIEmwSX1fKDJuq2kE+XA6oNVYZQyBqz2t3eVHmuz/IycWfSKS5bPBSrRAJHaNnSy2m+SzAha+HM7OsP2ZsJsINLUUMI+sXBHVvtG2AeryRx/uJ6w5Z30FjOy3A6uYIup5K1aztym+Pe84b+Wk9TmffD1iud+jPKDc0TVU79uoankEtDYr/qzR/Xuev9ZO+WDYn7n0z4W9Sm/2t2b3ryklVkZXMOInymmpB3mj27HLxGfDqHdzwVUBZ32ATAay4IiKJAaVDVCNLdZixmc7uNyhV657ZhjlzAIGcm6GDfYEn2mH8jKhASTXdDj7+ZOlXxy2kd3EiIKz1ALGND8pSqQMOkHp/0Cp/1C2o16xERVrBML+oiAk6LDS0OBTmuSAIjKUzzmtM9Dp64QbBXq1kJMWuJfKBZZ/NbXn4ER64wZJWcMGjB6M0tRdRyOKBQJ2xcuF6DUMHgFEkNebHi/WMzJH5ezl96qm+O6vG1d+4Niqga1X22LgB+iLHX+9yn7t3TcLf/j5Ue5yvtp3rt1I3aOuTzQtL5PTPkwf+/TPhK/L2kz9TaMOteq8/UzqDVHjNgtptRWvbd/0K8Znw+h/VlsvfOqBCQvFiwHap72ZkduguCGwlfwGmkusV7M0b5WM7Nm6shq30FFtUKmIEYBisCV1Z1fK+F3sTaWeTNIzI4DBda6k5aE/sBqX5JSQCrygkG3+85qX7xbArrnrfYrjHFqDZ3IK5qSEMMO1ow4i4LXB1b72WSeM0jWBTfqDr2WgBBld6DPeLwUgf5ota/jN6t9p68lN+gOU1s6q328uFxujeCLxabzq0X3ZzOKpXqFxEtrQ6Zvk+LcU29G8dM0v/5oaR9+6Q0Xpn/Kht1M07eLEFQ3uWBx9Ld5SRuiV5xvSpb9ZVD9Wzd8Zw6gjnKzy1R4/Bz/lIe/OUy7fYbgP/KAZ13+X9526VWN+uq9FJ6J73VA8x56vJY09e0vXtrirN/nBj+K21yafCNff5uLeG+yGdkhvrc759u5HTN1nfwfu7TuRSfd637tZsi0D6PZ+vb5l37b66HzvbuMfz7zWGfElDnV3eve9Zepe5CdWUTe/0m41JOcc+ZmtznTNfvby5uxz6n3jNulCmcqRqPTvtGBAlJCkSom4BFgTmAHmIzMWi4nAr+d/QenfXoOWmNhmvu7ZzVW9XJcQaNZLOsls/htb8Gtw1ZSVayOAqNHwiuXCklebvpDj4auKECk037DQ3BBEbpyWGoEa942lg0Dw9dESKkIhGPVaR/yQRxZTFU0yeNDp/3WDGgeIeYkmZYaxIRfEpbKGf+00z52kCN/SGYRWDEoEwXEA4+XI7ztl57YszqXLH9cbGi/WJSSmuTz09arUsm4F+ym9fvhWbiUQ2yDX+x2KocH7hlnnqbbUrYDbjWyZbmap/llb4S1zt3b+MP/9IIM/eqQ894WXquXcmjctLs8bU6t73z8s3o/vOJcs1ePpfnZFx4S+bK0a7LbMh+u6k0Q/9B5t7MO5eVq685/f8uRTsbVzVRutjN0Q3Bzd94xD2M4HboAB5znF8+4/hDz5HXarod5u3XBdukv6cTb/Gtxu98z7G830zYI2wWVrSmHy3nkguaof/tf0MTbw51xu13ddsCSHbQnHvq3Uv/6vVHlONcMJD6i3vL3ab469MdWxL319GHqT6+fOTxU9nH9yEE7s49f8jzL+3XKe6mccb9ub9RzsX5x6Iq7tza9xnW9o+pdeejhw5Q7va/TX6d5KXjp4SIOT4S3LlDebn/Kljs9W7a7eH7jsc6L3+9s9dctW+QY3OlBVrb5+MauwJP8zvlQvMCTvJ8zjjlz5h/T7ZCcztvD+KWj9wkR2v3vxZYsVVpZBkS5G4q3ZA8YZGagMCvARt5QybllL6fjzyUNNUSYwQuDiMzI2xCdBZgsKe6sXuIadjlfutvbrajT4JrY1JbRgSqKB1n4ZQRmfV0XUWjjBsmYBZGxaR8w+kGKmwND1VvtN5GhkCBQJOwdc7/qFFKSxmtkG0vEqN8U9utlkA3mUev50Gpfsws1jKFraH0B0CfPfaBEb+VqWaRHd0sae/pHrZ5+wphQkXh3/qGuS0qa5+dOWe05HFQ1HhWb8vn5u+2xla7raSPv8mj1iHeHL+/mU1lGv2w7F0/j17LM7ac3//zoO368ilKn/+EKTv1Ju5mu7siQr/lgqY+b3dd+plyqmPuf/eOuIuZXbPg35b04P/Oqrb8P/bb2Tkv1CbtMr8QM9VB4tKxr0uTr9v3Vs4uj//zChdrv02ai4t3KVj7AyvyyZ8A/PTLjpuu5zt66uLRuk247+qsWjfPK8w7YFo8OB1nrg6+8oBOv1nxuv+J8TzdmXuqjeVP+Hdpx+K9mQA/z/e/VQPEFCeA0tdyg3uC5dPiSG/ylsaTgZfn/vuXN36blar56jO549fL/P59een/ksbE9+WpusR5Ge6Xsxd8CD/IhqpqHdcslDuP2kj4+9Tybn32eTdPEk668X/1l9+txfL+Z7tZqal03Oao5Yc0sTz62H72EoxRymta8pWrfrsuWqZw42j9Nh5OWOg6ZBa2bjuJZ/uSRyTFd3+GvTj0YqkAOw/CCEX3pI6xr9sM39H/MSmGuWBdYGKeRxGHEa4a2UjRVb/zDT5ZXP8i7J/maD8Wash4A4/N458erejwOcybJoRVzBlYY5epVc+ZolG/qo+pwRM+JX+/Hl/11/owI7f63wqqkI6d9JMiOkifjLspIxY1aNGuIYrMLKZfbF7UsiSvcm9Ay7dbptE/nevqYNFQCDLdlN2u5pPxpXqrxfojKwxcdqGh6QFJY9BJBXoMrAxwJcpow6z9y2q82jPyz+YTTvggoBzwK1hqypI2f8nTNiQSpqDWjD0f25WRaMT2OnPYlU+T7WIv2iNO+81JCJzQ+FY3QMvEhL0igtj43aoOu9l3Z+dJREqXvsYfKdc7ap++Zm6ub5fAUr/uvmQob69/Ww9323N+1bxvfcOS8+Le5LNx23bc/u3C7OaljnW69xYbPMFHufD0kDRsL9zAznSo5d/TDAyrMvaHqw/3EFqEbLaGFoe0cIKS3P19lmv7fz1zrayLd1x/kzldJbL94jfHGNovZZ+wfp7qrtXOtR4rozZ7Wl/Ka5ePpJtdC8SA5AJXgQs/zGPbQjMMseo7vyyEgOOv/LNUh+D9e0Mi6zN734e/Xd0Wut02Gvb3spckWrnxLJ7FbYzpp1cfeUp5LU6cKT3bacflv023Bk7b+OapLFpELcccX9K3U3zzDN99cTQZhup7iRmn5szf4SwOrI3vvNzDV5flXrJ8cRnItj5esT3VZ/ubotfWvZa3IL1uvbGl92eQs5epVF3Lo483tpCbC2wOlNCPjF/Txm59nN8V0vxrv17VKWspr1iemq6WkoxcULlhS3g5ZlpfwLtm3c/+T24K/8mZ3Zvjz8uhQXk+uJKVU0zYr6/bMee4SttlxVL14eBhuMK8+A0oFaluiv27rLC8Y0fqX6DWLdfnoPWrACi4zuUBWktx5WfM3p6W8fJA7M2UIqPAMeiHswbEOM2OpMwPcTV1/WDff93V+9mmWrX/uVduc2f48V1RfMdo2/Uq93PKiJ/laHjzJ/3Z1QLV1SZCrjNsfsbqAOj97uE+J0A4QbXHtJCyOJakY5NtK5tN+Q48OIjujj4PZ1eWUZjeFBVZwYbcCRk1EU2NUtBKMUrn8w5tfXLIae5ONatfnvFOSLWoLkNZoSXc/ttq3VlVFB/0NWUaHbCg0zIdgpon5AzBq2Ko6vVXIgPkDG5OUEebTL9MdU27tLFdjQ0Jft2LF6LgtokG5fAYIxESGQvzgOmEYSldKuj7mcnNoVcBZLedN2sk80rZ90o1SUP9qG3ZdNqaSU2EP3d236e7wbCtP7WHw366WFBJjgHMlWUWVh0zl6VPUGv9+R+Vt6W6tCeE2nbLatfJohz8Pjz/0Nynf/7+9d22VJMe2BMszkbuQQLKAY5mWJ2HgNEU0DEEFUxO3SKT5cIe6NEVC38qGrOnqvjPQVNaH8/9/wdjea8v8YTIzyY+fR0RoZVU+wt3tqcd+rL22rFzjpRhEmjiqPaRZcfELznaf6iN0UE3i2ERcSmZwSFoCKRKHoEjxaE2Nc3TcxOMNE7mkCjLXTfiOU4u2eAkjC5yw8hWlJAjCfBorC0mU8s9I+krFXoqeFgwfwiQtZNlFoBej3639XGONWD0bt/FOq0XK3ceUeBivvuAV9GyEnjzZ8brBiBcbz6cFkmzbopunhyjBQBdAXOdnECkAHaPffIgai/FNFAGUBPbkLthCOereulN3XXHE2q8+s7/u2WY1aVG2aa6lPXV/m2opBVmtW6uWdHytsfyoanxtP+SVhnoy+I4Z7G4PC5aXPYMdMDX4CVViRX/V1iJzSwN7PFYUowEmQnAbhtXoy8QzpkPpeiabusxXezZf7cZ8PTmQSmXsaMMpY4P/MHKHkO1Z1PMlHGclcntRzKMpKk2psdnBVHoPyRb1fFoua1xfDzpyDY6toviNki63hLyt1PZEDoS7TS4J9ocKvZqezu/CyfanPRxRseZY4QHuEQd86LP8oXghFxs4bXv8G95KeZ/auvwJv6MXKtFvWIMc+ESkx26OjB7b5NZKLsMDXqRDNZJlKgf9QQFTRCOCcXJQMw57bAfCCMExKRe6vZK/TQ/t8Z0BKygVCjkx+UOqegrnSvtgpSFG6sVLO7LWTIXOWCV0KqSSwTfx+3xyAyYvTTyAcMLIE0KgJTtE//hsF/nYGTEVT07OA846a1OmKtjJCTpZHI/uTNpN4WSK38xHTJoZyUOGU3dU2k+PJrGv+Dkkf8tKbDulQnH+iV6JmZKc9SPhUVxHL+ktrJj+5KokBoe3I8xJK4dOHmcifcpJQvLyQnIi5crsUfYEnqxkHtM/cdooni8+akpHp1AiJ/MyJRlKD/HY1C+gU6JNnFy6FLMuWDK6V6cd135ThnZ0EcdJxZj8uk2Meb4lakA8sQ7TtpS8fgn4X3qrRIU8taCIqsRGlpdkQyar8M7sQQXGChRDSjTDsqIBapxerpOogwK54fJ2e47oFm+1yo73tNbPruuNTQkRK8ETWeklslRoYI2XtnfChpEZbFMnELzJsJSZSNBIgq6MlneUGwpsBMMiBnfPR9mS+A2qjxsXqjgzO93Sb4q6egYTppXRp/2FB9D2vXd78dxDyu+zhyv0AMkqrPtojk+37iqVQfWSfuFHH02aQlP1sTsxfThRG1Ztoc4NuC8imcntyV+ydRl9k7iskkX9thWdnYtE9Bq2BsURlKLNx4J2jobdZH/TSuVTOQPq3tnKhIFth3G0FxoaHeV9knUz2TLy3nhxceu9uB0xAU8KOGg9sxvr2TRf/TRfw/l89WXi1+86I9zgadmYVAGs0PRc0ayMx1Ag0jBiMSV3axyC9Dgu3k1nXBKRPs1eS/h2tdHIoecEy8kbFUtR4hC4H4syIKbfrb7RzvIuZMo3gY5sobP1vPeT3ZfyCuQecVKN/iAO2QnSdUYK+e0kT8BMazMt5NEVZvd6Q+sZ8UOwIUROSiLsy48iumF1ZCgsyytfeceUg2nAYJSLTcgFVLxgbo2Znlfy6TS/Kcevj0dJkEGAt0gxj82V/I16aOSiifOVpNQlWHaMVk7JEZuId8hohMQrxBHGx1LXTrUOByN5JT8Z/CFd5eSeHRPtQXxO71MQUTqHjSP1GUUlHnrjJBoYpm5sySUSJpZLGSEp7vLJgUoD1svyBI/GwixMcRVxwNJ+GYQmiMk80QxTEtGnfBe+JbM+ma45qX2hPIWjLyiXlcLjNm3UE50J30onEyan9yduZkgOn5/uXVKBdvLyUou04/XKz2xK2eFj/ixynoTiWq0H2il0yjOW2yTX427vJFk6vgjj9lrv7zuttSORAh4TRPpZiynuHL/e9I2Dlr0V2gZmPOBeO4NpYGzWOVFuinuISYDAXIqIzP06cmJHk+j++N8nsQTe2uZXrOAcGHq247VxJfp4p+MVGmeSUTM6aTdK5ypeamdPTlvecUuXWcWrxnLoVw1SMkL3bEj+4bA/9O/0QZP6wcAtRMhjLlBg4KKJ0dqHN8Kvz/WG9CSc42vGNF8+EPcS8Gv5PnbeoWg1ONfrTquh3yu718aBr0Ap1y3JejnPNOJ6sPRx+2oYR9044AysQ44/b7kMfOdC3uDKfKfcvh9o6LKChJVoxcq9E1mOJsLGmQpAgXR2EajZhiE9j3GI7hXNSctO/1kmWrE3aT8sHu5OGy5lo+fDVCGlhz0dk8hEzOmkZ34TWspoYvLiflsTYufsEIcKDf97w+yUnO6UImG1KRunvEPKnhYrGjX7w53ea542EDge/16ShLrTxOLjeAOpYZhxXI+jeq+htcG7abSr1Rmc8TDudD0zYXM9c1Y27dx8DcKUK5j4A3McsC/zgsg1gTSLHCr0mGCgV65/xM6fpccUyjLHQ/SKj0lTycD6GL926gKpgSXaPI91ZXvaMMY7MLAR1rs9d7xdpAGHOsDxR2bgN9rREjNewfhKLYiPG6Nz73jvKR/AD2h6aY+DTenJOQtSkCK6BBI7stmAtHKSOyFyPw+i8fr7+wM9O1l/YXUVuGiKaXUYP6NbQ7u6ppHR742TWihyo/TiAXbsrq+tm2pIhqzz4/apdbfv93TJJOxhhc467lvrEaudY5bDyUpOj4fWqfGAmscD3bsTF3uzHPutemiP/8lJZlhyT04McZ9oaqmgStyh6bOJr4ZUDfJs+vkulHpXT2yS5JBJ4NOLcSbXmnxIO3kMfOVRUtfP2jdFD8mpENeRdkVvJ6fjJPguXu9ECkMVCD6y6QATldNOZV7isgS/oLRvrQh44M1OCbrjoi1etzhrCLP4lD49qZabHrhEaI5jQcId6eJSoswn//6YXcM+MMV35kr7Pp3SuqNDJ46mT6bz9PswkcTNEu/tK8ZeIuj6Bc6lSLQOcZzRrvjr6Uc9Wc3i6K+9JMXh3xTo3PFSNO7ph7NdTps0hW2mVJxyLzEaiTdIel+CZ+Mfj1d4Gc3reJYM0zV4OHVIe3C2Z7Y+KESHeP/ed388/eiPXYpTFpIzSgDTbH4d7DoU9xJwvAwsrnZqNL995I4KxnWXweZek44U+7jDpk6vMoPk7b3tL2QWPh6ouZsFD2nxQApzf3lfV0yEyb6CfznsXeJZbTGbKHobJ0Iqwq5+3BEuRhwywLxard+7con0SslGffHpd1qq5vyaeaTQqeXJ6aMdJxlhlJuu++n0s15rhJWPtdgKj+zymk+va+CQwGiCD/pwNsEfqOhaeFU3kcn5DXFL64anH+uIPblLYSWLfAmFGG/OrgfDVg6FiE0cLUzd/cvpt0ajfgjgWY2G/rZ4Gj1jWXXs/BkPKdGwtojm1zO/up6ZISXqRqfmmvmaDsSl8Hwoo9XZk/iw39uJCrFhcylehWQCHLSLHJLrTyblB42174JJofYcqTXqTAOhNz7tA2s7oeK6NT1dAhO7zegZfDr91mjtp87B49xZCcFpcEjKp7Hije00fqBAkZYkYIqpk/tO1g79eW4cKEMeCJ60mfk193c91Gx8CR1CGTnviL47P9b4Dpjf4mh4raxmrBi+7Bor79I5xjFzFh/6o9LJ4A1b3TMUOPzdyX8Ri/vcduhMMqRj3Nib36yH9tghYjjR5CR+knwx0ByPHA4v8Uo7OUbJd6OYhbm57vQRnzgqg0gBSFW89dlEj0/FX8nrkZiLjDdxmKgOtEYO7QrsnROOl/hHiX14FFjEquUnFmNijwhzRD6z06c+kU4nz86fviKkxMSTCseUnSRBK6T2gzxb+IJWUmlHv+xEaj+5xmDBypgRfUYJwslyI/959KcnDxXZPlyeZOKEtQo7Y7pbvELxvpFZM2GDQfc1gpMv8XljEOlUUvFGQauf5x/3HMjklX7ZUFG8dJj0H7SAmExWlKL2YFvPrQ2l3H6/15zRMijcZ2VgfeA46GF/2F9IvCletnT6Ly6Atn4YLOmta6fN4eIKxhUywtc0bp+51Z+1G6wY9K68Acsy7rFNzjc5YVG7T5kfzaAxy/TCxwohX3IrF8zij0SCDFwGuDqevlcyzUluPMfxGX1B2fgXN3aFaP4SZfnOBemcMmRH28/ckRKL1qoZgktNI84x7y+zjGiOvrKu42rcnFIpEMgx+7xQ1vshkacW773j9W+rZHMTSkKqdjDZa+4dEzrH1QFWkcISu7hjw1hjU+nwXzOH44A3L9+30N/SoipclHgqPijYcjXqp+RbZbm2mlYJyaFpbFim3/8y/+K+F0VZu92TUokH7J3Z/zT/uO8pxkQTMP9KcQx2xPR0B5HNChIsWVjP0nw1FL7JkS1GB85uzFdGZ2SJH+e9yjyJnykswPm8cV1fn5V+2gdoXbIZEcj3VnTtYj+5SeMeFIcc585o4SfGtfigPW4ECgzt0SvM3Me4tQxSbr2yGigYM/OLWfyBufQhVddR1w/OJzkJ1ntHOXDiNyg37mkZvVIH/4uWsvwadE88FFhv61Phv2kSPiChmtGEyK3kB+O3Roaogy7tGJ0B/ZIVlHIrOYUGqS7T2vV4Jw/itHqxwovLqbmMY3QIwuVf3cXerof2+M4ekzdHpX17woILUkWU1CyEtwEvbSpaoAe/XU75FOiUqguTk4BguSR7JOUEN4fqWVIeSYICNtXOFTfpvAoHx5W2yXuSh4Q8QGIoIvAULpT2bbo9ec5enJiQ6KR8DzblsLyfcmQhuUP+xBH0waeKNDwUcZyS1+2TDGOSNxE+ovhY8h/JIxN2dpB64uCnkrnkSCXnM6RqYfEqU5YvefeSVBT3T65LPDIZU4lD75OTG6T22ApfPgwLClVfMxQ/ThefMU6SQNEpvI+7v+a/cRiXRpTRuz8sHETxEHTp38nby3tzozmIfM56CEhiBetcQ2azSDD0vXayNpjDYq7JMctlXE5099/yX/lTz/0GOER1AwuzR6ZZzz/RmI2ZT+ZQzD9aSs1wsQpVFrgVJeY7EzlwbdxKccUdEZ14PVrmu3FLSw7tL3wFFCO3IPJNzfb4994cFkbbTweDGFNc5SI50BFxVPq+WRhxjtOyxI5Z4+vQVZHX7Prlc1Lk2ZOc+RK9XiGPp5fPUwKWLeTFc5H5rd3gOc6OH/CquvjOkCYKo7+39MhJjwJxNbPMlCyFkqLqm65dyBtW9AFSiCPqzEfkzUtvSAV6x6Lxrw32ces2bkYxC4E8A7XwjDkJAJb30iLKKpjn61lYW8/uhJi4Pl/9+nzF1adyR5Pzzwg/aQ7y0Oa9MSu9rGodG0/ZtKcZoF40zRTF7Ufyq70ekIhaUYnB2OWfa1gjiy7BflwOmMSx8kZVZA5medRYlEWWdisD1pDeOAoeAl3aioDHO4twi1/hNNNgG1KsbXEL1Skbs7KS+2UmQ8dcdVYeUUubqbZJ8qV4JQcTO39Oyqgy2XY9l/6GPbTHd+PIp34YXmr+hdqWyKtTXVNK/kw0tpAod0E0gyjI/Zz5qb2R/NKUxA5CMgnpkqd0z+Q2ICMTo+GSR4Nrfc5iNBbeZ+sIZ3byPFMeMomcCBtretCJbpzcrfRs4dlMpVlCVyyS2reJZCjle3DPwvE8IeWU5Yn6lOISeqPITgYZFZPUvk/pMH8utW+PHyTH1E9ZPiFvygUcGarpbiV7K37tRG4UXxDZuSQpZPa3kmX4gqBAen0B9RQlPGO3YrtT0huhBJ3/wj3iEVoOuGYy/MgOIblzK375R4Qf1u3F78mSlxLyB9BhrNbLnUKI7264tk//l+Wj3hsnJqb5j7WzF2G5jxnyjGWKd9JTLU836YyE3dYrRHorwaLlbxHZNbIno1eEonrIYC/R2O5Bt17YkVEiMj7aIRd1nY7Bmz9F4JeL9X+UJCv9O2uTLI+47x3vaWFF5EOBVTjak4tHIfQS/F/KqDjUPlW2oLq8FgNFA7eWt/k3kH5w0w7Meb1wPFluzYrywf+xB5s9Xtkh/gxOSrErOIlbAI+zogztEfKGudgfPw/DSQqIu68F+AdHjT4onrS6EitIY41O8PLy84kzlX5Zt+N7ihBUrGcyX936fNXTfF3O3XEKdTT9zdqsfCAaJ5uJyzvF79lC4qxMx/mbhRgD9++zU3cWyrYtT2AzwLdd9M8V7BJ+o241g//IbxQe32IgRTglNYMNPsbChvYBPYfthqF6cGI+rZeDvqMwI730lejlzjDZlhKYvy1/S2u/NjLuYZYurEKsr0MEKLO6mepEmFoeM/cIxmo+6jr3/0eOcsQN3+Qte2i0hdjEXJzIa0cyWvKCbNKnEnK0fDWRIWOA3Opzumh33HIsJV7SxR5L0EREJKQiJvFM5PZsunS/Xnv7dPQDwmghye8iK+mFwHfUv7NSxRDELZOsVnJY/OQupZcSJmdNNFumei74zomB7qd0lKTsEh8yiMhdsOgCROQkb1OiSg6NjMDRV0xJy3Cka4akIyIPNTmfcDbDJE2JtyKPPsjNY0ThO5NHJj+3k5d3ZHYi+0mdi3myGd8k9jP4TayqW3cVmkMhwe5XN+fHv/cD6KkLVpfCKKMPeeley9Q88AyOq6Wuivj6cSPqqBBzpn9933OGeZUTqqZ4+HrK9sEI//cGwgmaqxByPJJ/Gp5SRaNfg7Ccv5zJw96IcygHPvmi4cFleHRJG9f0I8dnl7x1FopYMm9Sx7atKr/3HN+N5MgtfeWAhYuOw7zKNSFC6hBuV7d+J8R6t5FC2iOuuFCbobD4P83JUUkzS69qBP3CCWGMCUndLR1P2On6p7XDGSOR0qfzGZRsD6MVWUTiLTkkgsjlRvPOwYjIH4sIpHyhtDet2w9/MBDXW101UAU5Pr7VRfTXQQj+C8kipWPiqpasZ50xsN025uv9nkXml9dbxaoO5O+v7zbvOdJBei1LRxK6IflK77kGbumLe+uhJMWXvmNt3eUJjGKT5SpEzpvx+FdsM63fx/sBOXqrFzw+ZYJfnOPZH8CgWhqddDyiJG8dBbyyTUlVzfP5rLPNBUZfzxt2MteX2cEJqUTnPt0bLNXZn3aS79taLz5oVHKuhGuUn8hwHXXBWNNRfhhgF61yT960h0al0XbSihCJaxjMVvQdLIpOxO9JzpmQ6qT+CBy8+PSS59VLhd61iGYkP0AyMYn8eExAJRokuzqRpTyFaPfMKhOkniVcQlEgS5mrc6n9RAGUR59opfBaEvlRMklhEhlJjFN7lNpPVMYgxEYOW4lbdaSwTtcR0vtNmTQpZUuVaCdnEQ1I8SiPlMwg3pUMGKTgrMikCLlUXoQNItqYFBvT/Vs73a0k+uR6T6X25XP0MwyrRtNXDYUKw+edgHwi9C9xm96Ihv6+yXez70GWVVAZ3sj8aRiDa/kjXhusXz8OskcunX9jLO0c4j9xU0T5I1+fCdvl9Zvo0fgs98wUlukSFxxXnv+qkqz49kgxWPeXhLW+M5C/HzafT2+4O5cdcpV6eywwOn+tWIBcfhCd4JORRX9xbe95UaEJwiVK629qbxBWyl7Vo0TNqfpj47LQj5nW2uy70Eyfe5qIoRKG4/bCyH475RV2vAAvsLaUcNA3QwHEdOSGaU/npGjPwTcint6Iv66wGZUzCjok8nLPRPFGZogkSEL06s/rR/rELUPs2mtVXopb9cZVaSZ/2pg3wjskNOhfC9az7wwEA7bnK/HRqGp/4WVQh3myouz2rGTCcFjxVhXIQI/ELQ5rXSdSYax+xH2vcgoPqAhZdjHZtqA3Srk4Z/60dRvI4C3li3tOBFaEKjrUFi1dnoYNtLG4wM2LW3TaR1qDqC90HJae2B1CbeN43BoZ7wy4TFlWoWKFmfwerERkf5sK+glDJuZ3C4JG0EuL87J+wAM6Xq72RXzbHhqY01E4SamwbOLLcT5GSHPyB4n4mGqcUq0Qm/3PaiGCuhCSUxCSoqS4lRN7EIVWcCIlySQcwcjWQByemQtGVZXHIrGJCxiE84c0ZXKT7ERfPGag4IzYozcj/pdN+bH0C3kIPog+fsq6SVoR37Ipf4hT5JT2UycT+dr01JISZHrLosgvnnIaKVP9mWTEjkxFP9EZQzoyUrTCUJ3onjbl+qZLw4BEMEDq8OytNM2/OCgpF3xuhcvOiBe+WeDxsxFWqs59qph84P9McdbtMHzPo3HNFnRw8bPnOp6UHhKv1aS2vEoKozlMhdN0/X9c+xrjI1dQrFY+lAE+ZN57enBkoZR0rVboAZ3d4ZkfZIsCvnes6LjIxTFmfJgulmj27EFKz54UeaTsk7szUhWtt1MrH5jLY0K+a9CjZFWs/1dmvmxeNLSv/UKcfge+dwmvaeeQ29b5a+KVNftZIZAX9iWe+897yWlLPDt/SU6Slpv25l8dFv4b1J/f78njZXnY1RYd5XC8MVYUnStsabkfKO6+oB//SerlBU75uwHcVrNUHISeh+tZNuDnXsyy3HXVrWfjJHSl85WzLnHBRzg4y90WN3K2jPeSQl6cKVM2V5tVIXfyDSifz7WKZggxowxxgp5nXVyikCoabeNC+k8z2PWugHI4ZI6szb9RFXj0ltsmCmbrYjEjb44bx9uJnHfBQq4HxC+Xhhszlsu0/g6WW0IvRDLYltO5nznE960pWMlNYB3ZxTtToHb9mSiR24EpHVl/Zq226Y17aPT0gqi0+8krE6Xgo1zjlK5JQhiJODflraDs86wm4t3gJo9GLH975DniMlMtnXgIskQIgc6yd04Sws9cyrRn9uiy1L64VIkgGBLbMSSXx6aEWvrfqdT+lMSaXDLR3vAp6SSaiEIzTExC8VOteIMpIykumzhZ6WdT6i1RLJMyCUvtn343OYQYMFNpWRooMAm9eIITNfN4tz5dH1K5x+Qsv1/RcqQdbYVj/5XD4UU8t5LjzojlWvAiemfoHUadI4L1PMgHrhkoif5jm19WS3QIQmwJhXjEnLk0ap1R9f1UOV3SX67jnj02Dk+MIKiBUgkLD0RCadv76O60lPoCGn3ohgJVkz87EhW3Jh/OUpJXL4rJGagi5IZNz4LSPvPg3hvJpRe9gsPAi0Zcci0cYhhkvMdtT1pjn1mw3tDNqKyDF5M4F2K4Dmv15tUs48DdGXyJ3071dVSOwu4LsRKycXDInfuV8qgJ71ldfrUetRTIYAWoWNyi0aWDbVC+X4D7m4sVPdDaSs+N98uS2O4e293SKFOoH3Il4ewfDYv15Z9xzXpWP19tfr6+d0wcc74vYaQeLCIUS+4G8yzGfYAabq0/2x4ReMNKPmZjzmhEukI+jvjAhPHx8XPWdP1Icjw35W3muJeOmeW5ZA2DaelVMN9zcSFLX0L1SJGoteEA51IkSAlduWhkuIEuLTsyXFgKcrx3BlO7aCXXTvTHl8cMjeXHx8EUrJ2aowlh7Wm+dQ9t9HvEeE+sM0mq2KMvdKa0D0k9L64EGzKsC4sp9KxZtL9ReCG4Sbci8fxSxZm4JakG6limJYkmK4PRD4sBrhvhQdSOwOE5Vdp3IXljPrltySsDVXAqPUMy7YQTOTVDsKlWzU55qJR+kt5QIUxK+15KxKzQCENCcvESVVUSW+JmJbdMDiXP+li1lnx6ZCyTVybJMHEyM0r7XtRSkLU7UjGTCE3ys21igYrnFs0SDbzh8U4vZyJuCSfrQJEjwnJqNlscdudsoqXHAuPyngfTilrsnTFhk+OpsSiMW5qJm6oEmlrSjiaj/pf17wkMIglP5RAoSJbldxPSKAslfgESqlkLvONGCEuFLRcgFbPg816nwvJbmKU4ONY9zPhhvcYuktm6lRDt9QYJSaA5b7IUCf6W+yiOruDgjdleSO5BbMqbbzt4exucWoHz5OZmh+5dz/wP/4S40x7LciH3W5OCu/m/eKP0WdKTsjBei8YHSRWE4jGwfqiJJcHk0cPfnnY46v9rK7UbmAObEwqhRY96RmyoLRzxVw3C7YKQLdJ1qzbj6Zfd0jyrWs8UyoLL56vNz1eSbEOev3BWwgJYOC/ELogw6beC+3vroK9qCrKPDw41MPmz7gwsE2qrsa7DnvCzYZMnZlU193aZ+JAH62UuNgDsYaWuH+9OM/GtcA1CZkJnP1RgzpWODAPDbj4y7lDdl1vN9nh8voALQdDC38on0Q572JnGLfEAznA/wNJYmblv3kNDDjLalCc5TfagkBNaZclvwOS1KdMjwnuU/PTUhUI/67XeuUml4iyxJ2VWPvluKeMkfDmfCreSMIYfnluxfa+PZV02URSPHq8oe0jGSjwZe6Qvimcjzg7PIXkNU5/rMOW7rMi7JKn9c5Khlexh0rCXh0SLxJT0mkvtpzK3lDo7ldo/enkhOZCTS5X+JeXckAMU1w3vICm+SAp2eplW/u+TIxgSMfM2nXe+WDBp0PmKnpnXnQZBg0LNtV+cXYrapoZLccj3iL3E6IDFtToLxTnEjU2tG48Q6RGN692WW6gMD9NVrflTfHQY3mVm1yKQLFzi3Rj4tZunQCuo7FE08u266GoMYka58zHxIpRXx2sOzGQiCDvDi1LmOEq4EKXaux8NU0EW8siKhZ6RvJ9fxRzI+uVHusJyXXbvGgtf7kA7R7VXRRNgAYpbyNrShmq/OBYERSXDYm9mu1UXmvCrQb3zLVadg3OyR5AxGYf+SWScHW9sFVuGQqxxiYYrhQL5asI5NDg8+UiAwoZYeHG/YvzkSKw169k189Xl5qsC48pvliwJPjoYZ3n+A3EyEEXfvDSVsgh2s/boUTglSzzCbhIit6XaxzTlKfqTs/PB7qvphsY+/zKLD90q12fV6PRQx5TSNYhCDPl17yAGdfbDDBwqI+dvgPnz2cQgJ43pjgpDUR9Byow661XtzLHop+SiDTNU12yWt++hcRkmkiEyCURWcCoMoifm/GRz+1QldJQoxArGvsLz1sLQtfqUdYFHw1ZHtELNOzIgU8UUUljI+0ngPi403rgplPAB06VMZMxEfAwiizE5Okex++BFK1/uKX3LT/dGv3RThi25rT75PAiGIsIq7lBIi9zxH0HEYJJbbsU5E5VFm9JvyTGfUnjnSvup8KxEaT85oSnXFsJRad9ODr8/upeRzLTnV5H/nKFESEU/71mEBV1qkR2IBZVlsHUW0QLjNyUFGdqRVMyq/LPf3GVgN7nH/9tsGjR3ToIRxWnbuyG6un06B+E/LQgEHrDybT4xx8q6WXUBQyZ96VWScRiHIbee01AoqeeaDoWpPB85CunR+QXdGSyO5eqk0MHMe5QgebFhNBSNOMM6dHkzmhp+m1ITG3mmrHW0N7w3lB0nB+VBCNILPalmYMoPJxOzSnJKWBelV6QlzHKLXu29AQ0HFZ1E7NPZnspFUAjM6vIfYDfK/UAjlkp/Nys64af42cCHz1brCIu/eOb8wNtmJu5QsZ5Bm+QG8/VO7qxiVnKx3EIOo3NT5frWrHwPkhGZVI6FNdfPamgYLXBKILZPEU3f/7R1JODnwXC6IuvCs21TwV+Bl7sYT9QwxtePp2AIltnajudU3kNTyMAUjwxUZWYuniNqOav6zmB3Lg+YaF6lFjSC1RTXL7QdDAnbrDFPPgMP7fEdyWhKOiWx0RJXkByBRLRD/CQlr5JvYI+kQyyuz3qtED+VsqvjJSPpK8sfOoIheytEuuS70cVHxEC3ZEqfjP+1J91XtKa2wmnkp+RTF4MgdV7IoyU/J5x4NoloGJLayJnUvhBN5ddWcm7JS8JrFM9J+g4dpfaTaAjOLl9Or19OapOjFE5yW8ck5kRhFFlNSVIe+afw90XSxSdmo/WpMPDEwRTCrBQ0yqXzqHJu3wrQVuEwop63DO0fDgPTbEtnAH8FIyKz14jMuC1t80l15GGpwdfjZKys375C1OJfh20FAWewDW1974jOod7zSWufQohr8TadLTGgIZee7f/LGoTjAlB2OWybZtlY8NUryu72TIR38xUXbMKM/aYRyKpQSHuHQ+VVpaElxjTIohHXcVFbdnRSvsUsh8AvoLHO5g9ELvATSrdVpL3MbEn+H/Gzs6KlH2Mm5oV0kS+qFiH8wmpAS5WKtdg7zshBtyzy6qDVdcUI7Lj6lbrVS2BBys4sJdvdeJ/flx6u4x3PuEzbMTiPwZUuor9Y5jlmlqKK9Qwt7qrnq9ffXfy51AhVUAV6eFZ5BR8ndsumQzJigLVki1InPWK7C83VppxCeWF7D12O3Bt1iFyXPxJu2rDcN0WFLVpeIq2WWtqaPMjgc+FGxQViZSW1jF6EJi9HBi47t16jAiNUBNnfOQT5s7fXOzEaC5R2cHr2B1aW68/BQ3u8HyLsdi8ZtMTMQ1cvEQJJKWmURPkwOULBpqI1ymU9cyifY7twT3xyDCSnF1J6yiafAg6Bn8z/E0qhf27Z/RH3XCorOdmTLJhcaHJnfEpoJZcq/YdNmhnyI8kGJqX9SfFQklM2OcwpQSf8xsRKTE6dHC7Yo0M21a8lJ1xq3SwqjFP9mrAQJc9mJd2a3EapPkuZQJuq4pLGyJQrnEiN4ExKplB0zzi9duRZ2v65CamfPZykIlcakT4diLCvRqMu4JDY1vMPRKmmtJsS6yuvNPNwmCYbtdXI+hNdcqsVGNdaFIlbTdCw/5/moWEeLx5DG56EG+foEBDK+gTOx/LcAhrpZPZBDn0vsbjyQAelOfMS7W/mvWU5K2yLpMqOxzK0/7hcTdujS7GfQl5TR5XV+dINhUUs91H+xDTucvbWaIeM1sb1+rQdr/+xhgyyt2mniPPTKqjrLtXHZAA3ukDwuwiUoAkkDM5abjRQR8Pe5blOq9jbJcLVEhy2WD3/REs8c4GpmscDWNyZIifFSvV2KA85an4WGQ+nfD27cr7a2dhUEhyvmZVcODb+JFeDJAnmIt61cWImxIKIBFzS/BzdCwsrLCjDZ/E958lyeoh3Gh2Cig/16ByLbSy9DdTTrmcpVViMKGSgOYGR+/a+RxSuIsYC1vYwu3qHtMd8JTdQJa/R/9EoGjC5xhai2x+31GKm87MG0doa9Vl4aI8fjFQ7HQXUfTK5U08v4T2mgiVxzlIyDUY9/aakR8OTcKDmGc6LZ+glhZNcCI/qsyl3lnw3GP7oD89+tSms/H0S7rUjVkwqqhKlEicOlA2pmE9MVvnC5BSdOGCpti5MtWphyiEmSir8O8l9BkmOITI/1aBJ0uootS8S+ic1ZnbyZoNk63xIjiIuU4iTyZM/8T0T4/Fcal9ODNdevDwpZJxytRTZRUqQXX3oPDmln/0dfe5Q4is/rfXtBh5EOqxiMT8YHjqz1UBZGW8F2tUMrNjLHUhNUjVbgdLE/eP9aOk401e5fL0isPiIUB21OHpK0KeHhs7y5TmeHRs2veha5t5Tj2qKwogHGPyZpwB3q4orYbh7yCyrAW8yY42IpHKJpuCEO4zQnG+qJsp74YhTA+fjcreIbtbF1hFW7Nw1oQ9m4XHmOEhYpuYAyrrIrqc1Mz+2h1lUU/DbIdh9s+1+3NgHx5KOMEAiKbuPV1RJo+yi8VX57Du2/rMStSpIHXVVix7u2WTnecp7wztsjVNNfRlNJmyjtBCGStYzdswr56ufz1fF5pMvpsQRDgOtIjbmUvGJAFRiMDoQMjb7ZDM0qLI691mHAgtb46Cx5ux4xDhfPnaupIzu8tpi7BcysgfmV5th9RhQWClfg3hvyhyyQ+aibmQwre7SE0M39xyPHVHF0iI0uSwQnjNOrEq0rNIn3vFq/ZnXoTGcCxNNLXHMQnIgwpE1mFyBVE+UCthSsRe/8ar3UY/vnKziyUUB/XIqkGOfQPywkErlxPUIKYfGRsYtpH030PdmSlWlbFYS+/DhqLQvGbDklE3lXKdK+zjQUWl/+s3U3tkK2zC9yIlImI5sIb0RJBUq6bRj0aFPr/NcaV98MSceY9IQmfyv0+wajjflAOdK++LfhaS0D4fOhjSE/NQUbqlfbsMJ9lx49MzdCPd477aYUvX4+HFAOcblO+TaanLGS61Bxb3VFr89fhyWePbHL7ngsIZtnZT3lLikfbWA0TvgRjFVP7o8Mc+ClbDRAYGTDVcUJQqZhe2el75Cnl+Kfs83QmU4W1jB68Hukh0JZPHN93WFmFNd9wJaZ21evV6lZaqUNsHyY3nZK9DeSnc4B0J7ju+GXSh3iiLAwwulmg2MeyuB2MwY0tg2yjmTVHEAk/12gc7D3hhZ+qNNlA/jTNU+oLAH6eIfoGudH3LHSmHSvpSXSDC48NkVQGQmmJpnzDNnrp6nHIKl2/fJan1XzNeZHc7FnK6iCI3wnYHhkblKBZpW2PYxHzmHFlkwqsQydzB4sodVLMRB8cGKt5AUG+dH3LPdXNN6L66Woe24Nm8r3Ah1g6HsjORDRpNZg1CdW7wh4GAY25frqPb5JuHEx4zR1e2LD9ovjWzlJXlRml058JHWzv+5eGjjUGPzOib1dKRorNDQxKsRQltiw8E7CFOZ1bjAc+2S6Z+5xkubiTbIfVTs0ZlMXMYgzpCV5NIkfiIVVkgilcmtPg2Dlgxl0jiZklJyA+mzlKZMGbIpzZX8oSkpJYKME50wOX6pwAu7N9edyeGmw4ejq3hCcBQHy4qHl2iUQnoUdzLlymxqIeBFqV/8KnEjheyY2KQhnHiouEO5PJ8cNy8Omk3USJ6DhVVKXz0UN80p2ueuxruBVffqzkG9c6Kf5ZW0l7hCsbTYsEqJ5JahW/2iUxplsafx8WwuUqmR+7nw6hj/04AQ/AQv+UFiTcvf6B2bWqtlIP9AXUTuOr7Re33Q+8Kt7W/MOMiYY9Tx2FWKoigSRzb6ciQ4jIPZoaDNad1PNed4dLClM6NKp74kszMtXe+ih/g75ZQbH2PpNXFwMKswEJk3VXqgS+x4Ba3VTnYSpZjHlMmSdllm3go0Ap5117B1TKfNAMEQUnQztL9T/rU8k6b5VddoNyC8nPuBSkHSqmK7Tkq+L/74O8exn7p3JmqOl79Rsu1ur2drHcqXkJ2vCtZe3cLIszJm6zY1BbU2KGjHw0BrYFHp9uLIRP/MRw56lPNUqkPryMnd+ZV2dFk1jYD3djWjqVBjsjoNaQ0yXelCjiKArF4uhKOqrCxlzJCJmGAPnvvECuat+WvNObhPXjYjx7OBLcZi24EiBKt2y2fjoXGvA/Fzgp8YeCkz5o95MzsR1JK9jzzJpANPMYBndtH6Hk5ClJggHB1nUx5JXCE/VTwl3p24nRzGp/KWF5EJvBNxpJQjg9s7brBeuKVBHjUq/pJjg8oJqfVKN2WPj108qHCqtO9TRVrinialfSvuFPqYJX9VnsvZQ0r+WTjW9R2V9sMRQrjE40zHgFeZsnzJuw82CUJOXQfgxYUpY4jzBJEnoSjTty/wZr4EgKH/vO3i9zjJRl/UCxhqRjKvXJOOvxWCZo6Z50v3p3k6ZSprzk9qWSluc4dHOU5pj6mTa6TjP4XgrQwHU9aOoKPdyu4pEPWfnk/tEYGZnUuJpGTdvs44fHP5xyFbE8V61CFmW3atQHPqJfcKXFona0acX64VKcZo6dJpdeYjh6U/91HRkbELu1IdR2Av9JH56N5zxzhv/63mcJANvXkfxjttjowcL9SKcW4VKjuAJ1YxQM1oz/t8FzhhFlUqVEuPhUsrUsE/dnXPOHLOWl/+cfF6du18PVzMV5FTqQ2bahR26PknKB8ukQl5lLbLZLOVnNPA4Mge14nkSN0KqWGJzc8O0nPFQyEGSVx2mDlpG6+vTs0c0VCVTYbnp2AHV6XQHnfd4dD16nIlZ83O+R4s7dnrnECo4ORbpToxUosfeM+c/LWM2+fjobEwJfwBpHRihA5hIqOJm2ZDcoGksMmnsqTAEREfySp/YmugbXRGsjTju3RByuVsFJ8j1R2gmAouERJMNgm7c2CBjKqXyNT0GuFL5KBCSHm8lCBLdHfJU01aj2FiPfophQapfSkk85MrJsotiWSIiLyXXe6YOAvHlJtNKbckdn/8dy+P7ii171M6zJ9L7dvjByfczJCV2g9TaVoqaUM2jgV54+AnVRJrmsB+MZSkLJ9zxvUIzNRtHHvWDrzcKB+MkFiL553BwF66P3BazI9rhxgcCMHbeTtpCmX+o/Tq5GejVeDi8IRaQNKDjOsRo3ecjF8V7SS9xpu0D9xjrZoZgAaz9BZFjw9oFGwvDW/oYbtK7wN2cU5JhWooOX6nSw/F7nZ4esyjA6Ej27FgXPNinlpXACULaOUVapIEowTPLPqlLKnIVI6bPdOVb9Gz+hLjfqmts6JSHNkdsWaYZWEzUBpbSPnJ2NvNKmkgVmC39ezP8Qk21CWPDtZ8HXeX8pQZfl35enaz+QrqsTX/XvezHjolmVkpGdiiWdmD1VWomcjRjzDkPlKaizVqHc2PKO+dMSM7WDYVB4Mc5mKsCEUtt0xwdGx4ZkawBl/pFsURDyxaPq8bHhe58XYGVzlmNHyMzJgxolFYfNGsN7uq8/wZeWisap28Ag8qeOLZJf56OPEKjik0LKR2qq+ylSXHV6E3yKGF9BcmMXnMies4Xa8sZ2HSdIwx3enoDDy7piOhI8kQ6WDmE98QO8/kIYkLnLJX4sikXGDy4KZ6LmsnKf9JtkOcpMkvgyYH3Gi0ISBbxfuktH+sO5xSZD6dQy4SVgbYHsnBOyb6Eo0ynCrtI48pdXKglNrkW4bkA06upcRyjrnBF3olXwgcnnMVr74SiqsJfKXNDL2Fyx14x70tbSyxtgDHSd9FXojmUML6JkktPnmube3wyGTZ6raO3OWmTj7j8gickFjn10MBf21pRffDGzReQP3IbJe86zH9bxEOUPC8L0+hEPyrJs8pLKWZan6Dpax8VeE0zA3Ye3pc1UJGq1I8abvd2mkBijlfsf+17md7MEHnBo7CtlnJYOO6qho+YQ0etKhD0NYg3H03bI9s9JuqUGI9yKaY+WgntKHKIO5/QdPdiyi1En5bHeOLu2fMukcr2fY35+HN5qsSDo7e/OY59ii9yGtsMIW1JFOtx0fAdmVJGnUnbNLcZwpq7bUkg5+RqZjltmjR9jXVpDuHib/wsURbb1lSzgHRTNfCuwGW3C3SdRSfDHHW6UQomzUqogyNBsfZlZwt3PKV3JA7vuqFfk4eGhEdIbsffKLegZlmT6X2p8QHc5XcsZ5KrHwLFdjnt7L3xJYWGl3qCRaSqoUH389JqVYqkoLHAAEeOBLjHb9MvoZlHa34QV6yacIXTfV9Uq6VCI/T10V1IyUFRbsl5cNABWFBu1QuNumK2LPaM5sqwoLkx+TQE9dRytymQjLQIk+uKrlyUoHoRVI/+WzT2En1ZHL9UxbOTsRTP1XmTRGAcTRF47R+kffxpcAho/qcQiFg21dGfx8PPAQuo5WdBEqKo7odRpBe+Jj3Y7dBTFeSzN18SPCTfB0T6VE6AoyGYU4huAzsh2at+dOz8LK1oq+t4Is8mReA3mlzXqBCKO4mg61DzZy+PEXkBaGyCk1U2nK2l/IIZZWPODChnnyTCnUDOT0qZGdqVP1O8eCwltf+XJkFL1YhTFZ5PL1QfXIzaOV6O5BZFmJSedxi5yhmQlUEiBXvatnuWUpqASqn0y947xfepIpsMZVfGENj97z41V5Cm9tVaGzs3GC+algQ7l8qf9eBBpTTa0WpRdGs3MOQKfO7aW65BfaeklhzpXH677w6z3PP4GnXNEfnLMhyGRoi5OXH28QBdTLzp6FgNdxEAXrnsm0fex4zVv+p8nAi5phZyR2UQoqHM9ExVjilhM/KQxNtSqklklI0n0q4/KTEf1qjBAdBmhmnaiq23Z/fReudXGZM+oA+0RhTrVO6UitJIJscFYtPKZpv7Av5BB0pVUmyKT1H0aAMk35h0mLxR//LpvxYsNPFJ77jqVcnB4QTlJicSKAdm5rJi/TToacaM2FYpkucMmlQ6xfGYip+O60/S7k+n/zjY/YST14+lkyaDckxFU7mlEsjw/1JiuVfIe4MHt4zemg9BmBtZkYNPKgvLkwJb1oXHwa+/Upttd8MBSpeleKmAtR7CXZUx2x2orl2tWtEfXq2qZ8OcRC99HmPeNTTidvO5RMLxpEc1G2aoysXKYB28U56We+qX4E0V8t0V5O+Ibr0SB0IXcXfX4LDvMkKhXBY5dpKN/bvfGVZ6CNntXPE48eDw3pe2SG6w6L+rCKyD5obSPGeR7xQl+t8fgqEjCuerMKumBtvDmwTU8m3fTSsbXRuAHF0pVwF9Hh1aHp2+ae2aD0j14YYw0+er7/S7IpXzAmEjDKqzGiQXjgrwfXc6jSSjgxTKLsIgl9VW7/JlIIcNwF1URs10GfXFijptqxLDDtu6eMroGHEZTR5EeK/ScWbPNWLp/PfdFjqM7hxOO6h5udzWItZWXzEDtmELyaHJi27k6rfJD4hSSjJ3IAwJyka75NRLza9qHZwRPn5bW1taJP3dur0lTJONjVyE7dBRDpCSl2lWi5e6KIZXsgteD9oN6CEK1qbLjqcNAOQdNOJ1H5ibPopiSXpypThTK3KvJ+8sJzUvj+R2j/qqCQnK/3MC/dSnlpK1gVI7Z9+N71uDIqUPkvS/SkHKG9lomaGdPyj1D6UyulIgx6aPkgluIPKs3GNGHvi2dT1TSF0zJO+XE6FiG+K5at7yDzohY9Z3ilu6MpIffhmwLCTVG615cwKwePIrrRxT85ME8VtVTSgNdxydmdPRbl++z63ADd6nlSBY3GjOgnHy9yl1cPNE8YnWe1l3ktrotkrcLwuumzX3PyFIUT1VD9XYZ/M3gn22WujUThyffybvIRczL8z/grq16MWjaLay6jEx7ueyUoRpMphNfb7e4tKzPIR6hAv1fNP7g1Cp9VvCY3Kz0e2aLvUvjPU5Fyu7ihqL6mqxXxdLdItgYJeWX0E6oGDxNbM3oeTyHmuw/wMBqmDMiY/1/vl5xZ3pAuF5Wxnx7S0Wl0e8x8ORflF9yDXxobRkjCpRorhdtaoEpHsXAqNKKa3qY2At3c5LfcG3kL1mBks6o/mfbExCMttBwODX6985TPz0Ej7xPmJ0wb5CpFTgpcmroQ/4bmJ3yC8R58E4KOravN4HVD/kbJIyW+cfBj4AKKdKAKGNnkZqZaK9VJfoDUa0BkL/yxVdAlV0IszLE0MpjSXMCCtODoBxFJ/zGZOzlVyr/BqktK+vCF//Kr8TaTyJbGVUdpPEpEpRYqcm5V3nNoyTCkxKfKbCJJB+Jbi1qV3YP3xI1Qxj9sWFmC7Hh1tyEEh+XKDvMnyKXhAVfuA2mSYhQeH8V5u1mmK3dpFHXA4X+uHIxUOEtHXW+fqkZmutzn/ZKgoNrryvfoCCjNpa282vBovBpT2ICHqa68iXYwVzZ/LA4n+101s8r3N5kZ7w8m7eifzI6rI+0uboycJuJrAq7hPT63dUR6iM7kT90w2rOvJdHpkLLLVcQRleJuYkWAVL9LVnEuVd+OfAR80qs5pPYmrlf/UxSBUXRPXQ9mccqjiPS26ml5oOCTLmJ2/+PFhxZpErqCH0Mf5LKH1zEe3fbC92AKVJ51Dsxpbscj5EX8WSfdLYraC/VDGRj0gMFXGO/4bIvHZrnMHpBuueKNs8VxerRKVquLD/N1xVdiisSkJktqrW4TQBzJ5LGVvNDIe0XQsowbTgXFff4pPsEVnqyNVk9OoqbEd2GlZs40+Nw/t8YNDedAkgyh5p0nD3QpDbVIMAcsofSFJWLAUx7U8+wp87CXFioyZVENNKaLkWoRTwRAvNXSSGoz895dTp1DOoAg6iDMrTotNEhsgBgjjNHFHp2YGJy6ZqCkmyqTEbBO9EL4dSIpnUvtuSnoJ6fOEuJrK3FLq7FRqP51bHODkyIuTHsStTHxLuPdW/DrxCOW6xOmTIRMHorE4/dtLvYEvCVxxfSNNpjzuBnpddZ0tCVQRMpN6O2B4lmcP3mty4MOS7wOyzIatoixoXJt3gMqoTT9pjg9QdLf/q/qX6cwolNMbXyMy5OhwrNUxPFkX4MFJ+eql1gGLc9ECfxNqTIcl4vJWYAtdcQufsKbOHs0eq065uvCDCST27K+vKXyUhwgDTs8/Rc3ctblOhfW2mqr12EWOnF/qFNyzkzJ/21vQiLw9dw4N2DtjJEy8Rs+haFK+/9bSD/acg89pNyiUblTf398N2K2nz3PgtFchT+/0GnyYd+IiPaOiqFyPcO3T5yu5DrG6B8mIjyhan72PA+pMyub5zsBGK1qX97Byss9mj6vRJcc5xd+ZeBcvZ8iOSb4VKS8mYJplxr5mu+kmtWGPtHXyQj4O7vn+CH2xei55DtSFOxMCg4TuFUy6T55bTGSqZdliLLcdPoh+1/9Y+c5n56ElIrdY7jb1WE5uWpDcivg4XhI0wR7zJfzjSLGTyha312HviNqTEnk2eRczpf1UljX9OxwfikZFQ+9RX01RqsWB3eAkayhKVanU7ISAGOzR2xHn50RpX/JhchMhKe1be0yDTUr79uwfUioYQJFMLpo0wZ5SeJPSfkgpPHuutH+kKcoNJFJpRmlfho5PubaQBGeQb3sBYZkvFIqF525QNbN8BtGM+e+VvyPlOGMvdnWFXG+51SP6TUs/0Bh868dDsH87mqcU+NKVtSKP1I2Wh/b1e6tC8m7Y+NrDgLjSgs2lsfpdfRV0IeOAMkJTvoxi3rlAo81fnSk8hUM5rr44PQJVV/AonYuUTs7oFDI9oXzEQbn0SQLlirqrBFFjyui6iDKevvLo3FTmil+zWrOfxU0V+O3VHh8z8GpC2k/DQQ9ClbducbtQzIasyPfvnF0Se0C/8fqV9d95kpyzHPeGQ5393yuPZTg2emFHYT3bfvAHjjXcYL5C1qOGO5pwb3glmU0m7o0Rs/osc2hbIYbVw2jKSzki+6CLDnSCfweL7LLuj3vE+YrOQNBgXe6G5jZJeeXAGoQUwKz6cdxVaZ5cz/k4OxOMx8taSSQaagsvH3nMxByNQrEpX+HAoh/beojlM/TQKNBAtVlHot0kGZIqjBJX7pjMST2QaSLFAUVLtDq4K15QLd7T6ufRzC2IQ7kktS/JH5EkhNiG5R2ZyBM3bBS4gXvtDJzFE/H5udS+sBbT1YZUT2flXu2C1L5PjEmofDDl0aJk0PvkwoXUmu34r3IhNuXhJCMpTzRMxWQ2OYeohAunUvtCJE2ViyK1n1Qf+W5dSFeM9cP2rf3ZtZD44jMqqvWwYaoNsR7tMM5/p7lRfI36lVs1Zjlm7jYCdQpRgM1BphDLKb+4CQcNlZ/6X8qZHabm5hfHxTmSUm72wztWkLhan0vtlKZ6OqFgz4tmFNLlt4nxgtc50xHHknDFKe5Ag9OXfw5VhYqX2nELp2tDHmp8io5Ttixtn68WUwghXncK1vUo4ezO0PG+MAubYtjXZ+Eddp6X8tC4DJPq0dZqdRzbARVZI8flAFm2z+gJ03JQq+v6+DN2OnNabaSwvQ61x8JWeZlDK13P3I3mK8Q3rpmVB8SNM3VQ3BCwbN93hu0FXfRlHSP1xc36fhrR6fo3OvAmdFntDIOtQoelh12kFz5mQkh4ei/hcQlSzknlEdlf87AV7RTLXIw6aNiGFzNSwYa9ovriEHjpnI+ZGOrKZTuw4/Tadz5HD40KSExIyiDwDNiuSv8paR7kP4TqmIhuk0cnhaAvUuB151jpSRyIQC4i+yaJtzepDYapL5dPJEDxJviCX6Z9NfChd8mVPHqUwjKEoKNN6ieitJ+8uSnDlpJTR6X9KZHpT4vU5JtWcp3WHqv1jkr7iU8pDwZut7iJU1VimJT24TlamwiZIUmFIAVnUw5TvLxTGqVF2ZsX1qN33cs99S8PO+OY7qqf7QzGRcSt9V4rPa79avvvWjljmKBzsT5qBH7KPXKDOrMlk8vxdB6G1WNgIm2naR0ViMZrWjnuzNNo/VzR4As4+73hqExey4R5pRWG/+8PCtDj+xr3dOdQFwryxPxBsELz5Ru9FuCnXtb/OASlrojY7Mf1O2akGEjzuaqvMsuxlNtdQ9ep9BjHpzgu60mflxMY2aflQLQvv6ZTUDUZ3ejfq3+pHSsAzhTpEF2jGU5Q8r+Nv5wz2Oivu4ur0BuaoitaIHfIfw7lh4RVnHvb1OXpGqGDx//MxUbnOTSNMUHPWBU/Yq3pfudtyGQ923RDOy5Hv0GtiYM9ccWBDoj4zmYlacKOxyzzpCkfHUsLQ9GvOjsq4ZdsEhXm+PPAnKML34mzdUvRsiw0U1YXWfS8dFyjlPv7aQlSWMmF6iRMsfkaBB//RlVIDmb1cPGnKIy5YiU/IPcwe64owKqwdDjptsHN/Sw9NIqaC+NbyqJEQSI5ZEeKYPLSg5/cDS8K/bQXcAz9JfhrtJRFcSql+iklgIT6eNrVzSe3IUhiCTFj2vZekmw3LsCDTVL60NwRpyhdvLhSdso52VSqlmiGqWYsJeFExdFKQs2LwqM4ez4RK0MQliJqzFIzanG1hG8Jz8om10yUGaeU3YnUfkrEhakKTv7uk9S+JO58Ys9iEDnasF7wiX+BQMnv09UhFtHLdLLcmMJHgN45/zOGmAXKDy4pJYprV0JFZp2bCAazoNX4PZd8xI1uaJgmm/XhPxrkGK6IYSpIVF4drVaQWS2YC6DW581itBAu2OEf1I5M7NGjkVcpSwfT0y3EXDK2N20LMVR3IM1CucjLwvmf9lCov8bq77BfzVQwHBRxyw1t6ZC++RQfyCAir5ba6UZZBaMs286hhVI2naPYD712tPTcGuwaaSCDWscL7qp09MYGFN35NJ7Pb8z7GKT/6HNm7+f4J4tKkZWblyHbOeb/lBvNPYruc7oSHQvvXVGocYeReHrMb9GNY7xyk56nXV8/+cO0q54/Y4U60W29C56vFRWYS/jejHcTq7uIEbrAHSbns5Ij6mUsuw4R47LI0HeaXZPs3CKf21XUMZ3+kK/gPCqgLOUCKtaqO+Yd+qW7fg86Vc2y8IB0GcVYxvGS1iCb1iAMlMwaxLvqDbowEJTmbN3FnPvewHy8gpemMX/05XnGdS9UUW25Es7rVZ3nz9NDe3zfu4kqJzmzcOTNheSUheSlJ8/NHxMuEycumpegsPXGGuiZIBE0VT2F5G0giySOkGgRTt9MLkN8wWq0EX/TbA1x0V4Q/yZahwkWxEGG05lSTidcRGTXptyVpNa8nb4RhJQY7InSvk0VZyEp40vqTfyxdM7kfXEKY3qQ08mCuInH7BqON+UA50r78M5Gq9DIz8dFt6nrPxEK8n7PZyeRaK7MdDIrxKkXl9+loMeJ3w1nLsKTiOe18R3HwCtKVzpK5y/rx++YjL1hkXWwc7bL0JClXmkIvQjNzZquTycwHSmWNP3ooBViv8981iMVsr7vHpQyziDM6jCLx71dlhSKqPWimBIv81t7DDWTO3U1FDqtXxYvONC3r6iPgOLobB4wf7SmDG2PmNhGZSMnkRy3ekn8cLaQEJ2yNOqpV/A42DP7ye5J7DPFnu0V8e+/eFjsl8dDbDpOkdWURqWnIH92/Ev2JYmH+mfN3ueguRcClRzme0xX0kf32PXzPet4HNTbAxrb6OkIYhVNKR9IEmBBnq9d+isZWJfPuMN2W1CGhjDZk+fruMrSkuP/tf6nGh715bXu0EVeFx2j5+W78MuIUi1EsJi21NfHNnRWmWVfm0OWMrilea9gi5YuVQdmqrjojwQsj3ibjxwhGNcgLlay/eUYPoAAdZuuKSgPu3zFO8cSzNes5IYXn1ktKe8NNXEtqLRu6DF9ph4aEyIkISaWl89J7QvrTmzzSdd+YrJZCskNLyDp+EjGH+8/kxMj8SefCuTwjynFI6VpkjOS9BXHNl+uGo3Q77VLO7sNqbU0PJjkD9mjcyRZKZt6GiSnbPqY7WIXUoduZBUnwqM//k2k9kM4Su2f+mVHqf2UExM1SCui/Cmp6hPFUciOkpEUHywtHfJ72Z9YAsw0dZAbYLfVxfipUHC8KOOZsrKiJiM53AkQkpF+DEla9Zw4rHylUt/eclXU0qYKpvnGAuM4t7G9k3bIVl9jOKuBYuJX8//u2Qs2865BGWiqow7ZGntO26zuSIrEUKJPAj6ySkOq1Xrj+v3hT6MpT8Euby6r4jpf6eys3gZvJpdPbIeV6JpXoPN5P4XwUfmirs1W0Qs9xDhxDoSigJXT0V9OuX97fPwv3LY4W4ehwLO/LoKNKRSvyGT2Nluxyl3SSNTHW3+Ji/mNvcfI/Jbt8/J4zwyTDI1c4Ffzkx3Kn6zC3qWzxyqS48j8EPbS6SBWg2yZ0zMOIfN8z19A4rRcWqsKNnjums9wiPY285V7y1/HENAwFPXlEX024Z0HmJ6FkYCOO+eZ7LVycmaDcJEFNZqe+5kKBnHZdfG1cSpuuaY6EoOhLFOpDntRvQ0pd5J2ZVqDjNvv/zKuQWBMZZQ02ai8UUExCocuVVS4WvaqMaNgVOrZeSqpth1lPjL1bGf4bD208SUmQz4J7VsRqECqJ6QEySTOl5JAkj5L1KjRZLD7K8LS9RhdncjtCi2rdYbEtzzqhaQUj1RKiTMpTmhkQ2WcIy/WGy1dd4/lOc02nmiTpqOd8lCnKTRRCpkp7Yfp8SO7mbYFK3Zz2hXSS/R2em+T0EeQsPCp0n44ImUmUa4SpvSZXIP4eEelfZ8ePE6Da/NOteZnt8D3+koF4VIoYbgSIy7F1yO1FcY/7QSJv6cYsQyt8xwaszxqeCYa0eZlKUcarBuuPkpN4qaRjp3hKovTEDXQDtcGdzq7unWfYc9ktFzacG/XLbJ+37lBBG6pzswnsjq34KAipO6vuBzikuXaZvEMvo2HpthKvayn60C21FcckOXM48xe6nkXqODzaL8qlNer3jmfsshTYIoSaM5R1El1P/EXB8Oxv9ytOOYkXMkWlXr5/r9V/3LvmA5xeUVg2IZp2zjBxfymP4nilx6Z+ZfHe2YMstZk9RqZ1zUfuctAS9+sVcwSItVdIB9Fp/D8uXAEx548YKylufXz9HkLD+lCm9KBwbR5ZQpFCTfw0PhSr1sYQzaqM/oR5CuV7QN7GCZlpzfErV+o03WVHtUEjdF/8UuJWA7Fh3GGdpjlmmpbWK8wLuSgoot9HlNhj6V13I0fyxrUW47fzo6oMEJvs5KD/3G5BxO7/LqabtFQnV01CgkqwvrUP230BNYv4fP10DhH7mMyrFH/JAxCeyK1P0kRetG19yGxDTkuDBafeRHuYE9F3rT2IawQUj4qlWXZ83q69F/4Nydig0QzfOnkjjbGiIh98MkNTkxNcJEgcGKnaO3kigkLNd2In+5rktpP7vTkYvGjSCkuoTcmTUkofByl9lN+T2Kok9S+PX6AI8rV+4zU/uSp4dKsadVnt4Os68+mqGbkDRpruI/fCDO4wfE/x78miwJt/iwV5tB3xxHtxl+cVZDdy7WWO+faMmNDL3wMveP13NMDWwnebNa+9YHXu6VzreDvDt7otbx+hWlWGFLmh5ixbjrEyxaFyMlKDJBq9H58P+SU7XWvles//vz3k28esOpfXo7mdeEam3WOQZJll0IhLhRXnFyA/WtzGcq9N36eyV2FA0N74SmqQUKUXOhhmC/qDOlr9Ppffz5tSKER2dDzY/zoaI+KV8pSKSz/VwSndeSN+fKKemG4jtacOc5mO5/fNK0HQ/N7/PfxxmmC26EiYXUbaAfyy5lWIqBQuVDxbPqwlDHljuNX1V45WEqnx9QscEJDRh7mQJ0NM+vnyQsYn7ejEUYZkdNbfVDw8zYX0e5W81VapF9xoF+5FGgWN7kfeBlyv5Yc48HVRM7YC8r39lPwqK56o9zg9/wKlIN0QflhFHtSi9EixXFQu8kLVOM9RqIl+2hoEdJGj+OENX7Mp/9y2vxLw47UsyPwjnhFq7IM7h3bhZd7sAKjenbqAihkyS8eE63kxLGvsB1g3q9fwmfsoT1+ZzjWMyTSXTLWp1wOOxPoUSCmuGSrEolQInMkfnp1eLkOarzmgV2FKAVySNqcpvngBck1SiDUTyoi7L0s91t5NnTGpXxkylEm1cYTpf301EFOyirtSx7LgwrixbEL8p82RX5PlPZt+klIyUYvjlXyyJIzGI4MRjh0F0r7kgcU3qMVpX1/wrFkWrRu6bPbAf0in9S+aRWaozF20Lq7U/TXt6QydujGfyO9sU7+rDvcHfhz/L0/dHeH7nBQ6n87vVbULld4k9AsWupQRkI7cSsWyJrTJW2beIc011g0DgGpy/5hxVAIeZSdmbopEh8me5SwVJ+iVHQmSF6dYySHT0tn4P5Ds/6sUMK/Ud3RPmTjxYqDS9esvj0C5JcjpcN6VjHi2Fu2cch+ptwQB8TAxinXq+7uX5aOYzhGlXM2O2xLVzI1HIKgmeNuYc9MkZxEGs8PI3P5+NfF/KY/6Xh+j3NdjXP7TnXjMHrpUuKH0cGlpj4Z60+ByFHR+86xdZL7gcKWWf+W+p4dqDND3KGGZnrGhy7zfA/puX9Lf3r4dny49J2uU2fl2swfKxnSEBW6wXxlmmGBduQcdwah+wuvQ3FOLgxFx+DqsVj4Ug+Q59HZA8HMqX+jd+xzW3++IKJ+s2awIW69tFP3rFG6KQ1JDSujxOSJzjkOkEXJGI2aFz07Bper3aZPhkJhzuU5mNJwVcyy5xvzl56qwrpX8faIUxrdRnfTz9lDw7qS/C3kWVK1GaT27TFHk+qWpBLWnyTcArRnX8ZF+8hy1IGarh4lNMQLm6T2Q/JLpJjKJgan5UYz4Ci8uAT8JxbXlfJg6ycvDdc41ZRZoZDCS8Ljtf48E5Z+fXw9PilvSX4sOYCJ6yhanFMhGdzAlHILScJ/qkCciKLis0kiLUy1bSG5eYgdirtI4o1NW/+mQOvBG622wNmqpXgIZRyCa46P5UAX/2CH6bC0qR24Sm1j1e5cfpuawSE8co0hguT71SPbYTaXOSYfyNFymfCk4q0tqxR2xxX7TOQ2znXD/8h8Z8LfHdOi56Y8Jv/svNeAi+bnjDs2xq5Sn6N+B36ePlHchqR2xOUj499p2dbY1t736y3ce/pu1tFT4HJcGVPRiKDp6h9+QH5mLnzOa/nLFIvfBDqy93spZPMoo2qr8uTsB9JJJHcWFN3V93OlDpXxIqrksD3r6oNlwOvZRpcnxoJ2Tj1YbD+fl9pAx32QhnljxZCjUS8cgw2Jgk4kBC1Uv/xnnsiB9W+0M5zcuvgl6qIqskQK1tjSXSsdt+9zXIPIeyFZZWOcvl/PQjpuWD7M/zxwjEOXXfc6FNajy7tyLINzTaztW9Z2ms1J6a9WbofsXCRG9LD+rc/bQyMGsCiEwB/zYXLLrJRCpZIjKxa8l0wUnKEg4kWmTKjsFhjdHL7SKC1pRH/DT3nAU4ZgKrnyqWgO/G+Ky7/GlvX+oN1UHwatNVxwin2H9GCP+j02OVFJwFLcJqk6ljwhWJ2T3+SnZJ08mVRZcKa0n0rDpRQuHOmXVp6mn/6OGpUp24rsKv7QJgUrZ1rx2c2hUBNzC10m1ZE+nTv3FHo212+zmmf4PxtXxAGVZZKjLbBB0MynyKLh5PsVfhZpA7irKhwYuzoFQ65zyVTIUDzNZGO6PUno05porJMShRWQCn/Oq+l5Ld2u5yuBgwTR5Tlkc76iQktxSc9s0ZYO2Jd/vHIc2j2y/jxx6KX016mfto7zgOxvzg1Dx6ZrzfXeX5kZ4cmSqQzB/LgN5akAuwOhP3xz9RG0nYslAi5USrBQB8CQy8alznz2lysuj2IC5ylSx5Vct2kd53jDLljPerYi4tNfLCbrNbNS++xsQoKlcAxzF7/SCL+GiHD2yOQhRXfFG+2ooipe+k5unbOYOT+qULLX9sgrmNlqTvXOgeNOK0v/09YJvzMhG5OhHBrF627CT9bwBPTFH7NsZtRXbBb7gVseXh5QMRmvqhsa250bP/jMPbTHzrkTcqNQGH1SabeJ0hbERk9JK/gMdjLWiTYy7p6/vcxF7511wrQTPyQk9yFVWU3qgqDqCckxMSKRJ3qdYqn3oyHA9lRyhVNmKxFMxVMOfqrtwm2Fo4OV3phEfE+k9pNAZwiXUvvwZiUfBsdLEnUuJIcsyMHxuv1JhtJOx/M2JdPgzE3pOmNa9uw5oPD0b9HJrxMP+/Q9URXXiMuCoesAnlxFJQDXyCzXGzuEVdZ3GuQICnZSB3rAj8VXd/wlCN9Ll7kF6tNToWD4buBozaXFtON4Tu4iOnAhgjOD/vv28bsFv1fxInp9pvAU6HnjL2sNOD3gr6nQAt9jNrQceAcVQiEoqZ1fwTvjpYi5yCjjfsf5bCBYatdqBivE2nT9D1naffYofo/owG263BVgj53oCZvrnpekjCjfP0BBKVeFJw1VWhsy937HcjA1va8TqJbSxrNYwb2DUX2TZ1yxnt1mvt5D98ldodrvWKZ/NuZQS1nYlx705cJnR1yBmOdB3MFiv4IM4hC3Pz/ovWHrV/9H6VEeHLhaeuFzzerwq34wt1rhCr6i1N2BnXkzfxhcyemubfdxDoX0wcUr/uiYyJbrM7gFFALPPHIHc7J81aTemnZL5/mz99AetWHCWzRISiUSHnh44VxpPySB2JR0kz+WBqgrKja3xoGFZGxyy/y60j5ImuxhcCNJm6iDTl9hrT0d/R2XkrMVljiKwkQUVuaxFtAnpqJPTRDcVCKWPK0TtuNEeZzYiJKYm9wyORTO4ZPUo7cioh6OMmbpUuwxxZqSqUkwJCKXR7n7K7qQNJSg51cRh6fTEJ0VtfzTP7wzEHGs54bMoQyiiP8svyQeRYvWiMFUXT8pFG+2H09nMDfqO7iQwjOFMobqXwKKJS7LC5M0r7OXmzRVrvuYKfh9R0qTVMxt1V+LDo818eLwj++ox/T4wG+hy0s1HLRcXIyEewR33P9ZfcA7g19eKFKRV7I5Qs7AVMAMo6tDGiR4t/+p5DgahM3MjrdDI1W/WAa4DqmTq15Of+ZwWRwuy8bgK4erayhrwVrx11WoJCTBov95eWhESsoNT8V7f7bnGfXxvsqe79CG6czS/k+kABKur1M9Rfl65qDYdkVHqnP8Xq5+s0P2DD1ZI3M9ICVJuaJjONZQK3wRv/VsvmVbWioDXlLRgU6huSdn7M/ncoe2rxWDDUF0t7STcoP01ff6Tga+N9s5fAI1sLQZn6/XrHFyTa+yGToHpf+LP/49LMO+fsSPT5vN2Isxs3Mw5atsB5rbcz2hM3z2Htrjg0FSySe/4KgjCOmwJMYvmR3QBxM/D24by9+Ttf5STMfH98546c2WOHsitS+FaPAjeBil/BTq68DpY78jZjz5F8Lv76iXtRNnJyS1+uSS+bzUvk+PfyI8Ss5sktq3SeYRr9JPWTnJfYnnFU5IlVM9WnLzUq70UmofP4wnBEx6hONyYtxev85j/BqgRUBdP/lI3Tjg4qWqMtUl067wpycfHqt5Ra6I45SkWbFkjR4cqg5Wj6FttpJ5jtEXZVGqvxRfXkLneDJeHZLUqPsqXhxHX5KZ3Jd1ET4ba35w5geepK7QJwA3xl+ard8ZS+wTe6VncYYdFq3LN/cugKP0U/UB94gSXY6UHWrnyq0ymEnzH/xorFS4FN5+zwtrLi6lDBfhXDla7nxklkO1ddVB4X12Zx2MvhcLoCludv2knZXrGOy8NnYH50gXH6gb1zuTt/73hnfEsjTPKTTKuM9eLyszVKkcrB6/dD2zHFJ58nx9B47RFbOSvJg47wm44zBIvmfZ/BgwO8qm8M6wKGnMfaY4jnaFuuAeUXtz+accEyo/HHoqLUaLetjKK8f7cTRqf6C2bObPZWdE5lbP4g936KFaupStQpkYMmzud5AQND9VH7Bj83S257N/XSOIdg9Biq059/l7aEQanJTYM0r7cAX85CIkpf2TsidJr5Dx93LFXX0/6VpMSvtJ0lG8EaHmQWgD+R9k/jhaCpfU6Re74gv8x8HgwQdW6mWewVRIlhzhcKK0D6UTkU5MSvvCVDwpHgyp1drEmBSBR8h8hBOlfXHXrBAqJ6X9VHiWUdoPklBj2j3P0b5lz54XBhlQ8+SI2F6S42e20+94XuSl7WpBKmSxRkv9Lq66YGog6sNmv+pQ1i9uxxQSH38qvrwEk6+BKgbzeGq6xBmeZBehaTR2nU82LXlzXZRAe3x8/44XiuHyz7laLtqKfNQywLibjQSFKNEVTrLGmjc7IIjul3+8cmF0jxmbHQrQ0bify45zP7CITe7ExVp8WRwctqjq2a6IdZSp/UGl3m2UhgqvgzeVp3ho0vtHX/y55mh+hToBCFXZ4cHNG67p5+QyjXUVCtxvo7bE61nBkJb5+nQqG+l6kH7PX6p/yVqC8x6F6JFSSNTdw5wo+zIKk/MrMR/omjeqmQz0w2V6HvZu+eEcYj+LmxkK/FeOt2depfO6cA16753NNo1W0FO5DckR3VL15R/DSHV/qT6gjkTYm6/kFEqpeXt7V6Sg9iV4aI/aQMLUTlw5GO/IrPkk+ZfkAsVqT26DTdY/QodXdoG5Ar0xJkycS6E3+pRgmhQIp1vyx5K1kMoxKY32iuVTmtqhcFXdVFkm6bATqX2bvKQw1ZCBRuOlNze8ZE6iTaTFkFJokjLLSu37JMsIJmgqa4MvnlzcSWofDxDjhEgRXHr2SjnIrwlqQGb7qcP0YJioH847jnRc0mluYpdTrsjVaBLsMQ2XAtk7pK7W+VIK41JvnkxpHs5DcRVLwgCx/Yqa8YsTo1iqYsPsuNrigmHDRQdzw19xwHo0z0sr5JkdlTFb1R6M9fLLXIbjmNjMlu64GNzXs8HGtZ6XxctXwFZRjc2uscxdjjglXR9c6UPUYHHm3mnPC+u1daPfGHhof6n83Sc0lp2nEHrQYJ6tW8clFO9GbnhCTZbGLj6Ps0MTqPjI1FWXBojOfIb+uPXN3sCVNvbsIt5F3kBvVPdTuJ7tzI3mq+a2X1fMyncckZt7V1wuWKrYqmB1XB4jjx46almrQ8E+qd4m76QM7WLCouax/HCKB+3cXT39fDWYpDR1QHO2pJSYcbALdYi/MzDUCo+zCtzWbDXTQse8YszYLCVIgw1RvmoWzpMvwkN7fN97KdYKk9L+iXxEUqwQA91PihsSLZPyJCoaJWbLy3W47HTK46X8z6XSvrdSYpXyT0efE9OS+BiunupwQygnvevPlPbtudJ+8pDDREadSIk20RRRb3biyflEVk2u1lFpP/UwS8TQo9K+MCdtSpaFJBXikwtnpVax19+95nP7aqCMhPefeJyelTIuExs/GszkW3DWHbhJFbINfjVOyY3OttS0oKxQEBi6Y1JIHDJFKes4ION8tf2lEBqpeX9ckHC+lCpovOnZ0SP3Hiqv899TYCpjyrMK8miqFVJsViG1Opcv5R61rfV2MTcayJjAbEaVynoTNFY8fXl8Ebj+felxDPrMXB4H18S2/5Ueyg6TaPip8ncHiZ3Nrugj1vxbaMEWQTTgn8LKdphv/uJt7GkQVNjMnHFZWF8OsBfqOXF7pErOR+J/pkqmayIPGQidZtj84p1ULT155e6p/nJe47mNvYPFcPnnLMFvXZl5wM16SlvOG+Spch7aATZqfQ5Nc4Pdy7WlcyF7b8uHQaZgsS4KOj4r94ltwpYrWSFTlplo3zqYj/+59EgrwK4z40ndOzYtTf1mSooXmc2QS7VrNKQgermpQf1leGg817yP5siWA7PNiphEMu5lDAXxhlhUAokpsukdaHYvpusr1516i51L7acaqon+l5JCyW2xYUobDvrlvMoc9ME5Y1w4l9pPjpHku6TyTBJqyKBZm1JkJ1L7fvKnJ7aqqI+cSe0nv9ui7i2klN3kmvvk651I7dOfOmuc2b+qV/tV4c5hJOunHQYEETsTN5D4wBOPzmeAjmqFJ9LbVY1ExdIN654RdTwqjBdSv5xoqtXk/4oY6/VPSGNS1nh40pj19Cfi510urgeWzq8xiB1zKDN+L1cvxHpDbQ4i+lmXuSYI0VcH8X4eDNeIzfouoVl5RdjcsSD35ZX1oAlUGP+iWJgZS0pWyfJrOsODIa26auvql8FzHVqGC224T15G8e150EsJ9BNS/uNCEi9LvR6lYqlCu+EAvaxsB0E0b6i/yk8ORUsXT3Ng8+gWz1hphFELvko9QMbRPDz5nM5wHdaG5sIMPztUO+iLP1cIN5dWliHUX/TlntsL5FnxGkHs6hzaJ1bVn6udmFDFn6alKI73vaj9yPzqFa5Kj9B4BZe+DwsF6r85mHA3UP9SPIfmsqocogrB1baz/7nnFm5zEkNNfwaGhouy9YsvxUOjstMkPhGSnuM5eTAlXEJS2hdvCE6ch0QiYirz2sXng0JTWyzGohA/6dPDjUlOW5DGzmAFRaHsOVTZv4by/ik67ZwXecyU6gtHvftEXWR1cpuczmAntmOY2tclZ2sip4o/JrxPn7wvjkZNb3I6GczJ0+xaKueD9gp1KWhdz14SfWQq8ROH6B558pmsvgFr9RbGRa0neeASqsUaOGKkma0KM1E6KTEHHBa08usDDgZ07qujOKAnVvQgeHx8P6Bm8OStINY8U5A4cOcRX14QcM8ScDltP8327C36oS3q0bHEY6weyfBO55V8Cq1IdPGBdoaXzeHyOOyCB1csl/MwgOWTWQgVAl5XZ7w1q8TUajkehBGSOS2LK1zV7eoqgP9Uo94yg88nnRW2RF16GMeZrWiGzGcG1m11pk8TjTtEffHiHSZhrb2agaxnJdflKApyi/lKTlL01VlfeLnzfUmh4F0XHYQlE0sVGPdkrcV83gQswvocmja8/13mmNXAXLLioymp11+KH6h8n+aTL7AhW7EGkWIjZdsza5AGG+ImezpbivPLNojG1m6KyPvNdwCNx1e+aIy7cohuOwzwxXhoj//UZrBOGAoXUvu8/Ey+mNjyx4ZZ/JtobRK2iO4lJRI/aZgcF1L7UoNlU8KMxDhAbkRCjYMxUoDF0bTXknU8gaJ+wlwmHY/e1STZQY6bi1Jvtii1HzJS+/bELzuR2k+ZR1GDtHZ6n0n8JUyNFWg2mvHi9P4WsuwNNVCYkfUM+7ODOIuZfLmmanj7+ikHl1MgMFJ+pPHGop+pyp8ebzuMqdH7pWTy7nmNqi6U7bmQ/PrmMncaNZxV590jKHKyAbGU43wL02Br6+Ijaylbm3/ibjYSwATLjATuCWSH2lfgrKf68vnNgxMwP88SFOtwzPtex7DEWVw4Di+Z2Q4Ykuu8mmNA3S98Lv+4Coc1PBeBR53zi+XQ6AbIjDZXbxTc82q0xS+vuEeEUpceR4V80SEfC2LUtY/5V8MtDWZLFsueh1uUS2hXzNXb32q+Sk/z2hHSh/zSo2poro595ULj646tmfyReyliKTvthF+5li6jLYgYU6kH8psjDtn4i6WlrWM1+ZX77GE/68ITUv83IjNmix/28IPKj7UI2oN9zKxmkIusrrbV6Bo1e0oK+R5dfKCdc2v0mwlfjoc2eqUDqo/CxAJMlWYhTB6QJF7E1xHaoxR1CX2OKyhekgTXa94URmsvQtJRsj3ir9A/ok+JpESDTDqQwnSMo/vxkqm/RRy6vRmQDwtMT5nqASf/MoAhLSRTn5T2/ZQbSwzP9B/JIzu+zaPSfuKBRiFUSvqMqelHpX2KyDhdS4NouAm0jOErhIRPDgI5mrmjAb2zytW8U3r8qztf/hyGXPmRSI4pzhhDExR0x9ePpziqUBT/VZjr5dfHOEhK4Gr/WDmeXHV1271EiycL4R/oSzPn77vRGI4VGRLNEz1nAgqjpepGleKRcLFRq5BXNZFOV7WqmJL5mm/Hmhe9irG74PQ77Bflx9GWOxPkrCMXlmqfyrCHsl7d7ymibBcyCJqSaD7TR28NeK39NfaNGcA7vjrn3GGXm1nHKrLmSen4ZK4k9ZbO3TmrioZY2xNBnI/ZNWgweXTVwXb0iHV3PncUD+miSs2bzVfD9WS12aeDQyB/9jOw8gt7D/OpS9VfNBs+Mftw8EarI2mKq7P9bG9FLV2x16qS+XV5nOkLvPuueHyIw1atQWwI5tYgbbnxb/mxHnlkMM7/1LHxnBnYCvmZqlOwzg5H+2fugYbtWn64gy2LsHxJHtrjO0rf+Eh/j3DGgjAFnbhoc6l9PzkTaExPYl2W/Z2XZML9qF26NskVcTtR0DX5+lF2JuL1IoniEU1OaSXyyP/2ghe9jPu90b3xLjorcotEvhYtFDLV6cnHeFI1OKXcbNLTT0VsfmqlICm5JLWfPFXI7E9S+1Ye4EQTpbyefk3BywbniBpWs3rPoBIVdhb0ghp3nUXYjQtEjBfs9F5mWfnE16R55xej+5zR9+sdlFEvbC9ZRwvf5VlTSb8y1OwxBHP10tChX3XlaYkOYk5eC0quZvpoo/9I7suMu7qIP6ICPjeW0Bs91ATXdlCWv6h4eJClZJ5FUctWxQo0NExm9UTfiUhm+YhDqunSTqLuxTQHio/zCcfJtf98MPAjrs4g9dicdM1vfulpJyOpk0wQDRp3dR3vn9IxQFmWo7xeWWc/2hA+M0hYJTK4Qi3W90Ya7JgM95Dvz1dzMX9mITo/f5Yc/Il1ueHOZp6xE0OkZCg+Yb6eXyg3BAuLOvEL0APW58tZ+WBArypSMLnP97xeANy5bNpI3mjtOvsz577mv/pNrquwi/c/dKoUWboRbsTozeJmhl6iFUyLTyxUGrO+PAUMgqvy3VXPFQcX1//g6BS5PZ1qcsbBW7uZgsZlLju1PcB28MUqKcwrHteYzUjGF+WhUa8CA5vfsrRVKoGSyjTx2CT35I9UO5tSNgh+MefRXdGY4gn4Y2fFRZQ0IK90UZwXueapIM2mSrpJHYPImaR0+qIXvYpur7VNCotWsmKTG4ZYnoOwpnXwsCT7KW9sSpFllfbhkUlaNP0/+XWp+zeVa+/1rpWdvS4URciJ+3S1m9w5mbLzFVVx6/Y6e8pAYEaf/eEOtv9QfJS/I5PbLw0vxdNzfQ+A/kkZf50yO6Q3UaW4pgxiONdHKBzqknTdr7hbd3RTEY0ybPhfxpoVIjblnUPH4/BIyLVaDtyZsWbTpTyFm2X2lENsJ/f9OFAxZJX/olD4nKFTcaiqQuT871gQL1Xmdsx08rawDxHXdDKZJBP55269V3dDe0zq43Xx7/0gJJas7cpPyVWpsnPE01aVTk7Ygexx/SNwqJjVF3/cYQaUHnZvZavPDQ8Io1L4tmpv6xDUnfsTbF9XtjQYnzFRey5SaJI/LDkAz9ea2p1pvl5cp9RI1anTKITE5/nwHefQCt9TB2NxKDulaAbkP4MQmnVVa0uHiWMuZ7JGKUnpC1US43eLTAkmOa7MCTw174vXIG2hAJTLPqpAc6jKWeVegzMvnbuAZ73eTkhZVWMG8ycTfuIVuKCqbMLfBzaDt4NzX5iHNtoFFHliloKJqRpN8iqo1wpHqf3k+lgQH63oBUqu6qnKBrX4H1oCpCKeAVqvNA9I2STUdcFTs+h4AReIabXklb66ZMgZ7vf7njqmpdZlLHIFK4OasoTUDg08VBEKQSWacB3lhzYcpfaTM4c/hCsnb9JCzZZqzowe/9cyZ28CPUoBr26485szKBydWfhIZFGZZkWd+AP3Xrr0WvbG1VV2dDxG42KLTwjwrh9vjwdTdFKEKbN29SL+rY8ozr2+/FLRolnTgwDQ4Gjp6T+zHFX0By7fi/8COaK8KY+VsaLHDRpGz1Z62L85BllnEB6rWVd+QqVIxrPu4AlWKDAaDkzNJCgcaNzFV0Sd9WLeNdxse7SFjrakOj/5oRd6SNav61isLtaEdx7q14Qj/omypoL4dh4KVNh5T1vxo8uOciDiAW92C0Ndws41I5F0NvN5js6AtFNxtI9ZBZea9UzBGKubr8yFneWQLRsWVbOSdYXGlWdmIys8dl10GE2px9L1gFaPpbmFImhiS9UYcA8mLAR/wCwpfCLwVt1KIZWCiMOKUAgvTeU7/E96RZAHbaaj/kPp0bBk21mdnOJATc6BVuwoDHVjxiDdMB+x2EgqMnJ3KMPZ/sGX5qE9PgwmVStJ7ibZ9klpP2SU9iF2ljolWwiHeKeHl7147bio36ZSLS/JNHAeQ0gVaH4qwEo+itwF5/5esKFbITq1JwWRpGoi9xFTiuxEaR8OW6oxOyYMkxJkKhWELye50JOiNcta1MY41d2it0vDbaB40sVq/YDp91KdmY0JsuFTVeS2hy9/sTwSLz4OFfXme+wjS2u8whBdvy6NYNH6lxLQpavqIUJpPz4hVKEkHFTtoVEYNE6EqoV+1Xvk04u3toOIJ+UGwj0pw3lfke1ToDNenp2N43zWEF53lYfG/RRc7h33ENsvf7I94omXR1LoE1P8EDtxiHI/gATFddknhubSOlve347lWKVdgM59XC+K4VCgfWUWzHEFwdXxJMUUfjPjtNI48MVvSYpOY54b7sQQqMsz9FTcY3wuA2yYiFDzjBVv37NFtGI94/k6rhDlK65CSce8FhkB3aKzCoh5HLOqHRyjKK3b1b6i+orb3+brCh9h+i297yU4VGHP3yjKrErjJFqsruW9peP46Ip+EEeblsOVMxwgFpCfZH1kO7hqZLAJONNLYas5exwojFU9bcU5hZzzDhnoCttBB5Pbeeb44jw0Gio08R28M6lhSgw4VCZNwoGpNi0pSsA18FxjyS5uZXny07HXBlRxjwaBfuqLZk+l9uGy2JQ08pDOiMh4u9eX3s/hQTmtNSXUxv97uUFOFoqf5ZODfC61j0waDHSRdBQP3CUVEqJ+eUMFZ26/3+um1vjmgGbTNl7XuI+roek1Z7olsb6erWLo9I4zIZc+x/inripyrmEHLu1aCvHedXkapJYKY50KVbT2kgW/DOYajtOnIk6dOel11i4bD1Ge5/hwqY/MbGHqeA4XW4Y/ucgRuLz9NHpWVF1Y7D4paQByeXbQErMjARw+7wrrOx7ZtqFVash0tWJ3r0ZPTFPqa56hUFAKKZ0BP4NulzfHHGs3XZs/whHGq6x4C1Ch54U8z43UoIqUT/DRWoxkMF65e6ea1+vUUhS4LvMRuuPe9IXaHgq7Im1xmbvoQUrxdR6agvGQ4SEkJb6aZ+wRT71Y/arWM01FQnXzlYNesx9AA72m47ZGV/HcrJTRVigUAs+2bLo4LvbL9jTooY9AcWlXXjHMCvd5NxMTav5B9jDc/pG5xEs3otiWXnFBFJMbTOkA+gsb6GbJJXQD71vFg1vBmp8lsaBRkM2lK5TR1I0Z3sRmVWiPj2x/1+RGNAzX7aH/BXpozI+2knxKmhohpc0kY3autI/8k9RE2VSsxnaJXq3zfwYc3OSDJeafDcfaNCQCsbzIN6wIJCInxbFR9yZ9NOBOHfZMfEwCIZPDDFLnhdL+aQe0E6X9lDXzFAgzxvVKq9dvN9CwAIU4eDTuivnEJUw01PMKYVz6EOfi1ovoERW4WM0PCBhUWDycFrKLduC4DC3I5R2xM0jol50wtS3QpVfYO/cEW1NOGpapOas4QDUAD2C/EH3seH0O5q9lx9xb9EPO89c4Nzqug6UhGkWdVeYqlRqrUfbNOZQHl+fpegMKdibYByuqPOwMDy3z/hWSq+a/lh1FyQ6TmzF7lPk9oRkYemuNr+jvhd+/A0OflvYhq0as0Z2lfE/DI7++oxk/g1q1E8EdK8LaOPe7d1JAUXgUaxCizGW89lKVHmNFELl3XKue6d77KNkpW5F/NogMXzzjuvVsb8H7qZivPtuyS8E4KtdY7anXHEW05+uIAsmnbPB8a7AiL7V5PsPvrVno5EhpbYc5GeayjIsYR4mJ+UwZFeyZwnks7Z64zPu7he8oDMZ/WzzIjmsBi2thNU/puCQ2qVHFbEuVNzSG3bwD4XImUUSfytVxemTQciKvytbmsw3q/rZdui/RQ6P3S9XfbL4nDXaR2BDVCeEOBvF4+AsW34KOBfVPj+wwv7yv0zlrp77bUyoperl0n6iBYRJCORIfuY81D5Y37KMx/ql1p5XRru/d+L4MZ9bGxz2+uJMm1lKKRjueT6qN45eNgUDj+D8zHqdQHavh9bBHG7zqTraPxzrwJfPhAenm4soXxd2OZtE7DsPV2KZ34w5Iom3/Y+FzyDSuBxUV6v0LI48HsrGIU/Nr2fc/OUSpntRySHh9VxzCMBkBdq4K5CvObTGF9auQU3RwErgxWVN+R0vHaHkVGq1KltJ591GOEGVfysEheKd/KTvHJyN7TCbTSvZDqGH+3jmusJ7Zg0oFXiB/X3QUsLio5iVjGXe0810psZGOTy8pFg+6904Kv2mOZ7/Rg6lbXHKlLb+kuexrKZQRBs4VMT/Nrk5Orw/6kmX0OeqGEFGAnlUjT6/QlIv3f+ph2ORTVuy+VZS1HQaTe8aIxJWuZzxfy3tWS8o7M7Aou8GVVP+97EifDKtCZS+0KlKnHFfbln35YJclSBRC754YtsVv1Eg1TuYHXeTBVpSfpHYWEvpf/Dq4zyv3qRCZ8GXeNvc154vPf3+Hiq9SvSEl5UHz3uPLOs+9RzcLU7qSDwaFoZmjdaB+VdgO8rT+5+Y3v0wPbXR3gzhb4DkuKO2HpLTvraTTfCpnknIH4s+9ZGs0oOvdRNEMIp6BHB8YgAgRim5Gom3izzmiw7nvN++jHfFw+LZT+qANuV70l6PnbkVGn9txG4sPR+heqU5dVQTe8Fr46DAX670FqQFeqbPhDlk+FrLWwSOeK04jo1HhiexQLrm0qR3QsGhDytHxlZeelGXAY2lC69eeyp8otPiUmky4JNd4aNJ8iZ8As/4zZuu9sxyYKTr8J85g0QNYeOjgncbhHyVH6xAKmpsdEMtYMEc07ObCV/ALSYyRinyueYuGIkXZkfjCdMiU/kwxirJr+pNx7OYvqK3wZlOT15vhHXeFKLWu/gSNCvjdC6fVlE4aL7qwLTBqc+o6rJ/DcVuLONSLz6J8LEs865wrrXyh2IGxXM+Xl2aXfZ5baRQcb8QvBhyipVKiPWc+YyG5rzd4ZfM+yVXrGbLsNfM132eDlPM5IVJ2YmruQLebZXR0vqI+iZv/hcJXoN1yraVCesDTEl/6RqG/ZbNZ1AFC4CV7ImmUUFGeyceRGDvt84N6QodMeNm1fzKo0omLrMieq1kH9/+WHO7gSBI0s2qRzrNZWsn3sEdKV3LDRIUw5MYMkTGK9wTCzqDQbvubX6iHRguOaPwlzSOpRLMiL5HUQ06k9lPKxoIWabmfD9GM9cu7Or12ZrREKNRP9HypzEqRs6SF4hMZ0mLFAflPuJBUy/bZ+GgZ/OvHH12/1/fv7//82pfS8HRQV3YavFs+yyXA4OKGXEvmUi8Rb1dSn/W3HvWdMxaSxkqgK66Ma0EWpRxtQe6JvJNY3g1MwUWxroj9sTdIPj5pGVAavQWv6FhxD6oyP2mu38rRxkwpIf/x8edhkNV7KUjPhSqF6Zv3MrDmw8qBW50/iILsbyh7BZ2L4ODmXoEiNyBUCIVoa/IMSw0qRf6Kz/FXBymsBdOkRx32kwjj+8BJtCIlxT9xNI5C2WHZTz+gzi4OvxUc8b2xKFFYOFgJRI6x8B6O6I2VqsPcyQ0TyQq4k3R6F1lZdkGvBhF4x2wwV8QQpm/6mX7tEQcDA8OVPOOPPdSWZ/dSu55hvhapkL53Qj/MHbwz3II9FPVhY6UcJhrpzIeSBcx9NEfPhRmFjnwfYljwMJk9HajWkqIRhW+UNcuX1inut1WyrpJuovthQPw0fyzmMPqcZOTZ5djSPgt/7aUEaTlnq3n6lfFW34+2MicoZquWQ3FQfv/7Fh3LbV8Uv2RmG0UTc1ekoIBXcrHyA/YySgbZF+uhPfajJRY5LSk6+2dK+6K/IakpUXNEkZNEE6TeKVAH7JdtjSbQxiTvCyV0Z0r7oPxZKfkOorAxic5zH1j3OeXRGr5w7I3kpvMSDAugVmrIea9s+0xyKYyGCd1/vq9hR6uImkM6eZFKrpAFX78myg/GigfCZpY3RVxR7WIIP8QKpn0OCn0Hr9K123PQiLKV36FMILMakWlFT2q7L80v2jppObKYnyED0ayxdc5OzPrS87Ax8khLtqxGIXNRoEFZvyK/yYXn3g4FBwL2bLNnYuacqRuX++0mu/+OQD6L+uUuSqE8+0lD5iDpcr19OT/v/Q9hfAKGd7HF3UpDarnIbEZeJsQnUV966bxsTRlzFDi8S0HeXMoUMaACHvXooHnz50dohuXUB3YOjCDKV47jvWQkHsQwyGotMQw4REWLKE1aEmObfbd2PcN8zTRoy5zTrDkRrOZYyNLUElpbyGahSqSMrcdkPZvt6ZU5L3JeubPukIGyTDeNRe9AWXCeM7oVBENPpKDIlYq8zb89GjDGliIzisVDV+1gw4IPviBM+gtH2kDYXjyiQxa5ZGQQYy7vJ3NXRDsMC6cIIc9JyEDxNrW4krNJUbFq9sSMiyU87C/XQ2MXRwiCokmBpNmJ1D7IgRB7tPKfrDIiIhWiG0jVaK+hYE/KhyillaTYacVZSp95oUMiTwjWgBGZfiY7Nh+t4U2ATdtxP47lcYNOpSbufk0vfgfnLw6bx/2bSZbX5SeK42DLHTvncBw5WVG/2lbTUiiWrZK9WxR5uEDnhAz9NJY2F3+U+SMzfGsQ9b4fjXZaxHKWDF1mLCm++HsP9Vp28/Xy1dKCXcCwU8Iez9ULccXvkk/KjJYy7ZQd+ch+KafHCqWxbsSxUMJcC66TOuvNS/q1pzS2YZJRjtCmarr1LmI8PtcFbb7TT338gfvOsUT/suLo3rBBt9Vc8BGZlujquqdl0Bswq0PU5Vk0NVhIjS4ExxX28C3tTnLQ6PLdIpuWq3hAz+WuXtvGifJgJWY9x+mgLAS9/Yw/shZMzrStX8/QsKRovsKmWRiaCuLbJRwIqWtesMxRSVeodXKgSHhp/dEBej7ZL3cG4gGPyLSWvFF+oeNeunDyjsJZ23SC8XbZC3IomFny39F/b9VDw+2VONujhzz8cA8hnMV9TNnSunAlFUoZARkFCfSlH4Isse54pksOyKnnx4z2C32xl4AsylCwtnzJHtrjO+Ok45ZNWoBwdZJ6SPDy5yIRIq6aVK4lxiMnp17H0fnQ6wGS++dK+3xlXtiZUWiZUEIJ8aiHwu7daA+/tB5lQ0MGWkpDyeAvGpLK8CQlbsi63cC2LplmGztb35MFFXORadims+q0lYvzHDxZ/AGk1NdzaJIbqFLzG2d0SeHWfsAacXWXcAGIBTXd5k4AXVpr/tWwjFnuPg/cMyPGrUzfnyhRekhiiouXQwGAsN29+VfnIhq0zWPlXb5J2gRtTaSE1eYrYAFqu1iLqLB0l7/8g3RSzlwSK6hs9xv8NJDwrTTWy9WoJDWL4mvKQoni5RZHqbPDOCzIG+mZsrJ82t6VRUr7ASIfxmWlZMqxd5GNu2iKCTRKsneLvQOV6H+t52cUa2GN/2I5L5TvVz2xVPeUDN1yRycxltWnokGK9lu1S/07NjhsTvUe65leP8ApeL4uO14JNF9dWHt22kT2Qjd5cT1WtKXIFVcGL3TzmIEUIkJZyosceMp053cYdWx/oYveqEZZyzKhdGeioXDoeidMLniUs67tfug/svpsNacGotkKHn4yCJCy0szK5EJVxOZa9Cv0Y7KPjAMGK0xJ7oDqVq9CDiRewMJmyq5ezap5QMa0ZJB90R4aqzpJg7Oj1L4XzRCk06wo6ycnDVRBaLr7RB7kgMsTo3LXQg3OJmFDMGZckjPxNvmQAU4aDbeIFrDWT63exv9Wr3PtDQ0noAoRyJsHP+hN9rdSXsIn1pmNRJDjhJbdaEyzM/YHnioZIwQnqzAuOI69sjsrMChWl20VFsTJFnHPcgPj5rVuR/2kjYhl9U8Lz/RS4ncdh4Cb95qA/pILQUZyeDiruWq3aiPP2rNpope/ZyBou/rcO1C6rM/mkTg4t+yTPjgx8dY39j9pRP1H5zQ/1JE/qOvXS0m33J2xL7jZhaxz4nBwxD4XwVXYRZ4qjrVPnDq99i1OIiKVxyTltWiGFj7/OjFIsbwq2ZpPlvfSNLnRk3lf8ooojo48lV8MD/DAiauilB1FMth5+GgXc2hMOUPnxvcDTa/1kXgYPC9VcWMV7Zl5NQ6j1cmuaCaSNZJbRFHrv3o1F9cGwdeNXE9nUOuxMit7w8G/cYCvjpC/MC+Jvro4K9moKlvvzHJB5xzaLBMJQSRwxze6nmgd3ygneM3KqZ1dyRTKYYwTsQLRGlocH2pcFLb6kzlmTISNNegwembsM5E4yVoWSRtMlvVgG8onfb6eB6q1y8/ogTM4fisK8xfKoHF2eCGwLFr/Ff2q0eB39ayCL9xDG+etE/oiu+MXSvtoqCVUx4k1iNKBKcNmhTy4aSU+2z3sdeq8HeWyj023pWIu1aHZYMDOsJLJ564pzrtXUDtpaLiApiY/vKkNZqPVoFIO1aFcHbZFB0C/TLtqNX9iQkpY8MO4witu9Jc+/wHPt8XzodPzuq6ZK2VZnBzW8C4Yxim93JyGlj0J+j1FxvGR0hzsuF7Txo6gmXToZTnSua8oOBfW5bvdMX7eJ4mzj1zssMKKYjuIQrkrjeuVk3GYjbohArbik2ropNFgW660oo5LiDAsPTtSiI415AyHIKLOfKRgXA9r4398iONd0x1/4GxPLrbMAzKva1IFx/mY0ZvUi/2R7jXCNTS135m4akrx4+Qd2q/E8T9K7/piNbxVaIMgKBn9eiuttKcMLzsba4p3KspEWCzWUWZIGjUH3thzI/03x1FmMBbvuJpm5bX/mcVrecXduAu6B6Qjlo/2SUu/1uwzxtSp6tXAmTtyhlcyi9N8XXOcFPISRMb70+KXeq4b4c5vC3xPh1qXsltwvHIVmuZcSJePrP0/EDrBNVG+OK7tG5+0EVtvbedQ7MEFszLYuDCOl0DFVWvL814JpWzlfONWQVG4cdFboUP8rEc/jk/5B/ao17JyHKyIwzibh8XvUN46hiXlVuc29vROaGnjsrlcPtc7n2rXFzZTZmTGClUhzdmVInbsl+6hSTu+lDZLjbbOpPaDtK8WqX1207hCQNJWFAA2PkYzqNeoRsNNOJc0QabMWZLaD8gHSlJNatUSkdPKPbaCtIY3AO0gthd+GFdFq9XCkvegnPOJjVwUozxMUYmlcd456h7EOl2ZafyOd89Q4dBolDovE+kl6rMidX9n0AaktGMro+duT1wpdfgp+413Kf7/tEZoDMURyqs7GCuH1KZfuRpuusrB+4Vt8hM1IRM+j9DdVpQUpR/zuFwvvBrFujLsO+ViboPhUJhZ8UmJCxgNNawaFl5Bp53QHhZZpvAmqkYc9HAW2raLo2u7/BV94rrEof/n+O93mh+3nfmXPVu4T+vOgMtx0qxmaTq+03toBWj6L41tbS34vh8kS77IdCTFR1vRdmALTCSj5YJ2T6VWKriU5dVKmhgs2+uUAPcURF1I9CjFZglGpQ78ujPPREE1TOOYzOu0bsE+/MOhR+omFhA/yfKPrD+x9IyVkyU56ymn9WxbIeb0kFaK5xfnqwqovl3zzh+5WNGzWLA3+qfsNzrI5NCStjQrtUXP1aIZ8ACxqML1m5NacZhXkRKxGmxw/o/3WBmW3ugHrpFk63T1jd4bLwSwpcHmj3JBh4EVZxd9DOUly732XDRWtHGA67yP/OmOuu45x2uQQ3OolbGi0bU9DkuhBYXAFF2bzv+e2HBr+p6aKCnMNVvaTPtxzMQYp8aeGUjXUVMud4zobcuhAe+5VwaqtISODWfMJvcspdB8SlVN2vsSiA5I65MY2d9e6S56VhwO0wVOUiFICsLlFE5jSPJ3RwpnJEVKp6pMwYaGm4N5x5iH0Q2Dc/rSFrhX+z2TFjnoQNZ4UYiyc8lDyxUI3aMLGudNslyODnOovGjre8OUDvfD0hdURItC63RaNN6p7puzrzDTw1VWimlE7Fh1X88kEH/pe+dAt9rm129DOkpfTR/g6r4oS+mQ/crBgFtOVe+ZvOC9dsOx4uIPdNsUcV9MkX10JBQRFha831TvHJbMBUP+wMnUdZ9UJ8lcn7uQf+8p7Mq27AphUDEt0Q1r5znDA2rr512/+YogF0UdhvIP0bAhAyvig+Gdw8yuXYFVoouvaRGa1YQpf+pc/+8XH/58pwey1UwS0tEW7b3W0PuIjdjM14zRr9bjHcJPupGDJqxSsmK5cmAcTZn9UymFvAyTK8m7XYviavT4iblupfcKwfr0gSZt9uwzUahqkBF6hxqI8anMnbl3vWS86AsF7SEUOaUmLDzjB+MMC10vPWOluXN63Xr2ka12nq9a/evlpzRfxcTZzIxq5ENY/2dhVrJvs5rmxOMq7VcdpixUwZfBZMxfOduXclXaM9U1+0b7PTKizM1bdwn23PScVStng63fs9qMTbwFbs24Qk/sHCru7HDczDp1cVRtUp25d/vsGoSFXNYgms1xjUrznnPFtEg6t595cjwyPPpL5QVHFBNoc3W7R6BsFUrD2TFjuBeICyuEUiUkkLXznOEDycwv7ofn+Ao8NAquDKksSxiOQnVE8RbIjFI/6iVF5X2qTfOcLBa2tN8SYnrO2xitTEnznUntexQ1Q3gSqX6LMouAgl6WdRwi/U2Xs7gaGp4BHbIqQYKZlltCADultGKdsCgU3dFesbpw5TuwC+ZjZJrOaXZup9wA4UXasfI9WfcI1uji+xCx42H5Gw6hoMCJhPEv8hzO1Qw7cHfKT5qulXdwz/Tl8eH9NH3yoWOmEn9mvK49cAYOdufVRyKPPBqk+4eF76jBwpklKrlW3ZRJ+6VX1BfSxfGNJhJUIrKRspjKR4c1mf7omzK4w4mlOY4vITGxMtmCngOieetmFx2HU0DsCB52P02ffFDCA2NFnBWjUq2rUs6xGwfcsvKLkopraK6pu+kh/soPkWfdFObtRQ44mtGzUcc9QYFxUX5Ny+gcYpuGzf3dH9Of//UDyFUQGpYz9WFdKIRxMFxVHmBNnU9waIJh66vsYbaCXg8+xrRYkU6FVqrjleobXrEcippEUdku9EA+gUH6G7lAtfs+/XmnEM0Px0nLFaDZrJHCbEljnxnAmBF79Yf0pV//oKgnLLmXZMAY/f+V3DGM6PSMd6fPuGOTGuI2CwuCdP/LfrZ20pP5qtV8vnJ1x4bvK1ePvEwcKE7XHbPJv344pKQ2jcqVmJ/inmWF3dZZQLKs2wHniVeY3v60U9qeYkzwGvZHmbdf/7CjIjqbxvkKMQ+g6r0AMdlxsKlfpz9X3Gw3nJT1ja89rq55zos3FO2A3czPhUE7FhGPCLecLuTjGrTvjazwchYHvQQKwe5P16BTMOkFTIRxozsbGcqJLjv749lfq3DM0i9CDZwejOMeE2kl/8v0Ca3kfPJx+Nk1XSgF8b4KkTHDk6gokvFVeGgcdkZRC8WeA9yWaFO9mRURDj+5blB8DIn2aNO04ELtJ6pEPQUHzQ04koOJZFqEqxakoi7pVKbqtCAFzGy4ZWNjDQ0viINHwbyRhvJMPh4cWTujx4HUmdCPxwFbnr1RvM8bLhLyZOsD43ERKIMNtaizRr+q8tA4Kb/yA8WaHlF0wn1G/UxzDKioK+cZDpIig6FH1T6jnU3OrUvOAdtRVzSZztwD+71Xx6UeQLyGxNHSlw4uSLdK5FUd3Y7WpidyN/PMj6UI+ofxmz+EwJIvC1kXPZBVx+wu79LhyKzwLoXjxlsaFn4MD1Cv3xdVVMaAMILjvC2/AzcOt9HYGYSwsfYKWH6xJt+zt/yQln7QDcJ1p7gBHiLdtqHKD2x4R1PSob7KcuXayWuBB3QTD40GN1LlPOsotUfv1FEehqVcyOwSX+rOscT/1mk7jtFzrtx4O93heMghOgmxRpePwFx7E7x28HoC4R8S3Laup9CIRPjtsXLCbVYkQSxJngndwjhtFY1Ma2CwHisjkXLRmYNwN4iTCjUtxfXja6fyXopcjMOwN0bCXLGixIGdHCuvx6RHPB6OfWCxWJcXUa6uyV3z+knP56tyab46J1QKUhwsSFVpL8VomH2Y+Yr3gIE7WnP+fe1IGoLfZbegrSunkmvOqee/DM3iYyZIizlnxjcqi7vWNKeNT/yvgmH+wEwULOCO4iSaowqKZg9rGE4P4iO0Clf2WuQWUdqMZrw5wglFNGBZjwv5OALplONYNESD4LzHSR5U/xAQwEHv9TwoYUjOJJfpjItIugVMPiRQcqlGXDMEGXT+0wQnhGzkad3JkB8nOzvK9Fe/spIr9iLr+lXTSlX0g6/EQ3sclytphMZhdmYaWHbXEqsR6TQ0McV8kaVZ1iv52klm+FXwUY/7ERNIILWP7mhQrBW1Su/lb8S58LKmgu3IPbzdCqW+oeHZ8XG00rxN8QOUfXLoEhSagFoSZr1VTbUeh7WoPI8ImCIuE2HarVQFYafQFSfjXvZr8XrtwMtC5R0yCucn5UR9TQPv6chyQGYQSgBGcuf4g20t+CJ0bluQcvNSxT1diVwfeowHfk4cUIpQRrJMmzp9zDsTJIm2QizZG+ZqsX9M5nwisvtpbV9m9Oiw5XozOjZ/uIf2DzEJ7HrwNAwUddfpuRJ53TrPyQ/YjFq+cAVBUz4q5S2l0wweog3mJH97sJLIvrAZFXaR22xw1FfOxjQBaWrzxhRRaTC6M+Y/yTc1+vVu8juctoMQ2Yjla6Q2gYtROHDpzS00Qs5OCdveoox9it9adE63Bq4497XzGSrWDOTbBb5y2IVR3pF0XjjayBjnuQXwjgvjTntP7/Uk9uxSMCoymZIF6M2aDsIlOmMHWVMQu+apKAtLQHJtRavyuvWM56sNMl+tzFJ+MKhEWZmvZ+BwBHfvkHwqDT0Uh/AzoSydXjuAop/awhnAaU9rynhJ3Mwwv8PcSeXZ8S3RfYQpLYxAfFrz6Q0MC32qz3HfO2yDsGS9LAi8qFpuuyE4IB+1tl6xL4r1jVwmn+//tTcDU1Vo/zVJhQ+bMaKGx9tXVlrYcSXA0mn3hjsMWvb8pluYtPIoeLjW72YtpJWge5eiwsGldI1oVLB3azdasDseM7Y8dd87Do8V/eBr8dA4OMRTHQMNpVv2Qmk/yHIgbWGxHkcrO7tPGVdXoZD8DPige3HDrE0Vc6imizZJVQqVE4kIaaUmcsWOtrGmGtLwivigESEWs4eMCSPZal7deRG29eleZjpGEHxpEfQxTkFY2uIWNdl2DpKF5adCOd3q0t33ZB75lH8fN5hz9swBicKrGpYxKSoymzFEI9WpNu1l1uz/sH2MAigsG0/w0A5DEG3ZtTj+u562dCaUSPoJoWJE7M9iuy4k23FFOaAXtid7ez4lzrCzE1utWySj7ZBmK7hjZWC+ksKMlcOHINwdqthYVRuQPqtVI46ezcqI65nujvlDFWAkejkOh4EX/nOPXWPrsOeMLiVeVPk1reJ9z9o8QdhMjl4uR0t4nJ68PKbWbTYzJBw05xAQyeE7nGTA2Gm6HcNxAnPFknPCzOIk/4xER7IUCwOfH1BXFUBJJS4BGvMxw+XkCezRsy7jmOwQ1z8dOXc9ugryojReYQyJNcOC/XUPRXHJbuQJRI3/qMQumUd03sVFVOFhXLOencxXfq9Sd+KD2Zqv84vg63QcuOb1JIK0CVNov199Sx3yjkPRqfbYaMqm8B307H3uRhSHdM6ih51IWHi8VkRbDJbSaPpC++2P5hhRSA6W+B5nYjV72LXDyqF6zRtLED66X1CX72ku04pIJAeWbRlfQKIUnGvB9EaqcsJat9N+kOCjx8gY50uyxxnLtOKdQ33myk0J9jI8ImItPCeR1eA5b9YbCisOhrmKVRO+dlkk4+vx0GjNQ0tJK2H7tNJKbBVJ3EmGQ1Z+z4F96IUEpGTp4R5Jva+CAQq6cL+wFnMFDvzLcNRPk+hRYnLKv0TaT7571Tto+LrRa20M1J1DWvp5YkrnLGP2V/Xw6yjmPZmFQhah+eCMWxF1ojIQt1Y1dIkD8X7yoiNnV0OrN0VPqfGMvWBg7QxxKgqjw5f4aAzTmMQMk36P7DWaWxSgAcoz+fQpAR0qnzXEbdO/rX3tAL1yC74NshNSL//7sy9+T5QZtEQ2K6bnuwGcT9jSWONR7uacWsl1kDCfKUvFfNR0Y9hQJIPG+wiVpvVbQbxvlDNZUZslHOjrGz84EDUHRDovAWCSYfCzevzvQSBl3tHx5X7T8zluF777URN9j72aRElhKXFz3qhgtItJDKDokHtnsI17cfy8kK8o8Pg8bT//qLn+B/kyCXv6AFo0247MjCompowLHw9gfjloBoT16ezqu3HK6CyVjfRRx5+ePy5cok08V3aDOYHWV0jMTQdzUu/kU2mH6JC51Wfc8fi8snXiNF+tBNRkvtIKsDZfZ/iomWmMqzeRSVFSDWw2x5jiCdDrojPtiEhaumnsOsP82NxnHatRXORU9r2RkCXnFi2nAK0fxldQUWeDYWFN4lvhH7TtnH5L0UK2JVq0H5dFGrCeE8be9vkXfXCoZcQADFL8Z8bXeyGP+6BdHGgLM+vt5971rBUFv4/DklG4YuOUWZG/oTJRU7bCftw7zs6DlE3x4oistLHbHeu/oQ3OVWzj41anjd6yHQRfk4f2+F67RKGyYAT5FF49U9qXDFU4IWKBKSJLchx8fEXFEOCO2wgI11FGlk9l8Cni5eGLoqvUFKKidkFcbP3Kt9DwdUNRhxifMsASN6HtpN8vyfCXHLUzMD2FIYJek2adt//N71Snum+/WfvO+Q/UNzu12+Wkk8/wQe/J4OeCH2O6708/+0apXdep8pOe43/vtPHTuoXGGqMbqO9uaKd+o3Yki7B5m2uHGB9sd/hW3W3d511vUxbVST7QDrlosdLjxjmMptFh9ZCHvUYFlp3CxyxOsW5BfvPNeLndt2XMpQ/MLGQqlrDCPPOHCrK/3/yuU+pQNeIYGz84oJDITBsAaYvkHuId0eXJU+qPt/o79e14hsJ7L8N3d9zkQoKDyI6aoT+czu9xGhXc2QQ1mooRdCSRE7Lc7es5t7OHO64At1JyZuE78MLlvFOVM258SZEZeGKGUE3P5ZD5Zrfrvs3OGYg6z3g8owcfUgQ5gEpgB72eyF25QgioIsQlXqTfyN387mnr2fl8ZTpswXzN4AMzq2W8wQqiV6f320f63e9246zcld3CuLLt1Ldd2XQZtwt1p/JH7i3nmS4fbodkpj0Z6rS0VLamHEeuiYkqyXUupOJxeXHjYrR91x80h4nGCUzhwcUY/0FzGY6dDG3WmsoMHRplxlKl3foz3GltU8g1HTBsTrvxiXfFq9mHw+gQJ6k9I16CH8fMNl2OZiptk0XnwQ+67m5XOMi+Kg+NiOwujdXA8XrQnRHJn5TsxfFniwedh4SDLkOEtz5fE8l4HnDcH8FJL7M4qezLrYApJJx3yaG5iQM/jnH92vfQ8FXjnd6TJITR48Sk8vbxX8xhpiBfi3s6Jhe304Zi3JX5uM8A9PwMp3JIikGP//XaV/Qk3B325Ho5QcH2uI6PFE7nMcAPyD1HluUdJTuQgqUz9VfmEG6Hvcb9Ush+HBu3S6hei3F+s+aExYvd769sf37Ex/0e7zWNlWfKnp3h/fiaex5EZKTSLZEUQqf/fM3BDpwic1wwOv6voIJtggIlLZM/5uC8zJ3x2p6mmfIj1BLcwEvLywyk2Xw9XNsfqB/3FQddGt5U3rRAGij2uSzMARuZTVpE+qrjH2hJ4JfJYhs1g+1KHOjp8xvkIfT0ofOg97gD41gFyZRKPFeADRGsKTzeu6t7zNwQX5mHxqXvEGASL9mC2ijZs8QbhJMublr6vxAGQXAmoWv92jfD/O0huZZWwolTmwBc+ZQ1DP4kfcgkbaJntERaw+vjg97dvh18v+tUd5t6rLeND3eH3d2Tuwy/FXygeK66W+VE1qHrdodnVkf6G4VrX6tZZgYP45DoVH/Dh/hUfNiNr+H77e9VoL/7Vt39cft7N8XDw6EbcYv5Nl5/V5t/425o4/8Wf/Zw+FZVH3QZdI39C68tN5uv/0Fv6j9ucaTnhEKQffmN3u3U7slvtL9T6mVLWz68u7vrdjddg7pOPfdK/oe7u5dfVJbx1XloFNGDqpsk02xyY6ASI5mm0wK1KNUeqTZNEmwkvP8m3Js9xdChMY6y5TjdE7uVifkgyTZIiEGeihNprUdaQ0NDQ0PDm4eKXJhxlb5Qw1uEQn1je6MNc3yFHtpjP4iakkX52VFpH5xHVO6i6pY+ddAdgHRigLAOVMKuIUk/C7reOQOiJmqYPep7RNPRJ8kpaazJtxdFFZXy0OpaMkFDQ0NDQ0PDi8BBk0a/9nU03AqKBenfAiWr4c3ha/TQIAnqRHhrktpHnolUQkRdd9IWlR6nIYm2Mm/QWHhCNyQUPA2d0Sy8gDuCrJv1wteEBLkXSUfcG2SPUZA36NYkraGhoaGh4Q1Dozxev/Z1NNwKjgla8VVbODW8UXydHhqanEjHjBOl/aQhAo9scndQ3+WlhZ1HW+sgSkzePb3w+Va4u+s9ZEN8uh0rEsFJ4cmzlg/1igpWmg9AINo4XSVq29DQ0NDQ0PCCUOhvdXuhhIZXgmIJBNd4TA1zfK0eGgsh+qQli5IzNDhHl0CbGrpzw+rk5qCzZCJIQhqaeIJvKfrB3Yds6tCYWrR6yRKyhC20eLkZ1dQDggSjfdMNaWhoaGhoeJtQ3DGokRy/HCjurOxbGVpDBl+vh0at9XzSCTkq7UNII6JfKrQPKdOWZBDln2H6i/tYvjXPpttT+1cUnU1ajpG9UcdX7VOnE7nJiL4b1J72jd1KQ0NDQ0NDw4id4xByS6F9MVCGW9bq176OhreIr9lDe3zUvZXu50E6mnpI7ae0mjSC5Soucd58EOfNQ7Qen76tPBqh7ylLyLDSmJ5cM9agDOl2fNKq5LSa4eSgd6o5aQ0NDQ0NDW8L3K/av3rTvYabQbMRafRrX0fDW8TX7aFRezTRZ4TSfuIyBhFFRKs0e1Ta58K0AP/NQv7Rk2fjjXn9DtYzPOz3Gl3cvCT+Iu4KRWkupP5oHmROkbMkccfmpDU0NDQ0NLwhOMf2fPPQvhgo9tCaz92Qw9fuoZGPRmseE/9S0oxbV3t/LDubpPa5Qs2DPiid0dj1IQXI+ObSaIBWzhhD2pURJXRTY2spTYNMirSHC2iURo0EmrpjQ0NDQ0PDG0EPxTL3hlqRNzwJPTd6atqcDVk0D414wBY9nkEJTD6MJJ4m8XppcZ1okUG6Vwf5iY1xdGr++do3k0ffHUYnzcAHtREkTmljLclCy4r8RrRR6LaoJk2/9pU3NDQ0NDQ0oLtxaGVoXxAUKE3tjTbk0Dw0QuecFJgFyY1NjcNSL2v4Yd5Poo/4ghdHJ1CDNMo8vWV2oB7hnON8GhpaT6V0Vurqgtx1dOSvjf+pG9+xoaGhoaHh1bEP3MlVv/Z1NNwKikP9vplZDTk0Dw3onWexw2ijTa2sWZs+tbIOqfQspAZqHv3FxhUTKpD0teide6t5tIRO6dFJC1EygGFyzKT5W0S5HUmIOOq7Mt5RN7z2RTc0NDQ0NHzVUKgq1699HQ23goO11XJoDTk0Dy2B8miiQE+Kh9GC5OgkUWatJJ2ks5iHtAgIgakoDV9703k0wcfO7Q0n1Aw1S2T3jKmO+Bt8T2iK8PKh1e61L7mhoaGhoeHrhcM23b/2dTTcCorFwk17ow05NA/tiM46pMcmIQ3RBTlV2g9Jad+L2iMUIKEuwh2uI2WdXvteCnG36/VeO2Zv+tSYG63RuNouuujFLyV9x9b1vqGhoaGh4TVA/arJ+Hjt62i4FRQbna6l0BqyaB7aKbQ2rKFBzlcUSX0bJql9/ru3k3JI6gUtlWvc+TlSa2j7ufUr+XF/oBq13hHsQCV1jjOHx/YD5KUNWjWBx4aGhoaGhhfHaM/TntwSLl8MRp+bouHNQ2vIonlo5yCuow9SomV9vFTaD0lp34epQs2yTIjUpTFVkhyczyaPdoZv7+4One4d5PlJ85E1RCLIj9ZF43TLpTU0NDQ0NLwsyJ63vnU3/nKgkAjQr30dDW8TzUO7xHvS0WDSIrllThJmkjnzKFTjal2uRAsoUosp4yZUR6rnetu6jgX45/07rTvtlHH0l+vpb0472zulvvnHa19eQ0NDQ0PDVwPH4ePPjKHTsAJHDY4+N85Vw4uheWgZHDTagxmUmPmTFtXskvmjvCNLa4iOiChAit6It5+BrmNDQ0NDQ0PD28cDrA333WtfSMON0FtQrxpvtSGL5qFlsdfDAHkQP1ViidQ+BBzZBQMHUHqjBalPk3bX+IV36t1r30tDQ0NDQ0PD5409lx4E89rX0XAr7B21njWtDK0hj+ahLaDX1NaZIGIgXlwycdjQHA2Kh6Qqwsk070WuHqoinL52+vDa99LQ0NDQ0NDwOUPBttCvfR0Nt4Jm5exWhtawgOahLQPKjhmpfXbVvBOVECZA8r8nfiOapbFUP2k7evWZF6Q1NDQ0NDQ0vCZ6hIT1a19Hw62gyGBsHcgbltA8tDV0evS9YnRIh0FpP8yU9plInD7hbmKe/TTpj2a/ANGQhoaGhoaGhteD49hvbLISXwwcwvmNZ9WQR/PQ1nHfa0OCIW7qDWa9KId4yOqzWkiAKj31teA/g+SjJ/eMeliz+H5rJNbQ0NDQ0NBwBXZceWHdv772hTTcCDvSDR///+m1L6ThjaJ5aJtQ5KKxkn6Ioh7ikSo7EXD0EORPREj+kvXSMs0wA9Ip/dq30tDQ0NDQ0PD5gfreGOuarMQXA6UtvdD2RhsW0Dy0Ehy0cwMEHCG1D4mQaMb/jPLnVrwypNSsQ4FaYBGR8etxsNGZ3WvfSUNDQ0NDQ0NDQ0PDW0bz0MrwoLXj7BiU9pnISCI83C4NVGIPuRCoPSKjZiEXEkGRHH0110RDGhoaGhoaGhoaGhqW0Ty0YvR7Y/wktT+6ZUQhJieNPDH8I7K3BtX9YFGuJhKPnvNpJL+vWp1vQ0NDQ0NDQ0NDQ0MezUOrQaedkByt6DZan9QcoSTiLRJtyKBZKVkTqUeL8jXn1N9e+04aGhoaGhoaGhoaGt4imodWia53JL5PrliqPiOXLNpEc4T4fipMg4wIq/FTbzT+d4JuFWkNDQ0NDQ0NDQ0NDTM0D60aD3tjfXLELHtq0hBt9Mec5Xozj0o0e0yuBWmOxom2SPo96v1r30lDQ0NDQ0NDQ0NDwxtD89CuQa+184a9Mkg4gtUIxRBI7YPeyCr91jHZkUrRLFQgA6fTWiKtoaGhoaGhoaGhoeEczUO7Eu8758BgZHUQrkYD7ZGds4np6KHvaCOEHy1q1lIiTan7176RhoaGhoaGhoaGhoa3g+ahPQFaOWeiuGipafUktQ8FkeDBhiQfDik2KO8L7dEb3fT3GxoaGhoaGhoaGhoEzUN7Gvq9k0oz66M1AS2rk3QjuWNIs0F431Mnaw8vjRup2ehHJ0/p176NhoaGhoaGhoaGhoY3geahPRkftO6Ni1HIiyKtT1VnqWs1Z9XglCF/5lGyBgH+8b+c7g6vfRsNDQ0NDQ0NDQ0NDa+P5qHdBJ02JgTDJWYeDaxFh59zZaBABqE3guJIfx6j4fo1a53TrSStoaGhoaGhoaGh4atH89BuhU5r5+zAHa0D2I6UOONcGVEdoScyfuIg9ciuXAxEdBy/EUfvzmj18Np30dDQ0NDQ0NDQ0NDwmmge2i1xtzfOT0r7R9/MsqsGOZGImjQI7yOlRv9BLEmiO7ZMWkNDQ0NDQ0NDQ8NXjOah3Rqu2ztnOEvGrhq7aEJrZI0QS32tOb9mbWppzb2tYzTjnw9a/eO176GhoaGhoaGhoaGh4XXQPLTnwEO31y6AvMg1aZFLz0g8BFVoKcU26fFT6Rpl0khmxDnVFPgbGhoaGhoaGhoavko0D+258Ek5rZ11DmxGzyr7qETjnBnzH7mvdUBzNMPumnXstI1O2o+vfQcNDQ0NDQ0NDQ0NDS+N5qE9K0jjkcX1k8Q+t7ROYo7S4nry3izn2jiT5v3gdOuT1tDQ0NDQ0NDQ0PCVoXloz46HXrveOWO88yzAT2m0GE/6WkspGndSG500m9REgtWN79jQ0NDQ0NDQ0NDwNaF5aC+Ebq+sc0xwHN2vaB27ZM6HJCMSpkSaZU8tREeUR6eUcq998Q0NDQ0NDQ0NDQ0NL4Pmob0kPmmte2dGDMiaEc8Rko9clGZFLARkR2Y7xtGdc07tXvvSGxoaGhoaGhoaGhpeAM1De3ncf7vfm2FgL2xqaC3CjiLqKKC+1jFyKs2p1imtoaGhoaGhoaGh4YtH89BeC8Oh2ztlKaVmrfPSOw06IiIZwjk2/h/9iXempdIaGhoaGhoaGhoavmw0D+218bfDndJaG8e1Z9IwzZLIoz9NpXFxmnFGq+61r7ihoaGhoaGhoaGh4bnQPLQ3g3tNMCz7aAZD1EY/jP+Hk0YlaaQmMsKp5qU1NDQ0NDQ0NDQ0fJloHtobxIc79W13OIz+2uisOeOTgIhH3Zr3xinXvLSGhoaGhoaGhoaGLw/NQ/sc8N7p/V0/emyd60bnrNdOq36vfve79voaGhoaGhoaGhoavig0E7+hoaGhoaGhoaGhoeGtoHloDQ0NDQ0NDQ0NDQ0NbwXNQ2toaGhoaGhoaGhoaHgraB5aQ0NDQ0NDQ0NDQ0PDW0Hz0BoaGhoaGhoaGhoaGt4KmofW0NDQ0NDQ0NDQ0NDwVtA8tIaGhoaGhoaGhoaGhreC5qE1NDQ0NDQ0NDQ0NDS8FTQPraGhoaGhoaGhoaGh4a2geWgNDQ0NDQ0NDQ0NDQ1vBc1Da2hoaGhoaGhoaGhoeCtoHlpDQ0NDQ0NDQ0NDQ8NbQfPQGhoaGhoaGhoaGhoa3gqah9bQ0NDQ0NDQ0NDQ0PBW0Dy0hoaGhoaGhoaGhoaGt4LmoTU0NDQ0NDQ0NDQ0NLwVNA+toaGhoaGhoaGhoaHhraB5aA0NDQ0NDQ0NDQ0NDW8FzUNraGhoaGhoaGhoaGh4K2geWkNDQ0NDQ0NDQ0NDw1tB89AaGhoaGhoaGhoaGhreCpqH1tDQ0NDQ0NDQ0NDQ8FbQPLSGhoaGhoaGhoaGhoa3guahNTQ0NDQ0NDQ0NDQ0vBU0D62hoaGhoaGhoaGhoeGtoHloDQ0NDQ0NDQ0NDQ0NbwXNQ2toaGhoaGhoaGhoaHgr+P8Bh/OfKHuPkPIAAAAASUVORK5CYII=">
            <a:extLst>
              <a:ext uri="{FF2B5EF4-FFF2-40B4-BE49-F238E27FC236}">
                <a16:creationId xmlns:a16="http://schemas.microsoft.com/office/drawing/2014/main" id="{CA1E117F-56D3-4CD0-8656-C9A426515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283619"/>
            <a:ext cx="3719744" cy="9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4F730-9190-4BE2-A08C-5C15CAFBB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734" y="239117"/>
            <a:ext cx="2446367" cy="767154"/>
          </a:xfrm>
          <a:prstGeom prst="rect">
            <a:avLst/>
          </a:prstGeom>
        </p:spPr>
      </p:pic>
      <p:sp>
        <p:nvSpPr>
          <p:cNvPr id="13" name="AutoShape 6" descr="data:image/png;base64,iVBORw0KGgoAAAANSUhEUgAAAZAAAACoCAYAAADO4bi4AAAACXBIWXMAAA7EAAAOxAGVKw4bAABoCklEQVR4nO2dCbwN5RvHn79939dsV5aUktK+WSoVKm2SUqhEypaUUIiSZE1IoZQ2SYVU1hTtFFJEhOxbsi/95/vOmWvOOTPnzMw597pu7+/zmc+999w5M++ZmfP+3mf7Pdn+/fdf0dDQ0NDQ8ItsJ3oAGhoaGhonJzSBaGhoaGgEgiYQDQ0NDY1A0ASioaGhoREImkA0NDQ0NAJBE4iGhoaGRiBoAtHQ0NDQCARNIBoaGhoagaAJRENDQ0MjEDSBaGhoaGgEgiYQDQ0NDY1A0ASioaGhoREImkA0NDQ0NAJBE4iGhoaGRiBoAtHQ0NDQCARNIBoaGhoagaAJRENDQ0MjEDSBaGhoaGgEgiYQDQ0NX/jf//53ooeQJpg2qtkpxo/qxlbJ2FJCW0ljK25sRY0tt7EVdHjrbmPbb2zbjW2rsW02tjWhbZWxLW3YZuLGtBz7iYImEA0Njf8cDLIobPy42NguM7aLjK2GmCQRBAVDW6kY54NcfjK2b4ztS2NbaJDKzoDnyzDQBKKhoZHpYUzgWcUkjGuN7TpjO8fY0tOUgpzqhTbwrzGmRcbPT4xthpiEcjQdx5MUaALR0NDIlDAm6CzGj0uNramx3SamKyqjAPI6N7R1N7atxnjfNX6+Y2xfGWRy7EQOzis0gWhoaGQqhGIZ9xpbKzHjGCcDILd2oW2N8RnGGj9fNYjkrxM7rNjQBKKhoZEpYEy6xDIeMbabjS1LWpxj35FowyBPtqSfKsXY+hhbL+MzTTZ+vmAQydfJPkkyoAlEQ0PjpIYxyRLX6CGmuyow9h4+Juv2HpYtR3LJjsP/k237j8iWvftl1/4DsmvfXtl38KDre/PkzCmF8+SVQnlyS/G8uaRYruxSNMe/UiLbQSmbJ6vkzR6IZHjTrWzGZ/zK+NnXIJIZwT5d2kATiIaGxkkJY1KtY/zoZ2yX+H3vv8b2555DsuZgTvl9z1FZvnm7bNq9y3X/gnnzy6lFShhEkUuyZTUIIVce9fruvXvUzx17dsuOf/6WDTt3OL6/VKFCckaJYlKpQFZJyXFQyufP7jeCDzl+YnzmBcbP7gaRzPX39rSBJhANDY2TCsYkWtX4MdDYrvfzvkNH/5Wlu4/Ksn+yyffrNsn2f/aE/f+UoiXkzJQqckaFylK1bEUpX6K02koVLq5IwwsOHj4k67dukj+3bJQ/Nq2X39b/IcvWrJSlxjZ7xe8yO7Rf0fz55fyypaR6gX+len6RHFk90wlkOce4Bh8bP7sYRLLC6xvTAppANDQ0TgoYkybL/qeMrZOxZffynn8NU2PprsPy3a4ssnDNBtl/6LgbqtIp5aVezYvk4tNrykWnny2liiSepJUzew51XLa6cmHq68f+PSYr1q+Rr5cvlgXLFsnsxV/LjOUrVf5u7hw55eKKZeWCQiLVC2YRj3WakOe1xjUZbPzsbRDJvoQHHwDZSrSqm6xjVTO2G8UsyilnbIWMLYexHTI27tp6Y1tpbPPFzH3+O87xeFi4o1R1HkjWIAOgo7ENTuD9VKJWTs5QNE4Qzje2BQHfe0TMCuYMiS1j55zoIXiCMVFeZfx42dgqetn/70NHZf72/8ncP7fLxl27Ul+vVfVMufXya+Sa8y6TlJJlYh7j8NEjyprY/veu1A1gZRw4bBJRwTz51c/cOXNK0QKFpXjBwsqSweVlR5b/ZZFq5U5VW4v6NytCWbTyF5n6zVz5cMEsmf3bKmWdlC5UWOqllJBLCh+WgjniWj2QaFdju824Pq0NEpnp5dokE4lYIJADKWf3iEkeOePsf4ax1Q+9B+wVc3KdZmwjjW1dxP6filklympjSALjTBTc17fFlDfAdHaSMtDI3Fgr5jOArEVpY6si8Z93C958HxqOMCbGvMaPQcbW2sv+G/cdljnbssrMlevk0JHD6rUKJU+RZvWulzvqNpSyxZyLxXf+87f8sGKp/LBymfy0+ldZuWGtrN28QY4cDVbbB5FULlNBEUatKmfKBaedpawSSwYGQoHM2J5q/pAs+v0XmTDzI5k0f4a8ufg3eS9bdrm6aorUKXZUSueO+whBqp8b1wqC7WwQyd5Agw6AIARCBecwMX1xieSv8WDUCG3djA2H5HfG9qGxXS0meWQE/Gxsd9j+vt3YJkoapQlqZEhsMbbmEa8hS1HjBIzlPwNjQqTI7i0xF24xsXnfEfl0SxaZtfJPOXrMTLWtc/aF8tCNdxo/L1ATth1YF98s/0lmLlogM39cKL+s/T2pY9+6e6faFv6yWMZ9Olm9ViR/QbnynIul3jkXqZ/FChRO3f+cymeorW+LDvLeFzNkxMcTZdovK2VGlixy9WmVpH6Jo1IiV1wigWTrGNftDoNEfkzqB3KBHwKpaWxvimlJeAE23sbQhhsLc6uQsVHkwyo+0tOHzWcv9c+ooFK0kbHddaIHonFC0d7Y5p7oQWRWGJNgGzEXqjFjHf8cPirTNxn7/7pWEQcr/JsuvVo639pSqlcI9xzjNvpq2SKZ/OVn8uGCmbIrIoie1iBTC3Jgg9AuP+s8ufXy+nL9xfWkQJ58ap88uXLLPfVvkuZX3yifff+VDHh3jMxY/qt8/lsWuf6MSnKtQST5ssckEsj2a+P6tTdIZFRafyYvBIKrihL7GyS+dgzUP8/YnjC2WIUvxDceNLYOxlbWwxgyGsaIJpD/Ouaf6AFkRhgTXy4xXdotYu1HcHz+tqPy9vJN8vd+M3583flXSI8728rp5SuF7YslMGHmFBn/6QeyftumNBq5P0Bm837+Vm1dXh5gkN5Vcu+1tyqXFoBgrj3/chWrmf7tF/LMW6NkytKVMidPHrnjjLJyaZF/YwXbId2RxrUkit/WIJI0iyHHIxDcVcQACnk41jIxRcoiYxlO4I4PDG1o1Lwm7oHGkh6Ol95IF/NQI0ODxRLlBJlT2/wEwJjwSJrBhX1xrP3+2ntEJvxxQJZsMBXSSbvtf+8jctmZtcL2+23dHzJk8mvK4sBllVFBUP7tudPVdk6l06XjLS2k4YW1FYlgUfE7RPL651MUkYz6foUsKFtGmlfMKaXzxLRGWhjbacZ1vdEgka1pMfZYBMIKm4ndi69/uJgmfRC8Z2yzjG2JmO6tkwH/nOgBaGhkJhiT3GnGj+nGdqrbPrD17M1H5Y2l6+TwkSOSO2cu6dGsjbRu2FSyZjk+TVFzMfC9sfLx17MNS+XftB98ErFo1XK5Z8BjUrVsinRtcp80NiwTiIQ6lFbX3iI3XXa1PDl+qLw5+2N5YlM2aV6jotQtHnMVAxnj0mpgkMhvyR6vG4GQ+fSCeFtdUQnaI8FxUL7JA0S2S5EEj6WhkV7Q1kcSYExueDo+M7ZibvvsOnhExq0+JD/8uUH9XbvG+TL0wR6q0M/Cph1bpd/EUTJxztSTjjgiQc3IfYN6yPApb8jTLTqkWleF8xWQ4Q/1lFuvuFbaj+grY39cKUsqlJN7KmaXQjldrRFI+UvjOtc3SGRRMsfpRCCNxTt5TJXEycMCq3qKUhZ7PLcf8Dkzrg3rH5nt82j4Q6a5/yE/PeRRwG2f3/8+Ii8u3Sbb9uyRHNmyqzhHuxvuTE2JxT017IMJMuj9cbL/4IksGUs+SCm+4cm2yo3V/94uUqaY6dGHQOcPflMeGf2cvD//U/ljRwF5qEYJqZzPdeqEnOeGSOSbZI0vkkDIb58k3ibwXWIWDiYTP4fOf1vA9zcWM90SusafSkDO7oJjWUJ2GBYPaZj4W1+VjPll5AuFWxChOKwzMtciM1Lww5PzzbJsoZiFVidStZNrfbmxlRBzIbDyBI7lZAffTZ5lxPRqimmZU3ti/27yPDNj4t/+QcyU1/fSdZQJIEQeVDK6FlrO23JUxv30pxw5dlTKFS8tr3V9TmpWqpb6/+9+WyIdRz4jy/9clQ4jPnGY9s08mffzd/LkXe2UKwu3FplbYzo9rdKUuxhE0nfhH3LvOafK5a52nJpTkEGpmywSiSQQVgJeC59aijmBJRuk790i3ussSCsmBsPEFU/egC8fpHJKaCPo/5KYkx0VnbP8DzfpeMDYHhdvfQy4RqQ/Vwtt3BMsuSliuiG3ObyHOpa2AccGSXVz+R8pg/dJ+PPD5PZJ6HVnlbnj4FlsIeaEeZaYCwBesyZMqsLoPY0J/rqxveF79O7gmaAgtraYWYFcU4iZlqMoKFDU+pGkzfMeiSvE9ABQAxHvO8C1YfItH9puEvM6odzK/V+cZqNMEDa3lSN54IF6f91hmbJ8jfq7bs0L5ZXO/ZQLB2B1PPvWaBn6wesnvbvKK/7Zv0+6jnleVa6P7thHVbyDO+tdrzS87n7uMRn9w0rZUr2S3FQmi0Eyjofhen+GEGUy3Fl2Aukl3puvkGk1JdGTu4CJZqnEL9LCWqIm45w4+1GDQsN7UoedCIYvKV9WZADWiNmE5kToO0Ccz0kMU17MFee+0E8KMZ0eERLKSYC409gQXGMVa5eNQZbjCpf3xgOTqxOBsOq91eF1JmYmNVLAIcWBDvtgk9M8B5WCWEkd3DvWVleHNlKp3xfzugVNamDMxPB4lmJdD84BeWC1kn6eFlYehbMkrbgGkUOAlHmmuf9Oiz2uUx0xiZbxNjO2X5I2yiQgFDB3dVsdOfavvPL7Afnyj/Xqb9Jb+9/XJTVQjkjh/YN7yo8rl6XXkDMUvlr2o1zW6Q4Z3u5J5doCZ59aTWYOGC93PNNZPli2TLbtryD3Vsou2ZxZhOsOiVyWaGDd+sJyZ7r6eN8ziZzUA7AKYhXBvCjmF9ntS88Ey8qXVZhdrZLJk+Kki1zelyJm2jLyKjSlOeR5xMGBIA+Wz2kx9mE1/LyxPWsbE/cMWZhe4px4wLVh4t4a2u+V0OtdQhvRR7q2QQh5Ehg/z40TedjBRMf4h0i4u3BYaGxBqvohJ0gSd2dnYxvh470QBs9HpXg72sAYWaxghVHrdK2P98YC30HctrHcwehpoH7wqJjacBYYAzpt1ZzeZOBsMRdjuGnvT3ikSUAoVZdsK0dHC4q5o1bsl29DwXICyMQ7LMxatFDufaG7/L3vv50ISRFk8+celQ433S0973pQubSQT/m4z0hpM/Qp+fjrOXLoWHl5oHION6Vfrv90mnAlkuJrEQgKl14F3zCR07rCcZzLOWBO5E5iSRsw2dYN7RcJXiOtDSVLVq9uLq+GxkYrSXy0aelcjTcOQMEaQnKRZMaKeHhoQ6fpdpf3UwjKap3PdJPtdZLo+4oZN1kfZwxuuNLY+nvcFyvQIg/GxOrYbeLzA471YmgsN3vYn4mUQjUvrlquORYf30BW/Nb3hWXfRt8jjQYaRt9KjOwjMQmDhY9TfdWM0PawmOTsRMSMHRci34nzxIxdnhCEigSJOzpaWZDHsF//kcXrN6kJcWi77so9Y2HER2/KU68NV0V4GiZw4SEZ/3LHpyVf7jwqtXlsl2flwWG9VMX74WNl5aGqudxIhPvwoXFf6gUtNrS+EPf6eE962I18cbcbW1Hba3zJsCYKO77DBNoEXBQn378duHZwkRG0d5s4OTemP64FJzJKFLjKsApiuU6mSPik74amYk5oHWPs01jMSZtVtP0biM7TXDHdQn6A5cRK0qsrbEPoJ5McwkPlfJ4vHrhOTE6xVvK9je1JD8fiGWfSjXRVkZxh6cAV8j/EMFByzHOVK8Y+EDtWUjxLmEXEn8b2gbjfD46zWkyrxEuxb1oA4nYsEsRtNXLFvlTyGNmhl9x2hWnkEeN4/NUXZMz0d9NzrCcNZnw3Xxr1eEAmPTVM6Wvh6hvVobciFHS4RmcpL22r5HBzZ3E/uC8tg5wbAsEHHVvXOGK8QU4UAGTwWASCXx9fXSzyYFLENRWPPCz8Kmaw/qMY+7C6JSBZXZKbUYRf+tU4+0CWXsjDAu46YjlXxNgH0mTSqhXx+vfij0C4Lj+GfnrF0tBP4kvJJg8LuOywMMY4/I84hhfyIA71uMv/yHSiM9x9LufwioqhY8W6fqwISSbw6kaFPLtLbPcy3x/uA9c/XjuFpCKkbdXC6X/EwMes3C/f/fmX+ttOHuhbPTS8j7wzb3p6DfWkxM9//CYNuz8gH/R6UQXXSXEe2Pox2XfggLp2OQwSub9yTrfAegvj/nwTRDsLAnnE53sm+z1JQCDhTNAW3zZV6vEKDNnfb7AQS4RalkYx9sFCYdJFBzoZSeZM4hPi7IPPu06AY18jZuZQrFUtJEMW092217b4PA8xgBI+3/OFmPGKSIIjXvWHmBMqK2TSrJngcNsQF/LrWiNQHzm5s9r3EiMZLe7kYQeWIxZkTMkNF0Aa8cgD4BXY5fPYxMhIoIgleIobmAC7n/hPQgip6g5z+//76w7JV2tMA3XA/Y+GkQf+fOocNOJj5YY1cn3PNjKt72jVHAsSefHhJ1UTrY8WzpJiuSvJLWVdw43DjPv0rV8VXwjEj/otX/a0cOc4wcpnJ/gaT86Z1dSjAc+DVPsuie0TpwaDwPqVAc9hB9le8YLGTPBBfOwQHFlFT8fZj8ws4iZBlnXEG9ySEGIBop5n+xuLEZ8EQXS3FF+uE5YVn8drjI4JEpL6wvbaDIl/zXEXtfF4DkDc8DMf+1vA4o1lSQPibhMDHBtgtcbLrMHNi9vr4YDn8IxQPw/qUxwXAvM2k6q7Vv3e8eZ75L7rjpeAPfrygCjyQNLjrIqnSY1TT5OKJctKsYKFVfOmo8eOyPa/d8vmndtUL4/vVyyVdVuTEaY6MUCV98JqNaRa2VOlbIlSUrxgEcmdI5dBBgdk557dsnbLX0rri89p9WUHZKjd0qe9QSIvS6F8+UPurF6yaedW+WDZz1IiVxW3OhHuz1uQvZ9+IhCIpw5fIRz2sW8ywCq3s4f9XFc3HkA6B1/qeO4iiJbg6bw4+8UCZBivbyYT60MJnIPAOGrI8SZcrKCicfaJBLUz7eLuFQ0sKiYSS3cCXwWTfLwEBa4FNRG4+4ibeB0vFqVFIBCQFxetnzgg+Nzn/oCkjGs87OfXK2AHrk9iXWfH2Y8sRtxdaT3L4hlwXACu/PuwjP3ZDMeg+dTzzgdT//fcO2Nk/Gems4NJ8JrzLleWyVXnXix5c3lLGoRALPn2OYu/Tu0TklFRpUyKNKl9neoXclZKVU992EkooJiS2pC3505T2VkUVd7er6N81GekarGbK0dOeePx56X+Y63k1UWrpfRFFaRyfsdjc5+4Xw94HTMEkj/uXseR3n13KRaLt3Lkqeid4HmwXrzEG8gOi5en7waudQcP+5GVk+h1JkU1XkYSLkFScAf4OK6dlHCD9BFzFc6KmlxLGto4uUZIiOgU+h0LFgvGz7d5l5gEvli8Be3t7s5eHvbHhRfEmoAY/XQcjOe6BCxoPgwwFjtYRMSrSOd7RX+fNOu/E2pD69hJEG2rEUu3G5P6UaWm+2K7nqnSJLR5hUCY/Fpec7M8eEMz106CsUDletM6bA1k664dKhYw8uO3ZOOONBGmDYTsWbMp0qC6nIZSfkHCwYXVzlYbnQ0nzp4qL0waq0iFosOhD3ZX+xFcnwCJPN5KXlyyTXrVKuamndXauG/veW2Py6QWJH0zPYAf38vDzYorUSkSVsK4UeLFWbDWrOwtv+BOernW4wMcOxKsLL2ktGLd+SEQ+/vsfeL3hY7D1ljMicm+TOT6krnEyviCAOcDXHN8HSk+3oN7MlZhpoWg7iI/JdCs7qp42O+L+LvEBXUlfCfitWuoXaJV3Xxbxs5JelGFMQlx/192+h8XbdyqA0rbCvfT612fUy4bgIhg26G95OpzL5X+9z0iFUslp11Q8UJF5KEb75LWDW+Xd+ZOV2q9J9LFBXHce92tgcnRCRbhQpgvTBonw6dMkFpVqsvdVzdW/6fB1pC2T8gDQ56U8asLSIfTc7utxl427t+ZBonEXcgm0hM9rYEOlJfVXRBXghNYGXtxL/QSb5NzJLymyb0W4NiRIEiLuzEeYZGB5zeYinUzOMb/p4jpqiLxoXzoNawqiDfR4ju6AaX42L+jx/0ScYF6RS+P+yUrV5WEhHixQ6wQikp7JemcdhAjcnSPz9x4SH5YZ07eg9t0k1NLm0l59B9/ZHR/eaZVJ2l+VbJl9kwgxsixcYe9+OGbMnjy+HQXYKS3R98WHVWP9LSAkrm/s61cf3Fdpdh76Zm1pFLoGvO5v1jyvbw56yOZXbSSXFnC0cHDfeP+PRbvXH4JJD2tFbfCuEgkau5bIL3UC4FcHuDYXGcvTwvJAMl6mjd6PCdutdU+jnt3/F3U54CYVoXGAMnjLkuksp8n/Uyf74kXBwAUOP7hfzi+4dVV9H6Szkc2Tdxe4mIuhnol6ZwKxuoVS6uT0//+2ntYJi4zM65YKRP7sECs4vnWXaVauaBeYu8gLtDltlbStG4DY5LtJ3N/SppArSuwggY90C1VfiStgbzJ9H4vy5jp78nDjZunSsH0v7ezLFj2o7yxZK2cfnF5OcW5KVUn4z6+YlghMcsX/BJIrPTQZMPryjiRoLYdXluU+g08A0jHi+8+mf02cfd4IRBSUb0SyC7xXmeDC4X6GaKkEEhQ8uAZJcBN24B8Pt7HKiqnh/28fp5EEava3AJWY7LcScSomnrYz08SjVeQ+BC12KTe4/VV+5UQIrUKz90XnjhJS9r8efKmwXDcgfvo/SeHyfjPPpAnxg5S3QHTAtdfVFcGt31CiuQvmCbHdwMJB+1vai4HDh5MdRPy2sj2veS67vfLhNUHpGv1vE7tcbl/3McbYh2fL6eftpxQFXGCeMqqyYCX4D5BzGRJsXuNa3Ct/Lp9vC45kjmZ/elxPz9Ffbt8joHJELkSv99KxsQKloeXCS6IVtZV8XdRSA9HOK5CL+7Y/Uk859L4uygkdcZG5VVMiZ4ofLH5kCzdaEp5YWlEkkV6k4cFgvfEDi6oVkN1A1y9MXmF+sQ6et/TXto08sLlaQMC7RZ5WOCzkjJNdf+XJSvL5cUdKeD6kGrvXLdjQyB8ub2s1Cw0kORKabvBy6SRzLw8Pys/v5E9r0V3nvOvPcCrK8xrfQU4GmAcm+PvooAaL3mcpPfGq5PwAi8Ba5DMSdsNKR73S+by12ulebKbt/VzevGfw0fl3ZVm9tMNF1+prI2MBoLMswaMl1YvPCFzFifu0sLamPDY83LxGTUTH1waoEeztkp08a3lf8k5hUpJvuyOaxzu56Vux4BASLH004ucdNf0IJCMDD+TLsiomW4gyOo+GSBLh74kpP8S24h1jXhGyU8nRuV15vHaGtmPHEtQZOT7nzQYq1WSJC5x/N+Gw7J73z6VKdTnnvbpPDLvICvsne5DVDB/wszg4VUSA97tMSQ1QSAjAouPBlUIL36y6X9ym/NQL+G+GlaIo4QVBEIA0Q+BuLJRkuHFtZbMyc+Pf/0vn8f2mnieTBvea7wqvXuAQhbU03hpmESKNpkgU0J/1/dxHq8rcL+SLEHg1U2WTDLzkr6cbDi2t96877BMX2kGzpFmt/cxz4iggI/6CSwI1G794vTyleTDPi+p2ouMjttrXyevfPKeTP11uVxRtIKUzOMYFue+uhIIVdh+SMESX9wQb8cEwcQWb6WPzZWs/tA1fezrV3PrJ4/7xatS9wOvOYJ+dbASASnK8bK4cEuS0IA7K5FGSF7jdEGSIvyCbDQvCyK/lm0seM1YO5iMk9FXQlzmkU82HlVV4EzIyJWcLKAwD/ghkZOJPADxn17G56Tv+qdb/id3pzjudmmob0hUIzUmXxQYn/N5Xva/y+9gfQKCquxhPwLUyWhF6zU9lziFX8L6xON+JX0eNxYqeNxvSRLPGQsLJL74IEV0uEiTkaThNYhcSEzrM607FCFYFM8qyJ7EsZzrcb9kZf45yq/8tfeQzFltrjUp5ENi/GQCJHLg0EEZPe2duPtS9Dil98lDHhYuO7OWXFr9XJm1fLFcXaK8lM7j6HHl/t4W+SIEgqmPkJyfwDAd6FpI8jKgnICKmhcCoeIoGQTiNVNqcYBjc429VLozweB6SoZbyaufAOXas5JwvlhAgDEeeVC3kMwE+dk+9sUqeimJ53YCn6+Oh/1oMZCMYtJ4rZ4teJKsiAVjdYoL3LG4dtbmY6nWx/0NouYfT0Ag8Jtff5Ylq3+TlX+tVbIkO//ZrbKL6JFetngpObtSNalT4wIlB/I/h5zURNC3ZSclXkjfDTcgXPhO98GqK2CygfTKzB8XyLe/LZHVG/+Ubbt3KVLLmyu3EpPEJVg9pYqcX/UsqVnpdE8aWpF4vGlrpeQ7e2sWudN56Xkz99mwQsLc95bDC5G/oT7OR9YWk4If9VK/IAfZi3Cf13TNeDjf435+WqfaASHe4WE/lHIT6TUB6PfhJXALUUG+aUkghcQMlsdD8ySfF9Imw8qLWyg9CGSIeCOQJpIcAvFa3+HUp94vqNOJimf9feiozPnDDP+QJutVBBH8sGKpTP7yc5n+3TxZu9k95Lhm8wZZtGq5yibq++ZIZQXc36CJOh8B+2SAAjzqJi54+DZFXk54/v6uUrmMV6PfG+h9Pvj98TLnp29UUy1HRGQcY+Fdde4lcsNF9eS6C67wfA2wQCDfWb+vkOtLl5cCOaJIiPvLfQ5T+rYIBCkHegn4sS9p3NMv+iMkDRReefEb0zMi0TgId95L1g6uhbcCngMTkGTweJ+HPhOJEsgTHvf7IMHzeAEPXLxgOW7BROIdbqC250IP+7F4SGs3Fik9u8VsDRALychvxUPgZQHxx5axc35N5ETGqpR728rpf0i1HzpyRE1irRvEF5agzzkSG2M/nSyr/vJaxhQOrBUKAl/95D0Z+MBjUrtGUOm1cJCd9UDD2xVJRQJJkpsv85PfERtI0ncfN0RV5vvFP/v3yZSvZqqtQJ58cnudBnLvtbdK1bIpcd/78I13qRTm+dtEGjqnVbUy7nc/wwpJLZ+wh9yRmnjRx1h5cBaK/5oIL+Bu0H/Diy3KONBt6ZnA+QZ53C9Wt7d4YCk2V8ze1LHAEw+RJ6LIe52HfSDctLQgLXjpobIn/i6BgBXrRVuKZ4hnv0UajcMCqtHxnjWIjEK8jxM4j2M2lAMejL9LXBA4T4l8kQXzvA271e83XFxPyXi4ARfNi1PekNdmTpF9B5JTlrNq4zq5qddD0umWFvLEHW1SZTwSQf1alzkSSP1zL02a22z+0h+k1cBusv3vXQkfC0KmUJANq6TLra1UAaEbGl1UV92nOet2SIPSxZ2q01PEvN+pvjw7geCaQWXVjxAN2VhzJVj3PDeQtok1ZA2f1Wm89FYa4wQlEL6wXpTbNofGlQiwQIgoxpKQ4UnHIrwv4DmYPLy4bXBZpkdbUy+WndeWAn5aDwAkzfmMXlJaSQrh2fNa+BgEiFAiXhgvbZ79ghII+ldeNMCIySSjPbWjafHz9v2yabf5eLkJI27ZtV0GTRqn+nYjb5IWwAVEf4xXO/dTIoOJoFxxZ9VcGj4lA2/M/Eg6jXomTfqWEENhq13jfNV35dwq1aP2IXZy15U3qGu2dGdBOauIo/uL++1IIIAiIDSU/FSmW02WWFkn8slxWaGZVNP2Gm4NGI/Ve6y7j1sAKfGuAc6LlHe8qBOfKxk2KimzkHQ89dcWYhKiX5kNrlF3D/uhfdXF57GDwsvSjwWCF5l8L0kVwP5cQ6he1HZ5BogH+RVs9AsssmUS+7ogldNMgsnMe3FLHpQkdNecNqoZ16yJ0/++3Wmu/yikw79uB+q3w6ZMkOEfviEHDx2UisY+TM5kLx0zTBekRBavWu7u9/cJgt9N+3WSt7sPTohEEGB0Agq/iWLsjPely8t+k2Fjg3gQ1fUUDO7Ys1s2bt8q361YKlc91lKpAfS++2GpUDJ8LXNnvesVgXy7638GgTgetolx3zs0bDNRqVJEEgirL7JAqA3xY/Pht2VlDYn49akyBtpr3hcxHsiD4C6TNxXIc+KMiRjDePHnS2dp5KjbEwEsHPvk5qfoMPIa81lJGY6VksIXc66Y8R0/IFAf7xuCRRcZF/Bqfwf5pvBceKlvYbKMNXk3Fu/FcfZoJtcbV001D+9jWYaPwkvQ3ysiry3fD+KHr8Z5H//HQvCT0txNYvdDB8zKDcW/rpkTyKyLureHjv4r3643DbmbL7s6zL2zZ99embJgplLc/ezZV1Xg2WkChkQeHN5bvv01SOudaOAaunvAY/Jmt4GBJ/xNO5yl6ohZJIK3505PKnkULVBIBf1xW0UCUl63dZP8um61fPbDl1LvnItTpd4BhF+zUjX5eu0f0rxCOcmRNWpq4H5z37/kDydXCrEHJjfMfz8kgh3H5M0qjgk3HpGgVdRfzPajkbYS9QB2i4a/cTHE6lDI6wjYkH3i5Y4yWcXr2gZIFIjM0Enx8D4LTokJrNrmSuy0VVwRU8ScOL2AVXa8ACxZV+dJ9PXx6rYMUnTHYqSmh/2YvHHbUAcS6c8gq+xtH+fkAbcHxbFiicp6qfRvE3rfo3H245n1mi/J+H+w/T1WzGsey1pkIfBzaD8vGlmNxUWHygbIg4VaMtLegWN/l5+275f9h8whN74kPEmS1bCXXh9MZKTFxsp88otZixZKhxH95KX2TwWKWfzy5++Or//6p59uCNFjaj/i6fg7+sDYLs/K5WfWcvwfn5u031hqALdcfo30HD9Uluw6IrWKOpIt992VQADNiOlfwArIj83HXeGJWS6mfhF+Vgq6rJQKVtRnhTa31SRdzJx68pL9RGB5UoxxM2msEdM8j6WG1ljM4GqspQhfNlZ0TksDP6nDbonhdcQksFtjvJdv2ldikqnbJAJxvhPnOGCXmJbHCof/eVUiyBs6hh+lOVLEmSi9TLYsJnCc83CyAMkTOh/kwrO1S8y04HjA14D7D0lz3EEsPnjmmJC9WI+49yAhvihumVmDxLvlxgzRIOI1XGu4NIfEOA4xxj9DY4nVswTl4oFxxgMpszCcEne03uGYrLFsj7nGw4VCu9qgIPMJGXTcO8kCbW1PPaWcPHrbvb7f6yawSIMmYjgo7/oBsRmynmiklSzQxteNPLyi4YV1FIFwH2s5Lxm57ypRI9YnJq6RImZBlv9mveZq9erQ5gWsjqmTmBJjH1IhcUUQxHGjUCY5ssMokCLeYK9IvkzMzJx4uX1MGkxmbr1G/AS4ucYQ4miH//GF7ijml99tgsUO3SXmREOvays7K1vovUzOheKMgSe/jjgXKEI8NeO83w4IHBeR13gX15IWt14aUQESAJyeGwiFbwbxgxQPx4EocBVSRDAn9Bq2Os+OlzgHpMrSl9mLLD+LeJkdeYb8ZDDxhSPVdWzE61iNLLKw+t0WVKgTsPRlsYFVZE+bp3iPxI54jaOoNsc6jdkcyA+mjWrGwiiqWJFV148bTYvhagcXil/kzpH8FkTPvjVauW38pN4eOnJYpcY6gWynz77/ylejKKyqpv06K5deMpEzR+K1Lykly6jU5B82bJHmKaWdViXncP8btpm4Mx5l4shk9YdLigc1rQT70VjhS7bLw77oChH5YdJF1tPJiuAzMwEh00GTHkuyPt7n5flnwrhT3Ff8uLOiUxhiAz88goqTHf43RMzJAXJ0WzowqXYLbftD4+S1eCtg0mO5d5GFaTxlTIJkhXlpdGQHadtMYsTKorRxXEA7X6w2P6KdFvisWKVWyjFWGZaFF/cqq277KnmXmJYIkznPT7yyYZ6tpqGNY/FM5PJ47kgQ02gs5uLDrj+GtcViC5K91eXYvHZ7aDsYGktuD+NgP2I6aSF/i1UU9fyt/fug7NhrTopXnhtPfCA+fv9rbcLHcEK74X1UM6lYaa12TPriU9n2907X/4+a+pZnAiGJoFn/LmnSk/3PzX8psks0sA/5j5r6trqfKQWikge479zc6V5tLiZA0nz7iLnySla9Ps7D1hLMJ2v1cmZCZyXvtlTJLvGDv0dCY8CudRKJRMeJ4BEChUEonvNDTLvEXEnzu70CmHMSm0CQjs9TU9zJwUuKLu5D7tdTttdYyVKHQNJAkIncDt6PlYc1xKr2cYmdEoq1gvuSGJkffWv2xyq1R1L5nUmYCTkWgTLZ1xfnzK6xoY0VPJl7NSV+5mE28d/BMxJcexZlWHH2JAqeP8iBe0QR6XUxzpVT4o/1YOgcVjwnLXCZ04u/7zHdMciMXHKGVzUVZ+AWoho7LUDnwWbPPiIznnklbgX53gP75Ll3Ytf2Ms5Pv/9S9TuPBVJ07x/cU1XapwUgj6+X/yRXnHVeQse5pPq5ikD+2J/VIBDHXfigngkEMAn0CG2s7sl6wsz3k5EEcKPg18f1kmjXFr4cd4c2voBIn5AD7yVbh8kPt8QrYrqXYiWiM7Eno1KoUOhYkJGThAQrenIeSaDDXcEqn6c7HmmxSoc0ILpnJdwy4P2sbvEnxPsMHOdwaD8vSxhiFFxviDdeTQH3ioA67jziHG71IVhNrMohJbcUHOTgIS4C62Ui/sdn4PPTzTBeMsVkOW4VEishgF9TzGuWL7Q5XTMSNfZL8AJIN78F5MK4LbdnC2M7XbxZ/owF1Wee5fTo1+NY4b96n3m5zkyp4ku6xAmzF32tKqvTCqS23vjUg/Lx06Nc+3ZQ0PfwiKc9WQsEw8c/+pxrAynIo+3Qp2T6t8nqwu0MXG2JEsiF1cxSolX//Ct1nSVe1f0PuqL6PLQBXCDkrDNBVQ79ba2SWAnxZWGFTRbKmxKejZJMvBPaANbIhaGtcGhM2J9MXLg/5ou/Irr0brqEE9lyWQHiPfiwiUVZgou7xBTBZLLkMznFJKicpzgu1vh5H0ROUHiy7Th8+zuIGaCNl4br9VtOTAKixmXDZyKdlCwjJj8SL4i3eb0vkAzuNGJiN4d+h1Rw1wVJ28E16kUXimdpa+hciS2x3cE1GiHHdde453y/zgv9XiQ0Bp7p78S8f2k30zrDsVjxt23m7fPqGoqFiXOm+tofq+eBRk3lIuPcG3duk+fffSVuRTdV8IgIjuncV2pVqS5HDKtn/dbN8vMfv6kMqanfzPVcHb91905p2KO1mnwbXVRHLjithqSUKquEJNdv3SR93hghH3z1efwDGSAQfk/9m5QUzNgZk+R7HxYLEijP3ts5IS0wRCGJE/261XjEKjm2zFH3P1GTHLDKGybeirXSC1g588Q9CH6ygeVPfD3pcOCSqxdnH4inoTgXLDIhPRvayCLCYnSzYLw22CJ123rmOOcrHt8XC7gEE5GY8YvW6XguC8zKMyQ5leMJY9qoZpB/VH7O3sPHZPPfJoHUqOi3hCkcTPyfxlC/dULvex5WDassMHG3HhxfoAISadTDKfEzGL759Se1BQXZZ+/2HJpKADddepVc0qGp0vnyAoL60wziS1Sf68yKVeXDBbOM+1pM8maPWoMW5TlIBoFoZDzwzYvtjDWJwavoIt9CLB2/BaZ2kCBA/CYtWwCkB5qe6AFkADgmkfy553hvquopwdN3wXtfzFD+fD+49fJrwv4++9TESOxEgaZUduuB39GpGj5lgudjTJj5UcIEUr1CFUUg3NfTiziGXs/UBJL5QNZNPPJgH6/kYYFUUyTX3wwyKEk/6ZS0BDERvxl4mRGO7LBh3/G1AZXmiQBVXr+IlCkhxnEywinbK7eLjIobvljynazftkllmgUFRAY2H86mAnEOqKQJJHMBn3w8W5wU0qAqrMiNENh3bB4UB40CnjMjAb219I6HZUSkOL2486iZd1GycLGENKd+Wfu7LFvrXPWNW4qAd4lCRVW8YvWm9fL7BjPVl+yj+rWO18T+uHJZ4DGcSKz+a53s/Odv1SzLwg+hz0K/D4oz0Q0jk2zDts2yYv0aOfZveAgUyZJ3530inW9pGXgcKaXM/JQdh11rgFM0gWQukJUUL9PqhQTPQVotSzs/MwRpt1a2nv92aRkD+BQc+178B5Hi9OL2g6b4YSyZDC/AbWIHGV3Ia0AOWDaRMiSstKd/+4XMXrRQ1S9Y/5+yIEh1wIkHZDDt67ly11U3qL8hyJKFi8rkp4bLpWfWiqp4J+ax8JfFKuBPBhZpx+DjhXMSIpDyxc37uO0AqdmO6yZNIJkIVSV+RTJItPMe9RVDxEyz9Yr0DHKnFSBnf36EzAvHxM5t+8za23LFEyOQGd+bwXOsjRcfelKuPf/ymPvjpmndIFwU+KfVv8p3vy1JaBwnEi9Pf0fuvPJ6RYbUqXAd3EDjKOpP2Pq26CA9xg2RN2d/rK4BCQKli3jRMo0GumUE9LftIyfJMau/pCaQzIM+HvZhKZGMwjIysqgD8lIrQm+LYE9wxgGaWDed6EFkIDjez78PmkF0Jv6gwHWzdI2puDKx2wsqHZiCQqwSCvWWrlmhWtziwkEm/pFbWzoWAvabOCrwGDICuAYfLZwtN14SrrqPdfLmrI9l4uypStyRinOsslpVqysp9iplUmT4Qz1V/OeT776Q+Uu+lya1vfSXc0axAoVk9wGmDMdWPMU1gWQeeBVETAZwuFKHEa+7IrGSDmk/nDQFs9OHJ3oQGQyOEnu79pn1EokQyNfLFyv//TmVTk+tJek8qn9UUB23FcKIHy6cpaTL7RMtkyvNk+y46dKr5b7rbpNzq5whWbNklSUGEY36+C2V7ZXeQCDyoRvvkpqVT1efdfHvy+W1zz+Qt+ZMC9uP1rxU81vdHHFNUcU+IyK9mSp4tpEfvSVfDHpTTitXUVo3vF0RyELjeiZCIIWNe/nL9i1u/y6qCSTzwIumVdbQfok1MDCBKywWgaAMQNA9MiaTnN6f6QPKk4leJq5Ql7ngmNO5LyThXjCf38aRx/HL2lXmCWxB+DwxAvIHDh2UlgO7qfgIFgl9Lt6Z+0nYPg83bq6aJ9kBQY3u2Eet2J95K/2slfY3NZdezcPHAlGynVq6vGE5HW+Zi/updpfmcs/VjeXosaOK7LC+3HDE2CdvbvPWWNcMxd9EwGJg36GDbv/OrQkk88Crf55q6xZJOB9aS1giRNfs0hz8jfihf73s4MDpjrgbaSOsjpFAR0fLq9ijE0iipz+JG3k4KRv/VxBlYuw7cjwLKGe24Hy7eqPZ+eHb336WlRvWqAm+0833yCfffqGsDjd89sNXaosE8ZHuzdqk/g3hUFdhBdpxgS34ZZHM/SlRVaX4uOj0mvLkXe3CXiOTKnu2bKqKvqPxOcmc4nNb2GSQSDwdLgt8Fitt942QxWZlqAVFtlDAnvubJ1tUIL2gJpDMA77BXjKcqOVgmZOMbwy2LU+sFVe5I3Ts4D4Mb+BJRivsHjGlUNzIk2uCjM7rYkrhe5n0c4X2j9UxErguy/7rcGv96gVIfgB6ZLQc+IR81GeklCpSXOYNekOGffC6vDpjki99rFuvuCZVmfb1z6fII6P7qxRgpD5o6wqRDGvXXS5u3zQ1eyktAGkNe7C7Igqwe+8eefyVF2TS/BnK8pjWb7SK69xRt6GSPPEDOgh2bXJ/arIBrr0JM02vK7EQPldQXTLILRY0gWQe4D/wotTLE4wTtY6Y4ouJgGgnBEKzJAoT0zpYztiRzEFOxEsAn/1xQxH0J2sMFWQI1EmqnzTjIWIKcybe5No/+IYjpInjn+sIkZEXi2L198a2+ASMKd1hd5dQD4JO1aQnh6lMoqeaP6QaQaFRRZ0I6at7DDKhpSyxEydiqV3DbP2zZdd2eeyVgUrQENdQi+e7yaA2j0uL+jerVTsurmT3JLfj8aatU4P9jLtB99ap7iUsjr5vjpQhbZ+Q2mcb43UhEKyxsypWlUL58qs+KVyTK2qcr9KcLUCwj40Jl3Q7fCR4w6pc2WMvBjSBZB6g5JricV8mSEiETKohCZwTAmHZ47VpmAUvGhWIB35n+7ummGKLQVsJYJ2R64n2F7LqVpMpfucbx7fQT3wGcUvrc7hZfvgPKrr8D8JCqJLCTNKv45E/1hT+HcQisaYyrCTMv/Jv4PcejPC3M8nWeeQuGdWhj9SteaHkyZVbrr+4ntrsYJXdbewgeWNmeLDdmlx/XPmLchfZ0WX0AKXZdW6V6tLq2ltU2qu1ck8mkBR5uPFdqX93GvlsVGziq6WmxuwZ5Sspq4jgugXSaUkUaHCBe78RPv8TYwc7jh/CKhQwLrVnf+yGV5pAMg9ol+anUyKrc1JsSV+hSZPXDoN2OJcLx4eX586+9CGbi6ZbyagCRxqdCjOuFT1BHhJv9TORgGzifQ6n6C/nggRYGvv5POybImaPl8dDP9NuyZwAmLCCwqktLCq3t/R5WNU53N+gidQxVumWK8gCLpphD/aQ7bt3qewjkDVLFilaoJD6vWzxaEkPUmLbv9RP5g96U03aWAClCheTgZPGhk3giaDt9c2kzz3tU8dLdpiTIm+FkmbVN66u/Lnzhl3D0QZ5utXCcG3IUKN3B1aWE3IloUuhGzSBZB5QB0Lg2m+WExIjdBhEKtxvi7RkZHPFA5L8ySIPC1wjIpP0g0mv4kBcVMjlXxNjH5bfyLgSq6kp7n1tGHN/MWtTsNSCkH8iQIkgLM5lD7AeOuxPBNGOIqEJ3wnUgbDhynm6RYcw2RIL7W68M5VAcFdZwBLpclsrGTRpfJjsB26yOT99I/VqXqRIpNsdD0i9cy6Sbq++IItX/Rr4c1SvUFn6tuwktWucH/b6iI+ipeTKFCsp/Vp2cjwO7WWdyAN3HbESLI5IyyoSRfIX8j7wCFhxIYcAOtitCSTzABL4Vlwa/cQBHQbXiOni8WPDW10WLeKZIi41AjawtLvDw7EXi7nA+UzSRn+KY/JZiTvYuwlhlVRxfEc4FovZLjgWrL4kKBHTWiBWYyiaQDWPeA0LsWOM93Cvabrlpcd7MkHBR1SiRB5jpUsqbyIihgSS44GYQdN+neT51l3l3mtvVa+x+t57YL9yQ7nhiTvayP3XNZEvl/2gsromf/m5IhMynyAQC/TzmP386/LwiL6BRB1xr43v8myU5ApjnPez6ZWlWv/uqxvLZWeeK+dVPUtZS07AhcRnKpyvoOrRQXozfdSv636/Ir94IA03W9bg6kHbDAsnj3tSxH5NIJkLrEghkiBPDHbuFDHbF3vtoc0E+Z7tb69LT6+9TegXErkK51uDrAirefqZEEsghReZdeIZfgL5VGiRrmvPk4zt9D0OZskvPeyHi/BTiX1P3KT1WZby7W0b472oA3MP4mWNJRP4SqJ8QoVy51YEsvOf4ARiCfh5AZIdDS+orbK0HjcsBnSgIhHZH5yiPIoK2eqcfaE89GIf+Xn1b47Hv/C0GoEIhPdFkgewzlOxVFmZM/B1JUHiBLtFQV+Uul3uVr9P7TtaFRa+8P5YT+QBKpRIrHv1dmMxUCiPa3huuyaQzAUsASadRJp7saomQIxrJL273NnBksy+IsfdRMA5sjUbzmJ7h0ziJfgJvIo9IpDoLdHeP8ioikcekGAsaX2UkynKdGsBDFiGc8++8DvAgNjq9GKBXDnkr93ULgT3bNbw0cODiXbYlAnyTKvO8kzLTjL9m3lRPUQ2bt8qFUo6T6LN6jWST76bJ0v+WBF4vH5w8PBhFQtB18qNPLDenFxSjWkqZZAHUi+jp3rvLXdWAj1RcAFuNyyQyiVcnQpbNYFkPmBB8NS0i7djDNCukoR80j4WJWNQAcDEbkX/nje2rh7fh2WCS4flnhdLzPuSNxzxCAoC/MLDGLw0qKK2pnucfXC9JdbFyTs2O71YLLe50v9zi9cGldE4/7SzfO3/9txpKr0XK+Tmy642/p4e9v8N2ze7EggY3u5JmTBziuP/Nu0MRoRu76tWrqIMa9fDtWc6QJ7dCQ80vF39pBo9XszDDqu3eRBs3LFF6ZAVz+PqwtqsCSRzgswirIdHEzgGeX/UHySa6hsUxEmIl1jZUn5AjiT6FF5INGjNR7zgO5lW8QoqScv1svwlzTgegdD9B4vnZw/HSxRrnF4sksN028SS24gHYiBnn1otZizDjl3/7FGCgVede4lKl40iEJcJ2QLprUidOGHZ2pXeBu3xfZVOKa+2WHAaL/UeFhF8vHC2r7HUPfsCX/vb8ecWM7RZNIdrCHKNJpDMC1bsfAtxzwQNQicj1TcoqomZquqXPCygf52IFZYI8E8087BftNPeGbvELH6Ml49J6+H0iIWscXqxSDazNIUV8rqtGwPLuje4sLZnAgGzF3+tCISVPcFoe/bVms0bAo2BNN5vfg3GxT+sWKYq6YMEr53Gi8YX2Hdgv69e67Wqnqkss6CwZFAKq/vquM7SBJLJweT7o5hFg85OV29IJNU3KNDTejqB96d3aqsdkK4X0v7WxzGxKOMRSL04/08WHCO4ZfIen2QQRQxKIE2uuE6efWu05/2tGAa1IEyY9lW8JQ3vF7wPHaogoIaDid6a+P1gmcN4rQr239b/oYjJK5pcca3v84eNJRSoL+3urF2lCSTzY7GYfn6IpFICxwma6hsUvRN8f6KdFxNBY4/7Mcb+Hvf1oi9GoJ3vdFpXqTv2ii2f/7hXDzcOhX9uwPWEBMkpRUuoSms7iFlccdZ58sWS7z0N5ve//kz9HZ0rO4EsWvmLp2NEYtL8Tx1fZzLv0ayNql5fs2mDvDBpbGpqrh3vz/8sEIEsWrU86rXiBc38iZU+hBHRI7vVgUBIMli3dZPkyJYtLsFbZGa/rxFYqgnkv4G/xQywThHTFRUUVqpvL0l8gk8L0CmPLDQijiknaAxYel6k9UGsupCgoKDBS3pxYDRsM3HjtFHNSOUNS8/Jmz2LlMyfXzbv2aPcOG6gW17nkc+qAC1ZSWdXqqZED28zJjyrDoQKbq8Esm33DuVyInU2UvodBV98+X7a7DLJvj1natTrSK5P6jlM9SUHaGhdUv0cefTlATLu08lh+77/5afydIv2vkQMybBykl/Pk8v8TH6y2xBltHqq41L89Pv5SuZ+3pLvlCsMEDN6pXNfx/dj6Sxe/auULFBA3VcHbOc50ATy30JjMWMjrHoT6cvRS8wqdH+yoWkDiukgDeI0XifutEST+LukKUjnTVMCCQFnfJTLrGrRfIpAkGN3w/PvvqLIg0nujAqVZc7ib6TnuKHy1GvD5NrzLpc219+hqswRDvSSYkvMY9vfu1ShnVN67OzFC5Voole8NXuqkgixg8D+uz2GpJKHBQhwYOvHlEy8vSEUxX7jP/tA2t1wp+fzzln8taOESr5c5jpj2987o/7nBOJAnBfiHD3tHUWGkBOdC9s2aqqKEnu+NlQmf/mZEqekAVUkcOFBNOef4vqVUsEYTSD/PQwwNpTbeNoTkfGg1oQGDIuTMCY/sOpDSPNFJ8KtyomCwLRY4cfDeR73Q7ZkcBqc31+aTnDQDiCKQCrmOaYCbhTAWf08InH4iOlhY1JrUf8mNdlhKaDnxKQ79Zu5SqKc93qt0cAKgUAK5o0mkKlfz/VMIEh3PPv2y2Gv4VKDPNxqN7B8Brd9QqXvQoYWcG/dUbeR5w6NHy2c4/i69X6vMZkaBtn1eeMlmfbNHEWuiDAi5kgmFwQ18uO3UokKIncC6sbg1LyummDqg2oC+W8CMUGWHdR4lAx4DCZySMhvHUWQ4Dausy5iEkdViR2gpkcJdvnw0LnSuwOi1zgTY+uWlgNJYzhaOVULHl+TzDYmUycCwRVEj3Nas17a8Q4Z1KabkhLp26KjdLq5hbz44RuKTPxoUeHXP718JSlROLroDa0rr26swe+/FiZKWDBvfkUeVltZN1DtPr5L/zCJEeI8A94ZI/3v6xL3vFg8M75zrgOFGAE1LV6w6Pdf1Hbd+VfIY03vV4rD4I9N6+WR0c+lNs/iszlZH8Dap1I+16+auv+aQP67IJuKwDhPbdB+6rwfl9gAH+/xI3MKcZBJRrFdvJxIlqp8Uz/2cfy0gFer7mRvk7tQzHsZRtAVCuSUInnzyI69+5TyrFUAZ8fDN95lrLZnq1UwE/utfdqr5k40ebL6ftDTu++bL6m6Di/KuGtD6a9likavh3j/uE/fV8eNBVKP7WKHuKfGP9rfkQSdQDLAW0+8oKRHLD0w+nPce92tcY/xxswPo6roLSC2qMa3xb0jox3nVD5DnmnVKbV2hBjI8ClvKIvIXoTIvXFSP2Yf4k9F8uZV99MB3BDuvyaQ/zhYBZMqM0jMOEIQIMPhh0C8gjoQHtJCMfbhQWaphNzHiaqYDwoIkZnB27Iyg6Fhm4k7p41qxjUPSzWCTWqWLCizV++TL5f+4NgNjwwmhA3t/b8/WjhLxSpo+YpAIkQy4uGnlODgQy8+LatsmVZOsIre3LS0aPFKUyfk0t1AUyf7BIsyb6SabjyQ2TSmU1+57ekOSqgRF9KTrw0ziGWQ63vYJzIIb6Fk4WJKQJGgNpXhsUCvlF4GSXL9LC0u0onbj+gX1iYXXHZmLel8a0vH41CYSUznsgol3cz3Rdx/ftEEogE6izkRs/zyW/2Eg5ZlpneBnvjA10DacawmS8QQEFHMaMThLdJpgmr7IWk0jvTAJxJBIOCsAmYgxsz++VJl+wBcOwTNAf279x88IIPeH5f6PiTKu455XokijuzQS03GrKLnDnxdNX+iVasbVoV6qZ9aqpzj/4nJfGAct2mdBo7//23dH2Gpu2qCvaVFzA/vBhpfPXhDM+WKA1yD71cslfOqOosmkyHl1u8d4UWAhWUvkIwEAfLXuh63lrj2fSaMkFHT3o6y4OjN/sbjz6eKTP78x2+pbi4wZYFZ31o9n2vNySfWL5pANCxAALRPJTDuV97jCUkugSCMGK9DH8KKGY08wB8+9oV4h6TRONIDM8RBYuXsYnkld/bssv/wYUUGFoHQX/vbX39WMRDQ4862xgq7qHR7dVBYj44FvyySyzo1kxceeFxuvfwaZcFAKDVOrSo9xw8L29fCDytMjc1yJUpHdfSzMGTyeGlS+9qoZlRg2JTXU9/DSn54u56Oirpe0b1ZG5lhEINVzU0/99cfczbUB09+zfU4KSEdrx9WuqdFEyQf3bF3qqVHKvD9g3s6KvYiNT+6Q+/UvvVYGpCnRSAQz8dfz5HcOXLI2UVdv4IzrF80gWjYQUUUVec8IH6+PWf42DfecfEZVI+zzy4xA/gZEVPEuzuQjK1kF/6lp1sMFyOpQWF6GTmy/k/OO6WozF+7ST774Su1+qczIKvj9i/1VRIbVv8LOgyWLlpC7h34RFhGEGmwrY1JkELAPi06qP2pDSlrWCUPDHlSTXx2EIS2LBy6Cm50yFhasX5NGKHZz0VvEAvdmraOKcDoBbjKhrbtLg17tFZ/0+Rq664dUcF4+rtb5OcEq1PhvJ+dRQtoxfvcfY+mXk+0stoM66Wsu0i0Nq71M/d2DiPQwe+Pl3vq35T692eGtcT1qF2xrLqPDuDCLrT+0ASiEQkaONFvw0vTJws8RzRN8tIPJJ6LzIvqrp9VflrBbXlGUgIzoZfvFvvQSTKWnLsf4L+hEg1r0FkhMIlo2Gbi0Wmjmr0rDppjFxbNYhBIqChv7rTUeohzK58hr3zyXlhwvdGFdeTdnkOkab/OUUqzI6e+Jas3rZOxjzyjYgHXX1RXCnYfrBpKRZIIrWIhkPIlTnEkEDDg3VeUNLp9EmXFbZ2X4sD7rkuOnBjaXHQTJNsM99MHC2aqSdyO/u/E7iRAK16u4ScOGVodbro7LDFg5McTpfu4IY7HidwXQKi/rlut1AAsjPvsA/XzgiKuiQvvct+tPzSBaDiBDjZ8i/w8H1guXvuHxFKNreHh/V6bbgfxQRyMv4tC/hj/I57kNbOto5iFmd41up3BjPi1mO7HRHTP/AKyiiIQ3Fgl81NU+I9qu/qgYT3gErr18mvl4g63S8MLa6vJ2kLtGhfI2C7PyN3PdY3y9RNDgDDeNogDEkHmhN+bPN0hLHOJQHTnW1qqSddNdJBJc+KsqXLXVTekvvbFkuNSJI/dfl/MQLtfPHXXQ4pA1Hl+/i6MQEhljmV9gDLG5P7evE9USrAdbRvdEUYIJCS8MGlc5NsVsFIiyQM3YMeRz4TFeUhEwNIpVaCA1CjqWkEf5qrWBKLhBFbQ5HnX8fEenKi7PO7bRszMKSe49QG3I7YmtolgSn7H29DGQ4kY/+Pb6jU+gyXDKr6xx/3dQBWa5XfpnOCx/ICY2RqJkI4hfHB56bwyySAQJu2ZixbI1edeqiq5m9S+Th4c1ls+7P1SWJyBuoWX2vdSLqpIzF/6QxSJjOncV1o+3y01JkLqLBYLOk+x8PTEl5QVYlWVW2SDmy1SP4oA86wfFyo3G+e0r9Yt7N67R41vpfE5q6dUCevVTp0FmVzoZS385fgjgcXz1Ovx+779z7CUBr0/Puw1EgH6tuyY+veQya+5kgcxpOfvjzbqKSbcs+8fufKci1NfGzXVLDC8okx+cQn/rBHzfqdCE4iGG2iTWsfH/lRwLRFvPdnvEnOSdUor8dJSFgLBmRxrsncjqEhEfgdoRHWdx/c9YGxOsrGLxVSs9drgCX0ySHWUx/0jQfrQFaHfsULSzcXXsM3EY9NGNaNWp0/k/+qVySsfrc5mWAlH5KWPJioCAW0aNlUTGK6s+yNcOuhh0UWw14ThUedikm49pKeMf/Q55fPHnfV0yw7Sfezxgv4B77yiAumxQCyCSZcgPumxVn1FI+N4dusDN1iD7q1TtaMAJPJ0i45KZoWCw6deGy6T5s8Is5omPzVctcu1cMtl1ygCofIepV4q2imUtFKPY6H7uMGqANACAo1DHuyeSrxYXX3ecFYUYqwQcmQyACm9pCyPePjJ1P9Bgq8bliLkW7uUaynTWO63/QVNIBpumOtzf56lKWI2gIoH3D+k6Ua2zaXK3IvuA089OZ0XxRiL177uhSL+ZinX0eN7B4fGsS7idZL+/XYHfElMy+8VH+/BWiOgaSUx8P7GPs+bDLwqphsuLL2pQI6sckW5ojLzj81qArVSWQkkt2nU1FiBD5fLjUmOFFQ72t/UXGUSOaXtTvtmnlq5U7UOcOWgGjtxtil+iEsrXs0IoGCQlXxewwqxLJhI9dwvbMKDx1/7Xq7q2kIebXKfjJn+TpRmFvj8hwVhBILgogXIERIZ+J63Njf2TCpcfuMefTY1/RZ3E0KOTji1dDlj3/5RPUmwfFoPflIqn1JeWWEWIDQ+a/3KZaRgDscwJRfp1cgXNYFouGF7/F3CQNSSzCgvjY8AZbKU65I6zMRHuok30SATfENxLl8v4a4zmifMFW+uMMB3gOXuw6HfGT9CkV6EGXE/8Q2nfoaYDtljpBcXDv2fWA1+Ei+9QSBFIqpYI8SfotNowkGvFHwT9muNVZfuhYnGqvQvwwqhEu7WyP/VL5NLZq/NIseMFXr/t1+WSU+abhuCuqyeWw7sJrMHvKbcUnYMefAJVdvxvUOMAGumZqXTlXsGIGa46Pfljkq2bmAiJQYw9MHjWcgVS4YXIV5+5nnKzUV9ih1kiz3zlrOxyIq+3jnh6xqrlgNAcL1eHq4KLP0Ai+vVR/qlqhVjvbQa+IRjSjNjpiLeUuO1o+f4oapZF65AK5EA6wOLkHNcVcqVEiZznyNf1ASi4Qa/GlnWUgmdLS8uIMDzV9Xh9SiJDBdQRY8bixJdJutCclxinOgqyfM1PRyHiRfLickYywWNqtjpMcfBe5xKevkMjcW0tiaJ9wJNkhGImBLZnWts+C8gc+5HFWOjRylL2shanRfF2Z2WXqC3SRSBnJI3h9QuX0zmrNmiOgcu/GWxyk5Ch4lK78dfGSiPvTpQhj3YI+x9uJKQEbms0x1RAWTQfkRfpX1VvUJlVdOALDkSIm5yIE6g3mTCrOOtbY5F1I4Q7/jhpQ9k/hLTekKU0angD5dUo4vqyAWn1VAFiKz+7Qhzb335mUoK8Isut92b2i8e8rurfxflEnMC19JJOgWRStyGFDra4zQQMlbRlZXKqPvlAsf+OppANNxwpc/9rQYKZHCxUgnaa5xvGxoXXtvRQjQlJZzwsGwgF6wiRJK8TN4sge0S9ZDCJR7H4IR+YpIpwFoiyB0rc8sOvpcXhzYvwJWWnoHzKBir068NK4QAa1T2WaNyeWTen6YV0n3cIJk5YLxa/ba65hYZb1ghb8z8SC6oWiMsMwowgQ81JsN7BjwWdT5SeNsOfUpmPf+a0nOCTJhk3SwDN4yeejypiJW5NUlbQMiQuhG2Pvd0kAHvjglzP914yZXKinFT6gVL1hxXFMZV5BekJttlR/pNHOXaafHOK28Ic01ZoKDxoeF9lEvr2VaPpL4OIQ6bMkFZHw1Ocf3KfsX9dfqHJpCTH6i/8i1g6eV1wvECP8nwuKCsB4xJuIWxoePgN42Wz4ALCEFEXFGNfL4fzDM2UmksFxCNr6ICvC7nrmv7+3Jjo6PROc67xwSrtZ62v5HPJ32H+4TLLVkKwTjo7xEz4SEjABXkTyJfLJknu1xTsbh8smqzUth9e850aVavkZrMBrftJtc9cb88Mrq/VC5TXsls2EGgHD2s1z+fEnUyJtFBk8bJY7ffr/5GsvytOVPDgs7xYK87GTP9PXUuK8YQCcaLhhdBd+IzZFi90rlfahGfG0YaK3yn83nFc/d1SRU9xBJ6yXY8OyoZls9z9z4S9ToW3B3PPqKsjE63tJCqZVNS/9fr9RfVmBpWKaPukwucu06JJpDMAGIJtUK/P29sjybhmKzGL/Cxf2TKKk84EzIk4iUegu8Au54l6K7Qa0y0LPVaiLcJd42YbqhZEa8TK8C5/UCM9+L+qmNsdoc7lhBR1YFiBtW9WDFM6Pca21sO/4PQiG/gshsvplXiJTbiBAibpez9Ej9Wkm4wVqkzDCtkgThYbjdWyCtfbsglew4ckN4ThqsCO/pcoHVFJfRrn32gLA2sk8hWq72aPyzTv5nn2FAJAmlap6GqHMfthYTIfYN6RO3nBWQntTNW6WQnuZEIuPPK6xWB3F67QVzyoNLbrT2uFyBTYgX3SbHtOmaAY9wDPN+6q5JhsQP3WasXnlCJBbjWujY5nuNCYgMutQK5c8v15VwzrxZwX93+qQnk5AfBS/zlSIAgZ04abK8EjzlB/IkqOmU8sSpmNQqpoZWA3IX1bYMwmGxZKhJ4p0Oik9Roq9D/cCsx4eInsMgEgiJgTCD9GQmf/CNBiuxHYsYJUmzH4FoxEZPy67Y05Jr2EnMVRvl0SYkmNFxlkCVB7XiyJPgzmGCJcBJrwdLD2or3XeTzEmfi3rwQY7wnGkSlozoj5cueVW6rXFjGLt2oMpeefG2ovPiQWe/R5+72qhsfgeEmfTvKtL4vhzVhKpQvvzzVvJ08PCJ6IUxAm+A8WlkA9w3V3b/76B9ux/vGZE9P9Rcf6hkVy7BAoSJAKdcNrPqfGPuCkqNPBPZCv6lfz3HtkYIcvj3zC0A4nUY9o3p74DKEGK00ZaROOo96Vv1+W5Ui6v64IErrzA5NIJkDOD2J7rH8eEpMKfSmAY/Fyj8qGBoDuIwc/aNiruzbhragYMK9OoH3W+CbbOWLssQlTuI1FYbP0VGOp/dSLQ8hEsXE+gqiZcV7u8nxplIEyOuI2eiraGhsjBHS4BpHpgpnSBir1bmGFYIL8vrI/9U9JZ8s3FJYlm/ZqdJub7r0alXIRh8NpNtveLKtEvaDRKilsMcVmtW7XkZOfdtRIJBVdJ972qv0YCZKpEgIzgcF3fgubn+7NKnTQGV61apSXWU24epZaRDTayG5j3fmTjNIpqxUr1Al9f+Mj1Tj8Z9NTu0JEhR0ZUT63sKYT5w9lVhBT94VXfbU+40XVXwJWB0JLfR7a5Ry9VUvWUzqlHKtOv+Y+xlrjJpAMgeYjFCIY6Jhlc9KmWAmfTy/i/G+SHCMD3zsj0/BWR87YyN+BVdsuDf8Do6VoS0zAEc8cagwPxA1ay2rFpDu2/82LIejyl301ZC3VAU4bpq219+h/Ps/rlwmN/d+WN7uPig1bZX0WPSzOrzUL+pkWCG4lB668S71N8T0RITCr19wzDdnfaTIhIJBUnkjFX6pCWEDEBcTefmSpygLJlKnKwhuCaUpA8ZAfxUn4A60W0uqB8n4oaoqH5CpRi8UC9SPcJ2zZ80q91TJ61Z1jsUbHVCJgCaQzANiCLhDWKZAIiSfI+GJLlMXcWlBGgIxDxpB8w30GuDF/XN26Fyxit/WSHQQDid1isO+FAmkxeSskY4wVq0rDSuEzLAoDQ3SRG+vWlzeWL5JTYqk49KbAoLoeeeDMvenb9UqHhK5+rGW8lrX51Klxml76wb8+RaBkDl1ZkoVJUOSCLAAZj//uvodReE1xop9vUEOO//ZLfsNgsiWJasUzl9QubKQXadzIERCJpjXQsFYqGtzSS1Y5q6MY3ddkdrbbnjvVP0tUpxHdeyT6rric7Qd1lv93rRaqVhpu4O5j/HGqAkkc4F4CFlMkIh1b62Cu13GhugPTyIOYqJmVEuTuYXLy0/Mg9gD2Ums5PHlQ1bEYOxa1Sz/5omzPlYhMesziA5CWMQQFoj3drB2MHZiMNjqrsG+DAZIF1cjy9RnTvBY0grMUixooppuX1M+vyzZeUh+2rRDqcwO/eB16XjzPWqSm9iNlrDN1US4dvNfcnXXlqolbJPaDZRyrBsiM6/OrJg4gfyydpVK7T371GrKSmKr5dIUygKZTtO/de5t7gdYM6fZKvR/j1Fdzxi5NlgoaGJt3rkt9X/D2/VQFgjAMrlvUHfZtGOrnHNKcalf1tV1hRROby/j1ASS+TBFTMuAp7io7fVCxlY7tCUCXFzESCz/AO4z3BX5Qr9bFgzV3R1djtEl9JNlGrLjEFDQoDB2Pd8E4iwk8ceWN80YIJ3XijMxIzU7gWNJExir132GFYLf5PPI//GA3F+toDy554DqnY4u0zmVT1eKvOVLlJYJhkVCn3TcQLiSqJ2IVz9xLELBN18u18nRMyhKRAuLqnk0u5wquy0wzg++/FxZH140ruKBbCp7hte/4t4XnjiHFeuwo8ttrcLcYE+/OUJZakXz5pV7q+aL5Wpozf3zMk5NIJkTv4hZd4CuE3Z90HTRyGO2EPeYCoFmSMCyIrw0fGJyaSSJZRTZ8xZJkT0ZCORUl98tYM35iV1lSBiT0EyDRHCNto78X6Gc2aRd9SLyzPcH1Mr4ngGPy2f9x6oahUvOOMewRAZKs2e7eI4l1DQIyA5cTckA2UpkeZEuTAV33ZoXyTmVTlduqz3798rSNStUD/FPDKvDrTI8CGjqZAkvAnvLWS/AoqNmxQJJC8M+MAsGHzSuO9ffBS9z37yeRxNI5gVLMorMHhczRkGA3O/9JpBGhhUuosUez2lhv+te4fu7Nl72COImpPvimpuc4LHSC6TMkKnE9W0T8T80uahdKZTOY0orUCFfRxwka04rnFvuPr2kjFu2UU2WTfp2kM/7j1PZVPj1P3lmjLR4/nHlyoqH+687rurLpO8WcA4KrBEkSILIkAQF3QpJCACQF9ZZPOuGmAeFh82vujH1NayOTiNNT+k91Usb1z2X29vJePSlaKAJJPODJ66hmPcaNw/uEuIG2ON2ywQbmQmNegyUcnGzOJe8Zix0FO/quRkFJDY49RMh64X80+QtZU8wjNXsXsMKobul1ewqDFeWzSdbD5SQqau2qMmxca92ijhYeRN7+HLwROXXp0rcTYCQSnT0tSyg9wQhnezAYqC+A6uBwsZRHXrL7f06KeskEiQhNLjgClV0WemU4+1yaFh194CuysV2fZXSUu8UV9ce3/07uF9+xqgJ5L8DahWGhzYLpGBQE8FDs83pTekMKrNIAGA8uLbI5IHwCon5gJNVRtpwZPU1YklUgL8vphaXnRiJrrLKt5akBHZ7ielqQ6WPvFDiReQ8Un2PO40qNq4XSQCkRO+yHY+V9GtiZq3VETOGA/l2FLPgEbdhYzl+PfOEzk3cx14FRnIDRYFkKk2R4+QB0MyyLzWp8Skl4dgRGjMZbiQ0oECAIoGVDEF+adBaoKTCmJR+NEgEK3ak0/+bVCoo2w4ela/Xb1eKuqTwWnUgeXPlkSfvaiedbm6hOvh9/uNXsnzdaslpTKjoX1HzcUG1400sF61aLs+8dSI1JZMHguP93x4t3ZuZZVTIvCwc+o6KB31lWFi7DZKkap8UaPqoRPZxJ5vtNsOqg3AuLldCbqsYs1Fle+6T3zFqAvlvg8kyWMmuM4K6o7CI6IdBgJ/JH1E+0nntynaQHVpVZFrVEXNipkq9hZgTLi4zivJY5drz1ynQsy9H3wu9B8VgBBchJkgG0qopZk/xMqGf9UP/KxsaG5O1lYbD+y4P/U48kgnywdBnYQazXFP8/WNoY8ysxtHmsvqFQGQk8UNslgoxrj277CsuLbK2rJmS64wGmrUkx30H0aIgjFYFlepdJAPBmJxGGSQCabaI/F8W4xO3Ob2wHDI+1Y8bt6fWgdiLCSk2RGwxUnDRDmoyWj7/eCC9qYwKq9Pg400fUJYIApMUTcYDRErLXyria51SXB6oVkBdZxeM5/4EGZ8mEI1kIkhFNqBkF7eNZTmcJ+bEzcqa4D1WgjUhWjpLTLJUl0eW4LIfulfWcovoamRAGjL6TMxJHal0SIfCS6uhBAq+EA0JCHnFdOU9LuG9xklBhlBY+ecMneMO2xgsYHWwhLRqZb51+PxUmVPkACnxndwj0SKOuL2sXFWsjNK28VqARFdIBiMPG7gORIOjRD+zGbPbQ9ULy+Bjx2TJ5p2KRBp2by0f9B6RWkzohtUb1ylFWXqvRxb7ZQZAIrMXfyM972yrMtUiOwxG4ttff061PM4uXUzanVFQXV8X0JAssFKEJhCNjADcNci3W5E/nna67FlLSSZp8hGxSJjseW5xY2GNUEMS6d4ZKcdFJbFS7NL0vBfLA0sCMSCsAsgLC6SCbT+7ZVZHTIuIjmxPh16jiVTP0DHQx8LlZhEI7i17ai4uL6u/CJM+/UEej7oKsbEhNAbLCsHddVPEPkSSW/k8brrBWOUeMKwQ7jHxkKjssxxZ/yedzioqLxorbSyRZWt/V8WE7/UYKpXLmLeG6vKJs6bK/KXfq+ytZWtXKvmTzI5Fv/+irLIShYoqaRX0wUoVKS4P39hc/W7ho4WzpM3QXip7DcsD8uC6uoDCmhu5L0HHpQlE40TCrka3wfY7gkeRfggmXsulhYspluvtCWPrIKalUUdMy8FyY3ULnYvjWbUYkFKkiq91TmC5iuyusOW2/zGD2esdIBK0oJ6T41X4dnIKCnwXc0O/EwvCYrMy34h/8DkSU+9LYxiT1VaDRBg76UxRaoRMdu3PLCyjjE/29YbtKgOrfrdW8nrXAapZE5XeuLGOHjsqXcc8r4LD/yVQvU/xJRpdj952r8q6skDQ3eolf3E53FYxLQ9idA24H4mMRxOIxomEm2Z2ok5sZhUCzKQxM8myWrdiEnQftFb/VhMqJv8bJTHgqiIWYbmeIC2sFSwhrKs3Ejw+IKhvxWSs7olDQv+jOXZUz+qMCGPS+s0gEeJLc8Wh9TCTHrUKxXJlVdlZ+PFv6tVOet/dXh68wTTskIA/q2JVaT3kSeXC+q+Aav2nW3RQyQMWyE5DqXjKV2b5RqPKpaTJqfljxTyUdh73IdHxaALRyKyAKIhhEC8gUwoCIRDOxD4utI+VsVQk6t3BQBwDS+Yy22tMkGRbEWNJRJXYAhITljusk5gEwveY4sOGSTh+usCYvBaFSITrlTfy/0x+TSsXlOIGiby+fLNyV/UYP0S++e1nGdq2u3LboFQ774UJxutDUxVyMzMoJny509NhDaFw8yFPghuPIPs9Z5SSemWiLqcdxMkgD3dxLR/QBKKRTNgbUhd13es4SFhPq4ZIuJtw5+BKIs5BsJ2+oJNs+2CpsJI/K+rdwYDlRGYWLhqsAXtsBgJ7Vxx6ZfgEwfhBYmaecf2IFWE9kbabYZpLeYExiX1jkAjxKRIaHHVCqBMpmzerjFi6Q3bs2ycfL5ytahtGd+yj0ldJ8x3cpps0vuRKeXTM84H7gGRk5M6ZSx5rcr+0veGO1M6EJAuMnvaO9J5gdhQsmjePYbUVjVUkCCzL45tkjU0TiEYygV+1eOh30lc/jLM/Glpp+Y2nYx8Beoz5XsZGOo99lU7RJO4g6j4IPrtJqLK8jQxYRwI3GYF40m0hrtKh85OebH3PsBgSJRAJHdNqFM55aRoR1X/jZECIROqISSKOHZqoWO9zQUkZ8+tuJcD41/YtqncIPdWpESHFl+yk+YPelBEfvSlDJr+m5NczA66/uJ70bdEhrEsj3QWRtV/wi2lE1CxdVO47rUAseRLAdzNplocFTSAayQTuCEuUiKyk52LsWze0b1qmnCKIhMov7iOIDTVie+dDCOPJ0O/UbuBMtwfDiZ98IMdJMRYKiTmJP2V7bUzoGFaOvVdNsshlpD1YDpDDR3KCGBJuIKRaT1oZ/JA7C7efvelXGJgcu5xdVD4tnF3eWbFN9RN5dcYkFVDu17KT3GhYIMQHOt/SUu65+iYZ9P54GWv8/2StCbn8zFryVPOHwhpKkVlFujJtcvlc9PO4/bQSck25mMKIgGyrBsmIeURCE4hGMkGGEzUYTGzUa5By6jSx4XZhsvhRjmcNVbH930lvwS43n9/2e7xnmMI6K2Mqsj0nkz2V6ymh47AKJqOKCRmXCt9efMaWNoS9DsRJ/p4q9SvErGx3Gp9VIm0/jp0sjoT25zWsDNxuREvR+6LuZKNtP4itSWgcQxzGclIhFFgnhoTVGlUnApgkry1fQGoUzSXjftsty7fuUtZIy4HdlABjv1adUqXX+7XsKB1uai4vT3tXxn46SQXiMzqo77ju/CukfePmYdX1uKumLJgpvV5/UdZtNR+BM0oUkRZV88fq52GBOo8bE822coMmEI1kgrgDkxqSIqya8csj7zFETFcVkzJFgQSTKRC0Jgq+BS/bjkOVNqKC40LHxLVxge3/BMhJ1SXWYMVaUOWl90RkUQDZUUvErPZ2UgiGJOjdfkXo74pyvIcFYyTwju+Y1OHbbe/jcw6V48WTkBRVbFhhxD/eCY17QOj/fBYEFJkZbrMdh89CkB0Lg2tlVdFbrYCpOrdccXa0Cx2HJfYwh8910iGU4ltPzDqeFm77MWk+cU5xmbMhl7y3aqfsOXBQuXPqdrlbWSKP395aTitXUdVM9LizreorPvnLz2XCrA/lu9+WpNvn8QrEI5vVbaQEECP7sNMY6tm3R8uSP1aov/PnyiVNKheWOqfkc+skaMd4Y2ubSJ1HPGgC0Ug2pojphiDYixXSUY6LHTLBMhFSozHC9h5iA6skvLKaniZYB6zEmayn2v7Hc2tNzPa4BXEBXDuRDnBW8o1cxsu+kAROZqwnyAudKSZ8y1+MxUD20zehzcIAOa5einwILivSdpkEcdFBLp+KWWxIpTryI+0jPgvoEjoWP7GCIAziMlStE+PYFdoPUkZWFZLEmkFjK7pJ+EmM0GTX0iASrjPE6JjqzeRZr2x+uaBkHvlwzR75dM121RMEvayPFs6WRhfWkXY33KlW8vTWsGRQVm5YY6zmZ6n9nPqrpxfoLdLAGCPB/ytqnJ8aHAdHjh5VFseID99UelggS5Yscm3F4nJDhbySL3vc3m8ks7QPKk/iB5pANNICWBtXh35n0itne90JsWIl4KUEx/OlxG7pCyC2Xi7/wwq6z8N5sFR6hjYnrPJwnM9CmxMgDyt4juVBltd1HsZ10iGknQWBUs8TJQVvgcn0ziqF5KoyeeXjP/fKF+tMIvn46zlqO6/qmdKi/s1qooZIqpRJUQV4bLi/kExHQ4ve5xuS1EPECRT8nW+M5ZLq56rWvMQ27A2jwMYdW+WNWR/J659PSR1LFoMpa1coLo3K5ZGSedzKpsKAqXJHEGHEINAEopHWwDWT+XIrTwzssSEsLybXjKCinCYIqfgS+yFtOaoplR1MrvdVKyQNjIn20/X7ZP66HXLIWMl/v2Kp2h5/daDceMlVikjoNWIJE+I2snpnMIHjKlq2ZqWs3rRe1m7eoFrlQjReNbbICEspWUZSSpWVU40Nwjq7UjU5rWxFyZY12nJAdp5EgMnzP1dkhlQLyJEtm1xRrojUL5PbS5zDAm7gzn4l2ROBJhANjZMHZF9RHEk68reh3zM1QpPhAwaRIG7JBBnVY90OJtuWp+WQmyvml9nr98j8Tftly55/VFrvm8bqno0g+1XnXCJXnXuxIhP+BqWLFFdb/VqXhh0T8tixZ7fsZPvnb5UBxcSfO0cuyW5M9IXzF5QioY1MsHhYtXGdzPxxgdroZkizKgsl8+eTy0vnkbpl8knBHHFdVRZwabb200kwWci2ZWwy0tI1NDTSAbjIklU1f1Ih1B4XAUwy54iZxfTnMPnedGohaVyxkPy0ba8s3HpIfty0W/YfPizb/94l78ybrjZAZTe9Ns6rcqZUr1hFqhnWAsV7FsiOgmQsovEDzvXLn6vk59W/yne/LVWuMvSs7MidPbvUKl1ILiqWXc4ultdLcNwCzEPPnN5ee5gnG9oC0dDQOCkQmiQfM4iEBA2SFuIWTzIZ1yyeV22HTjPJ5KedR+Snrf/Izn1m1+UV69eojdgDQLCxXIlSUr54aSlf4hQpVaSYQR6FFYHkyZlbuaLy5sqt9t2919TXNK2T3cpSoR/7n1v+kjWb1svW3Tsdx1UkTx45u0Q+qVEoqyKNGIq5biCj7xHjmqz0+8ZkQhOIhobGSYXQpHlDqIKdtPBLYr/DBJP0+SXzGZvIv9UKydq/D8pvOw/IaoOWVu7cK1v2mKED4hCoAJu92JPTW71E/nxStXBeOTXvv1K1UC6pUCBnvOI/N1AY2924BnOTMrAEoQlEQ0PjpERoEr3UIBIkcYgPXRr7HcfB5J1iTOJsJgrK3sPH5M89B2X9Pwdl+yGRHYf+J9sPHJHdBw/L7gMHZP+hw67Hy50juxTMlUsK5swuRXNnkyLZRYrm+FfK5ssp5fPnlLzZvYoQuIIunX2Nzzwj0QMlE5pANDQ0TmqEJtUZoUp2CjFvFu+yMalgkj+9SG61uWHfkWNRr+XJljA5uIGTTTa2F4zP+HVanSQRaALR0NDIFAhNsrcZRHKK8fNeMQUyU5J5jjQkCzvWiJmm/arxmf5KjxMGhSYQDQ2NTIXQpPu0QSTER3BrIUGDmoEXUcwTBbSqkPtHAucr4zNEmzoZEJpANDQ0MiVCk/B8NoNMkM9Be414CdX7dI4MGMdOCqhMRCoHHTZccAuN8R49geMJBE0gGhoamR6hydmStOlhEArFmBAKMvIXiqm95qUJWlBQ/EE7gW9CY4AwnHN8TyJoAtHQ0PjPITR5T5fj7QTEIBUENSlWRPQyJbSVFNP1BbkQXS/ocLjdYsr+QxK4ohCyWhPa0D9bapwvUk05U0ATiIaGhi941YU6CbExtH0eb0e/+PeBN5N9yAwBTSAaGhoaGoGgCURDQ0NDIxA0gWhoaGhoBIImEA0NDQ2NQNAEoqGhoaERCJpANDQ0NDQCQROIhoaGhkYgaALR0NDQ0AgETSAaGhoaGoGgCURDQ0NDIxA0gWhoaGhoBIImEA0NDQ2NQNAEoqGhoaERCJpANDQ0NDQCQROIhoaGhkYgaALR0NDQ0AgETSAaGhoaGoHwf3dzoIlVGk2xAAAAAElFTkSuQmCC">
            <a:extLst>
              <a:ext uri="{FF2B5EF4-FFF2-40B4-BE49-F238E27FC236}">
                <a16:creationId xmlns:a16="http://schemas.microsoft.com/office/drawing/2014/main" id="{D9D6E43F-6BE1-4503-BC69-AF6E84018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6418" y="378240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62DBE6-64FA-4309-8384-BDAE6E4FB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415" y="446644"/>
            <a:ext cx="1620586" cy="5516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EF7C59-882B-4D4F-91BB-56852E0BC09A}"/>
              </a:ext>
            </a:extLst>
          </p:cNvPr>
          <p:cNvSpPr txBox="1"/>
          <p:nvPr/>
        </p:nvSpPr>
        <p:spPr>
          <a:xfrm>
            <a:off x="2553561" y="1479868"/>
            <a:ext cx="381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Contributing Forecast Groups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2159F0-5A67-490A-89F9-3B04433665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263" y="2137212"/>
            <a:ext cx="1580082" cy="6636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36FEAF-50C0-4C3A-8C86-4428664182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605" y="1938300"/>
            <a:ext cx="1778794" cy="6072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41FB63-3F50-4961-9F6D-4BEA77C1E7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07" y="2831461"/>
            <a:ext cx="1356767" cy="6695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5679C6-7895-4D7C-9A46-D49B8961D7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427" y="2887252"/>
            <a:ext cx="2364581" cy="5000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7583D5-27E2-47DE-95FA-96A428E2B69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083" y="2887253"/>
            <a:ext cx="666551" cy="6665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130F62-15BC-4E7E-BD4A-73AA7D634D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881" y="2947254"/>
            <a:ext cx="1758123" cy="5465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F04469-CDF1-4A70-B2E4-34008F7FA1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386" y="3638565"/>
            <a:ext cx="1001088" cy="1001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D75DDF-CCDE-41D8-8FB1-F44F2D4C6D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662" y="3701160"/>
            <a:ext cx="1428750" cy="800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A67E1C6-4F3A-48E3-ADE0-01230E123F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623" y="3654465"/>
            <a:ext cx="1123113" cy="101080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CDD8EE-1007-463D-8469-A40032984AB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471" y="3816295"/>
            <a:ext cx="2512376" cy="59263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57277B1-03C0-472A-BBF6-764A87A49D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634" y="3671286"/>
            <a:ext cx="935647" cy="93564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54E631A-E681-4F5E-B0B9-0C5355E7479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3" y="4935167"/>
            <a:ext cx="1693548" cy="9528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7AE7149-3052-4F0B-9F1C-964092C853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060" y="5040032"/>
            <a:ext cx="952717" cy="7431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A5155CB-B624-4D5F-B9EB-1B24D25B162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678" y="5041885"/>
            <a:ext cx="2047585" cy="6006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686AA31-1C8D-4DFE-9A1B-2C6536BA269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068" y="4876995"/>
            <a:ext cx="964694" cy="9304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18A6BDE-51BD-4EB0-B448-47DF9372B354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825" y="4665267"/>
            <a:ext cx="1265766" cy="13140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F66639E-CA5D-446F-A8BD-707E3319B634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366" y="3578447"/>
            <a:ext cx="847472" cy="1068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DF0E8-F260-457A-9E55-83046C01FE5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10" y="212863"/>
            <a:ext cx="1019252" cy="1019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05A6A0-669C-4DFB-87C2-D96AD3845F9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92528" y="4467849"/>
            <a:ext cx="1792652" cy="520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9353AA-A637-4DA2-A906-339A511B6CD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24592" y="4490067"/>
            <a:ext cx="499755" cy="590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9C0EBB-FC19-489C-9350-96C61985CDC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456101" y="5045588"/>
            <a:ext cx="944699" cy="944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191798-CF70-46EC-B7B4-8FE3111DCD7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1438" y="2641245"/>
            <a:ext cx="1757363" cy="8429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0AED9A-B6EE-41E3-9134-71C5CB250DB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24098" y="4470997"/>
            <a:ext cx="636116" cy="6361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2562" y="6069177"/>
            <a:ext cx="2982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21 groups in 2017</a:t>
            </a:r>
          </a:p>
          <a:p>
            <a:endParaRPr lang="en-CA" dirty="0" smtClean="0"/>
          </a:p>
          <a:p>
            <a:r>
              <a:rPr lang="en-CA" dirty="0" smtClean="0"/>
              <a:t>26 groups in 2018</a:t>
            </a:r>
            <a:endParaRPr lang="en-GB" dirty="0" err="1" smtClean="0"/>
          </a:p>
        </p:txBody>
      </p:sp>
      <p:sp>
        <p:nvSpPr>
          <p:cNvPr id="36" name="TextBox 35"/>
          <p:cNvSpPr txBox="1"/>
          <p:nvPr/>
        </p:nvSpPr>
        <p:spPr>
          <a:xfrm>
            <a:off x="3373520" y="5913221"/>
            <a:ext cx="2982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Mix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Private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Government Agencies</a:t>
            </a:r>
            <a:endParaRPr lang="en-GB" dirty="0" err="1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74" y="6016440"/>
            <a:ext cx="1420175" cy="531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57" y="6520923"/>
            <a:ext cx="2260827" cy="4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613230"/>
            <a:ext cx="3228975" cy="2146603"/>
          </a:xfrm>
          <a:prstGeom prst="rect">
            <a:avLst/>
          </a:prstGeom>
        </p:spPr>
      </p:pic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457200" y="3176588"/>
            <a:ext cx="82296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ES" sz="2800" dirty="0">
                <a:latin typeface="Arial" charset="0"/>
              </a:rPr>
              <a:t>We’re hiring</a:t>
            </a:r>
            <a:br>
              <a:rPr lang="en-US" altLang="es-ES" sz="2800" dirty="0">
                <a:latin typeface="Arial" charset="0"/>
              </a:rPr>
            </a:br>
            <a:r>
              <a:rPr lang="en-US" altLang="es-ES" sz="2800" dirty="0">
                <a:latin typeface="Arial" charset="0"/>
              </a:rPr>
              <a:t>https://</a:t>
            </a:r>
            <a:r>
              <a:rPr lang="en-US" altLang="es-ES" sz="2800" dirty="0" smtClean="0">
                <a:latin typeface="Arial" charset="0"/>
              </a:rPr>
              <a:t>www.bsc.es/join-us/job-opportunities</a:t>
            </a:r>
            <a:br>
              <a:rPr lang="en-US" altLang="es-ES" sz="2800" dirty="0" smtClean="0">
                <a:latin typeface="Arial" charset="0"/>
              </a:rPr>
            </a:br>
            <a:r>
              <a:rPr lang="en-US" altLang="es-ES" sz="2800" dirty="0" smtClean="0">
                <a:latin typeface="Arial" charset="0"/>
              </a:rPr>
              <a:t>Deadline: October 1st</a:t>
            </a:r>
            <a:br>
              <a:rPr lang="en-US" altLang="es-ES" sz="2800" dirty="0" smtClean="0">
                <a:latin typeface="Arial" charset="0"/>
              </a:rPr>
            </a:br>
            <a:endParaRPr lang="en-US" altLang="es-ES" sz="28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0764"/>
            <a:ext cx="3143250" cy="211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19188"/>
            <a:ext cx="36576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563"/>
            <a:ext cx="3487663" cy="2550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73833"/>
            <a:ext cx="3809999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613230"/>
            <a:ext cx="3228975" cy="2146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0764"/>
            <a:ext cx="3143250" cy="211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19188"/>
            <a:ext cx="36576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563"/>
            <a:ext cx="3487663" cy="2550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73833"/>
            <a:ext cx="3809999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2800" y="414786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Never so empty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6613" y="639597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Salary not comparable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0637" y="4012168"/>
            <a:ext cx="300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Won’t be finished for another 10 years (at least)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8563" y="690563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You get to play with it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412235"/>
            <a:ext cx="8229600" cy="665931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09950" y="4271656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(Disclosure)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Shape 2"/>
          <p:cNvSpPr txBox="1">
            <a:spLocks noChangeArrowheads="1"/>
          </p:cNvSpPr>
          <p:nvPr/>
        </p:nvSpPr>
        <p:spPr bwMode="auto">
          <a:xfrm>
            <a:off x="1350963" y="4760913"/>
            <a:ext cx="6480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FFFFFF"/>
                </a:solidFill>
              </a:rPr>
              <a:t>For further information please contact</a:t>
            </a:r>
            <a:endParaRPr lang="en-US" altLang="en-US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2000" dirty="0">
                <a:solidFill>
                  <a:srgbClr val="FFFFFF"/>
                </a:solidFill>
              </a:rPr>
              <a:t>l</a:t>
            </a:r>
            <a:r>
              <a:rPr lang="en-US" altLang="en-US" sz="2000" dirty="0" smtClean="0">
                <a:solidFill>
                  <a:srgbClr val="FFFFFF"/>
                </a:solidFill>
              </a:rPr>
              <a:t>ouis-philippe.caron</a:t>
            </a:r>
            <a:r>
              <a:rPr lang="en-US" altLang="en-US" sz="2000" dirty="0" smtClean="0">
                <a:solidFill>
                  <a:srgbClr val="FFFFFF"/>
                </a:solidFill>
              </a:rPr>
              <a:t>@bsc.es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5363" name="TextShape 1"/>
          <p:cNvSpPr txBox="1">
            <a:spLocks noChangeArrowheads="1"/>
          </p:cNvSpPr>
          <p:nvPr/>
        </p:nvSpPr>
        <p:spPr bwMode="auto">
          <a:xfrm>
            <a:off x="1371600" y="3717925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000">
                <a:solidFill>
                  <a:srgbClr val="FFFFFF"/>
                </a:solidFill>
              </a:rPr>
              <a:t>Thank you!</a:t>
            </a:r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62" y="3890962"/>
            <a:ext cx="5413389" cy="1819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86925"/>
            <a:ext cx="4953000" cy="185357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success story!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4" name="Rectangle 3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21" y="1163557"/>
            <a:ext cx="4920179" cy="1684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2" y="4878201"/>
            <a:ext cx="4024299" cy="1551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69110"/>
            <a:ext cx="4239025" cy="19857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81356" y="5940703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difficult to compare due to variations in the methodology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36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/>
              <a:t>3</a:t>
            </a:r>
            <a:r>
              <a:rPr lang="en-US" dirty="0" smtClean="0"/>
              <a:t> different techniques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32758"/>
              </p:ext>
            </p:extLst>
          </p:nvPr>
        </p:nvGraphicFramePr>
        <p:xfrm>
          <a:off x="304800" y="1477962"/>
          <a:ext cx="84582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614470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00404664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476977558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5284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 smtClean="0"/>
                        <a:t>Cyclone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Hurricane numbers are obtained</a:t>
                      </a:r>
                      <a:r>
                        <a:rPr lang="en-US" baseline="0" dirty="0" smtClean="0"/>
                        <a:t> directly by tracking local minima in surface pressure over the tropical Atlantic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678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 SST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Vecchi</a:t>
                      </a:r>
                      <a:r>
                        <a:rPr lang="en-US" sz="1400" dirty="0" smtClean="0"/>
                        <a:t> et al., 2011)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Hybrid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Hurricane</a:t>
                      </a:r>
                      <a:r>
                        <a:rPr lang="en-US" baseline="0" dirty="0" smtClean="0"/>
                        <a:t> numbers are estimated through a statistical model with 2 predictors: mean June-Nov SST over 1) tropical Atlantic and 2) the entire tropics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356478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 smtClean="0"/>
                        <a:t>AMO index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Klotzbach</a:t>
                      </a:r>
                      <a:r>
                        <a:rPr lang="en-US" sz="1400" dirty="0" smtClean="0"/>
                        <a:t> and Gray, 2008)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Hybrid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Hurricane numbers</a:t>
                      </a:r>
                      <a:r>
                        <a:rPr lang="en-US" baseline="0" dirty="0" smtClean="0"/>
                        <a:t> are estimated using a climate index (AMO) correlated with low-frequency hurricane variability. (Atlantic SST and MSLP)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03212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7" name="Rectangle 6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0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/>
              <a:t>3</a:t>
            </a:r>
            <a:r>
              <a:rPr lang="en-US" dirty="0" smtClean="0"/>
              <a:t> different techniques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477962"/>
          <a:ext cx="84582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6144701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00404664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476977558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5284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 smtClean="0"/>
                        <a:t>Cyclone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Hurricane numbers are obtained</a:t>
                      </a:r>
                      <a:r>
                        <a:rPr lang="en-US" baseline="0" dirty="0" smtClean="0"/>
                        <a:t> directly by tracking local minima in surface pressure over the tropical Atlantic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6780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 SST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Vecchi</a:t>
                      </a:r>
                      <a:r>
                        <a:rPr lang="en-US" sz="1400" dirty="0" smtClean="0"/>
                        <a:t> et al., 2011)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Hybrid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Hurricane</a:t>
                      </a:r>
                      <a:r>
                        <a:rPr lang="en-US" baseline="0" dirty="0" smtClean="0"/>
                        <a:t> numbers are estimated through a statistical model with 2 predictors: mean June-Nov SST over 1) tropical Atlantic and 2) the entire tropics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356478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 smtClean="0"/>
                        <a:t>AMO index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Klotzbach</a:t>
                      </a:r>
                      <a:r>
                        <a:rPr lang="en-US" sz="1400" dirty="0" smtClean="0"/>
                        <a:t> and Gray, 2008)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Hybrid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Hurricane numbers</a:t>
                      </a:r>
                      <a:r>
                        <a:rPr lang="en-US" baseline="0" dirty="0" smtClean="0"/>
                        <a:t> are estimated using a climate index (AMO) correlated with low-frequency hurricane variability. (Atlantic SST and MSLP)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03212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7" name="Rectangle 6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752600" y="5686857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Compare average year 1-5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037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536237" y="1036060"/>
            <a:ext cx="2143570" cy="5420751"/>
            <a:chOff x="5355437" y="930355"/>
            <a:chExt cx="2113325" cy="5481262"/>
          </a:xfrm>
        </p:grpSpPr>
        <p:sp>
          <p:nvSpPr>
            <p:cNvPr id="11" name="Freeform 10"/>
            <p:cNvSpPr/>
            <p:nvPr/>
          </p:nvSpPr>
          <p:spPr>
            <a:xfrm>
              <a:off x="5355439" y="930355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GCMs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55438" y="3138996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Future </a:t>
              </a:r>
              <a:r>
                <a:rPr lang="en-GB" sz="1633" dirty="0" smtClean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SSTs</a:t>
              </a:r>
            </a:p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 or MSLP</a:t>
              </a:r>
              <a:endParaRPr lang="en-GB" sz="1633" dirty="0">
                <a:solidFill>
                  <a:schemeClr val="accent1"/>
                </a:solidFill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55437" y="5371451"/>
              <a:ext cx="1828686" cy="104016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Future TCs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8103" y="4457108"/>
              <a:ext cx="1252062" cy="5639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latin typeface="Liberation Sans" pitchFamily="18"/>
                  <a:ea typeface="WenQuanYi Micro Hei" pitchFamily="2"/>
                  <a:cs typeface="FreeSans" pitchFamily="2"/>
                </a:rPr>
                <a:t>Statistical </a:t>
              </a:r>
              <a:endParaRPr lang="en-GB" sz="1633" dirty="0" smtClean="0">
                <a:latin typeface="Liberation Sans" pitchFamily="18"/>
                <a:ea typeface="WenQuanYi Micro Hei" pitchFamily="2"/>
                <a:cs typeface="FreeSans" pitchFamily="2"/>
              </a:endParaRP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latin typeface="Liberation Sans" pitchFamily="18"/>
                  <a:ea typeface="WenQuanYi Micro Hei" pitchFamily="2"/>
                  <a:cs typeface="FreeSans" pitchFamily="2"/>
                </a:rPr>
                <a:t>Downscaling</a:t>
              </a:r>
              <a:endParaRPr lang="en-GB" sz="1633" dirty="0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6139163" y="4130557"/>
              <a:ext cx="0" cy="12408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81638" tIns="40819" rIns="81638" bIns="40819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GB" sz="1633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6204473" y="1910009"/>
              <a:ext cx="0" cy="1240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81638" tIns="40819" rIns="81638" bIns="40819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GB" sz="1633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0404" y="2236560"/>
              <a:ext cx="1068358" cy="5639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latin typeface="Liberation Sans" pitchFamily="18"/>
                  <a:ea typeface="WenQuanYi Micro Hei" pitchFamily="2"/>
                  <a:cs typeface="FreeSans" pitchFamily="2"/>
                </a:rPr>
                <a:t>Dynamical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latin typeface="Liberation Sans" pitchFamily="18"/>
                  <a:ea typeface="WenQuanYi Micro Hei" pitchFamily="2"/>
                  <a:cs typeface="FreeSans" pitchFamily="2"/>
                </a:rPr>
                <a:t>Forecast</a:t>
              </a:r>
              <a:endParaRPr lang="en-GB" sz="1633" dirty="0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3531" y="321164"/>
            <a:ext cx="2756849" cy="6135647"/>
            <a:chOff x="5224820" y="215458"/>
            <a:chExt cx="2756849" cy="6135647"/>
          </a:xfrm>
        </p:grpSpPr>
        <p:sp>
          <p:nvSpPr>
            <p:cNvPr id="22" name="Freeform 21"/>
            <p:cNvSpPr/>
            <p:nvPr/>
          </p:nvSpPr>
          <p:spPr>
            <a:xfrm>
              <a:off x="5355439" y="930355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GCMs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224820" y="5371451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Future TCs</a:t>
              </a:r>
            </a:p>
          </p:txBody>
        </p:sp>
        <p:sp>
          <p:nvSpPr>
            <p:cNvPr id="27" name="Straight Connector 26"/>
            <p:cNvSpPr/>
            <p:nvPr/>
          </p:nvSpPr>
          <p:spPr>
            <a:xfrm flipH="1">
              <a:off x="6178444" y="1910009"/>
              <a:ext cx="26029" cy="34614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81638" tIns="40819" rIns="81638" bIns="40819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GB" sz="1633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47020" y="215458"/>
              <a:ext cx="2634649" cy="4363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>
                  <a:latin typeface="Liberation Sans" pitchFamily="18"/>
                  <a:ea typeface="WenQuanYi Micro Hei" pitchFamily="2"/>
                  <a:cs typeface="FreeSans" pitchFamily="2"/>
                </a:rPr>
                <a:t>Dynamical Forecast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454959" y="321163"/>
            <a:ext cx="2745962" cy="43631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Liberation Sans" pitchFamily="18"/>
                <a:ea typeface="WenQuanYi Micro Hei" pitchFamily="2"/>
                <a:cs typeface="FreeSans" pitchFamily="2"/>
              </a:rPr>
              <a:t>Hybrid Forecast (x2)</a:t>
            </a:r>
            <a:endParaRPr lang="en-GB" sz="2400" dirty="0"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61804" y="3239267"/>
            <a:ext cx="864538" cy="56397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33" dirty="0" smtClean="0">
                <a:latin typeface="Liberation Sans" pitchFamily="18"/>
                <a:ea typeface="WenQuanYi Micro Hei" pitchFamily="2"/>
                <a:cs typeface="FreeSans" pitchFamily="2"/>
              </a:rPr>
              <a:t>Cyclone tracking</a:t>
            </a:r>
            <a:endParaRPr lang="en-GB" sz="1633" dirty="0"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4922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536237" y="1036060"/>
            <a:ext cx="2143570" cy="5420751"/>
            <a:chOff x="5355437" y="930355"/>
            <a:chExt cx="2113325" cy="5481262"/>
          </a:xfrm>
        </p:grpSpPr>
        <p:sp>
          <p:nvSpPr>
            <p:cNvPr id="11" name="Freeform 10"/>
            <p:cNvSpPr/>
            <p:nvPr/>
          </p:nvSpPr>
          <p:spPr>
            <a:xfrm>
              <a:off x="5355439" y="930355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GCMs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55438" y="3138996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Future </a:t>
              </a:r>
              <a:r>
                <a:rPr lang="en-GB" sz="1633" dirty="0" smtClean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SSTs</a:t>
              </a:r>
            </a:p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 or MSLP</a:t>
              </a:r>
              <a:endParaRPr lang="en-GB" sz="1633" dirty="0">
                <a:solidFill>
                  <a:schemeClr val="accent1"/>
                </a:solidFill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55437" y="5371451"/>
              <a:ext cx="1828686" cy="104016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Future TCs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8103" y="4457108"/>
              <a:ext cx="1252062" cy="5639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latin typeface="Liberation Sans" pitchFamily="18"/>
                  <a:ea typeface="WenQuanYi Micro Hei" pitchFamily="2"/>
                  <a:cs typeface="FreeSans" pitchFamily="2"/>
                </a:rPr>
                <a:t>Statistical </a:t>
              </a:r>
              <a:endParaRPr lang="en-GB" sz="1633" dirty="0" smtClean="0">
                <a:latin typeface="Liberation Sans" pitchFamily="18"/>
                <a:ea typeface="WenQuanYi Micro Hei" pitchFamily="2"/>
                <a:cs typeface="FreeSans" pitchFamily="2"/>
              </a:endParaRP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latin typeface="Liberation Sans" pitchFamily="18"/>
                  <a:ea typeface="WenQuanYi Micro Hei" pitchFamily="2"/>
                  <a:cs typeface="FreeSans" pitchFamily="2"/>
                </a:rPr>
                <a:t>Downscaling</a:t>
              </a:r>
              <a:endParaRPr lang="en-GB" sz="1633" dirty="0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6139163" y="4130557"/>
              <a:ext cx="0" cy="12408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81638" tIns="40819" rIns="81638" bIns="40819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GB" sz="1633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6204473" y="1910009"/>
              <a:ext cx="0" cy="1240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81638" tIns="40819" rIns="81638" bIns="40819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GB" sz="1633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0404" y="2236560"/>
              <a:ext cx="1068358" cy="5639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latin typeface="Liberation Sans" pitchFamily="18"/>
                  <a:ea typeface="WenQuanYi Micro Hei" pitchFamily="2"/>
                  <a:cs typeface="FreeSans" pitchFamily="2"/>
                </a:rPr>
                <a:t>Dynamical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latin typeface="Liberation Sans" pitchFamily="18"/>
                  <a:ea typeface="WenQuanYi Micro Hei" pitchFamily="2"/>
                  <a:cs typeface="FreeSans" pitchFamily="2"/>
                </a:rPr>
                <a:t>Forecast</a:t>
              </a:r>
              <a:endParaRPr lang="en-GB" sz="1633" dirty="0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3531" y="321164"/>
            <a:ext cx="2756849" cy="6135647"/>
            <a:chOff x="5224820" y="215458"/>
            <a:chExt cx="2756849" cy="6135647"/>
          </a:xfrm>
        </p:grpSpPr>
        <p:sp>
          <p:nvSpPr>
            <p:cNvPr id="22" name="Freeform 21"/>
            <p:cNvSpPr/>
            <p:nvPr/>
          </p:nvSpPr>
          <p:spPr>
            <a:xfrm>
              <a:off x="5355439" y="930355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GCMs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224820" y="5371451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Future TCs</a:t>
              </a:r>
            </a:p>
          </p:txBody>
        </p:sp>
        <p:sp>
          <p:nvSpPr>
            <p:cNvPr id="27" name="Straight Connector 26"/>
            <p:cNvSpPr/>
            <p:nvPr/>
          </p:nvSpPr>
          <p:spPr>
            <a:xfrm flipH="1">
              <a:off x="6178444" y="1910009"/>
              <a:ext cx="26029" cy="34614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81638" tIns="40819" rIns="81638" bIns="40819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GB" sz="1633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47020" y="215458"/>
              <a:ext cx="2634649" cy="4363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>
                  <a:latin typeface="Liberation Sans" pitchFamily="18"/>
                  <a:ea typeface="WenQuanYi Micro Hei" pitchFamily="2"/>
                  <a:cs typeface="FreeSans" pitchFamily="2"/>
                </a:rPr>
                <a:t>Dynamical Forecast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454959" y="321163"/>
            <a:ext cx="2156313" cy="43631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Liberation Sans" pitchFamily="18"/>
                <a:ea typeface="WenQuanYi Micro Hei" pitchFamily="2"/>
                <a:cs typeface="FreeSans" pitchFamily="2"/>
              </a:rPr>
              <a:t>Hybrid </a:t>
            </a:r>
            <a:r>
              <a:rPr lang="en-GB" sz="2400" dirty="0">
                <a:latin typeface="Liberation Sans" pitchFamily="18"/>
                <a:ea typeface="WenQuanYi Micro Hei" pitchFamily="2"/>
                <a:cs typeface="FreeSans" pitchFamily="2"/>
              </a:rPr>
              <a:t>Forecast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1804" y="3239267"/>
            <a:ext cx="864538" cy="56397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33" dirty="0" smtClean="0">
                <a:latin typeface="Liberation Sans" pitchFamily="18"/>
                <a:ea typeface="WenQuanYi Micro Hei" pitchFamily="2"/>
                <a:cs typeface="FreeSans" pitchFamily="2"/>
              </a:rPr>
              <a:t>Cyclone tracking</a:t>
            </a:r>
            <a:endParaRPr lang="en-GB" sz="1633" dirty="0"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9616" y="1127736"/>
            <a:ext cx="2321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 members from 4 CGCMs: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HadCM3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MIROC5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MPI-ESM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GFDL-CM2.1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261804" y="2072039"/>
            <a:ext cx="2321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</a:t>
            </a:r>
            <a:r>
              <a:rPr lang="en-US" dirty="0" smtClean="0"/>
              <a:t> members from 3 versions of the Met Office model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425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5854" y="2378641"/>
            <a:ext cx="1043060" cy="56397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33" dirty="0">
                <a:latin typeface="Liberation Sans" pitchFamily="18"/>
                <a:ea typeface="WenQuanYi Micro Hei" pitchFamily="2"/>
                <a:cs typeface="FreeSans" pitchFamily="2"/>
              </a:rPr>
              <a:t>Statistical </a:t>
            </a:r>
            <a:endParaRPr lang="en-GB" sz="1633" dirty="0" smtClean="0">
              <a:latin typeface="Liberation Sans" pitchFamily="18"/>
              <a:ea typeface="WenQuanYi Micro Hei" pitchFamily="2"/>
              <a:cs typeface="FreeSans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33" dirty="0" smtClean="0">
                <a:latin typeface="Liberation Sans" pitchFamily="18"/>
                <a:ea typeface="WenQuanYi Micro Hei" pitchFamily="2"/>
                <a:cs typeface="FreeSans" pitchFamily="2"/>
              </a:rPr>
              <a:t>Forecast</a:t>
            </a:r>
            <a:endParaRPr lang="en-GB" sz="1633" dirty="0"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8775" y="4523879"/>
            <a:ext cx="1043060" cy="56397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33" dirty="0">
                <a:latin typeface="Liberation Sans" pitchFamily="18"/>
                <a:ea typeface="WenQuanYi Micro Hei" pitchFamily="2"/>
                <a:cs typeface="FreeSans" pitchFamily="2"/>
              </a:rPr>
              <a:t>Statistical </a:t>
            </a:r>
            <a:endParaRPr lang="en-GB" sz="1633" dirty="0" smtClean="0">
              <a:latin typeface="Liberation Sans" pitchFamily="18"/>
              <a:ea typeface="WenQuanYi Micro Hei" pitchFamily="2"/>
              <a:cs typeface="FreeSans" pitchFamily="2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33" dirty="0" smtClean="0">
                <a:latin typeface="Liberation Sans" pitchFamily="18"/>
                <a:ea typeface="WenQuanYi Micro Hei" pitchFamily="2"/>
                <a:cs typeface="FreeSans" pitchFamily="2"/>
              </a:rPr>
              <a:t>Model</a:t>
            </a:r>
            <a:endParaRPr lang="en-GB" sz="1633" dirty="0"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790544" y="333483"/>
            <a:ext cx="1828686" cy="6123328"/>
            <a:chOff x="1698067" y="227777"/>
            <a:chExt cx="1828686" cy="6123328"/>
          </a:xfrm>
        </p:grpSpPr>
        <p:sp>
          <p:nvSpPr>
            <p:cNvPr id="2" name="Freeform 1"/>
            <p:cNvSpPr/>
            <p:nvPr/>
          </p:nvSpPr>
          <p:spPr>
            <a:xfrm>
              <a:off x="1698067" y="930355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>
                  <a:latin typeface="Liberation Sans" pitchFamily="18"/>
                  <a:ea typeface="WenQuanYi Micro Hei" pitchFamily="2"/>
                  <a:cs typeface="FreeSans" pitchFamily="2"/>
                </a:rPr>
                <a:t>Past SSTs</a:t>
              </a:r>
            </a:p>
          </p:txBody>
        </p:sp>
        <p:sp>
          <p:nvSpPr>
            <p:cNvPr id="3" name="Straight Connector 2"/>
            <p:cNvSpPr/>
            <p:nvPr/>
          </p:nvSpPr>
          <p:spPr>
            <a:xfrm>
              <a:off x="2612410" y="1910009"/>
              <a:ext cx="0" cy="1240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81638" tIns="40819" rIns="81638" bIns="40819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GB" sz="1633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917922" y="3150903"/>
              <a:ext cx="1608829" cy="87796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Future SSTs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1698067" y="5371451"/>
              <a:ext cx="1828685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Future TCs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451323" y="4028872"/>
              <a:ext cx="30466" cy="13425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81638" tIns="40819" rIns="81638" bIns="40819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GB" sz="1633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74265" y="227777"/>
              <a:ext cx="815048" cy="4363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>
                  <a:latin typeface="Liberation Sans" pitchFamily="18"/>
                  <a:ea typeface="WenQuanYi Micro Hei" pitchFamily="2"/>
                  <a:cs typeface="FreeSans" pitchFamily="2"/>
                </a:rPr>
                <a:t>RMS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98067" y="930355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Past </a:t>
              </a:r>
              <a:r>
                <a:rPr lang="en-GB" sz="1633" dirty="0" smtClean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climate</a:t>
              </a:r>
            </a:p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 (SST, TCs)</a:t>
              </a:r>
              <a:endParaRPr lang="en-GB" sz="1633" dirty="0">
                <a:solidFill>
                  <a:schemeClr val="accent1"/>
                </a:solidFill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36237" y="1036060"/>
            <a:ext cx="2143570" cy="5420751"/>
            <a:chOff x="5355437" y="930355"/>
            <a:chExt cx="2113325" cy="5481262"/>
          </a:xfrm>
        </p:grpSpPr>
        <p:sp>
          <p:nvSpPr>
            <p:cNvPr id="11" name="Freeform 10"/>
            <p:cNvSpPr/>
            <p:nvPr/>
          </p:nvSpPr>
          <p:spPr>
            <a:xfrm>
              <a:off x="5355439" y="930355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GCMs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55438" y="3138996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Future </a:t>
              </a:r>
              <a:r>
                <a:rPr lang="en-GB" sz="1633" dirty="0" smtClean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SSTs</a:t>
              </a:r>
            </a:p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 or MSLP</a:t>
              </a:r>
              <a:endParaRPr lang="en-GB" sz="1633" dirty="0">
                <a:solidFill>
                  <a:schemeClr val="accent1"/>
                </a:solidFill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55437" y="5371451"/>
              <a:ext cx="1828686" cy="104016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Future TCs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8103" y="4457108"/>
              <a:ext cx="1252062" cy="5639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latin typeface="Liberation Sans" pitchFamily="18"/>
                  <a:ea typeface="WenQuanYi Micro Hei" pitchFamily="2"/>
                  <a:cs typeface="FreeSans" pitchFamily="2"/>
                </a:rPr>
                <a:t>Statistical </a:t>
              </a:r>
              <a:endParaRPr lang="en-GB" sz="1633" dirty="0" smtClean="0">
                <a:latin typeface="Liberation Sans" pitchFamily="18"/>
                <a:ea typeface="WenQuanYi Micro Hei" pitchFamily="2"/>
                <a:cs typeface="FreeSans" pitchFamily="2"/>
              </a:endParaRP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latin typeface="Liberation Sans" pitchFamily="18"/>
                  <a:ea typeface="WenQuanYi Micro Hei" pitchFamily="2"/>
                  <a:cs typeface="FreeSans" pitchFamily="2"/>
                </a:rPr>
                <a:t>Downscaling</a:t>
              </a:r>
              <a:endParaRPr lang="en-GB" sz="1633" dirty="0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6139163" y="4130557"/>
              <a:ext cx="0" cy="12408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81638" tIns="40819" rIns="81638" bIns="40819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GB" sz="1633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6204473" y="1910009"/>
              <a:ext cx="0" cy="1240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81638" tIns="40819" rIns="81638" bIns="40819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GB" sz="1633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0404" y="2236560"/>
              <a:ext cx="1068358" cy="56397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latin typeface="Liberation Sans" pitchFamily="18"/>
                  <a:ea typeface="WenQuanYi Micro Hei" pitchFamily="2"/>
                  <a:cs typeface="FreeSans" pitchFamily="2"/>
                </a:rPr>
                <a:t>Dynamical</a:t>
              </a:r>
            </a:p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 smtClean="0">
                  <a:latin typeface="Liberation Sans" pitchFamily="18"/>
                  <a:ea typeface="WenQuanYi Micro Hei" pitchFamily="2"/>
                  <a:cs typeface="FreeSans" pitchFamily="2"/>
                </a:rPr>
                <a:t>Forecast</a:t>
              </a:r>
              <a:endParaRPr lang="en-GB" sz="1633" dirty="0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3531" y="321164"/>
            <a:ext cx="2756849" cy="6135647"/>
            <a:chOff x="5224820" y="215458"/>
            <a:chExt cx="2756849" cy="6135647"/>
          </a:xfrm>
        </p:grpSpPr>
        <p:sp>
          <p:nvSpPr>
            <p:cNvPr id="22" name="Freeform 21"/>
            <p:cNvSpPr/>
            <p:nvPr/>
          </p:nvSpPr>
          <p:spPr>
            <a:xfrm>
              <a:off x="5355439" y="930355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GCMs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224820" y="5371451"/>
              <a:ext cx="1828686" cy="97965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33" dirty="0">
                  <a:solidFill>
                    <a:schemeClr val="accent1"/>
                  </a:solidFill>
                  <a:latin typeface="Liberation Sans" pitchFamily="18"/>
                  <a:ea typeface="WenQuanYi Micro Hei" pitchFamily="2"/>
                  <a:cs typeface="FreeSans" pitchFamily="2"/>
                </a:rPr>
                <a:t>Future TCs</a:t>
              </a:r>
            </a:p>
          </p:txBody>
        </p:sp>
        <p:sp>
          <p:nvSpPr>
            <p:cNvPr id="27" name="Straight Connector 26"/>
            <p:cNvSpPr/>
            <p:nvPr/>
          </p:nvSpPr>
          <p:spPr>
            <a:xfrm flipH="1">
              <a:off x="6178444" y="1910009"/>
              <a:ext cx="26029" cy="34614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81638" tIns="40819" rIns="81638" bIns="40819" anchor="ctr" anchorCtr="0" compatLnSpc="0"/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endParaRPr lang="en-GB" sz="1633">
                <a:latin typeface="Liberation Sans" pitchFamily="18"/>
                <a:ea typeface="WenQuanYi Micro Hei" pitchFamily="2"/>
                <a:cs typeface="FreeSans" pitchFamily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47020" y="215458"/>
              <a:ext cx="2634649" cy="4363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>
                  <a:latin typeface="Liberation Sans" pitchFamily="18"/>
                  <a:ea typeface="WenQuanYi Micro Hei" pitchFamily="2"/>
                  <a:cs typeface="FreeSans" pitchFamily="2"/>
                </a:rPr>
                <a:t>Dynamical Forecast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468607" y="333483"/>
            <a:ext cx="2156313" cy="43631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Liberation Sans" pitchFamily="18"/>
                <a:ea typeface="WenQuanYi Micro Hei" pitchFamily="2"/>
                <a:cs typeface="FreeSans" pitchFamily="2"/>
              </a:rPr>
              <a:t>Hybrid </a:t>
            </a:r>
            <a:r>
              <a:rPr lang="en-GB" sz="2400" dirty="0">
                <a:latin typeface="Liberation Sans" pitchFamily="18"/>
                <a:ea typeface="WenQuanYi Micro Hei" pitchFamily="2"/>
                <a:cs typeface="FreeSans" pitchFamily="2"/>
              </a:rPr>
              <a:t>Forecast</a:t>
            </a:r>
          </a:p>
        </p:txBody>
      </p:sp>
      <p:sp>
        <p:nvSpPr>
          <p:cNvPr id="31" name="Straight Connector 30"/>
          <p:cNvSpPr/>
          <p:nvPr/>
        </p:nvSpPr>
        <p:spPr>
          <a:xfrm flipH="1">
            <a:off x="6855854" y="2015715"/>
            <a:ext cx="2145" cy="346144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8" tIns="40819" rIns="81638" bIns="40819" anchor="ctr" anchorCtr="0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GB" sz="1633"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61804" y="3239267"/>
            <a:ext cx="864538" cy="56397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33" dirty="0" smtClean="0">
                <a:latin typeface="Liberation Sans" pitchFamily="18"/>
                <a:ea typeface="WenQuanYi Micro Hei" pitchFamily="2"/>
                <a:cs typeface="FreeSans" pitchFamily="2"/>
              </a:rPr>
              <a:t>Cyclone tracking</a:t>
            </a:r>
            <a:endParaRPr lang="en-GB" sz="1633" dirty="0"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7142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Skill</a:t>
            </a:r>
            <a:r>
              <a:rPr lang="en-US" dirty="0" smtClean="0"/>
              <a:t>, average year 1-5</a:t>
            </a:r>
            <a:endParaRPr lang="en-US" dirty="0"/>
          </a:p>
        </p:txBody>
      </p:sp>
      <p:sp>
        <p:nvSpPr>
          <p:cNvPr id="13316" name="3 Marcador de gráfico"/>
          <p:cNvSpPr>
            <a:spLocks noGrp="1"/>
          </p:cNvSpPr>
          <p:nvPr>
            <p:ph type="chart" sz="quarter" idx="11"/>
          </p:nvPr>
        </p:nvSpPr>
        <p:spPr bwMode="auto">
          <a:xfrm>
            <a:off x="4572000" y="1997075"/>
            <a:ext cx="4152900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969"/>
            <a:ext cx="9067800" cy="52337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05399" y="153774"/>
            <a:ext cx="1482726" cy="521443"/>
            <a:chOff x="4759554" y="3529062"/>
            <a:chExt cx="1828571" cy="800000"/>
          </a:xfrm>
        </p:grpSpPr>
        <p:sp>
          <p:nvSpPr>
            <p:cNvPr id="7" name="Rectangle 6"/>
            <p:cNvSpPr/>
            <p:nvPr/>
          </p:nvSpPr>
          <p:spPr>
            <a:xfrm>
              <a:off x="4759554" y="3529062"/>
              <a:ext cx="1828571" cy="800000"/>
            </a:xfrm>
            <a:prstGeom prst="rect">
              <a:avLst/>
            </a:prstGeom>
            <a:ln>
              <a:solidFill>
                <a:schemeClr val="accen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554" y="3529062"/>
              <a:ext cx="1828571" cy="8000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648200" y="123710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RMSS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bsc_powerpoint_template_20160607</Template>
  <TotalTime>4828</TotalTime>
  <Words>800</Words>
  <Application>Microsoft Office PowerPoint</Application>
  <PresentationFormat>Custom</PresentationFormat>
  <Paragraphs>221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Calibri</vt:lpstr>
      <vt:lpstr>Cambria Math</vt:lpstr>
      <vt:lpstr>DejaVu Sans</vt:lpstr>
      <vt:lpstr>FreeSans</vt:lpstr>
      <vt:lpstr>Liberation Sans</vt:lpstr>
      <vt:lpstr>WenQuanYi Micro Hei</vt:lpstr>
      <vt:lpstr>Office Theme</vt:lpstr>
      <vt:lpstr>PowerPoint Presentation</vt:lpstr>
      <vt:lpstr>A success story!</vt:lpstr>
      <vt:lpstr>A success story!</vt:lpstr>
      <vt:lpstr>3 different techniques</vt:lpstr>
      <vt:lpstr>3 different techniques</vt:lpstr>
      <vt:lpstr>PowerPoint Presentation</vt:lpstr>
      <vt:lpstr>PowerPoint Presentation</vt:lpstr>
      <vt:lpstr>PowerPoint Presentation</vt:lpstr>
      <vt:lpstr>Skill, average year 1-5</vt:lpstr>
      <vt:lpstr>Skill, average year 2-5</vt:lpstr>
      <vt:lpstr>PowerPoint Presentation</vt:lpstr>
      <vt:lpstr>Weather roulette</vt:lpstr>
      <vt:lpstr>Weather roulette</vt:lpstr>
      <vt:lpstr>Weather roulette</vt:lpstr>
      <vt:lpstr>Weather roulette</vt:lpstr>
      <vt:lpstr>Weather roulette</vt:lpstr>
      <vt:lpstr>Weather roulette</vt:lpstr>
      <vt:lpstr>PowerPoint Presentation</vt:lpstr>
      <vt:lpstr>Weather roulette</vt:lpstr>
      <vt:lpstr>Performance against climatology</vt:lpstr>
      <vt:lpstr>Performance against climatology  (2-5)</vt:lpstr>
      <vt:lpstr>Performance against persistence</vt:lpstr>
      <vt:lpstr>Performance against persistence (2-5)</vt:lpstr>
      <vt:lpstr>How skilful are the multi-annual forecast of Atlantic hurricanes?  Better than climatological forecasts  Probably better, or at least equivalent to, 10-year persistence forecasts  </vt:lpstr>
      <vt:lpstr>PowerPoint Presentation</vt:lpstr>
      <vt:lpstr>PowerPoint Presentation</vt:lpstr>
      <vt:lpstr>We’re hiring https://www.bsc.es/join-us/job-opportunities Deadline: October 1st 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Louis-Philippe Caron</dc:creator>
  <cp:lastModifiedBy>Louis-Philippe Caron</cp:lastModifiedBy>
  <cp:revision>35</cp:revision>
  <dcterms:created xsi:type="dcterms:W3CDTF">2018-09-16T20:30:40Z</dcterms:created>
  <dcterms:modified xsi:type="dcterms:W3CDTF">2018-09-20T04:58:59Z</dcterms:modified>
</cp:coreProperties>
</file>