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Lst>
  <p:notesMasterIdLst>
    <p:notesMasterId r:id="rId23"/>
  </p:notesMasterIdLst>
  <p:handoutMasterIdLst>
    <p:handoutMasterId r:id="rId24"/>
  </p:handoutMasterIdLst>
  <p:sldIdLst>
    <p:sldId id="256" r:id="rId2"/>
    <p:sldId id="292" r:id="rId3"/>
    <p:sldId id="259" r:id="rId4"/>
    <p:sldId id="294" r:id="rId5"/>
    <p:sldId id="305" r:id="rId6"/>
    <p:sldId id="293" r:id="rId7"/>
    <p:sldId id="307" r:id="rId8"/>
    <p:sldId id="299" r:id="rId9"/>
    <p:sldId id="308" r:id="rId10"/>
    <p:sldId id="309" r:id="rId11"/>
    <p:sldId id="310" r:id="rId12"/>
    <p:sldId id="311" r:id="rId13"/>
    <p:sldId id="312" r:id="rId14"/>
    <p:sldId id="313" r:id="rId15"/>
    <p:sldId id="314" r:id="rId16"/>
    <p:sldId id="315" r:id="rId17"/>
    <p:sldId id="316" r:id="rId18"/>
    <p:sldId id="317" r:id="rId19"/>
    <p:sldId id="270" r:id="rId20"/>
    <p:sldId id="301" r:id="rId21"/>
    <p:sldId id="303" r:id="rId22"/>
  </p:sldIdLst>
  <p:sldSz cx="9144000" cy="7019925"/>
  <p:notesSz cx="7099300" cy="10234613"/>
  <p:defaultTextStyle>
    <a:defPPr>
      <a:defRPr lang="en-US"/>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FF"/>
    <a:srgbClr val="FF3300"/>
    <a:srgbClr val="0000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3" autoAdjust="0"/>
    <p:restoredTop sz="83146" autoAdjust="0"/>
  </p:normalViewPr>
  <p:slideViewPr>
    <p:cSldViewPr showGuides="1">
      <p:cViewPr>
        <p:scale>
          <a:sx n="60" d="100"/>
          <a:sy n="60" d="100"/>
        </p:scale>
        <p:origin x="-1627" y="-274"/>
      </p:cViewPr>
      <p:guideLst>
        <p:guide orient="horz" pos="3027"/>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howGuides="1">
      <p:cViewPr varScale="1">
        <p:scale>
          <a:sx n="82" d="100"/>
          <a:sy n="82" d="100"/>
        </p:scale>
        <p:origin x="-3132" y="-96"/>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77137" cy="511731"/>
          </a:xfrm>
          <a:prstGeom prst="rect">
            <a:avLst/>
          </a:prstGeom>
        </p:spPr>
        <p:txBody>
          <a:bodyPr vert="horz" lIns="95070" tIns="47535" rIns="95070" bIns="47535" rtlCol="0"/>
          <a:lstStyle>
            <a:lvl1pPr algn="l">
              <a:defRPr sz="1200">
                <a:latin typeface="Arial" pitchFamily="34" charset="0"/>
                <a:ea typeface="+mn-ea"/>
                <a:cs typeface="DejaVu Sans" pitchFamily="34" charset="0"/>
              </a:defRPr>
            </a:lvl1pPr>
          </a:lstStyle>
          <a:p>
            <a:pPr>
              <a:defRPr/>
            </a:pPr>
            <a:endParaRPr lang="en-US"/>
          </a:p>
        </p:txBody>
      </p:sp>
      <p:sp>
        <p:nvSpPr>
          <p:cNvPr id="3" name="Date Placeholder 2"/>
          <p:cNvSpPr>
            <a:spLocks noGrp="1"/>
          </p:cNvSpPr>
          <p:nvPr>
            <p:ph type="dt" sz="quarter" idx="1"/>
          </p:nvPr>
        </p:nvSpPr>
        <p:spPr>
          <a:xfrm>
            <a:off x="4020507" y="2"/>
            <a:ext cx="3077137" cy="511731"/>
          </a:xfrm>
          <a:prstGeom prst="rect">
            <a:avLst/>
          </a:prstGeom>
        </p:spPr>
        <p:txBody>
          <a:bodyPr vert="horz" wrap="square" lIns="95070" tIns="47535" rIns="95070" bIns="47535" numCol="1" anchor="t" anchorCtr="0" compatLnSpc="1">
            <a:prstTxWarp prst="textNoShape">
              <a:avLst/>
            </a:prstTxWarp>
          </a:bodyPr>
          <a:lstStyle>
            <a:lvl1pPr algn="r">
              <a:defRPr sz="1200">
                <a:latin typeface="Arial" pitchFamily="34" charset="0"/>
              </a:defRPr>
            </a:lvl1pPr>
          </a:lstStyle>
          <a:p>
            <a:pPr>
              <a:defRPr/>
            </a:pPr>
            <a:fld id="{A0A9BCEE-F3F2-40D6-9262-B77CC4E3F90C}" type="datetimeFigureOut">
              <a:rPr lang="en-US"/>
              <a:pPr>
                <a:defRPr/>
              </a:pPr>
              <a:t>11/12/2015</a:t>
            </a:fld>
            <a:endParaRPr lang="en-US"/>
          </a:p>
        </p:txBody>
      </p:sp>
      <p:sp>
        <p:nvSpPr>
          <p:cNvPr id="4" name="Footer Placeholder 3"/>
          <p:cNvSpPr>
            <a:spLocks noGrp="1"/>
          </p:cNvSpPr>
          <p:nvPr>
            <p:ph type="ftr" sz="quarter" idx="2"/>
          </p:nvPr>
        </p:nvSpPr>
        <p:spPr>
          <a:xfrm>
            <a:off x="1" y="9721239"/>
            <a:ext cx="3077137" cy="511731"/>
          </a:xfrm>
          <a:prstGeom prst="rect">
            <a:avLst/>
          </a:prstGeom>
        </p:spPr>
        <p:txBody>
          <a:bodyPr vert="horz" lIns="95070" tIns="47535" rIns="95070" bIns="47535" rtlCol="0" anchor="b"/>
          <a:lstStyle>
            <a:lvl1pPr algn="l">
              <a:defRPr sz="1200">
                <a:latin typeface="Arial" pitchFamily="34" charset="0"/>
                <a:ea typeface="+mn-ea"/>
                <a:cs typeface="DejaVu Sans" pitchFamily="34" charset="0"/>
              </a:defRPr>
            </a:lvl1pPr>
          </a:lstStyle>
          <a:p>
            <a:pPr>
              <a:defRPr/>
            </a:pPr>
            <a:endParaRPr lang="en-US"/>
          </a:p>
        </p:txBody>
      </p:sp>
      <p:sp>
        <p:nvSpPr>
          <p:cNvPr id="5" name="Slide Number Placeholder 4"/>
          <p:cNvSpPr>
            <a:spLocks noGrp="1"/>
          </p:cNvSpPr>
          <p:nvPr>
            <p:ph type="sldNum" sz="quarter" idx="3"/>
          </p:nvPr>
        </p:nvSpPr>
        <p:spPr>
          <a:xfrm>
            <a:off x="4020507" y="9721239"/>
            <a:ext cx="3077137" cy="511731"/>
          </a:xfrm>
          <a:prstGeom prst="rect">
            <a:avLst/>
          </a:prstGeom>
        </p:spPr>
        <p:txBody>
          <a:bodyPr vert="horz" wrap="square" lIns="95070" tIns="47535" rIns="95070" bIns="47535" numCol="1" anchor="b" anchorCtr="0" compatLnSpc="1">
            <a:prstTxWarp prst="textNoShape">
              <a:avLst/>
            </a:prstTxWarp>
          </a:bodyPr>
          <a:lstStyle>
            <a:lvl1pPr algn="r">
              <a:defRPr sz="1200">
                <a:latin typeface="Arial" pitchFamily="34" charset="0"/>
              </a:defRPr>
            </a:lvl1pPr>
          </a:lstStyle>
          <a:p>
            <a:pPr>
              <a:defRPr/>
            </a:pPr>
            <a:fld id="{C3B26407-0ABD-4671-843E-14191986B6C8}" type="slidenum">
              <a:rPr lang="en-US"/>
              <a:pPr>
                <a:defRPr/>
              </a:pPr>
              <a:t>‹Nº›</a:t>
            </a:fld>
            <a:endParaRPr lang="en-US"/>
          </a:p>
        </p:txBody>
      </p:sp>
    </p:spTree>
    <p:extLst>
      <p:ext uri="{BB962C8B-B14F-4D97-AF65-F5344CB8AC3E}">
        <p14:creationId xmlns:p14="http://schemas.microsoft.com/office/powerpoint/2010/main" val="28596447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77137" cy="511731"/>
          </a:xfrm>
          <a:prstGeom prst="rect">
            <a:avLst/>
          </a:prstGeom>
        </p:spPr>
        <p:txBody>
          <a:bodyPr vert="horz" lIns="95070" tIns="47535" rIns="95070" bIns="47535" rtlCol="0"/>
          <a:lstStyle>
            <a:lvl1pPr algn="l">
              <a:defRPr sz="1200">
                <a:latin typeface="Arial" pitchFamily="34" charset="0"/>
                <a:ea typeface="+mn-ea"/>
                <a:cs typeface="DejaVu Sans" pitchFamily="34" charset="0"/>
              </a:defRPr>
            </a:lvl1pPr>
          </a:lstStyle>
          <a:p>
            <a:pPr>
              <a:defRPr/>
            </a:pPr>
            <a:endParaRPr lang="en-US"/>
          </a:p>
        </p:txBody>
      </p:sp>
      <p:sp>
        <p:nvSpPr>
          <p:cNvPr id="3" name="Date Placeholder 2"/>
          <p:cNvSpPr>
            <a:spLocks noGrp="1"/>
          </p:cNvSpPr>
          <p:nvPr>
            <p:ph type="dt" idx="1"/>
          </p:nvPr>
        </p:nvSpPr>
        <p:spPr>
          <a:xfrm>
            <a:off x="4020507" y="2"/>
            <a:ext cx="3077137" cy="511731"/>
          </a:xfrm>
          <a:prstGeom prst="rect">
            <a:avLst/>
          </a:prstGeom>
        </p:spPr>
        <p:txBody>
          <a:bodyPr vert="horz" wrap="square" lIns="95070" tIns="47535" rIns="95070" bIns="47535" numCol="1" anchor="t" anchorCtr="0" compatLnSpc="1">
            <a:prstTxWarp prst="textNoShape">
              <a:avLst/>
            </a:prstTxWarp>
          </a:bodyPr>
          <a:lstStyle>
            <a:lvl1pPr algn="r">
              <a:defRPr sz="1200">
                <a:latin typeface="Arial" pitchFamily="34" charset="0"/>
              </a:defRPr>
            </a:lvl1pPr>
          </a:lstStyle>
          <a:p>
            <a:pPr>
              <a:defRPr/>
            </a:pPr>
            <a:fld id="{1B59BE26-975B-4675-9D8D-13DA8BE381EF}" type="datetimeFigureOut">
              <a:rPr lang="en-US"/>
              <a:pPr>
                <a:defRPr/>
              </a:pPr>
              <a:t>11/12/2015</a:t>
            </a:fld>
            <a:endParaRPr lang="en-US"/>
          </a:p>
        </p:txBody>
      </p:sp>
      <p:sp>
        <p:nvSpPr>
          <p:cNvPr id="4" name="Slide Image Placeholder 3"/>
          <p:cNvSpPr>
            <a:spLocks noGrp="1" noRot="1" noChangeAspect="1"/>
          </p:cNvSpPr>
          <p:nvPr>
            <p:ph type="sldImg" idx="2"/>
          </p:nvPr>
        </p:nvSpPr>
        <p:spPr>
          <a:xfrm>
            <a:off x="1050925" y="768350"/>
            <a:ext cx="4997450" cy="3836988"/>
          </a:xfrm>
          <a:prstGeom prst="rect">
            <a:avLst/>
          </a:prstGeom>
          <a:noFill/>
          <a:ln w="12700">
            <a:solidFill>
              <a:prstClr val="black"/>
            </a:solidFill>
          </a:ln>
        </p:spPr>
        <p:txBody>
          <a:bodyPr vert="horz" lIns="95070" tIns="47535" rIns="95070" bIns="47535" rtlCol="0" anchor="ctr"/>
          <a:lstStyle/>
          <a:p>
            <a:pPr lvl="0"/>
            <a:endParaRPr lang="en-US" noProof="0" smtClean="0"/>
          </a:p>
        </p:txBody>
      </p:sp>
      <p:sp>
        <p:nvSpPr>
          <p:cNvPr id="5" name="Notes Placeholder 4"/>
          <p:cNvSpPr>
            <a:spLocks noGrp="1"/>
          </p:cNvSpPr>
          <p:nvPr>
            <p:ph type="body" sz="quarter" idx="3"/>
          </p:nvPr>
        </p:nvSpPr>
        <p:spPr>
          <a:xfrm>
            <a:off x="709600" y="4862267"/>
            <a:ext cx="5680103" cy="4605574"/>
          </a:xfrm>
          <a:prstGeom prst="rect">
            <a:avLst/>
          </a:prstGeom>
        </p:spPr>
        <p:txBody>
          <a:bodyPr vert="horz" lIns="95070" tIns="47535" rIns="95070" bIns="47535"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1" y="9721239"/>
            <a:ext cx="3077137" cy="511731"/>
          </a:xfrm>
          <a:prstGeom prst="rect">
            <a:avLst/>
          </a:prstGeom>
        </p:spPr>
        <p:txBody>
          <a:bodyPr vert="horz" lIns="95070" tIns="47535" rIns="95070" bIns="47535" rtlCol="0" anchor="b"/>
          <a:lstStyle>
            <a:lvl1pPr algn="l">
              <a:defRPr sz="1200">
                <a:latin typeface="Arial" pitchFamily="34" charset="0"/>
                <a:ea typeface="+mn-ea"/>
                <a:cs typeface="DejaVu Sans" pitchFamily="34" charset="0"/>
              </a:defRPr>
            </a:lvl1pPr>
          </a:lstStyle>
          <a:p>
            <a:pPr>
              <a:defRPr/>
            </a:pPr>
            <a:endParaRPr lang="en-US"/>
          </a:p>
        </p:txBody>
      </p:sp>
      <p:sp>
        <p:nvSpPr>
          <p:cNvPr id="7" name="Slide Number Placeholder 6"/>
          <p:cNvSpPr>
            <a:spLocks noGrp="1"/>
          </p:cNvSpPr>
          <p:nvPr>
            <p:ph type="sldNum" sz="quarter" idx="5"/>
          </p:nvPr>
        </p:nvSpPr>
        <p:spPr>
          <a:xfrm>
            <a:off x="4020507" y="9721239"/>
            <a:ext cx="3077137" cy="511731"/>
          </a:xfrm>
          <a:prstGeom prst="rect">
            <a:avLst/>
          </a:prstGeom>
        </p:spPr>
        <p:txBody>
          <a:bodyPr vert="horz" wrap="square" lIns="95070" tIns="47535" rIns="95070" bIns="47535" numCol="1" anchor="b" anchorCtr="0" compatLnSpc="1">
            <a:prstTxWarp prst="textNoShape">
              <a:avLst/>
            </a:prstTxWarp>
          </a:bodyPr>
          <a:lstStyle>
            <a:lvl1pPr algn="r">
              <a:defRPr sz="1200">
                <a:latin typeface="Arial" pitchFamily="34" charset="0"/>
              </a:defRPr>
            </a:lvl1pPr>
          </a:lstStyle>
          <a:p>
            <a:pPr>
              <a:defRPr/>
            </a:pPr>
            <a:fld id="{18362591-CCD2-47AE-8FC1-4CDF21D53FB7}" type="slidenum">
              <a:rPr lang="en-US"/>
              <a:pPr>
                <a:defRPr/>
              </a:pPr>
              <a:t>‹Nº›</a:t>
            </a:fld>
            <a:endParaRPr lang="en-US"/>
          </a:p>
        </p:txBody>
      </p:sp>
    </p:spTree>
    <p:extLst>
      <p:ext uri="{BB962C8B-B14F-4D97-AF65-F5344CB8AC3E}">
        <p14:creationId xmlns:p14="http://schemas.microsoft.com/office/powerpoint/2010/main" val="28119522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pPr>
              <a:defRPr/>
            </a:pPr>
            <a:fld id="{18362591-CCD2-47AE-8FC1-4CDF21D53FB7}" type="slidenum">
              <a:rPr lang="en-US" smtClean="0"/>
              <a:pPr>
                <a:defRPr/>
              </a:pPr>
              <a:t>0</a:t>
            </a:fld>
            <a:endParaRPr lang="en-US"/>
          </a:p>
        </p:txBody>
      </p:sp>
    </p:spTree>
    <p:extLst>
      <p:ext uri="{BB962C8B-B14F-4D97-AF65-F5344CB8AC3E}">
        <p14:creationId xmlns:p14="http://schemas.microsoft.com/office/powerpoint/2010/main" val="14523428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ES_tradnl" altLang="es-ES" dirty="0" smtClean="0">
                <a:ea typeface="ＭＳ Ｐゴシック" pitchFamily="34" charset="-128"/>
              </a:rPr>
              <a:t>Project </a:t>
            </a:r>
            <a:r>
              <a:rPr lang="es-ES_tradnl" altLang="es-ES" dirty="0" err="1" smtClean="0">
                <a:ea typeface="ＭＳ Ｐゴシック" pitchFamily="34" charset="-128"/>
              </a:rPr>
              <a:t>Ukko</a:t>
            </a:r>
            <a:r>
              <a:rPr lang="es-ES_tradnl" altLang="es-ES" dirty="0" smtClean="0">
                <a:ea typeface="ＭＳ Ｐゴシック" pitchFamily="34" charset="-128"/>
              </a:rPr>
              <a:t> </a:t>
            </a:r>
            <a:r>
              <a:rPr lang="es-ES_tradnl" altLang="es-ES" dirty="0" err="1" smtClean="0">
                <a:ea typeface="ＭＳ Ｐゴシック" pitchFamily="34" charset="-128"/>
              </a:rPr>
              <a:t>is</a:t>
            </a:r>
            <a:r>
              <a:rPr lang="es-ES_tradnl" altLang="es-ES" dirty="0" smtClean="0">
                <a:ea typeface="ＭＳ Ｐゴシック" pitchFamily="34" charset="-128"/>
              </a:rPr>
              <a:t> </a:t>
            </a:r>
            <a:r>
              <a:rPr lang="es-ES_tradnl" altLang="es-ES" dirty="0" err="1" smtClean="0">
                <a:ea typeface="ＭＳ Ｐゴシック" pitchFamily="34" charset="-128"/>
              </a:rPr>
              <a:t>the</a:t>
            </a:r>
            <a:r>
              <a:rPr lang="es-ES_tradnl" altLang="es-ES" dirty="0" smtClean="0">
                <a:ea typeface="ＭＳ Ｐゴシック" pitchFamily="34" charset="-128"/>
              </a:rPr>
              <a:t> online </a:t>
            </a:r>
            <a:r>
              <a:rPr lang="es-ES_tradnl" altLang="es-ES" dirty="0" err="1" smtClean="0">
                <a:ea typeface="ＭＳ Ｐゴシック" pitchFamily="34" charset="-128"/>
              </a:rPr>
              <a:t>visualisation</a:t>
            </a:r>
            <a:r>
              <a:rPr lang="es-ES_tradnl" altLang="es-ES" dirty="0" smtClean="0">
                <a:ea typeface="ＭＳ Ｐゴシック" pitchFamily="34" charset="-128"/>
              </a:rPr>
              <a:t> </a:t>
            </a:r>
            <a:r>
              <a:rPr lang="es-ES_tradnl" altLang="es-ES" dirty="0" err="1" smtClean="0">
                <a:ea typeface="ＭＳ Ｐゴシック" pitchFamily="34" charset="-128"/>
              </a:rPr>
              <a:t>tool</a:t>
            </a:r>
            <a:r>
              <a:rPr lang="es-ES_tradnl" altLang="es-ES" dirty="0" smtClean="0">
                <a:ea typeface="ＭＳ Ｐゴシック" pitchFamily="34" charset="-128"/>
              </a:rPr>
              <a:t> of RESILIENCE. </a:t>
            </a:r>
            <a:r>
              <a:rPr lang="es-ES_tradnl" altLang="es-ES" dirty="0" err="1" smtClean="0">
                <a:ea typeface="ＭＳ Ｐゴシック" pitchFamily="34" charset="-128"/>
              </a:rPr>
              <a:t>Is</a:t>
            </a:r>
            <a:r>
              <a:rPr lang="es-ES_tradnl" altLang="es-ES" dirty="0" smtClean="0">
                <a:ea typeface="ＭＳ Ｐゴシック" pitchFamily="34" charset="-128"/>
              </a:rPr>
              <a:t> </a:t>
            </a:r>
            <a:r>
              <a:rPr lang="es-ES_tradnl" altLang="es-ES" dirty="0" err="1" smtClean="0">
                <a:ea typeface="ＭＳ Ｐゴシック" pitchFamily="34" charset="-128"/>
              </a:rPr>
              <a:t>the</a:t>
            </a:r>
            <a:r>
              <a:rPr lang="es-ES_tradnl" altLang="es-ES" dirty="0" smtClean="0">
                <a:ea typeface="ＭＳ Ｐゴシック" pitchFamily="34" charset="-128"/>
              </a:rPr>
              <a:t> </a:t>
            </a:r>
            <a:r>
              <a:rPr lang="es-ES_tradnl" altLang="es-ES" dirty="0" err="1" smtClean="0">
                <a:ea typeface="ＭＳ Ｐゴシック" pitchFamily="34" charset="-128"/>
              </a:rPr>
              <a:t>joint</a:t>
            </a:r>
            <a:r>
              <a:rPr lang="es-ES_tradnl" altLang="es-ES" dirty="0" smtClean="0">
                <a:ea typeface="ＭＳ Ｐゴシック" pitchFamily="34" charset="-128"/>
              </a:rPr>
              <a:t> </a:t>
            </a:r>
            <a:r>
              <a:rPr lang="es-ES_tradnl" altLang="es-ES" dirty="0" err="1" smtClean="0">
                <a:ea typeface="ＭＳ Ｐゴシック" pitchFamily="34" charset="-128"/>
              </a:rPr>
              <a:t>effort</a:t>
            </a:r>
            <a:r>
              <a:rPr lang="es-ES_tradnl" altLang="es-ES" dirty="0" smtClean="0">
                <a:ea typeface="ＭＳ Ｐゴシック" pitchFamily="34" charset="-128"/>
              </a:rPr>
              <a:t> </a:t>
            </a:r>
            <a:r>
              <a:rPr lang="es-ES_tradnl" altLang="es-ES" dirty="0" err="1" smtClean="0">
                <a:ea typeface="ＭＳ Ｐゴシック" pitchFamily="34" charset="-128"/>
              </a:rPr>
              <a:t>between</a:t>
            </a:r>
            <a:r>
              <a:rPr lang="es-ES_tradnl" altLang="es-ES" baseline="0" dirty="0" smtClean="0">
                <a:ea typeface="ＭＳ Ｐゴシック" pitchFamily="34" charset="-128"/>
              </a:rPr>
              <a:t> </a:t>
            </a:r>
            <a:r>
              <a:rPr lang="es-ES_tradnl" altLang="es-ES" baseline="0" dirty="0" err="1" smtClean="0">
                <a:ea typeface="ＭＳ Ｐゴシック" pitchFamily="34" charset="-128"/>
              </a:rPr>
              <a:t>scientists</a:t>
            </a:r>
            <a:r>
              <a:rPr lang="es-ES_tradnl" altLang="es-ES" baseline="0" dirty="0" smtClean="0">
                <a:ea typeface="ＭＳ Ｐゴシック" pitchFamily="34" charset="-128"/>
              </a:rPr>
              <a:t> and a </a:t>
            </a:r>
            <a:r>
              <a:rPr lang="es-ES_tradnl" altLang="es-ES" baseline="0" dirty="0" err="1" smtClean="0">
                <a:ea typeface="ＭＳ Ｐゴシック" pitchFamily="34" charset="-128"/>
              </a:rPr>
              <a:t>designer</a:t>
            </a:r>
            <a:r>
              <a:rPr lang="es-ES_tradnl" altLang="es-ES" baseline="0" dirty="0" smtClean="0">
                <a:ea typeface="ＭＳ Ｐゴシック" pitchFamily="34" charset="-128"/>
              </a:rPr>
              <a:t> </a:t>
            </a:r>
            <a:r>
              <a:rPr lang="es-ES_tradnl" altLang="es-ES" baseline="0" dirty="0" err="1" smtClean="0">
                <a:ea typeface="ＭＳ Ｐゴシック" pitchFamily="34" charset="-128"/>
              </a:rPr>
              <a:t>specialised</a:t>
            </a:r>
            <a:r>
              <a:rPr lang="es-ES_tradnl" altLang="es-ES" baseline="0" dirty="0" smtClean="0">
                <a:ea typeface="ＭＳ Ｐゴシック" pitchFamily="34" charset="-128"/>
              </a:rPr>
              <a:t> in data </a:t>
            </a:r>
            <a:r>
              <a:rPr lang="es-ES_tradnl" altLang="es-ES" baseline="0" dirty="0" err="1" smtClean="0">
                <a:ea typeface="ＭＳ Ｐゴシック" pitchFamily="34" charset="-128"/>
              </a:rPr>
              <a:t>visualisation</a:t>
            </a:r>
            <a:r>
              <a:rPr lang="es-ES_tradnl" altLang="es-ES" baseline="0" dirty="0" smtClean="0">
                <a:ea typeface="ＭＳ Ｐゴシック" pitchFamily="34" charset="-128"/>
              </a:rPr>
              <a:t> to </a:t>
            </a:r>
            <a:r>
              <a:rPr lang="es-ES_tradnl" altLang="es-ES" baseline="0" dirty="0" err="1" smtClean="0">
                <a:ea typeface="ＭＳ Ｐゴシック" pitchFamily="34" charset="-128"/>
              </a:rPr>
              <a:t>have</a:t>
            </a:r>
            <a:r>
              <a:rPr lang="es-ES_tradnl" altLang="es-ES" baseline="0" dirty="0" smtClean="0">
                <a:ea typeface="ＭＳ Ｐゴシック" pitchFamily="34" charset="-128"/>
              </a:rPr>
              <a:t> a </a:t>
            </a:r>
            <a:r>
              <a:rPr lang="es-ES_tradnl" altLang="es-ES" baseline="0" dirty="0" err="1" smtClean="0">
                <a:ea typeface="ＭＳ Ｐゴシック" pitchFamily="34" charset="-128"/>
              </a:rPr>
              <a:t>user-friendly</a:t>
            </a:r>
            <a:r>
              <a:rPr lang="es-ES_tradnl" altLang="es-ES" baseline="0" dirty="0" smtClean="0">
                <a:ea typeface="ＭＳ Ｐゴシック" pitchFamily="34" charset="-128"/>
              </a:rPr>
              <a:t> </a:t>
            </a:r>
            <a:r>
              <a:rPr lang="es-ES_tradnl" altLang="es-ES" baseline="0" dirty="0" err="1" smtClean="0">
                <a:ea typeface="ＭＳ Ｐゴシック" pitchFamily="34" charset="-128"/>
              </a:rPr>
              <a:t>tool</a:t>
            </a:r>
            <a:r>
              <a:rPr lang="es-ES_tradnl" altLang="es-ES" baseline="0" dirty="0" smtClean="0">
                <a:ea typeface="ＭＳ Ｐゴシック" pitchFamily="34" charset="-128"/>
              </a:rPr>
              <a:t> </a:t>
            </a:r>
            <a:r>
              <a:rPr lang="es-ES_tradnl" altLang="es-ES" baseline="0" dirty="0" err="1" smtClean="0">
                <a:ea typeface="ＭＳ Ｐゴシック" pitchFamily="34" charset="-128"/>
              </a:rPr>
              <a:t>that</a:t>
            </a:r>
            <a:r>
              <a:rPr lang="es-ES_tradnl" altLang="es-ES" baseline="0" dirty="0" smtClean="0">
                <a:ea typeface="ＭＳ Ｐゴシック" pitchFamily="34" charset="-128"/>
              </a:rPr>
              <a:t> bridges </a:t>
            </a:r>
            <a:r>
              <a:rPr lang="es-ES_tradnl" altLang="es-ES" baseline="0" dirty="0" err="1" smtClean="0">
                <a:ea typeface="ＭＳ Ｐゴシック" pitchFamily="34" charset="-128"/>
              </a:rPr>
              <a:t>the</a:t>
            </a:r>
            <a:r>
              <a:rPr lang="es-ES_tradnl" altLang="es-ES" baseline="0" dirty="0" smtClean="0">
                <a:ea typeface="ＭＳ Ｐゴシック" pitchFamily="34" charset="-128"/>
              </a:rPr>
              <a:t> </a:t>
            </a:r>
            <a:r>
              <a:rPr lang="es-ES_tradnl" altLang="es-ES" baseline="0" dirty="0" err="1" smtClean="0">
                <a:ea typeface="ＭＳ Ｐゴシック" pitchFamily="34" charset="-128"/>
              </a:rPr>
              <a:t>psicological</a:t>
            </a:r>
            <a:r>
              <a:rPr lang="es-ES_tradnl" altLang="es-ES" baseline="0" dirty="0" smtClean="0">
                <a:ea typeface="ＭＳ Ｐゴシック" pitchFamily="34" charset="-128"/>
              </a:rPr>
              <a:t> gap </a:t>
            </a:r>
            <a:r>
              <a:rPr lang="es-ES_tradnl" altLang="es-ES" baseline="0" dirty="0" err="1" smtClean="0">
                <a:ea typeface="ＭＳ Ｐゴシック" pitchFamily="34" charset="-128"/>
              </a:rPr>
              <a:t>between</a:t>
            </a:r>
            <a:r>
              <a:rPr lang="es-ES_tradnl" altLang="es-ES" baseline="0" dirty="0" smtClean="0">
                <a:ea typeface="ＭＳ Ｐゴシック" pitchFamily="34" charset="-128"/>
              </a:rPr>
              <a:t> </a:t>
            </a:r>
            <a:r>
              <a:rPr lang="es-ES_tradnl" altLang="es-ES" baseline="0" dirty="0" err="1" smtClean="0">
                <a:ea typeface="ＭＳ Ｐゴシック" pitchFamily="34" charset="-128"/>
              </a:rPr>
              <a:t>numerical</a:t>
            </a:r>
            <a:r>
              <a:rPr lang="es-ES_tradnl" altLang="es-ES" baseline="0" dirty="0" smtClean="0">
                <a:ea typeface="ＭＳ Ｐゴシック" pitchFamily="34" charset="-128"/>
              </a:rPr>
              <a:t> outputs and </a:t>
            </a:r>
            <a:r>
              <a:rPr lang="es-ES_tradnl" altLang="es-ES" baseline="0" dirty="0" err="1" smtClean="0">
                <a:ea typeface="ＭＳ Ｐゴシック" pitchFamily="34" charset="-128"/>
              </a:rPr>
              <a:t>decision-making</a:t>
            </a:r>
            <a:endParaRPr lang="es-ES" altLang="es-ES" dirty="0" smtClean="0">
              <a:ea typeface="ＭＳ Ｐゴシック" pitchFamily="34" charset="-128"/>
            </a:endParaRPr>
          </a:p>
        </p:txBody>
      </p:sp>
      <p:sp>
        <p:nvSpPr>
          <p:cNvPr id="3891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72445" indent="-297094" eaLnBrk="0" hangingPunct="0">
              <a:defRPr>
                <a:solidFill>
                  <a:schemeClr val="tx1"/>
                </a:solidFill>
                <a:latin typeface="Arial" pitchFamily="34" charset="0"/>
                <a:ea typeface="ＭＳ Ｐゴシック" pitchFamily="34" charset="-128"/>
              </a:defRPr>
            </a:lvl2pPr>
            <a:lvl3pPr marL="1188377" indent="-237675" eaLnBrk="0" hangingPunct="0">
              <a:defRPr>
                <a:solidFill>
                  <a:schemeClr val="tx1"/>
                </a:solidFill>
                <a:latin typeface="Arial" pitchFamily="34" charset="0"/>
                <a:ea typeface="ＭＳ Ｐゴシック" pitchFamily="34" charset="-128"/>
              </a:defRPr>
            </a:lvl3pPr>
            <a:lvl4pPr marL="1663728" indent="-237675" eaLnBrk="0" hangingPunct="0">
              <a:defRPr>
                <a:solidFill>
                  <a:schemeClr val="tx1"/>
                </a:solidFill>
                <a:latin typeface="Arial" pitchFamily="34" charset="0"/>
                <a:ea typeface="ＭＳ Ｐゴシック" pitchFamily="34" charset="-128"/>
              </a:defRPr>
            </a:lvl4pPr>
            <a:lvl5pPr marL="2139079" indent="-237675" eaLnBrk="0" hangingPunct="0">
              <a:defRPr>
                <a:solidFill>
                  <a:schemeClr val="tx1"/>
                </a:solidFill>
                <a:latin typeface="Arial" pitchFamily="34" charset="0"/>
                <a:ea typeface="ＭＳ Ｐゴシック" pitchFamily="34" charset="-128"/>
              </a:defRPr>
            </a:lvl5pPr>
            <a:lvl6pPr marL="2614430" indent="-237675" eaLnBrk="0" fontAlgn="base" hangingPunct="0">
              <a:spcBef>
                <a:spcPct val="0"/>
              </a:spcBef>
              <a:spcAft>
                <a:spcPct val="0"/>
              </a:spcAft>
              <a:defRPr>
                <a:solidFill>
                  <a:schemeClr val="tx1"/>
                </a:solidFill>
                <a:latin typeface="Arial" pitchFamily="34" charset="0"/>
                <a:ea typeface="ＭＳ Ｐゴシック" pitchFamily="34" charset="-128"/>
              </a:defRPr>
            </a:lvl6pPr>
            <a:lvl7pPr marL="3089780" indent="-237675" eaLnBrk="0" fontAlgn="base" hangingPunct="0">
              <a:spcBef>
                <a:spcPct val="0"/>
              </a:spcBef>
              <a:spcAft>
                <a:spcPct val="0"/>
              </a:spcAft>
              <a:defRPr>
                <a:solidFill>
                  <a:schemeClr val="tx1"/>
                </a:solidFill>
                <a:latin typeface="Arial" pitchFamily="34" charset="0"/>
                <a:ea typeface="ＭＳ Ｐゴシック" pitchFamily="34" charset="-128"/>
              </a:defRPr>
            </a:lvl7pPr>
            <a:lvl8pPr marL="3565131" indent="-237675" eaLnBrk="0" fontAlgn="base" hangingPunct="0">
              <a:spcBef>
                <a:spcPct val="0"/>
              </a:spcBef>
              <a:spcAft>
                <a:spcPct val="0"/>
              </a:spcAft>
              <a:defRPr>
                <a:solidFill>
                  <a:schemeClr val="tx1"/>
                </a:solidFill>
                <a:latin typeface="Arial" pitchFamily="34" charset="0"/>
                <a:ea typeface="ＭＳ Ｐゴシック" pitchFamily="34" charset="-128"/>
              </a:defRPr>
            </a:lvl8pPr>
            <a:lvl9pPr marL="4040482" indent="-237675"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CB1C4A48-C0C9-4449-87CF-A1E2EC94C7B7}" type="slidenum">
              <a:rPr lang="en-US" altLang="es-ES" smtClean="0"/>
              <a:pPr eaLnBrk="1" hangingPunct="1"/>
              <a:t>9</a:t>
            </a:fld>
            <a:endParaRPr lang="en-US" altLang="es-E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pPr>
              <a:defRPr/>
            </a:pPr>
            <a:fld id="{18362591-CCD2-47AE-8FC1-4CDF21D53FB7}" type="slidenum">
              <a:rPr lang="en-US" smtClean="0"/>
              <a:pPr>
                <a:defRPr/>
              </a:pPr>
              <a:t>10</a:t>
            </a:fld>
            <a:endParaRPr lang="en-US"/>
          </a:p>
        </p:txBody>
      </p:sp>
    </p:spTree>
    <p:extLst>
      <p:ext uri="{BB962C8B-B14F-4D97-AF65-F5344CB8AC3E}">
        <p14:creationId xmlns:p14="http://schemas.microsoft.com/office/powerpoint/2010/main" val="3283144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pPr>
              <a:defRPr/>
            </a:pPr>
            <a:fld id="{18362591-CCD2-47AE-8FC1-4CDF21D53FB7}" type="slidenum">
              <a:rPr lang="en-US" smtClean="0"/>
              <a:pPr>
                <a:defRPr/>
              </a:pPr>
              <a:t>11</a:t>
            </a:fld>
            <a:endParaRPr lang="en-US"/>
          </a:p>
        </p:txBody>
      </p:sp>
    </p:spTree>
    <p:extLst>
      <p:ext uri="{BB962C8B-B14F-4D97-AF65-F5344CB8AC3E}">
        <p14:creationId xmlns:p14="http://schemas.microsoft.com/office/powerpoint/2010/main" val="21319392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_tradnl" dirty="0" err="1" smtClean="0"/>
              <a:t>The</a:t>
            </a:r>
            <a:r>
              <a:rPr lang="es-ES_tradnl" dirty="0" smtClean="0"/>
              <a:t> actual </a:t>
            </a:r>
            <a:r>
              <a:rPr lang="es-ES_tradnl" dirty="0" err="1" smtClean="0"/>
              <a:t>value</a:t>
            </a:r>
            <a:r>
              <a:rPr lang="es-ES_tradnl" dirty="0" smtClean="0"/>
              <a:t> </a:t>
            </a:r>
            <a:r>
              <a:rPr lang="es-ES_tradnl" dirty="0" err="1" smtClean="0"/>
              <a:t>is</a:t>
            </a:r>
            <a:r>
              <a:rPr lang="es-ES_tradnl" dirty="0" smtClean="0"/>
              <a:t> </a:t>
            </a:r>
            <a:r>
              <a:rPr lang="es-ES_tradnl" dirty="0" err="1" smtClean="0"/>
              <a:t>not</a:t>
            </a:r>
            <a:r>
              <a:rPr lang="es-ES_tradnl" dirty="0" smtClean="0"/>
              <a:t> </a:t>
            </a:r>
            <a:r>
              <a:rPr lang="es-ES_tradnl" dirty="0" err="1" smtClean="0"/>
              <a:t>provided</a:t>
            </a:r>
            <a:r>
              <a:rPr lang="es-ES_tradnl" dirty="0" smtClean="0"/>
              <a:t> and </a:t>
            </a:r>
            <a:r>
              <a:rPr lang="es-ES_tradnl" dirty="0" err="1" smtClean="0"/>
              <a:t>not</a:t>
            </a:r>
            <a:r>
              <a:rPr lang="es-ES_tradnl" dirty="0" smtClean="0"/>
              <a:t> </a:t>
            </a:r>
            <a:r>
              <a:rPr lang="es-ES_tradnl" dirty="0" err="1" smtClean="0"/>
              <a:t>easy</a:t>
            </a:r>
            <a:r>
              <a:rPr lang="es-ES_tradnl" dirty="0" smtClean="0"/>
              <a:t> to </a:t>
            </a:r>
            <a:r>
              <a:rPr lang="es-ES_tradnl" dirty="0" err="1" smtClean="0"/>
              <a:t>get</a:t>
            </a:r>
            <a:r>
              <a:rPr lang="es-ES_tradnl" dirty="0" smtClean="0"/>
              <a:t>.</a:t>
            </a:r>
            <a:r>
              <a:rPr lang="es-ES_tradnl" baseline="0" dirty="0" smtClean="0"/>
              <a:t> </a:t>
            </a:r>
            <a:r>
              <a:rPr lang="es-ES_tradnl" baseline="0" dirty="0" err="1" smtClean="0"/>
              <a:t>This</a:t>
            </a:r>
            <a:r>
              <a:rPr lang="es-ES_tradnl" baseline="0" dirty="0" smtClean="0"/>
              <a:t> </a:t>
            </a:r>
            <a:r>
              <a:rPr lang="es-ES_tradnl" baseline="0" dirty="0" err="1" smtClean="0"/>
              <a:t>is</a:t>
            </a:r>
            <a:r>
              <a:rPr lang="es-ES_tradnl" baseline="0" dirty="0" smtClean="0"/>
              <a:t> a general </a:t>
            </a:r>
            <a:r>
              <a:rPr lang="es-ES_tradnl" baseline="0" dirty="0" err="1" smtClean="0"/>
              <a:t>indicator</a:t>
            </a:r>
            <a:r>
              <a:rPr lang="es-ES_tradnl" baseline="0" dirty="0" smtClean="0"/>
              <a:t> of </a:t>
            </a:r>
            <a:r>
              <a:rPr lang="es-ES_tradnl" baseline="0" dirty="0" err="1" smtClean="0"/>
              <a:t>how</a:t>
            </a:r>
            <a:r>
              <a:rPr lang="es-ES_tradnl" baseline="0" dirty="0" smtClean="0"/>
              <a:t> </a:t>
            </a:r>
            <a:r>
              <a:rPr lang="es-ES_tradnl" baseline="0" dirty="0" err="1" smtClean="0"/>
              <a:t>much</a:t>
            </a:r>
            <a:r>
              <a:rPr lang="es-ES_tradnl" baseline="0" dirty="0" smtClean="0"/>
              <a:t> </a:t>
            </a:r>
            <a:r>
              <a:rPr lang="es-ES_tradnl" baseline="0" dirty="0" err="1" smtClean="0"/>
              <a:t>wind</a:t>
            </a:r>
            <a:r>
              <a:rPr lang="es-ES_tradnl" baseline="0" dirty="0" smtClean="0"/>
              <a:t> </a:t>
            </a:r>
            <a:r>
              <a:rPr lang="es-ES_tradnl" baseline="0" dirty="0" err="1" smtClean="0"/>
              <a:t>is</a:t>
            </a:r>
            <a:r>
              <a:rPr lang="es-ES_tradnl" baseline="0" dirty="0" smtClean="0"/>
              <a:t> </a:t>
            </a:r>
            <a:r>
              <a:rPr lang="es-ES_tradnl" baseline="0" dirty="0" err="1" smtClean="0"/>
              <a:t>predicted</a:t>
            </a:r>
            <a:r>
              <a:rPr lang="es-ES_tradnl" baseline="0" dirty="0" smtClean="0"/>
              <a:t> </a:t>
            </a:r>
            <a:r>
              <a:rPr lang="es-ES_tradnl" baseline="0" dirty="0" err="1" smtClean="0"/>
              <a:t>but</a:t>
            </a:r>
            <a:r>
              <a:rPr lang="es-ES_tradnl" baseline="0" dirty="0" smtClean="0"/>
              <a:t>, </a:t>
            </a:r>
            <a:r>
              <a:rPr lang="es-ES_tradnl" baseline="0" dirty="0" err="1" smtClean="0"/>
              <a:t>since</a:t>
            </a:r>
            <a:r>
              <a:rPr lang="es-ES_tradnl" baseline="0" dirty="0" smtClean="0"/>
              <a:t> </a:t>
            </a:r>
            <a:r>
              <a:rPr lang="es-ES_tradnl" baseline="0" dirty="0" err="1" smtClean="0"/>
              <a:t>it</a:t>
            </a:r>
            <a:r>
              <a:rPr lang="es-ES_tradnl" baseline="0" dirty="0" smtClean="0"/>
              <a:t> </a:t>
            </a:r>
            <a:r>
              <a:rPr lang="es-ES_tradnl" baseline="0" dirty="0" err="1" smtClean="0"/>
              <a:t>is</a:t>
            </a:r>
            <a:r>
              <a:rPr lang="es-ES_tradnl" baseline="0" dirty="0" smtClean="0"/>
              <a:t> a </a:t>
            </a:r>
            <a:r>
              <a:rPr lang="es-ES_tradnl" baseline="0" dirty="0" err="1" smtClean="0"/>
              <a:t>deterministic</a:t>
            </a:r>
            <a:r>
              <a:rPr lang="es-ES_tradnl" baseline="0" dirty="0" smtClean="0"/>
              <a:t> </a:t>
            </a:r>
            <a:r>
              <a:rPr lang="es-ES_tradnl" baseline="0" dirty="0" err="1" smtClean="0"/>
              <a:t>value</a:t>
            </a:r>
            <a:r>
              <a:rPr lang="es-ES_tradnl" baseline="0" dirty="0" smtClean="0"/>
              <a:t> </a:t>
            </a:r>
            <a:r>
              <a:rPr lang="es-ES_tradnl" baseline="0" dirty="0" err="1" smtClean="0"/>
              <a:t>one</a:t>
            </a:r>
            <a:r>
              <a:rPr lang="es-ES_tradnl" baseline="0" dirty="0" smtClean="0"/>
              <a:t> of </a:t>
            </a:r>
            <a:r>
              <a:rPr lang="es-ES_tradnl" baseline="0" dirty="0" err="1" smtClean="0"/>
              <a:t>the</a:t>
            </a:r>
            <a:r>
              <a:rPr lang="es-ES_tradnl" baseline="0" dirty="0" smtClean="0"/>
              <a:t> </a:t>
            </a:r>
            <a:r>
              <a:rPr lang="es-ES_tradnl" baseline="0" dirty="0" err="1" smtClean="0"/>
              <a:t>objectives</a:t>
            </a:r>
            <a:r>
              <a:rPr lang="es-ES_tradnl" baseline="0" dirty="0" smtClean="0"/>
              <a:t> </a:t>
            </a:r>
            <a:r>
              <a:rPr lang="es-ES_tradnl" baseline="0" dirty="0" err="1" smtClean="0"/>
              <a:t>was</a:t>
            </a:r>
            <a:r>
              <a:rPr lang="es-ES_tradnl" baseline="0" dirty="0" smtClean="0"/>
              <a:t> </a:t>
            </a:r>
            <a:r>
              <a:rPr lang="es-ES_tradnl" baseline="0" dirty="0" err="1" smtClean="0"/>
              <a:t>that</a:t>
            </a:r>
            <a:r>
              <a:rPr lang="es-ES_tradnl" baseline="0" dirty="0" smtClean="0"/>
              <a:t> </a:t>
            </a:r>
            <a:r>
              <a:rPr lang="es-ES_tradnl" baseline="0" dirty="0" err="1" smtClean="0"/>
              <a:t>users</a:t>
            </a:r>
            <a:r>
              <a:rPr lang="es-ES_tradnl" baseline="0" dirty="0" smtClean="0"/>
              <a:t> </a:t>
            </a:r>
            <a:r>
              <a:rPr lang="es-ES_tradnl" baseline="0" dirty="0" err="1" smtClean="0"/>
              <a:t>couldn’t</a:t>
            </a:r>
            <a:r>
              <a:rPr lang="es-ES_tradnl" baseline="0" dirty="0" smtClean="0"/>
              <a:t> </a:t>
            </a:r>
            <a:r>
              <a:rPr lang="es-ES_tradnl" baseline="0" dirty="0" err="1" smtClean="0"/>
              <a:t>focus</a:t>
            </a:r>
            <a:r>
              <a:rPr lang="es-ES_tradnl" baseline="0" dirty="0" smtClean="0"/>
              <a:t> </a:t>
            </a:r>
            <a:r>
              <a:rPr lang="es-ES_tradnl" baseline="0" dirty="0" err="1" smtClean="0"/>
              <a:t>too</a:t>
            </a:r>
            <a:r>
              <a:rPr lang="es-ES_tradnl" baseline="0" dirty="0" smtClean="0"/>
              <a:t> </a:t>
            </a:r>
            <a:r>
              <a:rPr lang="es-ES_tradnl" baseline="0" dirty="0" err="1" smtClean="0"/>
              <a:t>much</a:t>
            </a:r>
            <a:r>
              <a:rPr lang="es-ES_tradnl" baseline="0" dirty="0" smtClean="0"/>
              <a:t> </a:t>
            </a:r>
            <a:r>
              <a:rPr lang="es-ES_tradnl" baseline="0" dirty="0" err="1" smtClean="0"/>
              <a:t>on</a:t>
            </a:r>
            <a:r>
              <a:rPr lang="es-ES_tradnl" baseline="0" dirty="0" smtClean="0"/>
              <a:t> </a:t>
            </a:r>
            <a:r>
              <a:rPr lang="es-ES_tradnl" baseline="0" dirty="0" err="1" smtClean="0"/>
              <a:t>it</a:t>
            </a:r>
            <a:r>
              <a:rPr lang="es-ES_tradnl" baseline="0" dirty="0" smtClean="0"/>
              <a:t>.</a:t>
            </a:r>
            <a:endParaRPr lang="es-ES" dirty="0"/>
          </a:p>
        </p:txBody>
      </p:sp>
      <p:sp>
        <p:nvSpPr>
          <p:cNvPr id="4" name="3 Marcador de número de diapositiva"/>
          <p:cNvSpPr>
            <a:spLocks noGrp="1"/>
          </p:cNvSpPr>
          <p:nvPr>
            <p:ph type="sldNum" sz="quarter" idx="10"/>
          </p:nvPr>
        </p:nvSpPr>
        <p:spPr/>
        <p:txBody>
          <a:bodyPr/>
          <a:lstStyle/>
          <a:p>
            <a:pPr>
              <a:defRPr/>
            </a:pPr>
            <a:fld id="{18362591-CCD2-47AE-8FC1-4CDF21D53FB7}" type="slidenum">
              <a:rPr lang="en-US" smtClean="0"/>
              <a:pPr>
                <a:defRPr/>
              </a:pPr>
              <a:t>12</a:t>
            </a:fld>
            <a:endParaRPr lang="en-US"/>
          </a:p>
        </p:txBody>
      </p:sp>
    </p:spTree>
    <p:extLst>
      <p:ext uri="{BB962C8B-B14F-4D97-AF65-F5344CB8AC3E}">
        <p14:creationId xmlns:p14="http://schemas.microsoft.com/office/powerpoint/2010/main" val="12469078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_tradnl" dirty="0" err="1" smtClean="0"/>
              <a:t>The</a:t>
            </a:r>
            <a:r>
              <a:rPr lang="es-ES_tradnl" dirty="0" smtClean="0"/>
              <a:t> actual </a:t>
            </a:r>
            <a:r>
              <a:rPr lang="es-ES_tradnl" dirty="0" err="1" smtClean="0"/>
              <a:t>value</a:t>
            </a:r>
            <a:r>
              <a:rPr lang="es-ES_tradnl" dirty="0" smtClean="0"/>
              <a:t> </a:t>
            </a:r>
            <a:r>
              <a:rPr lang="es-ES_tradnl" dirty="0" err="1" smtClean="0"/>
              <a:t>is</a:t>
            </a:r>
            <a:r>
              <a:rPr lang="es-ES_tradnl" dirty="0" smtClean="0"/>
              <a:t> </a:t>
            </a:r>
            <a:r>
              <a:rPr lang="es-ES_tradnl" dirty="0" err="1" smtClean="0"/>
              <a:t>not</a:t>
            </a:r>
            <a:r>
              <a:rPr lang="es-ES_tradnl" dirty="0" smtClean="0"/>
              <a:t> </a:t>
            </a:r>
            <a:r>
              <a:rPr lang="es-ES_tradnl" dirty="0" err="1" smtClean="0"/>
              <a:t>provided</a:t>
            </a:r>
            <a:r>
              <a:rPr lang="es-ES_tradnl" dirty="0" smtClean="0"/>
              <a:t> and </a:t>
            </a:r>
            <a:r>
              <a:rPr lang="es-ES_tradnl" dirty="0" err="1" smtClean="0"/>
              <a:t>not</a:t>
            </a:r>
            <a:r>
              <a:rPr lang="es-ES_tradnl" dirty="0" smtClean="0"/>
              <a:t> </a:t>
            </a:r>
            <a:r>
              <a:rPr lang="es-ES_tradnl" dirty="0" err="1" smtClean="0"/>
              <a:t>easy</a:t>
            </a:r>
            <a:r>
              <a:rPr lang="es-ES_tradnl" dirty="0" smtClean="0"/>
              <a:t> to </a:t>
            </a:r>
            <a:r>
              <a:rPr lang="es-ES_tradnl" dirty="0" err="1" smtClean="0"/>
              <a:t>get</a:t>
            </a:r>
            <a:r>
              <a:rPr lang="es-ES_tradnl" dirty="0" smtClean="0"/>
              <a:t>.</a:t>
            </a:r>
            <a:r>
              <a:rPr lang="es-ES_tradnl" baseline="0" dirty="0" smtClean="0"/>
              <a:t> </a:t>
            </a:r>
            <a:r>
              <a:rPr lang="es-ES_tradnl" baseline="0" dirty="0" err="1" smtClean="0"/>
              <a:t>This</a:t>
            </a:r>
            <a:r>
              <a:rPr lang="es-ES_tradnl" baseline="0" dirty="0" smtClean="0"/>
              <a:t> </a:t>
            </a:r>
            <a:r>
              <a:rPr lang="es-ES_tradnl" baseline="0" dirty="0" err="1" smtClean="0"/>
              <a:t>is</a:t>
            </a:r>
            <a:r>
              <a:rPr lang="es-ES_tradnl" baseline="0" dirty="0" smtClean="0"/>
              <a:t> a general </a:t>
            </a:r>
            <a:r>
              <a:rPr lang="es-ES_tradnl" baseline="0" dirty="0" err="1" smtClean="0"/>
              <a:t>indicator</a:t>
            </a:r>
            <a:r>
              <a:rPr lang="es-ES_tradnl" baseline="0" dirty="0" smtClean="0"/>
              <a:t> of </a:t>
            </a:r>
            <a:r>
              <a:rPr lang="es-ES_tradnl" baseline="0" dirty="0" err="1" smtClean="0"/>
              <a:t>how</a:t>
            </a:r>
            <a:r>
              <a:rPr lang="es-ES_tradnl" baseline="0" dirty="0" smtClean="0"/>
              <a:t> </a:t>
            </a:r>
            <a:r>
              <a:rPr lang="es-ES_tradnl" baseline="0" dirty="0" err="1" smtClean="0"/>
              <a:t>much</a:t>
            </a:r>
            <a:r>
              <a:rPr lang="es-ES_tradnl" baseline="0" dirty="0" smtClean="0"/>
              <a:t> </a:t>
            </a:r>
            <a:r>
              <a:rPr lang="es-ES_tradnl" baseline="0" dirty="0" err="1" smtClean="0"/>
              <a:t>wind</a:t>
            </a:r>
            <a:r>
              <a:rPr lang="es-ES_tradnl" baseline="0" dirty="0" smtClean="0"/>
              <a:t> </a:t>
            </a:r>
            <a:r>
              <a:rPr lang="es-ES_tradnl" baseline="0" dirty="0" err="1" smtClean="0"/>
              <a:t>is</a:t>
            </a:r>
            <a:r>
              <a:rPr lang="es-ES_tradnl" baseline="0" dirty="0" smtClean="0"/>
              <a:t> </a:t>
            </a:r>
            <a:r>
              <a:rPr lang="es-ES_tradnl" baseline="0" dirty="0" err="1" smtClean="0"/>
              <a:t>predicted</a:t>
            </a:r>
            <a:r>
              <a:rPr lang="es-ES_tradnl" baseline="0" dirty="0" smtClean="0"/>
              <a:t> </a:t>
            </a:r>
            <a:r>
              <a:rPr lang="es-ES_tradnl" baseline="0" dirty="0" err="1" smtClean="0"/>
              <a:t>but</a:t>
            </a:r>
            <a:r>
              <a:rPr lang="es-ES_tradnl" baseline="0" dirty="0" smtClean="0"/>
              <a:t>, </a:t>
            </a:r>
            <a:r>
              <a:rPr lang="es-ES_tradnl" baseline="0" dirty="0" err="1" smtClean="0"/>
              <a:t>since</a:t>
            </a:r>
            <a:r>
              <a:rPr lang="es-ES_tradnl" baseline="0" dirty="0" smtClean="0"/>
              <a:t> </a:t>
            </a:r>
            <a:r>
              <a:rPr lang="es-ES_tradnl" baseline="0" dirty="0" err="1" smtClean="0"/>
              <a:t>it</a:t>
            </a:r>
            <a:r>
              <a:rPr lang="es-ES_tradnl" baseline="0" dirty="0" smtClean="0"/>
              <a:t> </a:t>
            </a:r>
            <a:r>
              <a:rPr lang="es-ES_tradnl" baseline="0" dirty="0" err="1" smtClean="0"/>
              <a:t>is</a:t>
            </a:r>
            <a:r>
              <a:rPr lang="es-ES_tradnl" baseline="0" dirty="0" smtClean="0"/>
              <a:t> a </a:t>
            </a:r>
            <a:r>
              <a:rPr lang="es-ES_tradnl" baseline="0" dirty="0" err="1" smtClean="0"/>
              <a:t>deterministic</a:t>
            </a:r>
            <a:r>
              <a:rPr lang="es-ES_tradnl" baseline="0" dirty="0" smtClean="0"/>
              <a:t> </a:t>
            </a:r>
            <a:r>
              <a:rPr lang="es-ES_tradnl" baseline="0" dirty="0" err="1" smtClean="0"/>
              <a:t>value</a:t>
            </a:r>
            <a:r>
              <a:rPr lang="es-ES_tradnl" baseline="0" dirty="0" smtClean="0"/>
              <a:t> </a:t>
            </a:r>
            <a:r>
              <a:rPr lang="es-ES_tradnl" baseline="0" dirty="0" err="1" smtClean="0"/>
              <a:t>one</a:t>
            </a:r>
            <a:r>
              <a:rPr lang="es-ES_tradnl" baseline="0" dirty="0" smtClean="0"/>
              <a:t> of </a:t>
            </a:r>
            <a:r>
              <a:rPr lang="es-ES_tradnl" baseline="0" dirty="0" err="1" smtClean="0"/>
              <a:t>the</a:t>
            </a:r>
            <a:r>
              <a:rPr lang="es-ES_tradnl" baseline="0" dirty="0" smtClean="0"/>
              <a:t> </a:t>
            </a:r>
            <a:r>
              <a:rPr lang="es-ES_tradnl" baseline="0" dirty="0" err="1" smtClean="0"/>
              <a:t>objectives</a:t>
            </a:r>
            <a:r>
              <a:rPr lang="es-ES_tradnl" baseline="0" dirty="0" smtClean="0"/>
              <a:t> </a:t>
            </a:r>
            <a:r>
              <a:rPr lang="es-ES_tradnl" baseline="0" dirty="0" err="1" smtClean="0"/>
              <a:t>was</a:t>
            </a:r>
            <a:r>
              <a:rPr lang="es-ES_tradnl" baseline="0" dirty="0" smtClean="0"/>
              <a:t> </a:t>
            </a:r>
            <a:r>
              <a:rPr lang="es-ES_tradnl" baseline="0" dirty="0" err="1" smtClean="0"/>
              <a:t>that</a:t>
            </a:r>
            <a:r>
              <a:rPr lang="es-ES_tradnl" baseline="0" dirty="0" smtClean="0"/>
              <a:t> </a:t>
            </a:r>
            <a:r>
              <a:rPr lang="es-ES_tradnl" baseline="0" dirty="0" err="1" smtClean="0"/>
              <a:t>users</a:t>
            </a:r>
            <a:r>
              <a:rPr lang="es-ES_tradnl" baseline="0" dirty="0" smtClean="0"/>
              <a:t> </a:t>
            </a:r>
            <a:r>
              <a:rPr lang="es-ES_tradnl" baseline="0" dirty="0" err="1" smtClean="0"/>
              <a:t>couldn’t</a:t>
            </a:r>
            <a:r>
              <a:rPr lang="es-ES_tradnl" baseline="0" dirty="0" smtClean="0"/>
              <a:t> </a:t>
            </a:r>
            <a:r>
              <a:rPr lang="es-ES_tradnl" baseline="0" dirty="0" err="1" smtClean="0"/>
              <a:t>focus</a:t>
            </a:r>
            <a:r>
              <a:rPr lang="es-ES_tradnl" baseline="0" dirty="0" smtClean="0"/>
              <a:t> </a:t>
            </a:r>
            <a:r>
              <a:rPr lang="es-ES_tradnl" baseline="0" dirty="0" err="1" smtClean="0"/>
              <a:t>too</a:t>
            </a:r>
            <a:r>
              <a:rPr lang="es-ES_tradnl" baseline="0" dirty="0" smtClean="0"/>
              <a:t> </a:t>
            </a:r>
            <a:r>
              <a:rPr lang="es-ES_tradnl" baseline="0" dirty="0" err="1" smtClean="0"/>
              <a:t>much</a:t>
            </a:r>
            <a:r>
              <a:rPr lang="es-ES_tradnl" baseline="0" dirty="0" smtClean="0"/>
              <a:t> </a:t>
            </a:r>
            <a:r>
              <a:rPr lang="es-ES_tradnl" baseline="0" dirty="0" err="1" smtClean="0"/>
              <a:t>on</a:t>
            </a:r>
            <a:r>
              <a:rPr lang="es-ES_tradnl" baseline="0" dirty="0" smtClean="0"/>
              <a:t> </a:t>
            </a:r>
            <a:r>
              <a:rPr lang="es-ES_tradnl" baseline="0" dirty="0" err="1" smtClean="0"/>
              <a:t>it</a:t>
            </a:r>
            <a:r>
              <a:rPr lang="es-ES_tradnl" baseline="0" smtClean="0"/>
              <a:t>.</a:t>
            </a:r>
            <a:endParaRPr lang="es-ES"/>
          </a:p>
        </p:txBody>
      </p:sp>
      <p:sp>
        <p:nvSpPr>
          <p:cNvPr id="4" name="3 Marcador de número de diapositiva"/>
          <p:cNvSpPr>
            <a:spLocks noGrp="1"/>
          </p:cNvSpPr>
          <p:nvPr>
            <p:ph type="sldNum" sz="quarter" idx="10"/>
          </p:nvPr>
        </p:nvSpPr>
        <p:spPr/>
        <p:txBody>
          <a:bodyPr/>
          <a:lstStyle/>
          <a:p>
            <a:pPr>
              <a:defRPr/>
            </a:pPr>
            <a:fld id="{18362591-CCD2-47AE-8FC1-4CDF21D53FB7}" type="slidenum">
              <a:rPr lang="en-US" smtClean="0"/>
              <a:pPr>
                <a:defRPr/>
              </a:pPr>
              <a:t>13</a:t>
            </a:fld>
            <a:endParaRPr lang="en-US"/>
          </a:p>
        </p:txBody>
      </p:sp>
    </p:spTree>
    <p:extLst>
      <p:ext uri="{BB962C8B-B14F-4D97-AF65-F5344CB8AC3E}">
        <p14:creationId xmlns:p14="http://schemas.microsoft.com/office/powerpoint/2010/main" val="12469078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_tradnl" dirty="0" err="1" smtClean="0"/>
              <a:t>The</a:t>
            </a:r>
            <a:r>
              <a:rPr lang="es-ES_tradnl" dirty="0" smtClean="0"/>
              <a:t> actual </a:t>
            </a:r>
            <a:r>
              <a:rPr lang="es-ES_tradnl" dirty="0" err="1" smtClean="0"/>
              <a:t>value</a:t>
            </a:r>
            <a:r>
              <a:rPr lang="es-ES_tradnl" dirty="0" smtClean="0"/>
              <a:t> </a:t>
            </a:r>
            <a:r>
              <a:rPr lang="es-ES_tradnl" dirty="0" err="1" smtClean="0"/>
              <a:t>is</a:t>
            </a:r>
            <a:r>
              <a:rPr lang="es-ES_tradnl" dirty="0" smtClean="0"/>
              <a:t> </a:t>
            </a:r>
            <a:r>
              <a:rPr lang="es-ES_tradnl" dirty="0" err="1" smtClean="0"/>
              <a:t>not</a:t>
            </a:r>
            <a:r>
              <a:rPr lang="es-ES_tradnl" dirty="0" smtClean="0"/>
              <a:t> </a:t>
            </a:r>
            <a:r>
              <a:rPr lang="es-ES_tradnl" dirty="0" err="1" smtClean="0"/>
              <a:t>provided</a:t>
            </a:r>
            <a:r>
              <a:rPr lang="es-ES_tradnl" dirty="0" smtClean="0"/>
              <a:t> and </a:t>
            </a:r>
            <a:r>
              <a:rPr lang="es-ES_tradnl" dirty="0" err="1" smtClean="0"/>
              <a:t>not</a:t>
            </a:r>
            <a:r>
              <a:rPr lang="es-ES_tradnl" dirty="0" smtClean="0"/>
              <a:t> </a:t>
            </a:r>
            <a:r>
              <a:rPr lang="es-ES_tradnl" dirty="0" err="1" smtClean="0"/>
              <a:t>easy</a:t>
            </a:r>
            <a:r>
              <a:rPr lang="es-ES_tradnl" dirty="0" smtClean="0"/>
              <a:t> to </a:t>
            </a:r>
            <a:r>
              <a:rPr lang="es-ES_tradnl" dirty="0" err="1" smtClean="0"/>
              <a:t>get</a:t>
            </a:r>
            <a:r>
              <a:rPr lang="es-ES_tradnl" dirty="0" smtClean="0"/>
              <a:t>.</a:t>
            </a:r>
            <a:r>
              <a:rPr lang="es-ES_tradnl" baseline="0" dirty="0" smtClean="0"/>
              <a:t> </a:t>
            </a:r>
            <a:r>
              <a:rPr lang="es-ES_tradnl" baseline="0" dirty="0" err="1" smtClean="0"/>
              <a:t>This</a:t>
            </a:r>
            <a:r>
              <a:rPr lang="es-ES_tradnl" baseline="0" dirty="0" smtClean="0"/>
              <a:t> </a:t>
            </a:r>
            <a:r>
              <a:rPr lang="es-ES_tradnl" baseline="0" dirty="0" err="1" smtClean="0"/>
              <a:t>is</a:t>
            </a:r>
            <a:r>
              <a:rPr lang="es-ES_tradnl" baseline="0" dirty="0" smtClean="0"/>
              <a:t> a general </a:t>
            </a:r>
            <a:r>
              <a:rPr lang="es-ES_tradnl" baseline="0" dirty="0" err="1" smtClean="0"/>
              <a:t>indicator</a:t>
            </a:r>
            <a:r>
              <a:rPr lang="es-ES_tradnl" baseline="0" dirty="0" smtClean="0"/>
              <a:t> of </a:t>
            </a:r>
            <a:r>
              <a:rPr lang="es-ES_tradnl" baseline="0" dirty="0" err="1" smtClean="0"/>
              <a:t>how</a:t>
            </a:r>
            <a:r>
              <a:rPr lang="es-ES_tradnl" baseline="0" dirty="0" smtClean="0"/>
              <a:t> </a:t>
            </a:r>
            <a:r>
              <a:rPr lang="es-ES_tradnl" baseline="0" dirty="0" err="1" smtClean="0"/>
              <a:t>much</a:t>
            </a:r>
            <a:r>
              <a:rPr lang="es-ES_tradnl" baseline="0" dirty="0" smtClean="0"/>
              <a:t> </a:t>
            </a:r>
            <a:r>
              <a:rPr lang="es-ES_tradnl" baseline="0" dirty="0" err="1" smtClean="0"/>
              <a:t>wind</a:t>
            </a:r>
            <a:r>
              <a:rPr lang="es-ES_tradnl" baseline="0" dirty="0" smtClean="0"/>
              <a:t> </a:t>
            </a:r>
            <a:r>
              <a:rPr lang="es-ES_tradnl" baseline="0" dirty="0" err="1" smtClean="0"/>
              <a:t>is</a:t>
            </a:r>
            <a:r>
              <a:rPr lang="es-ES_tradnl" baseline="0" dirty="0" smtClean="0"/>
              <a:t> </a:t>
            </a:r>
            <a:r>
              <a:rPr lang="es-ES_tradnl" baseline="0" dirty="0" err="1" smtClean="0"/>
              <a:t>predicted</a:t>
            </a:r>
            <a:r>
              <a:rPr lang="es-ES_tradnl" baseline="0" dirty="0" smtClean="0"/>
              <a:t> </a:t>
            </a:r>
            <a:r>
              <a:rPr lang="es-ES_tradnl" baseline="0" dirty="0" err="1" smtClean="0"/>
              <a:t>but</a:t>
            </a:r>
            <a:r>
              <a:rPr lang="es-ES_tradnl" baseline="0" dirty="0" smtClean="0"/>
              <a:t>, </a:t>
            </a:r>
            <a:r>
              <a:rPr lang="es-ES_tradnl" baseline="0" dirty="0" err="1" smtClean="0"/>
              <a:t>since</a:t>
            </a:r>
            <a:r>
              <a:rPr lang="es-ES_tradnl" baseline="0" dirty="0" smtClean="0"/>
              <a:t> </a:t>
            </a:r>
            <a:r>
              <a:rPr lang="es-ES_tradnl" baseline="0" dirty="0" err="1" smtClean="0"/>
              <a:t>it</a:t>
            </a:r>
            <a:r>
              <a:rPr lang="es-ES_tradnl" baseline="0" dirty="0" smtClean="0"/>
              <a:t> </a:t>
            </a:r>
            <a:r>
              <a:rPr lang="es-ES_tradnl" baseline="0" dirty="0" err="1" smtClean="0"/>
              <a:t>is</a:t>
            </a:r>
            <a:r>
              <a:rPr lang="es-ES_tradnl" baseline="0" dirty="0" smtClean="0"/>
              <a:t> a </a:t>
            </a:r>
            <a:r>
              <a:rPr lang="es-ES_tradnl" baseline="0" dirty="0" err="1" smtClean="0"/>
              <a:t>deterministic</a:t>
            </a:r>
            <a:r>
              <a:rPr lang="es-ES_tradnl" baseline="0" dirty="0" smtClean="0"/>
              <a:t> </a:t>
            </a:r>
            <a:r>
              <a:rPr lang="es-ES_tradnl" baseline="0" dirty="0" err="1" smtClean="0"/>
              <a:t>value</a:t>
            </a:r>
            <a:r>
              <a:rPr lang="es-ES_tradnl" baseline="0" dirty="0" smtClean="0"/>
              <a:t> </a:t>
            </a:r>
            <a:r>
              <a:rPr lang="es-ES_tradnl" baseline="0" dirty="0" err="1" smtClean="0"/>
              <a:t>one</a:t>
            </a:r>
            <a:r>
              <a:rPr lang="es-ES_tradnl" baseline="0" dirty="0" smtClean="0"/>
              <a:t> of </a:t>
            </a:r>
            <a:r>
              <a:rPr lang="es-ES_tradnl" baseline="0" dirty="0" err="1" smtClean="0"/>
              <a:t>the</a:t>
            </a:r>
            <a:r>
              <a:rPr lang="es-ES_tradnl" baseline="0" dirty="0" smtClean="0"/>
              <a:t> </a:t>
            </a:r>
            <a:r>
              <a:rPr lang="es-ES_tradnl" baseline="0" dirty="0" err="1" smtClean="0"/>
              <a:t>objectives</a:t>
            </a:r>
            <a:r>
              <a:rPr lang="es-ES_tradnl" baseline="0" dirty="0" smtClean="0"/>
              <a:t> </a:t>
            </a:r>
            <a:r>
              <a:rPr lang="es-ES_tradnl" baseline="0" dirty="0" err="1" smtClean="0"/>
              <a:t>was</a:t>
            </a:r>
            <a:r>
              <a:rPr lang="es-ES_tradnl" baseline="0" dirty="0" smtClean="0"/>
              <a:t> </a:t>
            </a:r>
            <a:r>
              <a:rPr lang="es-ES_tradnl" baseline="0" dirty="0" err="1" smtClean="0"/>
              <a:t>that</a:t>
            </a:r>
            <a:r>
              <a:rPr lang="es-ES_tradnl" baseline="0" dirty="0" smtClean="0"/>
              <a:t> </a:t>
            </a:r>
            <a:r>
              <a:rPr lang="es-ES_tradnl" baseline="0" dirty="0" err="1" smtClean="0"/>
              <a:t>users</a:t>
            </a:r>
            <a:r>
              <a:rPr lang="es-ES_tradnl" baseline="0" dirty="0" smtClean="0"/>
              <a:t> </a:t>
            </a:r>
            <a:r>
              <a:rPr lang="es-ES_tradnl" baseline="0" dirty="0" err="1" smtClean="0"/>
              <a:t>couldn’t</a:t>
            </a:r>
            <a:r>
              <a:rPr lang="es-ES_tradnl" baseline="0" dirty="0" smtClean="0"/>
              <a:t> </a:t>
            </a:r>
            <a:r>
              <a:rPr lang="es-ES_tradnl" baseline="0" dirty="0" err="1" smtClean="0"/>
              <a:t>focus</a:t>
            </a:r>
            <a:r>
              <a:rPr lang="es-ES_tradnl" baseline="0" dirty="0" smtClean="0"/>
              <a:t> </a:t>
            </a:r>
            <a:r>
              <a:rPr lang="es-ES_tradnl" baseline="0" dirty="0" err="1" smtClean="0"/>
              <a:t>too</a:t>
            </a:r>
            <a:r>
              <a:rPr lang="es-ES_tradnl" baseline="0" dirty="0" smtClean="0"/>
              <a:t> </a:t>
            </a:r>
            <a:r>
              <a:rPr lang="es-ES_tradnl" baseline="0" dirty="0" err="1" smtClean="0"/>
              <a:t>much</a:t>
            </a:r>
            <a:r>
              <a:rPr lang="es-ES_tradnl" baseline="0" dirty="0" smtClean="0"/>
              <a:t> </a:t>
            </a:r>
            <a:r>
              <a:rPr lang="es-ES_tradnl" baseline="0" dirty="0" err="1" smtClean="0"/>
              <a:t>on</a:t>
            </a:r>
            <a:r>
              <a:rPr lang="es-ES_tradnl" baseline="0" dirty="0" smtClean="0"/>
              <a:t> </a:t>
            </a:r>
            <a:r>
              <a:rPr lang="es-ES_tradnl" baseline="0" dirty="0" err="1" smtClean="0"/>
              <a:t>it</a:t>
            </a:r>
            <a:r>
              <a:rPr lang="es-ES_tradnl" baseline="0" smtClean="0"/>
              <a:t>.</a:t>
            </a:r>
            <a:endParaRPr lang="es-ES"/>
          </a:p>
        </p:txBody>
      </p:sp>
      <p:sp>
        <p:nvSpPr>
          <p:cNvPr id="4" name="3 Marcador de número de diapositiva"/>
          <p:cNvSpPr>
            <a:spLocks noGrp="1"/>
          </p:cNvSpPr>
          <p:nvPr>
            <p:ph type="sldNum" sz="quarter" idx="10"/>
          </p:nvPr>
        </p:nvSpPr>
        <p:spPr/>
        <p:txBody>
          <a:bodyPr/>
          <a:lstStyle/>
          <a:p>
            <a:pPr>
              <a:defRPr/>
            </a:pPr>
            <a:fld id="{18362591-CCD2-47AE-8FC1-4CDF21D53FB7}" type="slidenum">
              <a:rPr lang="en-US" smtClean="0"/>
              <a:pPr>
                <a:defRPr/>
              </a:pPr>
              <a:t>14</a:t>
            </a:fld>
            <a:endParaRPr lang="en-US"/>
          </a:p>
        </p:txBody>
      </p:sp>
    </p:spTree>
    <p:extLst>
      <p:ext uri="{BB962C8B-B14F-4D97-AF65-F5344CB8AC3E}">
        <p14:creationId xmlns:p14="http://schemas.microsoft.com/office/powerpoint/2010/main" val="12469078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_tradnl" dirty="0" err="1" smtClean="0"/>
              <a:t>The</a:t>
            </a:r>
            <a:r>
              <a:rPr lang="es-ES_tradnl" dirty="0" smtClean="0"/>
              <a:t> actual </a:t>
            </a:r>
            <a:r>
              <a:rPr lang="es-ES_tradnl" dirty="0" err="1" smtClean="0"/>
              <a:t>value</a:t>
            </a:r>
            <a:r>
              <a:rPr lang="es-ES_tradnl" dirty="0" smtClean="0"/>
              <a:t> </a:t>
            </a:r>
            <a:r>
              <a:rPr lang="es-ES_tradnl" dirty="0" err="1" smtClean="0"/>
              <a:t>is</a:t>
            </a:r>
            <a:r>
              <a:rPr lang="es-ES_tradnl" dirty="0" smtClean="0"/>
              <a:t> </a:t>
            </a:r>
            <a:r>
              <a:rPr lang="es-ES_tradnl" dirty="0" err="1" smtClean="0"/>
              <a:t>not</a:t>
            </a:r>
            <a:r>
              <a:rPr lang="es-ES_tradnl" dirty="0" smtClean="0"/>
              <a:t> </a:t>
            </a:r>
            <a:r>
              <a:rPr lang="es-ES_tradnl" dirty="0" err="1" smtClean="0"/>
              <a:t>provided</a:t>
            </a:r>
            <a:r>
              <a:rPr lang="es-ES_tradnl" dirty="0" smtClean="0"/>
              <a:t> and </a:t>
            </a:r>
            <a:r>
              <a:rPr lang="es-ES_tradnl" dirty="0" err="1" smtClean="0"/>
              <a:t>not</a:t>
            </a:r>
            <a:r>
              <a:rPr lang="es-ES_tradnl" dirty="0" smtClean="0"/>
              <a:t> </a:t>
            </a:r>
            <a:r>
              <a:rPr lang="es-ES_tradnl" dirty="0" err="1" smtClean="0"/>
              <a:t>easy</a:t>
            </a:r>
            <a:r>
              <a:rPr lang="es-ES_tradnl" dirty="0" smtClean="0"/>
              <a:t> to </a:t>
            </a:r>
            <a:r>
              <a:rPr lang="es-ES_tradnl" dirty="0" err="1" smtClean="0"/>
              <a:t>get</a:t>
            </a:r>
            <a:r>
              <a:rPr lang="es-ES_tradnl" dirty="0" smtClean="0"/>
              <a:t>.</a:t>
            </a:r>
            <a:r>
              <a:rPr lang="es-ES_tradnl" baseline="0" dirty="0" smtClean="0"/>
              <a:t> </a:t>
            </a:r>
            <a:r>
              <a:rPr lang="es-ES_tradnl" baseline="0" dirty="0" err="1" smtClean="0"/>
              <a:t>This</a:t>
            </a:r>
            <a:r>
              <a:rPr lang="es-ES_tradnl" baseline="0" dirty="0" smtClean="0"/>
              <a:t> </a:t>
            </a:r>
            <a:r>
              <a:rPr lang="es-ES_tradnl" baseline="0" dirty="0" err="1" smtClean="0"/>
              <a:t>is</a:t>
            </a:r>
            <a:r>
              <a:rPr lang="es-ES_tradnl" baseline="0" dirty="0" smtClean="0"/>
              <a:t> a general </a:t>
            </a:r>
            <a:r>
              <a:rPr lang="es-ES_tradnl" baseline="0" dirty="0" err="1" smtClean="0"/>
              <a:t>indicator</a:t>
            </a:r>
            <a:r>
              <a:rPr lang="es-ES_tradnl" baseline="0" dirty="0" smtClean="0"/>
              <a:t> of </a:t>
            </a:r>
            <a:r>
              <a:rPr lang="es-ES_tradnl" baseline="0" dirty="0" err="1" smtClean="0"/>
              <a:t>how</a:t>
            </a:r>
            <a:r>
              <a:rPr lang="es-ES_tradnl" baseline="0" dirty="0" smtClean="0"/>
              <a:t> </a:t>
            </a:r>
            <a:r>
              <a:rPr lang="es-ES_tradnl" baseline="0" dirty="0" err="1" smtClean="0"/>
              <a:t>much</a:t>
            </a:r>
            <a:r>
              <a:rPr lang="es-ES_tradnl" baseline="0" dirty="0" smtClean="0"/>
              <a:t> </a:t>
            </a:r>
            <a:r>
              <a:rPr lang="es-ES_tradnl" baseline="0" dirty="0" err="1" smtClean="0"/>
              <a:t>wind</a:t>
            </a:r>
            <a:r>
              <a:rPr lang="es-ES_tradnl" baseline="0" dirty="0" smtClean="0"/>
              <a:t> </a:t>
            </a:r>
            <a:r>
              <a:rPr lang="es-ES_tradnl" baseline="0" dirty="0" err="1" smtClean="0"/>
              <a:t>is</a:t>
            </a:r>
            <a:r>
              <a:rPr lang="es-ES_tradnl" baseline="0" dirty="0" smtClean="0"/>
              <a:t> </a:t>
            </a:r>
            <a:r>
              <a:rPr lang="es-ES_tradnl" baseline="0" dirty="0" err="1" smtClean="0"/>
              <a:t>predicted</a:t>
            </a:r>
            <a:r>
              <a:rPr lang="es-ES_tradnl" baseline="0" dirty="0" smtClean="0"/>
              <a:t> </a:t>
            </a:r>
            <a:r>
              <a:rPr lang="es-ES_tradnl" baseline="0" dirty="0" err="1" smtClean="0"/>
              <a:t>but</a:t>
            </a:r>
            <a:r>
              <a:rPr lang="es-ES_tradnl" baseline="0" dirty="0" smtClean="0"/>
              <a:t>, </a:t>
            </a:r>
            <a:r>
              <a:rPr lang="es-ES_tradnl" baseline="0" dirty="0" err="1" smtClean="0"/>
              <a:t>since</a:t>
            </a:r>
            <a:r>
              <a:rPr lang="es-ES_tradnl" baseline="0" dirty="0" smtClean="0"/>
              <a:t> </a:t>
            </a:r>
            <a:r>
              <a:rPr lang="es-ES_tradnl" baseline="0" dirty="0" err="1" smtClean="0"/>
              <a:t>it</a:t>
            </a:r>
            <a:r>
              <a:rPr lang="es-ES_tradnl" baseline="0" dirty="0" smtClean="0"/>
              <a:t> </a:t>
            </a:r>
            <a:r>
              <a:rPr lang="es-ES_tradnl" baseline="0" dirty="0" err="1" smtClean="0"/>
              <a:t>is</a:t>
            </a:r>
            <a:r>
              <a:rPr lang="es-ES_tradnl" baseline="0" dirty="0" smtClean="0"/>
              <a:t> a </a:t>
            </a:r>
            <a:r>
              <a:rPr lang="es-ES_tradnl" baseline="0" dirty="0" err="1" smtClean="0"/>
              <a:t>deterministic</a:t>
            </a:r>
            <a:r>
              <a:rPr lang="es-ES_tradnl" baseline="0" dirty="0" smtClean="0"/>
              <a:t> </a:t>
            </a:r>
            <a:r>
              <a:rPr lang="es-ES_tradnl" baseline="0" dirty="0" err="1" smtClean="0"/>
              <a:t>value</a:t>
            </a:r>
            <a:r>
              <a:rPr lang="es-ES_tradnl" baseline="0" dirty="0" smtClean="0"/>
              <a:t> </a:t>
            </a:r>
            <a:r>
              <a:rPr lang="es-ES_tradnl" baseline="0" dirty="0" err="1" smtClean="0"/>
              <a:t>one</a:t>
            </a:r>
            <a:r>
              <a:rPr lang="es-ES_tradnl" baseline="0" dirty="0" smtClean="0"/>
              <a:t> of </a:t>
            </a:r>
            <a:r>
              <a:rPr lang="es-ES_tradnl" baseline="0" dirty="0" err="1" smtClean="0"/>
              <a:t>the</a:t>
            </a:r>
            <a:r>
              <a:rPr lang="es-ES_tradnl" baseline="0" dirty="0" smtClean="0"/>
              <a:t> </a:t>
            </a:r>
            <a:r>
              <a:rPr lang="es-ES_tradnl" baseline="0" dirty="0" err="1" smtClean="0"/>
              <a:t>objectives</a:t>
            </a:r>
            <a:r>
              <a:rPr lang="es-ES_tradnl" baseline="0" dirty="0" smtClean="0"/>
              <a:t> </a:t>
            </a:r>
            <a:r>
              <a:rPr lang="es-ES_tradnl" baseline="0" dirty="0" err="1" smtClean="0"/>
              <a:t>was</a:t>
            </a:r>
            <a:r>
              <a:rPr lang="es-ES_tradnl" baseline="0" dirty="0" smtClean="0"/>
              <a:t> </a:t>
            </a:r>
            <a:r>
              <a:rPr lang="es-ES_tradnl" baseline="0" dirty="0" err="1" smtClean="0"/>
              <a:t>that</a:t>
            </a:r>
            <a:r>
              <a:rPr lang="es-ES_tradnl" baseline="0" dirty="0" smtClean="0"/>
              <a:t> </a:t>
            </a:r>
            <a:r>
              <a:rPr lang="es-ES_tradnl" baseline="0" dirty="0" err="1" smtClean="0"/>
              <a:t>users</a:t>
            </a:r>
            <a:r>
              <a:rPr lang="es-ES_tradnl" baseline="0" dirty="0" smtClean="0"/>
              <a:t> </a:t>
            </a:r>
            <a:r>
              <a:rPr lang="es-ES_tradnl" baseline="0" dirty="0" err="1" smtClean="0"/>
              <a:t>couldn’t</a:t>
            </a:r>
            <a:r>
              <a:rPr lang="es-ES_tradnl" baseline="0" dirty="0" smtClean="0"/>
              <a:t> </a:t>
            </a:r>
            <a:r>
              <a:rPr lang="es-ES_tradnl" baseline="0" dirty="0" err="1" smtClean="0"/>
              <a:t>focus</a:t>
            </a:r>
            <a:r>
              <a:rPr lang="es-ES_tradnl" baseline="0" dirty="0" smtClean="0"/>
              <a:t> </a:t>
            </a:r>
            <a:r>
              <a:rPr lang="es-ES_tradnl" baseline="0" dirty="0" err="1" smtClean="0"/>
              <a:t>too</a:t>
            </a:r>
            <a:r>
              <a:rPr lang="es-ES_tradnl" baseline="0" dirty="0" smtClean="0"/>
              <a:t> </a:t>
            </a:r>
            <a:r>
              <a:rPr lang="es-ES_tradnl" baseline="0" dirty="0" err="1" smtClean="0"/>
              <a:t>much</a:t>
            </a:r>
            <a:r>
              <a:rPr lang="es-ES_tradnl" baseline="0" dirty="0" smtClean="0"/>
              <a:t> </a:t>
            </a:r>
            <a:r>
              <a:rPr lang="es-ES_tradnl" baseline="0" dirty="0" err="1" smtClean="0"/>
              <a:t>on</a:t>
            </a:r>
            <a:r>
              <a:rPr lang="es-ES_tradnl" baseline="0" dirty="0" smtClean="0"/>
              <a:t> </a:t>
            </a:r>
            <a:r>
              <a:rPr lang="es-ES_tradnl" baseline="0" dirty="0" err="1" smtClean="0"/>
              <a:t>it</a:t>
            </a:r>
            <a:r>
              <a:rPr lang="es-ES_tradnl" baseline="0" smtClean="0"/>
              <a:t>.</a:t>
            </a:r>
            <a:endParaRPr lang="es-ES"/>
          </a:p>
        </p:txBody>
      </p:sp>
      <p:sp>
        <p:nvSpPr>
          <p:cNvPr id="4" name="3 Marcador de número de diapositiva"/>
          <p:cNvSpPr>
            <a:spLocks noGrp="1"/>
          </p:cNvSpPr>
          <p:nvPr>
            <p:ph type="sldNum" sz="quarter" idx="10"/>
          </p:nvPr>
        </p:nvSpPr>
        <p:spPr/>
        <p:txBody>
          <a:bodyPr/>
          <a:lstStyle/>
          <a:p>
            <a:pPr>
              <a:defRPr/>
            </a:pPr>
            <a:fld id="{18362591-CCD2-47AE-8FC1-4CDF21D53FB7}" type="slidenum">
              <a:rPr lang="en-US" smtClean="0"/>
              <a:pPr>
                <a:defRPr/>
              </a:pPr>
              <a:t>15</a:t>
            </a:fld>
            <a:endParaRPr lang="en-US"/>
          </a:p>
        </p:txBody>
      </p:sp>
    </p:spTree>
    <p:extLst>
      <p:ext uri="{BB962C8B-B14F-4D97-AF65-F5344CB8AC3E}">
        <p14:creationId xmlns:p14="http://schemas.microsoft.com/office/powerpoint/2010/main" val="12469078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_tradnl" dirty="0" err="1" smtClean="0"/>
              <a:t>The</a:t>
            </a:r>
            <a:r>
              <a:rPr lang="es-ES_tradnl" dirty="0" smtClean="0"/>
              <a:t> actual </a:t>
            </a:r>
            <a:r>
              <a:rPr lang="es-ES_tradnl" dirty="0" err="1" smtClean="0"/>
              <a:t>value</a:t>
            </a:r>
            <a:r>
              <a:rPr lang="es-ES_tradnl" dirty="0" smtClean="0"/>
              <a:t> </a:t>
            </a:r>
            <a:r>
              <a:rPr lang="es-ES_tradnl" dirty="0" err="1" smtClean="0"/>
              <a:t>is</a:t>
            </a:r>
            <a:r>
              <a:rPr lang="es-ES_tradnl" dirty="0" smtClean="0"/>
              <a:t> </a:t>
            </a:r>
            <a:r>
              <a:rPr lang="es-ES_tradnl" dirty="0" err="1" smtClean="0"/>
              <a:t>not</a:t>
            </a:r>
            <a:r>
              <a:rPr lang="es-ES_tradnl" dirty="0" smtClean="0"/>
              <a:t> </a:t>
            </a:r>
            <a:r>
              <a:rPr lang="es-ES_tradnl" dirty="0" err="1" smtClean="0"/>
              <a:t>provided</a:t>
            </a:r>
            <a:r>
              <a:rPr lang="es-ES_tradnl" dirty="0" smtClean="0"/>
              <a:t> and </a:t>
            </a:r>
            <a:r>
              <a:rPr lang="es-ES_tradnl" dirty="0" err="1" smtClean="0"/>
              <a:t>not</a:t>
            </a:r>
            <a:r>
              <a:rPr lang="es-ES_tradnl" dirty="0" smtClean="0"/>
              <a:t> </a:t>
            </a:r>
            <a:r>
              <a:rPr lang="es-ES_tradnl" dirty="0" err="1" smtClean="0"/>
              <a:t>easy</a:t>
            </a:r>
            <a:r>
              <a:rPr lang="es-ES_tradnl" dirty="0" smtClean="0"/>
              <a:t> to </a:t>
            </a:r>
            <a:r>
              <a:rPr lang="es-ES_tradnl" dirty="0" err="1" smtClean="0"/>
              <a:t>get</a:t>
            </a:r>
            <a:r>
              <a:rPr lang="es-ES_tradnl" dirty="0" smtClean="0"/>
              <a:t>.</a:t>
            </a:r>
            <a:r>
              <a:rPr lang="es-ES_tradnl" baseline="0" dirty="0" smtClean="0"/>
              <a:t> </a:t>
            </a:r>
            <a:r>
              <a:rPr lang="es-ES_tradnl" baseline="0" dirty="0" err="1" smtClean="0"/>
              <a:t>This</a:t>
            </a:r>
            <a:r>
              <a:rPr lang="es-ES_tradnl" baseline="0" dirty="0" smtClean="0"/>
              <a:t> </a:t>
            </a:r>
            <a:r>
              <a:rPr lang="es-ES_tradnl" baseline="0" dirty="0" err="1" smtClean="0"/>
              <a:t>is</a:t>
            </a:r>
            <a:r>
              <a:rPr lang="es-ES_tradnl" baseline="0" dirty="0" smtClean="0"/>
              <a:t> a general </a:t>
            </a:r>
            <a:r>
              <a:rPr lang="es-ES_tradnl" baseline="0" dirty="0" err="1" smtClean="0"/>
              <a:t>indicator</a:t>
            </a:r>
            <a:r>
              <a:rPr lang="es-ES_tradnl" baseline="0" dirty="0" smtClean="0"/>
              <a:t> of </a:t>
            </a:r>
            <a:r>
              <a:rPr lang="es-ES_tradnl" baseline="0" dirty="0" err="1" smtClean="0"/>
              <a:t>how</a:t>
            </a:r>
            <a:r>
              <a:rPr lang="es-ES_tradnl" baseline="0" dirty="0" smtClean="0"/>
              <a:t> </a:t>
            </a:r>
            <a:r>
              <a:rPr lang="es-ES_tradnl" baseline="0" dirty="0" err="1" smtClean="0"/>
              <a:t>much</a:t>
            </a:r>
            <a:r>
              <a:rPr lang="es-ES_tradnl" baseline="0" dirty="0" smtClean="0"/>
              <a:t> </a:t>
            </a:r>
            <a:r>
              <a:rPr lang="es-ES_tradnl" baseline="0" dirty="0" err="1" smtClean="0"/>
              <a:t>wind</a:t>
            </a:r>
            <a:r>
              <a:rPr lang="es-ES_tradnl" baseline="0" dirty="0" smtClean="0"/>
              <a:t> </a:t>
            </a:r>
            <a:r>
              <a:rPr lang="es-ES_tradnl" baseline="0" dirty="0" err="1" smtClean="0"/>
              <a:t>is</a:t>
            </a:r>
            <a:r>
              <a:rPr lang="es-ES_tradnl" baseline="0" dirty="0" smtClean="0"/>
              <a:t> </a:t>
            </a:r>
            <a:r>
              <a:rPr lang="es-ES_tradnl" baseline="0" dirty="0" err="1" smtClean="0"/>
              <a:t>predicted</a:t>
            </a:r>
            <a:r>
              <a:rPr lang="es-ES_tradnl" baseline="0" dirty="0" smtClean="0"/>
              <a:t> </a:t>
            </a:r>
            <a:r>
              <a:rPr lang="es-ES_tradnl" baseline="0" dirty="0" err="1" smtClean="0"/>
              <a:t>but</a:t>
            </a:r>
            <a:r>
              <a:rPr lang="es-ES_tradnl" baseline="0" dirty="0" smtClean="0"/>
              <a:t>, </a:t>
            </a:r>
            <a:r>
              <a:rPr lang="es-ES_tradnl" baseline="0" dirty="0" err="1" smtClean="0"/>
              <a:t>since</a:t>
            </a:r>
            <a:r>
              <a:rPr lang="es-ES_tradnl" baseline="0" dirty="0" smtClean="0"/>
              <a:t> </a:t>
            </a:r>
            <a:r>
              <a:rPr lang="es-ES_tradnl" baseline="0" dirty="0" err="1" smtClean="0"/>
              <a:t>it</a:t>
            </a:r>
            <a:r>
              <a:rPr lang="es-ES_tradnl" baseline="0" dirty="0" smtClean="0"/>
              <a:t> </a:t>
            </a:r>
            <a:r>
              <a:rPr lang="es-ES_tradnl" baseline="0" dirty="0" err="1" smtClean="0"/>
              <a:t>is</a:t>
            </a:r>
            <a:r>
              <a:rPr lang="es-ES_tradnl" baseline="0" dirty="0" smtClean="0"/>
              <a:t> a </a:t>
            </a:r>
            <a:r>
              <a:rPr lang="es-ES_tradnl" baseline="0" dirty="0" err="1" smtClean="0"/>
              <a:t>deterministic</a:t>
            </a:r>
            <a:r>
              <a:rPr lang="es-ES_tradnl" baseline="0" dirty="0" smtClean="0"/>
              <a:t> </a:t>
            </a:r>
            <a:r>
              <a:rPr lang="es-ES_tradnl" baseline="0" dirty="0" err="1" smtClean="0"/>
              <a:t>value</a:t>
            </a:r>
            <a:r>
              <a:rPr lang="es-ES_tradnl" baseline="0" dirty="0" smtClean="0"/>
              <a:t> </a:t>
            </a:r>
            <a:r>
              <a:rPr lang="es-ES_tradnl" baseline="0" dirty="0" err="1" smtClean="0"/>
              <a:t>one</a:t>
            </a:r>
            <a:r>
              <a:rPr lang="es-ES_tradnl" baseline="0" dirty="0" smtClean="0"/>
              <a:t> of </a:t>
            </a:r>
            <a:r>
              <a:rPr lang="es-ES_tradnl" baseline="0" dirty="0" err="1" smtClean="0"/>
              <a:t>the</a:t>
            </a:r>
            <a:r>
              <a:rPr lang="es-ES_tradnl" baseline="0" dirty="0" smtClean="0"/>
              <a:t> </a:t>
            </a:r>
            <a:r>
              <a:rPr lang="es-ES_tradnl" baseline="0" dirty="0" err="1" smtClean="0"/>
              <a:t>objectives</a:t>
            </a:r>
            <a:r>
              <a:rPr lang="es-ES_tradnl" baseline="0" dirty="0" smtClean="0"/>
              <a:t> </a:t>
            </a:r>
            <a:r>
              <a:rPr lang="es-ES_tradnl" baseline="0" dirty="0" err="1" smtClean="0"/>
              <a:t>was</a:t>
            </a:r>
            <a:r>
              <a:rPr lang="es-ES_tradnl" baseline="0" dirty="0" smtClean="0"/>
              <a:t> </a:t>
            </a:r>
            <a:r>
              <a:rPr lang="es-ES_tradnl" baseline="0" dirty="0" err="1" smtClean="0"/>
              <a:t>that</a:t>
            </a:r>
            <a:r>
              <a:rPr lang="es-ES_tradnl" baseline="0" dirty="0" smtClean="0"/>
              <a:t> </a:t>
            </a:r>
            <a:r>
              <a:rPr lang="es-ES_tradnl" baseline="0" dirty="0" err="1" smtClean="0"/>
              <a:t>users</a:t>
            </a:r>
            <a:r>
              <a:rPr lang="es-ES_tradnl" baseline="0" dirty="0" smtClean="0"/>
              <a:t> </a:t>
            </a:r>
            <a:r>
              <a:rPr lang="es-ES_tradnl" baseline="0" dirty="0" err="1" smtClean="0"/>
              <a:t>couldn’t</a:t>
            </a:r>
            <a:r>
              <a:rPr lang="es-ES_tradnl" baseline="0" dirty="0" smtClean="0"/>
              <a:t> </a:t>
            </a:r>
            <a:r>
              <a:rPr lang="es-ES_tradnl" baseline="0" dirty="0" err="1" smtClean="0"/>
              <a:t>focus</a:t>
            </a:r>
            <a:r>
              <a:rPr lang="es-ES_tradnl" baseline="0" dirty="0" smtClean="0"/>
              <a:t> </a:t>
            </a:r>
            <a:r>
              <a:rPr lang="es-ES_tradnl" baseline="0" dirty="0" err="1" smtClean="0"/>
              <a:t>too</a:t>
            </a:r>
            <a:r>
              <a:rPr lang="es-ES_tradnl" baseline="0" dirty="0" smtClean="0"/>
              <a:t> </a:t>
            </a:r>
            <a:r>
              <a:rPr lang="es-ES_tradnl" baseline="0" dirty="0" err="1" smtClean="0"/>
              <a:t>much</a:t>
            </a:r>
            <a:r>
              <a:rPr lang="es-ES_tradnl" baseline="0" dirty="0" smtClean="0"/>
              <a:t> </a:t>
            </a:r>
            <a:r>
              <a:rPr lang="es-ES_tradnl" baseline="0" dirty="0" err="1" smtClean="0"/>
              <a:t>on</a:t>
            </a:r>
            <a:r>
              <a:rPr lang="es-ES_tradnl" baseline="0" dirty="0" smtClean="0"/>
              <a:t> </a:t>
            </a:r>
            <a:r>
              <a:rPr lang="es-ES_tradnl" baseline="0" dirty="0" err="1" smtClean="0"/>
              <a:t>it</a:t>
            </a:r>
            <a:r>
              <a:rPr lang="es-ES_tradnl" baseline="0" smtClean="0"/>
              <a:t>.</a:t>
            </a:r>
            <a:endParaRPr lang="es-ES"/>
          </a:p>
        </p:txBody>
      </p:sp>
      <p:sp>
        <p:nvSpPr>
          <p:cNvPr id="4" name="3 Marcador de número de diapositiva"/>
          <p:cNvSpPr>
            <a:spLocks noGrp="1"/>
          </p:cNvSpPr>
          <p:nvPr>
            <p:ph type="sldNum" sz="quarter" idx="10"/>
          </p:nvPr>
        </p:nvSpPr>
        <p:spPr/>
        <p:txBody>
          <a:bodyPr/>
          <a:lstStyle/>
          <a:p>
            <a:pPr>
              <a:defRPr/>
            </a:pPr>
            <a:fld id="{18362591-CCD2-47AE-8FC1-4CDF21D53FB7}" type="slidenum">
              <a:rPr lang="en-US" smtClean="0"/>
              <a:pPr>
                <a:defRPr/>
              </a:pPr>
              <a:t>16</a:t>
            </a:fld>
            <a:endParaRPr lang="en-US"/>
          </a:p>
        </p:txBody>
      </p:sp>
    </p:spTree>
    <p:extLst>
      <p:ext uri="{BB962C8B-B14F-4D97-AF65-F5344CB8AC3E}">
        <p14:creationId xmlns:p14="http://schemas.microsoft.com/office/powerpoint/2010/main" val="12469078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_tradnl" dirty="0" err="1" smtClean="0"/>
              <a:t>The</a:t>
            </a:r>
            <a:r>
              <a:rPr lang="es-ES_tradnl" dirty="0" smtClean="0"/>
              <a:t> role of </a:t>
            </a:r>
            <a:r>
              <a:rPr lang="es-ES_tradnl" dirty="0" err="1" smtClean="0"/>
              <a:t>services</a:t>
            </a:r>
            <a:r>
              <a:rPr lang="es-ES_tradnl" dirty="0" smtClean="0"/>
              <a:t> </a:t>
            </a:r>
            <a:r>
              <a:rPr lang="es-ES_tradnl" dirty="0" err="1" smtClean="0"/>
              <a:t>is</a:t>
            </a:r>
            <a:r>
              <a:rPr lang="es-ES_tradnl" baseline="0" dirty="0" smtClean="0"/>
              <a:t> to </a:t>
            </a:r>
            <a:r>
              <a:rPr lang="es-ES_tradnl" baseline="0" dirty="0" err="1" smtClean="0"/>
              <a:t>engage</a:t>
            </a:r>
            <a:r>
              <a:rPr lang="es-ES_tradnl" baseline="0" dirty="0" smtClean="0"/>
              <a:t> </a:t>
            </a:r>
            <a:r>
              <a:rPr lang="es-ES_tradnl" baseline="0" dirty="0" err="1" smtClean="0"/>
              <a:t>with</a:t>
            </a:r>
            <a:r>
              <a:rPr lang="es-ES_tradnl" baseline="0" dirty="0" smtClean="0"/>
              <a:t> </a:t>
            </a:r>
            <a:r>
              <a:rPr lang="es-ES_tradnl" baseline="0" dirty="0" err="1" smtClean="0"/>
              <a:t>users</a:t>
            </a:r>
            <a:r>
              <a:rPr lang="es-ES_tradnl" baseline="0" dirty="0" smtClean="0"/>
              <a:t>, </a:t>
            </a:r>
            <a:r>
              <a:rPr lang="es-ES_tradnl" baseline="0" dirty="0" err="1" smtClean="0"/>
              <a:t>hear</a:t>
            </a:r>
            <a:r>
              <a:rPr lang="es-ES_tradnl" baseline="0" dirty="0" smtClean="0"/>
              <a:t> </a:t>
            </a:r>
            <a:r>
              <a:rPr lang="es-ES_tradnl" baseline="0" dirty="0" err="1" smtClean="0"/>
              <a:t>their</a:t>
            </a:r>
            <a:r>
              <a:rPr lang="es-ES_tradnl" baseline="0" dirty="0" smtClean="0"/>
              <a:t> </a:t>
            </a:r>
            <a:r>
              <a:rPr lang="es-ES_tradnl" baseline="0" dirty="0" err="1" smtClean="0"/>
              <a:t>needs</a:t>
            </a:r>
            <a:r>
              <a:rPr lang="es-ES_tradnl" baseline="0" dirty="0" smtClean="0"/>
              <a:t> and </a:t>
            </a:r>
            <a:r>
              <a:rPr lang="es-ES_tradnl" baseline="0" dirty="0" err="1" smtClean="0"/>
              <a:t>find</a:t>
            </a:r>
            <a:r>
              <a:rPr lang="es-ES_tradnl" baseline="0" dirty="0" smtClean="0"/>
              <a:t> </a:t>
            </a:r>
            <a:r>
              <a:rPr lang="es-ES_tradnl" baseline="0" dirty="0" err="1" smtClean="0"/>
              <a:t>the</a:t>
            </a:r>
            <a:r>
              <a:rPr lang="es-ES_tradnl" baseline="0" dirty="0" smtClean="0"/>
              <a:t> </a:t>
            </a:r>
            <a:r>
              <a:rPr lang="es-ES_tradnl" baseline="0" dirty="0" err="1" smtClean="0"/>
              <a:t>common</a:t>
            </a:r>
            <a:r>
              <a:rPr lang="es-ES_tradnl" baseline="0" dirty="0" smtClean="0"/>
              <a:t> place </a:t>
            </a:r>
            <a:r>
              <a:rPr lang="es-ES_tradnl" baseline="0" dirty="0" err="1" smtClean="0"/>
              <a:t>between</a:t>
            </a:r>
            <a:r>
              <a:rPr lang="es-ES_tradnl" baseline="0" dirty="0" smtClean="0"/>
              <a:t> </a:t>
            </a:r>
            <a:r>
              <a:rPr lang="es-ES_tradnl" baseline="0" dirty="0" err="1" smtClean="0"/>
              <a:t>the</a:t>
            </a:r>
            <a:r>
              <a:rPr lang="es-ES_tradnl" baseline="0" dirty="0" smtClean="0"/>
              <a:t> actual </a:t>
            </a:r>
            <a:r>
              <a:rPr lang="es-ES_tradnl" baseline="0" dirty="0" err="1" smtClean="0"/>
              <a:t>state</a:t>
            </a:r>
            <a:r>
              <a:rPr lang="es-ES_tradnl" baseline="0" dirty="0" smtClean="0"/>
              <a:t>-of-</a:t>
            </a:r>
            <a:r>
              <a:rPr lang="es-ES_tradnl" baseline="0" dirty="0" err="1" smtClean="0"/>
              <a:t>the</a:t>
            </a:r>
            <a:r>
              <a:rPr lang="es-ES_tradnl" baseline="0" dirty="0" smtClean="0"/>
              <a:t>-art in </a:t>
            </a:r>
            <a:r>
              <a:rPr lang="es-ES_tradnl" baseline="0" dirty="0" err="1" smtClean="0"/>
              <a:t>climate</a:t>
            </a:r>
            <a:r>
              <a:rPr lang="es-ES_tradnl" baseline="0" dirty="0" smtClean="0"/>
              <a:t> </a:t>
            </a:r>
            <a:r>
              <a:rPr lang="es-ES_tradnl" baseline="0" dirty="0" err="1" smtClean="0"/>
              <a:t>predictions</a:t>
            </a:r>
            <a:r>
              <a:rPr lang="es-ES_tradnl" baseline="0" dirty="0" smtClean="0"/>
              <a:t> and </a:t>
            </a:r>
            <a:r>
              <a:rPr lang="es-ES_tradnl" baseline="0" dirty="0" err="1" smtClean="0"/>
              <a:t>their</a:t>
            </a:r>
            <a:r>
              <a:rPr lang="es-ES_tradnl" baseline="0" dirty="0" smtClean="0"/>
              <a:t> real </a:t>
            </a:r>
            <a:r>
              <a:rPr lang="es-ES_tradnl" baseline="0" dirty="0" err="1" smtClean="0"/>
              <a:t>needs</a:t>
            </a:r>
            <a:r>
              <a:rPr lang="es-ES_tradnl" baseline="0" dirty="0" smtClean="0"/>
              <a:t>.</a:t>
            </a:r>
          </a:p>
          <a:p>
            <a:endParaRPr lang="es-ES_tradnl" baseline="0" dirty="0" smtClean="0"/>
          </a:p>
          <a:p>
            <a:endParaRPr lang="es-ES" dirty="0"/>
          </a:p>
        </p:txBody>
      </p:sp>
      <p:sp>
        <p:nvSpPr>
          <p:cNvPr id="4" name="3 Marcador de número de diapositiva"/>
          <p:cNvSpPr>
            <a:spLocks noGrp="1"/>
          </p:cNvSpPr>
          <p:nvPr>
            <p:ph type="sldNum" sz="quarter" idx="10"/>
          </p:nvPr>
        </p:nvSpPr>
        <p:spPr/>
        <p:txBody>
          <a:bodyPr/>
          <a:lstStyle/>
          <a:p>
            <a:pPr>
              <a:defRPr/>
            </a:pPr>
            <a:fld id="{18362591-CCD2-47AE-8FC1-4CDF21D53FB7}" type="slidenum">
              <a:rPr lang="en-US" smtClean="0"/>
              <a:pPr>
                <a:defRPr/>
              </a:pPr>
              <a:t>17</a:t>
            </a:fld>
            <a:endParaRPr lang="en-US"/>
          </a:p>
        </p:txBody>
      </p:sp>
    </p:spTree>
    <p:extLst>
      <p:ext uri="{BB962C8B-B14F-4D97-AF65-F5344CB8AC3E}">
        <p14:creationId xmlns:p14="http://schemas.microsoft.com/office/powerpoint/2010/main" val="39738622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pPr>
              <a:defRPr/>
            </a:pPr>
            <a:fld id="{18362591-CCD2-47AE-8FC1-4CDF21D53FB7}" type="slidenum">
              <a:rPr lang="en-US" smtClean="0"/>
              <a:pPr>
                <a:defRPr/>
              </a:pPr>
              <a:t>18</a:t>
            </a:fld>
            <a:endParaRPr lang="en-US"/>
          </a:p>
        </p:txBody>
      </p:sp>
    </p:spTree>
    <p:extLst>
      <p:ext uri="{BB962C8B-B14F-4D97-AF65-F5344CB8AC3E}">
        <p14:creationId xmlns:p14="http://schemas.microsoft.com/office/powerpoint/2010/main" val="2669678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_tradnl" dirty="0" err="1" smtClean="0"/>
              <a:t>Earth</a:t>
            </a:r>
            <a:r>
              <a:rPr lang="es-ES_tradnl" dirty="0" smtClean="0"/>
              <a:t> </a:t>
            </a:r>
            <a:r>
              <a:rPr lang="es-ES_tradnl" dirty="0" err="1" smtClean="0"/>
              <a:t>system</a:t>
            </a:r>
            <a:r>
              <a:rPr lang="es-ES_tradnl" dirty="0" smtClean="0"/>
              <a:t> </a:t>
            </a:r>
            <a:r>
              <a:rPr lang="es-ES_tradnl" dirty="0" err="1" smtClean="0"/>
              <a:t>Services</a:t>
            </a:r>
            <a:r>
              <a:rPr lang="es-ES_tradnl" baseline="0" dirty="0" smtClean="0"/>
              <a:t> </a:t>
            </a:r>
            <a:r>
              <a:rPr lang="es-ES_tradnl" baseline="0" dirty="0" err="1" smtClean="0"/>
              <a:t>objective</a:t>
            </a:r>
            <a:r>
              <a:rPr lang="es-ES_tradnl" baseline="0" dirty="0" smtClean="0"/>
              <a:t> </a:t>
            </a:r>
            <a:r>
              <a:rPr lang="es-ES_tradnl" baseline="0" dirty="0" err="1" smtClean="0"/>
              <a:t>is</a:t>
            </a:r>
            <a:r>
              <a:rPr lang="es-ES_tradnl" baseline="0" dirty="0" smtClean="0"/>
              <a:t>….</a:t>
            </a:r>
          </a:p>
          <a:p>
            <a:r>
              <a:rPr lang="es-ES_tradnl" baseline="0" dirty="0" smtClean="0"/>
              <a:t>And </a:t>
            </a:r>
            <a:r>
              <a:rPr lang="es-ES_tradnl" baseline="0" dirty="0" err="1" smtClean="0"/>
              <a:t>we</a:t>
            </a:r>
            <a:r>
              <a:rPr lang="es-ES_tradnl" baseline="0" dirty="0" smtClean="0"/>
              <a:t> try to do </a:t>
            </a:r>
            <a:r>
              <a:rPr lang="es-ES_tradnl" baseline="0" dirty="0" err="1" smtClean="0"/>
              <a:t>this</a:t>
            </a:r>
            <a:r>
              <a:rPr lang="es-ES_tradnl" baseline="0" dirty="0" smtClean="0"/>
              <a:t> </a:t>
            </a:r>
            <a:r>
              <a:rPr lang="es-ES_tradnl" baseline="0" dirty="0" err="1" smtClean="0"/>
              <a:t>for</a:t>
            </a:r>
            <a:r>
              <a:rPr lang="es-ES_tradnl" baseline="0" dirty="0" smtClean="0"/>
              <a:t> </a:t>
            </a:r>
            <a:r>
              <a:rPr lang="es-ES_tradnl" baseline="0" dirty="0" err="1" smtClean="0"/>
              <a:t>all</a:t>
            </a:r>
            <a:r>
              <a:rPr lang="es-ES_tradnl" baseline="0" dirty="0" smtClean="0"/>
              <a:t> </a:t>
            </a:r>
            <a:r>
              <a:rPr lang="es-ES_tradnl" baseline="0" dirty="0" err="1" smtClean="0"/>
              <a:t>the</a:t>
            </a:r>
            <a:r>
              <a:rPr lang="es-ES_tradnl" baseline="0" dirty="0" smtClean="0"/>
              <a:t> </a:t>
            </a:r>
            <a:r>
              <a:rPr lang="es-ES_tradnl" baseline="0" dirty="0" err="1" smtClean="0"/>
              <a:t>research</a:t>
            </a:r>
            <a:r>
              <a:rPr lang="es-ES_tradnl" baseline="0" dirty="0" smtClean="0"/>
              <a:t> </a:t>
            </a:r>
            <a:r>
              <a:rPr lang="es-ES_tradnl" baseline="0" dirty="0" err="1" smtClean="0"/>
              <a:t>advances</a:t>
            </a:r>
            <a:r>
              <a:rPr lang="es-ES_tradnl" baseline="0" dirty="0" smtClean="0"/>
              <a:t> of </a:t>
            </a:r>
            <a:r>
              <a:rPr lang="es-ES_tradnl" baseline="0" dirty="0" err="1" smtClean="0"/>
              <a:t>our</a:t>
            </a:r>
            <a:r>
              <a:rPr lang="es-ES_tradnl" baseline="0" dirty="0" smtClean="0"/>
              <a:t> </a:t>
            </a:r>
            <a:r>
              <a:rPr lang="es-ES_tradnl" baseline="0" dirty="0" err="1" smtClean="0"/>
              <a:t>department</a:t>
            </a:r>
            <a:r>
              <a:rPr lang="es-ES_tradnl" baseline="0" dirty="0" smtClean="0"/>
              <a:t>. </a:t>
            </a:r>
            <a:r>
              <a:rPr lang="es-ES_tradnl" baseline="0" dirty="0" err="1" smtClean="0"/>
              <a:t>But</a:t>
            </a:r>
            <a:r>
              <a:rPr lang="es-ES_tradnl" baseline="0" dirty="0" smtClean="0"/>
              <a:t> </a:t>
            </a:r>
            <a:r>
              <a:rPr lang="es-ES_tradnl" baseline="0" dirty="0" err="1" smtClean="0"/>
              <a:t>one</a:t>
            </a:r>
            <a:r>
              <a:rPr lang="es-ES_tradnl" baseline="0" dirty="0" smtClean="0"/>
              <a:t> of </a:t>
            </a:r>
            <a:r>
              <a:rPr lang="es-ES_tradnl" baseline="0" dirty="0" err="1" smtClean="0"/>
              <a:t>the</a:t>
            </a:r>
            <a:r>
              <a:rPr lang="es-ES_tradnl" baseline="0" dirty="0" smtClean="0"/>
              <a:t> </a:t>
            </a:r>
            <a:r>
              <a:rPr lang="es-ES_tradnl" baseline="0" dirty="0" err="1" smtClean="0"/>
              <a:t>areas</a:t>
            </a:r>
            <a:r>
              <a:rPr lang="es-ES_tradnl" baseline="0" dirty="0" smtClean="0"/>
              <a:t> of </a:t>
            </a:r>
            <a:r>
              <a:rPr lang="es-ES_tradnl" baseline="0" dirty="0" err="1" smtClean="0"/>
              <a:t>services</a:t>
            </a:r>
            <a:r>
              <a:rPr lang="es-ES_tradnl" baseline="0" dirty="0" smtClean="0"/>
              <a:t> </a:t>
            </a:r>
            <a:r>
              <a:rPr lang="es-ES_tradnl" baseline="0" dirty="0" err="1" smtClean="0"/>
              <a:t>most</a:t>
            </a:r>
            <a:r>
              <a:rPr lang="es-ES_tradnl" baseline="0" dirty="0" smtClean="0"/>
              <a:t> </a:t>
            </a:r>
            <a:r>
              <a:rPr lang="es-ES_tradnl" baseline="0" dirty="0" err="1" smtClean="0"/>
              <a:t>developed</a:t>
            </a:r>
            <a:r>
              <a:rPr lang="es-ES_tradnl" baseline="0" dirty="0" smtClean="0"/>
              <a:t> in </a:t>
            </a:r>
            <a:r>
              <a:rPr lang="es-ES_tradnl" baseline="0" dirty="0" err="1" smtClean="0"/>
              <a:t>the</a:t>
            </a:r>
            <a:r>
              <a:rPr lang="es-ES_tradnl" baseline="0" dirty="0" smtClean="0"/>
              <a:t> </a:t>
            </a:r>
            <a:r>
              <a:rPr lang="es-ES_tradnl" baseline="0" dirty="0" err="1" smtClean="0"/>
              <a:t>part</a:t>
            </a:r>
            <a:r>
              <a:rPr lang="es-ES_tradnl" baseline="0" dirty="0" smtClean="0"/>
              <a:t> of </a:t>
            </a:r>
            <a:r>
              <a:rPr lang="es-ES_tradnl" baseline="0" dirty="0" err="1" smtClean="0"/>
              <a:t>climate</a:t>
            </a:r>
            <a:r>
              <a:rPr lang="es-ES_tradnl" baseline="0" dirty="0" smtClean="0"/>
              <a:t> </a:t>
            </a:r>
            <a:r>
              <a:rPr lang="es-ES_tradnl" baseline="0" dirty="0" err="1" smtClean="0"/>
              <a:t>predictions</a:t>
            </a:r>
            <a:r>
              <a:rPr lang="es-ES_tradnl" baseline="0" dirty="0" smtClean="0"/>
              <a:t> </a:t>
            </a:r>
            <a:r>
              <a:rPr lang="es-ES_tradnl" baseline="0" dirty="0" err="1" smtClean="0"/>
              <a:t>for</a:t>
            </a:r>
            <a:r>
              <a:rPr lang="es-ES_tradnl" baseline="0" dirty="0" smtClean="0"/>
              <a:t> </a:t>
            </a:r>
            <a:r>
              <a:rPr lang="es-ES_tradnl" baseline="0" dirty="0" err="1" smtClean="0"/>
              <a:t>wind</a:t>
            </a:r>
            <a:r>
              <a:rPr lang="es-ES_tradnl" baseline="0" dirty="0" smtClean="0"/>
              <a:t> </a:t>
            </a:r>
            <a:r>
              <a:rPr lang="es-ES_tradnl" baseline="0" dirty="0" err="1" smtClean="0"/>
              <a:t>energy</a:t>
            </a:r>
            <a:endParaRPr lang="es-ES" dirty="0"/>
          </a:p>
        </p:txBody>
      </p:sp>
      <p:sp>
        <p:nvSpPr>
          <p:cNvPr id="4" name="3 Marcador de número de diapositiva"/>
          <p:cNvSpPr>
            <a:spLocks noGrp="1"/>
          </p:cNvSpPr>
          <p:nvPr>
            <p:ph type="sldNum" sz="quarter" idx="10"/>
          </p:nvPr>
        </p:nvSpPr>
        <p:spPr/>
        <p:txBody>
          <a:bodyPr/>
          <a:lstStyle/>
          <a:p>
            <a:pPr>
              <a:defRPr/>
            </a:pPr>
            <a:fld id="{18362591-CCD2-47AE-8FC1-4CDF21D53FB7}" type="slidenum">
              <a:rPr lang="en-US" smtClean="0"/>
              <a:pPr>
                <a:defRPr/>
              </a:pPr>
              <a:t>1</a:t>
            </a:fld>
            <a:endParaRPr lang="en-US"/>
          </a:p>
        </p:txBody>
      </p:sp>
    </p:spTree>
    <p:extLst>
      <p:ext uri="{BB962C8B-B14F-4D97-AF65-F5344CB8AC3E}">
        <p14:creationId xmlns:p14="http://schemas.microsoft.com/office/powerpoint/2010/main" val="1912040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pPr>
              <a:defRPr/>
            </a:pPr>
            <a:fld id="{18362591-CCD2-47AE-8FC1-4CDF21D53FB7}" type="slidenum">
              <a:rPr lang="en-US" smtClean="0"/>
              <a:pPr>
                <a:defRPr/>
              </a:pPr>
              <a:t>19</a:t>
            </a:fld>
            <a:endParaRPr lang="en-US"/>
          </a:p>
        </p:txBody>
      </p:sp>
    </p:spTree>
    <p:extLst>
      <p:ext uri="{BB962C8B-B14F-4D97-AF65-F5344CB8AC3E}">
        <p14:creationId xmlns:p14="http://schemas.microsoft.com/office/powerpoint/2010/main" val="28825387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pPr>
              <a:defRPr/>
            </a:pPr>
            <a:fld id="{18362591-CCD2-47AE-8FC1-4CDF21D53FB7}" type="slidenum">
              <a:rPr lang="en-US" smtClean="0"/>
              <a:pPr>
                <a:defRPr/>
              </a:pPr>
              <a:t>20</a:t>
            </a:fld>
            <a:endParaRPr lang="en-US"/>
          </a:p>
        </p:txBody>
      </p:sp>
    </p:spTree>
    <p:extLst>
      <p:ext uri="{BB962C8B-B14F-4D97-AF65-F5344CB8AC3E}">
        <p14:creationId xmlns:p14="http://schemas.microsoft.com/office/powerpoint/2010/main" val="3138959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ES_tradnl" altLang="es-ES" dirty="0" err="1" smtClean="0">
                <a:ea typeface="ＭＳ Ｐゴシック" pitchFamily="34" charset="-128"/>
              </a:rPr>
              <a:t>Wind</a:t>
            </a:r>
            <a:r>
              <a:rPr lang="es-ES_tradnl" altLang="es-ES" dirty="0" smtClean="0">
                <a:ea typeface="ＭＳ Ｐゴシック" pitchFamily="34" charset="-128"/>
              </a:rPr>
              <a:t> </a:t>
            </a:r>
            <a:r>
              <a:rPr lang="es-ES_tradnl" altLang="es-ES" dirty="0" err="1" smtClean="0">
                <a:ea typeface="ＭＳ Ｐゴシック" pitchFamily="34" charset="-128"/>
              </a:rPr>
              <a:t>energy</a:t>
            </a:r>
            <a:r>
              <a:rPr lang="es-ES_tradnl" altLang="es-ES" dirty="0" smtClean="0">
                <a:ea typeface="ＭＳ Ｐゴシック" pitchFamily="34" charset="-128"/>
              </a:rPr>
              <a:t> sector </a:t>
            </a:r>
            <a:r>
              <a:rPr lang="es-ES_tradnl" altLang="es-ES" dirty="0" err="1" smtClean="0">
                <a:ea typeface="ＭＳ Ｐゴシック" pitchFamily="34" charset="-128"/>
              </a:rPr>
              <a:t>is</a:t>
            </a:r>
            <a:r>
              <a:rPr lang="es-ES_tradnl" altLang="es-ES" baseline="0" dirty="0" smtClean="0">
                <a:ea typeface="ＭＳ Ｐゴシック" pitchFamily="34" charset="-128"/>
              </a:rPr>
              <a:t> a </a:t>
            </a:r>
            <a:r>
              <a:rPr lang="es-ES_tradnl" altLang="es-ES" baseline="0" dirty="0" err="1" smtClean="0">
                <a:ea typeface="ＭＳ Ｐゴシック" pitchFamily="34" charset="-128"/>
              </a:rPr>
              <a:t>consumer</a:t>
            </a:r>
            <a:r>
              <a:rPr lang="es-ES_tradnl" altLang="es-ES" baseline="0" dirty="0" smtClean="0">
                <a:ea typeface="ＭＳ Ｐゴシック" pitchFamily="34" charset="-128"/>
              </a:rPr>
              <a:t> of </a:t>
            </a:r>
            <a:r>
              <a:rPr lang="es-ES_tradnl" altLang="es-ES" baseline="0" dirty="0" err="1" smtClean="0">
                <a:ea typeface="ＭＳ Ｐゴシック" pitchFamily="34" charset="-128"/>
              </a:rPr>
              <a:t>weather</a:t>
            </a:r>
            <a:r>
              <a:rPr lang="es-ES_tradnl" altLang="es-ES" baseline="0" dirty="0" smtClean="0">
                <a:ea typeface="ＭＳ Ｐゴシック" pitchFamily="34" charset="-128"/>
              </a:rPr>
              <a:t> and </a:t>
            </a:r>
            <a:r>
              <a:rPr lang="es-ES_tradnl" altLang="es-ES" baseline="0" dirty="0" err="1" smtClean="0">
                <a:ea typeface="ＭＳ Ｐゴシック" pitchFamily="34" charset="-128"/>
              </a:rPr>
              <a:t>climate</a:t>
            </a:r>
            <a:r>
              <a:rPr lang="es-ES_tradnl" altLang="es-ES" baseline="0" dirty="0" smtClean="0">
                <a:ea typeface="ＭＳ Ｐゴシック" pitchFamily="34" charset="-128"/>
              </a:rPr>
              <a:t> data </a:t>
            </a:r>
            <a:r>
              <a:rPr lang="es-ES_tradnl" altLang="es-ES" baseline="0" dirty="0" err="1" smtClean="0">
                <a:ea typeface="ＭＳ Ｐゴシック" pitchFamily="34" charset="-128"/>
              </a:rPr>
              <a:t>but</a:t>
            </a:r>
            <a:r>
              <a:rPr lang="es-ES_tradnl" altLang="es-ES" baseline="0" dirty="0" smtClean="0">
                <a:ea typeface="ＭＳ Ｐゴシック" pitchFamily="34" charset="-128"/>
              </a:rPr>
              <a:t> </a:t>
            </a:r>
            <a:r>
              <a:rPr lang="es-ES_tradnl" altLang="es-ES" baseline="0" dirty="0" err="1" smtClean="0">
                <a:ea typeface="ＭＳ Ｐゴシック" pitchFamily="34" charset="-128"/>
              </a:rPr>
              <a:t>most</a:t>
            </a:r>
            <a:r>
              <a:rPr lang="es-ES_tradnl" altLang="es-ES" baseline="0" dirty="0" smtClean="0">
                <a:ea typeface="ＭＳ Ｐゴシック" pitchFamily="34" charset="-128"/>
              </a:rPr>
              <a:t> of </a:t>
            </a:r>
            <a:r>
              <a:rPr lang="es-ES_tradnl" altLang="es-ES" baseline="0" dirty="0" err="1" smtClean="0">
                <a:ea typeface="ＭＳ Ｐゴシック" pitchFamily="34" charset="-128"/>
              </a:rPr>
              <a:t>the</a:t>
            </a:r>
            <a:r>
              <a:rPr lang="es-ES_tradnl" altLang="es-ES" baseline="0" dirty="0" smtClean="0">
                <a:ea typeface="ＭＳ Ｐゴシック" pitchFamily="34" charset="-128"/>
              </a:rPr>
              <a:t> </a:t>
            </a:r>
            <a:r>
              <a:rPr lang="es-ES_tradnl" altLang="es-ES" baseline="0" dirty="0" err="1" smtClean="0">
                <a:ea typeface="ＭＳ Ｐゴシック" pitchFamily="34" charset="-128"/>
              </a:rPr>
              <a:t>developments</a:t>
            </a:r>
            <a:r>
              <a:rPr lang="es-ES_tradnl" altLang="es-ES" baseline="0" dirty="0" smtClean="0">
                <a:ea typeface="ＭＳ Ｐゴシック" pitchFamily="34" charset="-128"/>
              </a:rPr>
              <a:t> </a:t>
            </a:r>
            <a:r>
              <a:rPr lang="es-ES_tradnl" altLang="es-ES" baseline="0" dirty="0" err="1" smtClean="0">
                <a:ea typeface="ＭＳ Ｐゴシック" pitchFamily="34" charset="-128"/>
              </a:rPr>
              <a:t>have</a:t>
            </a:r>
            <a:r>
              <a:rPr lang="es-ES_tradnl" altLang="es-ES" baseline="0" dirty="0" smtClean="0">
                <a:ea typeface="ＭＳ Ｐゴシック" pitchFamily="34" charset="-128"/>
              </a:rPr>
              <a:t> </a:t>
            </a:r>
            <a:r>
              <a:rPr lang="es-ES_tradnl" altLang="es-ES" baseline="0" dirty="0" err="1" smtClean="0">
                <a:ea typeface="ＭＳ Ｐゴシック" pitchFamily="34" charset="-128"/>
              </a:rPr>
              <a:t>been</a:t>
            </a:r>
            <a:r>
              <a:rPr lang="es-ES_tradnl" altLang="es-ES" baseline="0" dirty="0" smtClean="0">
                <a:ea typeface="ＭＳ Ｐゴシック" pitchFamily="34" charset="-128"/>
              </a:rPr>
              <a:t> </a:t>
            </a:r>
            <a:r>
              <a:rPr lang="es-ES_tradnl" altLang="es-ES" baseline="0" dirty="0" err="1" smtClean="0">
                <a:ea typeface="ＭＳ Ｐゴシック" pitchFamily="34" charset="-128"/>
              </a:rPr>
              <a:t>focused</a:t>
            </a:r>
            <a:r>
              <a:rPr lang="es-ES_tradnl" altLang="es-ES" baseline="0" dirty="0" smtClean="0">
                <a:ea typeface="ＭＳ Ｐゴシック" pitchFamily="34" charset="-128"/>
              </a:rPr>
              <a:t> in </a:t>
            </a:r>
            <a:r>
              <a:rPr lang="es-ES_tradnl" altLang="es-ES" baseline="0" dirty="0" err="1" smtClean="0">
                <a:ea typeface="ＭＳ Ｐゴシック" pitchFamily="34" charset="-128"/>
              </a:rPr>
              <a:t>the</a:t>
            </a:r>
            <a:r>
              <a:rPr lang="es-ES_tradnl" altLang="es-ES" baseline="0" dirty="0" smtClean="0">
                <a:ea typeface="ＭＳ Ｐゴシック" pitchFamily="34" charset="-128"/>
              </a:rPr>
              <a:t> short-</a:t>
            </a:r>
            <a:r>
              <a:rPr lang="es-ES_tradnl" altLang="es-ES" baseline="0" dirty="0" err="1" smtClean="0">
                <a:ea typeface="ＭＳ Ｐゴシック" pitchFamily="34" charset="-128"/>
              </a:rPr>
              <a:t>term</a:t>
            </a:r>
            <a:r>
              <a:rPr lang="es-ES_tradnl" altLang="es-ES" baseline="0" dirty="0" smtClean="0">
                <a:ea typeface="ＭＳ Ｐゴシック" pitchFamily="34" charset="-128"/>
              </a:rPr>
              <a:t> </a:t>
            </a:r>
            <a:r>
              <a:rPr lang="es-ES_tradnl" altLang="es-ES" baseline="0" dirty="0" err="1" smtClean="0">
                <a:ea typeface="ＭＳ Ｐゴシック" pitchFamily="34" charset="-128"/>
              </a:rPr>
              <a:t>forecast</a:t>
            </a:r>
            <a:r>
              <a:rPr lang="es-ES_tradnl" altLang="es-ES" baseline="0" dirty="0" smtClean="0">
                <a:ea typeface="ＭＳ Ｐゴシック" pitchFamily="34" charset="-128"/>
              </a:rPr>
              <a:t>, </a:t>
            </a:r>
            <a:r>
              <a:rPr lang="es-ES_tradnl" altLang="es-ES" baseline="0" dirty="0" err="1" smtClean="0">
                <a:ea typeface="ＭＳ Ｐゴシック" pitchFamily="34" charset="-128"/>
              </a:rPr>
              <a:t>from</a:t>
            </a:r>
            <a:r>
              <a:rPr lang="es-ES_tradnl" altLang="es-ES" baseline="0" dirty="0" smtClean="0">
                <a:ea typeface="ＭＳ Ｐゴシック" pitchFamily="34" charset="-128"/>
              </a:rPr>
              <a:t> </a:t>
            </a:r>
            <a:r>
              <a:rPr lang="es-ES_tradnl" altLang="es-ES" baseline="0" dirty="0" err="1" smtClean="0">
                <a:ea typeface="ＭＳ Ｐゴシック" pitchFamily="34" charset="-128"/>
              </a:rPr>
              <a:t>hours</a:t>
            </a:r>
            <a:r>
              <a:rPr lang="es-ES_tradnl" altLang="es-ES" baseline="0" dirty="0" smtClean="0">
                <a:ea typeface="ＭＳ Ｐゴシック" pitchFamily="34" charset="-128"/>
              </a:rPr>
              <a:t> to </a:t>
            </a:r>
            <a:r>
              <a:rPr lang="es-ES_tradnl" altLang="es-ES" baseline="0" dirty="0" err="1" smtClean="0">
                <a:ea typeface="ＭＳ Ｐゴシック" pitchFamily="34" charset="-128"/>
              </a:rPr>
              <a:t>days</a:t>
            </a:r>
            <a:r>
              <a:rPr lang="es-ES_tradnl" altLang="es-ES" baseline="0" dirty="0" smtClean="0">
                <a:ea typeface="ＭＳ Ｐゴシック" pitchFamily="34" charset="-128"/>
              </a:rPr>
              <a:t> </a:t>
            </a:r>
            <a:r>
              <a:rPr lang="es-ES_tradnl" altLang="es-ES" baseline="0" dirty="0" err="1" smtClean="0">
                <a:ea typeface="ＭＳ Ｐゴシック" pitchFamily="34" charset="-128"/>
              </a:rPr>
              <a:t>ahead</a:t>
            </a:r>
            <a:r>
              <a:rPr lang="es-ES_tradnl" altLang="es-ES" baseline="0" dirty="0" smtClean="0">
                <a:ea typeface="ＭＳ Ｐゴシック" pitchFamily="34" charset="-128"/>
              </a:rPr>
              <a:t> </a:t>
            </a:r>
            <a:r>
              <a:rPr lang="es-ES_tradnl" altLang="es-ES" baseline="0" dirty="0" err="1" smtClean="0">
                <a:ea typeface="ＭＳ Ｐゴシック" pitchFamily="34" charset="-128"/>
              </a:rPr>
              <a:t>which</a:t>
            </a:r>
            <a:r>
              <a:rPr lang="es-ES_tradnl" altLang="es-ES" baseline="0" dirty="0" smtClean="0">
                <a:ea typeface="ＭＳ Ｐゴシック" pitchFamily="34" charset="-128"/>
              </a:rPr>
              <a:t> </a:t>
            </a:r>
            <a:r>
              <a:rPr lang="es-ES_tradnl" altLang="es-ES" baseline="0" dirty="0" err="1" smtClean="0">
                <a:ea typeface="ＭＳ Ｐゴシック" pitchFamily="34" charset="-128"/>
              </a:rPr>
              <a:t>is</a:t>
            </a:r>
            <a:r>
              <a:rPr lang="es-ES_tradnl" altLang="es-ES" baseline="0" dirty="0" smtClean="0">
                <a:ea typeface="ＭＳ Ｐゴシック" pitchFamily="34" charset="-128"/>
              </a:rPr>
              <a:t> </a:t>
            </a:r>
            <a:r>
              <a:rPr lang="es-ES_tradnl" altLang="es-ES" baseline="0" dirty="0" err="1" smtClean="0">
                <a:ea typeface="ＭＳ Ｐゴシック" pitchFamily="34" charset="-128"/>
              </a:rPr>
              <a:t>key</a:t>
            </a:r>
            <a:r>
              <a:rPr lang="es-ES_tradnl" altLang="es-ES" baseline="0" dirty="0" smtClean="0">
                <a:ea typeface="ＭＳ Ｐゴシック" pitchFamily="34" charset="-128"/>
              </a:rPr>
              <a:t> </a:t>
            </a:r>
            <a:r>
              <a:rPr lang="es-ES_tradnl" altLang="es-ES" baseline="0" dirty="0" err="1" smtClean="0">
                <a:ea typeface="ＭＳ Ｐゴシック" pitchFamily="34" charset="-128"/>
              </a:rPr>
              <a:t>for</a:t>
            </a:r>
            <a:r>
              <a:rPr lang="es-ES_tradnl" altLang="es-ES" baseline="0" dirty="0" smtClean="0">
                <a:ea typeface="ＭＳ Ｐゴシック" pitchFamily="34" charset="-128"/>
              </a:rPr>
              <a:t> </a:t>
            </a:r>
            <a:r>
              <a:rPr lang="es-ES_tradnl" altLang="es-ES" baseline="0" dirty="0" err="1" smtClean="0">
                <a:ea typeface="ＭＳ Ｐゴシック" pitchFamily="34" charset="-128"/>
              </a:rPr>
              <a:t>the</a:t>
            </a:r>
            <a:r>
              <a:rPr lang="es-ES_tradnl" altLang="es-ES" baseline="0" dirty="0" smtClean="0">
                <a:ea typeface="ＭＳ Ｐゴシック" pitchFamily="34" charset="-128"/>
              </a:rPr>
              <a:t> </a:t>
            </a:r>
            <a:r>
              <a:rPr lang="es-ES_tradnl" altLang="es-ES" baseline="0" dirty="0" err="1" smtClean="0">
                <a:ea typeface="ＭＳ Ｐゴシック" pitchFamily="34" charset="-128"/>
              </a:rPr>
              <a:t>energy</a:t>
            </a:r>
            <a:r>
              <a:rPr lang="es-ES_tradnl" altLang="es-ES" baseline="0" dirty="0" smtClean="0">
                <a:ea typeface="ＭＳ Ｐゴシック" pitchFamily="34" charset="-128"/>
              </a:rPr>
              <a:t> balance </a:t>
            </a:r>
            <a:r>
              <a:rPr lang="es-ES_tradnl" altLang="es-ES" baseline="0" dirty="0" err="1" smtClean="0">
                <a:ea typeface="ＭＳ Ｐゴシック" pitchFamily="34" charset="-128"/>
              </a:rPr>
              <a:t>between</a:t>
            </a:r>
            <a:r>
              <a:rPr lang="es-ES_tradnl" altLang="es-ES" baseline="0" dirty="0" smtClean="0">
                <a:ea typeface="ＭＳ Ｐゴシック" pitchFamily="34" charset="-128"/>
              </a:rPr>
              <a:t> </a:t>
            </a:r>
            <a:r>
              <a:rPr lang="es-ES_tradnl" altLang="es-ES" baseline="0" dirty="0" err="1" smtClean="0">
                <a:ea typeface="ＭＳ Ｐゴシック" pitchFamily="34" charset="-128"/>
              </a:rPr>
              <a:t>power</a:t>
            </a:r>
            <a:r>
              <a:rPr lang="es-ES_tradnl" altLang="es-ES" baseline="0" dirty="0" smtClean="0">
                <a:ea typeface="ＭＳ Ｐゴシック" pitchFamily="34" charset="-128"/>
              </a:rPr>
              <a:t> </a:t>
            </a:r>
            <a:r>
              <a:rPr lang="es-ES_tradnl" altLang="es-ES" baseline="0" dirty="0" err="1" smtClean="0">
                <a:ea typeface="ＭＳ Ｐゴシック" pitchFamily="34" charset="-128"/>
              </a:rPr>
              <a:t>generatiion</a:t>
            </a:r>
            <a:r>
              <a:rPr lang="es-ES_tradnl" altLang="es-ES" baseline="0" dirty="0" smtClean="0">
                <a:ea typeface="ＭＳ Ｐゴシック" pitchFamily="34" charset="-128"/>
              </a:rPr>
              <a:t> and </a:t>
            </a:r>
            <a:r>
              <a:rPr lang="es-ES_tradnl" altLang="es-ES" baseline="0" dirty="0" err="1" smtClean="0">
                <a:ea typeface="ＭＳ Ｐゴシック" pitchFamily="34" charset="-128"/>
              </a:rPr>
              <a:t>demand</a:t>
            </a:r>
            <a:r>
              <a:rPr lang="es-ES_tradnl" altLang="es-ES" baseline="0" dirty="0" smtClean="0">
                <a:ea typeface="ＭＳ Ｐゴシック" pitchFamily="34" charset="-128"/>
              </a:rPr>
              <a:t>. </a:t>
            </a:r>
          </a:p>
          <a:p>
            <a:endParaRPr lang="es-ES_tradnl" altLang="es-ES" baseline="0" dirty="0" smtClean="0">
              <a:ea typeface="ＭＳ Ｐゴシック" pitchFamily="34" charset="-128"/>
            </a:endParaRPr>
          </a:p>
          <a:p>
            <a:r>
              <a:rPr lang="es-ES_tradnl" altLang="es-ES" baseline="0" dirty="0" err="1" smtClean="0">
                <a:ea typeface="ＭＳ Ｐゴシック" pitchFamily="34" charset="-128"/>
              </a:rPr>
              <a:t>From</a:t>
            </a:r>
            <a:r>
              <a:rPr lang="es-ES_tradnl" altLang="es-ES" baseline="0" dirty="0" smtClean="0">
                <a:ea typeface="ＭＳ Ｐゴシック" pitchFamily="34" charset="-128"/>
              </a:rPr>
              <a:t> </a:t>
            </a:r>
            <a:r>
              <a:rPr lang="es-ES_tradnl" altLang="es-ES" baseline="0" dirty="0" err="1" smtClean="0">
                <a:ea typeface="ＭＳ Ｐゴシック" pitchFamily="34" charset="-128"/>
              </a:rPr>
              <a:t>weeks</a:t>
            </a:r>
            <a:r>
              <a:rPr lang="es-ES_tradnl" altLang="es-ES" baseline="0" dirty="0" smtClean="0">
                <a:ea typeface="ＭＳ Ｐゴシック" pitchFamily="34" charset="-128"/>
              </a:rPr>
              <a:t> to </a:t>
            </a:r>
            <a:r>
              <a:rPr lang="es-ES_tradnl" altLang="es-ES" baseline="0" dirty="0" err="1" smtClean="0">
                <a:ea typeface="ＭＳ Ｐゴシック" pitchFamily="34" charset="-128"/>
              </a:rPr>
              <a:t>Decades</a:t>
            </a:r>
            <a:r>
              <a:rPr lang="es-ES_tradnl" altLang="es-ES" baseline="0" dirty="0" smtClean="0">
                <a:ea typeface="ＭＳ Ｐゴシック" pitchFamily="34" charset="-128"/>
              </a:rPr>
              <a:t>, </a:t>
            </a:r>
            <a:r>
              <a:rPr lang="es-ES_tradnl" altLang="es-ES" baseline="0" dirty="0" err="1" smtClean="0">
                <a:ea typeface="ＭＳ Ｐゴシック" pitchFamily="34" charset="-128"/>
              </a:rPr>
              <a:t>however</a:t>
            </a:r>
            <a:r>
              <a:rPr lang="es-ES_tradnl" altLang="es-ES" baseline="0" dirty="0" smtClean="0">
                <a:ea typeface="ＭＳ Ｐゴシック" pitchFamily="34" charset="-128"/>
              </a:rPr>
              <a:t> </a:t>
            </a:r>
            <a:r>
              <a:rPr lang="es-ES_tradnl" altLang="es-ES" baseline="0" dirty="0" err="1" smtClean="0">
                <a:ea typeface="ＭＳ Ｐゴシック" pitchFamily="34" charset="-128"/>
              </a:rPr>
              <a:t>they</a:t>
            </a:r>
            <a:r>
              <a:rPr lang="es-ES_tradnl" altLang="es-ES" baseline="0" dirty="0" smtClean="0">
                <a:ea typeface="ＭＳ Ｐゴシック" pitchFamily="34" charset="-128"/>
              </a:rPr>
              <a:t> use </a:t>
            </a:r>
            <a:r>
              <a:rPr lang="es-ES_tradnl" altLang="es-ES" baseline="0" dirty="0" err="1" smtClean="0">
                <a:ea typeface="ＭＳ Ｐゴシック" pitchFamily="34" charset="-128"/>
              </a:rPr>
              <a:t>retrospective</a:t>
            </a:r>
            <a:r>
              <a:rPr lang="es-ES_tradnl" altLang="es-ES" baseline="0" dirty="0" smtClean="0">
                <a:ea typeface="ＭＳ Ｐゴシック" pitchFamily="34" charset="-128"/>
              </a:rPr>
              <a:t> </a:t>
            </a:r>
            <a:r>
              <a:rPr lang="es-ES_tradnl" altLang="es-ES" baseline="0" dirty="0" err="1" smtClean="0">
                <a:ea typeface="ＭＳ Ｐゴシック" pitchFamily="34" charset="-128"/>
              </a:rPr>
              <a:t>climatology</a:t>
            </a:r>
            <a:r>
              <a:rPr lang="es-ES_tradnl" altLang="es-ES" baseline="0" dirty="0" smtClean="0">
                <a:ea typeface="ＭＳ Ｐゴシック" pitchFamily="34" charset="-128"/>
              </a:rPr>
              <a:t>. </a:t>
            </a:r>
            <a:r>
              <a:rPr lang="es-ES_tradnl" altLang="es-ES" baseline="0" dirty="0" err="1" smtClean="0">
                <a:ea typeface="ＭＳ Ｐゴシック" pitchFamily="34" charset="-128"/>
              </a:rPr>
              <a:t>Assume</a:t>
            </a:r>
            <a:r>
              <a:rPr lang="es-ES_tradnl" altLang="es-ES" baseline="0" dirty="0" smtClean="0">
                <a:ea typeface="ＭＳ Ｐゴシック" pitchFamily="34" charset="-128"/>
              </a:rPr>
              <a:t> </a:t>
            </a:r>
            <a:r>
              <a:rPr lang="es-ES_tradnl" altLang="es-ES" baseline="0" dirty="0" err="1" smtClean="0">
                <a:ea typeface="ＭＳ Ｐゴシック" pitchFamily="34" charset="-128"/>
              </a:rPr>
              <a:t>that</a:t>
            </a:r>
            <a:r>
              <a:rPr lang="es-ES_tradnl" altLang="es-ES" baseline="0" dirty="0" smtClean="0">
                <a:ea typeface="ＭＳ Ｐゴシック" pitchFamily="34" charset="-128"/>
              </a:rPr>
              <a:t> </a:t>
            </a:r>
            <a:r>
              <a:rPr lang="es-ES_tradnl" altLang="es-ES" baseline="0" dirty="0" err="1" smtClean="0">
                <a:ea typeface="ＭＳ Ｐゴシック" pitchFamily="34" charset="-128"/>
              </a:rPr>
              <a:t>what</a:t>
            </a:r>
            <a:r>
              <a:rPr lang="es-ES_tradnl" altLang="es-ES" baseline="0" dirty="0" smtClean="0">
                <a:ea typeface="ＭＳ Ｐゴシック" pitchFamily="34" charset="-128"/>
              </a:rPr>
              <a:t> has </a:t>
            </a:r>
            <a:r>
              <a:rPr lang="es-ES_tradnl" altLang="es-ES" baseline="0" dirty="0" err="1" smtClean="0">
                <a:ea typeface="ＭＳ Ｐゴシック" pitchFamily="34" charset="-128"/>
              </a:rPr>
              <a:t>happened</a:t>
            </a:r>
            <a:r>
              <a:rPr lang="es-ES_tradnl" altLang="es-ES" baseline="0" dirty="0" smtClean="0">
                <a:ea typeface="ＭＳ Ｐゴシック" pitchFamily="34" charset="-128"/>
              </a:rPr>
              <a:t> in </a:t>
            </a:r>
            <a:r>
              <a:rPr lang="es-ES_tradnl" altLang="es-ES" baseline="0" dirty="0" err="1" smtClean="0">
                <a:ea typeface="ＭＳ Ｐゴシック" pitchFamily="34" charset="-128"/>
              </a:rPr>
              <a:t>the</a:t>
            </a:r>
            <a:r>
              <a:rPr lang="es-ES_tradnl" altLang="es-ES" baseline="0" dirty="0" smtClean="0">
                <a:ea typeface="ＭＳ Ｐゴシック" pitchFamily="34" charset="-128"/>
              </a:rPr>
              <a:t> </a:t>
            </a:r>
            <a:r>
              <a:rPr lang="es-ES_tradnl" altLang="es-ES" baseline="0" dirty="0" err="1" smtClean="0">
                <a:ea typeface="ＭＳ Ｐゴシック" pitchFamily="34" charset="-128"/>
              </a:rPr>
              <a:t>last</a:t>
            </a:r>
            <a:r>
              <a:rPr lang="es-ES_tradnl" altLang="es-ES" baseline="0" dirty="0" smtClean="0">
                <a:ea typeface="ＭＳ Ｐゴシック" pitchFamily="34" charset="-128"/>
              </a:rPr>
              <a:t> 20 </a:t>
            </a:r>
            <a:r>
              <a:rPr lang="es-ES_tradnl" altLang="es-ES" baseline="0" dirty="0" err="1" smtClean="0">
                <a:ea typeface="ＭＳ Ｐゴシック" pitchFamily="34" charset="-128"/>
              </a:rPr>
              <a:t>or</a:t>
            </a:r>
            <a:r>
              <a:rPr lang="es-ES_tradnl" altLang="es-ES" baseline="0" dirty="0" smtClean="0">
                <a:ea typeface="ＭＳ Ｐゴシック" pitchFamily="34" charset="-128"/>
              </a:rPr>
              <a:t> 30 </a:t>
            </a:r>
            <a:r>
              <a:rPr lang="es-ES_tradnl" altLang="es-ES" baseline="0" dirty="0" err="1" smtClean="0">
                <a:ea typeface="ＭＳ Ｐゴシック" pitchFamily="34" charset="-128"/>
              </a:rPr>
              <a:t>years</a:t>
            </a:r>
            <a:r>
              <a:rPr lang="es-ES_tradnl" altLang="es-ES" baseline="0" dirty="0" smtClean="0">
                <a:ea typeface="ＭＳ Ｐゴシック" pitchFamily="34" charset="-128"/>
              </a:rPr>
              <a:t> </a:t>
            </a:r>
            <a:r>
              <a:rPr lang="es-ES_tradnl" altLang="es-ES" baseline="0" dirty="0" err="1" smtClean="0">
                <a:ea typeface="ＭＳ Ｐゴシック" pitchFamily="34" charset="-128"/>
              </a:rPr>
              <a:t>is</a:t>
            </a:r>
            <a:r>
              <a:rPr lang="es-ES_tradnl" altLang="es-ES" baseline="0" dirty="0" smtClean="0">
                <a:ea typeface="ＭＳ Ｐゴシック" pitchFamily="34" charset="-128"/>
              </a:rPr>
              <a:t> </a:t>
            </a:r>
            <a:r>
              <a:rPr lang="es-ES_tradnl" altLang="es-ES" baseline="0" dirty="0" err="1" smtClean="0">
                <a:ea typeface="ＭＳ Ｐゴシック" pitchFamily="34" charset="-128"/>
              </a:rPr>
              <a:t>going</a:t>
            </a:r>
            <a:r>
              <a:rPr lang="es-ES_tradnl" altLang="es-ES" baseline="0" dirty="0" smtClean="0">
                <a:ea typeface="ＭＳ Ｐゴシック" pitchFamily="34" charset="-128"/>
              </a:rPr>
              <a:t> to be a </a:t>
            </a:r>
            <a:r>
              <a:rPr lang="es-ES_tradnl" altLang="es-ES" baseline="0" dirty="0" err="1" smtClean="0">
                <a:ea typeface="ＭＳ Ｐゴシック" pitchFamily="34" charset="-128"/>
              </a:rPr>
              <a:t>constant</a:t>
            </a:r>
            <a:r>
              <a:rPr lang="es-ES_tradnl" altLang="es-ES" baseline="0" dirty="0" smtClean="0">
                <a:ea typeface="ＭＳ Ｐゴシック" pitchFamily="34" charset="-128"/>
              </a:rPr>
              <a:t> </a:t>
            </a:r>
            <a:r>
              <a:rPr lang="es-ES_tradnl" altLang="es-ES" baseline="0" dirty="0" err="1" smtClean="0">
                <a:ea typeface="ＭＳ Ｐゴシック" pitchFamily="34" charset="-128"/>
              </a:rPr>
              <a:t>for</a:t>
            </a:r>
            <a:r>
              <a:rPr lang="es-ES_tradnl" altLang="es-ES" baseline="0" dirty="0" smtClean="0">
                <a:ea typeface="ＭＳ Ｐゴシック" pitchFamily="34" charset="-128"/>
              </a:rPr>
              <a:t> </a:t>
            </a:r>
            <a:r>
              <a:rPr lang="es-ES_tradnl" altLang="es-ES" baseline="0" dirty="0" err="1" smtClean="0">
                <a:ea typeface="ＭＳ Ｐゴシック" pitchFamily="34" charset="-128"/>
              </a:rPr>
              <a:t>the</a:t>
            </a:r>
            <a:r>
              <a:rPr lang="es-ES_tradnl" altLang="es-ES" baseline="0" dirty="0" smtClean="0">
                <a:ea typeface="ＭＳ Ｐゴシック" pitchFamily="34" charset="-128"/>
              </a:rPr>
              <a:t> </a:t>
            </a:r>
            <a:r>
              <a:rPr lang="es-ES_tradnl" altLang="es-ES" baseline="0" dirty="0" err="1" smtClean="0">
                <a:ea typeface="ＭＳ Ｐゴシック" pitchFamily="34" charset="-128"/>
              </a:rPr>
              <a:t>next</a:t>
            </a:r>
            <a:r>
              <a:rPr lang="es-ES_tradnl" altLang="es-ES" baseline="0" dirty="0" smtClean="0">
                <a:ea typeface="ＭＳ Ｐゴシック" pitchFamily="34" charset="-128"/>
              </a:rPr>
              <a:t> 10 </a:t>
            </a:r>
            <a:r>
              <a:rPr lang="es-ES_tradnl" altLang="es-ES" baseline="0" dirty="0" err="1" smtClean="0">
                <a:ea typeface="ＭＳ Ｐゴシック" pitchFamily="34" charset="-128"/>
              </a:rPr>
              <a:t>or</a:t>
            </a:r>
            <a:r>
              <a:rPr lang="es-ES_tradnl" altLang="es-ES" baseline="0" dirty="0" smtClean="0">
                <a:ea typeface="ＭＳ Ｐゴシック" pitchFamily="34" charset="-128"/>
              </a:rPr>
              <a:t> 15 </a:t>
            </a:r>
            <a:r>
              <a:rPr lang="es-ES_tradnl" altLang="es-ES" baseline="0" dirty="0" err="1" smtClean="0">
                <a:ea typeface="ＭＳ Ｐゴシック" pitchFamily="34" charset="-128"/>
              </a:rPr>
              <a:t>years</a:t>
            </a:r>
            <a:r>
              <a:rPr lang="es-ES_tradnl" altLang="es-ES" baseline="0" dirty="0" smtClean="0">
                <a:ea typeface="ＭＳ Ｐゴシック" pitchFamily="34" charset="-128"/>
              </a:rPr>
              <a:t> </a:t>
            </a:r>
            <a:r>
              <a:rPr lang="es-ES_tradnl" altLang="es-ES" baseline="0" dirty="0" err="1" smtClean="0">
                <a:ea typeface="ＭＳ Ｐゴシック" pitchFamily="34" charset="-128"/>
              </a:rPr>
              <a:t>is</a:t>
            </a:r>
            <a:r>
              <a:rPr lang="es-ES_tradnl" altLang="es-ES" baseline="0" dirty="0" smtClean="0">
                <a:ea typeface="ＭＳ Ｐゴシック" pitchFamily="34" charset="-128"/>
              </a:rPr>
              <a:t> quite a </a:t>
            </a:r>
            <a:r>
              <a:rPr lang="es-ES_tradnl" altLang="es-ES" baseline="0" dirty="0" err="1" smtClean="0">
                <a:ea typeface="ＭＳ Ｐゴシック" pitchFamily="34" charset="-128"/>
              </a:rPr>
              <a:t>bold</a:t>
            </a:r>
            <a:r>
              <a:rPr lang="es-ES_tradnl" altLang="es-ES" baseline="0" dirty="0" smtClean="0">
                <a:ea typeface="ＭＳ Ｐゴシック" pitchFamily="34" charset="-128"/>
              </a:rPr>
              <a:t> </a:t>
            </a:r>
            <a:r>
              <a:rPr lang="es-ES_tradnl" altLang="es-ES" baseline="0" dirty="0" err="1" smtClean="0">
                <a:ea typeface="ＭＳ Ｐゴシック" pitchFamily="34" charset="-128"/>
              </a:rPr>
              <a:t>assumption</a:t>
            </a:r>
            <a:r>
              <a:rPr lang="es-ES_tradnl" altLang="es-ES" baseline="0" dirty="0" smtClean="0">
                <a:ea typeface="ＭＳ Ｐゴシック" pitchFamily="34" charset="-128"/>
              </a:rPr>
              <a:t>.</a:t>
            </a:r>
            <a:endParaRPr lang="es-ES" altLang="es-ES" dirty="0" smtClean="0">
              <a:ea typeface="ＭＳ Ｐゴシック" pitchFamily="34" charset="-128"/>
            </a:endParaRPr>
          </a:p>
        </p:txBody>
      </p:sp>
      <p:sp>
        <p:nvSpPr>
          <p:cNvPr id="31748"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72445" indent="-297094" eaLnBrk="0" hangingPunct="0">
              <a:defRPr>
                <a:solidFill>
                  <a:schemeClr val="tx1"/>
                </a:solidFill>
                <a:latin typeface="Arial" pitchFamily="34" charset="0"/>
                <a:ea typeface="ＭＳ Ｐゴシック" pitchFamily="34" charset="-128"/>
              </a:defRPr>
            </a:lvl2pPr>
            <a:lvl3pPr marL="1188377" indent="-237675" eaLnBrk="0" hangingPunct="0">
              <a:defRPr>
                <a:solidFill>
                  <a:schemeClr val="tx1"/>
                </a:solidFill>
                <a:latin typeface="Arial" pitchFamily="34" charset="0"/>
                <a:ea typeface="ＭＳ Ｐゴシック" pitchFamily="34" charset="-128"/>
              </a:defRPr>
            </a:lvl3pPr>
            <a:lvl4pPr marL="1663728" indent="-237675" eaLnBrk="0" hangingPunct="0">
              <a:defRPr>
                <a:solidFill>
                  <a:schemeClr val="tx1"/>
                </a:solidFill>
                <a:latin typeface="Arial" pitchFamily="34" charset="0"/>
                <a:ea typeface="ＭＳ Ｐゴシック" pitchFamily="34" charset="-128"/>
              </a:defRPr>
            </a:lvl4pPr>
            <a:lvl5pPr marL="2139079" indent="-237675" eaLnBrk="0" hangingPunct="0">
              <a:defRPr>
                <a:solidFill>
                  <a:schemeClr val="tx1"/>
                </a:solidFill>
                <a:latin typeface="Arial" pitchFamily="34" charset="0"/>
                <a:ea typeface="ＭＳ Ｐゴシック" pitchFamily="34" charset="-128"/>
              </a:defRPr>
            </a:lvl5pPr>
            <a:lvl6pPr marL="2614430" indent="-237675" eaLnBrk="0" fontAlgn="base" hangingPunct="0">
              <a:spcBef>
                <a:spcPct val="0"/>
              </a:spcBef>
              <a:spcAft>
                <a:spcPct val="0"/>
              </a:spcAft>
              <a:defRPr>
                <a:solidFill>
                  <a:schemeClr val="tx1"/>
                </a:solidFill>
                <a:latin typeface="Arial" pitchFamily="34" charset="0"/>
                <a:ea typeface="ＭＳ Ｐゴシック" pitchFamily="34" charset="-128"/>
              </a:defRPr>
            </a:lvl6pPr>
            <a:lvl7pPr marL="3089780" indent="-237675" eaLnBrk="0" fontAlgn="base" hangingPunct="0">
              <a:spcBef>
                <a:spcPct val="0"/>
              </a:spcBef>
              <a:spcAft>
                <a:spcPct val="0"/>
              </a:spcAft>
              <a:defRPr>
                <a:solidFill>
                  <a:schemeClr val="tx1"/>
                </a:solidFill>
                <a:latin typeface="Arial" pitchFamily="34" charset="0"/>
                <a:ea typeface="ＭＳ Ｐゴシック" pitchFamily="34" charset="-128"/>
              </a:defRPr>
            </a:lvl7pPr>
            <a:lvl8pPr marL="3565131" indent="-237675" eaLnBrk="0" fontAlgn="base" hangingPunct="0">
              <a:spcBef>
                <a:spcPct val="0"/>
              </a:spcBef>
              <a:spcAft>
                <a:spcPct val="0"/>
              </a:spcAft>
              <a:defRPr>
                <a:solidFill>
                  <a:schemeClr val="tx1"/>
                </a:solidFill>
                <a:latin typeface="Arial" pitchFamily="34" charset="0"/>
                <a:ea typeface="ＭＳ Ｐゴシック" pitchFamily="34" charset="-128"/>
              </a:defRPr>
            </a:lvl8pPr>
            <a:lvl9pPr marL="4040482" indent="-237675"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5D1C1E8D-AF6B-4AC3-A086-B81A121934D3}" type="slidenum">
              <a:rPr lang="en-US" altLang="es-ES" smtClean="0"/>
              <a:pPr eaLnBrk="1" hangingPunct="1"/>
              <a:t>2</a:t>
            </a:fld>
            <a:endParaRPr lang="en-US" altLang="es-E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ES_tradnl" altLang="es-ES" dirty="0" smtClean="0">
                <a:ea typeface="ＭＳ Ｐゴシック" pitchFamily="34" charset="-128"/>
              </a:rPr>
              <a:t>In </a:t>
            </a:r>
            <a:r>
              <a:rPr lang="es-ES_tradnl" altLang="es-ES" dirty="0" err="1" smtClean="0">
                <a:ea typeface="ＭＳ Ｐゴシック" pitchFamily="34" charset="-128"/>
              </a:rPr>
              <a:t>fact</a:t>
            </a:r>
            <a:r>
              <a:rPr lang="es-ES_tradnl" altLang="es-ES" dirty="0" smtClean="0">
                <a:ea typeface="ＭＳ Ｐゴシック" pitchFamily="34" charset="-128"/>
              </a:rPr>
              <a:t> </a:t>
            </a:r>
            <a:r>
              <a:rPr lang="es-ES_tradnl" altLang="es-ES" dirty="0" err="1" smtClean="0">
                <a:ea typeface="ＭＳ Ｐゴシック" pitchFamily="34" charset="-128"/>
              </a:rPr>
              <a:t>the</a:t>
            </a:r>
            <a:r>
              <a:rPr lang="es-ES_tradnl" altLang="es-ES" dirty="0" smtClean="0">
                <a:ea typeface="ＭＳ Ｐゴシック" pitchFamily="34" charset="-128"/>
              </a:rPr>
              <a:t> sector </a:t>
            </a:r>
            <a:r>
              <a:rPr lang="es-ES_tradnl" altLang="es-ES" dirty="0" err="1" smtClean="0">
                <a:ea typeface="ＭＳ Ｐゴシック" pitchFamily="34" charset="-128"/>
              </a:rPr>
              <a:t>is</a:t>
            </a:r>
            <a:r>
              <a:rPr lang="es-ES_tradnl" altLang="es-ES" dirty="0" smtClean="0">
                <a:ea typeface="ＭＳ Ｐゴシック" pitchFamily="34" charset="-128"/>
              </a:rPr>
              <a:t> </a:t>
            </a:r>
            <a:r>
              <a:rPr lang="es-ES_tradnl" altLang="es-ES" dirty="0" err="1" smtClean="0">
                <a:ea typeface="ＭＳ Ｐゴシック" pitchFamily="34" charset="-128"/>
              </a:rPr>
              <a:t>used</a:t>
            </a:r>
            <a:r>
              <a:rPr lang="es-ES_tradnl" altLang="es-ES" dirty="0" smtClean="0">
                <a:ea typeface="ＭＳ Ｐゴシック" pitchFamily="34" charset="-128"/>
              </a:rPr>
              <a:t> to </a:t>
            </a:r>
            <a:r>
              <a:rPr lang="es-ES_tradnl" altLang="es-ES" dirty="0" err="1" smtClean="0">
                <a:ea typeface="ＭＳ Ｐゴシック" pitchFamily="34" charset="-128"/>
              </a:rPr>
              <a:t>take</a:t>
            </a:r>
            <a:r>
              <a:rPr lang="es-ES_tradnl" altLang="es-ES" baseline="0" dirty="0" smtClean="0">
                <a:ea typeface="ＭＳ Ｐゴシック" pitchFamily="34" charset="-128"/>
              </a:rPr>
              <a:t> </a:t>
            </a:r>
            <a:r>
              <a:rPr lang="es-ES_tradnl" altLang="es-ES" baseline="0" dirty="0" err="1" smtClean="0">
                <a:ea typeface="ＭＳ Ｐゴシック" pitchFamily="34" charset="-128"/>
              </a:rPr>
              <a:t>that</a:t>
            </a:r>
            <a:r>
              <a:rPr lang="es-ES_tradnl" altLang="es-ES" baseline="0" dirty="0" smtClean="0">
                <a:ea typeface="ＭＳ Ｐゴシック" pitchFamily="34" charset="-128"/>
              </a:rPr>
              <a:t> </a:t>
            </a:r>
            <a:r>
              <a:rPr lang="es-ES_tradnl" altLang="es-ES" baseline="0" dirty="0" err="1" smtClean="0">
                <a:ea typeface="ＭＳ Ｐゴシック" pitchFamily="34" charset="-128"/>
              </a:rPr>
              <a:t>assumption</a:t>
            </a:r>
            <a:r>
              <a:rPr lang="es-ES_tradnl" altLang="es-ES" baseline="0" dirty="0" smtClean="0">
                <a:ea typeface="ＭＳ Ｐゴシック" pitchFamily="34" charset="-128"/>
              </a:rPr>
              <a:t> and </a:t>
            </a:r>
            <a:r>
              <a:rPr lang="es-ES_tradnl" altLang="es-ES" baseline="0" dirty="0" err="1" smtClean="0">
                <a:ea typeface="ＭＳ Ｐゴシック" pitchFamily="34" charset="-128"/>
              </a:rPr>
              <a:t>make</a:t>
            </a:r>
            <a:r>
              <a:rPr lang="es-ES_tradnl" altLang="es-ES" baseline="0" dirty="0" smtClean="0">
                <a:ea typeface="ＭＳ Ｐゴシック" pitchFamily="34" charset="-128"/>
              </a:rPr>
              <a:t> </a:t>
            </a:r>
            <a:r>
              <a:rPr lang="es-ES_tradnl" altLang="es-ES" baseline="0" dirty="0" err="1" smtClean="0">
                <a:ea typeface="ＭＳ Ｐゴシック" pitchFamily="34" charset="-128"/>
              </a:rPr>
              <a:t>decisions</a:t>
            </a:r>
            <a:r>
              <a:rPr lang="es-ES_tradnl" altLang="es-ES" baseline="0" dirty="0" smtClean="0">
                <a:ea typeface="ＭＳ Ｐゴシック" pitchFamily="34" charset="-128"/>
              </a:rPr>
              <a:t> in </a:t>
            </a:r>
            <a:r>
              <a:rPr lang="es-ES_tradnl" altLang="es-ES" baseline="0" dirty="0" err="1" smtClean="0">
                <a:ea typeface="ＭＳ Ｐゴシック" pitchFamily="34" charset="-128"/>
              </a:rPr>
              <a:t>many</a:t>
            </a:r>
            <a:r>
              <a:rPr lang="es-ES_tradnl" altLang="es-ES" baseline="0" dirty="0" smtClean="0">
                <a:ea typeface="ＭＳ Ｐゴシック" pitchFamily="34" charset="-128"/>
              </a:rPr>
              <a:t> </a:t>
            </a:r>
            <a:r>
              <a:rPr lang="es-ES_tradnl" altLang="es-ES" baseline="0" dirty="0" err="1" smtClean="0">
                <a:ea typeface="ＭＳ Ｐゴシック" pitchFamily="34" charset="-128"/>
              </a:rPr>
              <a:t>aspects</a:t>
            </a:r>
            <a:r>
              <a:rPr lang="es-ES_tradnl" altLang="es-ES" baseline="0" dirty="0" smtClean="0">
                <a:ea typeface="ＭＳ Ｐゴシック" pitchFamily="34" charset="-128"/>
              </a:rPr>
              <a:t> of </a:t>
            </a:r>
            <a:r>
              <a:rPr lang="es-ES_tradnl" altLang="es-ES" baseline="0" dirty="0" err="1" smtClean="0">
                <a:ea typeface="ＭＳ Ｐゴシック" pitchFamily="34" charset="-128"/>
              </a:rPr>
              <a:t>the</a:t>
            </a:r>
            <a:r>
              <a:rPr lang="es-ES_tradnl" altLang="es-ES" baseline="0" dirty="0" smtClean="0">
                <a:ea typeface="ＭＳ Ｐゴシック" pitchFamily="34" charset="-128"/>
              </a:rPr>
              <a:t> </a:t>
            </a:r>
            <a:r>
              <a:rPr lang="es-ES_tradnl" altLang="es-ES" baseline="0" dirty="0" err="1" smtClean="0">
                <a:ea typeface="ＭＳ Ｐゴシック" pitchFamily="34" charset="-128"/>
              </a:rPr>
              <a:t>energy</a:t>
            </a:r>
            <a:r>
              <a:rPr lang="es-ES_tradnl" altLang="es-ES" baseline="0" dirty="0" smtClean="0">
                <a:ea typeface="ＭＳ Ｐゴシック" pitchFamily="34" charset="-128"/>
              </a:rPr>
              <a:t> </a:t>
            </a:r>
            <a:r>
              <a:rPr lang="es-ES_tradnl" altLang="es-ES" baseline="0" dirty="0" err="1" smtClean="0">
                <a:ea typeface="ＭＳ Ｐゴシック" pitchFamily="34" charset="-128"/>
              </a:rPr>
              <a:t>business</a:t>
            </a:r>
            <a:r>
              <a:rPr lang="es-ES_tradnl" altLang="es-ES" baseline="0" dirty="0" smtClean="0">
                <a:ea typeface="ＭＳ Ｐゴシック" pitchFamily="34" charset="-128"/>
              </a:rPr>
              <a:t> </a:t>
            </a:r>
            <a:r>
              <a:rPr lang="es-ES_tradnl" altLang="es-ES" baseline="0" dirty="0" err="1" smtClean="0">
                <a:ea typeface="ＭＳ Ｐゴシック" pitchFamily="34" charset="-128"/>
              </a:rPr>
              <a:t>both</a:t>
            </a:r>
            <a:r>
              <a:rPr lang="es-ES_tradnl" altLang="es-ES" baseline="0" dirty="0" smtClean="0">
                <a:ea typeface="ＭＳ Ｐゴシック" pitchFamily="34" charset="-128"/>
              </a:rPr>
              <a:t> in pre-</a:t>
            </a:r>
            <a:r>
              <a:rPr lang="es-ES_tradnl" altLang="es-ES" baseline="0" dirty="0" err="1" smtClean="0">
                <a:ea typeface="ＭＳ Ｐゴシック" pitchFamily="34" charset="-128"/>
              </a:rPr>
              <a:t>construction</a:t>
            </a:r>
            <a:r>
              <a:rPr lang="es-ES_tradnl" altLang="es-ES" baseline="0" dirty="0" smtClean="0">
                <a:ea typeface="ＭＳ Ｐゴシック" pitchFamily="34" charset="-128"/>
              </a:rPr>
              <a:t> and post-</a:t>
            </a:r>
            <a:r>
              <a:rPr lang="es-ES_tradnl" altLang="es-ES" baseline="0" dirty="0" err="1" smtClean="0">
                <a:ea typeface="ＭＳ Ｐゴシック" pitchFamily="34" charset="-128"/>
              </a:rPr>
              <a:t>construction</a:t>
            </a:r>
            <a:r>
              <a:rPr lang="es-ES_tradnl" altLang="es-ES" baseline="0" dirty="0" smtClean="0">
                <a:ea typeface="ＭＳ Ｐゴシック" pitchFamily="34" charset="-128"/>
              </a:rPr>
              <a:t> of </a:t>
            </a:r>
            <a:r>
              <a:rPr lang="es-ES_tradnl" altLang="es-ES" baseline="0" dirty="0" err="1" smtClean="0">
                <a:ea typeface="ＭＳ Ｐゴシック" pitchFamily="34" charset="-128"/>
              </a:rPr>
              <a:t>wind</a:t>
            </a:r>
            <a:r>
              <a:rPr lang="es-ES_tradnl" altLang="es-ES" baseline="0" dirty="0" smtClean="0">
                <a:ea typeface="ＭＳ Ｐゴシック" pitchFamily="34" charset="-128"/>
              </a:rPr>
              <a:t> </a:t>
            </a:r>
            <a:r>
              <a:rPr lang="es-ES_tradnl" altLang="es-ES" baseline="0" dirty="0" err="1" smtClean="0">
                <a:ea typeface="ＭＳ Ｐゴシック" pitchFamily="34" charset="-128"/>
              </a:rPr>
              <a:t>farms</a:t>
            </a:r>
            <a:r>
              <a:rPr lang="es-ES_tradnl" altLang="es-ES" baseline="0" dirty="0" smtClean="0">
                <a:ea typeface="ＭＳ Ｐゴシック" pitchFamily="34" charset="-128"/>
              </a:rPr>
              <a:t>.</a:t>
            </a:r>
            <a:endParaRPr lang="es-ES" altLang="es-ES" dirty="0" smtClean="0">
              <a:ea typeface="ＭＳ Ｐゴシック" pitchFamily="34" charset="-128"/>
            </a:endParaRPr>
          </a:p>
        </p:txBody>
      </p:sp>
      <p:sp>
        <p:nvSpPr>
          <p:cNvPr id="31748"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72445" indent="-297094" eaLnBrk="0" hangingPunct="0">
              <a:defRPr>
                <a:solidFill>
                  <a:schemeClr val="tx1"/>
                </a:solidFill>
                <a:latin typeface="Arial" pitchFamily="34" charset="0"/>
                <a:ea typeface="ＭＳ Ｐゴシック" pitchFamily="34" charset="-128"/>
              </a:defRPr>
            </a:lvl2pPr>
            <a:lvl3pPr marL="1188377" indent="-237675" eaLnBrk="0" hangingPunct="0">
              <a:defRPr>
                <a:solidFill>
                  <a:schemeClr val="tx1"/>
                </a:solidFill>
                <a:latin typeface="Arial" pitchFamily="34" charset="0"/>
                <a:ea typeface="ＭＳ Ｐゴシック" pitchFamily="34" charset="-128"/>
              </a:defRPr>
            </a:lvl3pPr>
            <a:lvl4pPr marL="1663728" indent="-237675" eaLnBrk="0" hangingPunct="0">
              <a:defRPr>
                <a:solidFill>
                  <a:schemeClr val="tx1"/>
                </a:solidFill>
                <a:latin typeface="Arial" pitchFamily="34" charset="0"/>
                <a:ea typeface="ＭＳ Ｐゴシック" pitchFamily="34" charset="-128"/>
              </a:defRPr>
            </a:lvl4pPr>
            <a:lvl5pPr marL="2139079" indent="-237675" eaLnBrk="0" hangingPunct="0">
              <a:defRPr>
                <a:solidFill>
                  <a:schemeClr val="tx1"/>
                </a:solidFill>
                <a:latin typeface="Arial" pitchFamily="34" charset="0"/>
                <a:ea typeface="ＭＳ Ｐゴシック" pitchFamily="34" charset="-128"/>
              </a:defRPr>
            </a:lvl5pPr>
            <a:lvl6pPr marL="2614430" indent="-237675" eaLnBrk="0" fontAlgn="base" hangingPunct="0">
              <a:spcBef>
                <a:spcPct val="0"/>
              </a:spcBef>
              <a:spcAft>
                <a:spcPct val="0"/>
              </a:spcAft>
              <a:defRPr>
                <a:solidFill>
                  <a:schemeClr val="tx1"/>
                </a:solidFill>
                <a:latin typeface="Arial" pitchFamily="34" charset="0"/>
                <a:ea typeface="ＭＳ Ｐゴシック" pitchFamily="34" charset="-128"/>
              </a:defRPr>
            </a:lvl6pPr>
            <a:lvl7pPr marL="3089780" indent="-237675" eaLnBrk="0" fontAlgn="base" hangingPunct="0">
              <a:spcBef>
                <a:spcPct val="0"/>
              </a:spcBef>
              <a:spcAft>
                <a:spcPct val="0"/>
              </a:spcAft>
              <a:defRPr>
                <a:solidFill>
                  <a:schemeClr val="tx1"/>
                </a:solidFill>
                <a:latin typeface="Arial" pitchFamily="34" charset="0"/>
                <a:ea typeface="ＭＳ Ｐゴシック" pitchFamily="34" charset="-128"/>
              </a:defRPr>
            </a:lvl7pPr>
            <a:lvl8pPr marL="3565131" indent="-237675" eaLnBrk="0" fontAlgn="base" hangingPunct="0">
              <a:spcBef>
                <a:spcPct val="0"/>
              </a:spcBef>
              <a:spcAft>
                <a:spcPct val="0"/>
              </a:spcAft>
              <a:defRPr>
                <a:solidFill>
                  <a:schemeClr val="tx1"/>
                </a:solidFill>
                <a:latin typeface="Arial" pitchFamily="34" charset="0"/>
                <a:ea typeface="ＭＳ Ｐゴシック" pitchFamily="34" charset="-128"/>
              </a:defRPr>
            </a:lvl8pPr>
            <a:lvl9pPr marL="4040482" indent="-237675"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5D1C1E8D-AF6B-4AC3-A086-B81A121934D3}" type="slidenum">
              <a:rPr lang="en-US" altLang="es-ES" smtClean="0"/>
              <a:pPr eaLnBrk="1" hangingPunct="1"/>
              <a:t>3</a:t>
            </a:fld>
            <a:endParaRPr lang="en-US" altLang="es-E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_tradnl" dirty="0" err="1" smtClean="0"/>
              <a:t>The</a:t>
            </a:r>
            <a:r>
              <a:rPr lang="es-ES_tradnl" dirty="0" smtClean="0"/>
              <a:t> role of </a:t>
            </a:r>
            <a:r>
              <a:rPr lang="es-ES_tradnl" dirty="0" err="1" smtClean="0"/>
              <a:t>services</a:t>
            </a:r>
            <a:r>
              <a:rPr lang="es-ES_tradnl" dirty="0" smtClean="0"/>
              <a:t> </a:t>
            </a:r>
            <a:r>
              <a:rPr lang="es-ES_tradnl" dirty="0" err="1" smtClean="0"/>
              <a:t>is</a:t>
            </a:r>
            <a:r>
              <a:rPr lang="es-ES_tradnl" baseline="0" dirty="0" smtClean="0"/>
              <a:t> to </a:t>
            </a:r>
            <a:r>
              <a:rPr lang="es-ES_tradnl" baseline="0" dirty="0" err="1" smtClean="0"/>
              <a:t>engage</a:t>
            </a:r>
            <a:r>
              <a:rPr lang="es-ES_tradnl" baseline="0" dirty="0" smtClean="0"/>
              <a:t> </a:t>
            </a:r>
            <a:r>
              <a:rPr lang="es-ES_tradnl" baseline="0" dirty="0" err="1" smtClean="0"/>
              <a:t>with</a:t>
            </a:r>
            <a:r>
              <a:rPr lang="es-ES_tradnl" baseline="0" dirty="0" smtClean="0"/>
              <a:t> </a:t>
            </a:r>
            <a:r>
              <a:rPr lang="es-ES_tradnl" baseline="0" dirty="0" err="1" smtClean="0"/>
              <a:t>users</a:t>
            </a:r>
            <a:r>
              <a:rPr lang="es-ES_tradnl" baseline="0" dirty="0" smtClean="0"/>
              <a:t>, </a:t>
            </a:r>
            <a:r>
              <a:rPr lang="es-ES_tradnl" baseline="0" dirty="0" err="1" smtClean="0"/>
              <a:t>hear</a:t>
            </a:r>
            <a:r>
              <a:rPr lang="es-ES_tradnl" baseline="0" dirty="0" smtClean="0"/>
              <a:t> </a:t>
            </a:r>
            <a:r>
              <a:rPr lang="es-ES_tradnl" baseline="0" dirty="0" err="1" smtClean="0"/>
              <a:t>their</a:t>
            </a:r>
            <a:r>
              <a:rPr lang="es-ES_tradnl" baseline="0" dirty="0" smtClean="0"/>
              <a:t> </a:t>
            </a:r>
            <a:r>
              <a:rPr lang="es-ES_tradnl" baseline="0" dirty="0" err="1" smtClean="0"/>
              <a:t>needs</a:t>
            </a:r>
            <a:r>
              <a:rPr lang="es-ES_tradnl" baseline="0" dirty="0" smtClean="0"/>
              <a:t> and </a:t>
            </a:r>
            <a:r>
              <a:rPr lang="es-ES_tradnl" baseline="0" dirty="0" err="1" smtClean="0"/>
              <a:t>find</a:t>
            </a:r>
            <a:r>
              <a:rPr lang="es-ES_tradnl" baseline="0" dirty="0" smtClean="0"/>
              <a:t> </a:t>
            </a:r>
            <a:r>
              <a:rPr lang="es-ES_tradnl" baseline="0" dirty="0" err="1" smtClean="0"/>
              <a:t>the</a:t>
            </a:r>
            <a:r>
              <a:rPr lang="es-ES_tradnl" baseline="0" dirty="0" smtClean="0"/>
              <a:t> </a:t>
            </a:r>
            <a:r>
              <a:rPr lang="es-ES_tradnl" baseline="0" dirty="0" err="1" smtClean="0"/>
              <a:t>common</a:t>
            </a:r>
            <a:r>
              <a:rPr lang="es-ES_tradnl" baseline="0" dirty="0" smtClean="0"/>
              <a:t> place </a:t>
            </a:r>
            <a:r>
              <a:rPr lang="es-ES_tradnl" baseline="0" dirty="0" err="1" smtClean="0"/>
              <a:t>between</a:t>
            </a:r>
            <a:r>
              <a:rPr lang="es-ES_tradnl" baseline="0" dirty="0" smtClean="0"/>
              <a:t> </a:t>
            </a:r>
            <a:r>
              <a:rPr lang="es-ES_tradnl" baseline="0" dirty="0" err="1" smtClean="0"/>
              <a:t>the</a:t>
            </a:r>
            <a:r>
              <a:rPr lang="es-ES_tradnl" baseline="0" dirty="0" smtClean="0"/>
              <a:t> actual </a:t>
            </a:r>
            <a:r>
              <a:rPr lang="es-ES_tradnl" baseline="0" dirty="0" err="1" smtClean="0"/>
              <a:t>state</a:t>
            </a:r>
            <a:r>
              <a:rPr lang="es-ES_tradnl" baseline="0" dirty="0" smtClean="0"/>
              <a:t>-of-</a:t>
            </a:r>
            <a:r>
              <a:rPr lang="es-ES_tradnl" baseline="0" dirty="0" err="1" smtClean="0"/>
              <a:t>the</a:t>
            </a:r>
            <a:r>
              <a:rPr lang="es-ES_tradnl" baseline="0" dirty="0" smtClean="0"/>
              <a:t>-art in </a:t>
            </a:r>
            <a:r>
              <a:rPr lang="es-ES_tradnl" baseline="0" dirty="0" err="1" smtClean="0"/>
              <a:t>climate</a:t>
            </a:r>
            <a:r>
              <a:rPr lang="es-ES_tradnl" baseline="0" dirty="0" smtClean="0"/>
              <a:t> </a:t>
            </a:r>
            <a:r>
              <a:rPr lang="es-ES_tradnl" baseline="0" dirty="0" err="1" smtClean="0"/>
              <a:t>predictions</a:t>
            </a:r>
            <a:r>
              <a:rPr lang="es-ES_tradnl" baseline="0" dirty="0" smtClean="0"/>
              <a:t> and </a:t>
            </a:r>
            <a:r>
              <a:rPr lang="es-ES_tradnl" baseline="0" dirty="0" err="1" smtClean="0"/>
              <a:t>their</a:t>
            </a:r>
            <a:r>
              <a:rPr lang="es-ES_tradnl" baseline="0" dirty="0" smtClean="0"/>
              <a:t> real </a:t>
            </a:r>
            <a:r>
              <a:rPr lang="es-ES_tradnl" baseline="0" dirty="0" err="1" smtClean="0"/>
              <a:t>needs</a:t>
            </a:r>
            <a:r>
              <a:rPr lang="es-ES_tradnl" baseline="0" dirty="0" smtClean="0"/>
              <a:t>.</a:t>
            </a:r>
          </a:p>
          <a:p>
            <a:endParaRPr lang="es-ES_tradnl" baseline="0" dirty="0" smtClean="0"/>
          </a:p>
          <a:p>
            <a:endParaRPr lang="es-ES" dirty="0"/>
          </a:p>
        </p:txBody>
      </p:sp>
      <p:sp>
        <p:nvSpPr>
          <p:cNvPr id="4" name="3 Marcador de número de diapositiva"/>
          <p:cNvSpPr>
            <a:spLocks noGrp="1"/>
          </p:cNvSpPr>
          <p:nvPr>
            <p:ph type="sldNum" sz="quarter" idx="10"/>
          </p:nvPr>
        </p:nvSpPr>
        <p:spPr/>
        <p:txBody>
          <a:bodyPr/>
          <a:lstStyle/>
          <a:p>
            <a:pPr>
              <a:defRPr/>
            </a:pPr>
            <a:fld id="{18362591-CCD2-47AE-8FC1-4CDF21D53FB7}" type="slidenum">
              <a:rPr lang="en-US" smtClean="0"/>
              <a:pPr>
                <a:defRPr/>
              </a:pPr>
              <a:t>4</a:t>
            </a:fld>
            <a:endParaRPr lang="en-US"/>
          </a:p>
        </p:txBody>
      </p:sp>
    </p:spTree>
    <p:extLst>
      <p:ext uri="{BB962C8B-B14F-4D97-AF65-F5344CB8AC3E}">
        <p14:creationId xmlns:p14="http://schemas.microsoft.com/office/powerpoint/2010/main" val="39738622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ES_tradnl" altLang="es-ES" dirty="0" smtClean="0">
                <a:ea typeface="ＭＳ Ｐゴシック" pitchFamily="34" charset="-128"/>
              </a:rPr>
              <a:t>And </a:t>
            </a:r>
            <a:r>
              <a:rPr lang="es-ES_tradnl" altLang="es-ES" dirty="0" err="1" smtClean="0">
                <a:ea typeface="ＭＳ Ｐゴシック" pitchFamily="34" charset="-128"/>
              </a:rPr>
              <a:t>that’s</a:t>
            </a:r>
            <a:r>
              <a:rPr lang="es-ES_tradnl" altLang="es-ES" dirty="0" smtClean="0">
                <a:ea typeface="ＭＳ Ｐゴシック" pitchFamily="34" charset="-128"/>
              </a:rPr>
              <a:t> </a:t>
            </a:r>
            <a:r>
              <a:rPr lang="es-ES_tradnl" altLang="es-ES" dirty="0" err="1" smtClean="0">
                <a:ea typeface="ＭＳ Ｐゴシック" pitchFamily="34" charset="-128"/>
              </a:rPr>
              <a:t>what</a:t>
            </a:r>
            <a:r>
              <a:rPr lang="es-ES_tradnl" altLang="es-ES" dirty="0" smtClean="0">
                <a:ea typeface="ＭＳ Ｐゴシック" pitchFamily="34" charset="-128"/>
              </a:rPr>
              <a:t> </a:t>
            </a:r>
            <a:r>
              <a:rPr lang="es-ES_tradnl" altLang="es-ES" dirty="0" err="1" smtClean="0">
                <a:ea typeface="ＭＳ Ｐゴシック" pitchFamily="34" charset="-128"/>
              </a:rPr>
              <a:t>we</a:t>
            </a:r>
            <a:r>
              <a:rPr lang="es-ES_tradnl" altLang="es-ES" dirty="0" smtClean="0">
                <a:ea typeface="ＭＳ Ｐゴシック" pitchFamily="34" charset="-128"/>
              </a:rPr>
              <a:t> do in </a:t>
            </a:r>
            <a:r>
              <a:rPr lang="es-ES_tradnl" altLang="es-ES" dirty="0" err="1" smtClean="0">
                <a:ea typeface="ＭＳ Ｐゴシック" pitchFamily="34" charset="-128"/>
              </a:rPr>
              <a:t>most</a:t>
            </a:r>
            <a:r>
              <a:rPr lang="es-ES_tradnl" altLang="es-ES" baseline="0" dirty="0" smtClean="0">
                <a:ea typeface="ＭＳ Ｐゴシック" pitchFamily="34" charset="-128"/>
              </a:rPr>
              <a:t> of </a:t>
            </a:r>
            <a:r>
              <a:rPr lang="es-ES_tradnl" altLang="es-ES" baseline="0" dirty="0" err="1" smtClean="0">
                <a:ea typeface="ＭＳ Ｐゴシック" pitchFamily="34" charset="-128"/>
              </a:rPr>
              <a:t>the</a:t>
            </a:r>
            <a:r>
              <a:rPr lang="es-ES_tradnl" altLang="es-ES" baseline="0" dirty="0" smtClean="0">
                <a:ea typeface="ＭＳ Ｐゴシック" pitchFamily="34" charset="-128"/>
              </a:rPr>
              <a:t> EU </a:t>
            </a:r>
            <a:r>
              <a:rPr lang="es-ES_tradnl" altLang="es-ES" baseline="0" dirty="0" err="1" smtClean="0">
                <a:ea typeface="ＭＳ Ｐゴシック" pitchFamily="34" charset="-128"/>
              </a:rPr>
              <a:t>projects</a:t>
            </a:r>
            <a:r>
              <a:rPr lang="es-ES_tradnl" altLang="es-ES" baseline="0" dirty="0" smtClean="0">
                <a:ea typeface="ＭＳ Ｐゴシック" pitchFamily="34" charset="-128"/>
              </a:rPr>
              <a:t> con </a:t>
            </a:r>
            <a:r>
              <a:rPr lang="es-ES_tradnl" altLang="es-ES" baseline="0" dirty="0" err="1" smtClean="0">
                <a:ea typeface="ＭＳ Ｐゴシック" pitchFamily="34" charset="-128"/>
              </a:rPr>
              <a:t>climate</a:t>
            </a:r>
            <a:r>
              <a:rPr lang="es-ES_tradnl" altLang="es-ES" baseline="0" dirty="0" smtClean="0">
                <a:ea typeface="ＭＳ Ｐゴシック" pitchFamily="34" charset="-128"/>
              </a:rPr>
              <a:t> </a:t>
            </a:r>
            <a:r>
              <a:rPr lang="es-ES_tradnl" altLang="es-ES" baseline="0" dirty="0" err="1" smtClean="0">
                <a:ea typeface="ＭＳ Ｐゴシック" pitchFamily="34" charset="-128"/>
              </a:rPr>
              <a:t>services</a:t>
            </a:r>
            <a:r>
              <a:rPr lang="es-ES_tradnl" altLang="es-ES" baseline="0" dirty="0" smtClean="0">
                <a:ea typeface="ＭＳ Ｐゴシック" pitchFamily="34" charset="-128"/>
              </a:rPr>
              <a:t> </a:t>
            </a:r>
            <a:r>
              <a:rPr lang="es-ES_tradnl" altLang="es-ES" baseline="0" dirty="0" err="1" smtClean="0">
                <a:ea typeface="ＭＳ Ｐゴシック" pitchFamily="34" charset="-128"/>
              </a:rPr>
              <a:t>where</a:t>
            </a:r>
            <a:r>
              <a:rPr lang="es-ES_tradnl" altLang="es-ES" baseline="0" dirty="0" smtClean="0">
                <a:ea typeface="ＭＳ Ｐゴシック" pitchFamily="34" charset="-128"/>
              </a:rPr>
              <a:t> </a:t>
            </a:r>
            <a:r>
              <a:rPr lang="es-ES_tradnl" altLang="es-ES" baseline="0" dirty="0" err="1" smtClean="0">
                <a:ea typeface="ＭＳ Ｐゴシック" pitchFamily="34" charset="-128"/>
              </a:rPr>
              <a:t>we</a:t>
            </a:r>
            <a:r>
              <a:rPr lang="es-ES_tradnl" altLang="es-ES" baseline="0" dirty="0" smtClean="0">
                <a:ea typeface="ＭＳ Ｐゴシック" pitchFamily="34" charset="-128"/>
              </a:rPr>
              <a:t> </a:t>
            </a:r>
            <a:r>
              <a:rPr lang="es-ES_tradnl" altLang="es-ES" baseline="0" dirty="0" err="1" smtClean="0">
                <a:ea typeface="ＭＳ Ｐゴシック" pitchFamily="34" charset="-128"/>
              </a:rPr>
              <a:t>participate</a:t>
            </a:r>
            <a:r>
              <a:rPr lang="es-ES_tradnl" altLang="es-ES" baseline="0" dirty="0" smtClean="0">
                <a:ea typeface="ＭＳ Ｐゴシック" pitchFamily="34" charset="-128"/>
              </a:rPr>
              <a:t>.</a:t>
            </a:r>
            <a:endParaRPr lang="es-ES" altLang="es-ES" dirty="0" smtClean="0">
              <a:ea typeface="ＭＳ Ｐゴシック" pitchFamily="34" charset="-128"/>
            </a:endParaRPr>
          </a:p>
        </p:txBody>
      </p:sp>
      <p:sp>
        <p:nvSpPr>
          <p:cNvPr id="31748"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72445" indent="-297094" eaLnBrk="0" hangingPunct="0">
              <a:defRPr>
                <a:solidFill>
                  <a:schemeClr val="tx1"/>
                </a:solidFill>
                <a:latin typeface="Arial" pitchFamily="34" charset="0"/>
                <a:ea typeface="ＭＳ Ｐゴシック" pitchFamily="34" charset="-128"/>
              </a:defRPr>
            </a:lvl2pPr>
            <a:lvl3pPr marL="1188377" indent="-237675" eaLnBrk="0" hangingPunct="0">
              <a:defRPr>
                <a:solidFill>
                  <a:schemeClr val="tx1"/>
                </a:solidFill>
                <a:latin typeface="Arial" pitchFamily="34" charset="0"/>
                <a:ea typeface="ＭＳ Ｐゴシック" pitchFamily="34" charset="-128"/>
              </a:defRPr>
            </a:lvl3pPr>
            <a:lvl4pPr marL="1663728" indent="-237675" eaLnBrk="0" hangingPunct="0">
              <a:defRPr>
                <a:solidFill>
                  <a:schemeClr val="tx1"/>
                </a:solidFill>
                <a:latin typeface="Arial" pitchFamily="34" charset="0"/>
                <a:ea typeface="ＭＳ Ｐゴシック" pitchFamily="34" charset="-128"/>
              </a:defRPr>
            </a:lvl4pPr>
            <a:lvl5pPr marL="2139079" indent="-237675" eaLnBrk="0" hangingPunct="0">
              <a:defRPr>
                <a:solidFill>
                  <a:schemeClr val="tx1"/>
                </a:solidFill>
                <a:latin typeface="Arial" pitchFamily="34" charset="0"/>
                <a:ea typeface="ＭＳ Ｐゴシック" pitchFamily="34" charset="-128"/>
              </a:defRPr>
            </a:lvl5pPr>
            <a:lvl6pPr marL="2614430" indent="-237675" eaLnBrk="0" fontAlgn="base" hangingPunct="0">
              <a:spcBef>
                <a:spcPct val="0"/>
              </a:spcBef>
              <a:spcAft>
                <a:spcPct val="0"/>
              </a:spcAft>
              <a:defRPr>
                <a:solidFill>
                  <a:schemeClr val="tx1"/>
                </a:solidFill>
                <a:latin typeface="Arial" pitchFamily="34" charset="0"/>
                <a:ea typeface="ＭＳ Ｐゴシック" pitchFamily="34" charset="-128"/>
              </a:defRPr>
            </a:lvl6pPr>
            <a:lvl7pPr marL="3089780" indent="-237675" eaLnBrk="0" fontAlgn="base" hangingPunct="0">
              <a:spcBef>
                <a:spcPct val="0"/>
              </a:spcBef>
              <a:spcAft>
                <a:spcPct val="0"/>
              </a:spcAft>
              <a:defRPr>
                <a:solidFill>
                  <a:schemeClr val="tx1"/>
                </a:solidFill>
                <a:latin typeface="Arial" pitchFamily="34" charset="0"/>
                <a:ea typeface="ＭＳ Ｐゴシック" pitchFamily="34" charset="-128"/>
              </a:defRPr>
            </a:lvl7pPr>
            <a:lvl8pPr marL="3565131" indent="-237675" eaLnBrk="0" fontAlgn="base" hangingPunct="0">
              <a:spcBef>
                <a:spcPct val="0"/>
              </a:spcBef>
              <a:spcAft>
                <a:spcPct val="0"/>
              </a:spcAft>
              <a:defRPr>
                <a:solidFill>
                  <a:schemeClr val="tx1"/>
                </a:solidFill>
                <a:latin typeface="Arial" pitchFamily="34" charset="0"/>
                <a:ea typeface="ＭＳ Ｐゴシック" pitchFamily="34" charset="-128"/>
              </a:defRPr>
            </a:lvl8pPr>
            <a:lvl9pPr marL="4040482" indent="-237675"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5D1C1E8D-AF6B-4AC3-A086-B81A121934D3}" type="slidenum">
              <a:rPr lang="en-US" altLang="es-ES" smtClean="0"/>
              <a:pPr eaLnBrk="1" hangingPunct="1"/>
              <a:t>5</a:t>
            </a:fld>
            <a:endParaRPr lang="en-US" altLang="es-E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pPr>
              <a:defRPr/>
            </a:pPr>
            <a:fld id="{18362591-CCD2-47AE-8FC1-4CDF21D53FB7}" type="slidenum">
              <a:rPr lang="en-US" smtClean="0"/>
              <a:pPr>
                <a:defRPr/>
              </a:pPr>
              <a:t>6</a:t>
            </a:fld>
            <a:endParaRPr lang="en-US"/>
          </a:p>
        </p:txBody>
      </p:sp>
    </p:spTree>
    <p:extLst>
      <p:ext uri="{BB962C8B-B14F-4D97-AF65-F5344CB8AC3E}">
        <p14:creationId xmlns:p14="http://schemas.microsoft.com/office/powerpoint/2010/main" val="11201561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ca-ES" altLang="es-ES" smtClean="0">
                <a:ea typeface="ＭＳ Ｐゴシック" pitchFamily="34" charset="-128"/>
              </a:rPr>
              <a:t>Aquest és un exemple concret però aquesta informació la podem donar en forma espaial en mapa amb informació detallada per diferents zones. Per tant a un inversor energètic li interessarà muntar un parc en les zones que tinguin una probabilitat major que les altres d’incrementar el vent en el futur. El que aportem és una eina per valorar el risc.</a:t>
            </a:r>
            <a:endParaRPr lang="es-ES" altLang="es-ES" smtClean="0">
              <a:ea typeface="ＭＳ Ｐゴシック" pitchFamily="34" charset="-128"/>
            </a:endParaRPr>
          </a:p>
          <a:p>
            <a:endParaRPr lang="es-ES" altLang="es-ES" smtClean="0">
              <a:ea typeface="ＭＳ Ｐゴシック" pitchFamily="34" charset="-128"/>
            </a:endParaRPr>
          </a:p>
          <a:p>
            <a:r>
              <a:rPr lang="es-ES" altLang="es-ES" smtClean="0">
                <a:ea typeface="ＭＳ Ｐゴシック" pitchFamily="34" charset="-128"/>
              </a:rPr>
              <a:t>____</a:t>
            </a:r>
          </a:p>
          <a:p>
            <a:r>
              <a:rPr lang="es-ES" altLang="es-ES" smtClean="0">
                <a:ea typeface="ＭＳ Ｐゴシック" pitchFamily="34" charset="-128"/>
              </a:rPr>
              <a:t>NOTES en cas de pregunta per les zones grises:</a:t>
            </a:r>
          </a:p>
          <a:p>
            <a:r>
              <a:rPr lang="ca-ES" altLang="es-ES" smtClean="0">
                <a:ea typeface="ＭＳ Ｐゴシック" pitchFamily="34" charset="-128"/>
              </a:rPr>
              <a:t>Ensenyem els valors per aquelles zones en les que les dades del Centre Europeu son prou bones per aportar valor afegit a un model que només tingui climatologia. En les zones on no podem donar aquest tipus d’anàlisi fen un anàlisi detallat des del punt de vista meteorològic analitzant patrons meteorologics ben descrits. P.e. si s’espera una fase anticiclònica de la NAO aleshores si que podem donar una resposta de com evolucionarà el vent. No és un valor sino una descripció per als propers mesos.</a:t>
            </a:r>
            <a:endParaRPr lang="es-ES" altLang="es-ES" smtClean="0">
              <a:ea typeface="ＭＳ Ｐゴシック" pitchFamily="34" charset="-128"/>
            </a:endParaRPr>
          </a:p>
          <a:p>
            <a:endParaRPr lang="es-ES" altLang="es-ES" smtClean="0">
              <a:ea typeface="ＭＳ Ｐゴシック" pitchFamily="34" charset="-128"/>
            </a:endParaRPr>
          </a:p>
        </p:txBody>
      </p:sp>
      <p:sp>
        <p:nvSpPr>
          <p:cNvPr id="3891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72445" indent="-297094" eaLnBrk="0" hangingPunct="0">
              <a:defRPr>
                <a:solidFill>
                  <a:schemeClr val="tx1"/>
                </a:solidFill>
                <a:latin typeface="Arial" pitchFamily="34" charset="0"/>
                <a:ea typeface="ＭＳ Ｐゴシック" pitchFamily="34" charset="-128"/>
              </a:defRPr>
            </a:lvl2pPr>
            <a:lvl3pPr marL="1188377" indent="-237675" eaLnBrk="0" hangingPunct="0">
              <a:defRPr>
                <a:solidFill>
                  <a:schemeClr val="tx1"/>
                </a:solidFill>
                <a:latin typeface="Arial" pitchFamily="34" charset="0"/>
                <a:ea typeface="ＭＳ Ｐゴシック" pitchFamily="34" charset="-128"/>
              </a:defRPr>
            </a:lvl3pPr>
            <a:lvl4pPr marL="1663728" indent="-237675" eaLnBrk="0" hangingPunct="0">
              <a:defRPr>
                <a:solidFill>
                  <a:schemeClr val="tx1"/>
                </a:solidFill>
                <a:latin typeface="Arial" pitchFamily="34" charset="0"/>
                <a:ea typeface="ＭＳ Ｐゴシック" pitchFamily="34" charset="-128"/>
              </a:defRPr>
            </a:lvl4pPr>
            <a:lvl5pPr marL="2139079" indent="-237675" eaLnBrk="0" hangingPunct="0">
              <a:defRPr>
                <a:solidFill>
                  <a:schemeClr val="tx1"/>
                </a:solidFill>
                <a:latin typeface="Arial" pitchFamily="34" charset="0"/>
                <a:ea typeface="ＭＳ Ｐゴシック" pitchFamily="34" charset="-128"/>
              </a:defRPr>
            </a:lvl5pPr>
            <a:lvl6pPr marL="2614430" indent="-237675" eaLnBrk="0" fontAlgn="base" hangingPunct="0">
              <a:spcBef>
                <a:spcPct val="0"/>
              </a:spcBef>
              <a:spcAft>
                <a:spcPct val="0"/>
              </a:spcAft>
              <a:defRPr>
                <a:solidFill>
                  <a:schemeClr val="tx1"/>
                </a:solidFill>
                <a:latin typeface="Arial" pitchFamily="34" charset="0"/>
                <a:ea typeface="ＭＳ Ｐゴシック" pitchFamily="34" charset="-128"/>
              </a:defRPr>
            </a:lvl6pPr>
            <a:lvl7pPr marL="3089780" indent="-237675" eaLnBrk="0" fontAlgn="base" hangingPunct="0">
              <a:spcBef>
                <a:spcPct val="0"/>
              </a:spcBef>
              <a:spcAft>
                <a:spcPct val="0"/>
              </a:spcAft>
              <a:defRPr>
                <a:solidFill>
                  <a:schemeClr val="tx1"/>
                </a:solidFill>
                <a:latin typeface="Arial" pitchFamily="34" charset="0"/>
                <a:ea typeface="ＭＳ Ｐゴシック" pitchFamily="34" charset="-128"/>
              </a:defRPr>
            </a:lvl7pPr>
            <a:lvl8pPr marL="3565131" indent="-237675" eaLnBrk="0" fontAlgn="base" hangingPunct="0">
              <a:spcBef>
                <a:spcPct val="0"/>
              </a:spcBef>
              <a:spcAft>
                <a:spcPct val="0"/>
              </a:spcAft>
              <a:defRPr>
                <a:solidFill>
                  <a:schemeClr val="tx1"/>
                </a:solidFill>
                <a:latin typeface="Arial" pitchFamily="34" charset="0"/>
                <a:ea typeface="ＭＳ Ｐゴシック" pitchFamily="34" charset="-128"/>
              </a:defRPr>
            </a:lvl8pPr>
            <a:lvl9pPr marL="4040482" indent="-237675"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CB1C4A48-C0C9-4449-87CF-A1E2EC94C7B7}" type="slidenum">
              <a:rPr lang="en-US" altLang="es-ES" smtClean="0"/>
              <a:pPr eaLnBrk="1" hangingPunct="1"/>
              <a:t>7</a:t>
            </a:fld>
            <a:endParaRPr lang="en-US" altLang="es-E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ca-ES" altLang="es-ES" smtClean="0">
                <a:ea typeface="ＭＳ Ｐゴシック" pitchFamily="34" charset="-128"/>
              </a:rPr>
              <a:t>Aquest és un exemple concret però aquesta informació la podem donar en forma espaial en mapa amb informació detallada per diferents zones. Per tant a un inversor energètic li interessarà muntar un parc en les zones que tinguin una probabilitat major que les altres d’incrementar el vent en el futur. El que aportem és una eina per valorar el risc.</a:t>
            </a:r>
            <a:endParaRPr lang="es-ES" altLang="es-ES" smtClean="0">
              <a:ea typeface="ＭＳ Ｐゴシック" pitchFamily="34" charset="-128"/>
            </a:endParaRPr>
          </a:p>
          <a:p>
            <a:endParaRPr lang="es-ES" altLang="es-ES" smtClean="0">
              <a:ea typeface="ＭＳ Ｐゴシック" pitchFamily="34" charset="-128"/>
            </a:endParaRPr>
          </a:p>
          <a:p>
            <a:r>
              <a:rPr lang="es-ES" altLang="es-ES" smtClean="0">
                <a:ea typeface="ＭＳ Ｐゴシック" pitchFamily="34" charset="-128"/>
              </a:rPr>
              <a:t>____</a:t>
            </a:r>
          </a:p>
          <a:p>
            <a:r>
              <a:rPr lang="es-ES" altLang="es-ES" smtClean="0">
                <a:ea typeface="ＭＳ Ｐゴシック" pitchFamily="34" charset="-128"/>
              </a:rPr>
              <a:t>NOTES en cas de pregunta per les zones grises:</a:t>
            </a:r>
          </a:p>
          <a:p>
            <a:r>
              <a:rPr lang="ca-ES" altLang="es-ES" smtClean="0">
                <a:ea typeface="ＭＳ Ｐゴシック" pitchFamily="34" charset="-128"/>
              </a:rPr>
              <a:t>Ensenyem els valors per aquelles zones en les que les dades del Centre Europeu son prou bones per aportar valor afegit a un model que només tingui climatologia. En les zones on no podem donar aquest tipus d’anàlisi fen un anàlisi detallat des del punt de vista meteorològic analitzant patrons meteorologics ben descrits. P.e. si s’espera una fase anticiclònica de la NAO aleshores si que podem donar una resposta de com evolucionarà el vent. No és un valor sino una descripció per als propers mesos.</a:t>
            </a:r>
            <a:endParaRPr lang="es-ES" altLang="es-ES" smtClean="0">
              <a:ea typeface="ＭＳ Ｐゴシック" pitchFamily="34" charset="-128"/>
            </a:endParaRPr>
          </a:p>
          <a:p>
            <a:endParaRPr lang="es-ES" altLang="es-ES" smtClean="0">
              <a:ea typeface="ＭＳ Ｐゴシック" pitchFamily="34" charset="-128"/>
            </a:endParaRPr>
          </a:p>
        </p:txBody>
      </p:sp>
      <p:sp>
        <p:nvSpPr>
          <p:cNvPr id="3891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72445" indent="-297094" eaLnBrk="0" hangingPunct="0">
              <a:defRPr>
                <a:solidFill>
                  <a:schemeClr val="tx1"/>
                </a:solidFill>
                <a:latin typeface="Arial" pitchFamily="34" charset="0"/>
                <a:ea typeface="ＭＳ Ｐゴシック" pitchFamily="34" charset="-128"/>
              </a:defRPr>
            </a:lvl2pPr>
            <a:lvl3pPr marL="1188377" indent="-237675" eaLnBrk="0" hangingPunct="0">
              <a:defRPr>
                <a:solidFill>
                  <a:schemeClr val="tx1"/>
                </a:solidFill>
                <a:latin typeface="Arial" pitchFamily="34" charset="0"/>
                <a:ea typeface="ＭＳ Ｐゴシック" pitchFamily="34" charset="-128"/>
              </a:defRPr>
            </a:lvl3pPr>
            <a:lvl4pPr marL="1663728" indent="-237675" eaLnBrk="0" hangingPunct="0">
              <a:defRPr>
                <a:solidFill>
                  <a:schemeClr val="tx1"/>
                </a:solidFill>
                <a:latin typeface="Arial" pitchFamily="34" charset="0"/>
                <a:ea typeface="ＭＳ Ｐゴシック" pitchFamily="34" charset="-128"/>
              </a:defRPr>
            </a:lvl4pPr>
            <a:lvl5pPr marL="2139079" indent="-237675" eaLnBrk="0" hangingPunct="0">
              <a:defRPr>
                <a:solidFill>
                  <a:schemeClr val="tx1"/>
                </a:solidFill>
                <a:latin typeface="Arial" pitchFamily="34" charset="0"/>
                <a:ea typeface="ＭＳ Ｐゴシック" pitchFamily="34" charset="-128"/>
              </a:defRPr>
            </a:lvl5pPr>
            <a:lvl6pPr marL="2614430" indent="-237675" eaLnBrk="0" fontAlgn="base" hangingPunct="0">
              <a:spcBef>
                <a:spcPct val="0"/>
              </a:spcBef>
              <a:spcAft>
                <a:spcPct val="0"/>
              </a:spcAft>
              <a:defRPr>
                <a:solidFill>
                  <a:schemeClr val="tx1"/>
                </a:solidFill>
                <a:latin typeface="Arial" pitchFamily="34" charset="0"/>
                <a:ea typeface="ＭＳ Ｐゴシック" pitchFamily="34" charset="-128"/>
              </a:defRPr>
            </a:lvl6pPr>
            <a:lvl7pPr marL="3089780" indent="-237675" eaLnBrk="0" fontAlgn="base" hangingPunct="0">
              <a:spcBef>
                <a:spcPct val="0"/>
              </a:spcBef>
              <a:spcAft>
                <a:spcPct val="0"/>
              </a:spcAft>
              <a:defRPr>
                <a:solidFill>
                  <a:schemeClr val="tx1"/>
                </a:solidFill>
                <a:latin typeface="Arial" pitchFamily="34" charset="0"/>
                <a:ea typeface="ＭＳ Ｐゴシック" pitchFamily="34" charset="-128"/>
              </a:defRPr>
            </a:lvl7pPr>
            <a:lvl8pPr marL="3565131" indent="-237675" eaLnBrk="0" fontAlgn="base" hangingPunct="0">
              <a:spcBef>
                <a:spcPct val="0"/>
              </a:spcBef>
              <a:spcAft>
                <a:spcPct val="0"/>
              </a:spcAft>
              <a:defRPr>
                <a:solidFill>
                  <a:schemeClr val="tx1"/>
                </a:solidFill>
                <a:latin typeface="Arial" pitchFamily="34" charset="0"/>
                <a:ea typeface="ＭＳ Ｐゴシック" pitchFamily="34" charset="-128"/>
              </a:defRPr>
            </a:lvl8pPr>
            <a:lvl9pPr marL="4040482" indent="-237675"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CB1C4A48-C0C9-4449-87CF-A1E2EC94C7B7}" type="slidenum">
              <a:rPr lang="en-US" altLang="es-ES" smtClean="0"/>
              <a:pPr eaLnBrk="1" hangingPunct="1"/>
              <a:t>8</a:t>
            </a:fld>
            <a:endParaRPr lang="en-US" altLang="es-ES" smtClean="0"/>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png"/><Relationship Id="rId7" Type="http://schemas.openxmlformats.org/officeDocument/2006/relationships/hyperlink" Target="https://www.facebook.com/BSCCNS" TargetMode="External"/><Relationship Id="rId12"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4.png"/><Relationship Id="rId11" Type="http://schemas.openxmlformats.org/officeDocument/2006/relationships/hyperlink" Target="https://www.youtube.com/user/BSCCNS" TargetMode="External"/><Relationship Id="rId5" Type="http://schemas.openxmlformats.org/officeDocument/2006/relationships/hyperlink" Target="https://www.linkedin.com/company/barcelona-supercomputing-center" TargetMode="External"/><Relationship Id="rId10"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hyperlink" Target="https://twitter.com/bsc_cns" TargetMode="Externa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cove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75" y="0"/>
            <a:ext cx="9140825" cy="701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Shape 5"/>
          <p:cNvSpPr txBox="1">
            <a:spLocks noChangeArrowheads="1"/>
          </p:cNvSpPr>
          <p:nvPr userDrawn="1"/>
        </p:nvSpPr>
        <p:spPr bwMode="auto">
          <a:xfrm>
            <a:off x="76200" y="182563"/>
            <a:ext cx="16002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defRPr/>
            </a:pPr>
            <a:r>
              <a:rPr lang="es-ES" altLang="en-US" sz="1800" smtClean="0">
                <a:solidFill>
                  <a:srgbClr val="FFFFFF"/>
                </a:solidFill>
                <a:ea typeface="+mn-ea"/>
              </a:rPr>
              <a:t>www.bsc.es</a:t>
            </a:r>
            <a:endParaRPr lang="en-US" altLang="en-US" sz="1800" smtClean="0">
              <a:latin typeface="Calibri" pitchFamily="34" charset="0"/>
              <a:ea typeface="+mn-ea"/>
            </a:endParaRPr>
          </a:p>
        </p:txBody>
      </p:sp>
      <p:pic>
        <p:nvPicPr>
          <p:cNvPr id="4" name="Picture 11" descr="C:\Users\lbermude\Documents\Laura\PWP BSC\img_ok\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209800" y="830263"/>
            <a:ext cx="4603750"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59"/>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838825" y="1025525"/>
            <a:ext cx="1012825"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hlinkClick r:id="rId5"/>
          </p:cNvPr>
          <p:cNvPicPr>
            <a:picLocks noChangeAspect="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5538788" y="6386513"/>
            <a:ext cx="425450"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hlinkClick r:id="rId7"/>
          </p:cNvPr>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6227763" y="6389688"/>
            <a:ext cx="3937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hlinkClick r:id="rId9"/>
          </p:cNvPr>
          <p:cNvPicPr>
            <a:picLocks noChangeAspect="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6878638" y="6386513"/>
            <a:ext cx="447675"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hlinkClick r:id="rId11"/>
          </p:cNvPr>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7480300" y="6386513"/>
            <a:ext cx="763588"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518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pic>
        <p:nvPicPr>
          <p:cNvPr id="4" name="Picture 13" descr="D:\OLD\MisDocumentos\JASMINA\BSC-Corporative Design\BSC Template\cabecera2012-1600px.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100" y="0"/>
            <a:ext cx="9290050"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Shape 3"/>
          <p:cNvSpPr txBox="1">
            <a:spLocks noChangeArrowheads="1"/>
          </p:cNvSpPr>
          <p:nvPr userDrawn="1"/>
        </p:nvSpPr>
        <p:spPr bwMode="auto">
          <a:xfrm>
            <a:off x="8458200" y="6505575"/>
            <a:ext cx="5334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defRPr/>
            </a:pPr>
            <a:fld id="{973318F9-024A-43ED-9338-6C2CF7267CB8}" type="slidenum">
              <a:rPr lang="en-US" sz="1000" smtClean="0">
                <a:solidFill>
                  <a:srgbClr val="23589C"/>
                </a:solidFill>
              </a:rPr>
              <a:pPr algn="r" eaLnBrk="1" hangingPunct="1">
                <a:defRPr/>
              </a:pPr>
              <a:t>‹Nº›</a:t>
            </a:fld>
            <a:endParaRPr lang="en-US" sz="1800" smtClean="0">
              <a:latin typeface="Calibri" pitchFamily="34" charset="0"/>
            </a:endParaRPr>
          </a:p>
        </p:txBody>
      </p:sp>
      <p:pic>
        <p:nvPicPr>
          <p:cNvPr id="6" name="Picture 11" descr="C:\Users\lbermude\Documents\Laura\PWP BSC\img_ok\logo.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732588" y="144463"/>
            <a:ext cx="193675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59"/>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245475" y="125413"/>
            <a:ext cx="574675"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itle 16"/>
          <p:cNvSpPr>
            <a:spLocks noGrp="1" noChangeAspect="1"/>
          </p:cNvSpPr>
          <p:nvPr>
            <p:ph type="title"/>
          </p:nvPr>
        </p:nvSpPr>
        <p:spPr>
          <a:xfrm>
            <a:off x="396876" y="144432"/>
            <a:ext cx="6191348" cy="696944"/>
          </a:xfrm>
          <a:prstGeom prst="rect">
            <a:avLst/>
          </a:prstGeom>
        </p:spPr>
        <p:txBody>
          <a:bodyPr/>
          <a:lstStyle>
            <a:lvl1pPr algn="l">
              <a:defRPr sz="2800" baseline="0">
                <a:solidFill>
                  <a:schemeClr val="accent1"/>
                </a:solidFill>
                <a:latin typeface="+mj-lt"/>
              </a:defRPr>
            </a:lvl1pPr>
          </a:lstStyle>
          <a:p>
            <a:r>
              <a:rPr lang="en-US" dirty="0" smtClean="0"/>
              <a:t>Click to edit Master title style</a:t>
            </a:r>
            <a:endParaRPr lang="en-US" dirty="0"/>
          </a:p>
        </p:txBody>
      </p:sp>
      <p:sp>
        <p:nvSpPr>
          <p:cNvPr id="11" name="Text Placeholder 10"/>
          <p:cNvSpPr>
            <a:spLocks noGrp="1" noChangeAspect="1"/>
          </p:cNvSpPr>
          <p:nvPr>
            <p:ph type="body" sz="quarter" idx="10"/>
          </p:nvPr>
        </p:nvSpPr>
        <p:spPr>
          <a:xfrm>
            <a:off x="395535" y="985391"/>
            <a:ext cx="8329365" cy="5520184"/>
          </a:xfrm>
          <a:prstGeom prst="rect">
            <a:avLst/>
          </a:prstGeom>
        </p:spPr>
        <p:txBody>
          <a:bodyPr/>
          <a:lstStyle>
            <a:lvl1pPr>
              <a:defRPr sz="2400"/>
            </a:lvl1pPr>
            <a:lvl2pPr>
              <a:defRPr sz="2000"/>
            </a:lvl2pPr>
            <a:lvl3pPr>
              <a:defRPr sz="1800"/>
            </a:lvl3pPr>
            <a:lvl4pPr>
              <a:defRPr sz="16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74090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graphics">
    <p:spTree>
      <p:nvGrpSpPr>
        <p:cNvPr id="1" name=""/>
        <p:cNvGrpSpPr/>
        <p:nvPr/>
      </p:nvGrpSpPr>
      <p:grpSpPr>
        <a:xfrm>
          <a:off x="0" y="0"/>
          <a:ext cx="0" cy="0"/>
          <a:chOff x="0" y="0"/>
          <a:chExt cx="0" cy="0"/>
        </a:xfrm>
      </p:grpSpPr>
      <p:pic>
        <p:nvPicPr>
          <p:cNvPr id="5" name="Picture 13" descr="D:\OLD\MisDocumentos\JASMINA\BSC-Corporative Design\BSC Template\cabecera2012-1600px.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100" y="0"/>
            <a:ext cx="9290050"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Shape 3"/>
          <p:cNvSpPr txBox="1">
            <a:spLocks noChangeArrowheads="1"/>
          </p:cNvSpPr>
          <p:nvPr userDrawn="1"/>
        </p:nvSpPr>
        <p:spPr bwMode="auto">
          <a:xfrm>
            <a:off x="8458200" y="6505575"/>
            <a:ext cx="5334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defRPr/>
            </a:pPr>
            <a:fld id="{D132A793-6304-4462-A78B-E0F62CFD734B}" type="slidenum">
              <a:rPr lang="en-US" sz="1000" smtClean="0">
                <a:solidFill>
                  <a:srgbClr val="23589C"/>
                </a:solidFill>
              </a:rPr>
              <a:pPr algn="r" eaLnBrk="1" hangingPunct="1">
                <a:defRPr/>
              </a:pPr>
              <a:t>‹Nº›</a:t>
            </a:fld>
            <a:endParaRPr lang="en-US" sz="1800" smtClean="0">
              <a:latin typeface="Calibri" pitchFamily="34" charset="0"/>
            </a:endParaRPr>
          </a:p>
        </p:txBody>
      </p:sp>
      <p:pic>
        <p:nvPicPr>
          <p:cNvPr id="7" name="Picture 11" descr="C:\Users\lbermude\Documents\Laura\PWP BSC\img_ok\logo.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732588" y="144463"/>
            <a:ext cx="193675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59"/>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245475" y="125413"/>
            <a:ext cx="574675"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itle 16"/>
          <p:cNvSpPr>
            <a:spLocks noGrp="1" noChangeAspect="1"/>
          </p:cNvSpPr>
          <p:nvPr>
            <p:ph type="title"/>
          </p:nvPr>
        </p:nvSpPr>
        <p:spPr>
          <a:xfrm>
            <a:off x="396876" y="144432"/>
            <a:ext cx="6191348" cy="696944"/>
          </a:xfrm>
          <a:prstGeom prst="rect">
            <a:avLst/>
          </a:prstGeom>
        </p:spPr>
        <p:txBody>
          <a:bodyPr/>
          <a:lstStyle>
            <a:lvl1pPr algn="l">
              <a:defRPr sz="2800" baseline="0">
                <a:solidFill>
                  <a:schemeClr val="accent1"/>
                </a:solidFill>
                <a:latin typeface="+mj-lt"/>
              </a:defRPr>
            </a:lvl1pPr>
          </a:lstStyle>
          <a:p>
            <a:r>
              <a:rPr lang="en-US" dirty="0" smtClean="0"/>
              <a:t>Click to edit Master title style</a:t>
            </a:r>
            <a:endParaRPr lang="en-US" dirty="0"/>
          </a:p>
        </p:txBody>
      </p:sp>
      <p:sp>
        <p:nvSpPr>
          <p:cNvPr id="9" name="Text Placeholder 10"/>
          <p:cNvSpPr>
            <a:spLocks noGrp="1" noChangeAspect="1"/>
          </p:cNvSpPr>
          <p:nvPr>
            <p:ph type="body" sz="quarter" idx="10"/>
          </p:nvPr>
        </p:nvSpPr>
        <p:spPr>
          <a:xfrm>
            <a:off x="395535" y="985391"/>
            <a:ext cx="8329365" cy="5520184"/>
          </a:xfrm>
          <a:prstGeom prst="rect">
            <a:avLst/>
          </a:prstGeom>
        </p:spPr>
        <p:txBody>
          <a:bodyPr/>
          <a:lstStyle>
            <a:lvl1pPr>
              <a:defRPr sz="2400"/>
            </a:lvl1pPr>
            <a:lvl2pPr>
              <a:defRPr sz="2000"/>
            </a:lvl2pPr>
            <a:lvl3pPr>
              <a:defRPr sz="1800"/>
            </a:lvl3pPr>
            <a:lvl4pPr>
              <a:defRPr sz="16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hart Placeholder 3"/>
          <p:cNvSpPr>
            <a:spLocks noGrp="1" noChangeAspect="1"/>
          </p:cNvSpPr>
          <p:nvPr>
            <p:ph type="chart" sz="quarter" idx="11"/>
          </p:nvPr>
        </p:nvSpPr>
        <p:spPr>
          <a:xfrm>
            <a:off x="4572000" y="1997794"/>
            <a:ext cx="4152900" cy="4608512"/>
          </a:xfrm>
          <a:prstGeom prst="rect">
            <a:avLst/>
          </a:prstGeom>
        </p:spPr>
        <p:txBody>
          <a:bodyPr/>
          <a:lstStyle>
            <a:lvl1pPr marL="0" indent="0">
              <a:buNone/>
              <a:defRPr sz="1200"/>
            </a:lvl1pPr>
          </a:lstStyle>
          <a:p>
            <a:pPr lvl="0"/>
            <a:r>
              <a:rPr lang="en-US" noProof="0" smtClean="0"/>
              <a:t>Click icon to add chart</a:t>
            </a:r>
            <a:endParaRPr lang="es-ES" noProof="0" dirty="0" smtClean="0"/>
          </a:p>
        </p:txBody>
      </p:sp>
    </p:spTree>
    <p:extLst>
      <p:ext uri="{BB962C8B-B14F-4D97-AF65-F5344CB8AC3E}">
        <p14:creationId xmlns:p14="http://schemas.microsoft.com/office/powerpoint/2010/main" val="34476315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ext-picture">
    <p:spTree>
      <p:nvGrpSpPr>
        <p:cNvPr id="1" name=""/>
        <p:cNvGrpSpPr/>
        <p:nvPr/>
      </p:nvGrpSpPr>
      <p:grpSpPr>
        <a:xfrm>
          <a:off x="0" y="0"/>
          <a:ext cx="0" cy="0"/>
          <a:chOff x="0" y="0"/>
          <a:chExt cx="0" cy="0"/>
        </a:xfrm>
      </p:grpSpPr>
      <p:pic>
        <p:nvPicPr>
          <p:cNvPr id="5" name="Picture 13" descr="D:\OLD\MisDocumentos\JASMINA\BSC-Corporative Design\BSC Template\cabecera2012-1600px.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100" y="0"/>
            <a:ext cx="9290050"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Shape 3"/>
          <p:cNvSpPr txBox="1">
            <a:spLocks noChangeArrowheads="1"/>
          </p:cNvSpPr>
          <p:nvPr userDrawn="1"/>
        </p:nvSpPr>
        <p:spPr bwMode="auto">
          <a:xfrm>
            <a:off x="8458200" y="6505575"/>
            <a:ext cx="5334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defRPr/>
            </a:pPr>
            <a:fld id="{D4571D46-E6DC-46FE-8660-32E68679A89F}" type="slidenum">
              <a:rPr lang="en-US" sz="1000" smtClean="0">
                <a:solidFill>
                  <a:srgbClr val="23589C"/>
                </a:solidFill>
              </a:rPr>
              <a:pPr algn="r" eaLnBrk="1" hangingPunct="1">
                <a:defRPr/>
              </a:pPr>
              <a:t>‹Nº›</a:t>
            </a:fld>
            <a:endParaRPr lang="en-US" sz="1800" smtClean="0">
              <a:latin typeface="Calibri" pitchFamily="34" charset="0"/>
            </a:endParaRPr>
          </a:p>
        </p:txBody>
      </p:sp>
      <p:pic>
        <p:nvPicPr>
          <p:cNvPr id="7" name="Picture 11" descr="C:\Users\lbermude\Documents\Laura\PWP BSC\img_ok\logo.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732588" y="144463"/>
            <a:ext cx="193675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59"/>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245475" y="125413"/>
            <a:ext cx="574675"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itle 16"/>
          <p:cNvSpPr>
            <a:spLocks noGrp="1"/>
          </p:cNvSpPr>
          <p:nvPr>
            <p:ph type="title"/>
          </p:nvPr>
        </p:nvSpPr>
        <p:spPr>
          <a:xfrm>
            <a:off x="396876" y="144432"/>
            <a:ext cx="6191348" cy="696944"/>
          </a:xfrm>
          <a:prstGeom prst="rect">
            <a:avLst/>
          </a:prstGeom>
        </p:spPr>
        <p:txBody>
          <a:bodyPr/>
          <a:lstStyle>
            <a:lvl1pPr algn="l">
              <a:defRPr sz="2800" baseline="0">
                <a:solidFill>
                  <a:schemeClr val="accent1"/>
                </a:solidFill>
                <a:latin typeface="+mj-lt"/>
              </a:defRPr>
            </a:lvl1pPr>
          </a:lstStyle>
          <a:p>
            <a:r>
              <a:rPr lang="en-US" dirty="0" smtClean="0"/>
              <a:t>Click to edit Master title style</a:t>
            </a:r>
            <a:endParaRPr lang="en-US" dirty="0"/>
          </a:p>
        </p:txBody>
      </p:sp>
      <p:sp>
        <p:nvSpPr>
          <p:cNvPr id="10" name="Picture Placeholder 9"/>
          <p:cNvSpPr>
            <a:spLocks noGrp="1" noChangeAspect="1"/>
          </p:cNvSpPr>
          <p:nvPr>
            <p:ph type="pic" sz="quarter" idx="11"/>
          </p:nvPr>
        </p:nvSpPr>
        <p:spPr>
          <a:xfrm>
            <a:off x="4572000" y="3221930"/>
            <a:ext cx="4152900" cy="3384376"/>
          </a:xfrm>
          <a:prstGeom prst="rect">
            <a:avLst/>
          </a:prstGeom>
        </p:spPr>
        <p:txBody>
          <a:bodyPr/>
          <a:lstStyle>
            <a:lvl1pPr marL="0" indent="0">
              <a:buNone/>
              <a:defRPr sz="1200"/>
            </a:lvl1pPr>
          </a:lstStyle>
          <a:p>
            <a:pPr lvl="0"/>
            <a:r>
              <a:rPr lang="en-US" noProof="0" smtClean="0"/>
              <a:t>Click icon to add picture</a:t>
            </a:r>
            <a:endParaRPr lang="en-US" noProof="0" dirty="0"/>
          </a:p>
        </p:txBody>
      </p:sp>
      <p:sp>
        <p:nvSpPr>
          <p:cNvPr id="9" name="Text Placeholder 10"/>
          <p:cNvSpPr>
            <a:spLocks noGrp="1" noChangeAspect="1"/>
          </p:cNvSpPr>
          <p:nvPr>
            <p:ph type="body" sz="quarter" idx="10"/>
          </p:nvPr>
        </p:nvSpPr>
        <p:spPr>
          <a:xfrm>
            <a:off x="395535" y="985391"/>
            <a:ext cx="8329365" cy="5520184"/>
          </a:xfrm>
          <a:prstGeom prst="rect">
            <a:avLst/>
          </a:prstGeom>
        </p:spPr>
        <p:txBody>
          <a:bodyPr/>
          <a:lstStyle>
            <a:lvl1pPr>
              <a:defRPr sz="2400"/>
            </a:lvl1pPr>
            <a:lvl2pPr>
              <a:defRPr sz="2000"/>
            </a:lvl2pPr>
            <a:lvl3pPr>
              <a:defRPr sz="1800"/>
            </a:lvl3pPr>
            <a:lvl4pPr>
              <a:defRPr sz="16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8150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future-plans">
    <p:spTree>
      <p:nvGrpSpPr>
        <p:cNvPr id="1" name=""/>
        <p:cNvGrpSpPr/>
        <p:nvPr/>
      </p:nvGrpSpPr>
      <p:grpSpPr>
        <a:xfrm>
          <a:off x="0" y="0"/>
          <a:ext cx="0" cy="0"/>
          <a:chOff x="0" y="0"/>
          <a:chExt cx="0" cy="0"/>
        </a:xfrm>
      </p:grpSpPr>
      <p:sp>
        <p:nvSpPr>
          <p:cNvPr id="2" name="TextShape 1"/>
          <p:cNvSpPr txBox="1">
            <a:spLocks noChangeArrowheads="1"/>
          </p:cNvSpPr>
          <p:nvPr userDrawn="1"/>
        </p:nvSpPr>
        <p:spPr bwMode="auto">
          <a:xfrm>
            <a:off x="685800" y="2181225"/>
            <a:ext cx="7772400"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defRPr/>
            </a:pPr>
            <a:r>
              <a:rPr lang="es-ES" altLang="en-US" sz="2800" smtClean="0">
                <a:solidFill>
                  <a:srgbClr val="FFFFFF"/>
                </a:solidFill>
                <a:ea typeface="+mn-ea"/>
              </a:rPr>
              <a:t>FUTURE PLANS</a:t>
            </a:r>
            <a:endParaRPr lang="en-US" altLang="en-US" sz="1800" smtClean="0">
              <a:latin typeface="Calibri" pitchFamily="34" charset="0"/>
              <a:ea typeface="+mn-ea"/>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0"/>
            <a:ext cx="9140825" cy="701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Shape 1"/>
          <p:cNvSpPr txBox="1">
            <a:spLocks noChangeAspect="1" noChangeArrowheads="1"/>
          </p:cNvSpPr>
          <p:nvPr userDrawn="1"/>
        </p:nvSpPr>
        <p:spPr bwMode="auto">
          <a:xfrm>
            <a:off x="838200" y="2333625"/>
            <a:ext cx="7772400"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defRPr/>
            </a:pPr>
            <a:r>
              <a:rPr lang="es-ES" altLang="en-US" sz="2800" dirty="0" smtClean="0">
                <a:solidFill>
                  <a:srgbClr val="FFFFFF"/>
                </a:solidFill>
                <a:ea typeface="+mn-ea"/>
              </a:rPr>
              <a:t>MAIN RESEARCH LINES &amp; RESULTS</a:t>
            </a:r>
            <a:endParaRPr lang="en-US" altLang="en-US" sz="1800" dirty="0" smtClean="0">
              <a:latin typeface="Calibri" pitchFamily="34" charset="0"/>
              <a:ea typeface="+mn-ea"/>
            </a:endParaRPr>
          </a:p>
        </p:txBody>
      </p:sp>
    </p:spTree>
    <p:extLst>
      <p:ext uri="{BB962C8B-B14F-4D97-AF65-F5344CB8AC3E}">
        <p14:creationId xmlns:p14="http://schemas.microsoft.com/office/powerpoint/2010/main" val="3953092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uture-plans">
    <p:spTree>
      <p:nvGrpSpPr>
        <p:cNvPr id="1" name=""/>
        <p:cNvGrpSpPr/>
        <p:nvPr/>
      </p:nvGrpSpPr>
      <p:grpSpPr>
        <a:xfrm>
          <a:off x="0" y="0"/>
          <a:ext cx="0" cy="0"/>
          <a:chOff x="0" y="0"/>
          <a:chExt cx="0" cy="0"/>
        </a:xfrm>
      </p:grpSpPr>
      <p:sp>
        <p:nvSpPr>
          <p:cNvPr id="2" name="TextShape 1"/>
          <p:cNvSpPr txBox="1">
            <a:spLocks noChangeArrowheads="1"/>
          </p:cNvSpPr>
          <p:nvPr userDrawn="1"/>
        </p:nvSpPr>
        <p:spPr bwMode="auto">
          <a:xfrm>
            <a:off x="685800" y="2181225"/>
            <a:ext cx="7772400"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defRPr/>
            </a:pPr>
            <a:r>
              <a:rPr lang="es-ES" altLang="en-US" sz="2800" smtClean="0">
                <a:solidFill>
                  <a:srgbClr val="FFFFFF"/>
                </a:solidFill>
                <a:ea typeface="+mn-ea"/>
              </a:rPr>
              <a:t>FUTURE PLANS</a:t>
            </a:r>
            <a:endParaRPr lang="en-US" altLang="en-US" sz="1800" smtClean="0">
              <a:latin typeface="Calibri" pitchFamily="34" charset="0"/>
              <a:ea typeface="+mn-ea"/>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0"/>
            <a:ext cx="9140825" cy="701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Shape 1"/>
          <p:cNvSpPr txBox="1">
            <a:spLocks noChangeAspect="1" noChangeArrowheads="1"/>
          </p:cNvSpPr>
          <p:nvPr userDrawn="1"/>
        </p:nvSpPr>
        <p:spPr bwMode="auto">
          <a:xfrm>
            <a:off x="838200" y="2333625"/>
            <a:ext cx="7772400"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defRPr/>
            </a:pPr>
            <a:r>
              <a:rPr lang="es-ES" altLang="en-US" sz="2800" dirty="0" smtClean="0">
                <a:solidFill>
                  <a:srgbClr val="FFFFFF"/>
                </a:solidFill>
                <a:ea typeface="+mn-ea"/>
              </a:rPr>
              <a:t>FUTURE PLANS</a:t>
            </a:r>
            <a:endParaRPr lang="en-US" altLang="en-US" sz="1800" dirty="0" smtClean="0">
              <a:latin typeface="Calibri" pitchFamily="34" charset="0"/>
              <a:ea typeface="+mn-ea"/>
            </a:endParaRPr>
          </a:p>
        </p:txBody>
      </p:sp>
    </p:spTree>
    <p:extLst>
      <p:ext uri="{BB962C8B-B14F-4D97-AF65-F5344CB8AC3E}">
        <p14:creationId xmlns:p14="http://schemas.microsoft.com/office/powerpoint/2010/main" val="519620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ansition slide1">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0"/>
            <a:ext cx="9140825" cy="701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Shape 3"/>
          <p:cNvSpPr txBox="1">
            <a:spLocks noChangeAspect="1" noChangeArrowheads="1"/>
          </p:cNvSpPr>
          <p:nvPr userDrawn="1"/>
        </p:nvSpPr>
        <p:spPr bwMode="auto">
          <a:xfrm>
            <a:off x="76200" y="182563"/>
            <a:ext cx="16002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defRPr/>
            </a:pPr>
            <a:r>
              <a:rPr lang="es-ES" altLang="en-US" sz="1800" dirty="0" smtClean="0">
                <a:solidFill>
                  <a:srgbClr val="FFFFFF"/>
                </a:solidFill>
                <a:ea typeface="+mn-ea"/>
              </a:rPr>
              <a:t>www.bsc.es</a:t>
            </a:r>
            <a:endParaRPr lang="en-US" altLang="en-US" sz="1800" dirty="0" smtClean="0">
              <a:latin typeface="Calibri" pitchFamily="34" charset="0"/>
              <a:ea typeface="+mn-ea"/>
            </a:endParaRPr>
          </a:p>
        </p:txBody>
      </p:sp>
      <p:pic>
        <p:nvPicPr>
          <p:cNvPr id="5" name="Picture 11" descr="C:\Users\lbermude\Documents\Laura\PWP BSC\img_ok\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292725" y="185738"/>
            <a:ext cx="3306763" cy="99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59"/>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885113" y="176213"/>
            <a:ext cx="8302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8 Título"/>
          <p:cNvSpPr>
            <a:spLocks noGrp="1" noChangeAspect="1"/>
          </p:cNvSpPr>
          <p:nvPr>
            <p:ph type="title"/>
          </p:nvPr>
        </p:nvSpPr>
        <p:spPr>
          <a:xfrm>
            <a:off x="457200" y="3176996"/>
            <a:ext cx="8229600" cy="665931"/>
          </a:xfrm>
          <a:prstGeom prst="rect">
            <a:avLst/>
          </a:prstGeom>
        </p:spPr>
        <p:txBody>
          <a:bodyPr/>
          <a:lstStyle>
            <a:lvl1pPr>
              <a:defRPr sz="3200" baseline="0">
                <a:solidFill>
                  <a:schemeClr val="accent1"/>
                </a:solidFill>
              </a:defRPr>
            </a:lvl1pPr>
          </a:lstStyle>
          <a:p>
            <a:r>
              <a:rPr lang="es-ES" dirty="0" smtClean="0"/>
              <a:t>Haga clic para modificar el estilo de título del patrón</a:t>
            </a:r>
            <a:endParaRPr lang="es-ES" dirty="0"/>
          </a:p>
        </p:txBody>
      </p:sp>
    </p:spTree>
    <p:extLst>
      <p:ext uri="{BB962C8B-B14F-4D97-AF65-F5344CB8AC3E}">
        <p14:creationId xmlns:p14="http://schemas.microsoft.com/office/powerpoint/2010/main" val="2258798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ransition-slide-2">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0"/>
            <a:ext cx="9140825" cy="701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1" descr="C:\Users\lbermude\Documents\Laura\PWP BSC\img_ok\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476375" y="1584325"/>
            <a:ext cx="6191250"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59"/>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200775" y="1690688"/>
            <a:ext cx="1555750" cy="80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Shape 3"/>
          <p:cNvSpPr txBox="1">
            <a:spLocks noChangeAspect="1" noChangeArrowheads="1"/>
          </p:cNvSpPr>
          <p:nvPr userDrawn="1"/>
        </p:nvSpPr>
        <p:spPr bwMode="auto">
          <a:xfrm>
            <a:off x="76200" y="182563"/>
            <a:ext cx="16002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defRPr/>
            </a:pPr>
            <a:r>
              <a:rPr lang="es-ES" altLang="en-US" sz="1800" dirty="0" smtClean="0">
                <a:solidFill>
                  <a:srgbClr val="FFFFFF"/>
                </a:solidFill>
                <a:ea typeface="+mn-ea"/>
              </a:rPr>
              <a:t>www.bsc.es</a:t>
            </a:r>
            <a:endParaRPr lang="en-US" altLang="en-US" sz="1800" dirty="0" smtClean="0">
              <a:latin typeface="Calibri" pitchFamily="34" charset="0"/>
              <a:ea typeface="+mn-ea"/>
            </a:endParaRPr>
          </a:p>
        </p:txBody>
      </p:sp>
      <p:sp>
        <p:nvSpPr>
          <p:cNvPr id="9" name="8 Título"/>
          <p:cNvSpPr>
            <a:spLocks noGrp="1" noChangeAspect="1"/>
          </p:cNvSpPr>
          <p:nvPr>
            <p:ph type="title"/>
          </p:nvPr>
        </p:nvSpPr>
        <p:spPr>
          <a:xfrm>
            <a:off x="3819339" y="4806106"/>
            <a:ext cx="4762872" cy="720080"/>
          </a:xfrm>
          <a:prstGeom prst="rect">
            <a:avLst/>
          </a:prstGeom>
        </p:spPr>
        <p:txBody>
          <a:bodyPr/>
          <a:lstStyle>
            <a:lvl1pPr algn="r">
              <a:defRPr sz="2800" baseline="0">
                <a:solidFill>
                  <a:schemeClr val="accent1"/>
                </a:solidFill>
              </a:defRPr>
            </a:lvl1pPr>
          </a:lstStyle>
          <a:p>
            <a:r>
              <a:rPr lang="es-ES" dirty="0" smtClean="0"/>
              <a:t>Haga clic para modificar el estilo de título del patrón</a:t>
            </a:r>
            <a:endParaRPr lang="es-ES" dirty="0"/>
          </a:p>
        </p:txBody>
      </p:sp>
    </p:spTree>
    <p:extLst>
      <p:ext uri="{BB962C8B-B14F-4D97-AF65-F5344CB8AC3E}">
        <p14:creationId xmlns:p14="http://schemas.microsoft.com/office/powerpoint/2010/main" val="830295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ank-you">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0"/>
            <a:ext cx="9140825" cy="701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Shape 3"/>
          <p:cNvSpPr txBox="1">
            <a:spLocks noChangeAspect="1" noChangeArrowheads="1"/>
          </p:cNvSpPr>
          <p:nvPr userDrawn="1"/>
        </p:nvSpPr>
        <p:spPr bwMode="auto">
          <a:xfrm>
            <a:off x="76200" y="182563"/>
            <a:ext cx="16002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defRPr/>
            </a:pPr>
            <a:r>
              <a:rPr lang="es-ES" altLang="en-US" sz="1800" dirty="0" smtClean="0">
                <a:solidFill>
                  <a:srgbClr val="FFFFFF"/>
                </a:solidFill>
                <a:ea typeface="+mn-ea"/>
              </a:rPr>
              <a:t>www.bsc.es</a:t>
            </a:r>
            <a:endParaRPr lang="en-US" altLang="en-US" sz="1800" dirty="0" smtClean="0">
              <a:latin typeface="Calibri" pitchFamily="34" charset="0"/>
              <a:ea typeface="+mn-ea"/>
            </a:endParaRPr>
          </a:p>
        </p:txBody>
      </p:sp>
      <p:pic>
        <p:nvPicPr>
          <p:cNvPr id="4" name="Picture 11" descr="C:\Users\lbermude\Documents\Laura\PWP BSC\img_ok\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843213" y="2016125"/>
            <a:ext cx="3306762" cy="99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59"/>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435600" y="2006600"/>
            <a:ext cx="8302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30313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981" r:id="rId1"/>
    <p:sldLayoutId id="2147484982" r:id="rId2"/>
    <p:sldLayoutId id="2147484983" r:id="rId3"/>
    <p:sldLayoutId id="2147484984" r:id="rId4"/>
    <p:sldLayoutId id="2147484985" r:id="rId5"/>
    <p:sldLayoutId id="2147484986" r:id="rId6"/>
    <p:sldLayoutId id="2147484987" r:id="rId7"/>
    <p:sldLayoutId id="2147484988" r:id="rId8"/>
    <p:sldLayoutId id="2147484989" r:id="rId9"/>
  </p:sldLayoutIdLst>
  <p:timing>
    <p:tnLst>
      <p:par>
        <p:cTn id="1" dur="indefinite" restart="never" nodeType="tmRoot"/>
      </p:par>
    </p:tnLst>
  </p:timing>
  <p:hf sldNum="0" hdr="0" ftr="0" dt="0"/>
  <p:txStyles>
    <p:titleStyle>
      <a:lvl1pPr algn="ctr" rtl="0" eaLnBrk="0" fontAlgn="base" hangingPunct="0">
        <a:spcBef>
          <a:spcPct val="0"/>
        </a:spcBef>
        <a:spcAft>
          <a:spcPct val="0"/>
        </a:spcAft>
        <a:defRPr sz="4400">
          <a:solidFill>
            <a:schemeClr val="tx2"/>
          </a:solidFill>
          <a:latin typeface="Arial" pitchFamily="34" charset="0"/>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pitchFamily="34" charset="0"/>
          <a:ea typeface="ＭＳ Ｐゴシック" charset="0"/>
          <a:cs typeface="ＭＳ Ｐゴシック"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itchFamily="34" charset="0"/>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Arial" pitchFamily="34" charset="0"/>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Arial" pitchFamily="34" charset="0"/>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Arial" pitchFamily="34" charset="0"/>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ea typeface="ＭＳ Ｐゴシック" charset="0"/>
        </a:defRPr>
      </a:lvl5pPr>
      <a:lvl6pPr marL="2514600" indent="-228600" algn="l" rtl="0" eaLnBrk="0" fontAlgn="base" hangingPunct="0">
        <a:spcBef>
          <a:spcPct val="20000"/>
        </a:spcBef>
        <a:spcAft>
          <a:spcPct val="0"/>
        </a:spcAft>
        <a:buChar char="»"/>
        <a:defRPr sz="2000">
          <a:solidFill>
            <a:schemeClr val="tx1"/>
          </a:solidFill>
          <a:latin typeface="Arial" pitchFamily="34" charset="0"/>
        </a:defRPr>
      </a:lvl6pPr>
      <a:lvl7pPr marL="2971800" indent="-228600" algn="l" rtl="0" eaLnBrk="0" fontAlgn="base" hangingPunct="0">
        <a:spcBef>
          <a:spcPct val="20000"/>
        </a:spcBef>
        <a:spcAft>
          <a:spcPct val="0"/>
        </a:spcAft>
        <a:buChar char="»"/>
        <a:defRPr sz="2000">
          <a:solidFill>
            <a:schemeClr val="tx1"/>
          </a:solidFill>
          <a:latin typeface="Arial" pitchFamily="34" charset="0"/>
        </a:defRPr>
      </a:lvl7pPr>
      <a:lvl8pPr marL="3429000" indent="-228600" algn="l" rtl="0" eaLnBrk="0" fontAlgn="base" hangingPunct="0">
        <a:spcBef>
          <a:spcPct val="20000"/>
        </a:spcBef>
        <a:spcAft>
          <a:spcPct val="0"/>
        </a:spcAft>
        <a:buChar char="»"/>
        <a:defRPr sz="2000">
          <a:solidFill>
            <a:schemeClr val="tx1"/>
          </a:solidFill>
          <a:latin typeface="Arial" pitchFamily="34" charset="0"/>
        </a:defRPr>
      </a:lvl8pPr>
      <a:lvl9pPr marL="3886200" indent="-228600" algn="l" rtl="0" eaLnBrk="0" fontAlgn="base" hangingPunct="0">
        <a:spcBef>
          <a:spcPct val="20000"/>
        </a:spcBef>
        <a:spcAft>
          <a:spcPct val="0"/>
        </a:spcAft>
        <a:buChar char="»"/>
        <a:defRPr sz="2000">
          <a:solidFill>
            <a:schemeClr val="tx1"/>
          </a:solidFill>
          <a:latin typeface="Arial" pitchFamily="34" charset="0"/>
        </a:defRPr>
      </a:lvl9pPr>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jpeg"/><Relationship Id="rId9"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2" name="TextShape 1"/>
          <p:cNvSpPr txBox="1">
            <a:spLocks noChangeArrowheads="1"/>
          </p:cNvSpPr>
          <p:nvPr/>
        </p:nvSpPr>
        <p:spPr bwMode="auto">
          <a:xfrm>
            <a:off x="6084168" y="196850"/>
            <a:ext cx="291219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r>
              <a:rPr lang="en-US" altLang="es-ES" sz="1400" dirty="0">
                <a:solidFill>
                  <a:srgbClr val="FFFFFF"/>
                </a:solidFill>
                <a:latin typeface="Calibri" pitchFamily="34" charset="0"/>
              </a:rPr>
              <a:t>Barcelona, </a:t>
            </a:r>
            <a:r>
              <a:rPr lang="en-US" altLang="es-ES" sz="1400" dirty="0" smtClean="0">
                <a:solidFill>
                  <a:srgbClr val="FFFFFF"/>
                </a:solidFill>
                <a:latin typeface="Calibri" pitchFamily="34" charset="0"/>
              </a:rPr>
              <a:t>13  November  </a:t>
            </a:r>
            <a:r>
              <a:rPr lang="en-US" altLang="es-ES" sz="1400" dirty="0">
                <a:solidFill>
                  <a:srgbClr val="FFFFFF"/>
                </a:solidFill>
                <a:latin typeface="Calibri" pitchFamily="34" charset="0"/>
              </a:rPr>
              <a:t>2015</a:t>
            </a:r>
            <a:endParaRPr lang="en-US" altLang="es-ES" dirty="0">
              <a:latin typeface="Calibri" pitchFamily="34" charset="0"/>
            </a:endParaRPr>
          </a:p>
        </p:txBody>
      </p:sp>
      <p:sp>
        <p:nvSpPr>
          <p:cNvPr id="10243" name="TextShape 2"/>
          <p:cNvSpPr txBox="1">
            <a:spLocks noChangeArrowheads="1"/>
          </p:cNvSpPr>
          <p:nvPr/>
        </p:nvSpPr>
        <p:spPr bwMode="auto">
          <a:xfrm>
            <a:off x="-7312" y="2465388"/>
            <a:ext cx="9144000"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ltLang="es-ES" sz="3200" b="1" dirty="0">
                <a:solidFill>
                  <a:srgbClr val="FFFFFF"/>
                </a:solidFill>
              </a:rPr>
              <a:t>RESILIENCE: </a:t>
            </a:r>
            <a:r>
              <a:rPr lang="en-US" altLang="es-ES" sz="2800" b="1" dirty="0">
                <a:solidFill>
                  <a:srgbClr val="FFFFFF"/>
                </a:solidFill>
              </a:rPr>
              <a:t>A semi-operational prototype to predict wind speed at seasonal time scales</a:t>
            </a:r>
          </a:p>
        </p:txBody>
      </p:sp>
      <p:sp>
        <p:nvSpPr>
          <p:cNvPr id="10245" name="TextShape 4"/>
          <p:cNvSpPr txBox="1">
            <a:spLocks noChangeArrowheads="1"/>
          </p:cNvSpPr>
          <p:nvPr/>
        </p:nvSpPr>
        <p:spPr bwMode="auto">
          <a:xfrm>
            <a:off x="1350963" y="5170488"/>
            <a:ext cx="6480175"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s-ES_tradnl" altLang="es-ES" dirty="0" err="1" smtClean="0">
                <a:solidFill>
                  <a:srgbClr val="FFFFFF"/>
                </a:solidFill>
              </a:rPr>
              <a:t>Isadora</a:t>
            </a:r>
            <a:r>
              <a:rPr lang="es-ES_tradnl" altLang="es-ES" dirty="0" smtClean="0">
                <a:solidFill>
                  <a:srgbClr val="FFFFFF"/>
                </a:solidFill>
              </a:rPr>
              <a:t> Jiménez</a:t>
            </a:r>
            <a:endParaRPr lang="es-ES" altLang="es-ES" dirty="0">
              <a:solidFill>
                <a:srgbClr val="FFFFFF"/>
              </a:solidFill>
            </a:endParaRPr>
          </a:p>
          <a:p>
            <a:pPr algn="ctr" eaLnBrk="1" hangingPunct="1"/>
            <a:r>
              <a:rPr lang="es-ES" altLang="es-ES" i="1" dirty="0" err="1" smtClean="0">
                <a:solidFill>
                  <a:srgbClr val="FFFFFF"/>
                </a:solidFill>
                <a:latin typeface="Calibri" pitchFamily="34" charset="0"/>
              </a:rPr>
              <a:t>Earth</a:t>
            </a:r>
            <a:r>
              <a:rPr lang="es-ES" altLang="es-ES" i="1" dirty="0" smtClean="0">
                <a:solidFill>
                  <a:srgbClr val="FFFFFF"/>
                </a:solidFill>
                <a:latin typeface="Calibri" pitchFamily="34" charset="0"/>
              </a:rPr>
              <a:t> </a:t>
            </a:r>
            <a:r>
              <a:rPr lang="es-ES" altLang="es-ES" i="1" dirty="0" err="1" smtClean="0">
                <a:solidFill>
                  <a:srgbClr val="FFFFFF"/>
                </a:solidFill>
                <a:latin typeface="Calibri" pitchFamily="34" charset="0"/>
              </a:rPr>
              <a:t>System</a:t>
            </a:r>
            <a:r>
              <a:rPr lang="es-ES" altLang="es-ES" i="1" dirty="0" smtClean="0">
                <a:solidFill>
                  <a:srgbClr val="FFFFFF"/>
                </a:solidFill>
                <a:latin typeface="Calibri" pitchFamily="34" charset="0"/>
              </a:rPr>
              <a:t> </a:t>
            </a:r>
            <a:r>
              <a:rPr lang="es-ES" altLang="es-ES" i="1" dirty="0" err="1" smtClean="0">
                <a:solidFill>
                  <a:srgbClr val="FFFFFF"/>
                </a:solidFill>
                <a:latin typeface="Calibri" pitchFamily="34" charset="0"/>
              </a:rPr>
              <a:t>Services</a:t>
            </a:r>
            <a:r>
              <a:rPr lang="es-ES" altLang="es-ES" i="1" dirty="0" smtClean="0">
                <a:solidFill>
                  <a:srgbClr val="FFFFFF"/>
                </a:solidFill>
                <a:latin typeface="Calibri" pitchFamily="34" charset="0"/>
              </a:rPr>
              <a:t> – </a:t>
            </a:r>
            <a:r>
              <a:rPr lang="es-ES" altLang="es-ES" i="1" dirty="0" err="1" smtClean="0">
                <a:solidFill>
                  <a:srgbClr val="FFFFFF"/>
                </a:solidFill>
                <a:latin typeface="Calibri" pitchFamily="34" charset="0"/>
              </a:rPr>
              <a:t>Earth</a:t>
            </a:r>
            <a:r>
              <a:rPr lang="es-ES" altLang="es-ES" i="1" dirty="0" smtClean="0">
                <a:solidFill>
                  <a:srgbClr val="FFFFFF"/>
                </a:solidFill>
                <a:latin typeface="Calibri" pitchFamily="34" charset="0"/>
              </a:rPr>
              <a:t> </a:t>
            </a:r>
            <a:r>
              <a:rPr lang="es-ES" altLang="es-ES" i="1" dirty="0" err="1" smtClean="0">
                <a:solidFill>
                  <a:srgbClr val="FFFFFF"/>
                </a:solidFill>
                <a:latin typeface="Calibri" pitchFamily="34" charset="0"/>
              </a:rPr>
              <a:t>Sciences</a:t>
            </a:r>
            <a:r>
              <a:rPr lang="es-ES" altLang="es-ES" i="1" dirty="0" smtClean="0">
                <a:solidFill>
                  <a:srgbClr val="FFFFFF"/>
                </a:solidFill>
                <a:latin typeface="Calibri" pitchFamily="34" charset="0"/>
              </a:rPr>
              <a:t> </a:t>
            </a:r>
            <a:r>
              <a:rPr lang="es-ES" altLang="es-ES" i="1" dirty="0" err="1" smtClean="0">
                <a:solidFill>
                  <a:srgbClr val="FFFFFF"/>
                </a:solidFill>
                <a:latin typeface="Calibri" pitchFamily="34" charset="0"/>
              </a:rPr>
              <a:t>Department</a:t>
            </a:r>
            <a:endParaRPr lang="en-US" altLang="es-ES" i="1" dirty="0">
              <a:latin typeface="Calibri" pitchFamily="34" charset="0"/>
            </a:endParaRPr>
          </a:p>
        </p:txBody>
      </p:sp>
    </p:spTree>
  </p:cSld>
  <p:clrMapOvr>
    <a:masterClrMapping/>
  </p:clrMapOvr>
  <p:timing>
    <p:tnLst>
      <p:par>
        <p:cTn id="1" dur="indefinite" restart="never" nodeType="tmRoot">
          <p:childTnLst>
            <p:seq>
              <p:cTn id="2" nodeType="mainSeq">
                <p:childTnLst>
                  <p:par>
                    <p:cTn id="3" nodeType="clickPar"/>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24 Título"/>
          <p:cNvSpPr>
            <a:spLocks noGrp="1"/>
          </p:cNvSpPr>
          <p:nvPr>
            <p:ph type="title"/>
          </p:nvPr>
        </p:nvSpPr>
        <p:spPr>
          <a:xfrm>
            <a:off x="396875" y="144463"/>
            <a:ext cx="6191250" cy="696912"/>
          </a:xfrm>
        </p:spPr>
        <p:txBody>
          <a:bodyPr/>
          <a:lstStyle/>
          <a:p>
            <a:pPr>
              <a:defRPr/>
            </a:pPr>
            <a:r>
              <a:rPr lang="es-ES_tradnl" dirty="0" smtClean="0"/>
              <a:t>RESILIENCE</a:t>
            </a:r>
            <a:endParaRPr lang="es-ES" dirty="0"/>
          </a:p>
        </p:txBody>
      </p:sp>
      <p:sp>
        <p:nvSpPr>
          <p:cNvPr id="3" name="2 Rectángulo"/>
          <p:cNvSpPr/>
          <p:nvPr/>
        </p:nvSpPr>
        <p:spPr>
          <a:xfrm>
            <a:off x="0" y="0"/>
            <a:ext cx="9144000" cy="989682"/>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292" r="17581"/>
          <a:stretch/>
        </p:blipFill>
        <p:spPr bwMode="auto">
          <a:xfrm>
            <a:off x="0" y="0"/>
            <a:ext cx="9144000" cy="701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10 Rectángulo"/>
          <p:cNvSpPr/>
          <p:nvPr/>
        </p:nvSpPr>
        <p:spPr>
          <a:xfrm>
            <a:off x="4838997" y="-90439"/>
            <a:ext cx="4305003" cy="7110363"/>
          </a:xfrm>
          <a:prstGeom prst="rect">
            <a:avLst/>
          </a:prstGeom>
          <a:solidFill>
            <a:schemeClr val="accent1"/>
          </a:solidFill>
          <a:ln>
            <a:solidFill>
              <a:schemeClr val="accent1"/>
            </a:solidFill>
          </a:ln>
        </p:spPr>
        <p:txBody>
          <a:bodyPr wrap="square">
            <a:noAutofit/>
          </a:bodyPr>
          <a:lstStyle/>
          <a:p>
            <a:pPr fontAlgn="auto">
              <a:spcBef>
                <a:spcPts val="0"/>
              </a:spcBef>
              <a:spcAft>
                <a:spcPts val="0"/>
              </a:spcAft>
            </a:pPr>
            <a:endParaRPr lang="en-US" sz="2000" dirty="0" smtClean="0">
              <a:solidFill>
                <a:schemeClr val="tx2"/>
              </a:solidFill>
              <a:ea typeface="+mn-ea"/>
              <a:cs typeface="Arial" panose="020B0604020202020204" pitchFamily="34" charset="0"/>
            </a:endParaRPr>
          </a:p>
          <a:p>
            <a:pPr fontAlgn="auto">
              <a:spcBef>
                <a:spcPts val="0"/>
              </a:spcBef>
              <a:spcAft>
                <a:spcPts val="0"/>
              </a:spcAft>
            </a:pPr>
            <a:endParaRPr lang="en-US" sz="2000" dirty="0">
              <a:solidFill>
                <a:schemeClr val="tx2"/>
              </a:solidFill>
              <a:ea typeface="+mn-ea"/>
              <a:cs typeface="Arial" panose="020B0604020202020204" pitchFamily="34" charset="0"/>
            </a:endParaRPr>
          </a:p>
          <a:p>
            <a:pPr fontAlgn="auto">
              <a:spcBef>
                <a:spcPts val="0"/>
              </a:spcBef>
              <a:spcAft>
                <a:spcPts val="0"/>
              </a:spcAft>
            </a:pPr>
            <a:r>
              <a:rPr lang="en-US" sz="2000" dirty="0" smtClean="0">
                <a:solidFill>
                  <a:schemeClr val="tx2"/>
                </a:solidFill>
                <a:ea typeface="+mn-ea"/>
                <a:cs typeface="Arial" panose="020B0604020202020204" pitchFamily="34" charset="0"/>
              </a:rPr>
              <a:t>From the 6 prototypes developed within EUPORIAS, our prototype was selected to make a </a:t>
            </a:r>
            <a:r>
              <a:rPr lang="en-US" sz="2000" dirty="0" err="1" smtClean="0">
                <a:solidFill>
                  <a:schemeClr val="tx2"/>
                </a:solidFill>
                <a:ea typeface="+mn-ea"/>
                <a:cs typeface="Arial" panose="020B0604020202020204" pitchFamily="34" charset="0"/>
              </a:rPr>
              <a:t>visualisation</a:t>
            </a:r>
            <a:r>
              <a:rPr lang="en-US" sz="2000" dirty="0" smtClean="0">
                <a:solidFill>
                  <a:schemeClr val="tx2"/>
                </a:solidFill>
                <a:ea typeface="+mn-ea"/>
                <a:cs typeface="Arial" panose="020B0604020202020204" pitchFamily="34" charset="0"/>
              </a:rPr>
              <a:t> exercise</a:t>
            </a:r>
            <a:endParaRPr lang="en-US" sz="2000" dirty="0">
              <a:solidFill>
                <a:schemeClr val="tx2"/>
              </a:solidFill>
              <a:ea typeface="+mn-ea"/>
              <a:cs typeface="Arial" panose="020B0604020202020204" pitchFamily="34" charset="0"/>
            </a:endParaRPr>
          </a:p>
          <a:p>
            <a:pPr marL="342900" indent="-342900" fontAlgn="auto">
              <a:spcBef>
                <a:spcPts val="0"/>
              </a:spcBef>
              <a:spcAft>
                <a:spcPts val="0"/>
              </a:spcAft>
              <a:buFont typeface="Wingdings" panose="05000000000000000000" pitchFamily="2" charset="2"/>
              <a:buChar char="§"/>
            </a:pPr>
            <a:endParaRPr lang="en-US" sz="2000" dirty="0" smtClean="0">
              <a:solidFill>
                <a:schemeClr val="tx2"/>
              </a:solidFill>
              <a:ea typeface="+mn-ea"/>
              <a:cs typeface="Arial" panose="020B0604020202020204" pitchFamily="34" charset="0"/>
            </a:endParaRPr>
          </a:p>
          <a:p>
            <a:pPr marL="342900" indent="-342900" fontAlgn="auto">
              <a:spcBef>
                <a:spcPts val="0"/>
              </a:spcBef>
              <a:spcAft>
                <a:spcPts val="0"/>
              </a:spcAft>
              <a:buFont typeface="Wingdings" panose="05000000000000000000" pitchFamily="2" charset="2"/>
              <a:buChar char="§"/>
            </a:pPr>
            <a:endParaRPr lang="en-US" sz="2000" dirty="0" smtClean="0">
              <a:solidFill>
                <a:schemeClr val="tx2"/>
              </a:solidFill>
              <a:ea typeface="+mn-ea"/>
              <a:cs typeface="Arial" panose="020B0604020202020204" pitchFamily="34" charset="0"/>
            </a:endParaRPr>
          </a:p>
          <a:p>
            <a:pPr marL="342900" indent="-342900" fontAlgn="auto">
              <a:spcBef>
                <a:spcPts val="0"/>
              </a:spcBef>
              <a:spcAft>
                <a:spcPts val="0"/>
              </a:spcAft>
              <a:buFont typeface="Wingdings" panose="05000000000000000000" pitchFamily="2" charset="2"/>
              <a:buChar char="§"/>
            </a:pPr>
            <a:r>
              <a:rPr lang="en-US" sz="2000" dirty="0" smtClean="0">
                <a:solidFill>
                  <a:schemeClr val="tx2"/>
                </a:solidFill>
                <a:ea typeface="+mn-ea"/>
                <a:cs typeface="Arial" panose="020B0604020202020204" pitchFamily="34" charset="0"/>
              </a:rPr>
              <a:t>On-line </a:t>
            </a:r>
            <a:r>
              <a:rPr lang="en-US" sz="2000" b="1" dirty="0" err="1" smtClean="0">
                <a:solidFill>
                  <a:schemeClr val="tx2"/>
                </a:solidFill>
                <a:ea typeface="+mn-ea"/>
                <a:cs typeface="Arial" panose="020B0604020202020204" pitchFamily="34" charset="0"/>
              </a:rPr>
              <a:t>visualisation</a:t>
            </a:r>
            <a:r>
              <a:rPr lang="en-US" sz="2000" b="1" dirty="0" smtClean="0">
                <a:solidFill>
                  <a:schemeClr val="tx2"/>
                </a:solidFill>
                <a:ea typeface="+mn-ea"/>
                <a:cs typeface="Arial" panose="020B0604020202020204" pitchFamily="34" charset="0"/>
              </a:rPr>
              <a:t> tool </a:t>
            </a:r>
            <a:r>
              <a:rPr lang="en-US" sz="2000" dirty="0" smtClean="0">
                <a:solidFill>
                  <a:schemeClr val="tx2"/>
                </a:solidFill>
                <a:ea typeface="+mn-ea"/>
                <a:cs typeface="Arial" panose="020B0604020202020204" pitchFamily="34" charset="0"/>
              </a:rPr>
              <a:t>of RESILIENCE</a:t>
            </a:r>
            <a:endParaRPr lang="en-US" sz="2000" b="1" dirty="0" smtClean="0">
              <a:solidFill>
                <a:schemeClr val="tx2"/>
              </a:solidFill>
              <a:ea typeface="+mn-ea"/>
              <a:cs typeface="Arial" panose="020B0604020202020204" pitchFamily="34" charset="0"/>
            </a:endParaRPr>
          </a:p>
          <a:p>
            <a:pPr marL="342900" indent="-342900" fontAlgn="auto">
              <a:spcBef>
                <a:spcPts val="0"/>
              </a:spcBef>
              <a:spcAft>
                <a:spcPts val="0"/>
              </a:spcAft>
              <a:buFont typeface="Wingdings" panose="05000000000000000000" pitchFamily="2" charset="2"/>
              <a:buChar char="§"/>
            </a:pPr>
            <a:endParaRPr lang="en-US" sz="2000" dirty="0" smtClean="0">
              <a:solidFill>
                <a:schemeClr val="tx2"/>
              </a:solidFill>
              <a:ea typeface="+mn-ea"/>
              <a:cs typeface="Arial" panose="020B0604020202020204" pitchFamily="34" charset="0"/>
            </a:endParaRPr>
          </a:p>
          <a:p>
            <a:pPr marL="342900" indent="-342900" fontAlgn="auto">
              <a:spcBef>
                <a:spcPts val="0"/>
              </a:spcBef>
              <a:spcAft>
                <a:spcPts val="0"/>
              </a:spcAft>
              <a:buFont typeface="Wingdings" panose="05000000000000000000" pitchFamily="2" charset="2"/>
              <a:buChar char="§"/>
            </a:pPr>
            <a:r>
              <a:rPr lang="en-US" sz="2000" b="1" dirty="0" smtClean="0">
                <a:solidFill>
                  <a:schemeClr val="tx2"/>
                </a:solidFill>
                <a:ea typeface="+mn-ea"/>
                <a:cs typeface="Arial" panose="020B0604020202020204" pitchFamily="34" charset="0"/>
              </a:rPr>
              <a:t>Joint development </a:t>
            </a:r>
            <a:r>
              <a:rPr lang="en-US" sz="2000" dirty="0" smtClean="0">
                <a:solidFill>
                  <a:schemeClr val="tx2"/>
                </a:solidFill>
                <a:ea typeface="+mn-ea"/>
                <a:cs typeface="Arial" panose="020B0604020202020204" pitchFamily="34" charset="0"/>
              </a:rPr>
              <a:t>between scientists and designers</a:t>
            </a:r>
          </a:p>
          <a:p>
            <a:pPr marL="342900" indent="-342900" fontAlgn="auto">
              <a:spcBef>
                <a:spcPts val="0"/>
              </a:spcBef>
              <a:spcAft>
                <a:spcPts val="0"/>
              </a:spcAft>
              <a:buFont typeface="Wingdings" panose="05000000000000000000" pitchFamily="2" charset="2"/>
              <a:buChar char="§"/>
            </a:pPr>
            <a:endParaRPr lang="en-US" sz="2000" dirty="0">
              <a:solidFill>
                <a:schemeClr val="tx2"/>
              </a:solidFill>
              <a:ea typeface="+mn-ea"/>
              <a:cs typeface="Arial" panose="020B0604020202020204" pitchFamily="34" charset="0"/>
            </a:endParaRPr>
          </a:p>
          <a:p>
            <a:pPr marL="342900" indent="-342900" fontAlgn="auto">
              <a:spcBef>
                <a:spcPts val="0"/>
              </a:spcBef>
              <a:spcAft>
                <a:spcPts val="0"/>
              </a:spcAft>
              <a:buFont typeface="Wingdings" panose="05000000000000000000" pitchFamily="2" charset="2"/>
              <a:buChar char="§"/>
            </a:pPr>
            <a:r>
              <a:rPr lang="en-US" sz="2000" dirty="0" smtClean="0">
                <a:solidFill>
                  <a:schemeClr val="tx2"/>
                </a:solidFill>
                <a:ea typeface="+mn-ea"/>
                <a:cs typeface="Arial" panose="020B0604020202020204" pitchFamily="34" charset="0"/>
              </a:rPr>
              <a:t>Renowned data </a:t>
            </a:r>
            <a:r>
              <a:rPr lang="en-US" sz="2000" dirty="0" err="1" smtClean="0">
                <a:solidFill>
                  <a:schemeClr val="tx2"/>
                </a:solidFill>
                <a:ea typeface="+mn-ea"/>
                <a:cs typeface="Arial" panose="020B0604020202020204" pitchFamily="34" charset="0"/>
              </a:rPr>
              <a:t>visualiser</a:t>
            </a:r>
            <a:r>
              <a:rPr lang="en-US" sz="2000" dirty="0" smtClean="0">
                <a:solidFill>
                  <a:schemeClr val="tx2"/>
                </a:solidFill>
                <a:ea typeface="+mn-ea"/>
                <a:cs typeface="Arial" panose="020B0604020202020204" pitchFamily="34" charset="0"/>
              </a:rPr>
              <a:t>, </a:t>
            </a:r>
            <a:r>
              <a:rPr lang="en-US" sz="2000" b="1" dirty="0" err="1" smtClean="0">
                <a:solidFill>
                  <a:schemeClr val="tx2"/>
                </a:solidFill>
                <a:ea typeface="+mn-ea"/>
                <a:cs typeface="Arial" panose="020B0604020202020204" pitchFamily="34" charset="0"/>
              </a:rPr>
              <a:t>Mortiz</a:t>
            </a:r>
            <a:r>
              <a:rPr lang="en-US" sz="2000" b="1" dirty="0" smtClean="0">
                <a:solidFill>
                  <a:schemeClr val="tx2"/>
                </a:solidFill>
                <a:ea typeface="+mn-ea"/>
                <a:cs typeface="Arial" panose="020B0604020202020204" pitchFamily="34" charset="0"/>
              </a:rPr>
              <a:t> </a:t>
            </a:r>
            <a:r>
              <a:rPr lang="en-US" sz="2000" b="1" dirty="0" err="1" smtClean="0">
                <a:solidFill>
                  <a:schemeClr val="tx2"/>
                </a:solidFill>
                <a:ea typeface="+mn-ea"/>
                <a:cs typeface="Arial" panose="020B0604020202020204" pitchFamily="34" charset="0"/>
              </a:rPr>
              <a:t>Stefaner</a:t>
            </a:r>
            <a:endParaRPr lang="en-US" sz="2000" b="1" dirty="0" smtClean="0">
              <a:solidFill>
                <a:schemeClr val="tx2"/>
              </a:solidFill>
              <a:ea typeface="+mn-ea"/>
              <a:cs typeface="Arial" panose="020B0604020202020204" pitchFamily="34" charset="0"/>
            </a:endParaRPr>
          </a:p>
          <a:p>
            <a:pPr marL="342900" indent="-342900" fontAlgn="auto">
              <a:spcBef>
                <a:spcPts val="0"/>
              </a:spcBef>
              <a:spcAft>
                <a:spcPts val="0"/>
              </a:spcAft>
              <a:buFont typeface="Wingdings" panose="05000000000000000000" pitchFamily="2" charset="2"/>
              <a:buChar char="§"/>
            </a:pPr>
            <a:endParaRPr lang="en-US" sz="2000" dirty="0" smtClean="0">
              <a:solidFill>
                <a:schemeClr val="tx2"/>
              </a:solidFill>
              <a:ea typeface="+mn-ea"/>
              <a:cs typeface="Arial" panose="020B0604020202020204" pitchFamily="34" charset="0"/>
            </a:endParaRPr>
          </a:p>
          <a:p>
            <a:pPr marL="342900" indent="-342900" fontAlgn="auto">
              <a:spcBef>
                <a:spcPts val="0"/>
              </a:spcBef>
              <a:spcAft>
                <a:spcPts val="0"/>
              </a:spcAft>
              <a:buFont typeface="Wingdings" panose="05000000000000000000" pitchFamily="2" charset="2"/>
              <a:buChar char="§"/>
            </a:pPr>
            <a:r>
              <a:rPr lang="en-US" sz="2000" dirty="0" smtClean="0">
                <a:solidFill>
                  <a:schemeClr val="tx2"/>
                </a:solidFill>
                <a:ea typeface="+mn-ea"/>
                <a:cs typeface="Arial" panose="020B0604020202020204" pitchFamily="34" charset="0"/>
              </a:rPr>
              <a:t>User Interface Platform (</a:t>
            </a:r>
            <a:r>
              <a:rPr lang="en-US" sz="2000" b="1" dirty="0" smtClean="0">
                <a:solidFill>
                  <a:schemeClr val="tx2"/>
                </a:solidFill>
                <a:ea typeface="+mn-ea"/>
                <a:cs typeface="Arial" panose="020B0604020202020204" pitchFamily="34" charset="0"/>
              </a:rPr>
              <a:t>UIP</a:t>
            </a:r>
            <a:r>
              <a:rPr lang="en-US" sz="2000" dirty="0" smtClean="0">
                <a:solidFill>
                  <a:schemeClr val="tx2"/>
                </a:solidFill>
                <a:ea typeface="+mn-ea"/>
                <a:cs typeface="Arial" panose="020B0604020202020204" pitchFamily="34" charset="0"/>
              </a:rPr>
              <a:t>)</a:t>
            </a:r>
          </a:p>
          <a:p>
            <a:pPr marL="342900" indent="-342900" fontAlgn="auto">
              <a:spcBef>
                <a:spcPts val="0"/>
              </a:spcBef>
              <a:spcAft>
                <a:spcPts val="0"/>
              </a:spcAft>
              <a:buFont typeface="Wingdings" panose="05000000000000000000" pitchFamily="2" charset="2"/>
              <a:buChar char="§"/>
            </a:pPr>
            <a:endParaRPr lang="en-US" sz="2000" dirty="0">
              <a:solidFill>
                <a:schemeClr val="tx2"/>
              </a:solidFill>
              <a:ea typeface="+mn-ea"/>
              <a:cs typeface="Arial" panose="020B0604020202020204" pitchFamily="34" charset="0"/>
            </a:endParaRPr>
          </a:p>
          <a:p>
            <a:pPr marL="342900" indent="-342900" fontAlgn="auto">
              <a:spcBef>
                <a:spcPts val="0"/>
              </a:spcBef>
              <a:spcAft>
                <a:spcPts val="0"/>
              </a:spcAft>
              <a:buFont typeface="Wingdings" panose="05000000000000000000" pitchFamily="2" charset="2"/>
              <a:buChar char="§"/>
            </a:pPr>
            <a:endParaRPr lang="en-US" sz="2000" dirty="0" smtClean="0">
              <a:solidFill>
                <a:schemeClr val="tx2"/>
              </a:solidFill>
              <a:ea typeface="+mn-ea"/>
              <a:cs typeface="Arial" panose="020B0604020202020204" pitchFamily="34" charset="0"/>
            </a:endParaRPr>
          </a:p>
        </p:txBody>
      </p:sp>
    </p:spTree>
    <p:extLst>
      <p:ext uri="{BB962C8B-B14F-4D97-AF65-F5344CB8AC3E}">
        <p14:creationId xmlns:p14="http://schemas.microsoft.com/office/powerpoint/2010/main" val="1651059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559" r="23752"/>
          <a:stretch/>
        </p:blipFill>
        <p:spPr bwMode="auto">
          <a:xfrm>
            <a:off x="1" y="-1"/>
            <a:ext cx="9144000" cy="701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91411" b="89362"/>
          <a:stretch/>
        </p:blipFill>
        <p:spPr bwMode="auto">
          <a:xfrm>
            <a:off x="21744" y="0"/>
            <a:ext cx="1741943" cy="1104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3650" t="567" r="245" b="26787"/>
          <a:stretch/>
        </p:blipFill>
        <p:spPr bwMode="auto">
          <a:xfrm>
            <a:off x="7884368" y="150612"/>
            <a:ext cx="1102817" cy="6718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03578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559" r="23752"/>
          <a:stretch/>
        </p:blipFill>
        <p:spPr bwMode="auto">
          <a:xfrm>
            <a:off x="1" y="-1"/>
            <a:ext cx="9144000" cy="701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91411" b="89362"/>
          <a:stretch/>
        </p:blipFill>
        <p:spPr bwMode="auto">
          <a:xfrm>
            <a:off x="21744" y="0"/>
            <a:ext cx="1741943" cy="1104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3650" t="567" r="245" b="26787"/>
          <a:stretch/>
        </p:blipFill>
        <p:spPr bwMode="auto">
          <a:xfrm>
            <a:off x="7884368" y="150612"/>
            <a:ext cx="1102817" cy="6718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Pentágono"/>
          <p:cNvSpPr/>
          <p:nvPr/>
        </p:nvSpPr>
        <p:spPr>
          <a:xfrm>
            <a:off x="4067944" y="413618"/>
            <a:ext cx="3888432" cy="1512168"/>
          </a:xfrm>
          <a:prstGeom prst="homePlat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r>
              <a:rPr lang="en-US" altLang="en-US" b="1" dirty="0">
                <a:solidFill>
                  <a:srgbClr val="004384"/>
                </a:solidFill>
                <a:latin typeface="Arial Black" pitchFamily="34" charset="0"/>
              </a:rPr>
              <a:t>Transparency:  </a:t>
            </a:r>
          </a:p>
          <a:p>
            <a:pPr algn="ctr" eaLnBrk="1" hangingPunct="1"/>
            <a:r>
              <a:rPr lang="en-US" altLang="en-US" dirty="0">
                <a:solidFill>
                  <a:srgbClr val="004384"/>
                </a:solidFill>
              </a:rPr>
              <a:t>PREDICTION SKILL</a:t>
            </a:r>
          </a:p>
          <a:p>
            <a:pPr algn="ctr"/>
            <a:r>
              <a:rPr lang="en-US" altLang="en-US" dirty="0">
                <a:solidFill>
                  <a:schemeClr val="accent4"/>
                </a:solidFill>
              </a:rPr>
              <a:t>Only areas with a positive skill </a:t>
            </a:r>
            <a:r>
              <a:rPr lang="en-US" altLang="en-US" dirty="0" smtClean="0">
                <a:solidFill>
                  <a:schemeClr val="accent4"/>
                </a:solidFill>
              </a:rPr>
              <a:t>(RPSS) have </a:t>
            </a:r>
            <a:r>
              <a:rPr lang="en-US" altLang="en-US" dirty="0">
                <a:solidFill>
                  <a:schemeClr val="accent4"/>
                </a:solidFill>
              </a:rPr>
              <a:t>a visible line</a:t>
            </a:r>
            <a:endParaRPr lang="es-ES" dirty="0">
              <a:solidFill>
                <a:schemeClr val="accent4"/>
              </a:solidFill>
            </a:endParaRPr>
          </a:p>
        </p:txBody>
      </p:sp>
      <p:sp>
        <p:nvSpPr>
          <p:cNvPr id="7" name="6 Elipse"/>
          <p:cNvSpPr/>
          <p:nvPr/>
        </p:nvSpPr>
        <p:spPr>
          <a:xfrm>
            <a:off x="251520" y="5238154"/>
            <a:ext cx="1440160" cy="864096"/>
          </a:xfrm>
          <a:prstGeom prst="ellipse">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8 Elipse"/>
          <p:cNvSpPr/>
          <p:nvPr/>
        </p:nvSpPr>
        <p:spPr>
          <a:xfrm>
            <a:off x="847922" y="3653978"/>
            <a:ext cx="2931990" cy="864096"/>
          </a:xfrm>
          <a:prstGeom prst="ellipse">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9065161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8810" r="5281" b="26471"/>
          <a:stretch/>
        </p:blipFill>
        <p:spPr bwMode="auto">
          <a:xfrm>
            <a:off x="0" y="0"/>
            <a:ext cx="9144001" cy="701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91411" b="89362"/>
          <a:stretch/>
        </p:blipFill>
        <p:spPr bwMode="auto">
          <a:xfrm>
            <a:off x="21744" y="0"/>
            <a:ext cx="1741943" cy="1104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93650" t="567" r="245" b="26787"/>
          <a:stretch/>
        </p:blipFill>
        <p:spPr bwMode="auto">
          <a:xfrm>
            <a:off x="7884368" y="150612"/>
            <a:ext cx="1102817" cy="6718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Pentágono"/>
          <p:cNvSpPr/>
          <p:nvPr/>
        </p:nvSpPr>
        <p:spPr>
          <a:xfrm>
            <a:off x="4283968" y="1997794"/>
            <a:ext cx="3672408" cy="1512168"/>
          </a:xfrm>
          <a:prstGeom prst="homePlat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r>
              <a:rPr lang="en-US" altLang="en-US" b="1" dirty="0">
                <a:solidFill>
                  <a:srgbClr val="004384"/>
                </a:solidFill>
                <a:latin typeface="Arial Black" pitchFamily="34" charset="0"/>
              </a:rPr>
              <a:t>Line width: </a:t>
            </a:r>
          </a:p>
          <a:p>
            <a:pPr algn="ctr" eaLnBrk="1" hangingPunct="1"/>
            <a:r>
              <a:rPr lang="en-US" altLang="en-US" dirty="0">
                <a:solidFill>
                  <a:srgbClr val="004384"/>
                </a:solidFill>
              </a:rPr>
              <a:t>PREDICTED WIND SPEED</a:t>
            </a:r>
          </a:p>
          <a:p>
            <a:pPr algn="ctr"/>
            <a:r>
              <a:rPr lang="en-US" altLang="en-US" dirty="0" smtClean="0">
                <a:solidFill>
                  <a:schemeClr val="accent4"/>
                </a:solidFill>
              </a:rPr>
              <a:t>mean </a:t>
            </a:r>
            <a:r>
              <a:rPr lang="en-US" altLang="en-US" dirty="0">
                <a:solidFill>
                  <a:schemeClr val="accent4"/>
                </a:solidFill>
              </a:rPr>
              <a:t>wind speed predicted for the coming season.</a:t>
            </a:r>
            <a:endParaRPr lang="es-ES" dirty="0">
              <a:solidFill>
                <a:schemeClr val="accent4"/>
              </a:solidFill>
            </a:endParaRPr>
          </a:p>
        </p:txBody>
      </p:sp>
      <p:sp>
        <p:nvSpPr>
          <p:cNvPr id="7" name="6 Elipse"/>
          <p:cNvSpPr/>
          <p:nvPr/>
        </p:nvSpPr>
        <p:spPr>
          <a:xfrm>
            <a:off x="1429483" y="3797994"/>
            <a:ext cx="1054285" cy="1512168"/>
          </a:xfrm>
          <a:prstGeom prst="ellipse">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8 Elipse"/>
          <p:cNvSpPr/>
          <p:nvPr/>
        </p:nvSpPr>
        <p:spPr>
          <a:xfrm>
            <a:off x="683568" y="1997794"/>
            <a:ext cx="2931990" cy="864096"/>
          </a:xfrm>
          <a:prstGeom prst="ellipse">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0869553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559" r="23752"/>
          <a:stretch/>
        </p:blipFill>
        <p:spPr bwMode="auto">
          <a:xfrm>
            <a:off x="1" y="-1"/>
            <a:ext cx="9144000" cy="701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91411" b="89362"/>
          <a:stretch/>
        </p:blipFill>
        <p:spPr bwMode="auto">
          <a:xfrm>
            <a:off x="21744" y="0"/>
            <a:ext cx="1741943" cy="1104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3650" t="567" r="245" b="26787"/>
          <a:stretch/>
        </p:blipFill>
        <p:spPr bwMode="auto">
          <a:xfrm>
            <a:off x="7884368" y="150612"/>
            <a:ext cx="1102817" cy="6718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Pentágono"/>
          <p:cNvSpPr/>
          <p:nvPr/>
        </p:nvSpPr>
        <p:spPr>
          <a:xfrm>
            <a:off x="4283968" y="3581970"/>
            <a:ext cx="3672408" cy="1512168"/>
          </a:xfrm>
          <a:prstGeom prst="homePlat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r>
              <a:rPr lang="en-US" altLang="en-US" b="1" dirty="0">
                <a:solidFill>
                  <a:srgbClr val="004384"/>
                </a:solidFill>
                <a:latin typeface="Arial Black" pitchFamily="34" charset="0"/>
              </a:rPr>
              <a:t>Color and slope:</a:t>
            </a:r>
            <a:r>
              <a:rPr lang="en-US" altLang="en-US" b="1" dirty="0">
                <a:solidFill>
                  <a:srgbClr val="004384"/>
                </a:solidFill>
              </a:rPr>
              <a:t> </a:t>
            </a:r>
          </a:p>
          <a:p>
            <a:pPr algn="ctr" eaLnBrk="1" hangingPunct="1"/>
            <a:r>
              <a:rPr lang="en-US" altLang="es-ES" dirty="0">
                <a:solidFill>
                  <a:srgbClr val="004384"/>
                </a:solidFill>
              </a:rPr>
              <a:t>PREDICTED SEASONAL VARIABILITY</a:t>
            </a:r>
            <a:endParaRPr lang="es-ES" altLang="es-ES" dirty="0">
              <a:solidFill>
                <a:srgbClr val="004384"/>
              </a:solidFill>
            </a:endParaRPr>
          </a:p>
          <a:p>
            <a:pPr algn="ctr"/>
            <a:r>
              <a:rPr lang="en-US" altLang="en-US" dirty="0">
                <a:solidFill>
                  <a:schemeClr val="accent4"/>
                </a:solidFill>
              </a:rPr>
              <a:t>the most probable category and its probability.</a:t>
            </a:r>
            <a:endParaRPr lang="es-ES" dirty="0">
              <a:solidFill>
                <a:schemeClr val="accent4"/>
              </a:solidFill>
            </a:endParaRPr>
          </a:p>
        </p:txBody>
      </p:sp>
      <p:sp>
        <p:nvSpPr>
          <p:cNvPr id="7" name="6 Elipse"/>
          <p:cNvSpPr/>
          <p:nvPr/>
        </p:nvSpPr>
        <p:spPr>
          <a:xfrm>
            <a:off x="2483769" y="3737003"/>
            <a:ext cx="432047" cy="400802"/>
          </a:xfrm>
          <a:prstGeom prst="ellipse">
            <a:avLst/>
          </a:prstGeom>
          <a:noFill/>
          <a:ln w="38100">
            <a:solidFill>
              <a:srgbClr val="00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8 Elipse"/>
          <p:cNvSpPr/>
          <p:nvPr/>
        </p:nvSpPr>
        <p:spPr>
          <a:xfrm>
            <a:off x="21744" y="3585711"/>
            <a:ext cx="1741943" cy="648072"/>
          </a:xfrm>
          <a:prstGeom prst="ellipse">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9 Elipse"/>
          <p:cNvSpPr/>
          <p:nvPr/>
        </p:nvSpPr>
        <p:spPr>
          <a:xfrm>
            <a:off x="3851920" y="2717873"/>
            <a:ext cx="576063" cy="534403"/>
          </a:xfrm>
          <a:prstGeom prst="ellipse">
            <a:avLst/>
          </a:prstGeom>
          <a:noFill/>
          <a:ln w="38100">
            <a:solidFill>
              <a:srgbClr val="00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10 Elipse"/>
          <p:cNvSpPr/>
          <p:nvPr/>
        </p:nvSpPr>
        <p:spPr>
          <a:xfrm>
            <a:off x="4716016" y="2305119"/>
            <a:ext cx="576063" cy="534403"/>
          </a:xfrm>
          <a:prstGeom prst="ellipse">
            <a:avLst/>
          </a:prstGeom>
          <a:noFill/>
          <a:ln w="38100">
            <a:solidFill>
              <a:schemeClr val="accent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8902727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5469" t="5055" b="296"/>
          <a:stretch/>
        </p:blipFill>
        <p:spPr bwMode="auto">
          <a:xfrm>
            <a:off x="0" y="0"/>
            <a:ext cx="9144001" cy="701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91411" b="89362"/>
          <a:stretch/>
        </p:blipFill>
        <p:spPr bwMode="auto">
          <a:xfrm>
            <a:off x="21744" y="0"/>
            <a:ext cx="1741943" cy="1104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93650" t="567" r="245" b="26787"/>
          <a:stretch/>
        </p:blipFill>
        <p:spPr bwMode="auto">
          <a:xfrm>
            <a:off x="7884368" y="150612"/>
            <a:ext cx="1102817" cy="6718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8 Elipse"/>
          <p:cNvSpPr/>
          <p:nvPr/>
        </p:nvSpPr>
        <p:spPr>
          <a:xfrm>
            <a:off x="892716" y="3321504"/>
            <a:ext cx="3556026" cy="2852753"/>
          </a:xfrm>
          <a:prstGeom prst="ellipse">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9 Elipse"/>
          <p:cNvSpPr/>
          <p:nvPr/>
        </p:nvSpPr>
        <p:spPr>
          <a:xfrm>
            <a:off x="2123728" y="1421730"/>
            <a:ext cx="2880320" cy="1800200"/>
          </a:xfrm>
          <a:prstGeom prst="ellipse">
            <a:avLst/>
          </a:prstGeom>
          <a:noFill/>
          <a:ln w="38100">
            <a:solidFill>
              <a:srgbClr val="00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10 Elipse"/>
          <p:cNvSpPr/>
          <p:nvPr/>
        </p:nvSpPr>
        <p:spPr>
          <a:xfrm>
            <a:off x="4741614" y="150612"/>
            <a:ext cx="3070746" cy="953989"/>
          </a:xfrm>
          <a:prstGeom prst="ellipse">
            <a:avLst/>
          </a:prstGeom>
          <a:noFill/>
          <a:ln w="38100">
            <a:solidFill>
              <a:schemeClr val="accent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2 Pentágono"/>
          <p:cNvSpPr/>
          <p:nvPr/>
        </p:nvSpPr>
        <p:spPr>
          <a:xfrm>
            <a:off x="4283968" y="3581970"/>
            <a:ext cx="3672408" cy="1512168"/>
          </a:xfrm>
          <a:prstGeom prst="homePlat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r>
              <a:rPr lang="en-US" altLang="en-US" b="1" dirty="0">
                <a:solidFill>
                  <a:srgbClr val="004384"/>
                </a:solidFill>
                <a:latin typeface="Arial Black" pitchFamily="34" charset="0"/>
              </a:rPr>
              <a:t>Color and slope:</a:t>
            </a:r>
            <a:r>
              <a:rPr lang="en-US" altLang="en-US" b="1" dirty="0">
                <a:solidFill>
                  <a:srgbClr val="004384"/>
                </a:solidFill>
              </a:rPr>
              <a:t> </a:t>
            </a:r>
          </a:p>
          <a:p>
            <a:pPr algn="ctr" eaLnBrk="1" hangingPunct="1"/>
            <a:r>
              <a:rPr lang="en-US" altLang="es-ES" dirty="0">
                <a:solidFill>
                  <a:srgbClr val="004384"/>
                </a:solidFill>
              </a:rPr>
              <a:t>PREDICTED SEASONAL VARIABILITY</a:t>
            </a:r>
            <a:endParaRPr lang="es-ES" altLang="es-ES" dirty="0">
              <a:solidFill>
                <a:srgbClr val="004384"/>
              </a:solidFill>
            </a:endParaRPr>
          </a:p>
          <a:p>
            <a:pPr algn="ctr"/>
            <a:r>
              <a:rPr lang="en-US" altLang="en-US" dirty="0">
                <a:solidFill>
                  <a:schemeClr val="accent4"/>
                </a:solidFill>
              </a:rPr>
              <a:t>the most probable category and its probability.</a:t>
            </a:r>
            <a:endParaRPr lang="es-ES" dirty="0">
              <a:solidFill>
                <a:schemeClr val="accent4"/>
              </a:solidFill>
            </a:endParaRPr>
          </a:p>
        </p:txBody>
      </p:sp>
    </p:spTree>
    <p:extLst>
      <p:ext uri="{BB962C8B-B14F-4D97-AF65-F5344CB8AC3E}">
        <p14:creationId xmlns:p14="http://schemas.microsoft.com/office/powerpoint/2010/main" val="17944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5469" t="5055" b="296"/>
          <a:stretch/>
        </p:blipFill>
        <p:spPr bwMode="auto">
          <a:xfrm>
            <a:off x="0" y="0"/>
            <a:ext cx="9144001" cy="701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91411" b="89362"/>
          <a:stretch/>
        </p:blipFill>
        <p:spPr bwMode="auto">
          <a:xfrm>
            <a:off x="21744" y="0"/>
            <a:ext cx="1741943" cy="1104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93650" t="567" r="245" b="26787"/>
          <a:stretch/>
        </p:blipFill>
        <p:spPr bwMode="auto">
          <a:xfrm>
            <a:off x="8172400" y="150611"/>
            <a:ext cx="787799" cy="4799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065629"/>
            <a:ext cx="9144000" cy="195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Elipse"/>
          <p:cNvSpPr/>
          <p:nvPr/>
        </p:nvSpPr>
        <p:spPr>
          <a:xfrm>
            <a:off x="2987824" y="4469216"/>
            <a:ext cx="288032" cy="288032"/>
          </a:xfrm>
          <a:prstGeom prst="ellipse">
            <a:avLst/>
          </a:prstGeom>
          <a:solidFill>
            <a:srgbClr val="FF0000">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6236258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5469" t="5055" b="296"/>
          <a:stretch/>
        </p:blipFill>
        <p:spPr bwMode="auto">
          <a:xfrm>
            <a:off x="0" y="0"/>
            <a:ext cx="9144001" cy="701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91411" b="89362"/>
          <a:stretch/>
        </p:blipFill>
        <p:spPr bwMode="auto">
          <a:xfrm>
            <a:off x="21744" y="0"/>
            <a:ext cx="1741943" cy="1104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93650" t="567" r="245" b="26787"/>
          <a:stretch/>
        </p:blipFill>
        <p:spPr bwMode="auto">
          <a:xfrm>
            <a:off x="8172400" y="150611"/>
            <a:ext cx="787799" cy="4799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Llamada de flecha a la derecha"/>
          <p:cNvSpPr/>
          <p:nvPr/>
        </p:nvSpPr>
        <p:spPr>
          <a:xfrm rot="5400000">
            <a:off x="4396964" y="2388856"/>
            <a:ext cx="1587008" cy="3397175"/>
          </a:xfrm>
          <a:prstGeom prst="rightArrowCallou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algn="ctr" eaLnBrk="1" hangingPunct="1"/>
            <a:r>
              <a:rPr lang="es-ES_tradnl" altLang="en-US" b="1" dirty="0" smtClean="0">
                <a:solidFill>
                  <a:srgbClr val="004384"/>
                </a:solidFill>
                <a:latin typeface="Arial Black" pitchFamily="34" charset="0"/>
              </a:rPr>
              <a:t>PREDICTIONS</a:t>
            </a:r>
            <a:endParaRPr lang="es-ES" altLang="es-ES" dirty="0">
              <a:solidFill>
                <a:srgbClr val="004384"/>
              </a:solidFill>
            </a:endParaRPr>
          </a:p>
          <a:p>
            <a:pPr algn="ctr"/>
            <a:r>
              <a:rPr lang="en-US" altLang="en-US" dirty="0">
                <a:solidFill>
                  <a:schemeClr val="accent4"/>
                </a:solidFill>
              </a:rPr>
              <a:t>the most probable category and its probability.</a:t>
            </a:r>
            <a:endParaRPr lang="es-ES" dirty="0">
              <a:solidFill>
                <a:schemeClr val="accent4"/>
              </a:solidFill>
            </a:endParaRPr>
          </a:p>
        </p:txBody>
      </p:sp>
      <p:pic>
        <p:nvPicPr>
          <p:cNvPr id="61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065629"/>
            <a:ext cx="9144000" cy="195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11 Llamada de flecha a la derecha"/>
          <p:cNvSpPr/>
          <p:nvPr/>
        </p:nvSpPr>
        <p:spPr>
          <a:xfrm rot="5400000">
            <a:off x="994839" y="2478612"/>
            <a:ext cx="1587008" cy="3217664"/>
          </a:xfrm>
          <a:prstGeom prst="rightArrowCallou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algn="ctr" eaLnBrk="1" hangingPunct="1"/>
            <a:r>
              <a:rPr lang="es-ES_tradnl" altLang="es-ES" b="1" dirty="0" smtClean="0">
                <a:solidFill>
                  <a:srgbClr val="004384"/>
                </a:solidFill>
                <a:latin typeface="Arial Black" pitchFamily="34" charset="0"/>
              </a:rPr>
              <a:t>OBSERVATIONS</a:t>
            </a:r>
            <a:endParaRPr lang="es-ES" altLang="es-ES" dirty="0">
              <a:solidFill>
                <a:srgbClr val="004384"/>
              </a:solidFill>
            </a:endParaRPr>
          </a:p>
          <a:p>
            <a:pPr algn="ctr"/>
            <a:r>
              <a:rPr lang="en-US" dirty="0" smtClean="0">
                <a:solidFill>
                  <a:schemeClr val="accent4"/>
                </a:solidFill>
              </a:rPr>
              <a:t>ERA-Interim 10-m wind speed reanalysis</a:t>
            </a:r>
            <a:endParaRPr lang="es-ES" dirty="0">
              <a:solidFill>
                <a:schemeClr val="accent4"/>
              </a:solidFill>
            </a:endParaRPr>
          </a:p>
        </p:txBody>
      </p:sp>
      <p:sp>
        <p:nvSpPr>
          <p:cNvPr id="13" name="12 Llamada de flecha a la derecha"/>
          <p:cNvSpPr/>
          <p:nvPr/>
        </p:nvSpPr>
        <p:spPr>
          <a:xfrm rot="5400000">
            <a:off x="7208021" y="3052475"/>
            <a:ext cx="1587010" cy="2069939"/>
          </a:xfrm>
          <a:prstGeom prst="rightArrowCallou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algn="ctr" eaLnBrk="1" hangingPunct="1"/>
            <a:r>
              <a:rPr lang="es-ES_tradnl" altLang="en-US" b="1" dirty="0" smtClean="0">
                <a:solidFill>
                  <a:srgbClr val="004384"/>
                </a:solidFill>
                <a:latin typeface="Arial Black" pitchFamily="34" charset="0"/>
              </a:rPr>
              <a:t>SKILL</a:t>
            </a:r>
            <a:endParaRPr lang="es-ES" altLang="es-ES" dirty="0">
              <a:solidFill>
                <a:srgbClr val="004384"/>
              </a:solidFill>
            </a:endParaRPr>
          </a:p>
          <a:p>
            <a:pPr algn="ctr"/>
            <a:r>
              <a:rPr lang="en-US" altLang="en-US" dirty="0" smtClean="0">
                <a:solidFill>
                  <a:schemeClr val="accent4"/>
                </a:solidFill>
              </a:rPr>
              <a:t>RPSS skill score</a:t>
            </a:r>
            <a:endParaRPr lang="es-ES" dirty="0">
              <a:solidFill>
                <a:schemeClr val="accent4"/>
              </a:solidFill>
            </a:endParaRPr>
          </a:p>
        </p:txBody>
      </p:sp>
      <p:sp>
        <p:nvSpPr>
          <p:cNvPr id="2" name="1 Elipse"/>
          <p:cNvSpPr/>
          <p:nvPr/>
        </p:nvSpPr>
        <p:spPr>
          <a:xfrm>
            <a:off x="2987824" y="4469216"/>
            <a:ext cx="288032" cy="288032"/>
          </a:xfrm>
          <a:prstGeom prst="ellipse">
            <a:avLst/>
          </a:prstGeom>
          <a:solidFill>
            <a:srgbClr val="FF0000">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660323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smtClean="0"/>
              <a:t>LESSONS LEARNT</a:t>
            </a:r>
            <a:endParaRPr lang="es-E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279896">
            <a:off x="500661" y="931761"/>
            <a:ext cx="4593363" cy="557301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5571265" y="6254719"/>
            <a:ext cx="3168352" cy="646331"/>
          </a:xfrm>
          <a:prstGeom prst="rect">
            <a:avLst/>
          </a:prstGeom>
        </p:spPr>
        <p:txBody>
          <a:bodyPr wrap="square">
            <a:spAutoFit/>
          </a:bodyPr>
          <a:lstStyle/>
          <a:p>
            <a:pPr fontAlgn="auto">
              <a:spcBef>
                <a:spcPts val="0"/>
              </a:spcBef>
              <a:spcAft>
                <a:spcPts val="0"/>
              </a:spcAft>
            </a:pPr>
            <a:r>
              <a:rPr lang="en-US" dirty="0" err="1" smtClean="0">
                <a:solidFill>
                  <a:schemeClr val="tx2"/>
                </a:solidFill>
                <a:cs typeface="Arial" panose="020B0604020202020204" pitchFamily="34" charset="0"/>
              </a:rPr>
              <a:t>Klenk</a:t>
            </a:r>
            <a:r>
              <a:rPr lang="en-US" dirty="0" smtClean="0">
                <a:solidFill>
                  <a:schemeClr val="tx2"/>
                </a:solidFill>
                <a:cs typeface="Arial" panose="020B0604020202020204" pitchFamily="34" charset="0"/>
              </a:rPr>
              <a:t> et al. </a:t>
            </a:r>
          </a:p>
          <a:p>
            <a:pPr fontAlgn="auto">
              <a:spcBef>
                <a:spcPts val="0"/>
              </a:spcBef>
              <a:spcAft>
                <a:spcPts val="0"/>
              </a:spcAft>
            </a:pPr>
            <a:r>
              <a:rPr lang="en-US" dirty="0" smtClean="0">
                <a:solidFill>
                  <a:schemeClr val="tx2"/>
                </a:solidFill>
                <a:cs typeface="Arial" panose="020B0604020202020204" pitchFamily="34" charset="0"/>
              </a:rPr>
              <a:t>13 Nov 2015 Science</a:t>
            </a:r>
            <a:endParaRPr lang="en-US" dirty="0">
              <a:solidFill>
                <a:schemeClr val="tx2"/>
              </a:solidFill>
              <a:cs typeface="Arial" panose="020B0604020202020204" pitchFamily="34" charset="0"/>
            </a:endParaRPr>
          </a:p>
        </p:txBody>
      </p:sp>
      <p:sp>
        <p:nvSpPr>
          <p:cNvPr id="5" name="4 Rectángulo"/>
          <p:cNvSpPr/>
          <p:nvPr/>
        </p:nvSpPr>
        <p:spPr>
          <a:xfrm>
            <a:off x="5343165" y="1061690"/>
            <a:ext cx="3624553" cy="3416320"/>
          </a:xfrm>
          <a:prstGeom prst="rect">
            <a:avLst/>
          </a:prstGeom>
        </p:spPr>
        <p:txBody>
          <a:bodyPr wrap="square">
            <a:spAutoFit/>
          </a:bodyPr>
          <a:lstStyle/>
          <a:p>
            <a:pPr fontAlgn="auto">
              <a:spcBef>
                <a:spcPts val="0"/>
              </a:spcBef>
              <a:spcAft>
                <a:spcPts val="0"/>
              </a:spcAft>
            </a:pPr>
            <a:r>
              <a:rPr lang="en-GB" dirty="0" smtClean="0">
                <a:solidFill>
                  <a:schemeClr val="accent5"/>
                </a:solidFill>
              </a:rPr>
              <a:t>Our main lesson learnt from the process of developing the visualisation tool:</a:t>
            </a:r>
          </a:p>
          <a:p>
            <a:pPr fontAlgn="auto">
              <a:spcBef>
                <a:spcPts val="0"/>
              </a:spcBef>
              <a:spcAft>
                <a:spcPts val="0"/>
              </a:spcAft>
            </a:pPr>
            <a:endParaRPr lang="en-GB" dirty="0">
              <a:solidFill>
                <a:schemeClr val="accent5"/>
              </a:solidFill>
            </a:endParaRPr>
          </a:p>
          <a:p>
            <a:pPr fontAlgn="auto">
              <a:spcBef>
                <a:spcPts val="0"/>
              </a:spcBef>
              <a:spcAft>
                <a:spcPts val="0"/>
              </a:spcAft>
            </a:pPr>
            <a:r>
              <a:rPr lang="en-GB" dirty="0" smtClean="0">
                <a:solidFill>
                  <a:schemeClr val="accent5"/>
                </a:solidFill>
              </a:rPr>
              <a:t>Designers </a:t>
            </a:r>
            <a:r>
              <a:rPr lang="en-GB" dirty="0">
                <a:solidFill>
                  <a:schemeClr val="accent5"/>
                </a:solidFill>
              </a:rPr>
              <a:t>and Scientists have </a:t>
            </a:r>
            <a:r>
              <a:rPr lang="en-GB" b="1" dirty="0"/>
              <a:t>different perspectives</a:t>
            </a:r>
            <a:r>
              <a:rPr lang="en-GB" dirty="0"/>
              <a:t> </a:t>
            </a:r>
            <a:r>
              <a:rPr lang="en-GB" dirty="0">
                <a:solidFill>
                  <a:schemeClr val="accent5"/>
                </a:solidFill>
              </a:rPr>
              <a:t>on how information should be </a:t>
            </a:r>
            <a:r>
              <a:rPr lang="en-GB" dirty="0" smtClean="0">
                <a:solidFill>
                  <a:schemeClr val="accent5"/>
                </a:solidFill>
              </a:rPr>
              <a:t>displayed. </a:t>
            </a:r>
          </a:p>
          <a:p>
            <a:pPr fontAlgn="auto">
              <a:spcBef>
                <a:spcPts val="0"/>
              </a:spcBef>
              <a:spcAft>
                <a:spcPts val="0"/>
              </a:spcAft>
            </a:pPr>
            <a:endParaRPr lang="en-GB" dirty="0"/>
          </a:p>
          <a:p>
            <a:pPr fontAlgn="auto">
              <a:spcBef>
                <a:spcPts val="0"/>
              </a:spcBef>
              <a:spcAft>
                <a:spcPts val="0"/>
              </a:spcAft>
            </a:pPr>
            <a:r>
              <a:rPr lang="en-GB" dirty="0" smtClean="0">
                <a:solidFill>
                  <a:schemeClr val="accent5"/>
                </a:solidFill>
              </a:rPr>
              <a:t>To </a:t>
            </a:r>
            <a:r>
              <a:rPr lang="en-GB" dirty="0">
                <a:solidFill>
                  <a:schemeClr val="accent5"/>
                </a:solidFill>
              </a:rPr>
              <a:t>have a good visualisation it is key to have the </a:t>
            </a:r>
            <a:r>
              <a:rPr lang="en-GB" b="1" dirty="0"/>
              <a:t>end user closely involved</a:t>
            </a:r>
            <a:r>
              <a:rPr lang="en-GB" dirty="0"/>
              <a:t> </a:t>
            </a:r>
            <a:r>
              <a:rPr lang="en-GB" dirty="0">
                <a:solidFill>
                  <a:schemeClr val="accent5"/>
                </a:solidFill>
              </a:rPr>
              <a:t>in all the steps of the visualisation development. </a:t>
            </a:r>
            <a:endParaRPr lang="en-US" dirty="0">
              <a:solidFill>
                <a:schemeClr val="accent5"/>
              </a:solidFill>
              <a:cs typeface="Arial" panose="020B0604020202020204" pitchFamily="34" charset="0"/>
            </a:endParaRPr>
          </a:p>
        </p:txBody>
      </p:sp>
    </p:spTree>
    <p:extLst>
      <p:ext uri="{BB962C8B-B14F-4D97-AF65-F5344CB8AC3E}">
        <p14:creationId xmlns:p14="http://schemas.microsoft.com/office/powerpoint/2010/main" val="41604603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Shape 3"/>
          <p:cNvSpPr txBox="1">
            <a:spLocks noChangeAspect="1" noChangeArrowheads="1"/>
          </p:cNvSpPr>
          <p:nvPr/>
        </p:nvSpPr>
        <p:spPr bwMode="auto">
          <a:xfrm>
            <a:off x="1371600" y="3654425"/>
            <a:ext cx="640080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s-ES" altLang="es-ES" sz="3200">
                <a:solidFill>
                  <a:srgbClr val="FFFFFF"/>
                </a:solidFill>
              </a:rPr>
              <a:t>Thank you!</a:t>
            </a:r>
          </a:p>
          <a:p>
            <a:pPr algn="ctr" eaLnBrk="1" hangingPunct="1"/>
            <a:endParaRPr lang="en-US" altLang="es-ES" sz="2400">
              <a:latin typeface="Calibri" pitchFamily="34" charset="0"/>
            </a:endParaRPr>
          </a:p>
        </p:txBody>
      </p:sp>
      <p:sp>
        <p:nvSpPr>
          <p:cNvPr id="4" name="TextShape 4"/>
          <p:cNvSpPr txBox="1">
            <a:spLocks noChangeArrowheads="1"/>
          </p:cNvSpPr>
          <p:nvPr/>
        </p:nvSpPr>
        <p:spPr bwMode="auto">
          <a:xfrm>
            <a:off x="1350963" y="4325938"/>
            <a:ext cx="6480175" cy="69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defRPr/>
            </a:pPr>
            <a:endParaRPr lang="es-ES" b="1" dirty="0" smtClean="0">
              <a:solidFill>
                <a:srgbClr val="FFFFFF"/>
              </a:solidFill>
              <a:latin typeface="+mn-l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6875" y="144463"/>
            <a:ext cx="6191250" cy="696912"/>
          </a:xfrm>
        </p:spPr>
        <p:txBody>
          <a:bodyPr/>
          <a:lstStyle/>
          <a:p>
            <a:pPr>
              <a:defRPr/>
            </a:pPr>
            <a:r>
              <a:rPr lang="es-ES" dirty="0" err="1" smtClean="0"/>
              <a:t>Earth</a:t>
            </a:r>
            <a:r>
              <a:rPr lang="es-ES" dirty="0" smtClean="0"/>
              <a:t> </a:t>
            </a:r>
            <a:r>
              <a:rPr lang="es-ES" dirty="0" err="1" smtClean="0"/>
              <a:t>System</a:t>
            </a:r>
            <a:r>
              <a:rPr lang="es-ES" dirty="0" smtClean="0"/>
              <a:t> </a:t>
            </a:r>
            <a:r>
              <a:rPr lang="es-ES" dirty="0" err="1" smtClean="0"/>
              <a:t>Services</a:t>
            </a:r>
            <a:endParaRPr lang="es-ES" dirty="0"/>
          </a:p>
        </p:txBody>
      </p:sp>
      <p:sp>
        <p:nvSpPr>
          <p:cNvPr id="11267" name="2 Rectángulo"/>
          <p:cNvSpPr>
            <a:spLocks noChangeArrowheads="1"/>
          </p:cNvSpPr>
          <p:nvPr/>
        </p:nvSpPr>
        <p:spPr bwMode="auto">
          <a:xfrm>
            <a:off x="684213" y="1277938"/>
            <a:ext cx="80645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ltLang="es-ES" sz="2400" b="1" dirty="0" smtClean="0"/>
              <a:t>ESS </a:t>
            </a:r>
            <a:r>
              <a:rPr lang="en-US" altLang="es-ES" sz="2400" b="1" dirty="0"/>
              <a:t>OBJECTIVE:</a:t>
            </a:r>
          </a:p>
          <a:p>
            <a:pPr eaLnBrk="1" hangingPunct="1"/>
            <a:endParaRPr lang="en-US" altLang="es-ES" sz="2400" dirty="0"/>
          </a:p>
          <a:p>
            <a:pPr eaLnBrk="1" hangingPunct="1"/>
            <a:r>
              <a:rPr lang="en-US" altLang="es-ES" sz="2400" dirty="0"/>
              <a:t>Facilitate technology transfer of state-of-the-art research from local, national to international levels in five areas:</a:t>
            </a:r>
          </a:p>
        </p:txBody>
      </p:sp>
      <p:sp>
        <p:nvSpPr>
          <p:cNvPr id="5" name="4 Rectángulo"/>
          <p:cNvSpPr/>
          <p:nvPr/>
        </p:nvSpPr>
        <p:spPr>
          <a:xfrm>
            <a:off x="1547813" y="4086225"/>
            <a:ext cx="5688012" cy="4318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ES" sz="2400" dirty="0"/>
              <a:t>Mineral </a:t>
            </a:r>
            <a:r>
              <a:rPr lang="es-ES" sz="2400" dirty="0" err="1"/>
              <a:t>Dust</a:t>
            </a:r>
            <a:r>
              <a:rPr lang="es-ES" sz="2400" dirty="0"/>
              <a:t> </a:t>
            </a:r>
            <a:r>
              <a:rPr lang="es-ES" sz="2400" dirty="0" err="1"/>
              <a:t>modelling</a:t>
            </a:r>
            <a:endParaRPr lang="es-ES" sz="2400" dirty="0"/>
          </a:p>
        </p:txBody>
      </p:sp>
      <p:sp>
        <p:nvSpPr>
          <p:cNvPr id="6" name="5 Rectángulo"/>
          <p:cNvSpPr/>
          <p:nvPr/>
        </p:nvSpPr>
        <p:spPr>
          <a:xfrm>
            <a:off x="1547813" y="3438525"/>
            <a:ext cx="5688012" cy="4318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ES" sz="2400" dirty="0"/>
              <a:t>Air </a:t>
            </a:r>
            <a:r>
              <a:rPr lang="es-ES" sz="2400" dirty="0" err="1"/>
              <a:t>quality</a:t>
            </a:r>
            <a:r>
              <a:rPr lang="es-ES" sz="2400" dirty="0"/>
              <a:t> </a:t>
            </a:r>
            <a:r>
              <a:rPr lang="es-ES" sz="2400" dirty="0" err="1"/>
              <a:t>assessments</a:t>
            </a:r>
            <a:endParaRPr lang="es-ES" sz="2400" dirty="0"/>
          </a:p>
        </p:txBody>
      </p:sp>
      <p:sp>
        <p:nvSpPr>
          <p:cNvPr id="7" name="6 Rectángulo"/>
          <p:cNvSpPr/>
          <p:nvPr/>
        </p:nvSpPr>
        <p:spPr>
          <a:xfrm>
            <a:off x="1547813" y="5383213"/>
            <a:ext cx="5688012" cy="4318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ES" sz="2400" dirty="0" err="1"/>
              <a:t>Climate</a:t>
            </a:r>
            <a:r>
              <a:rPr lang="es-ES" sz="2400" dirty="0"/>
              <a:t> </a:t>
            </a:r>
            <a:r>
              <a:rPr lang="es-ES" sz="2400" dirty="0" err="1"/>
              <a:t>predictions</a:t>
            </a:r>
            <a:endParaRPr lang="es-ES" sz="2400" dirty="0"/>
          </a:p>
        </p:txBody>
      </p:sp>
      <p:sp>
        <p:nvSpPr>
          <p:cNvPr id="8" name="7 Rectángulo"/>
          <p:cNvSpPr/>
          <p:nvPr/>
        </p:nvSpPr>
        <p:spPr>
          <a:xfrm>
            <a:off x="1547813" y="6030913"/>
            <a:ext cx="5688012" cy="4318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ES" sz="2400" dirty="0" err="1"/>
              <a:t>Computational</a:t>
            </a:r>
            <a:r>
              <a:rPr lang="es-ES" sz="2400" dirty="0"/>
              <a:t> </a:t>
            </a:r>
            <a:r>
              <a:rPr lang="es-ES" sz="2400" dirty="0" err="1"/>
              <a:t>Earth</a:t>
            </a:r>
            <a:r>
              <a:rPr lang="es-ES" sz="2400" dirty="0"/>
              <a:t> </a:t>
            </a:r>
            <a:r>
              <a:rPr lang="es-ES" sz="2400" dirty="0" err="1"/>
              <a:t>Services</a:t>
            </a:r>
            <a:endParaRPr lang="es-ES" sz="2400" dirty="0"/>
          </a:p>
        </p:txBody>
      </p:sp>
      <p:sp>
        <p:nvSpPr>
          <p:cNvPr id="9" name="8 Rectángulo"/>
          <p:cNvSpPr/>
          <p:nvPr/>
        </p:nvSpPr>
        <p:spPr>
          <a:xfrm>
            <a:off x="1547813" y="4733925"/>
            <a:ext cx="5688012" cy="4318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ES" sz="2400" dirty="0" err="1"/>
              <a:t>Weather</a:t>
            </a:r>
            <a:r>
              <a:rPr lang="es-ES" sz="2400" dirty="0"/>
              <a:t> </a:t>
            </a:r>
            <a:r>
              <a:rPr lang="es-ES" sz="2400" dirty="0" err="1"/>
              <a:t>forecasting</a:t>
            </a:r>
            <a:endParaRPr lang="es-ES" sz="2400" dirty="0"/>
          </a:p>
        </p:txBody>
      </p:sp>
      <p:sp>
        <p:nvSpPr>
          <p:cNvPr id="12" name="11 Rectángulo"/>
          <p:cNvSpPr/>
          <p:nvPr/>
        </p:nvSpPr>
        <p:spPr>
          <a:xfrm>
            <a:off x="1548000" y="5382000"/>
            <a:ext cx="5688012" cy="431800"/>
          </a:xfrm>
          <a:prstGeom prst="rect">
            <a:avLst/>
          </a:prstGeom>
        </p:spPr>
        <p:style>
          <a:lnRef idx="1">
            <a:schemeClr val="accent4"/>
          </a:lnRef>
          <a:fillRef idx="3">
            <a:schemeClr val="accent4"/>
          </a:fillRef>
          <a:effectRef idx="2">
            <a:schemeClr val="accent4"/>
          </a:effectRef>
          <a:fontRef idx="minor">
            <a:schemeClr val="lt1"/>
          </a:fontRef>
        </p:style>
        <p:txBody>
          <a:bodyPr anchor="ctr"/>
          <a:lstStyle/>
          <a:p>
            <a:pPr algn="ctr">
              <a:defRPr/>
            </a:pPr>
            <a:r>
              <a:rPr lang="es-ES" sz="2400" dirty="0" err="1"/>
              <a:t>Climate</a:t>
            </a:r>
            <a:r>
              <a:rPr lang="es-ES" sz="2400" dirty="0"/>
              <a:t> </a:t>
            </a:r>
            <a:r>
              <a:rPr lang="es-ES" sz="2400" dirty="0" err="1"/>
              <a:t>predictions</a:t>
            </a:r>
            <a:endParaRPr lang="es-ES" sz="2400" dirty="0"/>
          </a:p>
        </p:txBody>
      </p:sp>
    </p:spTree>
    <p:extLst>
      <p:ext uri="{BB962C8B-B14F-4D97-AF65-F5344CB8AC3E}">
        <p14:creationId xmlns:p14="http://schemas.microsoft.com/office/powerpoint/2010/main" val="4005187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3191" y="144432"/>
            <a:ext cx="6885073" cy="696944"/>
          </a:xfrm>
        </p:spPr>
        <p:txBody>
          <a:bodyPr/>
          <a:lstStyle/>
          <a:p>
            <a:r>
              <a:rPr lang="es-ES_tradnl" dirty="0" err="1" smtClean="0"/>
              <a:t>e.g</a:t>
            </a:r>
            <a:r>
              <a:rPr lang="es-ES_tradnl" dirty="0" smtClean="0"/>
              <a:t>. </a:t>
            </a:r>
            <a:r>
              <a:rPr lang="es-ES_tradnl" dirty="0" err="1" smtClean="0"/>
              <a:t>Climate</a:t>
            </a:r>
            <a:r>
              <a:rPr lang="es-ES_tradnl" dirty="0" smtClean="0"/>
              <a:t> drivers of </a:t>
            </a:r>
            <a:r>
              <a:rPr lang="es-ES_tradnl" dirty="0" err="1" smtClean="0"/>
              <a:t>seasonal</a:t>
            </a:r>
            <a:r>
              <a:rPr lang="es-ES_tradnl" dirty="0" smtClean="0"/>
              <a:t> </a:t>
            </a:r>
            <a:r>
              <a:rPr lang="es-ES_tradnl" dirty="0" err="1" smtClean="0"/>
              <a:t>variability</a:t>
            </a:r>
            <a:endParaRPr lang="es-ES" dirty="0"/>
          </a:p>
        </p:txBody>
      </p:sp>
      <p:pic>
        <p:nvPicPr>
          <p:cNvPr id="3075" name="Picture 3" descr="C:\Users\ijimenez\Dropbox\ES SERVICES BSC\EUPORIAS_D42.2\figurasReport\Mapas viento-CF respecto NAO-ONI\3x\04._DJF__Wind_difference_(ONI)_1981-2014.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37090"/>
          <a:stretch/>
        </p:blipFill>
        <p:spPr bwMode="auto">
          <a:xfrm>
            <a:off x="275837" y="917884"/>
            <a:ext cx="4224155" cy="421195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ijimenez\Dropbox\ES SERVICES BSC\EUPORIAS_D42.2\figurasReport\Mapas viento-CF respecto NAO-ONI\3x\04._DJF__Wind_difference_(NAO)_1981-2014.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37086"/>
          <a:stretch/>
        </p:blipFill>
        <p:spPr bwMode="auto">
          <a:xfrm>
            <a:off x="4811891" y="917884"/>
            <a:ext cx="4224605" cy="42126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Users\ijimenez\Dropbox\ES SERVICES BSC\EUPORIAS_D42.2\figurasReport\Mapas viento-CF respecto NAO-ONI\3x\04._DJF__Wind_difference_(ONI)_1981-2014.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91836"/>
          <a:stretch/>
        </p:blipFill>
        <p:spPr bwMode="auto">
          <a:xfrm>
            <a:off x="2993018" y="6534298"/>
            <a:ext cx="3339280" cy="385575"/>
          </a:xfrm>
          <a:prstGeom prst="rect">
            <a:avLst/>
          </a:prstGeom>
          <a:noFill/>
          <a:extLst>
            <a:ext uri="{909E8E84-426E-40DD-AFC4-6F175D3DCCD1}">
              <a14:hiddenFill xmlns:a14="http://schemas.microsoft.com/office/drawing/2010/main">
                <a:solidFill>
                  <a:srgbClr val="FFFFFF"/>
                </a:solidFill>
              </a14:hiddenFill>
            </a:ext>
          </a:extLst>
        </p:spPr>
      </p:pic>
      <p:sp>
        <p:nvSpPr>
          <p:cNvPr id="5" name="4 Rectángulo"/>
          <p:cNvSpPr/>
          <p:nvPr/>
        </p:nvSpPr>
        <p:spPr>
          <a:xfrm rot="16200000">
            <a:off x="-172964" y="2089933"/>
            <a:ext cx="697627" cy="369332"/>
          </a:xfrm>
          <a:prstGeom prst="rect">
            <a:avLst/>
          </a:prstGeom>
        </p:spPr>
        <p:txBody>
          <a:bodyPr wrap="none">
            <a:spAutoFit/>
          </a:bodyPr>
          <a:lstStyle/>
          <a:p>
            <a:r>
              <a:rPr lang="en-US" b="1" dirty="0" smtClean="0">
                <a:solidFill>
                  <a:schemeClr val="tx2"/>
                </a:solidFill>
                <a:cs typeface="Arial" panose="020B0604020202020204" pitchFamily="34" charset="0"/>
              </a:rPr>
              <a:t>Niño</a:t>
            </a:r>
            <a:endParaRPr lang="es-ES" b="1" dirty="0"/>
          </a:p>
        </p:txBody>
      </p:sp>
      <p:sp>
        <p:nvSpPr>
          <p:cNvPr id="6" name="5 Rectángulo"/>
          <p:cNvSpPr/>
          <p:nvPr/>
        </p:nvSpPr>
        <p:spPr>
          <a:xfrm rot="16200000">
            <a:off x="-166552" y="3955729"/>
            <a:ext cx="684803" cy="369332"/>
          </a:xfrm>
          <a:prstGeom prst="rect">
            <a:avLst/>
          </a:prstGeom>
        </p:spPr>
        <p:txBody>
          <a:bodyPr wrap="none">
            <a:spAutoFit/>
          </a:bodyPr>
          <a:lstStyle/>
          <a:p>
            <a:r>
              <a:rPr lang="en-US" b="1" dirty="0" smtClean="0">
                <a:solidFill>
                  <a:schemeClr val="tx2"/>
                </a:solidFill>
                <a:cs typeface="Arial" panose="020B0604020202020204" pitchFamily="34" charset="0"/>
              </a:rPr>
              <a:t>Niña</a:t>
            </a:r>
            <a:endParaRPr lang="es-ES" b="1" dirty="0"/>
          </a:p>
        </p:txBody>
      </p:sp>
      <p:sp>
        <p:nvSpPr>
          <p:cNvPr id="12" name="11 Rectángulo"/>
          <p:cNvSpPr/>
          <p:nvPr/>
        </p:nvSpPr>
        <p:spPr>
          <a:xfrm rot="16200000">
            <a:off x="4299174" y="2054568"/>
            <a:ext cx="896399" cy="369332"/>
          </a:xfrm>
          <a:prstGeom prst="rect">
            <a:avLst/>
          </a:prstGeom>
        </p:spPr>
        <p:txBody>
          <a:bodyPr wrap="none">
            <a:spAutoFit/>
          </a:bodyPr>
          <a:lstStyle/>
          <a:p>
            <a:r>
              <a:rPr lang="en-US" b="1" dirty="0" smtClean="0">
                <a:solidFill>
                  <a:schemeClr val="tx2"/>
                </a:solidFill>
                <a:cs typeface="Arial" panose="020B0604020202020204" pitchFamily="34" charset="0"/>
              </a:rPr>
              <a:t>NAO +</a:t>
            </a:r>
            <a:endParaRPr lang="es-ES" b="1" dirty="0"/>
          </a:p>
        </p:txBody>
      </p:sp>
      <p:sp>
        <p:nvSpPr>
          <p:cNvPr id="13" name="12 Rectángulo"/>
          <p:cNvSpPr/>
          <p:nvPr/>
        </p:nvSpPr>
        <p:spPr>
          <a:xfrm rot="16200000">
            <a:off x="4328028" y="3920364"/>
            <a:ext cx="838691" cy="369332"/>
          </a:xfrm>
          <a:prstGeom prst="rect">
            <a:avLst/>
          </a:prstGeom>
        </p:spPr>
        <p:txBody>
          <a:bodyPr wrap="none">
            <a:spAutoFit/>
          </a:bodyPr>
          <a:lstStyle/>
          <a:p>
            <a:r>
              <a:rPr lang="en-US" b="1" dirty="0" smtClean="0">
                <a:solidFill>
                  <a:schemeClr val="tx2"/>
                </a:solidFill>
                <a:cs typeface="Arial" panose="020B0604020202020204" pitchFamily="34" charset="0"/>
              </a:rPr>
              <a:t>NAO -</a:t>
            </a:r>
            <a:endParaRPr lang="es-ES" b="1" dirty="0"/>
          </a:p>
        </p:txBody>
      </p:sp>
    </p:spTree>
    <p:extLst>
      <p:ext uri="{BB962C8B-B14F-4D97-AF65-F5344CB8AC3E}">
        <p14:creationId xmlns:p14="http://schemas.microsoft.com/office/powerpoint/2010/main" val="32315932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3191" y="144432"/>
            <a:ext cx="6885073" cy="696944"/>
          </a:xfrm>
        </p:spPr>
        <p:txBody>
          <a:bodyPr/>
          <a:lstStyle/>
          <a:p>
            <a:r>
              <a:rPr lang="es-ES_tradnl" dirty="0" err="1" smtClean="0"/>
              <a:t>Skill</a:t>
            </a:r>
            <a:r>
              <a:rPr lang="es-ES_tradnl" dirty="0" smtClean="0"/>
              <a:t> </a:t>
            </a:r>
            <a:r>
              <a:rPr lang="es-ES_tradnl" dirty="0" err="1" smtClean="0"/>
              <a:t>map</a:t>
            </a:r>
            <a:r>
              <a:rPr lang="es-ES_tradnl" dirty="0" smtClean="0"/>
              <a:t> </a:t>
            </a:r>
            <a:r>
              <a:rPr lang="es-ES_tradnl" dirty="0" err="1" smtClean="0"/>
              <a:t>for</a:t>
            </a:r>
            <a:r>
              <a:rPr lang="es-ES_tradnl" dirty="0" smtClean="0"/>
              <a:t> sub-</a:t>
            </a:r>
            <a:r>
              <a:rPr lang="es-ES_tradnl" dirty="0" err="1" smtClean="0"/>
              <a:t>seasonal</a:t>
            </a:r>
            <a:endParaRPr lang="es-ES" dirty="0"/>
          </a:p>
        </p:txBody>
      </p:sp>
      <p:pic>
        <p:nvPicPr>
          <p:cNvPr id="5122" name="Picture 2" descr="C:\Users\ijimenez\Desktop\Corr_Jan_Feb_Forecast_time_12-18_sfcWin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6276" y="989682"/>
            <a:ext cx="8997724" cy="5248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42114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1"/>
          <p:cNvPicPr>
            <a:picLocks noChangeAspect="1" noChangeArrowheads="1"/>
          </p:cNvPicPr>
          <p:nvPr/>
        </p:nvPicPr>
        <p:blipFill rotWithShape="1">
          <a:blip r:embed="rId3"/>
          <a:srcRect l="-394" r="553"/>
          <a:stretch/>
        </p:blipFill>
        <p:spPr bwMode="auto">
          <a:xfrm>
            <a:off x="-66514" y="-119416"/>
            <a:ext cx="9210513" cy="7169151"/>
          </a:xfrm>
          <a:prstGeom prst="rect">
            <a:avLst/>
          </a:prstGeom>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Lst>
        </p:spPr>
      </p:pic>
      <p:sp>
        <p:nvSpPr>
          <p:cNvPr id="4" name="3 Rectángulo"/>
          <p:cNvSpPr/>
          <p:nvPr/>
        </p:nvSpPr>
        <p:spPr>
          <a:xfrm>
            <a:off x="-66513" y="4918500"/>
            <a:ext cx="9210513" cy="2131235"/>
          </a:xfrm>
          <a:prstGeom prst="rect">
            <a:avLst/>
          </a:prstGeom>
          <a:solidFill>
            <a:schemeClr val="accent4">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36" name="35 Conector recto"/>
          <p:cNvCxnSpPr/>
          <p:nvPr/>
        </p:nvCxnSpPr>
        <p:spPr>
          <a:xfrm>
            <a:off x="241300" y="5762509"/>
            <a:ext cx="8683625" cy="0"/>
          </a:xfrm>
          <a:prstGeom prst="line">
            <a:avLst/>
          </a:prstGeom>
          <a:noFill/>
          <a:ln w="76200" cap="flat" cmpd="sng" algn="ctr">
            <a:solidFill>
              <a:srgbClr val="0070C0"/>
            </a:solidFill>
            <a:prstDash val="solid"/>
            <a:headEnd type="none" w="med" len="med"/>
            <a:tailEnd type="triangle" w="med" len="med"/>
          </a:ln>
          <a:effectLst/>
        </p:spPr>
      </p:cxnSp>
      <p:sp>
        <p:nvSpPr>
          <p:cNvPr id="37" name="4 CuadroTexto"/>
          <p:cNvSpPr txBox="1">
            <a:spLocks noChangeArrowheads="1"/>
          </p:cNvSpPr>
          <p:nvPr/>
        </p:nvSpPr>
        <p:spPr bwMode="auto">
          <a:xfrm rot="19800000">
            <a:off x="1860550" y="5171959"/>
            <a:ext cx="936625" cy="369888"/>
          </a:xfrm>
          <a:prstGeom prst="rect">
            <a:avLst/>
          </a:prstGeom>
          <a:solidFill>
            <a:srgbClr val="00499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s-ES" altLang="es-ES" sz="1800" b="1" i="0" u="none" strike="noStrike" kern="0" cap="none" spc="0" normalizeH="0" baseline="0" noProof="0" smtClean="0">
                <a:ln>
                  <a:noFill/>
                </a:ln>
                <a:solidFill>
                  <a:srgbClr val="FFFFFF"/>
                </a:solidFill>
                <a:effectLst/>
                <a:uLnTx/>
                <a:uFillTx/>
                <a:latin typeface="Arial" charset="0"/>
                <a:ea typeface="ＭＳ Ｐゴシック" pitchFamily="34" charset="-128"/>
              </a:rPr>
              <a:t>Today</a:t>
            </a:r>
          </a:p>
        </p:txBody>
      </p:sp>
      <p:sp>
        <p:nvSpPr>
          <p:cNvPr id="38" name="5 CuadroTexto"/>
          <p:cNvSpPr txBox="1">
            <a:spLocks noChangeArrowheads="1"/>
          </p:cNvSpPr>
          <p:nvPr/>
        </p:nvSpPr>
        <p:spPr bwMode="auto">
          <a:xfrm rot="19800000">
            <a:off x="2511425" y="5171959"/>
            <a:ext cx="936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s-ES" altLang="es-ES" sz="1800" b="0" i="0" u="none" strike="noStrike" kern="0" cap="none" spc="0" normalizeH="0" baseline="0" noProof="0" dirty="0" err="1" smtClean="0">
                <a:ln>
                  <a:noFill/>
                </a:ln>
                <a:solidFill>
                  <a:schemeClr val="accent1"/>
                </a:solidFill>
                <a:effectLst/>
                <a:uLnTx/>
                <a:uFillTx/>
                <a:latin typeface="Arial" charset="0"/>
                <a:ea typeface="ＭＳ Ｐゴシック" pitchFamily="34" charset="-128"/>
              </a:rPr>
              <a:t>Hours</a:t>
            </a:r>
            <a:endParaRPr kumimoji="0" lang="es-ES" altLang="es-ES" sz="1800" b="0" i="0" u="none" strike="noStrike" kern="0" cap="none" spc="0" normalizeH="0" baseline="0" noProof="0" dirty="0" smtClean="0">
              <a:ln>
                <a:noFill/>
              </a:ln>
              <a:solidFill>
                <a:schemeClr val="accent1"/>
              </a:solidFill>
              <a:effectLst/>
              <a:uLnTx/>
              <a:uFillTx/>
              <a:latin typeface="Arial" charset="0"/>
              <a:ea typeface="ＭＳ Ｐゴシック" pitchFamily="34" charset="-128"/>
            </a:endParaRPr>
          </a:p>
        </p:txBody>
      </p:sp>
      <p:sp>
        <p:nvSpPr>
          <p:cNvPr id="39" name="6 CuadroTexto"/>
          <p:cNvSpPr txBox="1">
            <a:spLocks noChangeArrowheads="1"/>
          </p:cNvSpPr>
          <p:nvPr/>
        </p:nvSpPr>
        <p:spPr bwMode="auto">
          <a:xfrm rot="19800000">
            <a:off x="3019425" y="5171959"/>
            <a:ext cx="936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s-ES" altLang="es-ES" sz="1800" b="0" i="0" u="none" strike="noStrike" kern="0" cap="none" spc="0" normalizeH="0" baseline="0" noProof="0" smtClean="0">
                <a:ln>
                  <a:noFill/>
                </a:ln>
                <a:solidFill>
                  <a:schemeClr val="accent1"/>
                </a:solidFill>
                <a:effectLst/>
                <a:uLnTx/>
                <a:uFillTx/>
                <a:latin typeface="Arial" charset="0"/>
                <a:ea typeface="ＭＳ Ｐゴシック" pitchFamily="34" charset="-128"/>
              </a:rPr>
              <a:t>Days</a:t>
            </a:r>
          </a:p>
        </p:txBody>
      </p:sp>
      <p:sp>
        <p:nvSpPr>
          <p:cNvPr id="40" name="7 CuadroTexto"/>
          <p:cNvSpPr txBox="1">
            <a:spLocks noChangeArrowheads="1"/>
          </p:cNvSpPr>
          <p:nvPr/>
        </p:nvSpPr>
        <p:spPr bwMode="auto">
          <a:xfrm rot="19800000">
            <a:off x="3995738" y="5171959"/>
            <a:ext cx="936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s-ES" altLang="es-ES" sz="1800" b="0" i="0" u="none" strike="noStrike" kern="0" cap="none" spc="0" normalizeH="0" baseline="0" noProof="0" dirty="0" err="1" smtClean="0">
                <a:ln>
                  <a:noFill/>
                </a:ln>
                <a:solidFill>
                  <a:schemeClr val="accent2"/>
                </a:solidFill>
                <a:effectLst/>
                <a:uLnTx/>
                <a:uFillTx/>
                <a:latin typeface="Arial" charset="0"/>
                <a:ea typeface="ＭＳ Ｐゴシック" pitchFamily="34" charset="-128"/>
              </a:rPr>
              <a:t>Weeks</a:t>
            </a:r>
            <a:endParaRPr kumimoji="0" lang="es-ES" altLang="es-ES" sz="1800" b="0" i="0" u="none" strike="noStrike" kern="0" cap="none" spc="0" normalizeH="0" baseline="0" noProof="0" dirty="0" smtClean="0">
              <a:ln>
                <a:noFill/>
              </a:ln>
              <a:solidFill>
                <a:schemeClr val="accent2"/>
              </a:solidFill>
              <a:effectLst/>
              <a:uLnTx/>
              <a:uFillTx/>
              <a:latin typeface="Arial" charset="0"/>
              <a:ea typeface="ＭＳ Ｐゴシック" pitchFamily="34" charset="-128"/>
            </a:endParaRPr>
          </a:p>
        </p:txBody>
      </p:sp>
      <p:sp>
        <p:nvSpPr>
          <p:cNvPr id="41" name="8 CuadroTexto"/>
          <p:cNvSpPr txBox="1">
            <a:spLocks noChangeArrowheads="1"/>
          </p:cNvSpPr>
          <p:nvPr/>
        </p:nvSpPr>
        <p:spPr bwMode="auto">
          <a:xfrm rot="19800000">
            <a:off x="4589463" y="5171959"/>
            <a:ext cx="9350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s-ES" altLang="es-ES" sz="1800" b="0" i="0" u="none" strike="noStrike" kern="0" cap="none" spc="0" normalizeH="0" baseline="0" noProof="0" smtClean="0">
                <a:ln>
                  <a:noFill/>
                </a:ln>
                <a:solidFill>
                  <a:schemeClr val="accent2"/>
                </a:solidFill>
                <a:effectLst/>
                <a:uLnTx/>
                <a:uFillTx/>
                <a:latin typeface="Arial" charset="0"/>
                <a:ea typeface="ＭＳ Ｐゴシック" pitchFamily="34" charset="-128"/>
              </a:rPr>
              <a:t>Months</a:t>
            </a:r>
          </a:p>
        </p:txBody>
      </p:sp>
      <p:sp>
        <p:nvSpPr>
          <p:cNvPr id="42" name="9 CuadroTexto"/>
          <p:cNvSpPr txBox="1">
            <a:spLocks noChangeArrowheads="1"/>
          </p:cNvSpPr>
          <p:nvPr/>
        </p:nvSpPr>
        <p:spPr bwMode="auto">
          <a:xfrm rot="19800000">
            <a:off x="5106988" y="5114809"/>
            <a:ext cx="1168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s-ES" altLang="es-ES" sz="1800" b="0" i="0" u="none" strike="noStrike" kern="0" cap="none" spc="0" normalizeH="0" baseline="0" noProof="0" smtClean="0">
                <a:ln>
                  <a:noFill/>
                </a:ln>
                <a:solidFill>
                  <a:schemeClr val="accent2"/>
                </a:solidFill>
                <a:effectLst/>
                <a:uLnTx/>
                <a:uFillTx/>
                <a:latin typeface="Arial" charset="0"/>
                <a:ea typeface="ＭＳ Ｐゴシック" pitchFamily="34" charset="-128"/>
              </a:rPr>
              <a:t>Seasons</a:t>
            </a:r>
          </a:p>
        </p:txBody>
      </p:sp>
      <p:sp>
        <p:nvSpPr>
          <p:cNvPr id="43" name="10 CuadroTexto"/>
          <p:cNvSpPr txBox="1">
            <a:spLocks noChangeArrowheads="1"/>
          </p:cNvSpPr>
          <p:nvPr/>
        </p:nvSpPr>
        <p:spPr bwMode="auto">
          <a:xfrm rot="19800000">
            <a:off x="5683250" y="5114809"/>
            <a:ext cx="1168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s-ES" altLang="es-ES" sz="1800" b="0" i="0" u="none" strike="noStrike" kern="0" cap="none" spc="0" normalizeH="0" baseline="0" noProof="0" dirty="0" err="1" smtClean="0">
                <a:ln>
                  <a:noFill/>
                </a:ln>
                <a:solidFill>
                  <a:schemeClr val="accent2"/>
                </a:solidFill>
                <a:effectLst/>
                <a:uLnTx/>
                <a:uFillTx/>
                <a:latin typeface="Arial" charset="0"/>
                <a:ea typeface="ＭＳ Ｐゴシック" pitchFamily="34" charset="-128"/>
              </a:rPr>
              <a:t>Years</a:t>
            </a:r>
            <a:endParaRPr kumimoji="0" lang="es-ES" altLang="es-ES" sz="1800" b="0" i="0" u="none" strike="noStrike" kern="0" cap="none" spc="0" normalizeH="0" baseline="0" noProof="0" dirty="0" smtClean="0">
              <a:ln>
                <a:noFill/>
              </a:ln>
              <a:solidFill>
                <a:schemeClr val="accent2"/>
              </a:solidFill>
              <a:effectLst/>
              <a:uLnTx/>
              <a:uFillTx/>
              <a:latin typeface="Arial" charset="0"/>
              <a:ea typeface="ＭＳ Ｐゴシック" pitchFamily="34" charset="-128"/>
            </a:endParaRPr>
          </a:p>
        </p:txBody>
      </p:sp>
      <p:sp>
        <p:nvSpPr>
          <p:cNvPr id="44" name="11 CuadroTexto"/>
          <p:cNvSpPr txBox="1">
            <a:spLocks noChangeArrowheads="1"/>
          </p:cNvSpPr>
          <p:nvPr/>
        </p:nvSpPr>
        <p:spPr bwMode="auto">
          <a:xfrm rot="19800000">
            <a:off x="6245225" y="5114809"/>
            <a:ext cx="1168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s-ES" altLang="es-ES" sz="1800" b="0" i="0" u="none" strike="noStrike" kern="0" cap="none" spc="0" normalizeH="0" baseline="0" noProof="0" smtClean="0">
                <a:ln>
                  <a:noFill/>
                </a:ln>
                <a:solidFill>
                  <a:schemeClr val="accent2"/>
                </a:solidFill>
                <a:effectLst/>
                <a:uLnTx/>
                <a:uFillTx/>
                <a:latin typeface="Arial" charset="0"/>
                <a:ea typeface="ＭＳ Ｐゴシック" pitchFamily="34" charset="-128"/>
              </a:rPr>
              <a:t>Decades</a:t>
            </a:r>
          </a:p>
        </p:txBody>
      </p:sp>
      <p:sp>
        <p:nvSpPr>
          <p:cNvPr id="45" name="12 CuadroTexto"/>
          <p:cNvSpPr txBox="1">
            <a:spLocks noChangeArrowheads="1"/>
          </p:cNvSpPr>
          <p:nvPr/>
        </p:nvSpPr>
        <p:spPr bwMode="auto">
          <a:xfrm rot="19800000">
            <a:off x="250825" y="5067184"/>
            <a:ext cx="13573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s-ES" altLang="es-ES" sz="1800" b="0" i="0" u="none" strike="noStrike" kern="0" cap="none" spc="0" normalizeH="0" baseline="0" noProof="0" dirty="0" err="1" smtClean="0">
                <a:ln>
                  <a:noFill/>
                </a:ln>
                <a:solidFill>
                  <a:schemeClr val="accent1"/>
                </a:solidFill>
                <a:effectLst/>
                <a:uLnTx/>
                <a:uFillTx/>
                <a:latin typeface="Arial" charset="0"/>
                <a:ea typeface="ＭＳ Ｐゴシック" pitchFamily="34" charset="-128"/>
              </a:rPr>
              <a:t>Past</a:t>
            </a:r>
            <a:endParaRPr kumimoji="0" lang="es-ES" altLang="es-ES" sz="1800" b="0" i="0" u="none" strike="noStrike" kern="0" cap="none" spc="0" normalizeH="0" baseline="0" noProof="0" dirty="0" smtClean="0">
              <a:ln>
                <a:noFill/>
              </a:ln>
              <a:solidFill>
                <a:schemeClr val="accent1"/>
              </a:solidFill>
              <a:effectLst/>
              <a:uLnTx/>
              <a:uFillTx/>
              <a:latin typeface="Arial" charset="0"/>
              <a:ea typeface="ＭＳ Ｐゴシック" pitchFamily="34" charset="-128"/>
            </a:endParaRPr>
          </a:p>
        </p:txBody>
      </p:sp>
      <p:sp>
        <p:nvSpPr>
          <p:cNvPr id="46" name="13 CuadroTexto"/>
          <p:cNvSpPr txBox="1">
            <a:spLocks noChangeArrowheads="1"/>
          </p:cNvSpPr>
          <p:nvPr/>
        </p:nvSpPr>
        <p:spPr bwMode="auto">
          <a:xfrm rot="19800000">
            <a:off x="7743825" y="5114809"/>
            <a:ext cx="1168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s-ES" altLang="es-ES" sz="1800" b="0" i="0" u="none" strike="noStrike" kern="0" cap="none" spc="0" normalizeH="0" baseline="0" noProof="0" smtClean="0">
                <a:ln>
                  <a:noFill/>
                </a:ln>
                <a:solidFill>
                  <a:schemeClr val="accent1"/>
                </a:solidFill>
                <a:effectLst/>
                <a:uLnTx/>
                <a:uFillTx/>
                <a:latin typeface="Arial" charset="0"/>
                <a:ea typeface="ＭＳ Ｐゴシック" pitchFamily="34" charset="-128"/>
              </a:rPr>
              <a:t>Century</a:t>
            </a:r>
          </a:p>
        </p:txBody>
      </p:sp>
      <p:sp>
        <p:nvSpPr>
          <p:cNvPr id="47" name="46 Rectángulo"/>
          <p:cNvSpPr/>
          <p:nvPr/>
        </p:nvSpPr>
        <p:spPr>
          <a:xfrm>
            <a:off x="2184400" y="5978409"/>
            <a:ext cx="1584325" cy="719138"/>
          </a:xfrm>
          <a:prstGeom prst="rect">
            <a:avLst/>
          </a:prstGeom>
          <a:ln/>
        </p:spPr>
        <p:style>
          <a:lnRef idx="1">
            <a:schemeClr val="accent4"/>
          </a:lnRef>
          <a:fillRef idx="3">
            <a:schemeClr val="accent4"/>
          </a:fillRef>
          <a:effectRef idx="2">
            <a:schemeClr val="accent4"/>
          </a:effectRef>
          <a:fontRef idx="minor">
            <a:schemeClr val="lt1"/>
          </a:fontRef>
        </p:style>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s-ES" sz="1800" b="1" i="0" u="none" strike="noStrike" kern="0" cap="none" spc="0" normalizeH="0" baseline="0" noProof="0" dirty="0">
                <a:ln>
                  <a:noFill/>
                </a:ln>
                <a:solidFill>
                  <a:schemeClr val="accent1"/>
                </a:solidFill>
                <a:effectLst/>
                <a:uLnTx/>
                <a:uFillTx/>
                <a:latin typeface="Arial"/>
              </a:rPr>
              <a:t>FORECAST</a:t>
            </a:r>
          </a:p>
        </p:txBody>
      </p:sp>
      <p:sp>
        <p:nvSpPr>
          <p:cNvPr id="48" name="47 Rectángulo"/>
          <p:cNvSpPr/>
          <p:nvPr/>
        </p:nvSpPr>
        <p:spPr>
          <a:xfrm>
            <a:off x="3841750" y="5978409"/>
            <a:ext cx="3167063" cy="719138"/>
          </a:xfrm>
          <a:prstGeom prst="rect">
            <a:avLst/>
          </a:prstGeom>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s-ES" sz="1800" b="1" i="0" u="none" strike="noStrike" kern="0" cap="none" spc="0" normalizeH="0" baseline="0" noProof="0" dirty="0">
                <a:ln>
                  <a:noFill/>
                </a:ln>
                <a:solidFill>
                  <a:srgbClr val="0070C0"/>
                </a:solidFill>
                <a:effectLst/>
                <a:uLnTx/>
                <a:uFillTx/>
                <a:latin typeface="Arial"/>
              </a:rPr>
              <a:t>PREDICTION</a:t>
            </a:r>
          </a:p>
        </p:txBody>
      </p:sp>
      <p:sp>
        <p:nvSpPr>
          <p:cNvPr id="49" name="48 Rectángulo"/>
          <p:cNvSpPr/>
          <p:nvPr/>
        </p:nvSpPr>
        <p:spPr>
          <a:xfrm>
            <a:off x="7081838" y="5978409"/>
            <a:ext cx="1727200" cy="719138"/>
          </a:xfrm>
          <a:prstGeom prst="rect">
            <a:avLst/>
          </a:prstGeom>
          <a:ln/>
        </p:spPr>
        <p:style>
          <a:lnRef idx="1">
            <a:schemeClr val="accent4"/>
          </a:lnRef>
          <a:fillRef idx="3">
            <a:schemeClr val="accent4"/>
          </a:fillRef>
          <a:effectRef idx="2">
            <a:schemeClr val="accent4"/>
          </a:effectRef>
          <a:fontRef idx="minor">
            <a:schemeClr val="lt1"/>
          </a:fontRef>
        </p:style>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s-ES" sz="1800" b="1" i="0" u="none" strike="noStrike" kern="0" cap="none" spc="0" normalizeH="0" baseline="0" noProof="0" dirty="0">
                <a:ln>
                  <a:noFill/>
                </a:ln>
                <a:solidFill>
                  <a:schemeClr val="accent1"/>
                </a:solidFill>
                <a:effectLst/>
                <a:uLnTx/>
                <a:uFillTx/>
                <a:latin typeface="Arial"/>
              </a:rPr>
              <a:t>PROJECTION</a:t>
            </a:r>
          </a:p>
        </p:txBody>
      </p:sp>
      <p:sp>
        <p:nvSpPr>
          <p:cNvPr id="50" name="49 Rectángulo"/>
          <p:cNvSpPr/>
          <p:nvPr/>
        </p:nvSpPr>
        <p:spPr>
          <a:xfrm>
            <a:off x="241300" y="5978409"/>
            <a:ext cx="1871663" cy="719138"/>
          </a:xfrm>
          <a:prstGeom prst="rect">
            <a:avLst/>
          </a:prstGeom>
          <a:ln/>
        </p:spPr>
        <p:style>
          <a:lnRef idx="1">
            <a:schemeClr val="accent4"/>
          </a:lnRef>
          <a:fillRef idx="3">
            <a:schemeClr val="accent4"/>
          </a:fillRef>
          <a:effectRef idx="2">
            <a:schemeClr val="accent4"/>
          </a:effectRef>
          <a:fontRef idx="minor">
            <a:schemeClr val="lt1"/>
          </a:fontRef>
        </p:style>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s-ES" sz="1800" b="1" i="0" u="none" strike="noStrike" kern="0" cap="none" spc="0" normalizeH="0" baseline="0" noProof="0" dirty="0">
                <a:ln>
                  <a:noFill/>
                </a:ln>
                <a:solidFill>
                  <a:schemeClr val="accent1"/>
                </a:solidFill>
                <a:effectLst/>
                <a:uLnTx/>
                <a:uFillTx/>
                <a:latin typeface="Arial"/>
              </a:rPr>
              <a:t>DIAGNOSTIC</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6875" y="144463"/>
            <a:ext cx="6191250" cy="696912"/>
          </a:xfrm>
        </p:spPr>
        <p:txBody>
          <a:bodyPr/>
          <a:lstStyle/>
          <a:p>
            <a:pPr>
              <a:defRPr/>
            </a:pPr>
            <a:r>
              <a:rPr lang="es-ES_tradnl" dirty="0" err="1" smtClean="0"/>
              <a:t>Climate</a:t>
            </a:r>
            <a:r>
              <a:rPr lang="es-ES_tradnl" dirty="0" smtClean="0"/>
              <a:t> </a:t>
            </a:r>
            <a:r>
              <a:rPr lang="es-ES_tradnl" dirty="0" err="1" smtClean="0"/>
              <a:t>predictions</a:t>
            </a:r>
            <a:r>
              <a:rPr lang="es-ES_tradnl" dirty="0" smtClean="0"/>
              <a:t> </a:t>
            </a:r>
            <a:r>
              <a:rPr lang="es-ES_tradnl" dirty="0" err="1" smtClean="0"/>
              <a:t>for</a:t>
            </a:r>
            <a:r>
              <a:rPr lang="es-ES_tradnl" dirty="0" smtClean="0"/>
              <a:t> </a:t>
            </a:r>
            <a:r>
              <a:rPr lang="es-ES_tradnl" dirty="0" err="1" smtClean="0"/>
              <a:t>wind</a:t>
            </a:r>
            <a:r>
              <a:rPr lang="es-ES_tradnl" dirty="0" smtClean="0"/>
              <a:t> </a:t>
            </a:r>
            <a:r>
              <a:rPr lang="es-ES_tradnl" dirty="0" err="1" smtClean="0"/>
              <a:t>power</a:t>
            </a:r>
            <a:endParaRPr lang="es-ES" dirty="0"/>
          </a:p>
        </p:txBody>
      </p:sp>
      <p:cxnSp>
        <p:nvCxnSpPr>
          <p:cNvPr id="33" name="32 Conector recto"/>
          <p:cNvCxnSpPr/>
          <p:nvPr/>
        </p:nvCxnSpPr>
        <p:spPr>
          <a:xfrm flipV="1">
            <a:off x="3384071" y="896466"/>
            <a:ext cx="0" cy="3517900"/>
          </a:xfrm>
          <a:prstGeom prst="line">
            <a:avLst/>
          </a:prstGeom>
          <a:noFill/>
          <a:ln w="57150" cap="flat" cmpd="sng" algn="ctr">
            <a:solidFill>
              <a:srgbClr val="FFFFFF">
                <a:shade val="95000"/>
                <a:satMod val="105000"/>
              </a:srgbClr>
            </a:solidFill>
            <a:prstDash val="sysDot"/>
          </a:ln>
          <a:effectLst/>
        </p:spPr>
      </p:cxnSp>
      <p:sp>
        <p:nvSpPr>
          <p:cNvPr id="24" name="23 Rectángulo redondeado"/>
          <p:cNvSpPr/>
          <p:nvPr/>
        </p:nvSpPr>
        <p:spPr>
          <a:xfrm>
            <a:off x="315912" y="3437954"/>
            <a:ext cx="8576568" cy="773297"/>
          </a:xfrm>
          <a:prstGeom prst="roundRect">
            <a:avLst/>
          </a:prstGeom>
          <a:solidFill>
            <a:srgbClr val="4F81BD"/>
          </a:solidFill>
          <a:ln>
            <a:solidFill>
              <a:srgbClr val="4F81BD"/>
            </a:solidFill>
          </a:ln>
        </p:spPr>
        <p:txBody>
          <a:bodyPr wrap="non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b="0" i="0" u="none" strike="noStrike" kern="0" cap="none" spc="0" normalizeH="0" baseline="0" noProof="0" dirty="0" smtClean="0">
              <a:ln>
                <a:noFill/>
              </a:ln>
              <a:solidFill>
                <a:srgbClr val="000000"/>
              </a:solidFill>
              <a:effectLst/>
              <a:uLnTx/>
              <a:uFillTx/>
              <a:latin typeface="Arial" charset="0"/>
              <a:ea typeface="ＭＳ Ｐゴシック" charset="0"/>
            </a:endParaRPr>
          </a:p>
        </p:txBody>
      </p:sp>
      <p:sp>
        <p:nvSpPr>
          <p:cNvPr id="25" name="24 Rectángulo redondeado"/>
          <p:cNvSpPr/>
          <p:nvPr/>
        </p:nvSpPr>
        <p:spPr>
          <a:xfrm>
            <a:off x="315912" y="1061690"/>
            <a:ext cx="8576568" cy="773297"/>
          </a:xfrm>
          <a:prstGeom prst="roundRect">
            <a:avLst/>
          </a:prstGeom>
          <a:solidFill>
            <a:srgbClr val="4F81BD"/>
          </a:solidFill>
          <a:ln>
            <a:solidFill>
              <a:srgbClr val="4F81BD"/>
            </a:solidFill>
          </a:ln>
        </p:spPr>
        <p:txBody>
          <a:bodyPr wrap="non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b="0" i="0" u="none" strike="noStrike" kern="0" cap="none" spc="0" normalizeH="0" baseline="0" noProof="0" dirty="0" smtClean="0">
              <a:ln>
                <a:noFill/>
              </a:ln>
              <a:solidFill>
                <a:srgbClr val="000000"/>
              </a:solidFill>
              <a:effectLst/>
              <a:uLnTx/>
              <a:uFillTx/>
              <a:latin typeface="Arial" charset="0"/>
              <a:ea typeface="ＭＳ Ｐゴシック" charset="0"/>
            </a:endParaRPr>
          </a:p>
        </p:txBody>
      </p:sp>
      <p:sp>
        <p:nvSpPr>
          <p:cNvPr id="26" name="Rectángulo 50"/>
          <p:cNvSpPr>
            <a:spLocks noChangeArrowheads="1"/>
          </p:cNvSpPr>
          <p:nvPr/>
        </p:nvSpPr>
        <p:spPr bwMode="auto">
          <a:xfrm>
            <a:off x="1077913" y="1970828"/>
            <a:ext cx="8305622" cy="1338828"/>
          </a:xfrm>
          <a:prstGeom prst="rect">
            <a:avLst/>
          </a:prstGeom>
          <a:noFill/>
          <a:ln>
            <a:noFill/>
          </a:ln>
          <a:extLst/>
        </p:spPr>
        <p:txBody>
          <a:bodyPr wrap="squar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342900" indent="-342900" eaLnBrk="1" fontAlgn="auto" hangingPunct="1">
              <a:lnSpc>
                <a:spcPct val="150000"/>
              </a:lnSpc>
              <a:spcBef>
                <a:spcPts val="0"/>
              </a:spcBef>
              <a:spcAft>
                <a:spcPts val="0"/>
              </a:spcAft>
              <a:buFont typeface="Arial" panose="020B0604020202020204" pitchFamily="34" charset="0"/>
              <a:buChar char="•"/>
            </a:pPr>
            <a:r>
              <a:rPr lang="en-GB" altLang="es-ES" b="1" dirty="0">
                <a:solidFill>
                  <a:prstClr val="black"/>
                </a:solidFill>
                <a:cs typeface="Arial" panose="020B0604020202020204" pitchFamily="34" charset="0"/>
              </a:rPr>
              <a:t>Wind farm planners: </a:t>
            </a:r>
            <a:r>
              <a:rPr lang="en-GB" altLang="es-ES" b="1" dirty="0" smtClean="0">
                <a:solidFill>
                  <a:prstClr val="black"/>
                </a:solidFill>
                <a:cs typeface="Arial" panose="020B0604020202020204" pitchFamily="34" charset="0"/>
              </a:rPr>
              <a:t>	</a:t>
            </a:r>
            <a:r>
              <a:rPr lang="en-GB" altLang="es-ES" dirty="0" smtClean="0">
                <a:solidFill>
                  <a:prstClr val="black">
                    <a:lumMod val="65000"/>
                    <a:lumOff val="35000"/>
                  </a:prstClr>
                </a:solidFill>
                <a:cs typeface="Arial" panose="020B0604020202020204" pitchFamily="34" charset="0"/>
              </a:rPr>
              <a:t>Site </a:t>
            </a:r>
            <a:r>
              <a:rPr lang="en-GB" altLang="es-ES" dirty="0">
                <a:solidFill>
                  <a:prstClr val="black">
                    <a:lumMod val="65000"/>
                    <a:lumOff val="35000"/>
                  </a:prstClr>
                </a:solidFill>
                <a:cs typeface="Arial" panose="020B0604020202020204" pitchFamily="34" charset="0"/>
              </a:rPr>
              <a:t>selection</a:t>
            </a:r>
          </a:p>
          <a:p>
            <a:pPr marL="342900" indent="-342900" eaLnBrk="1" fontAlgn="auto" hangingPunct="1">
              <a:lnSpc>
                <a:spcPct val="150000"/>
              </a:lnSpc>
              <a:spcBef>
                <a:spcPts val="0"/>
              </a:spcBef>
              <a:spcAft>
                <a:spcPts val="0"/>
              </a:spcAft>
              <a:buFont typeface="Arial" panose="020B0604020202020204" pitchFamily="34" charset="0"/>
              <a:buChar char="•"/>
            </a:pPr>
            <a:r>
              <a:rPr lang="en-GB" altLang="es-ES" b="1" dirty="0">
                <a:solidFill>
                  <a:prstClr val="black"/>
                </a:solidFill>
                <a:cs typeface="Arial" panose="020B0604020202020204" pitchFamily="34" charset="0"/>
              </a:rPr>
              <a:t>Wind farm investors: </a:t>
            </a:r>
            <a:r>
              <a:rPr lang="en-GB" altLang="es-ES" b="1" dirty="0" smtClean="0">
                <a:solidFill>
                  <a:prstClr val="black"/>
                </a:solidFill>
                <a:cs typeface="Arial" panose="020B0604020202020204" pitchFamily="34" charset="0"/>
              </a:rPr>
              <a:t>	</a:t>
            </a:r>
            <a:r>
              <a:rPr lang="en-GB" altLang="es-ES" dirty="0" smtClean="0">
                <a:solidFill>
                  <a:prstClr val="black">
                    <a:lumMod val="65000"/>
                    <a:lumOff val="35000"/>
                  </a:prstClr>
                </a:solidFill>
                <a:cs typeface="Arial" panose="020B0604020202020204" pitchFamily="34" charset="0"/>
              </a:rPr>
              <a:t>Evaluate </a:t>
            </a:r>
            <a:r>
              <a:rPr lang="en-GB" altLang="es-ES" dirty="0">
                <a:solidFill>
                  <a:prstClr val="black">
                    <a:lumMod val="65000"/>
                    <a:lumOff val="35000"/>
                  </a:prstClr>
                </a:solidFill>
                <a:cs typeface="Arial" panose="020B0604020202020204" pitchFamily="34" charset="0"/>
              </a:rPr>
              <a:t>return on investments</a:t>
            </a:r>
          </a:p>
          <a:p>
            <a:pPr marL="342900" indent="-342900" eaLnBrk="1" fontAlgn="auto" hangingPunct="1">
              <a:lnSpc>
                <a:spcPct val="150000"/>
              </a:lnSpc>
              <a:spcBef>
                <a:spcPts val="0"/>
              </a:spcBef>
              <a:spcAft>
                <a:spcPts val="0"/>
              </a:spcAft>
              <a:buFont typeface="Arial" panose="020B0604020202020204" pitchFamily="34" charset="0"/>
              <a:buChar char="•"/>
            </a:pPr>
            <a:r>
              <a:rPr lang="en-GB" altLang="es-ES" b="1" dirty="0">
                <a:solidFill>
                  <a:prstClr val="black"/>
                </a:solidFill>
                <a:cs typeface="Arial" panose="020B0604020202020204" pitchFamily="34" charset="0"/>
              </a:rPr>
              <a:t>Policy makers:</a:t>
            </a:r>
            <a:r>
              <a:rPr lang="en-GB" altLang="es-ES" dirty="0">
                <a:solidFill>
                  <a:prstClr val="black"/>
                </a:solidFill>
                <a:cs typeface="Arial" panose="020B0604020202020204" pitchFamily="34" charset="0"/>
              </a:rPr>
              <a:t> </a:t>
            </a:r>
            <a:r>
              <a:rPr lang="en-GB" altLang="es-ES" dirty="0" smtClean="0">
                <a:solidFill>
                  <a:prstClr val="black"/>
                </a:solidFill>
                <a:cs typeface="Arial" panose="020B0604020202020204" pitchFamily="34" charset="0"/>
              </a:rPr>
              <a:t>	</a:t>
            </a:r>
            <a:r>
              <a:rPr lang="en-GB" altLang="es-ES" dirty="0" smtClean="0">
                <a:solidFill>
                  <a:prstClr val="black">
                    <a:lumMod val="65000"/>
                    <a:lumOff val="35000"/>
                  </a:prstClr>
                </a:solidFill>
                <a:cs typeface="Arial" panose="020B0604020202020204" pitchFamily="34" charset="0"/>
              </a:rPr>
              <a:t>Understand </a:t>
            </a:r>
            <a:r>
              <a:rPr lang="en-GB" altLang="es-ES" dirty="0">
                <a:solidFill>
                  <a:prstClr val="black">
                    <a:lumMod val="65000"/>
                    <a:lumOff val="35000"/>
                  </a:prstClr>
                </a:solidFill>
                <a:cs typeface="Arial" panose="020B0604020202020204" pitchFamily="34" charset="0"/>
              </a:rPr>
              <a:t>changes to energy </a:t>
            </a:r>
            <a:r>
              <a:rPr lang="en-GB" altLang="es-ES" dirty="0" smtClean="0">
                <a:solidFill>
                  <a:prstClr val="black">
                    <a:lumMod val="65000"/>
                    <a:lumOff val="35000"/>
                  </a:prstClr>
                </a:solidFill>
                <a:cs typeface="Arial" panose="020B0604020202020204" pitchFamily="34" charset="0"/>
              </a:rPr>
              <a:t>mix</a:t>
            </a:r>
            <a:endParaRPr lang="en-GB" altLang="es-ES" dirty="0">
              <a:solidFill>
                <a:prstClr val="black">
                  <a:lumMod val="65000"/>
                  <a:lumOff val="35000"/>
                </a:prstClr>
              </a:solidFill>
              <a:cs typeface="Arial" panose="020B0604020202020204" pitchFamily="34" charset="0"/>
            </a:endParaRPr>
          </a:p>
        </p:txBody>
      </p:sp>
      <p:sp>
        <p:nvSpPr>
          <p:cNvPr id="27" name="Rectángulo 2"/>
          <p:cNvSpPr/>
          <p:nvPr/>
        </p:nvSpPr>
        <p:spPr>
          <a:xfrm>
            <a:off x="315911" y="1248283"/>
            <a:ext cx="8576568" cy="400110"/>
          </a:xfrm>
          <a:prstGeom prst="rect">
            <a:avLst/>
          </a:prstGeom>
        </p:spPr>
        <p:txBody>
          <a:bodyPr wrap="square">
            <a:spAutoFit/>
          </a:bodyPr>
          <a:lstStyle/>
          <a:p>
            <a:pPr algn="ctr" fontAlgn="auto">
              <a:spcBef>
                <a:spcPts val="0"/>
              </a:spcBef>
              <a:spcAft>
                <a:spcPts val="0"/>
              </a:spcAft>
              <a:defRPr/>
            </a:pPr>
            <a:r>
              <a:rPr lang="en-GB" sz="2000" b="1" dirty="0" smtClean="0">
                <a:solidFill>
                  <a:prstClr val="white"/>
                </a:solidFill>
                <a:cs typeface="Arial" panose="020B0604020202020204" pitchFamily="34" charset="0"/>
              </a:rPr>
              <a:t>Pre-Construction </a:t>
            </a:r>
            <a:r>
              <a:rPr lang="en-GB" sz="2000" b="1" dirty="0">
                <a:solidFill>
                  <a:prstClr val="white"/>
                </a:solidFill>
                <a:cs typeface="Arial" panose="020B0604020202020204" pitchFamily="34" charset="0"/>
              </a:rPr>
              <a:t>Decisions</a:t>
            </a:r>
            <a:r>
              <a:rPr lang="en-GB" sz="2000" b="1" dirty="0" smtClean="0">
                <a:solidFill>
                  <a:prstClr val="white"/>
                </a:solidFill>
                <a:cs typeface="Arial" panose="020B0604020202020204" pitchFamily="34" charset="0"/>
              </a:rPr>
              <a:t>: </a:t>
            </a:r>
            <a:r>
              <a:rPr lang="en-GB" sz="2000" b="1" dirty="0" smtClean="0">
                <a:solidFill>
                  <a:srgbClr val="000000"/>
                </a:solidFill>
                <a:effectLst>
                  <a:outerShdw blurRad="38100" dist="38100" dir="2700000" algn="tl">
                    <a:srgbClr val="000000">
                      <a:alpha val="43137"/>
                    </a:srgbClr>
                  </a:outerShdw>
                </a:effectLst>
                <a:cs typeface="Arial" panose="020B0604020202020204" pitchFamily="34" charset="0"/>
              </a:rPr>
              <a:t>Annual </a:t>
            </a:r>
            <a:r>
              <a:rPr lang="en-GB" sz="2000" b="1" dirty="0">
                <a:solidFill>
                  <a:srgbClr val="000000"/>
                </a:solidFill>
                <a:effectLst>
                  <a:outerShdw blurRad="38100" dist="38100" dir="2700000" algn="tl">
                    <a:srgbClr val="000000">
                      <a:alpha val="43137"/>
                    </a:srgbClr>
                  </a:outerShdw>
                </a:effectLst>
                <a:cs typeface="Arial" panose="020B0604020202020204" pitchFamily="34" charset="0"/>
              </a:rPr>
              <a:t>to Decadal </a:t>
            </a:r>
            <a:r>
              <a:rPr lang="en-GB" sz="2000" b="1" dirty="0">
                <a:solidFill>
                  <a:prstClr val="white"/>
                </a:solidFill>
                <a:cs typeface="Arial" panose="020B0604020202020204" pitchFamily="34" charset="0"/>
              </a:rPr>
              <a:t>Timescales</a:t>
            </a:r>
          </a:p>
        </p:txBody>
      </p:sp>
      <p:sp>
        <p:nvSpPr>
          <p:cNvPr id="28" name="Rectángulo 5"/>
          <p:cNvSpPr/>
          <p:nvPr/>
        </p:nvSpPr>
        <p:spPr>
          <a:xfrm>
            <a:off x="314790" y="3624547"/>
            <a:ext cx="8576569" cy="400110"/>
          </a:xfrm>
          <a:prstGeom prst="rect">
            <a:avLst/>
          </a:prstGeom>
        </p:spPr>
        <p:txBody>
          <a:bodyPr wrap="square">
            <a:spAutoFit/>
          </a:bodyPr>
          <a:lstStyle/>
          <a:p>
            <a:pPr algn="ctr" fontAlgn="auto">
              <a:spcBef>
                <a:spcPts val="0"/>
              </a:spcBef>
              <a:spcAft>
                <a:spcPts val="0"/>
              </a:spcAft>
              <a:defRPr/>
            </a:pPr>
            <a:r>
              <a:rPr lang="en-US" sz="2000" b="1" dirty="0" smtClean="0">
                <a:solidFill>
                  <a:prstClr val="white"/>
                </a:solidFill>
                <a:cs typeface="Arial" panose="020B0604020202020204" pitchFamily="34" charset="0"/>
              </a:rPr>
              <a:t>Post-Construction </a:t>
            </a:r>
            <a:r>
              <a:rPr lang="en-US" sz="2000" b="1" dirty="0">
                <a:solidFill>
                  <a:prstClr val="white"/>
                </a:solidFill>
                <a:cs typeface="Arial" panose="020B0604020202020204" pitchFamily="34" charset="0"/>
              </a:rPr>
              <a:t>Decisions</a:t>
            </a:r>
            <a:r>
              <a:rPr lang="en-US" sz="2000" b="1" dirty="0" smtClean="0">
                <a:solidFill>
                  <a:prstClr val="white"/>
                </a:solidFill>
                <a:cs typeface="Arial" panose="020B0604020202020204" pitchFamily="34" charset="0"/>
              </a:rPr>
              <a:t>: </a:t>
            </a:r>
            <a:r>
              <a:rPr lang="en-US" sz="2000" b="1" dirty="0" smtClean="0">
                <a:solidFill>
                  <a:srgbClr val="000000"/>
                </a:solidFill>
                <a:effectLst>
                  <a:outerShdw blurRad="38100" dist="38100" dir="2700000" algn="tl">
                    <a:srgbClr val="000000">
                      <a:alpha val="43137"/>
                    </a:srgbClr>
                  </a:outerShdw>
                </a:effectLst>
                <a:cs typeface="Arial" panose="020B0604020202020204" pitchFamily="34" charset="0"/>
              </a:rPr>
              <a:t>Monthly </a:t>
            </a:r>
            <a:r>
              <a:rPr lang="en-US" sz="2000" b="1" dirty="0">
                <a:solidFill>
                  <a:srgbClr val="000000"/>
                </a:solidFill>
                <a:effectLst>
                  <a:outerShdw blurRad="38100" dist="38100" dir="2700000" algn="tl">
                    <a:srgbClr val="000000">
                      <a:alpha val="43137"/>
                    </a:srgbClr>
                  </a:outerShdw>
                </a:effectLst>
                <a:cs typeface="Arial" panose="020B0604020202020204" pitchFamily="34" charset="0"/>
              </a:rPr>
              <a:t>to Seasonal </a:t>
            </a:r>
            <a:r>
              <a:rPr lang="en-US" sz="2000" b="1" dirty="0">
                <a:solidFill>
                  <a:prstClr val="white"/>
                </a:solidFill>
                <a:cs typeface="Arial" panose="020B0604020202020204" pitchFamily="34" charset="0"/>
              </a:rPr>
              <a:t>Timescales</a:t>
            </a:r>
          </a:p>
        </p:txBody>
      </p:sp>
      <p:sp>
        <p:nvSpPr>
          <p:cNvPr id="29" name="Rectángulo 50"/>
          <p:cNvSpPr>
            <a:spLocks noChangeArrowheads="1"/>
          </p:cNvSpPr>
          <p:nvPr/>
        </p:nvSpPr>
        <p:spPr bwMode="auto">
          <a:xfrm>
            <a:off x="1077912" y="4396467"/>
            <a:ext cx="7873571" cy="1754326"/>
          </a:xfrm>
          <a:prstGeom prst="rect">
            <a:avLst/>
          </a:prstGeom>
          <a:noFill/>
          <a:ln>
            <a:noFill/>
          </a:ln>
          <a:extLst/>
        </p:spPr>
        <p:txBody>
          <a:bodyPr wrap="squar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342900" indent="-342900" eaLnBrk="1" fontAlgn="auto" hangingPunct="1">
              <a:lnSpc>
                <a:spcPct val="150000"/>
              </a:lnSpc>
              <a:spcBef>
                <a:spcPts val="0"/>
              </a:spcBef>
              <a:spcAft>
                <a:spcPts val="0"/>
              </a:spcAft>
              <a:buFont typeface="Arial" panose="020B0604020202020204" pitchFamily="34" charset="0"/>
              <a:buChar char="•"/>
            </a:pPr>
            <a:r>
              <a:rPr lang="en-US" altLang="es-ES" b="1" dirty="0">
                <a:solidFill>
                  <a:prstClr val="black"/>
                </a:solidFill>
                <a:cs typeface="Arial" panose="020B0604020202020204" pitchFamily="34" charset="0"/>
              </a:rPr>
              <a:t>Energy producers: </a:t>
            </a:r>
            <a:r>
              <a:rPr lang="en-US" altLang="es-ES" b="1" dirty="0" smtClean="0">
                <a:solidFill>
                  <a:prstClr val="black"/>
                </a:solidFill>
                <a:cs typeface="Arial" panose="020B0604020202020204" pitchFamily="34" charset="0"/>
              </a:rPr>
              <a:t>	</a:t>
            </a:r>
            <a:r>
              <a:rPr lang="en-US" altLang="es-ES" dirty="0" smtClean="0">
                <a:solidFill>
                  <a:prstClr val="black">
                    <a:lumMod val="65000"/>
                    <a:lumOff val="35000"/>
                  </a:prstClr>
                </a:solidFill>
                <a:cs typeface="Arial" panose="020B0604020202020204" pitchFamily="34" charset="0"/>
              </a:rPr>
              <a:t>Resource </a:t>
            </a:r>
            <a:r>
              <a:rPr lang="en-US" altLang="es-ES" dirty="0">
                <a:solidFill>
                  <a:prstClr val="black">
                    <a:lumMod val="65000"/>
                    <a:lumOff val="35000"/>
                  </a:prstClr>
                </a:solidFill>
                <a:cs typeface="Arial" panose="020B0604020202020204" pitchFamily="34" charset="0"/>
              </a:rPr>
              <a:t>management strategies</a:t>
            </a:r>
          </a:p>
          <a:p>
            <a:pPr marL="342900" indent="-342900" eaLnBrk="1" fontAlgn="auto" hangingPunct="1">
              <a:lnSpc>
                <a:spcPct val="150000"/>
              </a:lnSpc>
              <a:spcBef>
                <a:spcPts val="0"/>
              </a:spcBef>
              <a:spcAft>
                <a:spcPts val="0"/>
              </a:spcAft>
              <a:buFont typeface="Arial" panose="020B0604020202020204" pitchFamily="34" charset="0"/>
              <a:buChar char="•"/>
            </a:pPr>
            <a:r>
              <a:rPr lang="en-US" altLang="es-ES" b="1" dirty="0">
                <a:solidFill>
                  <a:srgbClr val="000000"/>
                </a:solidFill>
                <a:cs typeface="Arial" panose="020B0604020202020204" pitchFamily="34" charset="0"/>
              </a:rPr>
              <a:t>Energy traders: </a:t>
            </a:r>
            <a:r>
              <a:rPr lang="en-US" altLang="es-ES" b="1" dirty="0" smtClean="0">
                <a:solidFill>
                  <a:srgbClr val="000000"/>
                </a:solidFill>
                <a:cs typeface="Arial" panose="020B0604020202020204" pitchFamily="34" charset="0"/>
              </a:rPr>
              <a:t>	</a:t>
            </a:r>
            <a:r>
              <a:rPr lang="en-US" altLang="es-ES" dirty="0">
                <a:solidFill>
                  <a:prstClr val="black">
                    <a:lumMod val="65000"/>
                    <a:lumOff val="35000"/>
                  </a:prstClr>
                </a:solidFill>
                <a:cs typeface="Arial" panose="020B0604020202020204" pitchFamily="34" charset="0"/>
              </a:rPr>
              <a:t>Resource </a:t>
            </a:r>
            <a:r>
              <a:rPr lang="en-US" altLang="es-ES" dirty="0">
                <a:solidFill>
                  <a:prstClr val="black">
                    <a:lumMod val="65000"/>
                    <a:lumOff val="35000"/>
                  </a:prstClr>
                </a:solidFill>
                <a:cs typeface="Arial" panose="020B0604020202020204" pitchFamily="34" charset="0"/>
              </a:rPr>
              <a:t>effects on markets</a:t>
            </a:r>
          </a:p>
          <a:p>
            <a:pPr marL="342900" indent="-342900" eaLnBrk="1" fontAlgn="auto" hangingPunct="1">
              <a:lnSpc>
                <a:spcPct val="150000"/>
              </a:lnSpc>
              <a:spcBef>
                <a:spcPts val="0"/>
              </a:spcBef>
              <a:spcAft>
                <a:spcPts val="0"/>
              </a:spcAft>
              <a:buFont typeface="Arial" panose="020B0604020202020204" pitchFamily="34" charset="0"/>
              <a:buChar char="•"/>
            </a:pPr>
            <a:r>
              <a:rPr lang="en-US" altLang="es-ES" b="1" dirty="0">
                <a:solidFill>
                  <a:prstClr val="black"/>
                </a:solidFill>
                <a:cs typeface="Arial" panose="020B0604020202020204" pitchFamily="34" charset="0"/>
              </a:rPr>
              <a:t>Wind farm operators: </a:t>
            </a:r>
            <a:r>
              <a:rPr lang="en-US" altLang="es-ES" b="1" dirty="0" smtClean="0">
                <a:solidFill>
                  <a:prstClr val="black"/>
                </a:solidFill>
                <a:cs typeface="Arial" panose="020B0604020202020204" pitchFamily="34" charset="0"/>
              </a:rPr>
              <a:t>	</a:t>
            </a:r>
            <a:r>
              <a:rPr lang="en-US" altLang="es-ES" dirty="0" smtClean="0">
                <a:solidFill>
                  <a:prstClr val="black">
                    <a:lumMod val="65000"/>
                    <a:lumOff val="35000"/>
                  </a:prstClr>
                </a:solidFill>
                <a:cs typeface="Arial" panose="020B0604020202020204" pitchFamily="34" charset="0"/>
              </a:rPr>
              <a:t>Planning </a:t>
            </a:r>
            <a:r>
              <a:rPr lang="en-US" altLang="es-ES" dirty="0">
                <a:solidFill>
                  <a:prstClr val="black">
                    <a:lumMod val="65000"/>
                    <a:lumOff val="35000"/>
                  </a:prstClr>
                </a:solidFill>
                <a:cs typeface="Arial" panose="020B0604020202020204" pitchFamily="34" charset="0"/>
              </a:rPr>
              <a:t>for maintenance works</a:t>
            </a:r>
          </a:p>
          <a:p>
            <a:pPr marL="342900" indent="-342900" eaLnBrk="1" fontAlgn="auto" hangingPunct="1">
              <a:lnSpc>
                <a:spcPct val="150000"/>
              </a:lnSpc>
              <a:spcBef>
                <a:spcPts val="0"/>
              </a:spcBef>
              <a:spcAft>
                <a:spcPts val="0"/>
              </a:spcAft>
              <a:buFont typeface="Arial" panose="020B0604020202020204" pitchFamily="34" charset="0"/>
              <a:buChar char="•"/>
            </a:pPr>
            <a:r>
              <a:rPr lang="en-US" altLang="es-ES" b="1" dirty="0">
                <a:solidFill>
                  <a:prstClr val="black"/>
                </a:solidFill>
                <a:cs typeface="Arial" panose="020B0604020202020204" pitchFamily="34" charset="0"/>
              </a:rPr>
              <a:t>Wind farm investors: </a:t>
            </a:r>
            <a:r>
              <a:rPr lang="en-US" altLang="es-ES" b="1" dirty="0" smtClean="0">
                <a:solidFill>
                  <a:prstClr val="black"/>
                </a:solidFill>
                <a:cs typeface="Arial" panose="020B0604020202020204" pitchFamily="34" charset="0"/>
              </a:rPr>
              <a:t>	</a:t>
            </a:r>
            <a:r>
              <a:rPr lang="en-US" altLang="es-ES" dirty="0" smtClean="0">
                <a:solidFill>
                  <a:prstClr val="black">
                    <a:lumMod val="65000"/>
                    <a:lumOff val="35000"/>
                  </a:prstClr>
                </a:solidFill>
                <a:cs typeface="Arial" panose="020B0604020202020204" pitchFamily="34" charset="0"/>
              </a:rPr>
              <a:t>Optimize </a:t>
            </a:r>
            <a:r>
              <a:rPr lang="en-US" altLang="es-ES" dirty="0">
                <a:solidFill>
                  <a:prstClr val="black">
                    <a:lumMod val="65000"/>
                    <a:lumOff val="35000"/>
                  </a:prstClr>
                </a:solidFill>
                <a:cs typeface="Arial" panose="020B0604020202020204" pitchFamily="34" charset="0"/>
              </a:rPr>
              <a:t>return on investments</a:t>
            </a:r>
          </a:p>
        </p:txBody>
      </p:sp>
    </p:spTree>
    <p:extLst>
      <p:ext uri="{BB962C8B-B14F-4D97-AF65-F5344CB8AC3E}">
        <p14:creationId xmlns:p14="http://schemas.microsoft.com/office/powerpoint/2010/main" val="14054177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err="1" smtClean="0"/>
              <a:t>User</a:t>
            </a:r>
            <a:r>
              <a:rPr lang="es-ES_tradnl" dirty="0" smtClean="0"/>
              <a:t> </a:t>
            </a:r>
            <a:r>
              <a:rPr lang="es-ES_tradnl" dirty="0" err="1" smtClean="0"/>
              <a:t>engagement</a:t>
            </a:r>
            <a:r>
              <a:rPr lang="es-ES_tradnl" dirty="0" smtClean="0"/>
              <a:t> </a:t>
            </a:r>
            <a:r>
              <a:rPr lang="es-ES_tradnl" dirty="0" err="1" smtClean="0"/>
              <a:t>with</a:t>
            </a:r>
            <a:r>
              <a:rPr lang="es-ES_tradnl" dirty="0" smtClean="0"/>
              <a:t> </a:t>
            </a:r>
            <a:r>
              <a:rPr lang="es-ES_tradnl" dirty="0" err="1" smtClean="0"/>
              <a:t>stakeholders</a:t>
            </a:r>
            <a:endParaRPr lang="es-E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279896">
            <a:off x="788692" y="931761"/>
            <a:ext cx="4593363" cy="557301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5940152" y="1349722"/>
            <a:ext cx="3168352" cy="646331"/>
          </a:xfrm>
          <a:prstGeom prst="rect">
            <a:avLst/>
          </a:prstGeom>
        </p:spPr>
        <p:txBody>
          <a:bodyPr wrap="square">
            <a:spAutoFit/>
          </a:bodyPr>
          <a:lstStyle/>
          <a:p>
            <a:pPr fontAlgn="auto">
              <a:spcBef>
                <a:spcPts val="0"/>
              </a:spcBef>
              <a:spcAft>
                <a:spcPts val="0"/>
              </a:spcAft>
            </a:pPr>
            <a:r>
              <a:rPr lang="en-US" dirty="0" err="1" smtClean="0">
                <a:solidFill>
                  <a:schemeClr val="tx2"/>
                </a:solidFill>
                <a:cs typeface="Arial" panose="020B0604020202020204" pitchFamily="34" charset="0"/>
              </a:rPr>
              <a:t>Klenk</a:t>
            </a:r>
            <a:r>
              <a:rPr lang="en-US" dirty="0" smtClean="0">
                <a:solidFill>
                  <a:schemeClr val="tx2"/>
                </a:solidFill>
                <a:cs typeface="Arial" panose="020B0604020202020204" pitchFamily="34" charset="0"/>
              </a:rPr>
              <a:t> et al. </a:t>
            </a:r>
          </a:p>
          <a:p>
            <a:pPr fontAlgn="auto">
              <a:spcBef>
                <a:spcPts val="0"/>
              </a:spcBef>
              <a:spcAft>
                <a:spcPts val="0"/>
              </a:spcAft>
            </a:pPr>
            <a:r>
              <a:rPr lang="en-US" dirty="0" smtClean="0">
                <a:solidFill>
                  <a:schemeClr val="tx2"/>
                </a:solidFill>
                <a:cs typeface="Arial" panose="020B0604020202020204" pitchFamily="34" charset="0"/>
              </a:rPr>
              <a:t>13 Nov 2015 Science</a:t>
            </a:r>
            <a:endParaRPr lang="en-US" dirty="0">
              <a:solidFill>
                <a:schemeClr val="tx2"/>
              </a:solidFill>
              <a:cs typeface="Arial" panose="020B0604020202020204" pitchFamily="34" charset="0"/>
            </a:endParaRPr>
          </a:p>
        </p:txBody>
      </p:sp>
    </p:spTree>
    <p:extLst>
      <p:ext uri="{BB962C8B-B14F-4D97-AF65-F5344CB8AC3E}">
        <p14:creationId xmlns:p14="http://schemas.microsoft.com/office/powerpoint/2010/main" val="7249465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7145" y="144463"/>
            <a:ext cx="6430980" cy="696912"/>
          </a:xfrm>
        </p:spPr>
        <p:txBody>
          <a:bodyPr/>
          <a:lstStyle/>
          <a:p>
            <a:pPr>
              <a:defRPr/>
            </a:pPr>
            <a:r>
              <a:rPr lang="es-ES_tradnl" dirty="0" err="1" smtClean="0"/>
              <a:t>Climate</a:t>
            </a:r>
            <a:r>
              <a:rPr lang="es-ES_tradnl" dirty="0" smtClean="0"/>
              <a:t> </a:t>
            </a:r>
            <a:r>
              <a:rPr lang="es-ES_tradnl" dirty="0" err="1" smtClean="0"/>
              <a:t>services</a:t>
            </a:r>
            <a:r>
              <a:rPr lang="es-ES_tradnl" dirty="0" smtClean="0"/>
              <a:t> </a:t>
            </a:r>
            <a:r>
              <a:rPr lang="es-ES_tradnl" dirty="0" err="1" smtClean="0"/>
              <a:t>for</a:t>
            </a:r>
            <a:r>
              <a:rPr lang="es-ES_tradnl" dirty="0" smtClean="0"/>
              <a:t> </a:t>
            </a:r>
            <a:r>
              <a:rPr lang="es-ES_tradnl" dirty="0" err="1" smtClean="0"/>
              <a:t>energy</a:t>
            </a:r>
            <a:endParaRPr lang="es-ES" dirty="0"/>
          </a:p>
        </p:txBody>
      </p:sp>
      <p:sp>
        <p:nvSpPr>
          <p:cNvPr id="58" name="Text Box 9"/>
          <p:cNvSpPr txBox="1">
            <a:spLocks noChangeArrowheads="1"/>
          </p:cNvSpPr>
          <p:nvPr/>
        </p:nvSpPr>
        <p:spPr bwMode="auto">
          <a:xfrm>
            <a:off x="3491880" y="2429842"/>
            <a:ext cx="5591224" cy="10514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9360" tIns="51480" rIns="99360" bIns="51480" anchor="ct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2400">
                <a:solidFill>
                  <a:schemeClr val="bg1"/>
                </a:solidFill>
                <a:latin typeface="Arial" charset="0"/>
                <a:ea typeface="ＭＳ Ｐゴシック" charset="0"/>
                <a:cs typeface="DejaVu Sans"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2400">
                <a:solidFill>
                  <a:schemeClr val="bg1"/>
                </a:solidFill>
                <a:latin typeface="Arial" charset="0"/>
                <a:ea typeface="DejaVu Sans" charset="0"/>
                <a:cs typeface="DejaVu Sans"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2400">
                <a:solidFill>
                  <a:schemeClr val="bg1"/>
                </a:solidFill>
                <a:latin typeface="Arial" charset="0"/>
                <a:ea typeface="DejaVu Sans" charset="0"/>
                <a:cs typeface="DejaVu Sans"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2400">
                <a:solidFill>
                  <a:schemeClr val="bg1"/>
                </a:solidFill>
                <a:latin typeface="Arial" charset="0"/>
                <a:ea typeface="DejaVu Sans" charset="0"/>
                <a:cs typeface="DejaVu Sans"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2400">
                <a:solidFill>
                  <a:schemeClr val="bg1"/>
                </a:solidFill>
                <a:latin typeface="Arial" charset="0"/>
                <a:ea typeface="DejaVu Sans" charset="0"/>
                <a:cs typeface="DejaVu Sans" charset="0"/>
              </a:defRPr>
            </a:lvl5pPr>
            <a:lvl6pPr marL="2514600" indent="-228600" defTabSz="449263" eaLnBrk="0" fontAlgn="base" hangingPunct="0">
              <a:lnSpc>
                <a:spcPct val="10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2400">
                <a:solidFill>
                  <a:schemeClr val="bg1"/>
                </a:solidFill>
                <a:latin typeface="Arial" charset="0"/>
                <a:ea typeface="DejaVu Sans" charset="0"/>
                <a:cs typeface="DejaVu Sans" charset="0"/>
              </a:defRPr>
            </a:lvl6pPr>
            <a:lvl7pPr marL="2971800" indent="-228600" defTabSz="449263" eaLnBrk="0" fontAlgn="base" hangingPunct="0">
              <a:lnSpc>
                <a:spcPct val="10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2400">
                <a:solidFill>
                  <a:schemeClr val="bg1"/>
                </a:solidFill>
                <a:latin typeface="Arial" charset="0"/>
                <a:ea typeface="DejaVu Sans" charset="0"/>
                <a:cs typeface="DejaVu Sans" charset="0"/>
              </a:defRPr>
            </a:lvl7pPr>
            <a:lvl8pPr marL="3429000" indent="-228600" defTabSz="449263" eaLnBrk="0" fontAlgn="base" hangingPunct="0">
              <a:lnSpc>
                <a:spcPct val="10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2400">
                <a:solidFill>
                  <a:schemeClr val="bg1"/>
                </a:solidFill>
                <a:latin typeface="Arial" charset="0"/>
                <a:ea typeface="DejaVu Sans" charset="0"/>
                <a:cs typeface="DejaVu Sans" charset="0"/>
              </a:defRPr>
            </a:lvl8pPr>
            <a:lvl9pPr marL="3886200" indent="-228600" defTabSz="449263" eaLnBrk="0" fontAlgn="base" hangingPunct="0">
              <a:lnSpc>
                <a:spcPct val="10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2400">
                <a:solidFill>
                  <a:schemeClr val="bg1"/>
                </a:solidFill>
                <a:latin typeface="Arial" charset="0"/>
                <a:ea typeface="DejaVu Sans" charset="0"/>
                <a:cs typeface="DejaVu Sans" charset="0"/>
              </a:defRPr>
            </a:lvl9pPr>
          </a:lstStyle>
          <a:p>
            <a:pPr marL="0" marR="0" lvl="0" indent="0" defTabSz="914400" eaLnBrk="1" fontAlgn="auto" latinLnBrk="0" hangingPunct="1">
              <a:lnSpc>
                <a:spcPct val="100000"/>
              </a:lnSpc>
              <a:spcBef>
                <a:spcPts val="0"/>
              </a:spcBef>
              <a:spcAft>
                <a:spcPts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a:pPr>
            <a:r>
              <a:rPr kumimoji="0" lang="en-GB" sz="1800" b="1" i="0" u="none" strike="noStrike" kern="0" cap="none" spc="0" normalizeH="0" baseline="0" noProof="0" dirty="0">
                <a:ln>
                  <a:noFill/>
                </a:ln>
                <a:solidFill>
                  <a:srgbClr val="000000"/>
                </a:solidFill>
                <a:effectLst/>
                <a:uLnTx/>
                <a:uFillTx/>
                <a:latin typeface="Arial" charset="0"/>
                <a:ea typeface="ＭＳ Ｐゴシック" charset="0"/>
              </a:rPr>
              <a:t>EUPORIAS:</a:t>
            </a:r>
            <a:r>
              <a:rPr kumimoji="0" lang="en-GB" sz="1800" b="0" i="0" u="none" strike="noStrike" kern="0" cap="none" spc="0" normalizeH="0" baseline="0" noProof="0" dirty="0">
                <a:ln>
                  <a:noFill/>
                </a:ln>
                <a:solidFill>
                  <a:srgbClr val="000000"/>
                </a:solidFill>
                <a:effectLst/>
                <a:uLnTx/>
                <a:uFillTx/>
                <a:latin typeface="Arial" charset="0"/>
                <a:ea typeface="ＭＳ Ｐゴシック" charset="0"/>
              </a:rPr>
              <a:t> </a:t>
            </a:r>
            <a:r>
              <a:rPr kumimoji="0" lang="en-GB" sz="1800" b="0" i="0" u="none" strike="noStrike" kern="0" cap="none" spc="0" normalizeH="0" baseline="0" noProof="0" dirty="0" err="1">
                <a:ln>
                  <a:noFill/>
                </a:ln>
                <a:solidFill>
                  <a:prstClr val="black">
                    <a:lumMod val="65000"/>
                    <a:lumOff val="35000"/>
                  </a:prstClr>
                </a:solidFill>
                <a:effectLst/>
                <a:uLnTx/>
                <a:uFillTx/>
                <a:latin typeface="Arial" charset="0"/>
                <a:ea typeface="ＭＳ Ｐゴシック" charset="0"/>
              </a:rPr>
              <a:t>EUropean</a:t>
            </a:r>
            <a:r>
              <a:rPr kumimoji="0" lang="en-GB" sz="1800" b="0" i="0" u="none" strike="noStrike" kern="0" cap="none" spc="0" normalizeH="0" baseline="0" noProof="0" dirty="0">
                <a:ln>
                  <a:noFill/>
                </a:ln>
                <a:solidFill>
                  <a:prstClr val="black">
                    <a:lumMod val="65000"/>
                    <a:lumOff val="35000"/>
                  </a:prstClr>
                </a:solidFill>
                <a:effectLst/>
                <a:uLnTx/>
                <a:uFillTx/>
                <a:latin typeface="Arial" charset="0"/>
                <a:ea typeface="ＭＳ Ｐゴシック" charset="0"/>
              </a:rPr>
              <a:t> Provision Of Regional Impact Assessment on a Seasonal-to-decadal timescale</a:t>
            </a:r>
          </a:p>
        </p:txBody>
      </p:sp>
      <p:pic>
        <p:nvPicPr>
          <p:cNvPr id="61" name="Picture 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51421" y="2717874"/>
            <a:ext cx="1125711" cy="21621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62" name="Text Box 9"/>
          <p:cNvSpPr txBox="1">
            <a:spLocks noChangeArrowheads="1"/>
          </p:cNvSpPr>
          <p:nvPr/>
        </p:nvSpPr>
        <p:spPr bwMode="auto">
          <a:xfrm>
            <a:off x="3491880" y="1522400"/>
            <a:ext cx="5591224" cy="10514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9360" tIns="51480" rIns="99360" bIns="51480" anchor="ct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2400">
                <a:solidFill>
                  <a:schemeClr val="bg1"/>
                </a:solidFill>
                <a:latin typeface="Arial" charset="0"/>
                <a:ea typeface="ＭＳ Ｐゴシック" charset="0"/>
                <a:cs typeface="DejaVu Sans"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2400">
                <a:solidFill>
                  <a:schemeClr val="bg1"/>
                </a:solidFill>
                <a:latin typeface="Arial" charset="0"/>
                <a:ea typeface="DejaVu Sans" charset="0"/>
                <a:cs typeface="DejaVu Sans"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2400">
                <a:solidFill>
                  <a:schemeClr val="bg1"/>
                </a:solidFill>
                <a:latin typeface="Arial" charset="0"/>
                <a:ea typeface="DejaVu Sans" charset="0"/>
                <a:cs typeface="DejaVu Sans"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2400">
                <a:solidFill>
                  <a:schemeClr val="bg1"/>
                </a:solidFill>
                <a:latin typeface="Arial" charset="0"/>
                <a:ea typeface="DejaVu Sans" charset="0"/>
                <a:cs typeface="DejaVu Sans"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2400">
                <a:solidFill>
                  <a:schemeClr val="bg1"/>
                </a:solidFill>
                <a:latin typeface="Arial" charset="0"/>
                <a:ea typeface="DejaVu Sans" charset="0"/>
                <a:cs typeface="DejaVu Sans" charset="0"/>
              </a:defRPr>
            </a:lvl5pPr>
            <a:lvl6pPr marL="2514600" indent="-228600" defTabSz="449263" eaLnBrk="0" fontAlgn="base" hangingPunct="0">
              <a:lnSpc>
                <a:spcPct val="10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2400">
                <a:solidFill>
                  <a:schemeClr val="bg1"/>
                </a:solidFill>
                <a:latin typeface="Arial" charset="0"/>
                <a:ea typeface="DejaVu Sans" charset="0"/>
                <a:cs typeface="DejaVu Sans" charset="0"/>
              </a:defRPr>
            </a:lvl6pPr>
            <a:lvl7pPr marL="2971800" indent="-228600" defTabSz="449263" eaLnBrk="0" fontAlgn="base" hangingPunct="0">
              <a:lnSpc>
                <a:spcPct val="10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2400">
                <a:solidFill>
                  <a:schemeClr val="bg1"/>
                </a:solidFill>
                <a:latin typeface="Arial" charset="0"/>
                <a:ea typeface="DejaVu Sans" charset="0"/>
                <a:cs typeface="DejaVu Sans" charset="0"/>
              </a:defRPr>
            </a:lvl7pPr>
            <a:lvl8pPr marL="3429000" indent="-228600" defTabSz="449263" eaLnBrk="0" fontAlgn="base" hangingPunct="0">
              <a:lnSpc>
                <a:spcPct val="10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2400">
                <a:solidFill>
                  <a:schemeClr val="bg1"/>
                </a:solidFill>
                <a:latin typeface="Arial" charset="0"/>
                <a:ea typeface="DejaVu Sans" charset="0"/>
                <a:cs typeface="DejaVu Sans" charset="0"/>
              </a:defRPr>
            </a:lvl8pPr>
            <a:lvl9pPr marL="3886200" indent="-228600" defTabSz="449263" eaLnBrk="0" fontAlgn="base" hangingPunct="0">
              <a:lnSpc>
                <a:spcPct val="104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2400">
                <a:solidFill>
                  <a:schemeClr val="bg1"/>
                </a:solidFill>
                <a:latin typeface="Arial" charset="0"/>
                <a:ea typeface="DejaVu Sans" charset="0"/>
                <a:cs typeface="DejaVu Sans" charset="0"/>
              </a:defRPr>
            </a:lvl9pPr>
          </a:lstStyle>
          <a:p>
            <a:pPr marL="0" marR="0" lvl="0" indent="0" defTabSz="914400" eaLnBrk="1" fontAlgn="auto" latinLnBrk="0" hangingPunct="1">
              <a:lnSpc>
                <a:spcPct val="100000"/>
              </a:lnSpc>
              <a:spcBef>
                <a:spcPts val="0"/>
              </a:spcBef>
              <a:spcAft>
                <a:spcPts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a:pPr>
            <a:r>
              <a:rPr kumimoji="0" lang="en-GB" sz="1800" b="1" i="0" u="none" strike="noStrike" kern="0" cap="none" spc="0" normalizeH="0" baseline="0" noProof="0" dirty="0" smtClean="0">
                <a:ln>
                  <a:noFill/>
                </a:ln>
                <a:solidFill>
                  <a:srgbClr val="000000"/>
                </a:solidFill>
                <a:effectLst/>
                <a:uLnTx/>
                <a:uFillTx/>
                <a:latin typeface="Arial" charset="0"/>
                <a:ea typeface="ＭＳ Ｐゴシック" charset="0"/>
              </a:rPr>
              <a:t>SPECS: </a:t>
            </a:r>
            <a:r>
              <a:rPr kumimoji="0" lang="en-GB" sz="1800" b="0" i="0" u="none" strike="noStrike" kern="0" cap="none" spc="0" normalizeH="0" baseline="0" noProof="0" dirty="0" smtClean="0">
                <a:ln>
                  <a:noFill/>
                </a:ln>
                <a:solidFill>
                  <a:prstClr val="black">
                    <a:lumMod val="65000"/>
                    <a:lumOff val="35000"/>
                  </a:prstClr>
                </a:solidFill>
                <a:effectLst/>
                <a:uLnTx/>
                <a:uFillTx/>
                <a:latin typeface="Arial" charset="0"/>
                <a:ea typeface="ＭＳ Ｐゴシック" charset="0"/>
              </a:rPr>
              <a:t>Seasonal-to-decadal climate Prediction </a:t>
            </a:r>
            <a:r>
              <a:rPr kumimoji="0" lang="en-GB" sz="1800" b="0" i="0" u="none" strike="noStrike" kern="0" cap="none" spc="0" normalizeH="0" baseline="0" noProof="0" dirty="0">
                <a:ln>
                  <a:noFill/>
                </a:ln>
                <a:solidFill>
                  <a:prstClr val="black">
                    <a:lumMod val="65000"/>
                    <a:lumOff val="35000"/>
                  </a:prstClr>
                </a:solidFill>
                <a:effectLst/>
                <a:uLnTx/>
                <a:uFillTx/>
                <a:latin typeface="Arial" charset="0"/>
                <a:ea typeface="ＭＳ Ｐゴシック" charset="0"/>
              </a:rPr>
              <a:t>for the improvement of European Climate Services</a:t>
            </a:r>
          </a:p>
        </p:txBody>
      </p:sp>
      <p:pic>
        <p:nvPicPr>
          <p:cNvPr id="63"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4175" y="2367683"/>
            <a:ext cx="1084134" cy="88271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64" name="Picture 1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67743" y="1775833"/>
            <a:ext cx="1009389" cy="36597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65" name="8 Imagen" descr="newa_logo_web_rgb.png"/>
          <p:cNvPicPr>
            <a:picLocks noChangeAspect="1"/>
          </p:cNvPicPr>
          <p:nvPr/>
        </p:nvPicPr>
        <p:blipFill>
          <a:blip r:embed="rId6" cstate="print"/>
          <a:srcRect l="27319" t="31970"/>
          <a:stretch>
            <a:fillRect/>
          </a:stretch>
        </p:blipFill>
        <p:spPr>
          <a:xfrm>
            <a:off x="2304795" y="3581970"/>
            <a:ext cx="972338" cy="350042"/>
          </a:xfrm>
          <a:prstGeom prst="rect">
            <a:avLst/>
          </a:prstGeom>
        </p:spPr>
      </p:pic>
      <p:sp>
        <p:nvSpPr>
          <p:cNvPr id="67" name="Rectángulo 15"/>
          <p:cNvSpPr/>
          <p:nvPr/>
        </p:nvSpPr>
        <p:spPr>
          <a:xfrm>
            <a:off x="3491880" y="3581970"/>
            <a:ext cx="5591224" cy="369332"/>
          </a:xfrm>
          <a:prstGeom prst="rect">
            <a:avLst/>
          </a:prstGeom>
        </p:spPr>
        <p:txBody>
          <a:bodyPr wrap="square">
            <a:spAutoFit/>
          </a:bodyPr>
          <a:lstStyle/>
          <a:p>
            <a:pPr fontAlgn="auto">
              <a:spcBef>
                <a:spcPts val="0"/>
              </a:spcBef>
              <a:spcAft>
                <a:spcPts val="0"/>
              </a:spcAft>
            </a:pPr>
            <a:r>
              <a:rPr lang="en-GB" b="1" dirty="0">
                <a:solidFill>
                  <a:srgbClr val="000000"/>
                </a:solidFill>
                <a:latin typeface="Arial" charset="0"/>
                <a:ea typeface="ＭＳ Ｐゴシック" charset="0"/>
              </a:rPr>
              <a:t>NEWA: </a:t>
            </a:r>
            <a:r>
              <a:rPr lang="en-GB" dirty="0">
                <a:solidFill>
                  <a:prstClr val="black">
                    <a:lumMod val="65000"/>
                    <a:lumOff val="35000"/>
                  </a:prstClr>
                </a:solidFill>
                <a:latin typeface="Arial" charset="0"/>
                <a:ea typeface="ＭＳ Ｐゴシック" charset="0"/>
              </a:rPr>
              <a:t>New European Wind Atlas</a:t>
            </a:r>
            <a:endParaRPr lang="es-ES" dirty="0">
              <a:solidFill>
                <a:prstClr val="black">
                  <a:lumMod val="65000"/>
                  <a:lumOff val="35000"/>
                </a:prstClr>
              </a:solidFill>
              <a:latin typeface="Arial" charset="0"/>
              <a:ea typeface="ＭＳ Ｐゴシック" charset="0"/>
            </a:endParaRPr>
          </a:p>
        </p:txBody>
      </p:sp>
      <p:pic>
        <p:nvPicPr>
          <p:cNvPr id="2050" name="Picture 2" descr="http://www.ucc.ie/en/media/research/researchatucc/h2020logo.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7145" y="5033831"/>
            <a:ext cx="1462528" cy="471783"/>
          </a:xfrm>
          <a:prstGeom prst="rect">
            <a:avLst/>
          </a:prstGeom>
          <a:noFill/>
          <a:extLst>
            <a:ext uri="{909E8E84-426E-40DD-AFC4-6F175D3DCCD1}">
              <a14:hiddenFill xmlns:a14="http://schemas.microsoft.com/office/drawing/2010/main">
                <a:solidFill>
                  <a:srgbClr val="FFFFFF"/>
                </a:solidFill>
              </a14:hiddenFill>
            </a:ext>
          </a:extLst>
        </p:spPr>
      </p:pic>
      <p:sp>
        <p:nvSpPr>
          <p:cNvPr id="19" name="Rectángulo 15"/>
          <p:cNvSpPr/>
          <p:nvPr/>
        </p:nvSpPr>
        <p:spPr>
          <a:xfrm>
            <a:off x="3491880" y="4268236"/>
            <a:ext cx="5591224" cy="923330"/>
          </a:xfrm>
          <a:prstGeom prst="rect">
            <a:avLst/>
          </a:prstGeom>
        </p:spPr>
        <p:txBody>
          <a:bodyPr wrap="square">
            <a:spAutoFit/>
          </a:bodyPr>
          <a:lstStyle/>
          <a:p>
            <a:pPr fontAlgn="auto">
              <a:spcBef>
                <a:spcPts val="0"/>
              </a:spcBef>
              <a:spcAft>
                <a:spcPts val="0"/>
              </a:spcAft>
            </a:pPr>
            <a:r>
              <a:rPr lang="en-GB" b="1" dirty="0" smtClean="0">
                <a:solidFill>
                  <a:srgbClr val="000000"/>
                </a:solidFill>
                <a:latin typeface="Arial" charset="0"/>
                <a:ea typeface="ＭＳ Ｐゴシック" charset="0"/>
              </a:rPr>
              <a:t>PRIMAVERA: </a:t>
            </a:r>
            <a:r>
              <a:rPr lang="en-US" dirty="0">
                <a:solidFill>
                  <a:prstClr val="black">
                    <a:lumMod val="65000"/>
                    <a:lumOff val="35000"/>
                  </a:prstClr>
                </a:solidFill>
                <a:latin typeface="Arial" charset="0"/>
                <a:ea typeface="ＭＳ Ｐゴシック" charset="0"/>
              </a:rPr>
              <a:t>Process-based climate simulation: advances in high-resolution modelling and </a:t>
            </a:r>
            <a:r>
              <a:rPr lang="en-US" dirty="0" err="1">
                <a:solidFill>
                  <a:prstClr val="black">
                    <a:lumMod val="65000"/>
                    <a:lumOff val="35000"/>
                  </a:prstClr>
                </a:solidFill>
                <a:latin typeface="Arial" charset="0"/>
                <a:ea typeface="ＭＳ Ｐゴシック" charset="0"/>
              </a:rPr>
              <a:t>european</a:t>
            </a:r>
            <a:r>
              <a:rPr lang="en-US" dirty="0">
                <a:solidFill>
                  <a:prstClr val="black">
                    <a:lumMod val="65000"/>
                    <a:lumOff val="35000"/>
                  </a:prstClr>
                </a:solidFill>
                <a:latin typeface="Arial" charset="0"/>
                <a:ea typeface="ＭＳ Ｐゴシック" charset="0"/>
              </a:rPr>
              <a:t> climate risk assessment</a:t>
            </a:r>
            <a:endParaRPr lang="es-ES" dirty="0">
              <a:solidFill>
                <a:prstClr val="black">
                  <a:lumMod val="65000"/>
                  <a:lumOff val="35000"/>
                </a:prstClr>
              </a:solidFill>
              <a:latin typeface="Arial" charset="0"/>
              <a:ea typeface="ＭＳ Ｐゴシック" charset="0"/>
            </a:endParaRPr>
          </a:p>
        </p:txBody>
      </p:sp>
      <p:pic>
        <p:nvPicPr>
          <p:cNvPr id="1027"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353088" y="4374058"/>
            <a:ext cx="924045" cy="1862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Rectángulo 15"/>
          <p:cNvSpPr/>
          <p:nvPr/>
        </p:nvSpPr>
        <p:spPr>
          <a:xfrm>
            <a:off x="3491880" y="5454178"/>
            <a:ext cx="5591224" cy="646331"/>
          </a:xfrm>
          <a:prstGeom prst="rect">
            <a:avLst/>
          </a:prstGeom>
        </p:spPr>
        <p:txBody>
          <a:bodyPr wrap="square">
            <a:spAutoFit/>
          </a:bodyPr>
          <a:lstStyle/>
          <a:p>
            <a:pPr fontAlgn="auto">
              <a:spcBef>
                <a:spcPts val="0"/>
              </a:spcBef>
              <a:spcAft>
                <a:spcPts val="0"/>
              </a:spcAft>
            </a:pPr>
            <a:r>
              <a:rPr lang="en-GB" b="1" dirty="0" smtClean="0">
                <a:solidFill>
                  <a:srgbClr val="000000"/>
                </a:solidFill>
                <a:latin typeface="Arial" charset="0"/>
                <a:ea typeface="ＭＳ Ｐゴシック" charset="0"/>
              </a:rPr>
              <a:t>IMPREX: </a:t>
            </a:r>
            <a:r>
              <a:rPr lang="en-US" dirty="0" smtClean="0">
                <a:solidFill>
                  <a:prstClr val="black">
                    <a:lumMod val="65000"/>
                    <a:lumOff val="35000"/>
                  </a:prstClr>
                </a:solidFill>
                <a:latin typeface="Arial" charset="0"/>
                <a:ea typeface="ＭＳ Ｐゴシック" charset="0"/>
              </a:rPr>
              <a:t>Improving predictions and management of hydrological Extremes</a:t>
            </a:r>
            <a:endParaRPr lang="es-ES" dirty="0">
              <a:solidFill>
                <a:prstClr val="black">
                  <a:lumMod val="65000"/>
                  <a:lumOff val="35000"/>
                </a:prstClr>
              </a:solidFill>
              <a:latin typeface="Arial" charset="0"/>
              <a:ea typeface="ＭＳ Ｐゴシック" charset="0"/>
            </a:endParaRPr>
          </a:p>
        </p:txBody>
      </p:sp>
      <p:sp>
        <p:nvSpPr>
          <p:cNvPr id="23" name="Rectángulo 15"/>
          <p:cNvSpPr/>
          <p:nvPr/>
        </p:nvSpPr>
        <p:spPr>
          <a:xfrm>
            <a:off x="3491880" y="6318274"/>
            <a:ext cx="5591224" cy="369332"/>
          </a:xfrm>
          <a:prstGeom prst="rect">
            <a:avLst/>
          </a:prstGeom>
        </p:spPr>
        <p:txBody>
          <a:bodyPr wrap="square">
            <a:spAutoFit/>
          </a:bodyPr>
          <a:lstStyle/>
          <a:p>
            <a:pPr fontAlgn="auto">
              <a:spcBef>
                <a:spcPts val="0"/>
              </a:spcBef>
              <a:spcAft>
                <a:spcPts val="0"/>
              </a:spcAft>
            </a:pPr>
            <a:r>
              <a:rPr lang="en-GB" b="1" dirty="0" smtClean="0">
                <a:solidFill>
                  <a:srgbClr val="000000"/>
                </a:solidFill>
                <a:latin typeface="Arial" charset="0"/>
                <a:ea typeface="ＭＳ Ｐゴシック" charset="0"/>
              </a:rPr>
              <a:t>CLIM4ENERGY: </a:t>
            </a:r>
            <a:r>
              <a:rPr lang="en-US" dirty="0" smtClean="0">
                <a:solidFill>
                  <a:prstClr val="black">
                    <a:lumMod val="65000"/>
                    <a:lumOff val="35000"/>
                  </a:prstClr>
                </a:solidFill>
                <a:latin typeface="Arial" charset="0"/>
                <a:ea typeface="ＭＳ Ｐゴシック" charset="0"/>
              </a:rPr>
              <a:t>Climate for Energy</a:t>
            </a:r>
            <a:endParaRPr lang="es-ES" dirty="0">
              <a:solidFill>
                <a:prstClr val="black">
                  <a:lumMod val="65000"/>
                  <a:lumOff val="35000"/>
                </a:prstClr>
              </a:solidFill>
              <a:latin typeface="Arial" charset="0"/>
              <a:ea typeface="ＭＳ Ｐゴシック" charset="0"/>
            </a:endParaRPr>
          </a:p>
        </p:txBody>
      </p:sp>
      <p:pic>
        <p:nvPicPr>
          <p:cNvPr id="1029" name="Picture 5" descr="Copernicus "/>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5912" y="6174258"/>
            <a:ext cx="1565405" cy="652252"/>
          </a:xfrm>
          <a:prstGeom prst="rect">
            <a:avLst/>
          </a:prstGeom>
          <a:noFill/>
          <a:extLst>
            <a:ext uri="{909E8E84-426E-40DD-AFC4-6F175D3DCCD1}">
              <a14:hiddenFill xmlns:a14="http://schemas.microsoft.com/office/drawing/2010/main">
                <a:solidFill>
                  <a:srgbClr val="FFFFFF"/>
                </a:solidFill>
              </a14:hiddenFill>
            </a:ext>
          </a:extLst>
        </p:spPr>
      </p:pic>
      <p:sp>
        <p:nvSpPr>
          <p:cNvPr id="5" name="4 Abrir llave"/>
          <p:cNvSpPr/>
          <p:nvPr/>
        </p:nvSpPr>
        <p:spPr>
          <a:xfrm>
            <a:off x="1834417" y="1775832"/>
            <a:ext cx="317003" cy="2382201"/>
          </a:xfrm>
          <a:prstGeom prst="leftBrace">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26" name="25 Abrir llave"/>
          <p:cNvSpPr/>
          <p:nvPr/>
        </p:nvSpPr>
        <p:spPr>
          <a:xfrm>
            <a:off x="1834418" y="4310435"/>
            <a:ext cx="289310" cy="1790074"/>
          </a:xfrm>
          <a:prstGeom prst="leftBrace">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27" name="26 Abrir llave"/>
          <p:cNvSpPr/>
          <p:nvPr/>
        </p:nvSpPr>
        <p:spPr>
          <a:xfrm>
            <a:off x="1832290" y="6246267"/>
            <a:ext cx="291437" cy="648071"/>
          </a:xfrm>
          <a:prstGeom prst="leftBrace">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29" name="1 Título"/>
          <p:cNvSpPr txBox="1">
            <a:spLocks/>
          </p:cNvSpPr>
          <p:nvPr/>
        </p:nvSpPr>
        <p:spPr>
          <a:xfrm>
            <a:off x="180529" y="1012850"/>
            <a:ext cx="9143999" cy="696912"/>
          </a:xfrm>
          <a:prstGeom prst="rect">
            <a:avLst/>
          </a:prstGeom>
        </p:spPr>
        <p:txBody>
          <a:bodyPr/>
          <a:lstStyle>
            <a:lvl1pPr algn="l" rtl="0" eaLnBrk="0" fontAlgn="base" hangingPunct="0">
              <a:spcBef>
                <a:spcPct val="0"/>
              </a:spcBef>
              <a:spcAft>
                <a:spcPct val="0"/>
              </a:spcAft>
              <a:defRPr sz="2800" baseline="0">
                <a:solidFill>
                  <a:schemeClr val="accent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pitchFamily="34" charset="0"/>
                <a:ea typeface="ＭＳ Ｐゴシック" charset="0"/>
                <a:cs typeface="ＭＳ Ｐゴシック"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defRPr/>
            </a:pPr>
            <a:r>
              <a:rPr lang="es-ES_tradnl" sz="2000" kern="0" dirty="0" smtClean="0">
                <a:solidFill>
                  <a:schemeClr val="accent2"/>
                </a:solidFill>
              </a:rPr>
              <a:t>ESS </a:t>
            </a:r>
            <a:r>
              <a:rPr lang="es-ES_tradnl" sz="2000" kern="0" dirty="0" err="1" smtClean="0">
                <a:solidFill>
                  <a:schemeClr val="accent2"/>
                </a:solidFill>
              </a:rPr>
              <a:t>partnership</a:t>
            </a:r>
            <a:r>
              <a:rPr lang="es-ES_tradnl" sz="2000" kern="0" dirty="0" smtClean="0">
                <a:solidFill>
                  <a:schemeClr val="accent2"/>
                </a:solidFill>
              </a:rPr>
              <a:t> in EU </a:t>
            </a:r>
            <a:r>
              <a:rPr lang="es-ES_tradnl" sz="2000" kern="0" dirty="0" err="1" smtClean="0">
                <a:solidFill>
                  <a:schemeClr val="accent2"/>
                </a:solidFill>
              </a:rPr>
              <a:t>Projects</a:t>
            </a:r>
            <a:r>
              <a:rPr lang="es-ES_tradnl" sz="2000" kern="0" dirty="0" smtClean="0">
                <a:solidFill>
                  <a:schemeClr val="accent2"/>
                </a:solidFill>
              </a:rPr>
              <a:t> in </a:t>
            </a:r>
            <a:r>
              <a:rPr lang="es-ES_tradnl" sz="2000" kern="0" dirty="0" err="1" smtClean="0">
                <a:solidFill>
                  <a:schemeClr val="accent2"/>
                </a:solidFill>
              </a:rPr>
              <a:t>climate</a:t>
            </a:r>
            <a:r>
              <a:rPr lang="es-ES_tradnl" sz="2000" kern="0" dirty="0" smtClean="0">
                <a:solidFill>
                  <a:schemeClr val="accent2"/>
                </a:solidFill>
              </a:rPr>
              <a:t> </a:t>
            </a:r>
            <a:r>
              <a:rPr lang="es-ES_tradnl" sz="2000" kern="0" dirty="0" err="1" smtClean="0">
                <a:solidFill>
                  <a:schemeClr val="accent2"/>
                </a:solidFill>
              </a:rPr>
              <a:t>services</a:t>
            </a:r>
            <a:r>
              <a:rPr lang="es-ES_tradnl" sz="2000" kern="0" dirty="0" smtClean="0">
                <a:solidFill>
                  <a:schemeClr val="accent2"/>
                </a:solidFill>
              </a:rPr>
              <a:t> </a:t>
            </a:r>
            <a:r>
              <a:rPr lang="es-ES_tradnl" sz="2000" kern="0" dirty="0" err="1" smtClean="0">
                <a:solidFill>
                  <a:schemeClr val="accent2"/>
                </a:solidFill>
              </a:rPr>
              <a:t>for</a:t>
            </a:r>
            <a:r>
              <a:rPr lang="es-ES_tradnl" sz="2000" kern="0" dirty="0" smtClean="0">
                <a:solidFill>
                  <a:schemeClr val="accent2"/>
                </a:solidFill>
              </a:rPr>
              <a:t> </a:t>
            </a:r>
            <a:r>
              <a:rPr lang="es-ES_tradnl" sz="2000" kern="0" dirty="0" err="1" smtClean="0">
                <a:solidFill>
                  <a:schemeClr val="accent2"/>
                </a:solidFill>
              </a:rPr>
              <a:t>the</a:t>
            </a:r>
            <a:r>
              <a:rPr lang="es-ES_tradnl" sz="2000" kern="0" dirty="0" smtClean="0">
                <a:solidFill>
                  <a:schemeClr val="accent2"/>
                </a:solidFill>
              </a:rPr>
              <a:t> </a:t>
            </a:r>
            <a:r>
              <a:rPr lang="es-ES_tradnl" sz="2000" kern="0" dirty="0" err="1" smtClean="0">
                <a:solidFill>
                  <a:schemeClr val="accent2"/>
                </a:solidFill>
              </a:rPr>
              <a:t>energy</a:t>
            </a:r>
            <a:r>
              <a:rPr lang="es-ES_tradnl" sz="2000" kern="0" dirty="0" smtClean="0">
                <a:solidFill>
                  <a:schemeClr val="accent2"/>
                </a:solidFill>
              </a:rPr>
              <a:t> sector</a:t>
            </a:r>
            <a:endParaRPr lang="es-ES" sz="2000" kern="0" dirty="0">
              <a:solidFill>
                <a:schemeClr val="accent2"/>
              </a:solidFill>
            </a:endParaRPr>
          </a:p>
        </p:txBody>
      </p:sp>
    </p:spTree>
    <p:extLst>
      <p:ext uri="{BB962C8B-B14F-4D97-AF65-F5344CB8AC3E}">
        <p14:creationId xmlns:p14="http://schemas.microsoft.com/office/powerpoint/2010/main" val="36239232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smtClean="0"/>
              <a:t>EUPORIAS – </a:t>
            </a:r>
            <a:r>
              <a:rPr lang="es-ES_tradnl" dirty="0" err="1" smtClean="0"/>
              <a:t>Energy</a:t>
            </a:r>
            <a:r>
              <a:rPr lang="es-ES_tradnl" dirty="0" smtClean="0"/>
              <a:t> </a:t>
            </a:r>
            <a:r>
              <a:rPr lang="es-ES_tradnl" dirty="0" err="1" smtClean="0"/>
              <a:t>prototype</a:t>
            </a:r>
            <a:endParaRPr lang="es-ES" dirty="0"/>
          </a:p>
        </p:txBody>
      </p:sp>
      <p:pic>
        <p:nvPicPr>
          <p:cNvPr id="3" name="Picture 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1291675"/>
            <a:ext cx="3107242" cy="59681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5" name="4 Rectángulo"/>
          <p:cNvSpPr/>
          <p:nvPr/>
        </p:nvSpPr>
        <p:spPr>
          <a:xfrm>
            <a:off x="467544" y="2213818"/>
            <a:ext cx="8424936" cy="2585323"/>
          </a:xfrm>
          <a:prstGeom prst="rect">
            <a:avLst/>
          </a:prstGeom>
        </p:spPr>
        <p:txBody>
          <a:bodyPr wrap="square">
            <a:spAutoFit/>
          </a:bodyPr>
          <a:lstStyle/>
          <a:p>
            <a:r>
              <a:rPr lang="en-US" dirty="0" smtClean="0">
                <a:solidFill>
                  <a:schemeClr val="accent5"/>
                </a:solidFill>
              </a:rPr>
              <a:t>One of the specific objectives of EUPORIAS is:</a:t>
            </a:r>
          </a:p>
          <a:p>
            <a:endParaRPr lang="en-US" dirty="0"/>
          </a:p>
          <a:p>
            <a:r>
              <a:rPr lang="en-US" dirty="0" smtClean="0">
                <a:solidFill>
                  <a:schemeClr val="accent5"/>
                </a:solidFill>
              </a:rPr>
              <a:t>To develop </a:t>
            </a:r>
            <a:r>
              <a:rPr lang="en-US" dirty="0">
                <a:solidFill>
                  <a:schemeClr val="accent5"/>
                </a:solidFill>
              </a:rPr>
              <a:t>a few </a:t>
            </a:r>
            <a:r>
              <a:rPr lang="en-US" b="1" dirty="0"/>
              <a:t>fully working prototypes </a:t>
            </a:r>
            <a:r>
              <a:rPr lang="en-US" dirty="0">
                <a:solidFill>
                  <a:schemeClr val="accent5"/>
                </a:solidFill>
              </a:rPr>
              <a:t>of climate </a:t>
            </a:r>
            <a:r>
              <a:rPr lang="en-US" dirty="0">
                <a:solidFill>
                  <a:schemeClr val="accent5"/>
                </a:solidFill>
              </a:rPr>
              <a:t>services </a:t>
            </a:r>
            <a:endParaRPr lang="en-US" dirty="0" smtClean="0">
              <a:solidFill>
                <a:schemeClr val="accent5"/>
              </a:solidFill>
            </a:endParaRPr>
          </a:p>
          <a:p>
            <a:endParaRPr lang="en-US" dirty="0"/>
          </a:p>
          <a:p>
            <a:r>
              <a:rPr lang="en-US" dirty="0" smtClean="0">
                <a:solidFill>
                  <a:schemeClr val="accent5"/>
                </a:solidFill>
              </a:rPr>
              <a:t>addressing </a:t>
            </a:r>
            <a:r>
              <a:rPr lang="en-US" dirty="0">
                <a:solidFill>
                  <a:schemeClr val="accent5"/>
                </a:solidFill>
              </a:rPr>
              <a:t>the need of </a:t>
            </a:r>
            <a:r>
              <a:rPr lang="en-US" b="1" dirty="0"/>
              <a:t>specific </a:t>
            </a:r>
            <a:r>
              <a:rPr lang="en-US" b="1" dirty="0"/>
              <a:t>users</a:t>
            </a:r>
            <a:r>
              <a:rPr lang="en-US" dirty="0"/>
              <a:t>, </a:t>
            </a:r>
            <a:endParaRPr lang="en-US" dirty="0" smtClean="0"/>
          </a:p>
          <a:p>
            <a:endParaRPr lang="en-US" dirty="0"/>
          </a:p>
          <a:p>
            <a:r>
              <a:rPr lang="en-US" dirty="0" smtClean="0">
                <a:solidFill>
                  <a:schemeClr val="accent5"/>
                </a:solidFill>
              </a:rPr>
              <a:t>show </a:t>
            </a:r>
            <a:r>
              <a:rPr lang="en-US" dirty="0">
                <a:solidFill>
                  <a:schemeClr val="accent5"/>
                </a:solidFill>
              </a:rPr>
              <a:t>how climate predictions </a:t>
            </a:r>
            <a:r>
              <a:rPr lang="en-US" dirty="0" smtClean="0">
                <a:solidFill>
                  <a:schemeClr val="accent5"/>
                </a:solidFill>
              </a:rPr>
              <a:t>could </a:t>
            </a:r>
            <a:r>
              <a:rPr lang="en-US" b="1" dirty="0" smtClean="0"/>
              <a:t>impact their decision-making processes </a:t>
            </a:r>
          </a:p>
          <a:p>
            <a:endParaRPr lang="en-US" dirty="0"/>
          </a:p>
          <a:p>
            <a:r>
              <a:rPr lang="en-US" dirty="0" smtClean="0">
                <a:solidFill>
                  <a:schemeClr val="accent5"/>
                </a:solidFill>
              </a:rPr>
              <a:t>and ultimately encourage them to </a:t>
            </a:r>
            <a:r>
              <a:rPr lang="en-US" b="1" dirty="0" smtClean="0"/>
              <a:t>use the prototypes</a:t>
            </a:r>
            <a:r>
              <a:rPr lang="en-US" dirty="0" smtClean="0"/>
              <a:t>.</a:t>
            </a:r>
            <a:endParaRPr lang="es-ES" dirty="0"/>
          </a:p>
        </p:txBody>
      </p:sp>
      <p:pic>
        <p:nvPicPr>
          <p:cNvPr id="6" name="5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55976" y="5004112"/>
            <a:ext cx="4125056" cy="1800200"/>
          </a:xfrm>
          <a:prstGeom prst="rect">
            <a:avLst/>
          </a:prstGeom>
        </p:spPr>
      </p:pic>
      <p:sp>
        <p:nvSpPr>
          <p:cNvPr id="7" name="6 Flecha doblada hacia arriba"/>
          <p:cNvSpPr/>
          <p:nvPr/>
        </p:nvSpPr>
        <p:spPr>
          <a:xfrm rot="5400000">
            <a:off x="2231740" y="4824092"/>
            <a:ext cx="1512168" cy="1872208"/>
          </a:xfrm>
          <a:prstGeom prst="bentUpArrow">
            <a:avLst>
              <a:gd name="adj1" fmla="val 41105"/>
              <a:gd name="adj2" fmla="val 41507"/>
              <a:gd name="adj3" fmla="val 46856"/>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075121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Shape 145"/>
          <p:cNvPicPr preferRelativeResize="0"/>
          <p:nvPr/>
        </p:nvPicPr>
        <p:blipFill rotWithShape="1">
          <a:blip r:embed="rId3">
            <a:alphaModFix/>
          </a:blip>
          <a:srcRect b="2028"/>
          <a:stretch/>
        </p:blipFill>
        <p:spPr>
          <a:xfrm>
            <a:off x="398917" y="2123796"/>
            <a:ext cx="4311903" cy="3168352"/>
          </a:xfrm>
          <a:prstGeom prst="rect">
            <a:avLst/>
          </a:prstGeom>
          <a:noFill/>
          <a:ln>
            <a:noFill/>
          </a:ln>
        </p:spPr>
      </p:pic>
      <p:sp>
        <p:nvSpPr>
          <p:cNvPr id="25" name="24 Título"/>
          <p:cNvSpPr>
            <a:spLocks noGrp="1"/>
          </p:cNvSpPr>
          <p:nvPr>
            <p:ph type="title"/>
          </p:nvPr>
        </p:nvSpPr>
        <p:spPr>
          <a:xfrm>
            <a:off x="396875" y="144463"/>
            <a:ext cx="6191250" cy="696912"/>
          </a:xfrm>
        </p:spPr>
        <p:txBody>
          <a:bodyPr/>
          <a:lstStyle/>
          <a:p>
            <a:pPr>
              <a:defRPr/>
            </a:pPr>
            <a:r>
              <a:rPr lang="es-ES_tradnl" dirty="0" smtClean="0"/>
              <a:t>RESILIENCE</a:t>
            </a:r>
            <a:endParaRPr lang="es-ES" dirty="0"/>
          </a:p>
        </p:txBody>
      </p:sp>
      <p:sp>
        <p:nvSpPr>
          <p:cNvPr id="20" name="19 Rectángulo"/>
          <p:cNvSpPr/>
          <p:nvPr/>
        </p:nvSpPr>
        <p:spPr>
          <a:xfrm>
            <a:off x="4838997" y="2051788"/>
            <a:ext cx="4017479" cy="4482510"/>
          </a:xfrm>
          <a:prstGeom prst="rect">
            <a:avLst/>
          </a:prstGeom>
          <a:solidFill>
            <a:schemeClr val="accent1"/>
          </a:solidFill>
          <a:ln>
            <a:solidFill>
              <a:schemeClr val="accent1"/>
            </a:solidFill>
          </a:ln>
        </p:spPr>
        <p:txBody>
          <a:bodyPr wrap="square">
            <a:noAutofit/>
          </a:bodyPr>
          <a:lstStyle/>
          <a:p>
            <a:pPr marL="342900" indent="-342900" fontAlgn="auto">
              <a:spcBef>
                <a:spcPts val="0"/>
              </a:spcBef>
              <a:spcAft>
                <a:spcPts val="0"/>
              </a:spcAft>
              <a:buFont typeface="Wingdings" panose="05000000000000000000" pitchFamily="2" charset="2"/>
              <a:buChar char="§"/>
            </a:pPr>
            <a:r>
              <a:rPr lang="en-US" sz="2000" dirty="0" smtClean="0">
                <a:solidFill>
                  <a:schemeClr val="tx2"/>
                </a:solidFill>
                <a:ea typeface="+mn-ea"/>
                <a:cs typeface="Arial" panose="020B0604020202020204" pitchFamily="34" charset="0"/>
              </a:rPr>
              <a:t>Data </a:t>
            </a:r>
            <a:r>
              <a:rPr lang="en-US" sz="2000" dirty="0">
                <a:solidFill>
                  <a:schemeClr val="tx2"/>
                </a:solidFill>
                <a:ea typeface="+mn-ea"/>
                <a:cs typeface="Arial" panose="020B0604020202020204" pitchFamily="34" charset="0"/>
              </a:rPr>
              <a:t>from </a:t>
            </a:r>
            <a:r>
              <a:rPr lang="en-US" sz="2000" b="1" dirty="0" smtClean="0">
                <a:solidFill>
                  <a:schemeClr val="tx2"/>
                </a:solidFill>
                <a:ea typeface="+mn-ea"/>
                <a:cs typeface="Arial" panose="020B0604020202020204" pitchFamily="34" charset="0"/>
              </a:rPr>
              <a:t>ECMWF</a:t>
            </a:r>
            <a:r>
              <a:rPr lang="en-US" sz="2000" dirty="0" smtClean="0">
                <a:solidFill>
                  <a:schemeClr val="tx2"/>
                </a:solidFill>
                <a:ea typeface="+mn-ea"/>
                <a:cs typeface="Arial" panose="020B0604020202020204" pitchFamily="34" charset="0"/>
              </a:rPr>
              <a:t>, prediction system:</a:t>
            </a:r>
            <a:r>
              <a:rPr lang="en-US" sz="2000" dirty="0" smtClean="0">
                <a:solidFill>
                  <a:schemeClr val="tx2"/>
                </a:solidFill>
                <a:ea typeface="+mn-ea"/>
                <a:cs typeface="Arial" panose="020B0604020202020204" pitchFamily="34" charset="0"/>
              </a:rPr>
              <a:t> System 4</a:t>
            </a:r>
          </a:p>
          <a:p>
            <a:pPr marL="342900" indent="-342900" fontAlgn="auto">
              <a:spcBef>
                <a:spcPts val="0"/>
              </a:spcBef>
              <a:spcAft>
                <a:spcPts val="0"/>
              </a:spcAft>
              <a:buFont typeface="Wingdings" panose="05000000000000000000" pitchFamily="2" charset="2"/>
              <a:buChar char="§"/>
            </a:pPr>
            <a:endParaRPr lang="en-US" sz="2000" dirty="0" smtClean="0">
              <a:solidFill>
                <a:schemeClr val="tx2"/>
              </a:solidFill>
              <a:ea typeface="+mn-ea"/>
              <a:cs typeface="Arial" panose="020B0604020202020204" pitchFamily="34" charset="0"/>
            </a:endParaRPr>
          </a:p>
          <a:p>
            <a:pPr marL="342900" indent="-342900" fontAlgn="auto">
              <a:spcBef>
                <a:spcPts val="0"/>
              </a:spcBef>
              <a:spcAft>
                <a:spcPts val="0"/>
              </a:spcAft>
              <a:buFont typeface="Wingdings" panose="05000000000000000000" pitchFamily="2" charset="2"/>
              <a:buChar char="§"/>
            </a:pPr>
            <a:r>
              <a:rPr lang="en-US" sz="2000" dirty="0" smtClean="0">
                <a:solidFill>
                  <a:schemeClr val="tx2"/>
                </a:solidFill>
                <a:ea typeface="+mn-ea"/>
                <a:cs typeface="Arial" panose="020B0604020202020204" pitchFamily="34" charset="0"/>
              </a:rPr>
              <a:t>Global domain</a:t>
            </a:r>
          </a:p>
          <a:p>
            <a:pPr marL="342900" indent="-342900" fontAlgn="auto">
              <a:spcBef>
                <a:spcPts val="0"/>
              </a:spcBef>
              <a:spcAft>
                <a:spcPts val="0"/>
              </a:spcAft>
              <a:buFont typeface="Wingdings" panose="05000000000000000000" pitchFamily="2" charset="2"/>
              <a:buChar char="§"/>
            </a:pPr>
            <a:endParaRPr lang="en-US" sz="2000" dirty="0">
              <a:solidFill>
                <a:schemeClr val="tx2"/>
              </a:solidFill>
              <a:ea typeface="+mn-ea"/>
              <a:cs typeface="Arial" panose="020B0604020202020204" pitchFamily="34" charset="0"/>
            </a:endParaRPr>
          </a:p>
          <a:p>
            <a:pPr marL="342900" indent="-342900" fontAlgn="auto">
              <a:spcBef>
                <a:spcPts val="0"/>
              </a:spcBef>
              <a:spcAft>
                <a:spcPts val="0"/>
              </a:spcAft>
              <a:buFont typeface="Wingdings" panose="05000000000000000000" pitchFamily="2" charset="2"/>
              <a:buChar char="§"/>
            </a:pPr>
            <a:r>
              <a:rPr lang="en-US" sz="2000" dirty="0" smtClean="0">
                <a:solidFill>
                  <a:schemeClr val="tx2"/>
                </a:solidFill>
                <a:ea typeface="+mn-ea"/>
                <a:cs typeface="Arial" panose="020B0604020202020204" pitchFamily="34" charset="0"/>
              </a:rPr>
              <a:t> Probabilistic predictions</a:t>
            </a:r>
          </a:p>
          <a:p>
            <a:pPr marL="342900" indent="-342900" fontAlgn="auto">
              <a:spcBef>
                <a:spcPts val="0"/>
              </a:spcBef>
              <a:spcAft>
                <a:spcPts val="0"/>
              </a:spcAft>
              <a:buFont typeface="Wingdings" panose="05000000000000000000" pitchFamily="2" charset="2"/>
              <a:buChar char="§"/>
            </a:pPr>
            <a:endParaRPr lang="en-US" sz="2000" dirty="0">
              <a:solidFill>
                <a:schemeClr val="tx2"/>
              </a:solidFill>
              <a:ea typeface="+mn-ea"/>
              <a:cs typeface="Arial" panose="020B0604020202020204" pitchFamily="34" charset="0"/>
            </a:endParaRPr>
          </a:p>
          <a:p>
            <a:pPr marL="342900" indent="-342900" fontAlgn="auto">
              <a:spcBef>
                <a:spcPts val="0"/>
              </a:spcBef>
              <a:spcAft>
                <a:spcPts val="0"/>
              </a:spcAft>
              <a:buFont typeface="Wingdings" panose="05000000000000000000" pitchFamily="2" charset="2"/>
              <a:buChar char="§"/>
            </a:pPr>
            <a:r>
              <a:rPr lang="en-US" sz="2000" dirty="0">
                <a:solidFill>
                  <a:schemeClr val="tx2"/>
                </a:solidFill>
                <a:ea typeface="+mn-ea"/>
                <a:cs typeface="Arial" panose="020B0604020202020204" pitchFamily="34" charset="0"/>
              </a:rPr>
              <a:t>Aggregated output in </a:t>
            </a:r>
            <a:r>
              <a:rPr lang="en-US" sz="2000" b="1" dirty="0" err="1">
                <a:solidFill>
                  <a:schemeClr val="tx2"/>
                </a:solidFill>
                <a:ea typeface="+mn-ea"/>
                <a:cs typeface="Arial" panose="020B0604020202020204" pitchFamily="34" charset="0"/>
              </a:rPr>
              <a:t>terciles</a:t>
            </a:r>
            <a:r>
              <a:rPr lang="en-US" sz="2000" dirty="0">
                <a:solidFill>
                  <a:schemeClr val="tx2"/>
                </a:solidFill>
                <a:ea typeface="+mn-ea"/>
                <a:cs typeface="Arial" panose="020B0604020202020204" pitchFamily="34" charset="0"/>
              </a:rPr>
              <a:t>:</a:t>
            </a:r>
          </a:p>
          <a:p>
            <a:pPr marL="1257300" lvl="2" indent="-342900" fontAlgn="auto">
              <a:spcBef>
                <a:spcPts val="0"/>
              </a:spcBef>
              <a:spcAft>
                <a:spcPts val="0"/>
              </a:spcAft>
              <a:buFont typeface="Wingdings" panose="05000000000000000000" pitchFamily="2" charset="2"/>
              <a:buChar char="§"/>
            </a:pPr>
            <a:r>
              <a:rPr lang="en-US" sz="2000" dirty="0">
                <a:solidFill>
                  <a:schemeClr val="tx2"/>
                </a:solidFill>
                <a:ea typeface="+mn-ea"/>
                <a:cs typeface="Arial" panose="020B0604020202020204" pitchFamily="34" charset="0"/>
              </a:rPr>
              <a:t>Above normal</a:t>
            </a:r>
          </a:p>
          <a:p>
            <a:pPr marL="1257300" lvl="2" indent="-342900" fontAlgn="auto">
              <a:spcBef>
                <a:spcPts val="0"/>
              </a:spcBef>
              <a:spcAft>
                <a:spcPts val="0"/>
              </a:spcAft>
              <a:buFont typeface="Wingdings" panose="05000000000000000000" pitchFamily="2" charset="2"/>
              <a:buChar char="§"/>
            </a:pPr>
            <a:r>
              <a:rPr lang="en-US" sz="2000" dirty="0">
                <a:solidFill>
                  <a:schemeClr val="tx2"/>
                </a:solidFill>
                <a:ea typeface="+mn-ea"/>
                <a:cs typeface="Arial" panose="020B0604020202020204" pitchFamily="34" charset="0"/>
              </a:rPr>
              <a:t>Normal</a:t>
            </a:r>
          </a:p>
          <a:p>
            <a:pPr marL="1257300" lvl="2" indent="-342900" fontAlgn="auto">
              <a:spcBef>
                <a:spcPts val="0"/>
              </a:spcBef>
              <a:spcAft>
                <a:spcPts val="0"/>
              </a:spcAft>
              <a:buFont typeface="Wingdings" panose="05000000000000000000" pitchFamily="2" charset="2"/>
              <a:buChar char="§"/>
            </a:pPr>
            <a:r>
              <a:rPr lang="en-US" sz="2000" dirty="0">
                <a:solidFill>
                  <a:schemeClr val="tx2"/>
                </a:solidFill>
                <a:ea typeface="+mn-ea"/>
                <a:cs typeface="Arial" panose="020B0604020202020204" pitchFamily="34" charset="0"/>
              </a:rPr>
              <a:t>Below </a:t>
            </a:r>
            <a:r>
              <a:rPr lang="en-US" sz="2000" dirty="0" smtClean="0">
                <a:solidFill>
                  <a:schemeClr val="tx2"/>
                </a:solidFill>
                <a:ea typeface="+mn-ea"/>
                <a:cs typeface="Arial" panose="020B0604020202020204" pitchFamily="34" charset="0"/>
              </a:rPr>
              <a:t>normal</a:t>
            </a:r>
          </a:p>
          <a:p>
            <a:pPr marL="342900" indent="-342900" fontAlgn="auto">
              <a:spcBef>
                <a:spcPts val="0"/>
              </a:spcBef>
              <a:spcAft>
                <a:spcPts val="0"/>
              </a:spcAft>
              <a:buFont typeface="Wingdings" panose="05000000000000000000" pitchFamily="2" charset="2"/>
              <a:buChar char="§"/>
            </a:pPr>
            <a:endParaRPr lang="en-US" sz="2000" dirty="0" smtClean="0">
              <a:solidFill>
                <a:schemeClr val="tx2"/>
              </a:solidFill>
              <a:cs typeface="Arial" panose="020B0604020202020204" pitchFamily="34" charset="0"/>
            </a:endParaRPr>
          </a:p>
          <a:p>
            <a:pPr marL="342900" indent="-342900" fontAlgn="auto">
              <a:spcBef>
                <a:spcPts val="0"/>
              </a:spcBef>
              <a:spcAft>
                <a:spcPts val="0"/>
              </a:spcAft>
              <a:buFont typeface="Wingdings" panose="05000000000000000000" pitchFamily="2" charset="2"/>
              <a:buChar char="§"/>
            </a:pPr>
            <a:r>
              <a:rPr lang="en-US" sz="2000" dirty="0" smtClean="0">
                <a:solidFill>
                  <a:schemeClr val="tx2"/>
                </a:solidFill>
                <a:cs typeface="Arial" panose="020B0604020202020204" pitchFamily="34" charset="0"/>
              </a:rPr>
              <a:t>Operational </a:t>
            </a:r>
            <a:r>
              <a:rPr lang="en-US" sz="2000" dirty="0">
                <a:solidFill>
                  <a:schemeClr val="tx2"/>
                </a:solidFill>
                <a:cs typeface="Arial" panose="020B0604020202020204" pitchFamily="34" charset="0"/>
              </a:rPr>
              <a:t>prediction for </a:t>
            </a:r>
            <a:r>
              <a:rPr lang="en-US" sz="2000" b="1" dirty="0">
                <a:solidFill>
                  <a:schemeClr val="tx2"/>
                </a:solidFill>
                <a:cs typeface="Arial" panose="020B0604020202020204" pitchFamily="34" charset="0"/>
              </a:rPr>
              <a:t>Winter 2015/2016</a:t>
            </a:r>
          </a:p>
          <a:p>
            <a:pPr marL="1257300" lvl="2" indent="-342900" fontAlgn="auto">
              <a:spcBef>
                <a:spcPts val="0"/>
              </a:spcBef>
              <a:spcAft>
                <a:spcPts val="0"/>
              </a:spcAft>
              <a:buFont typeface="Wingdings" panose="05000000000000000000" pitchFamily="2" charset="2"/>
              <a:buChar char="§"/>
            </a:pPr>
            <a:endParaRPr lang="en-US" sz="2000" dirty="0">
              <a:solidFill>
                <a:schemeClr val="tx2"/>
              </a:solidFill>
              <a:ea typeface="+mn-ea"/>
              <a:cs typeface="Arial" panose="020B0604020202020204" pitchFamily="34" charset="0"/>
            </a:endParaRPr>
          </a:p>
        </p:txBody>
      </p:sp>
      <p:sp>
        <p:nvSpPr>
          <p:cNvPr id="3" name="2 Rectángulo"/>
          <p:cNvSpPr/>
          <p:nvPr/>
        </p:nvSpPr>
        <p:spPr>
          <a:xfrm>
            <a:off x="0" y="0"/>
            <a:ext cx="9144000" cy="989682"/>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1 Rectángulo"/>
          <p:cNvSpPr/>
          <p:nvPr/>
        </p:nvSpPr>
        <p:spPr>
          <a:xfrm>
            <a:off x="395536" y="1133698"/>
            <a:ext cx="8352928" cy="646331"/>
          </a:xfrm>
          <a:prstGeom prst="rect">
            <a:avLst/>
          </a:prstGeom>
        </p:spPr>
        <p:txBody>
          <a:bodyPr wrap="square">
            <a:spAutoFit/>
          </a:bodyPr>
          <a:lstStyle/>
          <a:p>
            <a:r>
              <a:rPr lang="en-US" dirty="0" smtClean="0">
                <a:solidFill>
                  <a:schemeClr val="accent4"/>
                </a:solidFill>
              </a:rPr>
              <a:t>S</a:t>
            </a:r>
            <a:r>
              <a:rPr lang="en-US" altLang="en-US" dirty="0" smtClean="0">
                <a:solidFill>
                  <a:schemeClr val="accent4"/>
                </a:solidFill>
              </a:rPr>
              <a:t>emi-operational </a:t>
            </a:r>
            <a:r>
              <a:rPr lang="en-US" altLang="en-US" dirty="0">
                <a:solidFill>
                  <a:schemeClr val="accent5"/>
                </a:solidFill>
              </a:rPr>
              <a:t>prototype that </a:t>
            </a:r>
            <a:r>
              <a:rPr lang="en-US" altLang="en-US" dirty="0" smtClean="0">
                <a:solidFill>
                  <a:schemeClr val="accent5"/>
                </a:solidFill>
              </a:rPr>
              <a:t>aims </a:t>
            </a:r>
            <a:r>
              <a:rPr lang="en-US" altLang="en-US" dirty="0">
                <a:solidFill>
                  <a:schemeClr val="accent5"/>
                </a:solidFill>
              </a:rPr>
              <a:t>to provide </a:t>
            </a:r>
            <a:r>
              <a:rPr lang="en-US" altLang="en-US" dirty="0" smtClean="0">
                <a:solidFill>
                  <a:schemeClr val="accent5"/>
                </a:solidFill>
              </a:rPr>
              <a:t>information on </a:t>
            </a:r>
          </a:p>
          <a:p>
            <a:r>
              <a:rPr lang="en-US" altLang="en-US" b="1" dirty="0" smtClean="0">
                <a:solidFill>
                  <a:srgbClr val="004384"/>
                </a:solidFill>
              </a:rPr>
              <a:t>seasonal wind speed</a:t>
            </a:r>
            <a:r>
              <a:rPr lang="en-US" altLang="en-US" dirty="0" smtClean="0">
                <a:solidFill>
                  <a:srgbClr val="004384"/>
                </a:solidFill>
              </a:rPr>
              <a:t> </a:t>
            </a:r>
            <a:r>
              <a:rPr lang="en-US" altLang="en-US" dirty="0" smtClean="0">
                <a:solidFill>
                  <a:schemeClr val="accent5"/>
                </a:solidFill>
              </a:rPr>
              <a:t>variability based </a:t>
            </a:r>
            <a:r>
              <a:rPr lang="en-US" altLang="en-US" dirty="0">
                <a:solidFill>
                  <a:schemeClr val="accent5"/>
                </a:solidFill>
              </a:rPr>
              <a:t>on</a:t>
            </a:r>
            <a:r>
              <a:rPr lang="en-US" altLang="en-US" dirty="0">
                <a:solidFill>
                  <a:srgbClr val="004384"/>
                </a:solidFill>
              </a:rPr>
              <a:t> </a:t>
            </a:r>
            <a:r>
              <a:rPr lang="en-US" altLang="en-US" b="1" dirty="0">
                <a:solidFill>
                  <a:srgbClr val="004384"/>
                </a:solidFill>
              </a:rPr>
              <a:t>probabilistic climate predictions</a:t>
            </a:r>
            <a:r>
              <a:rPr lang="en-US" altLang="en-US" dirty="0">
                <a:solidFill>
                  <a:srgbClr val="004384"/>
                </a:solidFill>
              </a:rPr>
              <a:t>.</a:t>
            </a:r>
            <a:endParaRPr lang="es-ES" dirty="0"/>
          </a:p>
        </p:txBody>
      </p:sp>
      <p:sp>
        <p:nvSpPr>
          <p:cNvPr id="10" name="9 Rectángulo"/>
          <p:cNvSpPr/>
          <p:nvPr/>
        </p:nvSpPr>
        <p:spPr>
          <a:xfrm>
            <a:off x="395536" y="389860"/>
            <a:ext cx="8352928" cy="369332"/>
          </a:xfrm>
          <a:prstGeom prst="rect">
            <a:avLst/>
          </a:prstGeom>
        </p:spPr>
        <p:txBody>
          <a:bodyPr wrap="square">
            <a:spAutoFit/>
          </a:bodyPr>
          <a:lstStyle/>
          <a:p>
            <a:r>
              <a:rPr lang="en-US" altLang="en-US" b="1" dirty="0" smtClean="0">
                <a:solidFill>
                  <a:srgbClr val="004384"/>
                </a:solidFill>
              </a:rPr>
              <a:t>RESILIENCE: Seasonal wind speed predictions for the Energy sector</a:t>
            </a:r>
            <a:endParaRPr lang="es-ES" dirty="0"/>
          </a:p>
        </p:txBody>
      </p:sp>
      <p:sp>
        <p:nvSpPr>
          <p:cNvPr id="4" name="3 Rectángulo"/>
          <p:cNvSpPr/>
          <p:nvPr/>
        </p:nvSpPr>
        <p:spPr>
          <a:xfrm>
            <a:off x="-684584" y="3329942"/>
            <a:ext cx="4176464" cy="280831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dirty="0" err="1" smtClean="0">
                <a:solidFill>
                  <a:schemeClr val="accent1"/>
                </a:solidFill>
              </a:rPr>
              <a:t>All</a:t>
            </a:r>
            <a:r>
              <a:rPr lang="es-ES_tradnl" dirty="0" smtClean="0">
                <a:solidFill>
                  <a:schemeClr val="accent1"/>
                </a:solidFill>
              </a:rPr>
              <a:t> </a:t>
            </a:r>
            <a:r>
              <a:rPr lang="es-ES_tradnl" dirty="0" err="1" smtClean="0">
                <a:solidFill>
                  <a:schemeClr val="accent1"/>
                </a:solidFill>
              </a:rPr>
              <a:t>the</a:t>
            </a:r>
            <a:r>
              <a:rPr lang="es-ES_tradnl" dirty="0" smtClean="0">
                <a:solidFill>
                  <a:schemeClr val="accent1"/>
                </a:solidFill>
              </a:rPr>
              <a:t> </a:t>
            </a:r>
            <a:r>
              <a:rPr lang="es-ES_tradnl" dirty="0" err="1" smtClean="0">
                <a:solidFill>
                  <a:schemeClr val="accent1"/>
                </a:solidFill>
              </a:rPr>
              <a:t>added</a:t>
            </a:r>
            <a:r>
              <a:rPr lang="es-ES_tradnl" dirty="0" smtClean="0">
                <a:solidFill>
                  <a:schemeClr val="accent1"/>
                </a:solidFill>
              </a:rPr>
              <a:t> </a:t>
            </a:r>
            <a:r>
              <a:rPr lang="es-ES_tradnl" dirty="0" err="1" smtClean="0">
                <a:solidFill>
                  <a:schemeClr val="accent1"/>
                </a:solidFill>
              </a:rPr>
              <a:t>value</a:t>
            </a:r>
            <a:r>
              <a:rPr lang="es-ES_tradnl" dirty="0" smtClean="0">
                <a:solidFill>
                  <a:schemeClr val="accent1"/>
                </a:solidFill>
              </a:rPr>
              <a:t> of </a:t>
            </a:r>
            <a:r>
              <a:rPr lang="es-ES_tradnl" dirty="0" err="1" smtClean="0">
                <a:solidFill>
                  <a:schemeClr val="accent1"/>
                </a:solidFill>
              </a:rPr>
              <a:t>the</a:t>
            </a:r>
            <a:r>
              <a:rPr lang="es-ES_tradnl" dirty="0" smtClean="0">
                <a:solidFill>
                  <a:schemeClr val="accent1"/>
                </a:solidFill>
              </a:rPr>
              <a:t> </a:t>
            </a:r>
            <a:r>
              <a:rPr lang="es-ES_tradnl" dirty="0" err="1" smtClean="0">
                <a:solidFill>
                  <a:schemeClr val="accent1"/>
                </a:solidFill>
              </a:rPr>
              <a:t>research</a:t>
            </a:r>
            <a:r>
              <a:rPr lang="es-ES_tradnl" dirty="0" smtClean="0">
                <a:solidFill>
                  <a:schemeClr val="accent1"/>
                </a:solidFill>
              </a:rPr>
              <a:t> </a:t>
            </a:r>
            <a:r>
              <a:rPr lang="es-ES_tradnl" dirty="0" err="1" smtClean="0">
                <a:solidFill>
                  <a:schemeClr val="accent1"/>
                </a:solidFill>
              </a:rPr>
              <a:t>we</a:t>
            </a:r>
            <a:r>
              <a:rPr lang="es-ES_tradnl" dirty="0" smtClean="0">
                <a:solidFill>
                  <a:schemeClr val="accent1"/>
                </a:solidFill>
              </a:rPr>
              <a:t> </a:t>
            </a:r>
            <a:r>
              <a:rPr lang="es-ES_tradnl" dirty="0" err="1" smtClean="0">
                <a:solidFill>
                  <a:schemeClr val="accent1"/>
                </a:solidFill>
              </a:rPr>
              <a:t>have</a:t>
            </a:r>
            <a:r>
              <a:rPr lang="es-ES_tradnl" dirty="0" smtClean="0">
                <a:solidFill>
                  <a:schemeClr val="accent1"/>
                </a:solidFill>
              </a:rPr>
              <a:t> done (</a:t>
            </a:r>
            <a:r>
              <a:rPr lang="es-ES_tradnl" dirty="0" err="1" smtClean="0">
                <a:solidFill>
                  <a:schemeClr val="accent1"/>
                </a:solidFill>
              </a:rPr>
              <a:t>validation</a:t>
            </a:r>
            <a:r>
              <a:rPr lang="es-ES_tradnl" dirty="0" smtClean="0">
                <a:solidFill>
                  <a:schemeClr val="accent1"/>
                </a:solidFill>
              </a:rPr>
              <a:t>, post-</a:t>
            </a:r>
            <a:r>
              <a:rPr lang="es-ES_tradnl" dirty="0" err="1" smtClean="0">
                <a:solidFill>
                  <a:schemeClr val="accent1"/>
                </a:solidFill>
              </a:rPr>
              <a:t>processing</a:t>
            </a:r>
            <a:r>
              <a:rPr lang="es-ES_tradnl" dirty="0" smtClean="0">
                <a:solidFill>
                  <a:schemeClr val="accent1"/>
                </a:solidFill>
              </a:rPr>
              <a:t>, </a:t>
            </a:r>
            <a:r>
              <a:rPr lang="es-ES_tradnl" dirty="0" err="1" smtClean="0">
                <a:solidFill>
                  <a:schemeClr val="accent1"/>
                </a:solidFill>
              </a:rPr>
              <a:t>skill</a:t>
            </a:r>
            <a:r>
              <a:rPr lang="es-ES_tradnl" dirty="0" smtClean="0">
                <a:solidFill>
                  <a:schemeClr val="accent1"/>
                </a:solidFill>
              </a:rPr>
              <a:t> </a:t>
            </a:r>
            <a:r>
              <a:rPr lang="es-ES_tradnl" dirty="0" err="1" smtClean="0">
                <a:solidFill>
                  <a:schemeClr val="accent1"/>
                </a:solidFill>
              </a:rPr>
              <a:t>assessments</a:t>
            </a:r>
            <a:r>
              <a:rPr lang="es-ES_tradnl" dirty="0" smtClean="0">
                <a:solidFill>
                  <a:schemeClr val="accent1"/>
                </a:solidFill>
              </a:rPr>
              <a:t>, </a:t>
            </a:r>
            <a:r>
              <a:rPr lang="es-ES_tradnl" dirty="0" err="1" smtClean="0">
                <a:solidFill>
                  <a:schemeClr val="accent1"/>
                </a:solidFill>
              </a:rPr>
              <a:t>calibration</a:t>
            </a:r>
            <a:r>
              <a:rPr lang="es-ES_tradnl" dirty="0" smtClean="0">
                <a:solidFill>
                  <a:schemeClr val="accent1"/>
                </a:solidFill>
              </a:rPr>
              <a:t>,)</a:t>
            </a:r>
          </a:p>
          <a:p>
            <a:pPr algn="ctr"/>
            <a:endParaRPr lang="es-ES_tradnl" dirty="0">
              <a:solidFill>
                <a:schemeClr val="accent1"/>
              </a:solidFill>
            </a:endParaRPr>
          </a:p>
          <a:p>
            <a:pPr algn="ctr"/>
            <a:r>
              <a:rPr lang="es-ES_tradnl" dirty="0" err="1" smtClean="0">
                <a:solidFill>
                  <a:schemeClr val="accent1"/>
                </a:solidFill>
              </a:rPr>
              <a:t>This</a:t>
            </a:r>
            <a:r>
              <a:rPr lang="es-ES_tradnl" dirty="0" smtClean="0">
                <a:solidFill>
                  <a:schemeClr val="accent1"/>
                </a:solidFill>
              </a:rPr>
              <a:t> </a:t>
            </a:r>
            <a:r>
              <a:rPr lang="es-ES_tradnl" dirty="0" err="1" smtClean="0">
                <a:solidFill>
                  <a:schemeClr val="accent1"/>
                </a:solidFill>
              </a:rPr>
              <a:t>all</a:t>
            </a:r>
            <a:r>
              <a:rPr lang="es-ES_tradnl" dirty="0" smtClean="0">
                <a:solidFill>
                  <a:schemeClr val="accent1"/>
                </a:solidFill>
              </a:rPr>
              <a:t> </a:t>
            </a:r>
            <a:r>
              <a:rPr lang="es-ES_tradnl" dirty="0" err="1" smtClean="0">
                <a:solidFill>
                  <a:schemeClr val="accent1"/>
                </a:solidFill>
              </a:rPr>
              <a:t>requires</a:t>
            </a:r>
            <a:r>
              <a:rPr lang="es-ES_tradnl" dirty="0" smtClean="0">
                <a:solidFill>
                  <a:schemeClr val="accent1"/>
                </a:solidFill>
              </a:rPr>
              <a:t> </a:t>
            </a:r>
            <a:r>
              <a:rPr lang="es-ES_tradnl" dirty="0" err="1" smtClean="0">
                <a:solidFill>
                  <a:schemeClr val="accent1"/>
                </a:solidFill>
              </a:rPr>
              <a:t>supercomputing</a:t>
            </a:r>
            <a:r>
              <a:rPr lang="es-ES_tradnl" dirty="0" smtClean="0">
                <a:solidFill>
                  <a:schemeClr val="accent1"/>
                </a:solidFill>
              </a:rPr>
              <a:t> and a </a:t>
            </a:r>
            <a:r>
              <a:rPr lang="es-ES_tradnl" dirty="0" err="1" smtClean="0">
                <a:solidFill>
                  <a:schemeClr val="accent1"/>
                </a:solidFill>
              </a:rPr>
              <a:t>lot</a:t>
            </a:r>
            <a:r>
              <a:rPr lang="es-ES_tradnl" dirty="0" smtClean="0">
                <a:solidFill>
                  <a:schemeClr val="accent1"/>
                </a:solidFill>
              </a:rPr>
              <a:t> of </a:t>
            </a:r>
            <a:r>
              <a:rPr lang="es-ES_tradnl" dirty="0" err="1" smtClean="0">
                <a:solidFill>
                  <a:schemeClr val="accent1"/>
                </a:solidFill>
              </a:rPr>
              <a:t>processing</a:t>
            </a:r>
            <a:r>
              <a:rPr lang="es-ES_tradnl" dirty="0" smtClean="0">
                <a:solidFill>
                  <a:schemeClr val="accent1"/>
                </a:solidFill>
              </a:rPr>
              <a:t> time and </a:t>
            </a:r>
            <a:r>
              <a:rPr lang="es-ES_tradnl" dirty="0" err="1" smtClean="0">
                <a:solidFill>
                  <a:schemeClr val="accent1"/>
                </a:solidFill>
              </a:rPr>
              <a:t>expert</a:t>
            </a:r>
            <a:r>
              <a:rPr lang="es-ES_tradnl" dirty="0" smtClean="0">
                <a:solidFill>
                  <a:schemeClr val="accent1"/>
                </a:solidFill>
              </a:rPr>
              <a:t> </a:t>
            </a:r>
            <a:r>
              <a:rPr lang="es-ES_tradnl" dirty="0" err="1" smtClean="0">
                <a:solidFill>
                  <a:schemeClr val="accent1"/>
                </a:solidFill>
              </a:rPr>
              <a:t>advise</a:t>
            </a:r>
            <a:r>
              <a:rPr lang="es-ES_tradnl" dirty="0" smtClean="0">
                <a:solidFill>
                  <a:schemeClr val="accent1"/>
                </a:solidFill>
              </a:rPr>
              <a:t> in </a:t>
            </a:r>
            <a:r>
              <a:rPr lang="es-ES_tradnl" dirty="0" err="1" smtClean="0">
                <a:solidFill>
                  <a:schemeClr val="accent1"/>
                </a:solidFill>
              </a:rPr>
              <a:t>the</a:t>
            </a:r>
            <a:r>
              <a:rPr lang="es-ES_tradnl" dirty="0" smtClean="0">
                <a:solidFill>
                  <a:schemeClr val="accent1"/>
                </a:solidFill>
              </a:rPr>
              <a:t> data </a:t>
            </a:r>
            <a:r>
              <a:rPr lang="es-ES_tradnl" dirty="0" err="1" smtClean="0">
                <a:solidFill>
                  <a:schemeClr val="accent1"/>
                </a:solidFill>
              </a:rPr>
              <a:t>downloading</a:t>
            </a:r>
            <a:r>
              <a:rPr lang="es-ES_tradnl" dirty="0" smtClean="0">
                <a:solidFill>
                  <a:schemeClr val="accent1"/>
                </a:solidFill>
              </a:rPr>
              <a:t> </a:t>
            </a:r>
            <a:r>
              <a:rPr lang="es-ES_tradnl" dirty="0" err="1" smtClean="0">
                <a:solidFill>
                  <a:schemeClr val="accent1"/>
                </a:solidFill>
              </a:rPr>
              <a:t>adaptation</a:t>
            </a:r>
            <a:r>
              <a:rPr lang="es-ES_tradnl" dirty="0" smtClean="0">
                <a:solidFill>
                  <a:schemeClr val="accent1"/>
                </a:solidFill>
              </a:rPr>
              <a:t>, etc.</a:t>
            </a:r>
            <a:endParaRPr lang="es-ES" dirty="0">
              <a:solidFill>
                <a:schemeClr val="accent1"/>
              </a:solidFill>
            </a:endParaRPr>
          </a:p>
        </p:txBody>
      </p:sp>
    </p:spTree>
    <p:extLst>
      <p:ext uri="{BB962C8B-B14F-4D97-AF65-F5344CB8AC3E}">
        <p14:creationId xmlns:p14="http://schemas.microsoft.com/office/powerpoint/2010/main" val="15989239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989682"/>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Shape 145"/>
          <p:cNvPicPr preferRelativeResize="0"/>
          <p:nvPr/>
        </p:nvPicPr>
        <p:blipFill rotWithShape="1">
          <a:blip r:embed="rId3">
            <a:alphaModFix/>
          </a:blip>
          <a:srcRect b="2028"/>
          <a:stretch/>
        </p:blipFill>
        <p:spPr>
          <a:xfrm>
            <a:off x="737828" y="1205706"/>
            <a:ext cx="7668344" cy="5634638"/>
          </a:xfrm>
          <a:prstGeom prst="rect">
            <a:avLst/>
          </a:prstGeom>
          <a:noFill/>
          <a:ln>
            <a:noFill/>
          </a:ln>
        </p:spPr>
      </p:pic>
      <p:pic>
        <p:nvPicPr>
          <p:cNvPr id="7" name="image04.png"/>
          <p:cNvPicPr/>
          <p:nvPr/>
        </p:nvPicPr>
        <p:blipFill rotWithShape="1">
          <a:blip r:embed="rId4" cstate="print">
            <a:extLst>
              <a:ext uri="{28A0092B-C50C-407E-A947-70E740481C1C}">
                <a14:useLocalDpi xmlns:a14="http://schemas.microsoft.com/office/drawing/2010/main" val="0"/>
              </a:ext>
            </a:extLst>
          </a:blip>
          <a:srcRect t="42378" r="48403" b="31412"/>
          <a:stretch/>
        </p:blipFill>
        <p:spPr>
          <a:xfrm>
            <a:off x="107503" y="196199"/>
            <a:ext cx="5688631" cy="4078328"/>
          </a:xfrm>
          <a:prstGeom prst="rect">
            <a:avLst/>
          </a:prstGeom>
          <a:ln>
            <a:noFill/>
          </a:ln>
          <a:effectLst>
            <a:outerShdw blurRad="292100" dist="139700" dir="2700000" algn="tl" rotWithShape="0">
              <a:srgbClr val="333333">
                <a:alpha val="65000"/>
              </a:srgbClr>
            </a:outerShdw>
          </a:effectLst>
        </p:spPr>
      </p:pic>
      <p:pic>
        <p:nvPicPr>
          <p:cNvPr id="10" name="image04.png"/>
          <p:cNvPicPr/>
          <p:nvPr/>
        </p:nvPicPr>
        <p:blipFill rotWithShape="1">
          <a:blip r:embed="rId4" cstate="print">
            <a:extLst>
              <a:ext uri="{28A0092B-C50C-407E-A947-70E740481C1C}">
                <a14:useLocalDpi xmlns:a14="http://schemas.microsoft.com/office/drawing/2010/main" val="0"/>
              </a:ext>
            </a:extLst>
          </a:blip>
          <a:srcRect l="55005" t="42309" r="-87" b="31481"/>
          <a:stretch/>
        </p:blipFill>
        <p:spPr>
          <a:xfrm>
            <a:off x="5004048" y="3509962"/>
            <a:ext cx="3773566" cy="3096344"/>
          </a:xfrm>
          <a:prstGeom prst="rect">
            <a:avLst/>
          </a:prstGeom>
          <a:ln>
            <a:noFill/>
          </a:ln>
          <a:effectLst>
            <a:outerShdw blurRad="292100" dist="139700" dir="2700000" algn="tl" rotWithShape="0">
              <a:srgbClr val="333333">
                <a:alpha val="65000"/>
              </a:srgbClr>
            </a:outerShdw>
          </a:effectLst>
        </p:spPr>
      </p:pic>
      <p:sp>
        <p:nvSpPr>
          <p:cNvPr id="12" name="11 Rectángulo"/>
          <p:cNvSpPr/>
          <p:nvPr/>
        </p:nvSpPr>
        <p:spPr>
          <a:xfrm>
            <a:off x="2483768" y="1456057"/>
            <a:ext cx="4176464" cy="280831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dirty="0" err="1" smtClean="0">
                <a:solidFill>
                  <a:schemeClr val="accent1"/>
                </a:solidFill>
              </a:rPr>
              <a:t>Covering</a:t>
            </a:r>
            <a:r>
              <a:rPr lang="es-ES_tradnl" dirty="0" smtClean="0">
                <a:solidFill>
                  <a:schemeClr val="accent1"/>
                </a:solidFill>
              </a:rPr>
              <a:t> </a:t>
            </a:r>
            <a:r>
              <a:rPr lang="es-ES_tradnl" dirty="0" err="1" smtClean="0">
                <a:solidFill>
                  <a:schemeClr val="accent1"/>
                </a:solidFill>
              </a:rPr>
              <a:t>all</a:t>
            </a:r>
            <a:r>
              <a:rPr lang="es-ES_tradnl" dirty="0" smtClean="0">
                <a:solidFill>
                  <a:schemeClr val="accent1"/>
                </a:solidFill>
              </a:rPr>
              <a:t> </a:t>
            </a:r>
            <a:r>
              <a:rPr lang="es-ES_tradnl" dirty="0" err="1" smtClean="0">
                <a:solidFill>
                  <a:schemeClr val="accent1"/>
                </a:solidFill>
              </a:rPr>
              <a:t>the</a:t>
            </a:r>
            <a:r>
              <a:rPr lang="es-ES_tradnl" dirty="0">
                <a:solidFill>
                  <a:schemeClr val="accent1"/>
                </a:solidFill>
              </a:rPr>
              <a:t> </a:t>
            </a:r>
            <a:r>
              <a:rPr lang="es-ES_tradnl" dirty="0" err="1" smtClean="0">
                <a:solidFill>
                  <a:schemeClr val="accent1"/>
                </a:solidFill>
              </a:rPr>
              <a:t>slide</a:t>
            </a:r>
            <a:r>
              <a:rPr lang="es-ES_tradnl" dirty="0" smtClean="0">
                <a:solidFill>
                  <a:schemeClr val="accent1"/>
                </a:solidFill>
              </a:rPr>
              <a:t> </a:t>
            </a:r>
            <a:r>
              <a:rPr lang="es-ES_tradnl" dirty="0" err="1" smtClean="0">
                <a:solidFill>
                  <a:schemeClr val="accent1"/>
                </a:solidFill>
              </a:rPr>
              <a:t>with</a:t>
            </a:r>
            <a:r>
              <a:rPr lang="es-ES_tradnl" dirty="0" smtClean="0">
                <a:solidFill>
                  <a:schemeClr val="accent1"/>
                </a:solidFill>
              </a:rPr>
              <a:t> </a:t>
            </a:r>
            <a:r>
              <a:rPr lang="es-ES_tradnl" dirty="0" err="1" smtClean="0">
                <a:solidFill>
                  <a:schemeClr val="accent1"/>
                </a:solidFill>
              </a:rPr>
              <a:t>different</a:t>
            </a:r>
            <a:r>
              <a:rPr lang="es-ES_tradnl" dirty="0" smtClean="0">
                <a:solidFill>
                  <a:schemeClr val="accent1"/>
                </a:solidFill>
              </a:rPr>
              <a:t> </a:t>
            </a:r>
            <a:r>
              <a:rPr lang="es-ES_tradnl" dirty="0" err="1" smtClean="0">
                <a:solidFill>
                  <a:schemeClr val="accent1"/>
                </a:solidFill>
              </a:rPr>
              <a:t>types</a:t>
            </a:r>
            <a:r>
              <a:rPr lang="es-ES_tradnl" dirty="0" smtClean="0">
                <a:solidFill>
                  <a:schemeClr val="accent1"/>
                </a:solidFill>
              </a:rPr>
              <a:t> of </a:t>
            </a:r>
            <a:r>
              <a:rPr lang="es-ES_tradnl" dirty="0" err="1" smtClean="0">
                <a:solidFill>
                  <a:schemeClr val="accent1"/>
                </a:solidFill>
              </a:rPr>
              <a:t>graphics</a:t>
            </a:r>
            <a:r>
              <a:rPr lang="es-ES_tradnl" dirty="0" smtClean="0">
                <a:solidFill>
                  <a:schemeClr val="accent1"/>
                </a:solidFill>
              </a:rPr>
              <a:t>, </a:t>
            </a:r>
            <a:r>
              <a:rPr lang="es-ES_tradnl" dirty="0" err="1" smtClean="0">
                <a:solidFill>
                  <a:schemeClr val="accent1"/>
                </a:solidFill>
              </a:rPr>
              <a:t>capacity</a:t>
            </a:r>
            <a:r>
              <a:rPr lang="es-ES_tradnl" dirty="0" smtClean="0">
                <a:solidFill>
                  <a:schemeClr val="accent1"/>
                </a:solidFill>
              </a:rPr>
              <a:t> factor, </a:t>
            </a:r>
            <a:r>
              <a:rPr lang="es-ES_tradnl" dirty="0" err="1" smtClean="0">
                <a:solidFill>
                  <a:schemeClr val="accent1"/>
                </a:solidFill>
              </a:rPr>
              <a:t>impact</a:t>
            </a:r>
            <a:r>
              <a:rPr lang="es-ES_tradnl" dirty="0" smtClean="0">
                <a:solidFill>
                  <a:schemeClr val="accent1"/>
                </a:solidFill>
              </a:rPr>
              <a:t> </a:t>
            </a:r>
            <a:r>
              <a:rPr lang="es-ES_tradnl" dirty="0" err="1" smtClean="0">
                <a:solidFill>
                  <a:schemeClr val="accent1"/>
                </a:solidFill>
              </a:rPr>
              <a:t>surfaces</a:t>
            </a:r>
            <a:r>
              <a:rPr lang="es-ES_tradnl" dirty="0" smtClean="0">
                <a:solidFill>
                  <a:schemeClr val="accent1"/>
                </a:solidFill>
              </a:rPr>
              <a:t>, </a:t>
            </a:r>
            <a:r>
              <a:rPr lang="es-ES_tradnl" dirty="0" err="1" smtClean="0">
                <a:solidFill>
                  <a:schemeClr val="accent1"/>
                </a:solidFill>
              </a:rPr>
              <a:t>reliability</a:t>
            </a:r>
            <a:r>
              <a:rPr lang="es-ES_tradnl" dirty="0" smtClean="0">
                <a:solidFill>
                  <a:schemeClr val="accent1"/>
                </a:solidFill>
              </a:rPr>
              <a:t> </a:t>
            </a:r>
            <a:r>
              <a:rPr lang="es-ES_tradnl" dirty="0" err="1" smtClean="0">
                <a:solidFill>
                  <a:schemeClr val="accent1"/>
                </a:solidFill>
              </a:rPr>
              <a:t>diagrams</a:t>
            </a:r>
            <a:r>
              <a:rPr lang="es-ES_tradnl" dirty="0" smtClean="0">
                <a:solidFill>
                  <a:schemeClr val="accent1"/>
                </a:solidFill>
              </a:rPr>
              <a:t>, </a:t>
            </a:r>
            <a:r>
              <a:rPr lang="es-ES_tradnl" dirty="0" err="1" smtClean="0">
                <a:solidFill>
                  <a:schemeClr val="accent1"/>
                </a:solidFill>
              </a:rPr>
              <a:t>histograms</a:t>
            </a:r>
            <a:r>
              <a:rPr lang="es-ES_tradnl" dirty="0" smtClean="0">
                <a:solidFill>
                  <a:schemeClr val="accent1"/>
                </a:solidFill>
              </a:rPr>
              <a:t>, etc.</a:t>
            </a:r>
          </a:p>
        </p:txBody>
      </p:sp>
    </p:spTree>
    <p:extLst>
      <p:ext uri="{BB962C8B-B14F-4D97-AF65-F5344CB8AC3E}">
        <p14:creationId xmlns:p14="http://schemas.microsoft.com/office/powerpoint/2010/main" val="1890288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BSC">
      <a:dk1>
        <a:srgbClr val="004990"/>
      </a:dk1>
      <a:lt1>
        <a:srgbClr val="004990"/>
      </a:lt1>
      <a:dk2>
        <a:srgbClr val="004990"/>
      </a:dk2>
      <a:lt2>
        <a:srgbClr val="004990"/>
      </a:lt2>
      <a:accent1>
        <a:srgbClr val="FFFFFF"/>
      </a:accent1>
      <a:accent2>
        <a:srgbClr val="004990"/>
      </a:accent2>
      <a:accent3>
        <a:srgbClr val="004990"/>
      </a:accent3>
      <a:accent4>
        <a:srgbClr val="8DB3E2"/>
      </a:accent4>
      <a:accent5>
        <a:srgbClr val="548DD4"/>
      </a:accent5>
      <a:accent6>
        <a:srgbClr val="0070C0"/>
      </a:accent6>
      <a:hlink>
        <a:srgbClr val="95B3D7"/>
      </a:hlink>
      <a:folHlink>
        <a:srgbClr val="366092"/>
      </a:folHlink>
    </a:clrScheme>
    <a:fontScheme name="BSC">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err="1"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3565</TotalTime>
  <Words>1379</Words>
  <Application>Microsoft Office PowerPoint</Application>
  <PresentationFormat>Personalizado</PresentationFormat>
  <Paragraphs>171</Paragraphs>
  <Slides>21</Slides>
  <Notes>21</Notes>
  <HiddenSlides>0</HiddenSlides>
  <MMClips>0</MMClips>
  <ScaleCrop>false</ScaleCrop>
  <HeadingPairs>
    <vt:vector size="4" baseType="variant">
      <vt:variant>
        <vt:lpstr>Tema</vt:lpstr>
      </vt:variant>
      <vt:variant>
        <vt:i4>1</vt:i4>
      </vt:variant>
      <vt:variant>
        <vt:lpstr>Títulos de diapositiva</vt:lpstr>
      </vt:variant>
      <vt:variant>
        <vt:i4>21</vt:i4>
      </vt:variant>
    </vt:vector>
  </HeadingPairs>
  <TitlesOfParts>
    <vt:vector size="22" baseType="lpstr">
      <vt:lpstr>Office Theme</vt:lpstr>
      <vt:lpstr>Presentación de PowerPoint</vt:lpstr>
      <vt:lpstr>Earth System Services</vt:lpstr>
      <vt:lpstr>Presentación de PowerPoint</vt:lpstr>
      <vt:lpstr>Climate predictions for wind power</vt:lpstr>
      <vt:lpstr>User engagement with stakeholders</vt:lpstr>
      <vt:lpstr>Climate services for energy</vt:lpstr>
      <vt:lpstr>EUPORIAS – Energy prototype</vt:lpstr>
      <vt:lpstr>RESILIENCE</vt:lpstr>
      <vt:lpstr>Presentación de PowerPoint</vt:lpstr>
      <vt:lpstr>RESILIENCE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LESSONS LEARNT</vt:lpstr>
      <vt:lpstr>Presentación de PowerPoint</vt:lpstr>
      <vt:lpstr>e.g. Climate drivers of seasonal variability</vt:lpstr>
      <vt:lpstr>Skill map for sub-seasonal</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lbermude</dc:creator>
  <cp:lastModifiedBy>Isadora Jimenez</cp:lastModifiedBy>
  <cp:revision>164</cp:revision>
  <cp:lastPrinted>2015-11-13T09:51:02Z</cp:lastPrinted>
  <dcterms:modified xsi:type="dcterms:W3CDTF">2015-11-13T14:27:06Z</dcterms:modified>
</cp:coreProperties>
</file>