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6" r:id="rId2"/>
    <p:sldId id="256" r:id="rId3"/>
    <p:sldId id="257" r:id="rId4"/>
    <p:sldId id="263" r:id="rId5"/>
    <p:sldId id="277" r:id="rId6"/>
    <p:sldId id="258" r:id="rId7"/>
    <p:sldId id="266" r:id="rId8"/>
    <p:sldId id="264" r:id="rId9"/>
    <p:sldId id="260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5" r:id="rId2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6D"/>
    <a:srgbClr val="94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2"/>
    <p:restoredTop sz="82927"/>
  </p:normalViewPr>
  <p:slideViewPr>
    <p:cSldViewPr snapToGrid="0" snapToObjects="1" showGuides="1">
      <p:cViewPr varScale="1">
        <p:scale>
          <a:sx n="105" d="100"/>
          <a:sy n="105" d="100"/>
        </p:scale>
        <p:origin x="79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D3C1-09EC-2046-A977-B5AEA30DBB51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E19D-9FC6-A640-9BA5-0BF0AFC6312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78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336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20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86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E19D-9FC6-A640-9BA5-0BF0AFC63121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53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6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4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7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9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85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4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2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04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81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25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44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BB07-6D89-6D43-B282-BD273E24CD53}" type="datetimeFigureOut">
              <a:rPr lang="es-ES_tradnl" smtClean="0"/>
              <a:t>19/7/18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4213-3CE6-2844-8D43-C49B7C49566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1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jpeg"/><Relationship Id="rId15" Type="http://schemas.openxmlformats.org/officeDocument/2006/relationships/hyperlink" Target="https://twitter.com/FuturEverything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hyperlink" Target="https://twitter.com/moritz_stefaner" TargetMode="External"/><Relationship Id="rId4" Type="http://schemas.openxmlformats.org/officeDocument/2006/relationships/image" Target="../media/image35.jpeg"/><Relationship Id="rId5" Type="http://schemas.openxmlformats.org/officeDocument/2006/relationships/hyperlink" Target="https://twitter.com/iskiam" TargetMode="External"/><Relationship Id="rId6" Type="http://schemas.openxmlformats.org/officeDocument/2006/relationships/image" Target="../media/image36.jpeg"/><Relationship Id="rId7" Type="http://schemas.openxmlformats.org/officeDocument/2006/relationships/hyperlink" Target="https://twitter.com/thefercook" TargetMode="External"/><Relationship Id="rId8" Type="http://schemas.openxmlformats.org/officeDocument/2006/relationships/image" Target="../media/image22.jpe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r-worldwide.com/uploadedImages/Models/header_clim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43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jimenez\Downloads\IMG_0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0"/>
          <a:stretch/>
        </p:blipFill>
        <p:spPr bwMode="auto">
          <a:xfrm>
            <a:off x="-119270" y="902208"/>
            <a:ext cx="9263270" cy="47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ijimenez\Downloads\IMG_0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9961"/>
            <a:ext cx="9144000" cy="19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57935" y="96976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Talking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predictions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>
          <a:xfrm>
            <a:off x="704185" y="772908"/>
            <a:ext cx="3922882" cy="2942161"/>
            <a:chOff x="2915816" y="1637754"/>
            <a:chExt cx="6047657" cy="4535742"/>
          </a:xfrm>
        </p:grpSpPr>
        <p:grpSp>
          <p:nvGrpSpPr>
            <p:cNvPr id="15" name="Group 3"/>
            <p:cNvGrpSpPr/>
            <p:nvPr/>
          </p:nvGrpSpPr>
          <p:grpSpPr>
            <a:xfrm>
              <a:off x="2915816" y="1637754"/>
              <a:ext cx="6047657" cy="4535742"/>
              <a:chOff x="3131840" y="276164"/>
              <a:chExt cx="9144001" cy="685800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469" t="5055" b="296"/>
              <a:stretch/>
            </p:blipFill>
            <p:spPr bwMode="auto">
              <a:xfrm>
                <a:off x="3131840" y="276164"/>
                <a:ext cx="9144001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153582" y="276164"/>
                <a:ext cx="1741943" cy="1079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897402"/>
              <a:ext cx="6047657" cy="1262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0"/>
          <p:cNvSpPr txBox="1"/>
          <p:nvPr/>
        </p:nvSpPr>
        <p:spPr>
          <a:xfrm>
            <a:off x="4412422" y="6195568"/>
            <a:ext cx="454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www.seasonalhurricanepredictions.org</a:t>
            </a:r>
          </a:p>
        </p:txBody>
      </p:sp>
      <p:pic>
        <p:nvPicPr>
          <p:cNvPr id="20" name="1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16" y="1780610"/>
            <a:ext cx="2297353" cy="425221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4644387" y="949596"/>
            <a:ext cx="247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www.project-ukko.net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3295628" y="4727500"/>
            <a:ext cx="269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www.bsc.es</a:t>
            </a:r>
            <a:r>
              <a:rPr lang="en-US" dirty="0" smtClean="0"/>
              <a:t>/</a:t>
            </a:r>
            <a:r>
              <a:rPr lang="en-US" dirty="0" err="1" smtClean="0"/>
              <a:t>ess</a:t>
            </a:r>
            <a:r>
              <a:rPr lang="en-US" dirty="0" smtClean="0"/>
              <a:t>/resilience</a:t>
            </a:r>
            <a:endParaRPr lang="en-US" dirty="0" smtClean="0"/>
          </a:p>
        </p:txBody>
      </p:sp>
      <p:grpSp>
        <p:nvGrpSpPr>
          <p:cNvPr id="3" name="Agrupar 2"/>
          <p:cNvGrpSpPr/>
          <p:nvPr/>
        </p:nvGrpSpPr>
        <p:grpSpPr>
          <a:xfrm rot="20795579">
            <a:off x="393363" y="3893782"/>
            <a:ext cx="1468889" cy="3060769"/>
            <a:chOff x="506476" y="2854355"/>
            <a:chExt cx="1860224" cy="3876206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76" y="2854355"/>
              <a:ext cx="1860224" cy="387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3589" y="3509816"/>
              <a:ext cx="1491300" cy="246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Agrupar 1"/>
          <p:cNvGrpSpPr/>
          <p:nvPr/>
        </p:nvGrpSpPr>
        <p:grpSpPr>
          <a:xfrm>
            <a:off x="2090735" y="1780610"/>
            <a:ext cx="3902412" cy="2774759"/>
            <a:chOff x="492600" y="1345303"/>
            <a:chExt cx="5555057" cy="3949851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076"/>
            <a:stretch/>
          </p:blipFill>
          <p:spPr>
            <a:xfrm>
              <a:off x="492600" y="2212199"/>
              <a:ext cx="4753638" cy="3066937"/>
            </a:xfrm>
            <a:prstGeom prst="rect">
              <a:avLst/>
            </a:prstGeom>
          </p:spPr>
        </p:pic>
        <p:pic>
          <p:nvPicPr>
            <p:cNvPr id="22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2600" y="1345303"/>
              <a:ext cx="4753638" cy="866896"/>
            </a:xfrm>
            <a:prstGeom prst="rect">
              <a:avLst/>
            </a:prstGeom>
          </p:spPr>
        </p:pic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238" y="1345303"/>
              <a:ext cx="801419" cy="3949851"/>
            </a:xfrm>
            <a:prstGeom prst="rect">
              <a:avLst/>
            </a:prstGeom>
          </p:spPr>
        </p:pic>
      </p:grpSp>
      <p:sp>
        <p:nvSpPr>
          <p:cNvPr id="27" name="TextBox 10"/>
          <p:cNvSpPr txBox="1"/>
          <p:nvPr/>
        </p:nvSpPr>
        <p:spPr>
          <a:xfrm>
            <a:off x="2411683" y="6195568"/>
            <a:ext cx="269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 roulette</a:t>
            </a:r>
            <a:endParaRPr lang="en-US" dirty="0" smtClean="0"/>
          </a:p>
        </p:txBody>
      </p:sp>
      <p:sp>
        <p:nvSpPr>
          <p:cNvPr id="28" name="CuadroTexto 27"/>
          <p:cNvSpPr txBox="1"/>
          <p:nvPr/>
        </p:nvSpPr>
        <p:spPr>
          <a:xfrm>
            <a:off x="1087171" y="35543"/>
            <a:ext cx="692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Visualising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predictions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8933" y="1625600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Lessons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learnt</a:t>
            </a:r>
            <a:r>
              <a:rPr lang="mr-IN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7951" y="286443"/>
            <a:ext cx="789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real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user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170" name="Picture 2" descr="mage result for ceo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33856"/>
            <a:ext cx="4204039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ge result for climate analys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1712" y="1133856"/>
            <a:ext cx="5352288" cy="572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xágono 2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55776" y="255631"/>
            <a:ext cx="74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Leave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information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behind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660" y="1407840"/>
            <a:ext cx="1392597" cy="43518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906" y="1407839"/>
            <a:ext cx="3093313" cy="43518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3" y="1407840"/>
            <a:ext cx="3095501" cy="4351867"/>
          </a:xfrm>
          <a:prstGeom prst="rect">
            <a:avLst/>
          </a:prstGeom>
        </p:spPr>
      </p:pic>
      <p:sp>
        <p:nvSpPr>
          <p:cNvPr id="11" name="Cheurón 10"/>
          <p:cNvSpPr/>
          <p:nvPr/>
        </p:nvSpPr>
        <p:spPr>
          <a:xfrm>
            <a:off x="3365208" y="3022940"/>
            <a:ext cx="377952" cy="80467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7023963" y="3022940"/>
            <a:ext cx="377952" cy="80467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7417462" y="5997517"/>
            <a:ext cx="1470795" cy="0"/>
          </a:xfrm>
          <a:prstGeom prst="line">
            <a:avLst/>
          </a:prstGeom>
          <a:noFill/>
          <a:ln w="1524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Hexágono 9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0" y="206704"/>
            <a:ext cx="750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Still</a:t>
            </a:r>
            <a:r>
              <a:rPr lang="mr-IN" sz="3600" b="1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s-ES" sz="3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everybody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wants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raw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data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" y="1237996"/>
            <a:ext cx="8436864" cy="489213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75488" y="5004816"/>
            <a:ext cx="1536192" cy="1536192"/>
          </a:xfrm>
          <a:prstGeom prst="ellipse">
            <a:avLst/>
          </a:prstGeom>
          <a:noFill/>
          <a:ln w="1524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/>
          <p:cNvSpPr/>
          <p:nvPr/>
        </p:nvSpPr>
        <p:spPr>
          <a:xfrm>
            <a:off x="7186810" y="5004816"/>
            <a:ext cx="1536192" cy="1536192"/>
          </a:xfrm>
          <a:prstGeom prst="ellipse">
            <a:avLst/>
          </a:prstGeom>
          <a:noFill/>
          <a:ln w="1524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Hexágono 7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6031" y="286443"/>
            <a:ext cx="759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mtClean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visualisation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experts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key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94" name="Picture 2" descr="oritz Stefa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337" y="1283502"/>
            <a:ext cx="1946353" cy="1946353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76223" y="3329678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0" u="none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3"/>
              </a:rPr>
              <a:t>@</a:t>
            </a:r>
            <a:r>
              <a:rPr lang="es-ES_tradnl" b="0" i="0" u="sng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3"/>
              </a:rPr>
              <a:t>moritz_stefaner</a:t>
            </a:r>
            <a:endParaRPr lang="es-ES_tradnl" dirty="0"/>
          </a:p>
        </p:txBody>
      </p:sp>
      <p:pic>
        <p:nvPicPr>
          <p:cNvPr id="8196" name="Picture 4" descr="skiam J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35" y="1267968"/>
            <a:ext cx="1947600" cy="1947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17812" y="3329678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0" u="none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5"/>
              </a:rPr>
              <a:t>@</a:t>
            </a:r>
            <a:r>
              <a:rPr lang="es-ES_tradnl" b="0" i="0" u="sng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5"/>
              </a:rPr>
              <a:t>iskiam</a:t>
            </a:r>
            <a:endParaRPr lang="es-ES_tradnl" dirty="0"/>
          </a:p>
        </p:txBody>
      </p:sp>
      <p:pic>
        <p:nvPicPr>
          <p:cNvPr id="8198" name="Picture 6" descr="ernando Cucchiet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688" y="1267968"/>
            <a:ext cx="1947600" cy="1947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878633" y="3329678"/>
            <a:ext cx="146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0" u="none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7"/>
              </a:rPr>
              <a:t>@</a:t>
            </a:r>
            <a:r>
              <a:rPr lang="es-ES_tradnl" b="0" i="0" u="none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7"/>
              </a:rPr>
              <a:t>thefercook</a:t>
            </a:r>
            <a:endParaRPr lang="es-ES_tradnl" dirty="0"/>
          </a:p>
        </p:txBody>
      </p:sp>
      <p:pic>
        <p:nvPicPr>
          <p:cNvPr id="10" name="12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71" y="3767326"/>
            <a:ext cx="1599458" cy="296047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4718" y="5606677"/>
            <a:ext cx="2992642" cy="112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4718" y="3767327"/>
            <a:ext cx="2992642" cy="183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4717" y="3767326"/>
            <a:ext cx="1633495" cy="101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814" y="3767325"/>
            <a:ext cx="3083919" cy="29653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80" y="3858850"/>
            <a:ext cx="1387816" cy="1001517"/>
          </a:xfrm>
          <a:prstGeom prst="rect">
            <a:avLst/>
          </a:prstGeom>
        </p:spPr>
      </p:pic>
      <p:pic>
        <p:nvPicPr>
          <p:cNvPr id="8202" name="Picture 10" descr="utureEveryth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364" y="1282255"/>
            <a:ext cx="1947600" cy="1947600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342184" y="332967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0" u="none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15"/>
              </a:rPr>
              <a:t>@</a:t>
            </a:r>
            <a:r>
              <a:rPr lang="es-ES_tradnl" b="0" i="0" u="sng" strike="noStrike" dirty="0" smtClean="0">
                <a:solidFill>
                  <a:srgbClr val="657786"/>
                </a:solidFill>
                <a:effectLst/>
                <a:latin typeface="Helvetica Neue" charset="0"/>
                <a:hlinkClick r:id="rId15"/>
              </a:rPr>
              <a:t>FuturEverything</a:t>
            </a:r>
            <a:endParaRPr lang="es-ES_tradnl" dirty="0"/>
          </a:p>
        </p:txBody>
      </p:sp>
      <p:sp>
        <p:nvSpPr>
          <p:cNvPr id="19" name="Hexágono 18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33425" y="206704"/>
            <a:ext cx="7489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b="1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profiles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too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425" y="1117334"/>
            <a:ext cx="6374384" cy="5594361"/>
          </a:xfrm>
          <a:prstGeom prst="rect">
            <a:avLst/>
          </a:prstGeom>
        </p:spPr>
      </p:pic>
      <p:sp>
        <p:nvSpPr>
          <p:cNvPr id="5" name="Hexágono 4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43584" y="206704"/>
            <a:ext cx="74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criteria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es-ES_tradnl" sz="3600" b="1" dirty="0" smtClean="0">
                <a:latin typeface="Arial" charset="0"/>
                <a:ea typeface="Arial" charset="0"/>
                <a:cs typeface="Arial" charset="0"/>
              </a:rPr>
              <a:t> TRUST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5" y="1154673"/>
            <a:ext cx="7844501" cy="4548654"/>
          </a:xfrm>
          <a:prstGeom prst="rect">
            <a:avLst/>
          </a:prstGeom>
        </p:spPr>
      </p:pic>
      <p:pic>
        <p:nvPicPr>
          <p:cNvPr id="1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871" y="5922840"/>
            <a:ext cx="2376131" cy="85236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8" y="5773692"/>
            <a:ext cx="1387816" cy="1001517"/>
          </a:xfrm>
          <a:prstGeom prst="rect">
            <a:avLst/>
          </a:prstGeom>
        </p:spPr>
      </p:pic>
      <p:sp>
        <p:nvSpPr>
          <p:cNvPr id="6" name="Hexágono 5"/>
          <p:cNvSpPr/>
          <p:nvPr/>
        </p:nvSpPr>
        <p:spPr>
          <a:xfrm>
            <a:off x="121920" y="176803"/>
            <a:ext cx="1004111" cy="865613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8933" y="1625600"/>
            <a:ext cx="8365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ideal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near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future</a:t>
            </a:r>
            <a:endParaRPr lang="es-ES_tradnl" sz="3600" b="1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36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_tradnl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services</a:t>
            </a:r>
            <a:r>
              <a:rPr lang="mr-IN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s-ES_tradnl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dailymail.co.uk/i/pix/2010/03/09/article-1256549-08A2A4D5000005DC-305_634x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5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ir-worldwide.com/uploadedImages/Models/header_clima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43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645920" y="509617"/>
            <a:ext cx="6902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600" b="1">
                <a:latin typeface="Arial" charset="0"/>
                <a:ea typeface="Arial" charset="0"/>
                <a:cs typeface="Arial" charset="0"/>
              </a:rPr>
              <a:t>Only by doing things different you can find different solutions</a:t>
            </a:r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14" y="1334982"/>
            <a:ext cx="7613572" cy="45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179512" y="499331"/>
            <a:ext cx="8784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tx1"/>
                </a:solidFill>
                <a:latin typeface="Calibri" pitchFamily="34" charset="0"/>
              </a:rPr>
              <a:t>Heat wave 2003.Prediction </a:t>
            </a:r>
            <a:r>
              <a:rPr lang="en-US" altLang="en-US" sz="2400" dirty="0">
                <a:solidFill>
                  <a:schemeClr val="tx1"/>
                </a:solidFill>
                <a:latin typeface="Calibri" pitchFamily="34" charset="0"/>
              </a:rPr>
              <a:t>of temperature produced by ECMWF</a:t>
            </a:r>
          </a:p>
        </p:txBody>
      </p:sp>
    </p:spTree>
    <p:extLst>
      <p:ext uri="{BB962C8B-B14F-4D97-AF65-F5344CB8AC3E}">
        <p14:creationId xmlns:p14="http://schemas.microsoft.com/office/powerpoint/2010/main" val="12544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standparcel.info/wp-content/uploads/2018/05/Mindthegap2-1024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381000"/>
            <a:ext cx="9753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50876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1"/>
            <a:ext cx="9144000" cy="5714999"/>
          </a:xfrm>
          <a:prstGeom prst="rect">
            <a:avLst/>
          </a:prstGeom>
        </p:spPr>
      </p:pic>
      <p:sp>
        <p:nvSpPr>
          <p:cNvPr id="5" name="Rectangle 9"/>
          <p:cNvSpPr/>
          <p:nvPr/>
        </p:nvSpPr>
        <p:spPr>
          <a:xfrm>
            <a:off x="0" y="-15239"/>
            <a:ext cx="9144000" cy="672084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528" y="977391"/>
            <a:ext cx="5078169" cy="279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14" y="1371364"/>
            <a:ext cx="6094077" cy="271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657" y="3000518"/>
            <a:ext cx="6716600" cy="213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7774" y="4168920"/>
            <a:ext cx="4079923" cy="240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1" y="-371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data </a:t>
            </a:r>
            <a:r>
              <a:rPr lang="es-ES" sz="4800" dirty="0" smtClean="0"/>
              <a:t>≠</a:t>
            </a:r>
            <a:r>
              <a:rPr lang="es-ES" sz="3600" dirty="0" smtClean="0"/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knowledge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www.lbisoftware.com/blog/wp-content/uploads/2013/06/KnowledgeBas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3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2822713"/>
          </a:xfrm>
          <a:prstGeom prst="rect">
            <a:avLst/>
          </a:prstGeom>
          <a:solidFill>
            <a:srgbClr val="94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074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4"/>
          <a:stretch/>
        </p:blipFill>
        <p:spPr bwMode="auto">
          <a:xfrm>
            <a:off x="0" y="2517913"/>
            <a:ext cx="9144000" cy="43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6157" y="432623"/>
            <a:ext cx="1855304" cy="13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n.sinaimg.cn/translate/405/w800h405/20180319/KmB4-fyskeuc248779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688" y="759651"/>
            <a:ext cx="1106856" cy="7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62912" y="2716694"/>
            <a:ext cx="521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smtClean="0">
                <a:solidFill>
                  <a:srgbClr val="144A6D"/>
                </a:solidFill>
                <a:latin typeface="Arial Black" charset="0"/>
                <a:ea typeface="Arial Black" charset="0"/>
                <a:cs typeface="Arial Black" charset="0"/>
              </a:rPr>
              <a:t>CLIMATE SERVICES</a:t>
            </a:r>
            <a:endParaRPr lang="es-ES_tradnl" sz="3600" b="1">
              <a:solidFill>
                <a:srgbClr val="144A6D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2104">
            <a:off x="468362" y="1000602"/>
            <a:ext cx="3780748" cy="521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164" y="915234"/>
            <a:ext cx="4036874" cy="5703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8845">
            <a:off x="5248625" y="1497229"/>
            <a:ext cx="3791875" cy="540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57935" y="96976"/>
            <a:ext cx="836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Explaining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es-ES" sz="36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3600" b="1" dirty="0" err="1" smtClean="0">
                <a:latin typeface="Arial" charset="0"/>
                <a:ea typeface="Arial" charset="0"/>
                <a:cs typeface="Arial" charset="0"/>
              </a:rPr>
              <a:t>predictions</a:t>
            </a:r>
            <a:endParaRPr lang="es-ES_tradnl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98</Words>
  <Application>Microsoft Macintosh PowerPoint</Application>
  <PresentationFormat>Presentación en pantalla (4:3)</PresentationFormat>
  <Paragraphs>34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 Black</vt:lpstr>
      <vt:lpstr>Calibri</vt:lpstr>
      <vt:lpstr>Calibri Light</vt:lpstr>
      <vt:lpstr>Helvetica Neue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Isadora Jimenez</dc:creator>
  <cp:lastModifiedBy>Isadora Jimenez</cp:lastModifiedBy>
  <cp:revision>40</cp:revision>
  <cp:lastPrinted>2018-07-19T12:40:53Z</cp:lastPrinted>
  <dcterms:created xsi:type="dcterms:W3CDTF">2018-07-18T20:54:16Z</dcterms:created>
  <dcterms:modified xsi:type="dcterms:W3CDTF">2018-07-19T12:52:04Z</dcterms:modified>
</cp:coreProperties>
</file>