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4" r:id="rId1"/>
    <p:sldMasterId id="2147483655" r:id="rId2"/>
    <p:sldMasterId id="2147483656" r:id="rId3"/>
    <p:sldMasterId id="2147483658" r:id="rId4"/>
    <p:sldMasterId id="2147483659"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7019925"/>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21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10CAAF-13BD-4F49-83CD-03F79C18E288}">
  <a:tblStyle styleId="{6110CAAF-13BD-4F49-83CD-03F79C18E28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F86E9CAC-C7A9-40A4-9AB7-C03124DE7F67}"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87989005-2C04-47F7-BBA8-04BC148F73B3}"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6171D08-050D-4945-86B6-165FF67764F4}"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FDC8F990-D3CD-4792-9F7E-B0AD59ECBC9F}"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9A54265-557B-4008-805E-5FBA955651B2}" styleName="Table_5">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2" d="100"/>
          <a:sy n="92" d="100"/>
        </p:scale>
        <p:origin x="2076" y="90"/>
      </p:cViewPr>
      <p:guideLst>
        <p:guide orient="horz" pos="221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‹Nº›</a:t>
            </a:fld>
            <a:endParaRPr lang="en-US"/>
          </a:p>
        </p:txBody>
      </p:sp>
    </p:spTree>
    <p:extLst>
      <p:ext uri="{BB962C8B-B14F-4D97-AF65-F5344CB8AC3E}">
        <p14:creationId xmlns:p14="http://schemas.microsoft.com/office/powerpoint/2010/main" val="6026697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3" name="Shape 63"/>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137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6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En la imagen geográfica hemos visto que hay desiertos, glaciares y fiordos. Todos estos determinan un gradiente de temperatura y de precipitación en el sentido este-oeste: llueve mucho a lo largo de la costa Oceánica en correspondencia del borde oriental de la Patagonia Chilena, donde empieza el desierto Argentino.</a:t>
            </a:r>
          </a:p>
        </p:txBody>
      </p:sp>
      <p:sp>
        <p:nvSpPr>
          <p:cNvPr id="182" name="Shape 18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39265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Lo primero que hemos hecho es verificar que las simulaciones reproducen bien el clima presente observado confrontando la temperatura y Precipitación observadas por el reanalisis ERA-Interim con las simuladas por el modelo elegido CCSM4. Como podéis ver, los valores simulados son parecidos o lo observado, así que podemos confiar en ese modelo y emplearlo también para estimar el clima futuro.</a:t>
            </a:r>
          </a:p>
        </p:txBody>
      </p:sp>
      <p:sp>
        <p:nvSpPr>
          <p:cNvPr id="218" name="Shape 218"/>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8712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749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8" name="Shape 268"/>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844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3" name="Shape 293"/>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632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0" name="Shape 320"/>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960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6" name="Shape 346"/>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413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3" name="Shape 373"/>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710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8" name="Shape 378"/>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87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8" name="Shape 68"/>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735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4" name="Shape 384"/>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40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0" name="Shape 390"/>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227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9" name="Shape 409"/>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729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lgn="l" rtl="0">
              <a:spcBef>
                <a:spcPts val="0"/>
              </a:spcBef>
              <a:buNone/>
            </a:pPr>
            <a:r>
              <a:rPr lang="en-US" sz="1600"/>
              <a:t>Como sabéis, se estima que al final del siglo la evolución del clima a nivel mundial dependerá principalmente del nivel de las emisiones de gas de efecto invernadero. En las dos figuras arriba podéis apreciar la diferencia de temperatura promedia anual estimada entre el final del siglo XXI y el final del siglo XX para los dos escenarios de emisión más extremos: al izquierda el escenario con menos emisiones, y a la derecha con más emisiones. la temperatura aumenta en ambos los escenarios, sin embargo el cambio en la precipitación depende fuertemente del área considerada. Trabajaremos con gmodelos globales.</a:t>
            </a:r>
          </a:p>
          <a:p>
            <a:pPr>
              <a:spcBef>
                <a:spcPts val="0"/>
              </a:spcBef>
              <a:buNone/>
            </a:pPr>
            <a:endParaRPr/>
          </a:p>
        </p:txBody>
      </p:sp>
      <p:sp>
        <p:nvSpPr>
          <p:cNvPr id="85" name="Shape 85"/>
          <p:cNvSpPr>
            <a:spLocks noGrp="1" noRot="1" noChangeAspect="1"/>
          </p:cNvSpPr>
          <p:nvPr>
            <p:ph type="sldImg" idx="2"/>
          </p:nvPr>
        </p:nvSpPr>
        <p:spPr>
          <a:xfrm>
            <a:off x="1195387" y="685800"/>
            <a:ext cx="4467224"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001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95387" y="685800"/>
            <a:ext cx="4467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El objetivo del estudio ha sido evaluar el impacto del cambio climático en cuatro distintas parcelas de la Patagonia Chilena identificadas por Bodegas Torres para proporcionar una herramienta de decisión para determinar su idoneidad para la plantación de la vid. La Patagonia Chilena es una de las área del planeta más difíciles de simular debido a la falta de observaciones meteorológicas, a la orografía muy compleja de la cordillera de las Andes y por ser un’area de transición entre el océano Pacífico y el desierto Argentino. Las cuatro parcelas examinadas se encuentran en una franja larga y estrecha en dirección norte-sur, en el mismo sentido de la Cordillera de los Andes. Ese área de 150 km por 100 km cuadrados está sujeta a grandes diferencias de temperatura y precipitación,</a:t>
            </a:r>
          </a:p>
          <a:p>
            <a:pPr>
              <a:spcBef>
                <a:spcPts val="0"/>
              </a:spcBef>
              <a:buNone/>
            </a:pPr>
            <a:endParaRPr/>
          </a:p>
        </p:txBody>
      </p:sp>
      <p:sp>
        <p:nvSpPr>
          <p:cNvPr id="99" name="Shape 9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62914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4" name="Shape 104"/>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27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Como en la Patagonia Chilena no hay muchas observaciones, para estimar su clima actual empleamos los datos procedentes del dataset ERA-Interim, que unen datos observados a datos reconstruidos, mientras para estimar el clima futuro utilizamos las simulaciones procedentes por el proyecto CMIP5, que está formado por un conjunto de más de 50 modelos climáticos. Para esa presentación seleccionamos uno de los modelos CMIP5 más fiables, el modelo CCSM4. En el informe final seran disponible también los resultados para la simulación hecha empleando todos los modelo CMIP5 disponibles.</a:t>
            </a:r>
          </a:p>
        </p:txBody>
      </p:sp>
      <p:sp>
        <p:nvSpPr>
          <p:cNvPr id="112" name="Shape 11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86473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enseñar cada indicador cosa representa&gt; acordados</a:t>
            </a:r>
          </a:p>
        </p:txBody>
      </p:sp>
      <p:sp>
        <p:nvSpPr>
          <p:cNvPr id="122" name="Shape 122"/>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91981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1" name="Shape 141"/>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8012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95388" y="685800"/>
            <a:ext cx="4467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Describir la metodología de cómo calcular los mapas del cambio de futuro</a:t>
            </a:r>
          </a:p>
          <a:p>
            <a:pPr>
              <a:spcBef>
                <a:spcPts val="0"/>
              </a:spcBef>
              <a:buNone/>
            </a:pPr>
            <a:endParaRPr/>
          </a:p>
        </p:txBody>
      </p:sp>
      <p:sp>
        <p:nvSpPr>
          <p:cNvPr id="151" name="Shape 151"/>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12336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ransition slide1">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3176996"/>
            <a:ext cx="8229600" cy="666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96876" y="144431"/>
            <a:ext cx="6191348" cy="696943"/>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395535" y="985391"/>
            <a:ext cx="8329364" cy="552018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graphic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96876" y="144431"/>
            <a:ext cx="6191400" cy="6968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395535" y="985391"/>
            <a:ext cx="8329499" cy="5520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a:spLocks noGrp="1"/>
          </p:cNvSpPr>
          <p:nvPr>
            <p:ph type="chart" idx="2"/>
          </p:nvPr>
        </p:nvSpPr>
        <p:spPr>
          <a:xfrm>
            <a:off x="4572000" y="1997793"/>
            <a:ext cx="4152899" cy="4608600"/>
          </a:xfrm>
          <a:prstGeom prst="rect">
            <a:avLst/>
          </a:prstGeom>
          <a:noFill/>
          <a:ln>
            <a:noFill/>
          </a:ln>
        </p:spPr>
        <p:txBody>
          <a:bodyPr lIns="91425" tIns="91425" rIns="91425" bIns="91425" anchor="t" anchorCtr="0"/>
          <a:lstStyle>
            <a:lvl1pPr marL="0" marR="0" indent="0" algn="l" rtl="0">
              <a:spcBef>
                <a:spcPts val="0"/>
              </a:spcBef>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you">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175" y="0"/>
            <a:ext cx="9140700" cy="7019999"/>
          </a:xfrm>
          <a:prstGeom prst="rect">
            <a:avLst/>
          </a:prstGeom>
          <a:noFill/>
          <a:ln>
            <a:noFill/>
          </a:ln>
        </p:spPr>
      </p:pic>
      <p:sp>
        <p:nvSpPr>
          <p:cNvPr id="10" name="Shape 10"/>
          <p:cNvSpPr txBox="1"/>
          <p:nvPr/>
        </p:nvSpPr>
        <p:spPr>
          <a:xfrm>
            <a:off x="76200" y="182561"/>
            <a:ext cx="1600199" cy="498599"/>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www.bsc.es</a:t>
            </a:r>
          </a:p>
        </p:txBody>
      </p:sp>
      <p:pic>
        <p:nvPicPr>
          <p:cNvPr id="11" name="Shape 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209800" y="830262"/>
            <a:ext cx="4603800" cy="1381199"/>
          </a:xfrm>
          <a:prstGeom prst="rect">
            <a:avLst/>
          </a:prstGeom>
          <a:noFill/>
          <a:ln>
            <a:noFill/>
          </a:ln>
        </p:spPr>
      </p:pic>
      <p:pic>
        <p:nvPicPr>
          <p:cNvPr id="12" name="Shape 12"/>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5838825" y="1025525"/>
            <a:ext cx="1012799" cy="527099"/>
          </a:xfrm>
          <a:prstGeom prst="rect">
            <a:avLst/>
          </a:prstGeom>
          <a:noFill/>
          <a:ln>
            <a:noFill/>
          </a:ln>
        </p:spPr>
      </p:pic>
      <p:pic>
        <p:nvPicPr>
          <p:cNvPr id="13" name="Shape 13"/>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5538787" y="6386512"/>
            <a:ext cx="425400" cy="331800"/>
          </a:xfrm>
          <a:prstGeom prst="rect">
            <a:avLst/>
          </a:prstGeom>
          <a:noFill/>
          <a:ln>
            <a:noFill/>
          </a:ln>
        </p:spPr>
      </p:pic>
      <p:pic>
        <p:nvPicPr>
          <p:cNvPr id="14" name="Shape 14"/>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6227762" y="6389687"/>
            <a:ext cx="393600" cy="333300"/>
          </a:xfrm>
          <a:prstGeom prst="rect">
            <a:avLst/>
          </a:prstGeom>
          <a:noFill/>
          <a:ln>
            <a:noFill/>
          </a:ln>
        </p:spPr>
      </p:pic>
      <p:pic>
        <p:nvPicPr>
          <p:cNvPr id="15" name="Shape 15"/>
          <p:cNvPicPr preferRelativeResize="0"/>
          <p:nvPr/>
        </p:nvPicPr>
        <p:blipFill rotWithShape="1">
          <a:blip r:embed="rId8">
            <a:alphaModFix/>
            <a:extLst>
              <a:ext uri="{28A0092B-C50C-407E-A947-70E740481C1C}">
                <a14:useLocalDpi xmlns:a14="http://schemas.microsoft.com/office/drawing/2010/main" val="0"/>
              </a:ext>
            </a:extLst>
          </a:blip>
          <a:srcRect/>
          <a:stretch/>
        </p:blipFill>
        <p:spPr>
          <a:xfrm>
            <a:off x="6878636" y="6386512"/>
            <a:ext cx="447600" cy="331800"/>
          </a:xfrm>
          <a:prstGeom prst="rect">
            <a:avLst/>
          </a:prstGeom>
          <a:noFill/>
          <a:ln>
            <a:noFill/>
          </a:ln>
        </p:spPr>
      </p:pic>
      <p:pic>
        <p:nvPicPr>
          <p:cNvPr id="16" name="Shape 16"/>
          <p:cNvPicPr preferRelativeResize="0"/>
          <p:nvPr/>
        </p:nvPicPr>
        <p:blipFill rotWithShape="1">
          <a:blip r:embed="rId9">
            <a:alphaModFix/>
            <a:extLst>
              <a:ext uri="{28A0092B-C50C-407E-A947-70E740481C1C}">
                <a14:useLocalDpi xmlns:a14="http://schemas.microsoft.com/office/drawing/2010/main" val="0"/>
              </a:ext>
            </a:extLst>
          </a:blip>
          <a:srcRect/>
          <a:stretch/>
        </p:blipFill>
        <p:spPr>
          <a:xfrm>
            <a:off x="7480300" y="6386512"/>
            <a:ext cx="763500" cy="331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586" y="0"/>
            <a:ext cx="9140700" cy="7019999"/>
          </a:xfrm>
          <a:prstGeom prst="rect">
            <a:avLst/>
          </a:prstGeom>
          <a:noFill/>
          <a:ln>
            <a:noFill/>
          </a:ln>
        </p:spPr>
      </p:pic>
      <p:sp>
        <p:nvSpPr>
          <p:cNvPr id="20" name="Shape 20"/>
          <p:cNvSpPr txBox="1"/>
          <p:nvPr/>
        </p:nvSpPr>
        <p:spPr>
          <a:xfrm>
            <a:off x="76200" y="182561"/>
            <a:ext cx="1600199" cy="498599"/>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www.bsc.es</a:t>
            </a:r>
          </a:p>
        </p:txBody>
      </p:sp>
      <p:pic>
        <p:nvPicPr>
          <p:cNvPr id="21" name="Shape 2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292725" y="185736"/>
            <a:ext cx="3306900" cy="992100"/>
          </a:xfrm>
          <a:prstGeom prst="rect">
            <a:avLst/>
          </a:prstGeom>
          <a:noFill/>
          <a:ln>
            <a:noFill/>
          </a:ln>
        </p:spPr>
      </p:pic>
      <p:pic>
        <p:nvPicPr>
          <p:cNvPr id="22" name="Shape 22"/>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7885111" y="176211"/>
            <a:ext cx="830400" cy="43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8100" y="0"/>
            <a:ext cx="9290049" cy="841374"/>
          </a:xfrm>
          <a:prstGeom prst="rect">
            <a:avLst/>
          </a:prstGeom>
          <a:noFill/>
          <a:ln>
            <a:noFill/>
          </a:ln>
        </p:spPr>
      </p:pic>
      <p:sp>
        <p:nvSpPr>
          <p:cNvPr id="27" name="Shape 27"/>
          <p:cNvSpPr txBox="1"/>
          <p:nvPr/>
        </p:nvSpPr>
        <p:spPr>
          <a:xfrm>
            <a:off x="8458200" y="6505575"/>
            <a:ext cx="533399" cy="5143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3589C"/>
              </a:buClr>
              <a:buSzPct val="25000"/>
              <a:buFont typeface="Arial"/>
              <a:buNone/>
            </a:pPr>
            <a:fld id="{00000000-1234-1234-1234-123412341234}" type="slidenum">
              <a:rPr lang="en-US" sz="1000" b="0" i="0" u="none" strike="noStrike" cap="none" baseline="0">
                <a:solidFill>
                  <a:srgbClr val="23589C"/>
                </a:solidFill>
                <a:latin typeface="Arial"/>
                <a:ea typeface="Arial"/>
                <a:cs typeface="Arial"/>
                <a:sym typeface="Arial"/>
              </a:rPr>
              <a:t>‹Nº›</a:t>
            </a:fld>
            <a:endParaRPr lang="en-US" sz="1000" b="0" i="0" u="none" strike="noStrike" cap="none" baseline="0">
              <a:solidFill>
                <a:srgbClr val="23589C"/>
              </a:solidFill>
              <a:latin typeface="Arial"/>
              <a:ea typeface="Arial"/>
              <a:cs typeface="Arial"/>
              <a:sym typeface="Arial"/>
            </a:endParaRPr>
          </a:p>
        </p:txBody>
      </p:sp>
      <p:pic>
        <p:nvPicPr>
          <p:cNvPr id="28" name="Shape 28"/>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732586" y="144461"/>
            <a:ext cx="1936749" cy="581024"/>
          </a:xfrm>
          <a:prstGeom prst="rect">
            <a:avLst/>
          </a:prstGeom>
          <a:noFill/>
          <a:ln>
            <a:noFill/>
          </a:ln>
        </p:spPr>
      </p:pic>
      <p:pic>
        <p:nvPicPr>
          <p:cNvPr id="29" name="Shape 29"/>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245475" y="125411"/>
            <a:ext cx="574674" cy="3000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8100" y="0"/>
            <a:ext cx="9290099" cy="841499"/>
          </a:xfrm>
          <a:prstGeom prst="rect">
            <a:avLst/>
          </a:prstGeom>
          <a:noFill/>
          <a:ln>
            <a:noFill/>
          </a:ln>
        </p:spPr>
      </p:pic>
      <p:sp>
        <p:nvSpPr>
          <p:cNvPr id="44" name="Shape 44"/>
          <p:cNvSpPr txBox="1"/>
          <p:nvPr/>
        </p:nvSpPr>
        <p:spPr>
          <a:xfrm>
            <a:off x="8458200" y="6505575"/>
            <a:ext cx="533399" cy="5144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3589C"/>
              </a:buClr>
              <a:buSzPct val="25000"/>
              <a:buFont typeface="Arial"/>
              <a:buNone/>
            </a:pPr>
            <a:fld id="{00000000-1234-1234-1234-123412341234}" type="slidenum">
              <a:rPr lang="en-US" sz="1000" b="0" i="0" u="none" strike="noStrike" cap="none" baseline="0">
                <a:solidFill>
                  <a:srgbClr val="23589C"/>
                </a:solidFill>
                <a:latin typeface="Arial"/>
                <a:ea typeface="Arial"/>
                <a:cs typeface="Arial"/>
                <a:sym typeface="Arial"/>
              </a:rPr>
              <a:t>‹Nº›</a:t>
            </a:fld>
            <a:endParaRPr lang="en-US" sz="1000" b="0" i="0" u="none" strike="noStrike" cap="none" baseline="0">
              <a:solidFill>
                <a:srgbClr val="23589C"/>
              </a:solidFill>
              <a:latin typeface="Arial"/>
              <a:ea typeface="Arial"/>
              <a:cs typeface="Arial"/>
              <a:sym typeface="Arial"/>
            </a:endParaRPr>
          </a:p>
        </p:txBody>
      </p:sp>
      <p:pic>
        <p:nvPicPr>
          <p:cNvPr id="45" name="Shape 45"/>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732586" y="144461"/>
            <a:ext cx="1936800" cy="581100"/>
          </a:xfrm>
          <a:prstGeom prst="rect">
            <a:avLst/>
          </a:prstGeom>
          <a:noFill/>
          <a:ln>
            <a:noFill/>
          </a:ln>
        </p:spPr>
      </p:pic>
      <p:pic>
        <p:nvPicPr>
          <p:cNvPr id="46" name="Shape 46"/>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245475" y="125411"/>
            <a:ext cx="574799" cy="30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586" y="0"/>
            <a:ext cx="9140700" cy="7019999"/>
          </a:xfrm>
          <a:prstGeom prst="rect">
            <a:avLst/>
          </a:prstGeom>
          <a:noFill/>
          <a:ln>
            <a:noFill/>
          </a:ln>
        </p:spPr>
      </p:pic>
      <p:sp>
        <p:nvSpPr>
          <p:cNvPr id="53" name="Shape 53"/>
          <p:cNvSpPr txBox="1"/>
          <p:nvPr/>
        </p:nvSpPr>
        <p:spPr>
          <a:xfrm>
            <a:off x="76200" y="182561"/>
            <a:ext cx="1600199" cy="498599"/>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1800" b="0" i="0" u="none" strike="noStrike" cap="none" baseline="0">
                <a:solidFill>
                  <a:srgbClr val="FFFFFF"/>
                </a:solidFill>
                <a:latin typeface="Arial"/>
                <a:ea typeface="Arial"/>
                <a:cs typeface="Arial"/>
                <a:sym typeface="Arial"/>
              </a:rPr>
              <a:t>www.bsc.es</a:t>
            </a:r>
          </a:p>
        </p:txBody>
      </p:sp>
      <p:pic>
        <p:nvPicPr>
          <p:cNvPr id="54" name="Shape 5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843211" y="2016125"/>
            <a:ext cx="3306900" cy="992100"/>
          </a:xfrm>
          <a:prstGeom prst="rect">
            <a:avLst/>
          </a:prstGeom>
          <a:noFill/>
          <a:ln>
            <a:noFill/>
          </a:ln>
        </p:spPr>
      </p:pic>
      <p:pic>
        <p:nvPicPr>
          <p:cNvPr id="55" name="Shape 55"/>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5435600" y="2006600"/>
            <a:ext cx="830400" cy="43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14.jp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Shape 58"/>
          <p:cNvSpPr txBox="1"/>
          <p:nvPr/>
        </p:nvSpPr>
        <p:spPr>
          <a:xfrm>
            <a:off x="5830100" y="196850"/>
            <a:ext cx="3166500" cy="415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Calibri"/>
              <a:buNone/>
            </a:pPr>
            <a:r>
              <a:rPr lang="en-US">
                <a:solidFill>
                  <a:srgbClr val="FFFFFF"/>
                </a:solidFill>
                <a:latin typeface="Calibri"/>
                <a:ea typeface="Calibri"/>
                <a:cs typeface="Calibri"/>
                <a:sym typeface="Calibri"/>
              </a:rPr>
              <a:t>Vilafranca del Penedès</a:t>
            </a:r>
            <a:r>
              <a:rPr lang="en-US" sz="1400" b="0" i="0" u="none" strike="noStrike" cap="none" baseline="0">
                <a:solidFill>
                  <a:srgbClr val="FFFFFF"/>
                </a:solidFill>
                <a:latin typeface="Calibri"/>
                <a:ea typeface="Calibri"/>
                <a:cs typeface="Calibri"/>
                <a:sym typeface="Calibri"/>
              </a:rPr>
              <a:t>, </a:t>
            </a:r>
            <a:r>
              <a:rPr lang="en-US">
                <a:solidFill>
                  <a:srgbClr val="FFFFFF"/>
                </a:solidFill>
                <a:latin typeface="Calibri"/>
                <a:ea typeface="Calibri"/>
                <a:cs typeface="Calibri"/>
                <a:sym typeface="Calibri"/>
              </a:rPr>
              <a:t>28</a:t>
            </a:r>
            <a:r>
              <a:rPr lang="en-US" sz="1400" b="0" i="0" u="none" strike="noStrike" cap="none" baseline="0">
                <a:solidFill>
                  <a:srgbClr val="FFFFFF"/>
                </a:solidFill>
                <a:latin typeface="Calibri"/>
                <a:ea typeface="Calibri"/>
                <a:cs typeface="Calibri"/>
                <a:sym typeface="Calibri"/>
              </a:rPr>
              <a:t> </a:t>
            </a:r>
            <a:r>
              <a:rPr lang="en-US">
                <a:solidFill>
                  <a:srgbClr val="FFFFFF"/>
                </a:solidFill>
                <a:latin typeface="Calibri"/>
                <a:ea typeface="Calibri"/>
                <a:cs typeface="Calibri"/>
                <a:sym typeface="Calibri"/>
              </a:rPr>
              <a:t>Junio</a:t>
            </a:r>
            <a:r>
              <a:rPr lang="en-US" sz="1400" b="0" i="0" u="none" strike="noStrike" cap="none" baseline="0">
                <a:solidFill>
                  <a:srgbClr val="FFFFFF"/>
                </a:solidFill>
                <a:latin typeface="Calibri"/>
                <a:ea typeface="Calibri"/>
                <a:cs typeface="Calibri"/>
                <a:sym typeface="Calibri"/>
              </a:rPr>
              <a:t> </a:t>
            </a:r>
            <a:r>
              <a:rPr lang="en-US">
                <a:solidFill>
                  <a:srgbClr val="FFFFFF"/>
                </a:solidFill>
                <a:latin typeface="Calibri"/>
                <a:ea typeface="Calibri"/>
                <a:cs typeface="Calibri"/>
                <a:sym typeface="Calibri"/>
              </a:rPr>
              <a:t>2015</a:t>
            </a:r>
          </a:p>
        </p:txBody>
      </p:sp>
      <p:sp>
        <p:nvSpPr>
          <p:cNvPr id="59" name="Shape 59"/>
          <p:cNvSpPr txBox="1"/>
          <p:nvPr/>
        </p:nvSpPr>
        <p:spPr>
          <a:xfrm>
            <a:off x="685787" y="2855450"/>
            <a:ext cx="7772400" cy="150480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3200" b="1">
                <a:solidFill>
                  <a:srgbClr val="FFFFFF"/>
                </a:solidFill>
              </a:rPr>
              <a:t>Determinación de las condiciones climáticas actuales y evolución climática hasta 2050 en el sur de Chile para estimar la idoneidad para la plantación de la vid </a:t>
            </a:r>
          </a:p>
        </p:txBody>
      </p:sp>
      <p:sp>
        <p:nvSpPr>
          <p:cNvPr id="60" name="Shape 60"/>
          <p:cNvSpPr txBox="1"/>
          <p:nvPr/>
        </p:nvSpPr>
        <p:spPr>
          <a:xfrm>
            <a:off x="1331924" y="5184087"/>
            <a:ext cx="6480299" cy="500100"/>
          </a:xfrm>
          <a:prstGeom prst="rect">
            <a:avLst/>
          </a:prstGeom>
          <a:noFill/>
          <a:ln>
            <a:noFill/>
          </a:ln>
        </p:spPr>
        <p:txBody>
          <a:bodyPr lIns="91425" tIns="45700" rIns="91425" bIns="45700" anchor="t"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1800">
                <a:solidFill>
                  <a:srgbClr val="FFFFFF"/>
                </a:solidFill>
              </a:rPr>
              <a:t>Nicola Cortesi, Albert Soret, Pierre-Antoine Bretonnière, Nube Gonzalez, Veronica Torralba, Daniel Ortega, Francisco Doblas-Reyes, Maria Gonçalves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3176586"/>
            <a:ext cx="8229600" cy="6667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2800">
                <a:solidFill>
                  <a:schemeClr val="accent1"/>
                </a:solidFill>
              </a:rPr>
              <a:t>Resultados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extLst>
              <a:ext uri="{28A0092B-C50C-407E-A947-70E740481C1C}">
                <a14:useLocalDpi xmlns:a14="http://schemas.microsoft.com/office/drawing/2010/main" val="0"/>
              </a:ext>
            </a:extLst>
          </a:blip>
          <a:srcRect t="2095" r="18093"/>
          <a:stretch/>
        </p:blipFill>
        <p:spPr>
          <a:xfrm>
            <a:off x="613600" y="1883875"/>
            <a:ext cx="1396599" cy="5008151"/>
          </a:xfrm>
          <a:prstGeom prst="rect">
            <a:avLst/>
          </a:prstGeom>
          <a:noFill/>
          <a:ln>
            <a:noFill/>
          </a:ln>
        </p:spPr>
      </p:pic>
      <p:sp>
        <p:nvSpPr>
          <p:cNvPr id="159" name="Shape 159"/>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a:spcBef>
                <a:spcPts val="0"/>
              </a:spcBef>
              <a:buNone/>
            </a:pPr>
            <a:r>
              <a:rPr lang="en-US" sz="2800">
                <a:solidFill>
                  <a:schemeClr val="accent1"/>
                </a:solidFill>
              </a:rPr>
              <a:t>Resultados</a:t>
            </a:r>
          </a:p>
        </p:txBody>
      </p:sp>
      <p:pic>
        <p:nvPicPr>
          <p:cNvPr id="160" name="Shape 160"/>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028875" y="1934323"/>
            <a:ext cx="127058" cy="4817885"/>
          </a:xfrm>
          <a:prstGeom prst="rect">
            <a:avLst/>
          </a:prstGeom>
          <a:noFill/>
          <a:ln>
            <a:noFill/>
          </a:ln>
        </p:spPr>
      </p:pic>
      <p:sp>
        <p:nvSpPr>
          <p:cNvPr id="161" name="Shape 161"/>
          <p:cNvSpPr txBox="1">
            <a:spLocks noGrp="1"/>
          </p:cNvSpPr>
          <p:nvPr>
            <p:ph type="body" idx="1"/>
          </p:nvPr>
        </p:nvSpPr>
        <p:spPr>
          <a:xfrm>
            <a:off x="1414750" y="1075000"/>
            <a:ext cx="5901600" cy="374100"/>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1600" b="1" dirty="0" err="1">
                <a:solidFill>
                  <a:schemeClr val="dk1"/>
                </a:solidFill>
              </a:rPr>
              <a:t>Precipitación</a:t>
            </a:r>
            <a:r>
              <a:rPr lang="en-US" sz="1600" b="1" dirty="0">
                <a:solidFill>
                  <a:schemeClr val="dk1"/>
                </a:solidFill>
              </a:rPr>
              <a:t> </a:t>
            </a:r>
            <a:r>
              <a:rPr lang="en-US" sz="1600" b="1" dirty="0" err="1">
                <a:solidFill>
                  <a:schemeClr val="dk1"/>
                </a:solidFill>
              </a:rPr>
              <a:t>a</a:t>
            </a:r>
            <a:r>
              <a:rPr lang="en-US" sz="1600" b="1" dirty="0" err="1" smtClean="0">
                <a:solidFill>
                  <a:schemeClr val="dk1"/>
                </a:solidFill>
              </a:rPr>
              <a:t>nual</a:t>
            </a:r>
            <a:endParaRPr lang="en-US" sz="1600" b="1" dirty="0">
              <a:solidFill>
                <a:schemeClr val="dk1"/>
              </a:solidFill>
            </a:endParaRPr>
          </a:p>
          <a:p>
            <a:pPr marR="0" lvl="0" algn="ctr" rtl="0">
              <a:lnSpc>
                <a:spcPct val="100000"/>
              </a:lnSpc>
              <a:spcBef>
                <a:spcPts val="0"/>
              </a:spcBef>
              <a:spcAft>
                <a:spcPts val="0"/>
              </a:spcAft>
              <a:buNone/>
            </a:pPr>
            <a:r>
              <a:rPr lang="en-US" sz="1600" dirty="0">
                <a:solidFill>
                  <a:schemeClr val="dk1"/>
                </a:solidFill>
              </a:rPr>
              <a:t>ERA-Interim (1986-2005)</a:t>
            </a:r>
          </a:p>
        </p:txBody>
      </p:sp>
      <p:sp>
        <p:nvSpPr>
          <p:cNvPr id="162" name="Shape 162"/>
          <p:cNvSpPr txBox="1">
            <a:spLocks noGrp="1"/>
          </p:cNvSpPr>
          <p:nvPr>
            <p:ph type="body" idx="2"/>
          </p:nvPr>
        </p:nvSpPr>
        <p:spPr>
          <a:xfrm>
            <a:off x="-1425" y="1072350"/>
            <a:ext cx="2759100" cy="374100"/>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1600" b="1" dirty="0">
                <a:solidFill>
                  <a:schemeClr val="dk1"/>
                </a:solidFill>
              </a:rPr>
              <a:t>Temp. m</a:t>
            </a:r>
            <a:r>
              <a:rPr lang="en-US" sz="1600" b="1" dirty="0" smtClean="0">
                <a:solidFill>
                  <a:schemeClr val="dk1"/>
                </a:solidFill>
              </a:rPr>
              <a:t>edia </a:t>
            </a:r>
            <a:r>
              <a:rPr lang="en-US" sz="1600" b="1" dirty="0" err="1" smtClean="0">
                <a:solidFill>
                  <a:schemeClr val="dk1"/>
                </a:solidFill>
              </a:rPr>
              <a:t>anual</a:t>
            </a:r>
            <a:r>
              <a:rPr lang="en-US" sz="1600" dirty="0" smtClean="0">
                <a:solidFill>
                  <a:schemeClr val="dk1"/>
                </a:solidFill>
              </a:rPr>
              <a:t>              </a:t>
            </a:r>
            <a:endParaRPr lang="en-US" sz="1600" dirty="0">
              <a:solidFill>
                <a:schemeClr val="dk1"/>
              </a:solidFill>
            </a:endParaRPr>
          </a:p>
          <a:p>
            <a:pPr marR="0" lvl="0" algn="ctr" rtl="0">
              <a:lnSpc>
                <a:spcPct val="100000"/>
              </a:lnSpc>
              <a:spcBef>
                <a:spcPts val="0"/>
              </a:spcBef>
              <a:spcAft>
                <a:spcPts val="0"/>
              </a:spcAft>
              <a:buNone/>
            </a:pPr>
            <a:r>
              <a:rPr lang="en-US" sz="1600" dirty="0">
                <a:solidFill>
                  <a:schemeClr val="dk1"/>
                </a:solidFill>
              </a:rPr>
              <a:t>ERA-Interim (1986-2005)</a:t>
            </a:r>
          </a:p>
        </p:txBody>
      </p:sp>
      <p:sp>
        <p:nvSpPr>
          <p:cNvPr id="163" name="Shape 163"/>
          <p:cNvSpPr txBox="1"/>
          <p:nvPr/>
        </p:nvSpPr>
        <p:spPr>
          <a:xfrm>
            <a:off x="2193275" y="1760250"/>
            <a:ext cx="482099" cy="315600"/>
          </a:xfrm>
          <a:prstGeom prst="rect">
            <a:avLst/>
          </a:prstGeom>
          <a:noFill/>
          <a:ln>
            <a:noFill/>
          </a:ln>
        </p:spPr>
        <p:txBody>
          <a:bodyPr lIns="91425" tIns="91425" rIns="91425" bIns="91425" anchor="t" anchorCtr="0">
            <a:noAutofit/>
          </a:bodyPr>
          <a:lstStyle/>
          <a:p>
            <a:pPr>
              <a:spcBef>
                <a:spcPts val="0"/>
              </a:spcBef>
              <a:buNone/>
            </a:pPr>
            <a:r>
              <a:rPr lang="en-US">
                <a:solidFill>
                  <a:srgbClr val="666666"/>
                </a:solidFill>
              </a:rPr>
              <a:t>ºC</a:t>
            </a:r>
          </a:p>
        </p:txBody>
      </p:sp>
      <p:grpSp>
        <p:nvGrpSpPr>
          <p:cNvPr id="164" name="Shape 164"/>
          <p:cNvGrpSpPr/>
          <p:nvPr/>
        </p:nvGrpSpPr>
        <p:grpSpPr>
          <a:xfrm>
            <a:off x="4967025" y="1684050"/>
            <a:ext cx="887749" cy="4672525"/>
            <a:chOff x="3900225" y="1607850"/>
            <a:chExt cx="887749" cy="4672525"/>
          </a:xfrm>
        </p:grpSpPr>
        <p:pic>
          <p:nvPicPr>
            <p:cNvPr id="165" name="Shape 165"/>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3900225" y="2021750"/>
              <a:ext cx="167151" cy="4219451"/>
            </a:xfrm>
            <a:prstGeom prst="rect">
              <a:avLst/>
            </a:prstGeom>
            <a:noFill/>
            <a:ln>
              <a:noFill/>
            </a:ln>
          </p:spPr>
        </p:pic>
        <p:grpSp>
          <p:nvGrpSpPr>
            <p:cNvPr id="166" name="Shape 166"/>
            <p:cNvGrpSpPr/>
            <p:nvPr/>
          </p:nvGrpSpPr>
          <p:grpSpPr>
            <a:xfrm>
              <a:off x="3945875" y="1607850"/>
              <a:ext cx="842099" cy="4672525"/>
              <a:chOff x="3945875" y="1607850"/>
              <a:chExt cx="842099" cy="4672525"/>
            </a:xfrm>
          </p:grpSpPr>
          <p:sp>
            <p:nvSpPr>
              <p:cNvPr id="167" name="Shape 167"/>
              <p:cNvSpPr txBox="1"/>
              <p:nvPr/>
            </p:nvSpPr>
            <p:spPr>
              <a:xfrm>
                <a:off x="3999275" y="1853575"/>
                <a:ext cx="788699" cy="4426800"/>
              </a:xfrm>
              <a:prstGeom prst="rect">
                <a:avLst/>
              </a:prstGeom>
              <a:noFill/>
              <a:ln>
                <a:noFill/>
              </a:ln>
            </p:spPr>
            <p:txBody>
              <a:bodyPr lIns="91425" tIns="91425" rIns="91425" bIns="91425" anchor="t" anchorCtr="0">
                <a:noAutofit/>
              </a:bodyPr>
              <a:lstStyle/>
              <a:p>
                <a:pPr rtl="0">
                  <a:spcBef>
                    <a:spcPts val="0"/>
                  </a:spcBef>
                  <a:buNone/>
                </a:pPr>
                <a:r>
                  <a:rPr lang="en-US" sz="700">
                    <a:solidFill>
                      <a:srgbClr val="666666"/>
                    </a:solidFill>
                  </a:rPr>
                  <a:t>2000</a:t>
                </a:r>
              </a:p>
              <a:p>
                <a:pPr rtl="0">
                  <a:spcBef>
                    <a:spcPts val="0"/>
                  </a:spcBef>
                  <a:buNone/>
                </a:pPr>
                <a:endParaRPr sz="700">
                  <a:solidFill>
                    <a:srgbClr val="666666"/>
                  </a:solidFill>
                </a:endParaRPr>
              </a:p>
              <a:p>
                <a:pPr rtl="0">
                  <a:spcBef>
                    <a:spcPts val="0"/>
                  </a:spcBef>
                  <a:buNone/>
                </a:pPr>
                <a:r>
                  <a:rPr lang="en-US" sz="700">
                    <a:solidFill>
                      <a:srgbClr val="666666"/>
                    </a:solidFill>
                  </a:rPr>
                  <a:t>1900</a:t>
                </a:r>
              </a:p>
              <a:p>
                <a:pPr rtl="0">
                  <a:spcBef>
                    <a:spcPts val="0"/>
                  </a:spcBef>
                  <a:buNone/>
                </a:pPr>
                <a:endParaRPr sz="700">
                  <a:solidFill>
                    <a:srgbClr val="666666"/>
                  </a:solidFill>
                </a:endParaRPr>
              </a:p>
              <a:p>
                <a:pPr rtl="0">
                  <a:spcBef>
                    <a:spcPts val="0"/>
                  </a:spcBef>
                  <a:buNone/>
                </a:pPr>
                <a:r>
                  <a:rPr lang="en-US" sz="700">
                    <a:solidFill>
                      <a:srgbClr val="666666"/>
                    </a:solidFill>
                  </a:rPr>
                  <a:t>1800</a:t>
                </a:r>
              </a:p>
              <a:p>
                <a:pPr rtl="0">
                  <a:spcBef>
                    <a:spcPts val="0"/>
                  </a:spcBef>
                  <a:buNone/>
                </a:pPr>
                <a:endParaRPr sz="700">
                  <a:solidFill>
                    <a:srgbClr val="666666"/>
                  </a:solidFill>
                </a:endParaRPr>
              </a:p>
              <a:p>
                <a:pPr rtl="0">
                  <a:spcBef>
                    <a:spcPts val="0"/>
                  </a:spcBef>
                  <a:buNone/>
                </a:pPr>
                <a:r>
                  <a:rPr lang="en-US" sz="700">
                    <a:solidFill>
                      <a:srgbClr val="666666"/>
                    </a:solidFill>
                  </a:rPr>
                  <a:t>1700</a:t>
                </a:r>
              </a:p>
              <a:p>
                <a:pPr rtl="0">
                  <a:spcBef>
                    <a:spcPts val="0"/>
                  </a:spcBef>
                  <a:buNone/>
                </a:pPr>
                <a:endParaRPr sz="700">
                  <a:solidFill>
                    <a:srgbClr val="666666"/>
                  </a:solidFill>
                </a:endParaRPr>
              </a:p>
              <a:p>
                <a:pPr rtl="0">
                  <a:spcBef>
                    <a:spcPts val="0"/>
                  </a:spcBef>
                  <a:buNone/>
                </a:pPr>
                <a:r>
                  <a:rPr lang="en-US" sz="700">
                    <a:solidFill>
                      <a:srgbClr val="666666"/>
                    </a:solidFill>
                  </a:rPr>
                  <a:t>1600</a:t>
                </a:r>
              </a:p>
              <a:p>
                <a:pPr rtl="0">
                  <a:spcBef>
                    <a:spcPts val="0"/>
                  </a:spcBef>
                  <a:buNone/>
                </a:pPr>
                <a:endParaRPr sz="700">
                  <a:solidFill>
                    <a:srgbClr val="666666"/>
                  </a:solidFill>
                </a:endParaRPr>
              </a:p>
              <a:p>
                <a:pPr rtl="0">
                  <a:spcBef>
                    <a:spcPts val="0"/>
                  </a:spcBef>
                  <a:buNone/>
                </a:pPr>
                <a:r>
                  <a:rPr lang="en-US" sz="700">
                    <a:solidFill>
                      <a:srgbClr val="666666"/>
                    </a:solidFill>
                  </a:rPr>
                  <a:t>1500</a:t>
                </a:r>
              </a:p>
              <a:p>
                <a:pPr rtl="0">
                  <a:spcBef>
                    <a:spcPts val="0"/>
                  </a:spcBef>
                  <a:buNone/>
                </a:pPr>
                <a:endParaRPr sz="700">
                  <a:solidFill>
                    <a:srgbClr val="666666"/>
                  </a:solidFill>
                </a:endParaRPr>
              </a:p>
              <a:p>
                <a:pPr rtl="0">
                  <a:spcBef>
                    <a:spcPts val="0"/>
                  </a:spcBef>
                  <a:buNone/>
                </a:pPr>
                <a:r>
                  <a:rPr lang="en-US" sz="700">
                    <a:solidFill>
                      <a:srgbClr val="666666"/>
                    </a:solidFill>
                  </a:rPr>
                  <a:t>1400</a:t>
                </a:r>
              </a:p>
              <a:p>
                <a:pPr rtl="0">
                  <a:spcBef>
                    <a:spcPts val="0"/>
                  </a:spcBef>
                  <a:buNone/>
                </a:pPr>
                <a:endParaRPr sz="700">
                  <a:solidFill>
                    <a:srgbClr val="666666"/>
                  </a:solidFill>
                </a:endParaRPr>
              </a:p>
              <a:p>
                <a:pPr rtl="0">
                  <a:spcBef>
                    <a:spcPts val="0"/>
                  </a:spcBef>
                  <a:buNone/>
                </a:pPr>
                <a:r>
                  <a:rPr lang="en-US" sz="700">
                    <a:solidFill>
                      <a:srgbClr val="666666"/>
                    </a:solidFill>
                  </a:rPr>
                  <a:t>1300</a:t>
                </a:r>
              </a:p>
              <a:p>
                <a:pPr rtl="0">
                  <a:spcBef>
                    <a:spcPts val="0"/>
                  </a:spcBef>
                  <a:buNone/>
                </a:pPr>
                <a:endParaRPr sz="700">
                  <a:solidFill>
                    <a:srgbClr val="666666"/>
                  </a:solidFill>
                </a:endParaRPr>
              </a:p>
              <a:p>
                <a:pPr rtl="0">
                  <a:spcBef>
                    <a:spcPts val="0"/>
                  </a:spcBef>
                  <a:buNone/>
                </a:pPr>
                <a:r>
                  <a:rPr lang="en-US" sz="700">
                    <a:solidFill>
                      <a:srgbClr val="666666"/>
                    </a:solidFill>
                  </a:rPr>
                  <a:t>1200</a:t>
                </a:r>
              </a:p>
              <a:p>
                <a:pPr rtl="0">
                  <a:spcBef>
                    <a:spcPts val="0"/>
                  </a:spcBef>
                  <a:buNone/>
                </a:pPr>
                <a:endParaRPr sz="700">
                  <a:solidFill>
                    <a:srgbClr val="666666"/>
                  </a:solidFill>
                </a:endParaRPr>
              </a:p>
              <a:p>
                <a:pPr rtl="0">
                  <a:spcBef>
                    <a:spcPts val="0"/>
                  </a:spcBef>
                  <a:buNone/>
                </a:pPr>
                <a:r>
                  <a:rPr lang="en-US" sz="700">
                    <a:solidFill>
                      <a:srgbClr val="666666"/>
                    </a:solidFill>
                  </a:rPr>
                  <a:t>1100</a:t>
                </a:r>
              </a:p>
              <a:p>
                <a:pPr rtl="0">
                  <a:spcBef>
                    <a:spcPts val="0"/>
                  </a:spcBef>
                  <a:buNone/>
                </a:pPr>
                <a:endParaRPr sz="700">
                  <a:solidFill>
                    <a:srgbClr val="666666"/>
                  </a:solidFill>
                </a:endParaRPr>
              </a:p>
              <a:p>
                <a:pPr rtl="0">
                  <a:spcBef>
                    <a:spcPts val="0"/>
                  </a:spcBef>
                  <a:buNone/>
                </a:pPr>
                <a:r>
                  <a:rPr lang="en-US" sz="700">
                    <a:solidFill>
                      <a:srgbClr val="666666"/>
                    </a:solidFill>
                  </a:rPr>
                  <a:t>1000</a:t>
                </a:r>
              </a:p>
              <a:p>
                <a:pPr rtl="0">
                  <a:spcBef>
                    <a:spcPts val="0"/>
                  </a:spcBef>
                  <a:buNone/>
                </a:pPr>
                <a:endParaRPr sz="700">
                  <a:solidFill>
                    <a:srgbClr val="666666"/>
                  </a:solidFill>
                </a:endParaRPr>
              </a:p>
              <a:p>
                <a:pPr rtl="0">
                  <a:spcBef>
                    <a:spcPts val="0"/>
                  </a:spcBef>
                  <a:buNone/>
                </a:pPr>
                <a:r>
                  <a:rPr lang="en-US" sz="700">
                    <a:solidFill>
                      <a:srgbClr val="666666"/>
                    </a:solidFill>
                  </a:rPr>
                  <a:t>900</a:t>
                </a:r>
              </a:p>
              <a:p>
                <a:pPr rtl="0">
                  <a:spcBef>
                    <a:spcPts val="0"/>
                  </a:spcBef>
                  <a:buNone/>
                </a:pPr>
                <a:endParaRPr sz="700">
                  <a:solidFill>
                    <a:srgbClr val="666666"/>
                  </a:solidFill>
                </a:endParaRPr>
              </a:p>
              <a:p>
                <a:pPr rtl="0">
                  <a:spcBef>
                    <a:spcPts val="0"/>
                  </a:spcBef>
                  <a:buNone/>
                </a:pPr>
                <a:r>
                  <a:rPr lang="en-US" sz="700">
                    <a:solidFill>
                      <a:srgbClr val="666666"/>
                    </a:solidFill>
                  </a:rPr>
                  <a:t>800</a:t>
                </a:r>
              </a:p>
              <a:p>
                <a:pPr rtl="0">
                  <a:spcBef>
                    <a:spcPts val="0"/>
                  </a:spcBef>
                  <a:buNone/>
                </a:pPr>
                <a:endParaRPr sz="700">
                  <a:solidFill>
                    <a:srgbClr val="666666"/>
                  </a:solidFill>
                </a:endParaRPr>
              </a:p>
              <a:p>
                <a:pPr rtl="0">
                  <a:spcBef>
                    <a:spcPts val="0"/>
                  </a:spcBef>
                  <a:buNone/>
                </a:pPr>
                <a:r>
                  <a:rPr lang="en-US" sz="700">
                    <a:solidFill>
                      <a:srgbClr val="666666"/>
                    </a:solidFill>
                  </a:rPr>
                  <a:t>700</a:t>
                </a:r>
              </a:p>
              <a:p>
                <a:pPr rtl="0">
                  <a:spcBef>
                    <a:spcPts val="0"/>
                  </a:spcBef>
                  <a:buNone/>
                </a:pPr>
                <a:endParaRPr sz="700">
                  <a:solidFill>
                    <a:srgbClr val="666666"/>
                  </a:solidFill>
                </a:endParaRPr>
              </a:p>
              <a:p>
                <a:pPr rtl="0">
                  <a:spcBef>
                    <a:spcPts val="0"/>
                  </a:spcBef>
                  <a:buNone/>
                </a:pPr>
                <a:r>
                  <a:rPr lang="en-US" sz="700">
                    <a:solidFill>
                      <a:srgbClr val="666666"/>
                    </a:solidFill>
                  </a:rPr>
                  <a:t>600</a:t>
                </a:r>
              </a:p>
              <a:p>
                <a:pPr rtl="0">
                  <a:spcBef>
                    <a:spcPts val="0"/>
                  </a:spcBef>
                  <a:buNone/>
                </a:pPr>
                <a:endParaRPr sz="700">
                  <a:solidFill>
                    <a:srgbClr val="666666"/>
                  </a:solidFill>
                </a:endParaRPr>
              </a:p>
              <a:p>
                <a:pPr rtl="0">
                  <a:spcBef>
                    <a:spcPts val="0"/>
                  </a:spcBef>
                  <a:buNone/>
                </a:pPr>
                <a:r>
                  <a:rPr lang="en-US" sz="700">
                    <a:solidFill>
                      <a:srgbClr val="666666"/>
                    </a:solidFill>
                  </a:rPr>
                  <a:t>500</a:t>
                </a:r>
              </a:p>
              <a:p>
                <a:pPr rtl="0">
                  <a:spcBef>
                    <a:spcPts val="0"/>
                  </a:spcBef>
                  <a:buNone/>
                </a:pPr>
                <a:endParaRPr sz="700">
                  <a:solidFill>
                    <a:srgbClr val="666666"/>
                  </a:solidFill>
                </a:endParaRPr>
              </a:p>
              <a:p>
                <a:pPr rtl="0">
                  <a:spcBef>
                    <a:spcPts val="0"/>
                  </a:spcBef>
                  <a:buNone/>
                </a:pPr>
                <a:r>
                  <a:rPr lang="en-US" sz="700">
                    <a:solidFill>
                      <a:srgbClr val="666666"/>
                    </a:solidFill>
                  </a:rPr>
                  <a:t>400</a:t>
                </a:r>
              </a:p>
              <a:p>
                <a:pPr rtl="0">
                  <a:spcBef>
                    <a:spcPts val="0"/>
                  </a:spcBef>
                  <a:buNone/>
                </a:pPr>
                <a:endParaRPr sz="700">
                  <a:solidFill>
                    <a:srgbClr val="666666"/>
                  </a:solidFill>
                </a:endParaRPr>
              </a:p>
              <a:p>
                <a:pPr rtl="0">
                  <a:spcBef>
                    <a:spcPts val="0"/>
                  </a:spcBef>
                  <a:buNone/>
                </a:pPr>
                <a:r>
                  <a:rPr lang="en-US" sz="700">
                    <a:solidFill>
                      <a:srgbClr val="666666"/>
                    </a:solidFill>
                  </a:rPr>
                  <a:t>300</a:t>
                </a:r>
              </a:p>
              <a:p>
                <a:pPr rtl="0">
                  <a:spcBef>
                    <a:spcPts val="0"/>
                  </a:spcBef>
                  <a:buNone/>
                </a:pPr>
                <a:endParaRPr sz="700">
                  <a:solidFill>
                    <a:srgbClr val="666666"/>
                  </a:solidFill>
                </a:endParaRPr>
              </a:p>
              <a:p>
                <a:pPr rtl="0">
                  <a:spcBef>
                    <a:spcPts val="0"/>
                  </a:spcBef>
                  <a:buNone/>
                </a:pPr>
                <a:r>
                  <a:rPr lang="en-US" sz="700">
                    <a:solidFill>
                      <a:srgbClr val="666666"/>
                    </a:solidFill>
                  </a:rPr>
                  <a:t>200</a:t>
                </a:r>
              </a:p>
              <a:p>
                <a:pPr rtl="0">
                  <a:spcBef>
                    <a:spcPts val="0"/>
                  </a:spcBef>
                  <a:buNone/>
                </a:pPr>
                <a:endParaRPr sz="700">
                  <a:solidFill>
                    <a:srgbClr val="666666"/>
                  </a:solidFill>
                </a:endParaRPr>
              </a:p>
              <a:p>
                <a:pPr rtl="0">
                  <a:spcBef>
                    <a:spcPts val="0"/>
                  </a:spcBef>
                  <a:buNone/>
                </a:pPr>
                <a:r>
                  <a:rPr lang="en-US" sz="700">
                    <a:solidFill>
                      <a:srgbClr val="666666"/>
                    </a:solidFill>
                  </a:rPr>
                  <a:t>100</a:t>
                </a:r>
              </a:p>
              <a:p>
                <a:pPr rtl="0">
                  <a:spcBef>
                    <a:spcPts val="0"/>
                  </a:spcBef>
                  <a:buNone/>
                </a:pPr>
                <a:endParaRPr sz="700">
                  <a:solidFill>
                    <a:srgbClr val="666666"/>
                  </a:solidFill>
                </a:endParaRPr>
              </a:p>
              <a:p>
                <a:pPr>
                  <a:spcBef>
                    <a:spcPts val="0"/>
                  </a:spcBef>
                  <a:buNone/>
                </a:pPr>
                <a:r>
                  <a:rPr lang="en-US" sz="700">
                    <a:solidFill>
                      <a:srgbClr val="666666"/>
                    </a:solidFill>
                  </a:rPr>
                  <a:t>0</a:t>
                </a:r>
              </a:p>
            </p:txBody>
          </p:sp>
          <p:sp>
            <p:nvSpPr>
              <p:cNvPr id="168" name="Shape 168"/>
              <p:cNvSpPr txBox="1"/>
              <p:nvPr/>
            </p:nvSpPr>
            <p:spPr>
              <a:xfrm>
                <a:off x="3945875" y="1607850"/>
                <a:ext cx="6407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grpSp>
      </p:grpSp>
      <p:pic>
        <p:nvPicPr>
          <p:cNvPr id="169" name="Shape 169"/>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2321275" y="6554323"/>
            <a:ext cx="236474" cy="236474"/>
          </a:xfrm>
          <a:prstGeom prst="rect">
            <a:avLst/>
          </a:prstGeom>
          <a:noFill/>
          <a:ln>
            <a:noFill/>
          </a:ln>
        </p:spPr>
      </p:pic>
      <p:pic>
        <p:nvPicPr>
          <p:cNvPr id="170" name="Shape 170"/>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5134175" y="6561123"/>
            <a:ext cx="236474" cy="236474"/>
          </a:xfrm>
          <a:prstGeom prst="rect">
            <a:avLst/>
          </a:prstGeom>
          <a:noFill/>
          <a:ln>
            <a:noFill/>
          </a:ln>
        </p:spPr>
      </p:pic>
      <p:pic>
        <p:nvPicPr>
          <p:cNvPr id="171" name="Shape 171"/>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7017750" y="1881375"/>
            <a:ext cx="1271325" cy="4960074"/>
          </a:xfrm>
          <a:prstGeom prst="rect">
            <a:avLst/>
          </a:prstGeom>
          <a:noFill/>
          <a:ln>
            <a:noFill/>
          </a:ln>
        </p:spPr>
      </p:pic>
      <p:pic>
        <p:nvPicPr>
          <p:cNvPr id="172" name="Shape 172"/>
          <p:cNvPicPr preferRelativeResize="0"/>
          <p:nvPr/>
        </p:nvPicPr>
        <p:blipFill rotWithShape="1">
          <a:blip r:embed="rId8">
            <a:alphaModFix/>
            <a:extLst>
              <a:ext uri="{28A0092B-C50C-407E-A947-70E740481C1C}">
                <a14:useLocalDpi xmlns:a14="http://schemas.microsoft.com/office/drawing/2010/main" val="0"/>
              </a:ext>
            </a:extLst>
          </a:blip>
          <a:srcRect t="2095" r="18093"/>
          <a:stretch/>
        </p:blipFill>
        <p:spPr>
          <a:xfrm>
            <a:off x="3631300" y="1883875"/>
            <a:ext cx="1396599" cy="5008151"/>
          </a:xfrm>
          <a:prstGeom prst="rect">
            <a:avLst/>
          </a:prstGeom>
          <a:noFill/>
          <a:ln>
            <a:noFill/>
          </a:ln>
        </p:spPr>
      </p:pic>
      <p:sp>
        <p:nvSpPr>
          <p:cNvPr id="173" name="Shape 173"/>
          <p:cNvSpPr/>
          <p:nvPr/>
        </p:nvSpPr>
        <p:spPr>
          <a:xfrm>
            <a:off x="1159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p:nvPr/>
        </p:nvSpPr>
        <p:spPr>
          <a:xfrm>
            <a:off x="4207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5" name="Shape 175"/>
          <p:cNvSpPr txBox="1">
            <a:spLocks noGrp="1"/>
          </p:cNvSpPr>
          <p:nvPr>
            <p:ph type="body" idx="3"/>
          </p:nvPr>
        </p:nvSpPr>
        <p:spPr>
          <a:xfrm>
            <a:off x="4615150" y="1075000"/>
            <a:ext cx="5901600" cy="374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endParaRPr sz="1600" b="1" dirty="0">
              <a:solidFill>
                <a:schemeClr val="dk1"/>
              </a:solidFill>
            </a:endParaRPr>
          </a:p>
          <a:p>
            <a:pPr marR="0" lvl="0" algn="ctr" rtl="0">
              <a:lnSpc>
                <a:spcPct val="100000"/>
              </a:lnSpc>
              <a:spcBef>
                <a:spcPts val="0"/>
              </a:spcBef>
              <a:spcAft>
                <a:spcPts val="0"/>
              </a:spcAft>
              <a:buNone/>
            </a:pPr>
            <a:r>
              <a:rPr lang="en-US" sz="1600" dirty="0" err="1">
                <a:solidFill>
                  <a:schemeClr val="dk1"/>
                </a:solidFill>
              </a:rPr>
              <a:t>Imágen</a:t>
            </a:r>
            <a:r>
              <a:rPr lang="en-US" sz="1600" dirty="0">
                <a:solidFill>
                  <a:schemeClr val="dk1"/>
                </a:solidFill>
              </a:rPr>
              <a:t> de </a:t>
            </a:r>
            <a:r>
              <a:rPr lang="en-US" sz="1600" dirty="0" err="1">
                <a:solidFill>
                  <a:schemeClr val="dk1"/>
                </a:solidFill>
              </a:rPr>
              <a:t>satélite</a:t>
            </a:r>
            <a:endParaRPr lang="en-US" sz="1600" dirty="0">
              <a:solidFill>
                <a:schemeClr val="dk1"/>
              </a:solidFill>
            </a:endParaRPr>
          </a:p>
        </p:txBody>
      </p:sp>
      <p:sp>
        <p:nvSpPr>
          <p:cNvPr id="176" name="Shape 176"/>
          <p:cNvSpPr/>
          <p:nvPr/>
        </p:nvSpPr>
        <p:spPr>
          <a:xfrm>
            <a:off x="7331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77" name="Shape 177"/>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8334575" y="6561123"/>
            <a:ext cx="236474" cy="236474"/>
          </a:xfrm>
          <a:prstGeom prst="rect">
            <a:avLst/>
          </a:prstGeom>
          <a:noFill/>
          <a:ln>
            <a:noFill/>
          </a:ln>
        </p:spPr>
      </p:pic>
      <p:pic>
        <p:nvPicPr>
          <p:cNvPr id="178" name="Shape 178"/>
          <p:cNvPicPr preferRelativeResize="0"/>
          <p:nvPr/>
        </p:nvPicPr>
        <p:blipFill rotWithShape="1">
          <a:blip r:embed="rId9">
            <a:alphaModFix/>
            <a:extLst>
              <a:ext uri="{28A0092B-C50C-407E-A947-70E740481C1C}">
                <a14:useLocalDpi xmlns:a14="http://schemas.microsoft.com/office/drawing/2010/main" val="0"/>
              </a:ext>
            </a:extLst>
          </a:blip>
          <a:srcRect/>
          <a:stretch/>
        </p:blipFill>
        <p:spPr>
          <a:xfrm>
            <a:off x="2151175" y="2014675"/>
            <a:ext cx="236474" cy="48178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3545825" y="1760250"/>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185" name="Shape 185"/>
          <p:cNvSpPr txBox="1">
            <a:spLocks noGrp="1"/>
          </p:cNvSpPr>
          <p:nvPr>
            <p:ph type="body" idx="1"/>
          </p:nvPr>
        </p:nvSpPr>
        <p:spPr>
          <a:xfrm>
            <a:off x="435963" y="1085875"/>
            <a:ext cx="3218100" cy="374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b="1" dirty="0">
                <a:solidFill>
                  <a:schemeClr val="dk1"/>
                </a:solidFill>
              </a:rPr>
              <a:t>Temp. m</a:t>
            </a:r>
            <a:r>
              <a:rPr lang="en-US" sz="1600" b="1" dirty="0" smtClean="0">
                <a:solidFill>
                  <a:schemeClr val="dk1"/>
                </a:solidFill>
              </a:rPr>
              <a:t>edia </a:t>
            </a:r>
            <a:r>
              <a:rPr lang="en-US" sz="1600" b="1" dirty="0" err="1" smtClean="0">
                <a:solidFill>
                  <a:schemeClr val="dk1"/>
                </a:solidFill>
              </a:rPr>
              <a:t>anual</a:t>
            </a:r>
            <a:r>
              <a:rPr lang="en-US" sz="1600" b="1" dirty="0" smtClean="0">
                <a:solidFill>
                  <a:schemeClr val="dk1"/>
                </a:solidFill>
              </a:rPr>
              <a:t> </a:t>
            </a:r>
            <a:r>
              <a:rPr lang="en-US" sz="1600" b="1" dirty="0">
                <a:solidFill>
                  <a:schemeClr val="dk1"/>
                </a:solidFill>
              </a:rPr>
              <a:t>(1986-2005)</a:t>
            </a:r>
          </a:p>
          <a:p>
            <a:pPr marR="0" lvl="0" algn="l" rtl="0">
              <a:lnSpc>
                <a:spcPct val="100000"/>
              </a:lnSpc>
              <a:spcBef>
                <a:spcPts val="0"/>
              </a:spcBef>
              <a:spcAft>
                <a:spcPts val="0"/>
              </a:spcAft>
              <a:buNone/>
            </a:pPr>
            <a:endParaRPr sz="2400" dirty="0">
              <a:solidFill>
                <a:schemeClr val="dk1"/>
              </a:solidFill>
            </a:endParaRPr>
          </a:p>
        </p:txBody>
      </p:sp>
      <p:grpSp>
        <p:nvGrpSpPr>
          <p:cNvPr id="186" name="Shape 186"/>
          <p:cNvGrpSpPr/>
          <p:nvPr/>
        </p:nvGrpSpPr>
        <p:grpSpPr>
          <a:xfrm>
            <a:off x="7862625" y="1836450"/>
            <a:ext cx="887749" cy="4748725"/>
            <a:chOff x="6186225" y="1531650"/>
            <a:chExt cx="887749" cy="4748725"/>
          </a:xfrm>
        </p:grpSpPr>
        <p:pic>
          <p:nvPicPr>
            <p:cNvPr id="187" name="Shape 187"/>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186225" y="2021750"/>
              <a:ext cx="167151" cy="4219451"/>
            </a:xfrm>
            <a:prstGeom prst="rect">
              <a:avLst/>
            </a:prstGeom>
            <a:noFill/>
            <a:ln>
              <a:noFill/>
            </a:ln>
          </p:spPr>
        </p:pic>
        <p:grpSp>
          <p:nvGrpSpPr>
            <p:cNvPr id="188" name="Shape 188"/>
            <p:cNvGrpSpPr/>
            <p:nvPr/>
          </p:nvGrpSpPr>
          <p:grpSpPr>
            <a:xfrm>
              <a:off x="6231875" y="1531650"/>
              <a:ext cx="842099" cy="4748725"/>
              <a:chOff x="6231875" y="1531650"/>
              <a:chExt cx="842099" cy="4748725"/>
            </a:xfrm>
          </p:grpSpPr>
          <p:sp>
            <p:nvSpPr>
              <p:cNvPr id="189" name="Shape 189"/>
              <p:cNvSpPr txBox="1"/>
              <p:nvPr/>
            </p:nvSpPr>
            <p:spPr>
              <a:xfrm>
                <a:off x="6285275" y="1853575"/>
                <a:ext cx="788699" cy="4426800"/>
              </a:xfrm>
              <a:prstGeom prst="rect">
                <a:avLst/>
              </a:prstGeom>
              <a:noFill/>
              <a:ln>
                <a:noFill/>
              </a:ln>
            </p:spPr>
            <p:txBody>
              <a:bodyPr lIns="91425" tIns="91425" rIns="91425" bIns="91425" anchor="t" anchorCtr="0">
                <a:noAutofit/>
              </a:bodyPr>
              <a:lstStyle/>
              <a:p>
                <a:pPr lvl="0" rtl="0">
                  <a:spcBef>
                    <a:spcPts val="0"/>
                  </a:spcBef>
                  <a:buNone/>
                </a:pPr>
                <a:r>
                  <a:rPr lang="en-US" sz="700">
                    <a:solidFill>
                      <a:srgbClr val="666666"/>
                    </a:solidFill>
                  </a:rPr>
                  <a:t>2000</a:t>
                </a:r>
              </a:p>
              <a:p>
                <a:pPr lvl="0" rtl="0">
                  <a:spcBef>
                    <a:spcPts val="0"/>
                  </a:spcBef>
                  <a:buNone/>
                </a:pPr>
                <a:endParaRPr sz="700">
                  <a:solidFill>
                    <a:srgbClr val="666666"/>
                  </a:solidFill>
                </a:endParaRPr>
              </a:p>
              <a:p>
                <a:pPr lvl="0" rtl="0">
                  <a:spcBef>
                    <a:spcPts val="0"/>
                  </a:spcBef>
                  <a:buNone/>
                </a:pPr>
                <a:r>
                  <a:rPr lang="en-US" sz="700">
                    <a:solidFill>
                      <a:srgbClr val="666666"/>
                    </a:solidFill>
                  </a:rPr>
                  <a:t>1900</a:t>
                </a:r>
              </a:p>
              <a:p>
                <a:pPr lvl="0" rtl="0">
                  <a:spcBef>
                    <a:spcPts val="0"/>
                  </a:spcBef>
                  <a:buNone/>
                </a:pPr>
                <a:endParaRPr sz="700">
                  <a:solidFill>
                    <a:srgbClr val="666666"/>
                  </a:solidFill>
                </a:endParaRPr>
              </a:p>
              <a:p>
                <a:pPr lvl="0" rtl="0">
                  <a:spcBef>
                    <a:spcPts val="0"/>
                  </a:spcBef>
                  <a:buNone/>
                </a:pPr>
                <a:r>
                  <a:rPr lang="en-US" sz="700">
                    <a:solidFill>
                      <a:srgbClr val="666666"/>
                    </a:solidFill>
                  </a:rPr>
                  <a:t>1800</a:t>
                </a:r>
              </a:p>
              <a:p>
                <a:pPr lvl="0" rtl="0">
                  <a:spcBef>
                    <a:spcPts val="0"/>
                  </a:spcBef>
                  <a:buNone/>
                </a:pPr>
                <a:endParaRPr sz="700">
                  <a:solidFill>
                    <a:srgbClr val="666666"/>
                  </a:solidFill>
                </a:endParaRPr>
              </a:p>
              <a:p>
                <a:pPr lvl="0" rtl="0">
                  <a:spcBef>
                    <a:spcPts val="0"/>
                  </a:spcBef>
                  <a:buNone/>
                </a:pPr>
                <a:r>
                  <a:rPr lang="en-US" sz="700">
                    <a:solidFill>
                      <a:srgbClr val="666666"/>
                    </a:solidFill>
                  </a:rPr>
                  <a:t>1700</a:t>
                </a:r>
              </a:p>
              <a:p>
                <a:pPr lvl="0" rtl="0">
                  <a:spcBef>
                    <a:spcPts val="0"/>
                  </a:spcBef>
                  <a:buNone/>
                </a:pPr>
                <a:endParaRPr sz="700">
                  <a:solidFill>
                    <a:srgbClr val="666666"/>
                  </a:solidFill>
                </a:endParaRPr>
              </a:p>
              <a:p>
                <a:pPr lvl="0" rtl="0">
                  <a:spcBef>
                    <a:spcPts val="0"/>
                  </a:spcBef>
                  <a:buNone/>
                </a:pPr>
                <a:r>
                  <a:rPr lang="en-US" sz="700">
                    <a:solidFill>
                      <a:srgbClr val="666666"/>
                    </a:solidFill>
                  </a:rPr>
                  <a:t>1600</a:t>
                </a:r>
              </a:p>
              <a:p>
                <a:pPr lvl="0" rtl="0">
                  <a:spcBef>
                    <a:spcPts val="0"/>
                  </a:spcBef>
                  <a:buNone/>
                </a:pPr>
                <a:endParaRPr sz="700">
                  <a:solidFill>
                    <a:srgbClr val="666666"/>
                  </a:solidFill>
                </a:endParaRPr>
              </a:p>
              <a:p>
                <a:pPr lvl="0" rtl="0">
                  <a:spcBef>
                    <a:spcPts val="0"/>
                  </a:spcBef>
                  <a:buNone/>
                </a:pPr>
                <a:r>
                  <a:rPr lang="en-US" sz="700">
                    <a:solidFill>
                      <a:srgbClr val="666666"/>
                    </a:solidFill>
                  </a:rPr>
                  <a:t>1500</a:t>
                </a:r>
              </a:p>
              <a:p>
                <a:pPr lvl="0" rtl="0">
                  <a:spcBef>
                    <a:spcPts val="0"/>
                  </a:spcBef>
                  <a:buNone/>
                </a:pPr>
                <a:endParaRPr sz="700">
                  <a:solidFill>
                    <a:srgbClr val="666666"/>
                  </a:solidFill>
                </a:endParaRPr>
              </a:p>
              <a:p>
                <a:pPr lvl="0" rtl="0">
                  <a:spcBef>
                    <a:spcPts val="0"/>
                  </a:spcBef>
                  <a:buNone/>
                </a:pPr>
                <a:r>
                  <a:rPr lang="en-US" sz="700">
                    <a:solidFill>
                      <a:srgbClr val="666666"/>
                    </a:solidFill>
                  </a:rPr>
                  <a:t>1400</a:t>
                </a:r>
              </a:p>
              <a:p>
                <a:pPr lvl="0" rtl="0">
                  <a:spcBef>
                    <a:spcPts val="0"/>
                  </a:spcBef>
                  <a:buNone/>
                </a:pPr>
                <a:endParaRPr sz="700">
                  <a:solidFill>
                    <a:srgbClr val="666666"/>
                  </a:solidFill>
                </a:endParaRPr>
              </a:p>
              <a:p>
                <a:pPr lvl="0" rtl="0">
                  <a:spcBef>
                    <a:spcPts val="0"/>
                  </a:spcBef>
                  <a:buNone/>
                </a:pPr>
                <a:r>
                  <a:rPr lang="en-US" sz="700">
                    <a:solidFill>
                      <a:srgbClr val="666666"/>
                    </a:solidFill>
                  </a:rPr>
                  <a:t>1300</a:t>
                </a:r>
              </a:p>
              <a:p>
                <a:pPr lvl="0" rtl="0">
                  <a:spcBef>
                    <a:spcPts val="0"/>
                  </a:spcBef>
                  <a:buNone/>
                </a:pPr>
                <a:endParaRPr sz="700">
                  <a:solidFill>
                    <a:srgbClr val="666666"/>
                  </a:solidFill>
                </a:endParaRPr>
              </a:p>
              <a:p>
                <a:pPr lvl="0" rtl="0">
                  <a:spcBef>
                    <a:spcPts val="0"/>
                  </a:spcBef>
                  <a:buNone/>
                </a:pPr>
                <a:r>
                  <a:rPr lang="en-US" sz="700">
                    <a:solidFill>
                      <a:srgbClr val="666666"/>
                    </a:solidFill>
                  </a:rPr>
                  <a:t>1200</a:t>
                </a:r>
              </a:p>
              <a:p>
                <a:pPr lvl="0" rtl="0">
                  <a:spcBef>
                    <a:spcPts val="0"/>
                  </a:spcBef>
                  <a:buNone/>
                </a:pPr>
                <a:endParaRPr sz="700">
                  <a:solidFill>
                    <a:srgbClr val="666666"/>
                  </a:solidFill>
                </a:endParaRPr>
              </a:p>
              <a:p>
                <a:pPr lvl="0" rtl="0">
                  <a:spcBef>
                    <a:spcPts val="0"/>
                  </a:spcBef>
                  <a:buNone/>
                </a:pPr>
                <a:r>
                  <a:rPr lang="en-US" sz="700">
                    <a:solidFill>
                      <a:srgbClr val="666666"/>
                    </a:solidFill>
                  </a:rPr>
                  <a:t>1100</a:t>
                </a:r>
              </a:p>
              <a:p>
                <a:pPr lvl="0" rtl="0">
                  <a:spcBef>
                    <a:spcPts val="0"/>
                  </a:spcBef>
                  <a:buNone/>
                </a:pPr>
                <a:endParaRPr sz="700">
                  <a:solidFill>
                    <a:srgbClr val="666666"/>
                  </a:solidFill>
                </a:endParaRPr>
              </a:p>
              <a:p>
                <a:pPr lvl="0" rtl="0">
                  <a:spcBef>
                    <a:spcPts val="0"/>
                  </a:spcBef>
                  <a:buNone/>
                </a:pPr>
                <a:r>
                  <a:rPr lang="en-US" sz="700">
                    <a:solidFill>
                      <a:srgbClr val="666666"/>
                    </a:solidFill>
                  </a:rPr>
                  <a:t>1000</a:t>
                </a:r>
              </a:p>
              <a:p>
                <a:pPr lvl="0" rtl="0">
                  <a:spcBef>
                    <a:spcPts val="0"/>
                  </a:spcBef>
                  <a:buNone/>
                </a:pPr>
                <a:endParaRPr sz="700">
                  <a:solidFill>
                    <a:srgbClr val="666666"/>
                  </a:solidFill>
                </a:endParaRPr>
              </a:p>
              <a:p>
                <a:pPr lvl="0" rtl="0">
                  <a:spcBef>
                    <a:spcPts val="0"/>
                  </a:spcBef>
                  <a:buNone/>
                </a:pPr>
                <a:r>
                  <a:rPr lang="en-US" sz="700">
                    <a:solidFill>
                      <a:srgbClr val="666666"/>
                    </a:solidFill>
                  </a:rPr>
                  <a:t>900</a:t>
                </a:r>
              </a:p>
              <a:p>
                <a:pPr lvl="0" rtl="0">
                  <a:spcBef>
                    <a:spcPts val="0"/>
                  </a:spcBef>
                  <a:buNone/>
                </a:pPr>
                <a:endParaRPr sz="700">
                  <a:solidFill>
                    <a:srgbClr val="666666"/>
                  </a:solidFill>
                </a:endParaRPr>
              </a:p>
              <a:p>
                <a:pPr lvl="0" rtl="0">
                  <a:spcBef>
                    <a:spcPts val="0"/>
                  </a:spcBef>
                  <a:buNone/>
                </a:pPr>
                <a:r>
                  <a:rPr lang="en-US" sz="700">
                    <a:solidFill>
                      <a:srgbClr val="666666"/>
                    </a:solidFill>
                  </a:rPr>
                  <a:t>800</a:t>
                </a:r>
              </a:p>
              <a:p>
                <a:pPr lvl="0" rtl="0">
                  <a:spcBef>
                    <a:spcPts val="0"/>
                  </a:spcBef>
                  <a:buNone/>
                </a:pPr>
                <a:endParaRPr sz="700">
                  <a:solidFill>
                    <a:srgbClr val="666666"/>
                  </a:solidFill>
                </a:endParaRPr>
              </a:p>
              <a:p>
                <a:pPr lvl="0" rtl="0">
                  <a:spcBef>
                    <a:spcPts val="0"/>
                  </a:spcBef>
                  <a:buNone/>
                </a:pPr>
                <a:r>
                  <a:rPr lang="en-US" sz="700">
                    <a:solidFill>
                      <a:srgbClr val="666666"/>
                    </a:solidFill>
                  </a:rPr>
                  <a:t>700</a:t>
                </a:r>
              </a:p>
              <a:p>
                <a:pPr lvl="0" rtl="0">
                  <a:spcBef>
                    <a:spcPts val="0"/>
                  </a:spcBef>
                  <a:buNone/>
                </a:pPr>
                <a:endParaRPr sz="700">
                  <a:solidFill>
                    <a:srgbClr val="666666"/>
                  </a:solidFill>
                </a:endParaRPr>
              </a:p>
              <a:p>
                <a:pPr lvl="0" rtl="0">
                  <a:spcBef>
                    <a:spcPts val="0"/>
                  </a:spcBef>
                  <a:buNone/>
                </a:pPr>
                <a:r>
                  <a:rPr lang="en-US" sz="700">
                    <a:solidFill>
                      <a:srgbClr val="666666"/>
                    </a:solidFill>
                  </a:rPr>
                  <a:t>600</a:t>
                </a:r>
              </a:p>
              <a:p>
                <a:pPr lvl="0" rtl="0">
                  <a:spcBef>
                    <a:spcPts val="0"/>
                  </a:spcBef>
                  <a:buNone/>
                </a:pPr>
                <a:endParaRPr sz="700">
                  <a:solidFill>
                    <a:srgbClr val="666666"/>
                  </a:solidFill>
                </a:endParaRPr>
              </a:p>
              <a:p>
                <a:pPr lvl="0" rtl="0">
                  <a:spcBef>
                    <a:spcPts val="0"/>
                  </a:spcBef>
                  <a:buNone/>
                </a:pPr>
                <a:r>
                  <a:rPr lang="en-US" sz="700">
                    <a:solidFill>
                      <a:srgbClr val="666666"/>
                    </a:solidFill>
                  </a:rPr>
                  <a:t>500</a:t>
                </a:r>
              </a:p>
              <a:p>
                <a:pPr lvl="0" rtl="0">
                  <a:spcBef>
                    <a:spcPts val="0"/>
                  </a:spcBef>
                  <a:buNone/>
                </a:pPr>
                <a:endParaRPr sz="700">
                  <a:solidFill>
                    <a:srgbClr val="666666"/>
                  </a:solidFill>
                </a:endParaRPr>
              </a:p>
              <a:p>
                <a:pPr lvl="0" rtl="0">
                  <a:spcBef>
                    <a:spcPts val="0"/>
                  </a:spcBef>
                  <a:buNone/>
                </a:pPr>
                <a:r>
                  <a:rPr lang="en-US" sz="700">
                    <a:solidFill>
                      <a:srgbClr val="666666"/>
                    </a:solidFill>
                  </a:rPr>
                  <a:t>400</a:t>
                </a:r>
              </a:p>
              <a:p>
                <a:pPr lvl="0" rtl="0">
                  <a:spcBef>
                    <a:spcPts val="0"/>
                  </a:spcBef>
                  <a:buNone/>
                </a:pPr>
                <a:endParaRPr sz="700">
                  <a:solidFill>
                    <a:srgbClr val="666666"/>
                  </a:solidFill>
                </a:endParaRPr>
              </a:p>
              <a:p>
                <a:pPr lvl="0" rtl="0">
                  <a:spcBef>
                    <a:spcPts val="0"/>
                  </a:spcBef>
                  <a:buNone/>
                </a:pPr>
                <a:r>
                  <a:rPr lang="en-US" sz="700">
                    <a:solidFill>
                      <a:srgbClr val="666666"/>
                    </a:solidFill>
                  </a:rPr>
                  <a:t>300</a:t>
                </a:r>
              </a:p>
              <a:p>
                <a:pPr lvl="0" rtl="0">
                  <a:spcBef>
                    <a:spcPts val="0"/>
                  </a:spcBef>
                  <a:buNone/>
                </a:pPr>
                <a:endParaRPr sz="700">
                  <a:solidFill>
                    <a:srgbClr val="666666"/>
                  </a:solidFill>
                </a:endParaRPr>
              </a:p>
              <a:p>
                <a:pPr lvl="0" rtl="0">
                  <a:spcBef>
                    <a:spcPts val="0"/>
                  </a:spcBef>
                  <a:buNone/>
                </a:pPr>
                <a:r>
                  <a:rPr lang="en-US" sz="700">
                    <a:solidFill>
                      <a:srgbClr val="666666"/>
                    </a:solidFill>
                  </a:rPr>
                  <a:t>200</a:t>
                </a:r>
              </a:p>
              <a:p>
                <a:pPr lvl="0" rtl="0">
                  <a:spcBef>
                    <a:spcPts val="0"/>
                  </a:spcBef>
                  <a:buNone/>
                </a:pPr>
                <a:endParaRPr sz="700">
                  <a:solidFill>
                    <a:srgbClr val="666666"/>
                  </a:solidFill>
                </a:endParaRPr>
              </a:p>
              <a:p>
                <a:pPr lvl="0" rtl="0">
                  <a:spcBef>
                    <a:spcPts val="0"/>
                  </a:spcBef>
                  <a:buNone/>
                </a:pPr>
                <a:r>
                  <a:rPr lang="en-US" sz="700">
                    <a:solidFill>
                      <a:srgbClr val="666666"/>
                    </a:solidFill>
                  </a:rPr>
                  <a:t>100</a:t>
                </a:r>
              </a:p>
              <a:p>
                <a:pPr lvl="0" rtl="0">
                  <a:spcBef>
                    <a:spcPts val="0"/>
                  </a:spcBef>
                  <a:buNone/>
                </a:pPr>
                <a:endParaRPr sz="700">
                  <a:solidFill>
                    <a:srgbClr val="666666"/>
                  </a:solidFill>
                </a:endParaRPr>
              </a:p>
              <a:p>
                <a:pPr lvl="0" rtl="0">
                  <a:spcBef>
                    <a:spcPts val="0"/>
                  </a:spcBef>
                  <a:buNone/>
                </a:pPr>
                <a:r>
                  <a:rPr lang="en-US" sz="700">
                    <a:solidFill>
                      <a:srgbClr val="666666"/>
                    </a:solidFill>
                  </a:rPr>
                  <a:t>0</a:t>
                </a:r>
              </a:p>
            </p:txBody>
          </p:sp>
          <p:sp>
            <p:nvSpPr>
              <p:cNvPr id="190" name="Shape 190"/>
              <p:cNvSpPr txBox="1"/>
              <p:nvPr/>
            </p:nvSpPr>
            <p:spPr>
              <a:xfrm>
                <a:off x="6231875" y="1531650"/>
                <a:ext cx="6407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grpSp>
      </p:grpSp>
      <p:pic>
        <p:nvPicPr>
          <p:cNvPr id="191" name="Shape 191"/>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6505775" y="6561123"/>
            <a:ext cx="236474" cy="236474"/>
          </a:xfrm>
          <a:prstGeom prst="rect">
            <a:avLst/>
          </a:prstGeom>
          <a:noFill/>
          <a:ln>
            <a:noFill/>
          </a:ln>
        </p:spPr>
      </p:pic>
      <p:sp>
        <p:nvSpPr>
          <p:cNvPr id="192" name="Shape 192"/>
          <p:cNvSpPr txBox="1">
            <a:spLocks noGrp="1"/>
          </p:cNvSpPr>
          <p:nvPr>
            <p:ph type="body" idx="2"/>
          </p:nvPr>
        </p:nvSpPr>
        <p:spPr>
          <a:xfrm>
            <a:off x="3472150" y="1075000"/>
            <a:ext cx="5901600" cy="3741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b="1" dirty="0" err="1">
                <a:solidFill>
                  <a:schemeClr val="dk1"/>
                </a:solidFill>
              </a:rPr>
              <a:t>Precipitación</a:t>
            </a:r>
            <a:r>
              <a:rPr lang="en-US" sz="1600" b="1" dirty="0">
                <a:solidFill>
                  <a:schemeClr val="dk1"/>
                </a:solidFill>
              </a:rPr>
              <a:t> </a:t>
            </a:r>
            <a:r>
              <a:rPr lang="en-US" sz="1600" b="1" dirty="0" err="1">
                <a:solidFill>
                  <a:schemeClr val="dk1"/>
                </a:solidFill>
              </a:rPr>
              <a:t>a</a:t>
            </a:r>
            <a:r>
              <a:rPr lang="en-US" sz="1600" b="1" dirty="0" err="1" smtClean="0">
                <a:solidFill>
                  <a:schemeClr val="dk1"/>
                </a:solidFill>
              </a:rPr>
              <a:t>nual</a:t>
            </a:r>
            <a:r>
              <a:rPr lang="en-US" sz="1600" b="1" dirty="0" smtClean="0">
                <a:solidFill>
                  <a:schemeClr val="dk1"/>
                </a:solidFill>
              </a:rPr>
              <a:t> </a:t>
            </a:r>
            <a:r>
              <a:rPr lang="en-US" sz="1600" b="1" dirty="0">
                <a:solidFill>
                  <a:schemeClr val="dk1"/>
                </a:solidFill>
              </a:rPr>
              <a:t>(1986-2005)</a:t>
            </a:r>
          </a:p>
        </p:txBody>
      </p:sp>
      <p:pic>
        <p:nvPicPr>
          <p:cNvPr id="193" name="Shape 193"/>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3476775" y="2144851"/>
            <a:ext cx="246024" cy="4463051"/>
          </a:xfrm>
          <a:prstGeom prst="rect">
            <a:avLst/>
          </a:prstGeom>
          <a:noFill/>
          <a:ln>
            <a:noFill/>
          </a:ln>
        </p:spPr>
      </p:pic>
      <p:pic>
        <p:nvPicPr>
          <p:cNvPr id="194" name="Shape 194"/>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3722795" y="2029551"/>
            <a:ext cx="328751" cy="4660124"/>
          </a:xfrm>
          <a:prstGeom prst="rect">
            <a:avLst/>
          </a:prstGeom>
          <a:noFill/>
          <a:ln>
            <a:noFill/>
          </a:ln>
        </p:spPr>
      </p:pic>
      <p:sp>
        <p:nvSpPr>
          <p:cNvPr id="195" name="Shape 195"/>
          <p:cNvSpPr txBox="1">
            <a:spLocks noGrp="1"/>
          </p:cNvSpPr>
          <p:nvPr>
            <p:ph type="body" idx="3"/>
          </p:nvPr>
        </p:nvSpPr>
        <p:spPr>
          <a:xfrm>
            <a:off x="1539200" y="1394250"/>
            <a:ext cx="3025499" cy="3741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Simulada por CCSM4</a:t>
            </a:r>
          </a:p>
        </p:txBody>
      </p:sp>
      <p:sp>
        <p:nvSpPr>
          <p:cNvPr id="196" name="Shape 196"/>
          <p:cNvSpPr txBox="1">
            <a:spLocks noGrp="1"/>
          </p:cNvSpPr>
          <p:nvPr>
            <p:ph type="body" idx="4"/>
          </p:nvPr>
        </p:nvSpPr>
        <p:spPr>
          <a:xfrm>
            <a:off x="327975" y="1394250"/>
            <a:ext cx="1323000" cy="3156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ERA-Interim</a:t>
            </a:r>
          </a:p>
        </p:txBody>
      </p:sp>
      <p:sp>
        <p:nvSpPr>
          <p:cNvPr id="197" name="Shape 197"/>
          <p:cNvSpPr txBox="1">
            <a:spLocks noGrp="1"/>
          </p:cNvSpPr>
          <p:nvPr>
            <p:ph type="body" idx="5"/>
          </p:nvPr>
        </p:nvSpPr>
        <p:spPr>
          <a:xfrm>
            <a:off x="4707625" y="1370250"/>
            <a:ext cx="1323000" cy="3156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ERA-Interim</a:t>
            </a:r>
          </a:p>
        </p:txBody>
      </p:sp>
      <p:sp>
        <p:nvSpPr>
          <p:cNvPr id="198" name="Shape 198"/>
          <p:cNvSpPr txBox="1">
            <a:spLocks noGrp="1"/>
          </p:cNvSpPr>
          <p:nvPr>
            <p:ph type="body" idx="6"/>
          </p:nvPr>
        </p:nvSpPr>
        <p:spPr>
          <a:xfrm>
            <a:off x="5766450" y="1370250"/>
            <a:ext cx="3025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Simulada por CCSM4</a:t>
            </a:r>
          </a:p>
        </p:txBody>
      </p:sp>
      <p:pic>
        <p:nvPicPr>
          <p:cNvPr id="199" name="Shape 199"/>
          <p:cNvPicPr preferRelativeResize="0"/>
          <p:nvPr/>
        </p:nvPicPr>
        <p:blipFill rotWithShape="1">
          <a:blip r:embed="rId7">
            <a:alphaModFix/>
            <a:extLst>
              <a:ext uri="{28A0092B-C50C-407E-A947-70E740481C1C}">
                <a14:useLocalDpi xmlns:a14="http://schemas.microsoft.com/office/drawing/2010/main" val="0"/>
              </a:ext>
            </a:extLst>
          </a:blip>
          <a:srcRect t="2286" r="15916"/>
          <a:stretch/>
        </p:blipFill>
        <p:spPr>
          <a:xfrm>
            <a:off x="308800" y="1903700"/>
            <a:ext cx="1433775" cy="4998525"/>
          </a:xfrm>
          <a:prstGeom prst="rect">
            <a:avLst/>
          </a:prstGeom>
          <a:noFill/>
          <a:ln>
            <a:noFill/>
          </a:ln>
        </p:spPr>
      </p:pic>
      <p:pic>
        <p:nvPicPr>
          <p:cNvPr id="200" name="Shape 200"/>
          <p:cNvPicPr preferRelativeResize="0"/>
          <p:nvPr/>
        </p:nvPicPr>
        <p:blipFill rotWithShape="1">
          <a:blip r:embed="rId8">
            <a:alphaModFix/>
            <a:extLst>
              <a:ext uri="{28A0092B-C50C-407E-A947-70E740481C1C}">
                <a14:useLocalDpi xmlns:a14="http://schemas.microsoft.com/office/drawing/2010/main" val="0"/>
              </a:ext>
            </a:extLst>
          </a:blip>
          <a:srcRect t="2286" r="15916"/>
          <a:stretch/>
        </p:blipFill>
        <p:spPr>
          <a:xfrm>
            <a:off x="2199400" y="1903700"/>
            <a:ext cx="1433775" cy="4998525"/>
          </a:xfrm>
          <a:prstGeom prst="rect">
            <a:avLst/>
          </a:prstGeom>
          <a:noFill/>
          <a:ln>
            <a:noFill/>
          </a:ln>
        </p:spPr>
      </p:pic>
      <p:pic>
        <p:nvPicPr>
          <p:cNvPr id="201" name="Shape 201"/>
          <p:cNvPicPr preferRelativeResize="0"/>
          <p:nvPr/>
        </p:nvPicPr>
        <p:blipFill rotWithShape="1">
          <a:blip r:embed="rId9">
            <a:alphaModFix/>
            <a:extLst>
              <a:ext uri="{28A0092B-C50C-407E-A947-70E740481C1C}">
                <a14:useLocalDpi xmlns:a14="http://schemas.microsoft.com/office/drawing/2010/main" val="0"/>
              </a:ext>
            </a:extLst>
          </a:blip>
          <a:srcRect t="2286" r="15916"/>
          <a:stretch/>
        </p:blipFill>
        <p:spPr>
          <a:xfrm>
            <a:off x="4621900" y="1903700"/>
            <a:ext cx="1433775" cy="4998525"/>
          </a:xfrm>
          <a:prstGeom prst="rect">
            <a:avLst/>
          </a:prstGeom>
          <a:noFill/>
          <a:ln>
            <a:noFill/>
          </a:ln>
        </p:spPr>
      </p:pic>
      <p:pic>
        <p:nvPicPr>
          <p:cNvPr id="202" name="Shape 202"/>
          <p:cNvPicPr preferRelativeResize="0"/>
          <p:nvPr/>
        </p:nvPicPr>
        <p:blipFill rotWithShape="1">
          <a:blip r:embed="rId10">
            <a:alphaModFix/>
            <a:extLst>
              <a:ext uri="{28A0092B-C50C-407E-A947-70E740481C1C}">
                <a14:useLocalDpi xmlns:a14="http://schemas.microsoft.com/office/drawing/2010/main" val="0"/>
              </a:ext>
            </a:extLst>
          </a:blip>
          <a:srcRect t="2286" r="18850"/>
          <a:stretch/>
        </p:blipFill>
        <p:spPr>
          <a:xfrm>
            <a:off x="6538500" y="1903700"/>
            <a:ext cx="1383699" cy="4998525"/>
          </a:xfrm>
          <a:prstGeom prst="rect">
            <a:avLst/>
          </a:prstGeom>
          <a:noFill/>
          <a:ln>
            <a:noFill/>
          </a:ln>
        </p:spPr>
      </p:pic>
      <p:sp>
        <p:nvSpPr>
          <p:cNvPr id="203" name="Shape 203"/>
          <p:cNvSpPr/>
          <p:nvPr/>
        </p:nvSpPr>
        <p:spPr>
          <a:xfrm>
            <a:off x="2759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4" name="Shape 204"/>
          <p:cNvSpPr/>
          <p:nvPr/>
        </p:nvSpPr>
        <p:spPr>
          <a:xfrm>
            <a:off x="854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p:nvPr/>
        </p:nvSpPr>
        <p:spPr>
          <a:xfrm>
            <a:off x="71029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6" name="Shape 206"/>
          <p:cNvSpPr/>
          <p:nvPr/>
        </p:nvSpPr>
        <p:spPr>
          <a:xfrm>
            <a:off x="51217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07" name="Shape 207"/>
          <p:cNvPicPr preferRelativeResize="0"/>
          <p:nvPr/>
        </p:nvPicPr>
        <p:blipFill rotWithShape="1">
          <a:blip r:embed="rId11">
            <a:alphaModFix/>
            <a:extLst>
              <a:ext uri="{28A0092B-C50C-407E-A947-70E740481C1C}">
                <a14:useLocalDpi xmlns:a14="http://schemas.microsoft.com/office/drawing/2010/main" val="0"/>
              </a:ext>
            </a:extLst>
          </a:blip>
          <a:srcRect/>
          <a:stretch/>
        </p:blipFill>
        <p:spPr>
          <a:xfrm>
            <a:off x="6003275" y="2326550"/>
            <a:ext cx="121501" cy="4219451"/>
          </a:xfrm>
          <a:prstGeom prst="rect">
            <a:avLst/>
          </a:prstGeom>
          <a:noFill/>
          <a:ln>
            <a:noFill/>
          </a:ln>
        </p:spPr>
      </p:pic>
      <p:grpSp>
        <p:nvGrpSpPr>
          <p:cNvPr id="208" name="Shape 208"/>
          <p:cNvGrpSpPr/>
          <p:nvPr/>
        </p:nvGrpSpPr>
        <p:grpSpPr>
          <a:xfrm>
            <a:off x="6003275" y="1836450"/>
            <a:ext cx="842099" cy="4748725"/>
            <a:chOff x="6231875" y="1531650"/>
            <a:chExt cx="842099" cy="4748725"/>
          </a:xfrm>
        </p:grpSpPr>
        <p:sp>
          <p:nvSpPr>
            <p:cNvPr id="209" name="Shape 209"/>
            <p:cNvSpPr txBox="1"/>
            <p:nvPr/>
          </p:nvSpPr>
          <p:spPr>
            <a:xfrm>
              <a:off x="6285275" y="1853575"/>
              <a:ext cx="788699" cy="4426800"/>
            </a:xfrm>
            <a:prstGeom prst="rect">
              <a:avLst/>
            </a:prstGeom>
            <a:noFill/>
            <a:ln>
              <a:noFill/>
            </a:ln>
          </p:spPr>
          <p:txBody>
            <a:bodyPr lIns="91425" tIns="91425" rIns="91425" bIns="91425" anchor="t" anchorCtr="0">
              <a:noAutofit/>
            </a:bodyPr>
            <a:lstStyle/>
            <a:p>
              <a:pPr lvl="0" rtl="0">
                <a:spcBef>
                  <a:spcPts val="0"/>
                </a:spcBef>
                <a:buNone/>
              </a:pPr>
              <a:r>
                <a:rPr lang="en-US" sz="700">
                  <a:solidFill>
                    <a:srgbClr val="666666"/>
                  </a:solidFill>
                </a:rPr>
                <a:t>2000</a:t>
              </a:r>
            </a:p>
            <a:p>
              <a:pPr lvl="0" rtl="0">
                <a:spcBef>
                  <a:spcPts val="0"/>
                </a:spcBef>
                <a:buNone/>
              </a:pPr>
              <a:endParaRPr sz="700">
                <a:solidFill>
                  <a:srgbClr val="666666"/>
                </a:solidFill>
              </a:endParaRPr>
            </a:p>
            <a:p>
              <a:pPr lvl="0" rtl="0">
                <a:spcBef>
                  <a:spcPts val="0"/>
                </a:spcBef>
                <a:buNone/>
              </a:pPr>
              <a:r>
                <a:rPr lang="en-US" sz="700">
                  <a:solidFill>
                    <a:srgbClr val="666666"/>
                  </a:solidFill>
                </a:rPr>
                <a:t>1900</a:t>
              </a:r>
            </a:p>
            <a:p>
              <a:pPr lvl="0" rtl="0">
                <a:spcBef>
                  <a:spcPts val="0"/>
                </a:spcBef>
                <a:buNone/>
              </a:pPr>
              <a:endParaRPr sz="700">
                <a:solidFill>
                  <a:srgbClr val="666666"/>
                </a:solidFill>
              </a:endParaRPr>
            </a:p>
            <a:p>
              <a:pPr lvl="0" rtl="0">
                <a:spcBef>
                  <a:spcPts val="0"/>
                </a:spcBef>
                <a:buNone/>
              </a:pPr>
              <a:r>
                <a:rPr lang="en-US" sz="700">
                  <a:solidFill>
                    <a:srgbClr val="666666"/>
                  </a:solidFill>
                </a:rPr>
                <a:t>1800</a:t>
              </a:r>
            </a:p>
            <a:p>
              <a:pPr lvl="0" rtl="0">
                <a:spcBef>
                  <a:spcPts val="0"/>
                </a:spcBef>
                <a:buNone/>
              </a:pPr>
              <a:endParaRPr sz="700">
                <a:solidFill>
                  <a:srgbClr val="666666"/>
                </a:solidFill>
              </a:endParaRPr>
            </a:p>
            <a:p>
              <a:pPr lvl="0" rtl="0">
                <a:spcBef>
                  <a:spcPts val="0"/>
                </a:spcBef>
                <a:buNone/>
              </a:pPr>
              <a:r>
                <a:rPr lang="en-US" sz="700">
                  <a:solidFill>
                    <a:srgbClr val="666666"/>
                  </a:solidFill>
                </a:rPr>
                <a:t>1700</a:t>
              </a:r>
            </a:p>
            <a:p>
              <a:pPr lvl="0" rtl="0">
                <a:spcBef>
                  <a:spcPts val="0"/>
                </a:spcBef>
                <a:buNone/>
              </a:pPr>
              <a:endParaRPr sz="700">
                <a:solidFill>
                  <a:srgbClr val="666666"/>
                </a:solidFill>
              </a:endParaRPr>
            </a:p>
            <a:p>
              <a:pPr lvl="0" rtl="0">
                <a:spcBef>
                  <a:spcPts val="0"/>
                </a:spcBef>
                <a:buNone/>
              </a:pPr>
              <a:r>
                <a:rPr lang="en-US" sz="700">
                  <a:solidFill>
                    <a:srgbClr val="666666"/>
                  </a:solidFill>
                </a:rPr>
                <a:t>1600</a:t>
              </a:r>
            </a:p>
            <a:p>
              <a:pPr lvl="0" rtl="0">
                <a:spcBef>
                  <a:spcPts val="0"/>
                </a:spcBef>
                <a:buNone/>
              </a:pPr>
              <a:endParaRPr sz="700">
                <a:solidFill>
                  <a:srgbClr val="666666"/>
                </a:solidFill>
              </a:endParaRPr>
            </a:p>
            <a:p>
              <a:pPr lvl="0" rtl="0">
                <a:spcBef>
                  <a:spcPts val="0"/>
                </a:spcBef>
                <a:buNone/>
              </a:pPr>
              <a:r>
                <a:rPr lang="en-US" sz="700">
                  <a:solidFill>
                    <a:srgbClr val="666666"/>
                  </a:solidFill>
                </a:rPr>
                <a:t>1500</a:t>
              </a:r>
            </a:p>
            <a:p>
              <a:pPr lvl="0" rtl="0">
                <a:spcBef>
                  <a:spcPts val="0"/>
                </a:spcBef>
                <a:buNone/>
              </a:pPr>
              <a:endParaRPr sz="700">
                <a:solidFill>
                  <a:srgbClr val="666666"/>
                </a:solidFill>
              </a:endParaRPr>
            </a:p>
            <a:p>
              <a:pPr lvl="0" rtl="0">
                <a:spcBef>
                  <a:spcPts val="0"/>
                </a:spcBef>
                <a:buNone/>
              </a:pPr>
              <a:r>
                <a:rPr lang="en-US" sz="700">
                  <a:solidFill>
                    <a:srgbClr val="666666"/>
                  </a:solidFill>
                </a:rPr>
                <a:t>1400</a:t>
              </a:r>
            </a:p>
            <a:p>
              <a:pPr lvl="0" rtl="0">
                <a:spcBef>
                  <a:spcPts val="0"/>
                </a:spcBef>
                <a:buNone/>
              </a:pPr>
              <a:endParaRPr sz="700">
                <a:solidFill>
                  <a:srgbClr val="666666"/>
                </a:solidFill>
              </a:endParaRPr>
            </a:p>
            <a:p>
              <a:pPr lvl="0" rtl="0">
                <a:spcBef>
                  <a:spcPts val="0"/>
                </a:spcBef>
                <a:buNone/>
              </a:pPr>
              <a:r>
                <a:rPr lang="en-US" sz="700">
                  <a:solidFill>
                    <a:srgbClr val="666666"/>
                  </a:solidFill>
                </a:rPr>
                <a:t>1300</a:t>
              </a:r>
            </a:p>
            <a:p>
              <a:pPr lvl="0" rtl="0">
                <a:spcBef>
                  <a:spcPts val="0"/>
                </a:spcBef>
                <a:buNone/>
              </a:pPr>
              <a:endParaRPr sz="700">
                <a:solidFill>
                  <a:srgbClr val="666666"/>
                </a:solidFill>
              </a:endParaRPr>
            </a:p>
            <a:p>
              <a:pPr lvl="0" rtl="0">
                <a:spcBef>
                  <a:spcPts val="0"/>
                </a:spcBef>
                <a:buNone/>
              </a:pPr>
              <a:r>
                <a:rPr lang="en-US" sz="700">
                  <a:solidFill>
                    <a:srgbClr val="666666"/>
                  </a:solidFill>
                </a:rPr>
                <a:t>1200</a:t>
              </a:r>
            </a:p>
            <a:p>
              <a:pPr lvl="0" rtl="0">
                <a:spcBef>
                  <a:spcPts val="0"/>
                </a:spcBef>
                <a:buNone/>
              </a:pPr>
              <a:endParaRPr sz="700">
                <a:solidFill>
                  <a:srgbClr val="666666"/>
                </a:solidFill>
              </a:endParaRPr>
            </a:p>
            <a:p>
              <a:pPr lvl="0" rtl="0">
                <a:spcBef>
                  <a:spcPts val="0"/>
                </a:spcBef>
                <a:buNone/>
              </a:pPr>
              <a:r>
                <a:rPr lang="en-US" sz="700">
                  <a:solidFill>
                    <a:srgbClr val="666666"/>
                  </a:solidFill>
                </a:rPr>
                <a:t>1100</a:t>
              </a:r>
            </a:p>
            <a:p>
              <a:pPr lvl="0" rtl="0">
                <a:spcBef>
                  <a:spcPts val="0"/>
                </a:spcBef>
                <a:buNone/>
              </a:pPr>
              <a:endParaRPr sz="700">
                <a:solidFill>
                  <a:srgbClr val="666666"/>
                </a:solidFill>
              </a:endParaRPr>
            </a:p>
            <a:p>
              <a:pPr lvl="0" rtl="0">
                <a:spcBef>
                  <a:spcPts val="0"/>
                </a:spcBef>
                <a:buNone/>
              </a:pPr>
              <a:r>
                <a:rPr lang="en-US" sz="700">
                  <a:solidFill>
                    <a:srgbClr val="666666"/>
                  </a:solidFill>
                </a:rPr>
                <a:t>1000</a:t>
              </a:r>
            </a:p>
            <a:p>
              <a:pPr lvl="0" rtl="0">
                <a:spcBef>
                  <a:spcPts val="0"/>
                </a:spcBef>
                <a:buNone/>
              </a:pPr>
              <a:endParaRPr sz="700">
                <a:solidFill>
                  <a:srgbClr val="666666"/>
                </a:solidFill>
              </a:endParaRPr>
            </a:p>
            <a:p>
              <a:pPr lvl="0" rtl="0">
                <a:spcBef>
                  <a:spcPts val="0"/>
                </a:spcBef>
                <a:buNone/>
              </a:pPr>
              <a:r>
                <a:rPr lang="en-US" sz="700">
                  <a:solidFill>
                    <a:srgbClr val="666666"/>
                  </a:solidFill>
                </a:rPr>
                <a:t>900</a:t>
              </a:r>
            </a:p>
            <a:p>
              <a:pPr lvl="0" rtl="0">
                <a:spcBef>
                  <a:spcPts val="0"/>
                </a:spcBef>
                <a:buNone/>
              </a:pPr>
              <a:endParaRPr sz="700">
                <a:solidFill>
                  <a:srgbClr val="666666"/>
                </a:solidFill>
              </a:endParaRPr>
            </a:p>
            <a:p>
              <a:pPr lvl="0" rtl="0">
                <a:spcBef>
                  <a:spcPts val="0"/>
                </a:spcBef>
                <a:buNone/>
              </a:pPr>
              <a:r>
                <a:rPr lang="en-US" sz="700">
                  <a:solidFill>
                    <a:srgbClr val="666666"/>
                  </a:solidFill>
                </a:rPr>
                <a:t>800</a:t>
              </a:r>
            </a:p>
            <a:p>
              <a:pPr lvl="0" rtl="0">
                <a:spcBef>
                  <a:spcPts val="0"/>
                </a:spcBef>
                <a:buNone/>
              </a:pPr>
              <a:endParaRPr sz="700">
                <a:solidFill>
                  <a:srgbClr val="666666"/>
                </a:solidFill>
              </a:endParaRPr>
            </a:p>
            <a:p>
              <a:pPr lvl="0" rtl="0">
                <a:spcBef>
                  <a:spcPts val="0"/>
                </a:spcBef>
                <a:buNone/>
              </a:pPr>
              <a:r>
                <a:rPr lang="en-US" sz="700">
                  <a:solidFill>
                    <a:srgbClr val="666666"/>
                  </a:solidFill>
                </a:rPr>
                <a:t>700</a:t>
              </a:r>
            </a:p>
            <a:p>
              <a:pPr lvl="0" rtl="0">
                <a:spcBef>
                  <a:spcPts val="0"/>
                </a:spcBef>
                <a:buNone/>
              </a:pPr>
              <a:endParaRPr sz="700">
                <a:solidFill>
                  <a:srgbClr val="666666"/>
                </a:solidFill>
              </a:endParaRPr>
            </a:p>
            <a:p>
              <a:pPr lvl="0" rtl="0">
                <a:spcBef>
                  <a:spcPts val="0"/>
                </a:spcBef>
                <a:buNone/>
              </a:pPr>
              <a:r>
                <a:rPr lang="en-US" sz="700">
                  <a:solidFill>
                    <a:srgbClr val="666666"/>
                  </a:solidFill>
                </a:rPr>
                <a:t>600</a:t>
              </a:r>
            </a:p>
            <a:p>
              <a:pPr lvl="0" rtl="0">
                <a:spcBef>
                  <a:spcPts val="0"/>
                </a:spcBef>
                <a:buNone/>
              </a:pPr>
              <a:endParaRPr sz="700">
                <a:solidFill>
                  <a:srgbClr val="666666"/>
                </a:solidFill>
              </a:endParaRPr>
            </a:p>
            <a:p>
              <a:pPr lvl="0" rtl="0">
                <a:spcBef>
                  <a:spcPts val="0"/>
                </a:spcBef>
                <a:buNone/>
              </a:pPr>
              <a:r>
                <a:rPr lang="en-US" sz="700">
                  <a:solidFill>
                    <a:srgbClr val="666666"/>
                  </a:solidFill>
                </a:rPr>
                <a:t>500</a:t>
              </a:r>
            </a:p>
            <a:p>
              <a:pPr lvl="0" rtl="0">
                <a:spcBef>
                  <a:spcPts val="0"/>
                </a:spcBef>
                <a:buNone/>
              </a:pPr>
              <a:endParaRPr sz="700">
                <a:solidFill>
                  <a:srgbClr val="666666"/>
                </a:solidFill>
              </a:endParaRPr>
            </a:p>
            <a:p>
              <a:pPr lvl="0" rtl="0">
                <a:spcBef>
                  <a:spcPts val="0"/>
                </a:spcBef>
                <a:buNone/>
              </a:pPr>
              <a:r>
                <a:rPr lang="en-US" sz="700">
                  <a:solidFill>
                    <a:srgbClr val="666666"/>
                  </a:solidFill>
                </a:rPr>
                <a:t>400</a:t>
              </a:r>
            </a:p>
            <a:p>
              <a:pPr lvl="0" rtl="0">
                <a:spcBef>
                  <a:spcPts val="0"/>
                </a:spcBef>
                <a:buNone/>
              </a:pPr>
              <a:endParaRPr sz="700">
                <a:solidFill>
                  <a:srgbClr val="666666"/>
                </a:solidFill>
              </a:endParaRPr>
            </a:p>
            <a:p>
              <a:pPr lvl="0" rtl="0">
                <a:spcBef>
                  <a:spcPts val="0"/>
                </a:spcBef>
                <a:buNone/>
              </a:pPr>
              <a:r>
                <a:rPr lang="en-US" sz="700">
                  <a:solidFill>
                    <a:srgbClr val="666666"/>
                  </a:solidFill>
                </a:rPr>
                <a:t>300</a:t>
              </a:r>
            </a:p>
            <a:p>
              <a:pPr lvl="0" rtl="0">
                <a:spcBef>
                  <a:spcPts val="0"/>
                </a:spcBef>
                <a:buNone/>
              </a:pPr>
              <a:endParaRPr sz="700">
                <a:solidFill>
                  <a:srgbClr val="666666"/>
                </a:solidFill>
              </a:endParaRPr>
            </a:p>
            <a:p>
              <a:pPr lvl="0" rtl="0">
                <a:spcBef>
                  <a:spcPts val="0"/>
                </a:spcBef>
                <a:buNone/>
              </a:pPr>
              <a:r>
                <a:rPr lang="en-US" sz="700">
                  <a:solidFill>
                    <a:srgbClr val="666666"/>
                  </a:solidFill>
                </a:rPr>
                <a:t>200</a:t>
              </a:r>
            </a:p>
            <a:p>
              <a:pPr lvl="0" rtl="0">
                <a:spcBef>
                  <a:spcPts val="0"/>
                </a:spcBef>
                <a:buNone/>
              </a:pPr>
              <a:endParaRPr sz="700">
                <a:solidFill>
                  <a:srgbClr val="666666"/>
                </a:solidFill>
              </a:endParaRPr>
            </a:p>
            <a:p>
              <a:pPr lvl="0" rtl="0">
                <a:spcBef>
                  <a:spcPts val="0"/>
                </a:spcBef>
                <a:buNone/>
              </a:pPr>
              <a:r>
                <a:rPr lang="en-US" sz="700">
                  <a:solidFill>
                    <a:srgbClr val="666666"/>
                  </a:solidFill>
                </a:rPr>
                <a:t>100</a:t>
              </a:r>
            </a:p>
            <a:p>
              <a:pPr lvl="0" rtl="0">
                <a:spcBef>
                  <a:spcPts val="0"/>
                </a:spcBef>
                <a:buNone/>
              </a:pPr>
              <a:endParaRPr sz="700">
                <a:solidFill>
                  <a:srgbClr val="666666"/>
                </a:solidFill>
              </a:endParaRPr>
            </a:p>
            <a:p>
              <a:pPr lvl="0" rtl="0">
                <a:spcBef>
                  <a:spcPts val="0"/>
                </a:spcBef>
                <a:buNone/>
              </a:pPr>
              <a:r>
                <a:rPr lang="en-US" sz="700">
                  <a:solidFill>
                    <a:srgbClr val="666666"/>
                  </a:solidFill>
                </a:rPr>
                <a:t>0</a:t>
              </a:r>
            </a:p>
          </p:txBody>
        </p:sp>
        <p:sp>
          <p:nvSpPr>
            <p:cNvPr id="210" name="Shape 210"/>
            <p:cNvSpPr txBox="1"/>
            <p:nvPr/>
          </p:nvSpPr>
          <p:spPr>
            <a:xfrm>
              <a:off x="6231875" y="1531650"/>
              <a:ext cx="6407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grpSp>
      <p:pic>
        <p:nvPicPr>
          <p:cNvPr id="211" name="Shape 211"/>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1836845" y="2029551"/>
            <a:ext cx="328751" cy="4660124"/>
          </a:xfrm>
          <a:prstGeom prst="rect">
            <a:avLst/>
          </a:prstGeom>
          <a:noFill/>
          <a:ln>
            <a:noFill/>
          </a:ln>
        </p:spPr>
      </p:pic>
      <p:sp>
        <p:nvSpPr>
          <p:cNvPr id="212" name="Shape 212"/>
          <p:cNvSpPr txBox="1"/>
          <p:nvPr/>
        </p:nvSpPr>
        <p:spPr>
          <a:xfrm>
            <a:off x="1659875" y="1760250"/>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pic>
        <p:nvPicPr>
          <p:cNvPr id="213" name="Shape 213"/>
          <p:cNvPicPr preferRelativeResize="0"/>
          <p:nvPr/>
        </p:nvPicPr>
        <p:blipFill rotWithShape="1">
          <a:blip r:embed="rId12">
            <a:alphaModFix/>
            <a:extLst>
              <a:ext uri="{28A0092B-C50C-407E-A947-70E740481C1C}">
                <a14:useLocalDpi xmlns:a14="http://schemas.microsoft.com/office/drawing/2010/main" val="0"/>
              </a:ext>
            </a:extLst>
          </a:blip>
          <a:srcRect/>
          <a:stretch/>
        </p:blipFill>
        <p:spPr>
          <a:xfrm>
            <a:off x="1715350" y="2144850"/>
            <a:ext cx="121500" cy="4463051"/>
          </a:xfrm>
          <a:prstGeom prst="rect">
            <a:avLst/>
          </a:prstGeom>
          <a:noFill/>
          <a:ln>
            <a:noFill/>
          </a:ln>
        </p:spPr>
      </p:pic>
      <p:sp>
        <p:nvSpPr>
          <p:cNvPr id="214" name="Shape 214"/>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None/>
            </a:pPr>
            <a:r>
              <a:rPr lang="en-US" sz="2800">
                <a:solidFill>
                  <a:schemeClr val="accent1"/>
                </a:solidFill>
              </a:rPr>
              <a:t>Resultados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extLst>
              <a:ext uri="{28A0092B-C50C-407E-A947-70E740481C1C}">
                <a14:useLocalDpi xmlns:a14="http://schemas.microsoft.com/office/drawing/2010/main" val="0"/>
              </a:ext>
            </a:extLst>
          </a:blip>
          <a:srcRect t="2381" r="10265"/>
          <a:stretch/>
        </p:blipFill>
        <p:spPr>
          <a:xfrm>
            <a:off x="6454000" y="2042525"/>
            <a:ext cx="1484774" cy="4845626"/>
          </a:xfrm>
          <a:prstGeom prst="rect">
            <a:avLst/>
          </a:prstGeom>
          <a:noFill/>
          <a:ln>
            <a:noFill/>
          </a:ln>
        </p:spPr>
      </p:pic>
      <p:sp>
        <p:nvSpPr>
          <p:cNvPr id="221" name="Shape 221"/>
          <p:cNvSpPr txBox="1">
            <a:spLocks noGrp="1"/>
          </p:cNvSpPr>
          <p:nvPr>
            <p:ph type="body" idx="1"/>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222" name="Shape 222"/>
          <p:cNvSpPr txBox="1">
            <a:spLocks noGrp="1"/>
          </p:cNvSpPr>
          <p:nvPr>
            <p:ph type="body" idx="2"/>
          </p:nvPr>
        </p:nvSpPr>
        <p:spPr>
          <a:xfrm>
            <a:off x="2396150" y="956800"/>
            <a:ext cx="4490100"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Temperatura media anual</a:t>
            </a:r>
          </a:p>
        </p:txBody>
      </p:sp>
      <p:grpSp>
        <p:nvGrpSpPr>
          <p:cNvPr id="223" name="Shape 223"/>
          <p:cNvGrpSpPr/>
          <p:nvPr/>
        </p:nvGrpSpPr>
        <p:grpSpPr>
          <a:xfrm>
            <a:off x="2412500" y="2258151"/>
            <a:ext cx="438896" cy="4660124"/>
            <a:chOff x="2412500" y="2258151"/>
            <a:chExt cx="438896" cy="4660124"/>
          </a:xfrm>
        </p:grpSpPr>
        <p:pic>
          <p:nvPicPr>
            <p:cNvPr id="224" name="Shape 22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522645" y="2258151"/>
              <a:ext cx="328751" cy="4660124"/>
            </a:xfrm>
            <a:prstGeom prst="rect">
              <a:avLst/>
            </a:prstGeom>
            <a:noFill/>
            <a:ln>
              <a:noFill/>
            </a:ln>
          </p:spPr>
        </p:pic>
        <p:pic>
          <p:nvPicPr>
            <p:cNvPr id="225" name="Shape 225"/>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2412500" y="2373450"/>
              <a:ext cx="110150" cy="4463051"/>
            </a:xfrm>
            <a:prstGeom prst="rect">
              <a:avLst/>
            </a:prstGeom>
            <a:noFill/>
            <a:ln>
              <a:noFill/>
            </a:ln>
          </p:spPr>
        </p:pic>
      </p:grpSp>
      <p:sp>
        <p:nvSpPr>
          <p:cNvPr id="226" name="Shape 226"/>
          <p:cNvSpPr txBox="1">
            <a:spLocks noGrp="1"/>
          </p:cNvSpPr>
          <p:nvPr>
            <p:ph type="body" idx="3"/>
          </p:nvPr>
        </p:nvSpPr>
        <p:spPr>
          <a:xfrm>
            <a:off x="3645655" y="1417201"/>
            <a:ext cx="4294499" cy="696899"/>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227" name="Shape 227"/>
          <p:cNvSpPr txBox="1">
            <a:spLocks noGrp="1"/>
          </p:cNvSpPr>
          <p:nvPr>
            <p:ph type="body" idx="4"/>
          </p:nvPr>
        </p:nvSpPr>
        <p:spPr>
          <a:xfrm>
            <a:off x="1101830" y="1417201"/>
            <a:ext cx="1990025"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228" name="Shape 228"/>
          <p:cNvSpPr txBox="1">
            <a:spLocks noGrp="1"/>
          </p:cNvSpPr>
          <p:nvPr>
            <p:ph type="body" idx="5"/>
          </p:nvPr>
        </p:nvSpPr>
        <p:spPr>
          <a:xfrm rot="-5400000">
            <a:off x="3811125" y="4284375"/>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2.6</a:t>
            </a:r>
          </a:p>
          <a:p>
            <a:pPr marR="0" lvl="0" algn="ctr" rtl="0">
              <a:lnSpc>
                <a:spcPct val="100000"/>
              </a:lnSpc>
              <a:spcBef>
                <a:spcPts val="0"/>
              </a:spcBef>
              <a:spcAft>
                <a:spcPts val="0"/>
              </a:spcAft>
              <a:buNone/>
            </a:pPr>
            <a:endParaRPr sz="1600">
              <a:solidFill>
                <a:schemeClr val="dk1"/>
              </a:solidFill>
            </a:endParaRPr>
          </a:p>
        </p:txBody>
      </p:sp>
      <p:pic>
        <p:nvPicPr>
          <p:cNvPr id="229" name="Shape 229"/>
          <p:cNvPicPr preferRelativeResize="0"/>
          <p:nvPr/>
        </p:nvPicPr>
        <p:blipFill rotWithShape="1">
          <a:blip r:embed="rId6">
            <a:alphaModFix/>
            <a:extLst>
              <a:ext uri="{28A0092B-C50C-407E-A947-70E740481C1C}">
                <a14:useLocalDpi xmlns:a14="http://schemas.microsoft.com/office/drawing/2010/main" val="0"/>
              </a:ext>
            </a:extLst>
          </a:blip>
          <a:srcRect t="2381" r="10265"/>
          <a:stretch/>
        </p:blipFill>
        <p:spPr>
          <a:xfrm>
            <a:off x="3998300" y="2042525"/>
            <a:ext cx="1484774" cy="4845626"/>
          </a:xfrm>
          <a:prstGeom prst="rect">
            <a:avLst/>
          </a:prstGeom>
          <a:noFill/>
          <a:ln>
            <a:noFill/>
          </a:ln>
        </p:spPr>
      </p:pic>
      <p:pic>
        <p:nvPicPr>
          <p:cNvPr id="230" name="Shape 230"/>
          <p:cNvPicPr preferRelativeResize="0"/>
          <p:nvPr/>
        </p:nvPicPr>
        <p:blipFill rotWithShape="1">
          <a:blip r:embed="rId7">
            <a:alphaModFix/>
            <a:extLst>
              <a:ext uri="{28A0092B-C50C-407E-A947-70E740481C1C}">
                <a14:useLocalDpi xmlns:a14="http://schemas.microsoft.com/office/drawing/2010/main" val="0"/>
              </a:ext>
            </a:extLst>
          </a:blip>
          <a:srcRect t="2381" r="17566"/>
          <a:stretch/>
        </p:blipFill>
        <p:spPr>
          <a:xfrm>
            <a:off x="1048625" y="2042525"/>
            <a:ext cx="1363875" cy="4845626"/>
          </a:xfrm>
          <a:prstGeom prst="rect">
            <a:avLst/>
          </a:prstGeom>
          <a:noFill/>
          <a:ln>
            <a:noFill/>
          </a:ln>
        </p:spPr>
      </p:pic>
      <p:sp>
        <p:nvSpPr>
          <p:cNvPr id="231" name="Shape 231"/>
          <p:cNvSpPr txBox="1">
            <a:spLocks noGrp="1"/>
          </p:cNvSpPr>
          <p:nvPr>
            <p:ph type="body" idx="6"/>
          </p:nvPr>
        </p:nvSpPr>
        <p:spPr>
          <a:xfrm rot="-5400000">
            <a:off x="25429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232" name="Shape 232"/>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3" name="Shape 233"/>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5" name="Shape 235"/>
          <p:cNvSpPr txBox="1"/>
          <p:nvPr/>
        </p:nvSpPr>
        <p:spPr>
          <a:xfrm>
            <a:off x="2345675" y="1959104"/>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36" name="Shape 236"/>
          <p:cNvSpPr txBox="1"/>
          <p:nvPr/>
        </p:nvSpPr>
        <p:spPr>
          <a:xfrm>
            <a:off x="5606800" y="1959525"/>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37" name="Shape 237"/>
          <p:cNvSpPr txBox="1"/>
          <p:nvPr/>
        </p:nvSpPr>
        <p:spPr>
          <a:xfrm>
            <a:off x="8066475" y="1929779"/>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38" name="Shape 238"/>
          <p:cNvSpPr txBox="1"/>
          <p:nvPr/>
        </p:nvSpPr>
        <p:spPr>
          <a:xfrm>
            <a:off x="5413129" y="1992954"/>
            <a:ext cx="431400" cy="4845600"/>
          </a:xfrm>
          <a:prstGeom prst="rect">
            <a:avLst/>
          </a:prstGeom>
          <a:noFill/>
          <a:ln>
            <a:noFill/>
          </a:ln>
        </p:spPr>
        <p:txBody>
          <a:bodyPr lIns="91425" tIns="91425" rIns="91425" bIns="91425" anchor="t" anchorCtr="0">
            <a:noAutofit/>
          </a:bodyPr>
          <a:lstStyle/>
          <a:p>
            <a:pPr rtl="0">
              <a:spcBef>
                <a:spcPts val="0"/>
              </a:spcBef>
              <a:buNone/>
            </a:pPr>
            <a:r>
              <a:rPr lang="en-US" sz="800"/>
              <a:t>1.9</a:t>
            </a:r>
          </a:p>
          <a:p>
            <a:pPr rtl="0">
              <a:spcBef>
                <a:spcPts val="0"/>
              </a:spcBef>
              <a:buNone/>
            </a:pPr>
            <a:endParaRPr sz="800"/>
          </a:p>
          <a:p>
            <a:pPr rtl="0">
              <a:spcBef>
                <a:spcPts val="0"/>
              </a:spcBef>
              <a:buNone/>
            </a:pPr>
            <a:r>
              <a:rPr lang="en-US" sz="800"/>
              <a:t>1.8</a:t>
            </a:r>
          </a:p>
          <a:p>
            <a:pPr rtl="0">
              <a:spcBef>
                <a:spcPts val="0"/>
              </a:spcBef>
              <a:buNone/>
            </a:pPr>
            <a:endParaRPr sz="800"/>
          </a:p>
          <a:p>
            <a:pPr rtl="0">
              <a:spcBef>
                <a:spcPts val="0"/>
              </a:spcBef>
              <a:buNone/>
            </a:pPr>
            <a:r>
              <a:rPr lang="en-US" sz="800"/>
              <a:t>1.7</a:t>
            </a:r>
          </a:p>
          <a:p>
            <a:pPr rtl="0">
              <a:spcBef>
                <a:spcPts val="0"/>
              </a:spcBef>
              <a:buNone/>
            </a:pPr>
            <a:endParaRPr sz="800"/>
          </a:p>
          <a:p>
            <a:pPr rtl="0">
              <a:spcBef>
                <a:spcPts val="0"/>
              </a:spcBef>
              <a:buNone/>
            </a:pPr>
            <a:r>
              <a:rPr lang="en-US" sz="800"/>
              <a:t>1.6</a:t>
            </a:r>
          </a:p>
          <a:p>
            <a:pPr rtl="0">
              <a:spcBef>
                <a:spcPts val="0"/>
              </a:spcBef>
              <a:buNone/>
            </a:pPr>
            <a:endParaRPr sz="800"/>
          </a:p>
          <a:p>
            <a:pPr rtl="0">
              <a:spcBef>
                <a:spcPts val="0"/>
              </a:spcBef>
              <a:buNone/>
            </a:pPr>
            <a:r>
              <a:rPr lang="en-US" sz="800"/>
              <a:t>1.5</a:t>
            </a:r>
          </a:p>
          <a:p>
            <a:pPr rtl="0">
              <a:spcBef>
                <a:spcPts val="0"/>
              </a:spcBef>
              <a:buNone/>
            </a:pPr>
            <a:endParaRPr sz="800"/>
          </a:p>
          <a:p>
            <a:pPr rtl="0">
              <a:spcBef>
                <a:spcPts val="0"/>
              </a:spcBef>
              <a:buNone/>
            </a:pPr>
            <a:r>
              <a:rPr lang="en-US" sz="800"/>
              <a:t>1.4</a:t>
            </a:r>
          </a:p>
          <a:p>
            <a:pPr rtl="0">
              <a:spcBef>
                <a:spcPts val="0"/>
              </a:spcBef>
              <a:buNone/>
            </a:pPr>
            <a:endParaRPr sz="800"/>
          </a:p>
          <a:p>
            <a:pPr rtl="0">
              <a:spcBef>
                <a:spcPts val="0"/>
              </a:spcBef>
              <a:buNone/>
            </a:pPr>
            <a:r>
              <a:rPr lang="en-US" sz="800"/>
              <a:t>1.3</a:t>
            </a:r>
          </a:p>
          <a:p>
            <a:pPr rtl="0">
              <a:spcBef>
                <a:spcPts val="0"/>
              </a:spcBef>
              <a:buNone/>
            </a:pPr>
            <a:endParaRPr sz="800"/>
          </a:p>
          <a:p>
            <a:pPr rtl="0">
              <a:spcBef>
                <a:spcPts val="0"/>
              </a:spcBef>
              <a:buNone/>
            </a:pPr>
            <a:r>
              <a:rPr lang="en-US" sz="800"/>
              <a:t>1.2</a:t>
            </a:r>
          </a:p>
          <a:p>
            <a:pPr rtl="0">
              <a:spcBef>
                <a:spcPts val="0"/>
              </a:spcBef>
              <a:buNone/>
            </a:pPr>
            <a:endParaRPr sz="800"/>
          </a:p>
          <a:p>
            <a:pPr rtl="0">
              <a:spcBef>
                <a:spcPts val="0"/>
              </a:spcBef>
              <a:buNone/>
            </a:pPr>
            <a:r>
              <a:rPr lang="en-US" sz="800"/>
              <a:t>1.1</a:t>
            </a:r>
          </a:p>
          <a:p>
            <a:pPr rtl="0">
              <a:spcBef>
                <a:spcPts val="0"/>
              </a:spcBef>
              <a:buNone/>
            </a:pPr>
            <a:endParaRPr sz="800"/>
          </a:p>
          <a:p>
            <a:pPr rtl="0">
              <a:spcBef>
                <a:spcPts val="0"/>
              </a:spcBef>
              <a:buNone/>
            </a:pPr>
            <a:r>
              <a:rPr lang="en-US" sz="800"/>
              <a:t>1.0</a:t>
            </a:r>
          </a:p>
          <a:p>
            <a:pPr rtl="0">
              <a:spcBef>
                <a:spcPts val="0"/>
              </a:spcBef>
              <a:buNone/>
            </a:pPr>
            <a:endParaRPr sz="800"/>
          </a:p>
          <a:p>
            <a:pPr rtl="0">
              <a:spcBef>
                <a:spcPts val="0"/>
              </a:spcBef>
              <a:buNone/>
            </a:pPr>
            <a:r>
              <a:rPr lang="en-US" sz="800"/>
              <a:t>0.9</a:t>
            </a:r>
          </a:p>
          <a:p>
            <a:pPr rtl="0">
              <a:spcBef>
                <a:spcPts val="0"/>
              </a:spcBef>
              <a:buNone/>
            </a:pPr>
            <a:endParaRPr sz="800"/>
          </a:p>
          <a:p>
            <a:pPr rtl="0">
              <a:spcBef>
                <a:spcPts val="0"/>
              </a:spcBef>
              <a:buNone/>
            </a:pPr>
            <a:r>
              <a:rPr lang="en-US" sz="800"/>
              <a:t>0.8</a:t>
            </a:r>
          </a:p>
          <a:p>
            <a:pPr rtl="0">
              <a:spcBef>
                <a:spcPts val="0"/>
              </a:spcBef>
              <a:buNone/>
            </a:pPr>
            <a:endParaRPr sz="800"/>
          </a:p>
          <a:p>
            <a:pPr rtl="0">
              <a:spcBef>
                <a:spcPts val="0"/>
              </a:spcBef>
              <a:buNone/>
            </a:pPr>
            <a:r>
              <a:rPr lang="en-US" sz="800"/>
              <a:t>0.7</a:t>
            </a:r>
          </a:p>
          <a:p>
            <a:pPr rtl="0">
              <a:spcBef>
                <a:spcPts val="0"/>
              </a:spcBef>
              <a:buNone/>
            </a:pPr>
            <a:endParaRPr sz="800"/>
          </a:p>
          <a:p>
            <a:pPr rtl="0">
              <a:spcBef>
                <a:spcPts val="0"/>
              </a:spcBef>
              <a:buNone/>
            </a:pPr>
            <a:r>
              <a:rPr lang="en-US" sz="800"/>
              <a:t>0.6</a:t>
            </a:r>
          </a:p>
          <a:p>
            <a:pPr rtl="0">
              <a:spcBef>
                <a:spcPts val="0"/>
              </a:spcBef>
              <a:buNone/>
            </a:pPr>
            <a:endParaRPr sz="800"/>
          </a:p>
          <a:p>
            <a:pPr rtl="0">
              <a:spcBef>
                <a:spcPts val="0"/>
              </a:spcBef>
              <a:buNone/>
            </a:pPr>
            <a:r>
              <a:rPr lang="en-US" sz="800"/>
              <a:t>0.5</a:t>
            </a:r>
          </a:p>
          <a:p>
            <a:pPr rtl="0">
              <a:spcBef>
                <a:spcPts val="0"/>
              </a:spcBef>
              <a:buNone/>
            </a:pPr>
            <a:endParaRPr sz="800"/>
          </a:p>
          <a:p>
            <a:pPr rtl="0">
              <a:spcBef>
                <a:spcPts val="0"/>
              </a:spcBef>
              <a:buNone/>
            </a:pPr>
            <a:r>
              <a:rPr lang="en-US" sz="800"/>
              <a:t>0.4</a:t>
            </a:r>
          </a:p>
          <a:p>
            <a:pPr rtl="0">
              <a:spcBef>
                <a:spcPts val="0"/>
              </a:spcBef>
              <a:buNone/>
            </a:pPr>
            <a:endParaRPr sz="800"/>
          </a:p>
          <a:p>
            <a:pPr rtl="0">
              <a:spcBef>
                <a:spcPts val="0"/>
              </a:spcBef>
              <a:buNone/>
            </a:pPr>
            <a:r>
              <a:rPr lang="en-US" sz="800"/>
              <a:t>0.3</a:t>
            </a:r>
          </a:p>
          <a:p>
            <a:pPr rtl="0">
              <a:spcBef>
                <a:spcPts val="0"/>
              </a:spcBef>
              <a:buNone/>
            </a:pPr>
            <a:endParaRPr sz="800"/>
          </a:p>
          <a:p>
            <a:pPr rtl="0">
              <a:spcBef>
                <a:spcPts val="0"/>
              </a:spcBef>
              <a:buNone/>
            </a:pPr>
            <a:r>
              <a:rPr lang="en-US" sz="800"/>
              <a:t>0.2</a:t>
            </a:r>
          </a:p>
          <a:p>
            <a:pPr rtl="0">
              <a:spcBef>
                <a:spcPts val="0"/>
              </a:spcBef>
              <a:buNone/>
            </a:pPr>
            <a:endParaRPr sz="800"/>
          </a:p>
          <a:p>
            <a:pPr rtl="0">
              <a:spcBef>
                <a:spcPts val="0"/>
              </a:spcBef>
              <a:buNone/>
            </a:pPr>
            <a:r>
              <a:rPr lang="en-US" sz="800"/>
              <a:t>0.1</a:t>
            </a:r>
          </a:p>
          <a:p>
            <a:pPr rtl="0">
              <a:spcBef>
                <a:spcPts val="0"/>
              </a:spcBef>
              <a:buNone/>
            </a:pPr>
            <a:endParaRPr sz="800"/>
          </a:p>
          <a:p>
            <a:pPr>
              <a:spcBef>
                <a:spcPts val="0"/>
              </a:spcBef>
              <a:buNone/>
            </a:pPr>
            <a:r>
              <a:rPr lang="en-US" sz="800"/>
              <a:t>0</a:t>
            </a:r>
          </a:p>
        </p:txBody>
      </p:sp>
      <p:sp>
        <p:nvSpPr>
          <p:cNvPr id="239" name="Shape 239"/>
          <p:cNvSpPr txBox="1"/>
          <p:nvPr/>
        </p:nvSpPr>
        <p:spPr>
          <a:xfrm>
            <a:off x="78515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1.9</a:t>
            </a:r>
          </a:p>
          <a:p>
            <a:pPr lvl="0" rtl="0">
              <a:spcBef>
                <a:spcPts val="0"/>
              </a:spcBef>
              <a:buNone/>
            </a:pPr>
            <a:endParaRPr sz="800"/>
          </a:p>
          <a:p>
            <a:pPr lvl="0" rtl="0">
              <a:spcBef>
                <a:spcPts val="0"/>
              </a:spcBef>
              <a:buNone/>
            </a:pPr>
            <a:r>
              <a:rPr lang="en-US" sz="800"/>
              <a:t>1.8</a:t>
            </a:r>
          </a:p>
          <a:p>
            <a:pPr lvl="0" rtl="0">
              <a:spcBef>
                <a:spcPts val="0"/>
              </a:spcBef>
              <a:buNone/>
            </a:pPr>
            <a:endParaRPr sz="800"/>
          </a:p>
          <a:p>
            <a:pPr lvl="0" rtl="0">
              <a:spcBef>
                <a:spcPts val="0"/>
              </a:spcBef>
              <a:buNone/>
            </a:pPr>
            <a:r>
              <a:rPr lang="en-US" sz="800"/>
              <a:t>1.7</a:t>
            </a:r>
          </a:p>
          <a:p>
            <a:pPr lvl="0" rtl="0">
              <a:spcBef>
                <a:spcPts val="0"/>
              </a:spcBef>
              <a:buNone/>
            </a:pPr>
            <a:endParaRPr sz="800"/>
          </a:p>
          <a:p>
            <a:pPr lvl="0" rtl="0">
              <a:spcBef>
                <a:spcPts val="0"/>
              </a:spcBef>
              <a:buNone/>
            </a:pPr>
            <a:r>
              <a:rPr lang="en-US" sz="800"/>
              <a:t>1.6</a:t>
            </a:r>
          </a:p>
          <a:p>
            <a:pPr lvl="0" rtl="0">
              <a:spcBef>
                <a:spcPts val="0"/>
              </a:spcBef>
              <a:buNone/>
            </a:pPr>
            <a:endParaRPr sz="800"/>
          </a:p>
          <a:p>
            <a:pPr lvl="0" rtl="0">
              <a:spcBef>
                <a:spcPts val="0"/>
              </a:spcBef>
              <a:buNone/>
            </a:pPr>
            <a:r>
              <a:rPr lang="en-US" sz="800"/>
              <a:t>1.5</a:t>
            </a:r>
          </a:p>
          <a:p>
            <a:pPr lvl="0" rtl="0">
              <a:spcBef>
                <a:spcPts val="0"/>
              </a:spcBef>
              <a:buNone/>
            </a:pPr>
            <a:endParaRPr sz="800"/>
          </a:p>
          <a:p>
            <a:pPr lvl="0" rtl="0">
              <a:spcBef>
                <a:spcPts val="0"/>
              </a:spcBef>
              <a:buNone/>
            </a:pPr>
            <a:r>
              <a:rPr lang="en-US" sz="800"/>
              <a:t>1.4</a:t>
            </a:r>
          </a:p>
          <a:p>
            <a:pPr lvl="0" rtl="0">
              <a:spcBef>
                <a:spcPts val="0"/>
              </a:spcBef>
              <a:buNone/>
            </a:pPr>
            <a:endParaRPr sz="800"/>
          </a:p>
          <a:p>
            <a:pPr lvl="0" rtl="0">
              <a:spcBef>
                <a:spcPts val="0"/>
              </a:spcBef>
              <a:buNone/>
            </a:pPr>
            <a:r>
              <a:rPr lang="en-US" sz="800"/>
              <a:t>1.3</a:t>
            </a:r>
          </a:p>
          <a:p>
            <a:pPr lvl="0" rtl="0">
              <a:spcBef>
                <a:spcPts val="0"/>
              </a:spcBef>
              <a:buNone/>
            </a:pPr>
            <a:endParaRPr sz="800"/>
          </a:p>
          <a:p>
            <a:pPr lvl="0" rtl="0">
              <a:spcBef>
                <a:spcPts val="0"/>
              </a:spcBef>
              <a:buNone/>
            </a:pPr>
            <a:r>
              <a:rPr lang="en-US" sz="800"/>
              <a:t>1.2</a:t>
            </a:r>
          </a:p>
          <a:p>
            <a:pPr lvl="0" rtl="0">
              <a:spcBef>
                <a:spcPts val="0"/>
              </a:spcBef>
              <a:buNone/>
            </a:pPr>
            <a:endParaRPr sz="800"/>
          </a:p>
          <a:p>
            <a:pPr lvl="0" rtl="0">
              <a:spcBef>
                <a:spcPts val="0"/>
              </a:spcBef>
              <a:buNone/>
            </a:pPr>
            <a:r>
              <a:rPr lang="en-US" sz="800"/>
              <a:t>1.1</a:t>
            </a:r>
          </a:p>
          <a:p>
            <a:pPr lvl="0" rtl="0">
              <a:spcBef>
                <a:spcPts val="0"/>
              </a:spcBef>
              <a:buNone/>
            </a:pPr>
            <a:endParaRPr sz="800"/>
          </a:p>
          <a:p>
            <a:pPr lvl="0" rtl="0">
              <a:spcBef>
                <a:spcPts val="0"/>
              </a:spcBef>
              <a:buNone/>
            </a:pPr>
            <a:r>
              <a:rPr lang="en-US" sz="800"/>
              <a:t>1.0</a:t>
            </a:r>
          </a:p>
          <a:p>
            <a:pPr lvl="0" rtl="0">
              <a:spcBef>
                <a:spcPts val="0"/>
              </a:spcBef>
              <a:buNone/>
            </a:pPr>
            <a:endParaRPr sz="800"/>
          </a:p>
          <a:p>
            <a:pPr lvl="0" rtl="0">
              <a:spcBef>
                <a:spcPts val="0"/>
              </a:spcBef>
              <a:buNone/>
            </a:pPr>
            <a:r>
              <a:rPr lang="en-US" sz="800"/>
              <a:t>0.9</a:t>
            </a:r>
          </a:p>
          <a:p>
            <a:pPr lvl="0" rtl="0">
              <a:spcBef>
                <a:spcPts val="0"/>
              </a:spcBef>
              <a:buNone/>
            </a:pPr>
            <a:endParaRPr sz="800"/>
          </a:p>
          <a:p>
            <a:pPr lvl="0" rtl="0">
              <a:spcBef>
                <a:spcPts val="0"/>
              </a:spcBef>
              <a:buNone/>
            </a:pPr>
            <a:r>
              <a:rPr lang="en-US" sz="800"/>
              <a:t>0.8</a:t>
            </a:r>
          </a:p>
          <a:p>
            <a:pPr lvl="0" rtl="0">
              <a:spcBef>
                <a:spcPts val="0"/>
              </a:spcBef>
              <a:buNone/>
            </a:pPr>
            <a:endParaRPr sz="800"/>
          </a:p>
          <a:p>
            <a:pPr lvl="0" rtl="0">
              <a:spcBef>
                <a:spcPts val="0"/>
              </a:spcBef>
              <a:buNone/>
            </a:pPr>
            <a:r>
              <a:rPr lang="en-US" sz="800"/>
              <a:t>0.7</a:t>
            </a:r>
          </a:p>
          <a:p>
            <a:pPr lvl="0" rtl="0">
              <a:spcBef>
                <a:spcPts val="0"/>
              </a:spcBef>
              <a:buNone/>
            </a:pPr>
            <a:endParaRPr sz="800"/>
          </a:p>
          <a:p>
            <a:pPr lvl="0" rtl="0">
              <a:spcBef>
                <a:spcPts val="0"/>
              </a:spcBef>
              <a:buNone/>
            </a:pPr>
            <a:r>
              <a:rPr lang="en-US" sz="800"/>
              <a:t>0.6</a:t>
            </a:r>
          </a:p>
          <a:p>
            <a:pPr lvl="0" rtl="0">
              <a:spcBef>
                <a:spcPts val="0"/>
              </a:spcBef>
              <a:buNone/>
            </a:pPr>
            <a:endParaRPr sz="800"/>
          </a:p>
          <a:p>
            <a:pPr lvl="0" rtl="0">
              <a:spcBef>
                <a:spcPts val="0"/>
              </a:spcBef>
              <a:buNone/>
            </a:pPr>
            <a:r>
              <a:rPr lang="en-US" sz="800"/>
              <a:t>0.5</a:t>
            </a:r>
          </a:p>
          <a:p>
            <a:pPr lvl="0" rtl="0">
              <a:spcBef>
                <a:spcPts val="0"/>
              </a:spcBef>
              <a:buNone/>
            </a:pPr>
            <a:endParaRPr sz="800"/>
          </a:p>
          <a:p>
            <a:pPr lvl="0" rtl="0">
              <a:spcBef>
                <a:spcPts val="0"/>
              </a:spcBef>
              <a:buNone/>
            </a:pPr>
            <a:r>
              <a:rPr lang="en-US" sz="800"/>
              <a:t>0.4</a:t>
            </a:r>
          </a:p>
          <a:p>
            <a:pPr lvl="0" rtl="0">
              <a:spcBef>
                <a:spcPts val="0"/>
              </a:spcBef>
              <a:buNone/>
            </a:pPr>
            <a:endParaRPr sz="800"/>
          </a:p>
          <a:p>
            <a:pPr lvl="0" rtl="0">
              <a:spcBef>
                <a:spcPts val="0"/>
              </a:spcBef>
              <a:buNone/>
            </a:pPr>
            <a:r>
              <a:rPr lang="en-US" sz="800"/>
              <a:t>0.3</a:t>
            </a:r>
          </a:p>
          <a:p>
            <a:pPr lvl="0" rtl="0">
              <a:spcBef>
                <a:spcPts val="0"/>
              </a:spcBef>
              <a:buNone/>
            </a:pPr>
            <a:endParaRPr sz="800"/>
          </a:p>
          <a:p>
            <a:pPr lvl="0" rtl="0">
              <a:spcBef>
                <a:spcPts val="0"/>
              </a:spcBef>
              <a:buNone/>
            </a:pPr>
            <a:r>
              <a:rPr lang="en-US" sz="800"/>
              <a:t>0.2</a:t>
            </a:r>
          </a:p>
          <a:p>
            <a:pPr lvl="0" rtl="0">
              <a:spcBef>
                <a:spcPts val="0"/>
              </a:spcBef>
              <a:buNone/>
            </a:pPr>
            <a:endParaRPr sz="800"/>
          </a:p>
          <a:p>
            <a:pPr lvl="0" rtl="0">
              <a:spcBef>
                <a:spcPts val="0"/>
              </a:spcBef>
              <a:buNone/>
            </a:pPr>
            <a:r>
              <a:rPr lang="en-US" sz="800"/>
              <a:t>0.1</a:t>
            </a:r>
          </a:p>
          <a:p>
            <a:pPr lvl="0" rtl="0">
              <a:spcBef>
                <a:spcPts val="0"/>
              </a:spcBef>
              <a:buNone/>
            </a:pPr>
            <a:endParaRPr sz="800"/>
          </a:p>
          <a:p>
            <a:pPr lvl="0" rtl="0">
              <a:spcBef>
                <a:spcPts val="0"/>
              </a:spcBef>
              <a:buNone/>
            </a:pPr>
            <a:r>
              <a:rPr lang="en-US" sz="800"/>
              <a:t>0</a:t>
            </a:r>
          </a:p>
        </p:txBody>
      </p:sp>
      <p:pic>
        <p:nvPicPr>
          <p:cNvPr id="240" name="Shape 240"/>
          <p:cNvPicPr preferRelativeResize="0"/>
          <p:nvPr/>
        </p:nvPicPr>
        <p:blipFill rotWithShape="1">
          <a:blip r:embed="rId8">
            <a:alphaModFix/>
            <a:extLst>
              <a:ext uri="{28A0092B-C50C-407E-A947-70E740481C1C}">
                <a14:useLocalDpi xmlns:a14="http://schemas.microsoft.com/office/drawing/2010/main" val="0"/>
              </a:ext>
            </a:extLst>
          </a:blip>
          <a:srcRect/>
          <a:stretch/>
        </p:blipFill>
        <p:spPr>
          <a:xfrm>
            <a:off x="2522645" y="2237931"/>
            <a:ext cx="328751" cy="4660124"/>
          </a:xfrm>
          <a:prstGeom prst="rect">
            <a:avLst/>
          </a:prstGeom>
          <a:noFill/>
          <a:ln>
            <a:noFill/>
          </a:ln>
        </p:spPr>
      </p:pic>
      <p:sp>
        <p:nvSpPr>
          <p:cNvPr id="241" name="Shape 241"/>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None/>
            </a:pPr>
            <a:r>
              <a:rPr lang="en-US" sz="2800">
                <a:solidFill>
                  <a:schemeClr val="accent1"/>
                </a:solidFill>
              </a:rPr>
              <a:t>Resultados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sp>
        <p:nvSpPr>
          <p:cNvPr id="247" name="Shape 247"/>
          <p:cNvSpPr txBox="1"/>
          <p:nvPr/>
        </p:nvSpPr>
        <p:spPr>
          <a:xfrm>
            <a:off x="8066475" y="1929779"/>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pic>
        <p:nvPicPr>
          <p:cNvPr id="248" name="Shape 24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522645" y="2237931"/>
            <a:ext cx="328751" cy="4660124"/>
          </a:xfrm>
          <a:prstGeom prst="rect">
            <a:avLst/>
          </a:prstGeom>
          <a:noFill/>
          <a:ln>
            <a:noFill/>
          </a:ln>
        </p:spPr>
      </p:pic>
      <p:pic>
        <p:nvPicPr>
          <p:cNvPr id="249" name="Shape 249"/>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412500" y="2353229"/>
            <a:ext cx="110150" cy="4463051"/>
          </a:xfrm>
          <a:prstGeom prst="rect">
            <a:avLst/>
          </a:prstGeom>
          <a:noFill/>
          <a:ln>
            <a:noFill/>
          </a:ln>
        </p:spPr>
      </p:pic>
      <p:sp>
        <p:nvSpPr>
          <p:cNvPr id="250" name="Shape 250"/>
          <p:cNvSpPr txBox="1"/>
          <p:nvPr/>
        </p:nvSpPr>
        <p:spPr>
          <a:xfrm>
            <a:off x="2345675" y="1959104"/>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51" name="Shape 251"/>
          <p:cNvSpPr txBox="1">
            <a:spLocks noGrp="1"/>
          </p:cNvSpPr>
          <p:nvPr>
            <p:ph type="body" idx="1"/>
          </p:nvPr>
        </p:nvSpPr>
        <p:spPr>
          <a:xfrm rot="-5400000">
            <a:off x="3811125" y="4284375"/>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2.6</a:t>
            </a:r>
          </a:p>
          <a:p>
            <a:pPr marR="0" lvl="0" algn="ctr" rtl="0">
              <a:lnSpc>
                <a:spcPct val="100000"/>
              </a:lnSpc>
              <a:spcBef>
                <a:spcPts val="0"/>
              </a:spcBef>
              <a:spcAft>
                <a:spcPts val="0"/>
              </a:spcAft>
              <a:buNone/>
            </a:pPr>
            <a:endParaRPr sz="1600">
              <a:solidFill>
                <a:schemeClr val="dk1"/>
              </a:solidFill>
            </a:endParaRPr>
          </a:p>
        </p:txBody>
      </p:sp>
      <p:pic>
        <p:nvPicPr>
          <p:cNvPr id="252" name="Shape 252"/>
          <p:cNvPicPr preferRelativeResize="0"/>
          <p:nvPr/>
        </p:nvPicPr>
        <p:blipFill rotWithShape="1">
          <a:blip r:embed="rId5">
            <a:alphaModFix/>
            <a:extLst>
              <a:ext uri="{28A0092B-C50C-407E-A947-70E740481C1C}">
                <a14:useLocalDpi xmlns:a14="http://schemas.microsoft.com/office/drawing/2010/main" val="0"/>
              </a:ext>
            </a:extLst>
          </a:blip>
          <a:srcRect t="2181" r="18639"/>
          <a:stretch/>
        </p:blipFill>
        <p:spPr>
          <a:xfrm>
            <a:off x="1048625" y="2032604"/>
            <a:ext cx="1346175" cy="4855451"/>
          </a:xfrm>
          <a:prstGeom prst="rect">
            <a:avLst/>
          </a:prstGeom>
          <a:noFill/>
          <a:ln>
            <a:noFill/>
          </a:ln>
        </p:spPr>
      </p:pic>
      <p:pic>
        <p:nvPicPr>
          <p:cNvPr id="253" name="Shape 253"/>
          <p:cNvPicPr preferRelativeResize="0"/>
          <p:nvPr/>
        </p:nvPicPr>
        <p:blipFill rotWithShape="1">
          <a:blip r:embed="rId6">
            <a:alphaModFix/>
            <a:extLst>
              <a:ext uri="{28A0092B-C50C-407E-A947-70E740481C1C}">
                <a14:useLocalDpi xmlns:a14="http://schemas.microsoft.com/office/drawing/2010/main" val="0"/>
              </a:ext>
            </a:extLst>
          </a:blip>
          <a:srcRect t="2181" r="10241"/>
          <a:stretch/>
        </p:blipFill>
        <p:spPr>
          <a:xfrm>
            <a:off x="3998725" y="2032600"/>
            <a:ext cx="1485012" cy="4855451"/>
          </a:xfrm>
          <a:prstGeom prst="rect">
            <a:avLst/>
          </a:prstGeom>
          <a:noFill/>
          <a:ln>
            <a:noFill/>
          </a:ln>
        </p:spPr>
      </p:pic>
      <p:pic>
        <p:nvPicPr>
          <p:cNvPr id="254" name="Shape 254"/>
          <p:cNvPicPr preferRelativeResize="0"/>
          <p:nvPr/>
        </p:nvPicPr>
        <p:blipFill rotWithShape="1">
          <a:blip r:embed="rId7">
            <a:alphaModFix/>
            <a:extLst>
              <a:ext uri="{28A0092B-C50C-407E-A947-70E740481C1C}">
                <a14:useLocalDpi xmlns:a14="http://schemas.microsoft.com/office/drawing/2010/main" val="0"/>
              </a:ext>
            </a:extLst>
          </a:blip>
          <a:srcRect t="2181" r="10249"/>
          <a:stretch/>
        </p:blipFill>
        <p:spPr>
          <a:xfrm>
            <a:off x="6454575" y="2032600"/>
            <a:ext cx="1485025" cy="4855451"/>
          </a:xfrm>
          <a:prstGeom prst="rect">
            <a:avLst/>
          </a:prstGeom>
          <a:noFill/>
          <a:ln>
            <a:noFill/>
          </a:ln>
        </p:spPr>
      </p:pic>
      <p:sp>
        <p:nvSpPr>
          <p:cNvPr id="255" name="Shape 255"/>
          <p:cNvSpPr txBox="1"/>
          <p:nvPr/>
        </p:nvSpPr>
        <p:spPr>
          <a:xfrm>
            <a:off x="5606800" y="1959525"/>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56" name="Shape 256"/>
          <p:cNvSpPr txBox="1">
            <a:spLocks noGrp="1"/>
          </p:cNvSpPr>
          <p:nvPr>
            <p:ph type="body" idx="2"/>
          </p:nvPr>
        </p:nvSpPr>
        <p:spPr>
          <a:xfrm rot="-5400000">
            <a:off x="2542534"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257" name="Shape 257"/>
          <p:cNvSpPr txBox="1">
            <a:spLocks noGrp="1"/>
          </p:cNvSpPr>
          <p:nvPr>
            <p:ph type="body" idx="3"/>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258" name="Shape 258"/>
          <p:cNvSpPr txBox="1">
            <a:spLocks noGrp="1"/>
          </p:cNvSpPr>
          <p:nvPr>
            <p:ph type="body" idx="4"/>
          </p:nvPr>
        </p:nvSpPr>
        <p:spPr>
          <a:xfrm>
            <a:off x="1101830" y="1417201"/>
            <a:ext cx="1903016"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259" name="Shape 259"/>
          <p:cNvSpPr txBox="1">
            <a:spLocks noGrp="1"/>
          </p:cNvSpPr>
          <p:nvPr>
            <p:ph type="body" idx="5"/>
          </p:nvPr>
        </p:nvSpPr>
        <p:spPr>
          <a:xfrm>
            <a:off x="3645655" y="1417201"/>
            <a:ext cx="4294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260" name="Shape 260"/>
          <p:cNvSpPr txBox="1">
            <a:spLocks noGrp="1"/>
          </p:cNvSpPr>
          <p:nvPr>
            <p:ph type="body" idx="6"/>
          </p:nvPr>
        </p:nvSpPr>
        <p:spPr>
          <a:xfrm>
            <a:off x="1814475" y="956800"/>
            <a:ext cx="5899500"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Temperatura media de Octubre a Abril</a:t>
            </a:r>
          </a:p>
        </p:txBody>
      </p:sp>
      <p:sp>
        <p:nvSpPr>
          <p:cNvPr id="261" name="Shape 261"/>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2" name="Shape 262"/>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3" name="Shape 263"/>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4" name="Shape 264"/>
          <p:cNvSpPr txBox="1"/>
          <p:nvPr/>
        </p:nvSpPr>
        <p:spPr>
          <a:xfrm>
            <a:off x="54131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1.9</a:t>
            </a:r>
          </a:p>
          <a:p>
            <a:pPr lvl="0" rtl="0">
              <a:spcBef>
                <a:spcPts val="0"/>
              </a:spcBef>
              <a:buNone/>
            </a:pPr>
            <a:endParaRPr sz="800"/>
          </a:p>
          <a:p>
            <a:pPr lvl="0" rtl="0">
              <a:spcBef>
                <a:spcPts val="0"/>
              </a:spcBef>
              <a:buNone/>
            </a:pPr>
            <a:r>
              <a:rPr lang="en-US" sz="800"/>
              <a:t>1.8</a:t>
            </a:r>
          </a:p>
          <a:p>
            <a:pPr lvl="0" rtl="0">
              <a:spcBef>
                <a:spcPts val="0"/>
              </a:spcBef>
              <a:buNone/>
            </a:pPr>
            <a:endParaRPr sz="800"/>
          </a:p>
          <a:p>
            <a:pPr lvl="0" rtl="0">
              <a:spcBef>
                <a:spcPts val="0"/>
              </a:spcBef>
              <a:buNone/>
            </a:pPr>
            <a:r>
              <a:rPr lang="en-US" sz="800"/>
              <a:t>1.7</a:t>
            </a:r>
          </a:p>
          <a:p>
            <a:pPr lvl="0" rtl="0">
              <a:spcBef>
                <a:spcPts val="0"/>
              </a:spcBef>
              <a:buNone/>
            </a:pPr>
            <a:endParaRPr sz="800"/>
          </a:p>
          <a:p>
            <a:pPr lvl="0" rtl="0">
              <a:spcBef>
                <a:spcPts val="0"/>
              </a:spcBef>
              <a:buNone/>
            </a:pPr>
            <a:r>
              <a:rPr lang="en-US" sz="800"/>
              <a:t>1.6</a:t>
            </a:r>
          </a:p>
          <a:p>
            <a:pPr lvl="0" rtl="0">
              <a:spcBef>
                <a:spcPts val="0"/>
              </a:spcBef>
              <a:buNone/>
            </a:pPr>
            <a:endParaRPr sz="800"/>
          </a:p>
          <a:p>
            <a:pPr lvl="0" rtl="0">
              <a:spcBef>
                <a:spcPts val="0"/>
              </a:spcBef>
              <a:buNone/>
            </a:pPr>
            <a:r>
              <a:rPr lang="en-US" sz="800"/>
              <a:t>1.5</a:t>
            </a:r>
          </a:p>
          <a:p>
            <a:pPr lvl="0" rtl="0">
              <a:spcBef>
                <a:spcPts val="0"/>
              </a:spcBef>
              <a:buNone/>
            </a:pPr>
            <a:endParaRPr sz="800"/>
          </a:p>
          <a:p>
            <a:pPr lvl="0" rtl="0">
              <a:spcBef>
                <a:spcPts val="0"/>
              </a:spcBef>
              <a:buNone/>
            </a:pPr>
            <a:r>
              <a:rPr lang="en-US" sz="800"/>
              <a:t>1.4</a:t>
            </a:r>
          </a:p>
          <a:p>
            <a:pPr lvl="0" rtl="0">
              <a:spcBef>
                <a:spcPts val="0"/>
              </a:spcBef>
              <a:buNone/>
            </a:pPr>
            <a:endParaRPr sz="800"/>
          </a:p>
          <a:p>
            <a:pPr lvl="0" rtl="0">
              <a:spcBef>
                <a:spcPts val="0"/>
              </a:spcBef>
              <a:buNone/>
            </a:pPr>
            <a:r>
              <a:rPr lang="en-US" sz="800"/>
              <a:t>1.3</a:t>
            </a:r>
          </a:p>
          <a:p>
            <a:pPr lvl="0" rtl="0">
              <a:spcBef>
                <a:spcPts val="0"/>
              </a:spcBef>
              <a:buNone/>
            </a:pPr>
            <a:endParaRPr sz="800"/>
          </a:p>
          <a:p>
            <a:pPr lvl="0" rtl="0">
              <a:spcBef>
                <a:spcPts val="0"/>
              </a:spcBef>
              <a:buNone/>
            </a:pPr>
            <a:r>
              <a:rPr lang="en-US" sz="800"/>
              <a:t>1.2</a:t>
            </a:r>
          </a:p>
          <a:p>
            <a:pPr lvl="0" rtl="0">
              <a:spcBef>
                <a:spcPts val="0"/>
              </a:spcBef>
              <a:buNone/>
            </a:pPr>
            <a:endParaRPr sz="800"/>
          </a:p>
          <a:p>
            <a:pPr lvl="0" rtl="0">
              <a:spcBef>
                <a:spcPts val="0"/>
              </a:spcBef>
              <a:buNone/>
            </a:pPr>
            <a:r>
              <a:rPr lang="en-US" sz="800"/>
              <a:t>1.1</a:t>
            </a:r>
          </a:p>
          <a:p>
            <a:pPr lvl="0" rtl="0">
              <a:spcBef>
                <a:spcPts val="0"/>
              </a:spcBef>
              <a:buNone/>
            </a:pPr>
            <a:endParaRPr sz="800"/>
          </a:p>
          <a:p>
            <a:pPr lvl="0" rtl="0">
              <a:spcBef>
                <a:spcPts val="0"/>
              </a:spcBef>
              <a:buNone/>
            </a:pPr>
            <a:r>
              <a:rPr lang="en-US" sz="800"/>
              <a:t>1.0</a:t>
            </a:r>
          </a:p>
          <a:p>
            <a:pPr lvl="0" rtl="0">
              <a:spcBef>
                <a:spcPts val="0"/>
              </a:spcBef>
              <a:buNone/>
            </a:pPr>
            <a:endParaRPr sz="800"/>
          </a:p>
          <a:p>
            <a:pPr lvl="0" rtl="0">
              <a:spcBef>
                <a:spcPts val="0"/>
              </a:spcBef>
              <a:buNone/>
            </a:pPr>
            <a:r>
              <a:rPr lang="en-US" sz="800"/>
              <a:t>0.9</a:t>
            </a:r>
          </a:p>
          <a:p>
            <a:pPr lvl="0" rtl="0">
              <a:spcBef>
                <a:spcPts val="0"/>
              </a:spcBef>
              <a:buNone/>
            </a:pPr>
            <a:endParaRPr sz="800"/>
          </a:p>
          <a:p>
            <a:pPr lvl="0" rtl="0">
              <a:spcBef>
                <a:spcPts val="0"/>
              </a:spcBef>
              <a:buNone/>
            </a:pPr>
            <a:r>
              <a:rPr lang="en-US" sz="800"/>
              <a:t>0.8</a:t>
            </a:r>
          </a:p>
          <a:p>
            <a:pPr lvl="0" rtl="0">
              <a:spcBef>
                <a:spcPts val="0"/>
              </a:spcBef>
              <a:buNone/>
            </a:pPr>
            <a:endParaRPr sz="800"/>
          </a:p>
          <a:p>
            <a:pPr lvl="0" rtl="0">
              <a:spcBef>
                <a:spcPts val="0"/>
              </a:spcBef>
              <a:buNone/>
            </a:pPr>
            <a:r>
              <a:rPr lang="en-US" sz="800"/>
              <a:t>0.7</a:t>
            </a:r>
          </a:p>
          <a:p>
            <a:pPr lvl="0" rtl="0">
              <a:spcBef>
                <a:spcPts val="0"/>
              </a:spcBef>
              <a:buNone/>
            </a:pPr>
            <a:endParaRPr sz="800"/>
          </a:p>
          <a:p>
            <a:pPr lvl="0" rtl="0">
              <a:spcBef>
                <a:spcPts val="0"/>
              </a:spcBef>
              <a:buNone/>
            </a:pPr>
            <a:r>
              <a:rPr lang="en-US" sz="800"/>
              <a:t>0.6</a:t>
            </a:r>
          </a:p>
          <a:p>
            <a:pPr lvl="0" rtl="0">
              <a:spcBef>
                <a:spcPts val="0"/>
              </a:spcBef>
              <a:buNone/>
            </a:pPr>
            <a:endParaRPr sz="800"/>
          </a:p>
          <a:p>
            <a:pPr lvl="0" rtl="0">
              <a:spcBef>
                <a:spcPts val="0"/>
              </a:spcBef>
              <a:buNone/>
            </a:pPr>
            <a:r>
              <a:rPr lang="en-US" sz="800"/>
              <a:t>0.5</a:t>
            </a:r>
          </a:p>
          <a:p>
            <a:pPr lvl="0" rtl="0">
              <a:spcBef>
                <a:spcPts val="0"/>
              </a:spcBef>
              <a:buNone/>
            </a:pPr>
            <a:endParaRPr sz="800"/>
          </a:p>
          <a:p>
            <a:pPr lvl="0" rtl="0">
              <a:spcBef>
                <a:spcPts val="0"/>
              </a:spcBef>
              <a:buNone/>
            </a:pPr>
            <a:r>
              <a:rPr lang="en-US" sz="800"/>
              <a:t>0.4</a:t>
            </a:r>
          </a:p>
          <a:p>
            <a:pPr lvl="0" rtl="0">
              <a:spcBef>
                <a:spcPts val="0"/>
              </a:spcBef>
              <a:buNone/>
            </a:pPr>
            <a:endParaRPr sz="800"/>
          </a:p>
          <a:p>
            <a:pPr lvl="0" rtl="0">
              <a:spcBef>
                <a:spcPts val="0"/>
              </a:spcBef>
              <a:buNone/>
            </a:pPr>
            <a:r>
              <a:rPr lang="en-US" sz="800"/>
              <a:t>0.3</a:t>
            </a:r>
          </a:p>
          <a:p>
            <a:pPr lvl="0" rtl="0">
              <a:spcBef>
                <a:spcPts val="0"/>
              </a:spcBef>
              <a:buNone/>
            </a:pPr>
            <a:endParaRPr sz="800"/>
          </a:p>
          <a:p>
            <a:pPr lvl="0" rtl="0">
              <a:spcBef>
                <a:spcPts val="0"/>
              </a:spcBef>
              <a:buNone/>
            </a:pPr>
            <a:r>
              <a:rPr lang="en-US" sz="800"/>
              <a:t>0.2</a:t>
            </a:r>
          </a:p>
          <a:p>
            <a:pPr lvl="0" rtl="0">
              <a:spcBef>
                <a:spcPts val="0"/>
              </a:spcBef>
              <a:buNone/>
            </a:pPr>
            <a:endParaRPr sz="800"/>
          </a:p>
          <a:p>
            <a:pPr lvl="0" rtl="0">
              <a:spcBef>
                <a:spcPts val="0"/>
              </a:spcBef>
              <a:buNone/>
            </a:pPr>
            <a:r>
              <a:rPr lang="en-US" sz="800"/>
              <a:t>0.1</a:t>
            </a:r>
          </a:p>
          <a:p>
            <a:pPr lvl="0" rtl="0">
              <a:spcBef>
                <a:spcPts val="0"/>
              </a:spcBef>
              <a:buNone/>
            </a:pPr>
            <a:endParaRPr sz="800"/>
          </a:p>
          <a:p>
            <a:pPr lvl="0" rtl="0">
              <a:spcBef>
                <a:spcPts val="0"/>
              </a:spcBef>
              <a:buNone/>
            </a:pPr>
            <a:r>
              <a:rPr lang="en-US" sz="800"/>
              <a:t>0</a:t>
            </a:r>
          </a:p>
        </p:txBody>
      </p:sp>
      <p:sp>
        <p:nvSpPr>
          <p:cNvPr id="265" name="Shape 265"/>
          <p:cNvSpPr txBox="1"/>
          <p:nvPr/>
        </p:nvSpPr>
        <p:spPr>
          <a:xfrm>
            <a:off x="78515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1.9</a:t>
            </a:r>
          </a:p>
          <a:p>
            <a:pPr lvl="0" rtl="0">
              <a:spcBef>
                <a:spcPts val="0"/>
              </a:spcBef>
              <a:buNone/>
            </a:pPr>
            <a:endParaRPr sz="800"/>
          </a:p>
          <a:p>
            <a:pPr lvl="0" rtl="0">
              <a:spcBef>
                <a:spcPts val="0"/>
              </a:spcBef>
              <a:buNone/>
            </a:pPr>
            <a:r>
              <a:rPr lang="en-US" sz="800"/>
              <a:t>1.8</a:t>
            </a:r>
          </a:p>
          <a:p>
            <a:pPr lvl="0" rtl="0">
              <a:spcBef>
                <a:spcPts val="0"/>
              </a:spcBef>
              <a:buNone/>
            </a:pPr>
            <a:endParaRPr sz="800"/>
          </a:p>
          <a:p>
            <a:pPr lvl="0" rtl="0">
              <a:spcBef>
                <a:spcPts val="0"/>
              </a:spcBef>
              <a:buNone/>
            </a:pPr>
            <a:r>
              <a:rPr lang="en-US" sz="800"/>
              <a:t>1.7</a:t>
            </a:r>
          </a:p>
          <a:p>
            <a:pPr lvl="0" rtl="0">
              <a:spcBef>
                <a:spcPts val="0"/>
              </a:spcBef>
              <a:buNone/>
            </a:pPr>
            <a:endParaRPr sz="800"/>
          </a:p>
          <a:p>
            <a:pPr lvl="0" rtl="0">
              <a:spcBef>
                <a:spcPts val="0"/>
              </a:spcBef>
              <a:buNone/>
            </a:pPr>
            <a:r>
              <a:rPr lang="en-US" sz="800"/>
              <a:t>1.6</a:t>
            </a:r>
          </a:p>
          <a:p>
            <a:pPr lvl="0" rtl="0">
              <a:spcBef>
                <a:spcPts val="0"/>
              </a:spcBef>
              <a:buNone/>
            </a:pPr>
            <a:endParaRPr sz="800"/>
          </a:p>
          <a:p>
            <a:pPr lvl="0" rtl="0">
              <a:spcBef>
                <a:spcPts val="0"/>
              </a:spcBef>
              <a:buNone/>
            </a:pPr>
            <a:r>
              <a:rPr lang="en-US" sz="800"/>
              <a:t>1.5</a:t>
            </a:r>
          </a:p>
          <a:p>
            <a:pPr lvl="0" rtl="0">
              <a:spcBef>
                <a:spcPts val="0"/>
              </a:spcBef>
              <a:buNone/>
            </a:pPr>
            <a:endParaRPr sz="800"/>
          </a:p>
          <a:p>
            <a:pPr lvl="0" rtl="0">
              <a:spcBef>
                <a:spcPts val="0"/>
              </a:spcBef>
              <a:buNone/>
            </a:pPr>
            <a:r>
              <a:rPr lang="en-US" sz="800"/>
              <a:t>1.4</a:t>
            </a:r>
          </a:p>
          <a:p>
            <a:pPr lvl="0" rtl="0">
              <a:spcBef>
                <a:spcPts val="0"/>
              </a:spcBef>
              <a:buNone/>
            </a:pPr>
            <a:endParaRPr sz="800"/>
          </a:p>
          <a:p>
            <a:pPr lvl="0" rtl="0">
              <a:spcBef>
                <a:spcPts val="0"/>
              </a:spcBef>
              <a:buNone/>
            </a:pPr>
            <a:r>
              <a:rPr lang="en-US" sz="800"/>
              <a:t>1.3</a:t>
            </a:r>
          </a:p>
          <a:p>
            <a:pPr lvl="0" rtl="0">
              <a:spcBef>
                <a:spcPts val="0"/>
              </a:spcBef>
              <a:buNone/>
            </a:pPr>
            <a:endParaRPr sz="800"/>
          </a:p>
          <a:p>
            <a:pPr lvl="0" rtl="0">
              <a:spcBef>
                <a:spcPts val="0"/>
              </a:spcBef>
              <a:buNone/>
            </a:pPr>
            <a:r>
              <a:rPr lang="en-US" sz="800"/>
              <a:t>1.2</a:t>
            </a:r>
          </a:p>
          <a:p>
            <a:pPr lvl="0" rtl="0">
              <a:spcBef>
                <a:spcPts val="0"/>
              </a:spcBef>
              <a:buNone/>
            </a:pPr>
            <a:endParaRPr sz="800"/>
          </a:p>
          <a:p>
            <a:pPr lvl="0" rtl="0">
              <a:spcBef>
                <a:spcPts val="0"/>
              </a:spcBef>
              <a:buNone/>
            </a:pPr>
            <a:r>
              <a:rPr lang="en-US" sz="800"/>
              <a:t>1.1</a:t>
            </a:r>
          </a:p>
          <a:p>
            <a:pPr lvl="0" rtl="0">
              <a:spcBef>
                <a:spcPts val="0"/>
              </a:spcBef>
              <a:buNone/>
            </a:pPr>
            <a:endParaRPr sz="800"/>
          </a:p>
          <a:p>
            <a:pPr lvl="0" rtl="0">
              <a:spcBef>
                <a:spcPts val="0"/>
              </a:spcBef>
              <a:buNone/>
            </a:pPr>
            <a:r>
              <a:rPr lang="en-US" sz="800"/>
              <a:t>1.0</a:t>
            </a:r>
          </a:p>
          <a:p>
            <a:pPr lvl="0" rtl="0">
              <a:spcBef>
                <a:spcPts val="0"/>
              </a:spcBef>
              <a:buNone/>
            </a:pPr>
            <a:endParaRPr sz="800"/>
          </a:p>
          <a:p>
            <a:pPr lvl="0" rtl="0">
              <a:spcBef>
                <a:spcPts val="0"/>
              </a:spcBef>
              <a:buNone/>
            </a:pPr>
            <a:r>
              <a:rPr lang="en-US" sz="800"/>
              <a:t>0.9</a:t>
            </a:r>
          </a:p>
          <a:p>
            <a:pPr lvl="0" rtl="0">
              <a:spcBef>
                <a:spcPts val="0"/>
              </a:spcBef>
              <a:buNone/>
            </a:pPr>
            <a:endParaRPr sz="800"/>
          </a:p>
          <a:p>
            <a:pPr lvl="0" rtl="0">
              <a:spcBef>
                <a:spcPts val="0"/>
              </a:spcBef>
              <a:buNone/>
            </a:pPr>
            <a:r>
              <a:rPr lang="en-US" sz="800"/>
              <a:t>0.8</a:t>
            </a:r>
          </a:p>
          <a:p>
            <a:pPr lvl="0" rtl="0">
              <a:spcBef>
                <a:spcPts val="0"/>
              </a:spcBef>
              <a:buNone/>
            </a:pPr>
            <a:endParaRPr sz="800"/>
          </a:p>
          <a:p>
            <a:pPr lvl="0" rtl="0">
              <a:spcBef>
                <a:spcPts val="0"/>
              </a:spcBef>
              <a:buNone/>
            </a:pPr>
            <a:r>
              <a:rPr lang="en-US" sz="800"/>
              <a:t>0.7</a:t>
            </a:r>
          </a:p>
          <a:p>
            <a:pPr lvl="0" rtl="0">
              <a:spcBef>
                <a:spcPts val="0"/>
              </a:spcBef>
              <a:buNone/>
            </a:pPr>
            <a:endParaRPr sz="800"/>
          </a:p>
          <a:p>
            <a:pPr lvl="0" rtl="0">
              <a:spcBef>
                <a:spcPts val="0"/>
              </a:spcBef>
              <a:buNone/>
            </a:pPr>
            <a:r>
              <a:rPr lang="en-US" sz="800"/>
              <a:t>0.6</a:t>
            </a:r>
          </a:p>
          <a:p>
            <a:pPr lvl="0" rtl="0">
              <a:spcBef>
                <a:spcPts val="0"/>
              </a:spcBef>
              <a:buNone/>
            </a:pPr>
            <a:endParaRPr sz="800"/>
          </a:p>
          <a:p>
            <a:pPr lvl="0" rtl="0">
              <a:spcBef>
                <a:spcPts val="0"/>
              </a:spcBef>
              <a:buNone/>
            </a:pPr>
            <a:r>
              <a:rPr lang="en-US" sz="800"/>
              <a:t>0.5</a:t>
            </a:r>
          </a:p>
          <a:p>
            <a:pPr lvl="0" rtl="0">
              <a:spcBef>
                <a:spcPts val="0"/>
              </a:spcBef>
              <a:buNone/>
            </a:pPr>
            <a:endParaRPr sz="800"/>
          </a:p>
          <a:p>
            <a:pPr lvl="0" rtl="0">
              <a:spcBef>
                <a:spcPts val="0"/>
              </a:spcBef>
              <a:buNone/>
            </a:pPr>
            <a:r>
              <a:rPr lang="en-US" sz="800"/>
              <a:t>0.4</a:t>
            </a:r>
          </a:p>
          <a:p>
            <a:pPr lvl="0" rtl="0">
              <a:spcBef>
                <a:spcPts val="0"/>
              </a:spcBef>
              <a:buNone/>
            </a:pPr>
            <a:endParaRPr sz="800"/>
          </a:p>
          <a:p>
            <a:pPr lvl="0" rtl="0">
              <a:spcBef>
                <a:spcPts val="0"/>
              </a:spcBef>
              <a:buNone/>
            </a:pPr>
            <a:r>
              <a:rPr lang="en-US" sz="800"/>
              <a:t>0.3</a:t>
            </a:r>
          </a:p>
          <a:p>
            <a:pPr lvl="0" rtl="0">
              <a:spcBef>
                <a:spcPts val="0"/>
              </a:spcBef>
              <a:buNone/>
            </a:pPr>
            <a:endParaRPr sz="800"/>
          </a:p>
          <a:p>
            <a:pPr lvl="0" rtl="0">
              <a:spcBef>
                <a:spcPts val="0"/>
              </a:spcBef>
              <a:buNone/>
            </a:pPr>
            <a:r>
              <a:rPr lang="en-US" sz="800"/>
              <a:t>0.2</a:t>
            </a:r>
          </a:p>
          <a:p>
            <a:pPr lvl="0" rtl="0">
              <a:spcBef>
                <a:spcPts val="0"/>
              </a:spcBef>
              <a:buNone/>
            </a:pPr>
            <a:endParaRPr sz="800"/>
          </a:p>
          <a:p>
            <a:pPr lvl="0" rtl="0">
              <a:spcBef>
                <a:spcPts val="0"/>
              </a:spcBef>
              <a:buNone/>
            </a:pPr>
            <a:r>
              <a:rPr lang="en-US" sz="800"/>
              <a:t>0.1</a:t>
            </a:r>
          </a:p>
          <a:p>
            <a:pPr lvl="0" rtl="0">
              <a:spcBef>
                <a:spcPts val="0"/>
              </a:spcBef>
              <a:buNone/>
            </a:pPr>
            <a:endParaRPr sz="800"/>
          </a:p>
          <a:p>
            <a:pPr lvl="0" rtl="0">
              <a:spcBef>
                <a:spcPts val="0"/>
              </a:spcBef>
              <a:buNone/>
            </a:pPr>
            <a:r>
              <a:rPr lang="en-US" sz="800"/>
              <a:t>0</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sp>
        <p:nvSpPr>
          <p:cNvPr id="271" name="Shape 271"/>
          <p:cNvSpPr txBox="1">
            <a:spLocks noGrp="1"/>
          </p:cNvSpPr>
          <p:nvPr>
            <p:ph type="body" idx="1"/>
          </p:nvPr>
        </p:nvSpPr>
        <p:spPr>
          <a:xfrm>
            <a:off x="1833850" y="963724"/>
            <a:ext cx="6103199"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Índice de Winkler de Octubre a Abril</a:t>
            </a:r>
          </a:p>
        </p:txBody>
      </p:sp>
      <p:pic>
        <p:nvPicPr>
          <p:cNvPr id="272" name="Shape 27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591023" y="2093125"/>
            <a:ext cx="266475" cy="4898651"/>
          </a:xfrm>
          <a:prstGeom prst="rect">
            <a:avLst/>
          </a:prstGeom>
          <a:noFill/>
          <a:ln>
            <a:noFill/>
          </a:ln>
        </p:spPr>
      </p:pic>
      <p:pic>
        <p:nvPicPr>
          <p:cNvPr id="273" name="Shape 273"/>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425075" y="2121650"/>
            <a:ext cx="153775" cy="4798275"/>
          </a:xfrm>
          <a:prstGeom prst="rect">
            <a:avLst/>
          </a:prstGeom>
          <a:noFill/>
          <a:ln>
            <a:noFill/>
          </a:ln>
        </p:spPr>
      </p:pic>
      <p:sp>
        <p:nvSpPr>
          <p:cNvPr id="274" name="Shape 274"/>
          <p:cNvSpPr/>
          <p:nvPr/>
        </p:nvSpPr>
        <p:spPr>
          <a:xfrm>
            <a:off x="7230725"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275"/>
          <p:cNvSpPr txBox="1">
            <a:spLocks noGrp="1"/>
          </p:cNvSpPr>
          <p:nvPr>
            <p:ph type="body" idx="2"/>
          </p:nvPr>
        </p:nvSpPr>
        <p:spPr>
          <a:xfrm rot="-5400000">
            <a:off x="3811125" y="4284375"/>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2.6</a:t>
            </a:r>
          </a:p>
          <a:p>
            <a:pPr marR="0" lvl="0" algn="ctr" rtl="0">
              <a:lnSpc>
                <a:spcPct val="100000"/>
              </a:lnSpc>
              <a:spcBef>
                <a:spcPts val="0"/>
              </a:spcBef>
              <a:spcAft>
                <a:spcPts val="0"/>
              </a:spcAft>
              <a:buNone/>
            </a:pPr>
            <a:endParaRPr sz="1600">
              <a:solidFill>
                <a:schemeClr val="dk1"/>
              </a:solidFill>
            </a:endParaRPr>
          </a:p>
        </p:txBody>
      </p:sp>
      <p:pic>
        <p:nvPicPr>
          <p:cNvPr id="276" name="Shape 276"/>
          <p:cNvPicPr preferRelativeResize="0"/>
          <p:nvPr/>
        </p:nvPicPr>
        <p:blipFill rotWithShape="1">
          <a:blip r:embed="rId5">
            <a:alphaModFix/>
            <a:extLst>
              <a:ext uri="{28A0092B-C50C-407E-A947-70E740481C1C}">
                <a14:useLocalDpi xmlns:a14="http://schemas.microsoft.com/office/drawing/2010/main" val="0"/>
              </a:ext>
            </a:extLst>
          </a:blip>
          <a:srcRect t="2276" r="18639"/>
          <a:stretch/>
        </p:blipFill>
        <p:spPr>
          <a:xfrm>
            <a:off x="1048625" y="2033984"/>
            <a:ext cx="1346175" cy="4850823"/>
          </a:xfrm>
          <a:prstGeom prst="rect">
            <a:avLst/>
          </a:prstGeom>
          <a:noFill/>
          <a:ln>
            <a:noFill/>
          </a:ln>
        </p:spPr>
      </p:pic>
      <p:pic>
        <p:nvPicPr>
          <p:cNvPr id="277" name="Shape 277"/>
          <p:cNvPicPr preferRelativeResize="0"/>
          <p:nvPr/>
        </p:nvPicPr>
        <p:blipFill rotWithShape="1">
          <a:blip r:embed="rId6">
            <a:alphaModFix/>
            <a:extLst>
              <a:ext uri="{28A0092B-C50C-407E-A947-70E740481C1C}">
                <a14:useLocalDpi xmlns:a14="http://schemas.microsoft.com/office/drawing/2010/main" val="0"/>
              </a:ext>
            </a:extLst>
          </a:blip>
          <a:srcRect t="2276" r="10031"/>
          <a:stretch/>
        </p:blipFill>
        <p:spPr>
          <a:xfrm>
            <a:off x="3999975" y="2033975"/>
            <a:ext cx="1488500" cy="4850823"/>
          </a:xfrm>
          <a:prstGeom prst="rect">
            <a:avLst/>
          </a:prstGeom>
          <a:noFill/>
          <a:ln>
            <a:noFill/>
          </a:ln>
        </p:spPr>
      </p:pic>
      <p:pic>
        <p:nvPicPr>
          <p:cNvPr id="278" name="Shape 278"/>
          <p:cNvPicPr preferRelativeResize="0"/>
          <p:nvPr/>
        </p:nvPicPr>
        <p:blipFill rotWithShape="1">
          <a:blip r:embed="rId7">
            <a:alphaModFix/>
            <a:extLst>
              <a:ext uri="{28A0092B-C50C-407E-A947-70E740481C1C}">
                <a14:useLocalDpi xmlns:a14="http://schemas.microsoft.com/office/drawing/2010/main" val="0"/>
              </a:ext>
            </a:extLst>
          </a:blip>
          <a:srcRect t="2276" r="10047"/>
          <a:stretch/>
        </p:blipFill>
        <p:spPr>
          <a:xfrm>
            <a:off x="6457701" y="2033975"/>
            <a:ext cx="1488500" cy="4850823"/>
          </a:xfrm>
          <a:prstGeom prst="rect">
            <a:avLst/>
          </a:prstGeom>
          <a:noFill/>
          <a:ln>
            <a:noFill/>
          </a:ln>
        </p:spPr>
      </p:pic>
      <p:sp>
        <p:nvSpPr>
          <p:cNvPr id="279" name="Shape 279"/>
          <p:cNvSpPr txBox="1">
            <a:spLocks noGrp="1"/>
          </p:cNvSpPr>
          <p:nvPr>
            <p:ph type="body" idx="3"/>
          </p:nvPr>
        </p:nvSpPr>
        <p:spPr>
          <a:xfrm rot="-5400000">
            <a:off x="25429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280" name="Shape 280"/>
          <p:cNvSpPr txBox="1">
            <a:spLocks noGrp="1"/>
          </p:cNvSpPr>
          <p:nvPr>
            <p:ph type="body" idx="4"/>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281" name="Shape 281"/>
          <p:cNvSpPr txBox="1"/>
          <p:nvPr/>
        </p:nvSpPr>
        <p:spPr>
          <a:xfrm>
            <a:off x="2802875" y="1959104"/>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82" name="Shape 282"/>
          <p:cNvSpPr txBox="1"/>
          <p:nvPr/>
        </p:nvSpPr>
        <p:spPr>
          <a:xfrm>
            <a:off x="5606800" y="1959525"/>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83" name="Shape 283"/>
          <p:cNvSpPr txBox="1"/>
          <p:nvPr/>
        </p:nvSpPr>
        <p:spPr>
          <a:xfrm>
            <a:off x="8066475" y="1929779"/>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284" name="Shape 284"/>
          <p:cNvSpPr txBox="1">
            <a:spLocks noGrp="1"/>
          </p:cNvSpPr>
          <p:nvPr>
            <p:ph type="body" idx="5"/>
          </p:nvPr>
        </p:nvSpPr>
        <p:spPr>
          <a:xfrm>
            <a:off x="1101830" y="1417201"/>
            <a:ext cx="1755668"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285" name="Shape 285"/>
          <p:cNvSpPr txBox="1">
            <a:spLocks noGrp="1"/>
          </p:cNvSpPr>
          <p:nvPr>
            <p:ph type="body" idx="6"/>
          </p:nvPr>
        </p:nvSpPr>
        <p:spPr>
          <a:xfrm>
            <a:off x="3645655" y="1417201"/>
            <a:ext cx="4294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286" name="Shape 286"/>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7" name="Shape 287"/>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8" name="Shape 288"/>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9" name="Shape 289"/>
          <p:cNvSpPr txBox="1"/>
          <p:nvPr/>
        </p:nvSpPr>
        <p:spPr>
          <a:xfrm>
            <a:off x="54131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285</a:t>
            </a:r>
          </a:p>
          <a:p>
            <a:pPr lvl="0" rtl="0">
              <a:spcBef>
                <a:spcPts val="0"/>
              </a:spcBef>
              <a:buNone/>
            </a:pPr>
            <a:endParaRPr sz="800"/>
          </a:p>
          <a:p>
            <a:pPr lvl="0" rtl="0">
              <a:spcBef>
                <a:spcPts val="0"/>
              </a:spcBef>
              <a:buNone/>
            </a:pPr>
            <a:r>
              <a:rPr lang="en-US" sz="800"/>
              <a:t>270</a:t>
            </a:r>
          </a:p>
          <a:p>
            <a:pPr lvl="0" rtl="0">
              <a:spcBef>
                <a:spcPts val="0"/>
              </a:spcBef>
              <a:buNone/>
            </a:pPr>
            <a:endParaRPr sz="800"/>
          </a:p>
          <a:p>
            <a:pPr lvl="0" rtl="0">
              <a:spcBef>
                <a:spcPts val="0"/>
              </a:spcBef>
              <a:buNone/>
            </a:pPr>
            <a:r>
              <a:rPr lang="en-US" sz="800"/>
              <a:t>255</a:t>
            </a:r>
          </a:p>
          <a:p>
            <a:pPr lvl="0" rtl="0">
              <a:spcBef>
                <a:spcPts val="0"/>
              </a:spcBef>
              <a:buNone/>
            </a:pPr>
            <a:endParaRPr sz="800"/>
          </a:p>
          <a:p>
            <a:pPr lvl="0" rtl="0">
              <a:spcBef>
                <a:spcPts val="0"/>
              </a:spcBef>
              <a:buNone/>
            </a:pPr>
            <a:r>
              <a:rPr lang="en-US" sz="800"/>
              <a:t>240</a:t>
            </a:r>
          </a:p>
          <a:p>
            <a:pPr lvl="0" rtl="0">
              <a:spcBef>
                <a:spcPts val="0"/>
              </a:spcBef>
              <a:buNone/>
            </a:pPr>
            <a:endParaRPr sz="800"/>
          </a:p>
          <a:p>
            <a:pPr lvl="0" rtl="0">
              <a:spcBef>
                <a:spcPts val="0"/>
              </a:spcBef>
              <a:buNone/>
            </a:pPr>
            <a:r>
              <a:rPr lang="en-US" sz="800"/>
              <a:t>225</a:t>
            </a:r>
          </a:p>
          <a:p>
            <a:pPr lvl="0" rtl="0">
              <a:spcBef>
                <a:spcPts val="0"/>
              </a:spcBef>
              <a:buNone/>
            </a:pPr>
            <a:endParaRPr sz="800"/>
          </a:p>
          <a:p>
            <a:pPr lvl="0" rtl="0">
              <a:spcBef>
                <a:spcPts val="0"/>
              </a:spcBef>
              <a:buNone/>
            </a:pPr>
            <a:r>
              <a:rPr lang="en-US" sz="800"/>
              <a:t>210</a:t>
            </a:r>
          </a:p>
          <a:p>
            <a:pPr lvl="0" rtl="0">
              <a:spcBef>
                <a:spcPts val="0"/>
              </a:spcBef>
              <a:buNone/>
            </a:pPr>
            <a:endParaRPr sz="800"/>
          </a:p>
          <a:p>
            <a:pPr lvl="0" rtl="0">
              <a:spcBef>
                <a:spcPts val="0"/>
              </a:spcBef>
              <a:buNone/>
            </a:pPr>
            <a:r>
              <a:rPr lang="en-US" sz="800"/>
              <a:t>195</a:t>
            </a:r>
          </a:p>
          <a:p>
            <a:pPr lvl="0" rtl="0">
              <a:spcBef>
                <a:spcPts val="0"/>
              </a:spcBef>
              <a:buNone/>
            </a:pPr>
            <a:endParaRPr sz="800"/>
          </a:p>
          <a:p>
            <a:pPr lvl="0" rtl="0">
              <a:spcBef>
                <a:spcPts val="0"/>
              </a:spcBef>
              <a:buNone/>
            </a:pPr>
            <a:r>
              <a:rPr lang="en-US" sz="800"/>
              <a:t>180</a:t>
            </a:r>
          </a:p>
          <a:p>
            <a:pPr lvl="0" rtl="0">
              <a:spcBef>
                <a:spcPts val="0"/>
              </a:spcBef>
              <a:buNone/>
            </a:pPr>
            <a:endParaRPr sz="800"/>
          </a:p>
          <a:p>
            <a:pPr lvl="0" rtl="0">
              <a:spcBef>
                <a:spcPts val="0"/>
              </a:spcBef>
              <a:buNone/>
            </a:pPr>
            <a:r>
              <a:rPr lang="en-US" sz="800"/>
              <a:t>165</a:t>
            </a:r>
          </a:p>
          <a:p>
            <a:pPr lvl="0" rtl="0">
              <a:spcBef>
                <a:spcPts val="0"/>
              </a:spcBef>
              <a:buNone/>
            </a:pPr>
            <a:endParaRPr sz="800"/>
          </a:p>
          <a:p>
            <a:pPr lvl="0" rtl="0">
              <a:spcBef>
                <a:spcPts val="0"/>
              </a:spcBef>
              <a:buNone/>
            </a:pPr>
            <a:r>
              <a:rPr lang="en-US" sz="800"/>
              <a:t>150</a:t>
            </a:r>
          </a:p>
          <a:p>
            <a:pPr lvl="0" rtl="0">
              <a:spcBef>
                <a:spcPts val="0"/>
              </a:spcBef>
              <a:buNone/>
            </a:pPr>
            <a:endParaRPr sz="800"/>
          </a:p>
          <a:p>
            <a:pPr lvl="0" rtl="0">
              <a:spcBef>
                <a:spcPts val="0"/>
              </a:spcBef>
              <a:buNone/>
            </a:pPr>
            <a:r>
              <a:rPr lang="en-US" sz="800"/>
              <a:t>135</a:t>
            </a:r>
          </a:p>
          <a:p>
            <a:pPr lvl="0" rtl="0">
              <a:spcBef>
                <a:spcPts val="0"/>
              </a:spcBef>
              <a:buNone/>
            </a:pPr>
            <a:endParaRPr sz="800"/>
          </a:p>
          <a:p>
            <a:pPr lvl="0" rtl="0">
              <a:spcBef>
                <a:spcPts val="0"/>
              </a:spcBef>
              <a:buNone/>
            </a:pPr>
            <a:r>
              <a:rPr lang="en-US" sz="800"/>
              <a:t>120</a:t>
            </a:r>
          </a:p>
          <a:p>
            <a:pPr lvl="0" rtl="0">
              <a:spcBef>
                <a:spcPts val="0"/>
              </a:spcBef>
              <a:buNone/>
            </a:pPr>
            <a:endParaRPr sz="800"/>
          </a:p>
          <a:p>
            <a:pPr lvl="0" rtl="0">
              <a:spcBef>
                <a:spcPts val="0"/>
              </a:spcBef>
              <a:buNone/>
            </a:pPr>
            <a:r>
              <a:rPr lang="en-US" sz="800"/>
              <a:t>105</a:t>
            </a:r>
          </a:p>
          <a:p>
            <a:pPr lvl="0" rtl="0">
              <a:spcBef>
                <a:spcPts val="0"/>
              </a:spcBef>
              <a:buNone/>
            </a:pPr>
            <a:endParaRPr sz="800"/>
          </a:p>
          <a:p>
            <a:pPr lvl="0" rtl="0">
              <a:spcBef>
                <a:spcPts val="0"/>
              </a:spcBef>
              <a:buNone/>
            </a:pPr>
            <a:r>
              <a:rPr lang="en-US" sz="800"/>
              <a:t>90</a:t>
            </a:r>
          </a:p>
          <a:p>
            <a:pPr lvl="0" rtl="0">
              <a:spcBef>
                <a:spcPts val="0"/>
              </a:spcBef>
              <a:buNone/>
            </a:pPr>
            <a:endParaRPr sz="800"/>
          </a:p>
          <a:p>
            <a:pPr lvl="0" rtl="0">
              <a:spcBef>
                <a:spcPts val="0"/>
              </a:spcBef>
              <a:buNone/>
            </a:pPr>
            <a:r>
              <a:rPr lang="en-US" sz="800"/>
              <a:t>75</a:t>
            </a:r>
          </a:p>
          <a:p>
            <a:pPr lvl="0" rtl="0">
              <a:spcBef>
                <a:spcPts val="0"/>
              </a:spcBef>
              <a:buNone/>
            </a:pPr>
            <a:endParaRPr sz="800"/>
          </a:p>
          <a:p>
            <a:pPr lvl="0" rtl="0">
              <a:spcBef>
                <a:spcPts val="0"/>
              </a:spcBef>
              <a:buNone/>
            </a:pPr>
            <a:r>
              <a:rPr lang="en-US" sz="800"/>
              <a:t>60</a:t>
            </a:r>
          </a:p>
          <a:p>
            <a:pPr lvl="0" rtl="0">
              <a:spcBef>
                <a:spcPts val="0"/>
              </a:spcBef>
              <a:buNone/>
            </a:pPr>
            <a:endParaRPr sz="800"/>
          </a:p>
          <a:p>
            <a:pPr lvl="0" rtl="0">
              <a:spcBef>
                <a:spcPts val="0"/>
              </a:spcBef>
              <a:buNone/>
            </a:pPr>
            <a:r>
              <a:rPr lang="en-US" sz="800"/>
              <a:t>45</a:t>
            </a:r>
          </a:p>
          <a:p>
            <a:pPr lvl="0" rtl="0">
              <a:spcBef>
                <a:spcPts val="0"/>
              </a:spcBef>
              <a:buNone/>
            </a:pPr>
            <a:endParaRPr sz="800"/>
          </a:p>
          <a:p>
            <a:pPr lvl="0" rtl="0">
              <a:spcBef>
                <a:spcPts val="0"/>
              </a:spcBef>
              <a:buNone/>
            </a:pPr>
            <a:r>
              <a:rPr lang="en-US" sz="800"/>
              <a:t>30</a:t>
            </a:r>
          </a:p>
          <a:p>
            <a:pPr lvl="0" rtl="0">
              <a:spcBef>
                <a:spcPts val="0"/>
              </a:spcBef>
              <a:buNone/>
            </a:pPr>
            <a:endParaRPr sz="800"/>
          </a:p>
          <a:p>
            <a:pPr lvl="0" rtl="0">
              <a:spcBef>
                <a:spcPts val="0"/>
              </a:spcBef>
              <a:buNone/>
            </a:pPr>
            <a:r>
              <a:rPr lang="en-US" sz="800"/>
              <a:t>15</a:t>
            </a:r>
          </a:p>
          <a:p>
            <a:pPr lvl="0" rtl="0">
              <a:spcBef>
                <a:spcPts val="0"/>
              </a:spcBef>
              <a:buNone/>
            </a:pPr>
            <a:endParaRPr sz="800"/>
          </a:p>
          <a:p>
            <a:pPr lvl="0" rtl="0">
              <a:spcBef>
                <a:spcPts val="0"/>
              </a:spcBef>
              <a:buNone/>
            </a:pPr>
            <a:r>
              <a:rPr lang="en-US" sz="800"/>
              <a:t>0</a:t>
            </a:r>
          </a:p>
        </p:txBody>
      </p:sp>
      <p:sp>
        <p:nvSpPr>
          <p:cNvPr id="290" name="Shape 290"/>
          <p:cNvSpPr txBox="1"/>
          <p:nvPr/>
        </p:nvSpPr>
        <p:spPr>
          <a:xfrm>
            <a:off x="7851529" y="1992954"/>
            <a:ext cx="431400" cy="4845600"/>
          </a:xfrm>
          <a:prstGeom prst="rect">
            <a:avLst/>
          </a:prstGeom>
          <a:noFill/>
          <a:ln>
            <a:noFill/>
          </a:ln>
        </p:spPr>
        <p:txBody>
          <a:bodyPr lIns="91425" tIns="91425" rIns="91425" bIns="91425" anchor="t" anchorCtr="0">
            <a:noAutofit/>
          </a:bodyPr>
          <a:lstStyle/>
          <a:p>
            <a:pPr rtl="0">
              <a:spcBef>
                <a:spcPts val="0"/>
              </a:spcBef>
              <a:buNone/>
            </a:pPr>
            <a:r>
              <a:rPr lang="en-US" sz="800"/>
              <a:t>285</a:t>
            </a:r>
          </a:p>
          <a:p>
            <a:pPr rtl="0">
              <a:spcBef>
                <a:spcPts val="0"/>
              </a:spcBef>
              <a:buNone/>
            </a:pPr>
            <a:endParaRPr sz="800"/>
          </a:p>
          <a:p>
            <a:pPr rtl="0">
              <a:spcBef>
                <a:spcPts val="0"/>
              </a:spcBef>
              <a:buNone/>
            </a:pPr>
            <a:r>
              <a:rPr lang="en-US" sz="800"/>
              <a:t>270</a:t>
            </a:r>
          </a:p>
          <a:p>
            <a:pPr rtl="0">
              <a:spcBef>
                <a:spcPts val="0"/>
              </a:spcBef>
              <a:buNone/>
            </a:pPr>
            <a:endParaRPr sz="800"/>
          </a:p>
          <a:p>
            <a:pPr rtl="0">
              <a:spcBef>
                <a:spcPts val="0"/>
              </a:spcBef>
              <a:buNone/>
            </a:pPr>
            <a:r>
              <a:rPr lang="en-US" sz="800"/>
              <a:t>255</a:t>
            </a:r>
          </a:p>
          <a:p>
            <a:pPr rtl="0">
              <a:spcBef>
                <a:spcPts val="0"/>
              </a:spcBef>
              <a:buNone/>
            </a:pPr>
            <a:endParaRPr sz="800"/>
          </a:p>
          <a:p>
            <a:pPr rtl="0">
              <a:spcBef>
                <a:spcPts val="0"/>
              </a:spcBef>
              <a:buNone/>
            </a:pPr>
            <a:r>
              <a:rPr lang="en-US" sz="800"/>
              <a:t>240</a:t>
            </a:r>
          </a:p>
          <a:p>
            <a:pPr rtl="0">
              <a:spcBef>
                <a:spcPts val="0"/>
              </a:spcBef>
              <a:buNone/>
            </a:pPr>
            <a:endParaRPr sz="800"/>
          </a:p>
          <a:p>
            <a:pPr rtl="0">
              <a:spcBef>
                <a:spcPts val="0"/>
              </a:spcBef>
              <a:buNone/>
            </a:pPr>
            <a:r>
              <a:rPr lang="en-US" sz="800"/>
              <a:t>225</a:t>
            </a:r>
          </a:p>
          <a:p>
            <a:pPr rtl="0">
              <a:spcBef>
                <a:spcPts val="0"/>
              </a:spcBef>
              <a:buNone/>
            </a:pPr>
            <a:endParaRPr sz="800"/>
          </a:p>
          <a:p>
            <a:pPr rtl="0">
              <a:spcBef>
                <a:spcPts val="0"/>
              </a:spcBef>
              <a:buNone/>
            </a:pPr>
            <a:r>
              <a:rPr lang="en-US" sz="800"/>
              <a:t>210</a:t>
            </a:r>
          </a:p>
          <a:p>
            <a:pPr rtl="0">
              <a:spcBef>
                <a:spcPts val="0"/>
              </a:spcBef>
              <a:buNone/>
            </a:pPr>
            <a:endParaRPr sz="800"/>
          </a:p>
          <a:p>
            <a:pPr rtl="0">
              <a:spcBef>
                <a:spcPts val="0"/>
              </a:spcBef>
              <a:buNone/>
            </a:pPr>
            <a:r>
              <a:rPr lang="en-US" sz="800"/>
              <a:t>195</a:t>
            </a:r>
          </a:p>
          <a:p>
            <a:pPr rtl="0">
              <a:spcBef>
                <a:spcPts val="0"/>
              </a:spcBef>
              <a:buNone/>
            </a:pPr>
            <a:endParaRPr sz="800"/>
          </a:p>
          <a:p>
            <a:pPr rtl="0">
              <a:spcBef>
                <a:spcPts val="0"/>
              </a:spcBef>
              <a:buNone/>
            </a:pPr>
            <a:r>
              <a:rPr lang="en-US" sz="800"/>
              <a:t>180</a:t>
            </a:r>
          </a:p>
          <a:p>
            <a:pPr rtl="0">
              <a:spcBef>
                <a:spcPts val="0"/>
              </a:spcBef>
              <a:buNone/>
            </a:pPr>
            <a:endParaRPr sz="800"/>
          </a:p>
          <a:p>
            <a:pPr rtl="0">
              <a:spcBef>
                <a:spcPts val="0"/>
              </a:spcBef>
              <a:buNone/>
            </a:pPr>
            <a:r>
              <a:rPr lang="en-US" sz="800"/>
              <a:t>165</a:t>
            </a:r>
          </a:p>
          <a:p>
            <a:pPr rtl="0">
              <a:spcBef>
                <a:spcPts val="0"/>
              </a:spcBef>
              <a:buNone/>
            </a:pPr>
            <a:endParaRPr sz="800"/>
          </a:p>
          <a:p>
            <a:pPr rtl="0">
              <a:spcBef>
                <a:spcPts val="0"/>
              </a:spcBef>
              <a:buNone/>
            </a:pPr>
            <a:r>
              <a:rPr lang="en-US" sz="800"/>
              <a:t>150</a:t>
            </a:r>
          </a:p>
          <a:p>
            <a:pPr rtl="0">
              <a:spcBef>
                <a:spcPts val="0"/>
              </a:spcBef>
              <a:buNone/>
            </a:pPr>
            <a:endParaRPr sz="800"/>
          </a:p>
          <a:p>
            <a:pPr rtl="0">
              <a:spcBef>
                <a:spcPts val="0"/>
              </a:spcBef>
              <a:buNone/>
            </a:pPr>
            <a:r>
              <a:rPr lang="en-US" sz="800"/>
              <a:t>135</a:t>
            </a:r>
          </a:p>
          <a:p>
            <a:pPr rtl="0">
              <a:spcBef>
                <a:spcPts val="0"/>
              </a:spcBef>
              <a:buNone/>
            </a:pPr>
            <a:endParaRPr sz="800"/>
          </a:p>
          <a:p>
            <a:pPr rtl="0">
              <a:spcBef>
                <a:spcPts val="0"/>
              </a:spcBef>
              <a:buNone/>
            </a:pPr>
            <a:r>
              <a:rPr lang="en-US" sz="800"/>
              <a:t>120</a:t>
            </a:r>
          </a:p>
          <a:p>
            <a:pPr rtl="0">
              <a:spcBef>
                <a:spcPts val="0"/>
              </a:spcBef>
              <a:buNone/>
            </a:pPr>
            <a:endParaRPr sz="800"/>
          </a:p>
          <a:p>
            <a:pPr rtl="0">
              <a:spcBef>
                <a:spcPts val="0"/>
              </a:spcBef>
              <a:buNone/>
            </a:pPr>
            <a:r>
              <a:rPr lang="en-US" sz="800"/>
              <a:t>105</a:t>
            </a:r>
          </a:p>
          <a:p>
            <a:pPr rtl="0">
              <a:spcBef>
                <a:spcPts val="0"/>
              </a:spcBef>
              <a:buNone/>
            </a:pPr>
            <a:endParaRPr sz="800"/>
          </a:p>
          <a:p>
            <a:pPr rtl="0">
              <a:spcBef>
                <a:spcPts val="0"/>
              </a:spcBef>
              <a:buNone/>
            </a:pPr>
            <a:r>
              <a:rPr lang="en-US" sz="800"/>
              <a:t>90</a:t>
            </a:r>
          </a:p>
          <a:p>
            <a:pPr rtl="0">
              <a:spcBef>
                <a:spcPts val="0"/>
              </a:spcBef>
              <a:buNone/>
            </a:pPr>
            <a:endParaRPr sz="800"/>
          </a:p>
          <a:p>
            <a:pPr rtl="0">
              <a:spcBef>
                <a:spcPts val="0"/>
              </a:spcBef>
              <a:buNone/>
            </a:pPr>
            <a:r>
              <a:rPr lang="en-US" sz="800"/>
              <a:t>75</a:t>
            </a:r>
          </a:p>
          <a:p>
            <a:pPr rtl="0">
              <a:spcBef>
                <a:spcPts val="0"/>
              </a:spcBef>
              <a:buNone/>
            </a:pPr>
            <a:endParaRPr sz="800"/>
          </a:p>
          <a:p>
            <a:pPr rtl="0">
              <a:spcBef>
                <a:spcPts val="0"/>
              </a:spcBef>
              <a:buNone/>
            </a:pPr>
            <a:r>
              <a:rPr lang="en-US" sz="800"/>
              <a:t>60</a:t>
            </a:r>
          </a:p>
          <a:p>
            <a:pPr rtl="0">
              <a:spcBef>
                <a:spcPts val="0"/>
              </a:spcBef>
              <a:buNone/>
            </a:pPr>
            <a:endParaRPr sz="800"/>
          </a:p>
          <a:p>
            <a:pPr rtl="0">
              <a:spcBef>
                <a:spcPts val="0"/>
              </a:spcBef>
              <a:buNone/>
            </a:pPr>
            <a:r>
              <a:rPr lang="en-US" sz="800"/>
              <a:t>45</a:t>
            </a:r>
          </a:p>
          <a:p>
            <a:pPr rtl="0">
              <a:spcBef>
                <a:spcPts val="0"/>
              </a:spcBef>
              <a:buNone/>
            </a:pPr>
            <a:endParaRPr sz="800"/>
          </a:p>
          <a:p>
            <a:pPr rtl="0">
              <a:spcBef>
                <a:spcPts val="0"/>
              </a:spcBef>
              <a:buNone/>
            </a:pPr>
            <a:r>
              <a:rPr lang="en-US" sz="800"/>
              <a:t>30</a:t>
            </a:r>
          </a:p>
          <a:p>
            <a:pPr rtl="0">
              <a:spcBef>
                <a:spcPts val="0"/>
              </a:spcBef>
              <a:buNone/>
            </a:pPr>
            <a:endParaRPr sz="800"/>
          </a:p>
          <a:p>
            <a:pPr rtl="0">
              <a:spcBef>
                <a:spcPts val="0"/>
              </a:spcBef>
              <a:buNone/>
            </a:pPr>
            <a:r>
              <a:rPr lang="en-US" sz="800"/>
              <a:t>15</a:t>
            </a:r>
          </a:p>
          <a:p>
            <a:pPr rtl="0">
              <a:spcBef>
                <a:spcPts val="0"/>
              </a:spcBef>
              <a:buNone/>
            </a:pPr>
            <a:endParaRPr sz="800"/>
          </a:p>
          <a:p>
            <a:pPr lvl="0" rtl="0">
              <a:spcBef>
                <a:spcPts val="0"/>
              </a:spcBef>
              <a:buNone/>
            </a:pPr>
            <a:r>
              <a:rPr lang="en-US" sz="800"/>
              <a:t>0</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296" name="Shape 296"/>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grpSp>
        <p:nvGrpSpPr>
          <p:cNvPr id="297" name="Shape 297"/>
          <p:cNvGrpSpPr/>
          <p:nvPr/>
        </p:nvGrpSpPr>
        <p:grpSpPr>
          <a:xfrm>
            <a:off x="2424638" y="2107504"/>
            <a:ext cx="443638" cy="4760574"/>
            <a:chOff x="2498075" y="1908650"/>
            <a:chExt cx="523899" cy="4760574"/>
          </a:xfrm>
        </p:grpSpPr>
        <p:pic>
          <p:nvPicPr>
            <p:cNvPr id="298" name="Shape 29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498075" y="1918575"/>
              <a:ext cx="188024" cy="4750649"/>
            </a:xfrm>
            <a:prstGeom prst="rect">
              <a:avLst/>
            </a:prstGeom>
            <a:noFill/>
            <a:ln>
              <a:noFill/>
            </a:ln>
          </p:spPr>
        </p:pic>
        <p:pic>
          <p:nvPicPr>
            <p:cNvPr id="299" name="Shape 299"/>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683650" y="1908650"/>
              <a:ext cx="338324" cy="4750649"/>
            </a:xfrm>
            <a:prstGeom prst="rect">
              <a:avLst/>
            </a:prstGeom>
            <a:noFill/>
            <a:ln>
              <a:noFill/>
            </a:ln>
          </p:spPr>
        </p:pic>
      </p:grpSp>
      <p:sp>
        <p:nvSpPr>
          <p:cNvPr id="300" name="Shape 300"/>
          <p:cNvSpPr/>
          <p:nvPr/>
        </p:nvSpPr>
        <p:spPr>
          <a:xfrm>
            <a:off x="7230725"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1" name="Shape 301"/>
          <p:cNvSpPr txBox="1">
            <a:spLocks noGrp="1"/>
          </p:cNvSpPr>
          <p:nvPr>
            <p:ph type="body" idx="2"/>
          </p:nvPr>
        </p:nvSpPr>
        <p:spPr>
          <a:xfrm rot="-5400000">
            <a:off x="3811125" y="4284375"/>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2.6</a:t>
            </a:r>
          </a:p>
          <a:p>
            <a:pPr marR="0" lvl="0" algn="ctr" rtl="0">
              <a:lnSpc>
                <a:spcPct val="100000"/>
              </a:lnSpc>
              <a:spcBef>
                <a:spcPts val="0"/>
              </a:spcBef>
              <a:spcAft>
                <a:spcPts val="0"/>
              </a:spcAft>
              <a:buNone/>
            </a:pPr>
            <a:endParaRPr sz="1600">
              <a:solidFill>
                <a:schemeClr val="dk1"/>
              </a:solidFill>
            </a:endParaRPr>
          </a:p>
        </p:txBody>
      </p:sp>
      <p:sp>
        <p:nvSpPr>
          <p:cNvPr id="302" name="Shape 302"/>
          <p:cNvSpPr/>
          <p:nvPr/>
        </p:nvSpPr>
        <p:spPr>
          <a:xfrm>
            <a:off x="1540350"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303" name="Shape 303"/>
          <p:cNvPicPr preferRelativeResize="0"/>
          <p:nvPr/>
        </p:nvPicPr>
        <p:blipFill rotWithShape="1">
          <a:blip r:embed="rId5">
            <a:alphaModFix/>
            <a:extLst>
              <a:ext uri="{28A0092B-C50C-407E-A947-70E740481C1C}">
                <a14:useLocalDpi xmlns:a14="http://schemas.microsoft.com/office/drawing/2010/main" val="0"/>
              </a:ext>
            </a:extLst>
          </a:blip>
          <a:srcRect t="2162" r="17005"/>
          <a:stretch/>
        </p:blipFill>
        <p:spPr>
          <a:xfrm>
            <a:off x="1048625" y="2029475"/>
            <a:ext cx="1373250" cy="4856373"/>
          </a:xfrm>
          <a:prstGeom prst="rect">
            <a:avLst/>
          </a:prstGeom>
          <a:noFill/>
          <a:ln>
            <a:noFill/>
          </a:ln>
        </p:spPr>
      </p:pic>
      <p:pic>
        <p:nvPicPr>
          <p:cNvPr id="304" name="Shape 304"/>
          <p:cNvPicPr preferRelativeResize="0"/>
          <p:nvPr/>
        </p:nvPicPr>
        <p:blipFill rotWithShape="1">
          <a:blip r:embed="rId6">
            <a:alphaModFix/>
            <a:extLst>
              <a:ext uri="{28A0092B-C50C-407E-A947-70E740481C1C}">
                <a14:useLocalDpi xmlns:a14="http://schemas.microsoft.com/office/drawing/2010/main" val="0"/>
              </a:ext>
            </a:extLst>
          </a:blip>
          <a:srcRect t="2162" r="10554"/>
          <a:stretch/>
        </p:blipFill>
        <p:spPr>
          <a:xfrm>
            <a:off x="3996975" y="2029475"/>
            <a:ext cx="1479899" cy="4856373"/>
          </a:xfrm>
          <a:prstGeom prst="rect">
            <a:avLst/>
          </a:prstGeom>
          <a:noFill/>
          <a:ln>
            <a:noFill/>
          </a:ln>
        </p:spPr>
      </p:pic>
      <p:pic>
        <p:nvPicPr>
          <p:cNvPr id="305" name="Shape 305"/>
          <p:cNvPicPr preferRelativeResize="0"/>
          <p:nvPr/>
        </p:nvPicPr>
        <p:blipFill rotWithShape="1">
          <a:blip r:embed="rId7">
            <a:alphaModFix/>
            <a:extLst>
              <a:ext uri="{28A0092B-C50C-407E-A947-70E740481C1C}">
                <a14:useLocalDpi xmlns:a14="http://schemas.microsoft.com/office/drawing/2010/main" val="0"/>
              </a:ext>
            </a:extLst>
          </a:blip>
          <a:srcRect t="2162" r="10160"/>
          <a:stretch/>
        </p:blipFill>
        <p:spPr>
          <a:xfrm>
            <a:off x="6453775" y="2029475"/>
            <a:ext cx="1486375" cy="4856373"/>
          </a:xfrm>
          <a:prstGeom prst="rect">
            <a:avLst/>
          </a:prstGeom>
          <a:noFill/>
          <a:ln>
            <a:noFill/>
          </a:ln>
        </p:spPr>
      </p:pic>
      <p:sp>
        <p:nvSpPr>
          <p:cNvPr id="306" name="Shape 306"/>
          <p:cNvSpPr txBox="1">
            <a:spLocks noGrp="1"/>
          </p:cNvSpPr>
          <p:nvPr>
            <p:ph type="body" idx="3"/>
          </p:nvPr>
        </p:nvSpPr>
        <p:spPr>
          <a:xfrm rot="-5400000">
            <a:off x="25429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307" name="Shape 307"/>
          <p:cNvSpPr txBox="1"/>
          <p:nvPr/>
        </p:nvSpPr>
        <p:spPr>
          <a:xfrm>
            <a:off x="2802875" y="1959104"/>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308" name="Shape 308"/>
          <p:cNvSpPr txBox="1"/>
          <p:nvPr/>
        </p:nvSpPr>
        <p:spPr>
          <a:xfrm>
            <a:off x="5606800" y="1959525"/>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309" name="Shape 309"/>
          <p:cNvSpPr txBox="1"/>
          <p:nvPr/>
        </p:nvSpPr>
        <p:spPr>
          <a:xfrm>
            <a:off x="8066475" y="1929779"/>
            <a:ext cx="482099" cy="315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ºC</a:t>
            </a:r>
          </a:p>
        </p:txBody>
      </p:sp>
      <p:sp>
        <p:nvSpPr>
          <p:cNvPr id="310" name="Shape 310"/>
          <p:cNvSpPr txBox="1">
            <a:spLocks noGrp="1"/>
          </p:cNvSpPr>
          <p:nvPr>
            <p:ph type="body" idx="4"/>
          </p:nvPr>
        </p:nvSpPr>
        <p:spPr>
          <a:xfrm>
            <a:off x="1101830" y="1417201"/>
            <a:ext cx="2032046"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311" name="Shape 311"/>
          <p:cNvSpPr txBox="1">
            <a:spLocks noGrp="1"/>
          </p:cNvSpPr>
          <p:nvPr>
            <p:ph type="body" idx="5"/>
          </p:nvPr>
        </p:nvSpPr>
        <p:spPr>
          <a:xfrm>
            <a:off x="3645655" y="1417201"/>
            <a:ext cx="4294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312" name="Shape 312"/>
          <p:cNvSpPr txBox="1">
            <a:spLocks noGrp="1"/>
          </p:cNvSpPr>
          <p:nvPr>
            <p:ph type="body" idx="6"/>
          </p:nvPr>
        </p:nvSpPr>
        <p:spPr>
          <a:xfrm>
            <a:off x="2396150" y="956800"/>
            <a:ext cx="4490100"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Winter severity index</a:t>
            </a:r>
          </a:p>
        </p:txBody>
      </p:sp>
      <p:sp>
        <p:nvSpPr>
          <p:cNvPr id="313" name="Shape 313"/>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4" name="Shape 314"/>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5" name="Shape 315"/>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6" name="Shape 316"/>
          <p:cNvSpPr txBox="1"/>
          <p:nvPr/>
        </p:nvSpPr>
        <p:spPr>
          <a:xfrm>
            <a:off x="5403600" y="2212026"/>
            <a:ext cx="431400" cy="3664800"/>
          </a:xfrm>
          <a:prstGeom prst="rect">
            <a:avLst/>
          </a:prstGeom>
          <a:noFill/>
          <a:ln>
            <a:noFill/>
          </a:ln>
        </p:spPr>
        <p:txBody>
          <a:bodyPr lIns="91425" tIns="91425" rIns="91425" bIns="91425" anchor="t" anchorCtr="0">
            <a:noAutofit/>
          </a:bodyPr>
          <a:lstStyle/>
          <a:p>
            <a:pPr rtl="0">
              <a:spcBef>
                <a:spcPts val="0"/>
              </a:spcBef>
              <a:buNone/>
            </a:pPr>
            <a:r>
              <a:rPr lang="en-US" sz="1000"/>
              <a:t>5</a:t>
            </a:r>
          </a:p>
          <a:p>
            <a:pPr rtl="0">
              <a:spcBef>
                <a:spcPts val="0"/>
              </a:spcBef>
              <a:buNone/>
            </a:pPr>
            <a:endParaRPr sz="1600"/>
          </a:p>
          <a:p>
            <a:pPr rtl="0">
              <a:spcBef>
                <a:spcPts val="0"/>
              </a:spcBef>
              <a:buNone/>
            </a:pPr>
            <a:r>
              <a:rPr lang="en-US" sz="1000"/>
              <a:t>4</a:t>
            </a:r>
          </a:p>
          <a:p>
            <a:pPr rtl="0">
              <a:spcBef>
                <a:spcPts val="0"/>
              </a:spcBef>
              <a:buNone/>
            </a:pPr>
            <a:endParaRPr sz="1600"/>
          </a:p>
          <a:p>
            <a:pPr rtl="0">
              <a:spcBef>
                <a:spcPts val="0"/>
              </a:spcBef>
              <a:buNone/>
            </a:pPr>
            <a:r>
              <a:rPr lang="en-US" sz="1000"/>
              <a:t>3</a:t>
            </a:r>
          </a:p>
          <a:p>
            <a:pPr rtl="0">
              <a:spcBef>
                <a:spcPts val="0"/>
              </a:spcBef>
              <a:buNone/>
            </a:pPr>
            <a:endParaRPr sz="1600"/>
          </a:p>
          <a:p>
            <a:pPr rtl="0">
              <a:spcBef>
                <a:spcPts val="0"/>
              </a:spcBef>
              <a:buNone/>
            </a:pPr>
            <a:r>
              <a:rPr lang="en-US" sz="1000"/>
              <a:t>2</a:t>
            </a:r>
          </a:p>
          <a:p>
            <a:pPr rtl="0">
              <a:spcBef>
                <a:spcPts val="0"/>
              </a:spcBef>
              <a:buNone/>
            </a:pPr>
            <a:endParaRPr sz="1600"/>
          </a:p>
          <a:p>
            <a:pPr rtl="0">
              <a:spcBef>
                <a:spcPts val="0"/>
              </a:spcBef>
              <a:buNone/>
            </a:pPr>
            <a:r>
              <a:rPr lang="en-US" sz="1000"/>
              <a:t>1</a:t>
            </a:r>
          </a:p>
          <a:p>
            <a:pPr rtl="0">
              <a:spcBef>
                <a:spcPts val="0"/>
              </a:spcBef>
              <a:buNone/>
            </a:pPr>
            <a:endParaRPr sz="1600"/>
          </a:p>
          <a:p>
            <a:pPr rtl="0">
              <a:spcBef>
                <a:spcPts val="0"/>
              </a:spcBef>
              <a:buNone/>
            </a:pPr>
            <a:r>
              <a:rPr lang="en-US" sz="1000"/>
              <a:t>0</a:t>
            </a:r>
          </a:p>
          <a:p>
            <a:pPr rtl="0">
              <a:spcBef>
                <a:spcPts val="0"/>
              </a:spcBef>
              <a:buNone/>
            </a:pPr>
            <a:endParaRPr sz="1600"/>
          </a:p>
          <a:p>
            <a:pPr rtl="0">
              <a:spcBef>
                <a:spcPts val="0"/>
              </a:spcBef>
              <a:buNone/>
            </a:pPr>
            <a:r>
              <a:rPr lang="en-US" sz="1000"/>
              <a:t>-1</a:t>
            </a:r>
          </a:p>
          <a:p>
            <a:pPr rtl="0">
              <a:spcBef>
                <a:spcPts val="0"/>
              </a:spcBef>
              <a:buNone/>
            </a:pPr>
            <a:endParaRPr sz="1600"/>
          </a:p>
          <a:p>
            <a:pPr rtl="0">
              <a:spcBef>
                <a:spcPts val="0"/>
              </a:spcBef>
              <a:buNone/>
            </a:pPr>
            <a:r>
              <a:rPr lang="en-US" sz="1000"/>
              <a:t>-2</a:t>
            </a:r>
          </a:p>
          <a:p>
            <a:pPr rtl="0">
              <a:spcBef>
                <a:spcPts val="0"/>
              </a:spcBef>
              <a:buNone/>
            </a:pPr>
            <a:endParaRPr sz="1500"/>
          </a:p>
          <a:p>
            <a:pPr rtl="0">
              <a:spcBef>
                <a:spcPts val="0"/>
              </a:spcBef>
              <a:buNone/>
            </a:pPr>
            <a:r>
              <a:rPr lang="en-US" sz="1000"/>
              <a:t>-3</a:t>
            </a:r>
          </a:p>
          <a:p>
            <a:pPr rtl="0">
              <a:spcBef>
                <a:spcPts val="0"/>
              </a:spcBef>
              <a:buNone/>
            </a:pPr>
            <a:endParaRPr sz="1600"/>
          </a:p>
          <a:p>
            <a:pPr rtl="0">
              <a:spcBef>
                <a:spcPts val="0"/>
              </a:spcBef>
              <a:buNone/>
            </a:pPr>
            <a:r>
              <a:rPr lang="en-US" sz="1000"/>
              <a:t>-4</a:t>
            </a:r>
          </a:p>
          <a:p>
            <a:pPr rtl="0">
              <a:spcBef>
                <a:spcPts val="0"/>
              </a:spcBef>
              <a:buNone/>
            </a:pPr>
            <a:endParaRPr sz="1600"/>
          </a:p>
          <a:p>
            <a:pPr rtl="0">
              <a:spcBef>
                <a:spcPts val="0"/>
              </a:spcBef>
              <a:buNone/>
            </a:pPr>
            <a:r>
              <a:rPr lang="en-US" sz="1000"/>
              <a:t>-5</a:t>
            </a:r>
          </a:p>
          <a:p>
            <a:pPr rtl="0">
              <a:spcBef>
                <a:spcPts val="0"/>
              </a:spcBef>
              <a:buNone/>
            </a:pPr>
            <a:endParaRPr sz="1600"/>
          </a:p>
          <a:p>
            <a:pPr lvl="0" rtl="0">
              <a:spcBef>
                <a:spcPts val="0"/>
              </a:spcBef>
              <a:buNone/>
            </a:pPr>
            <a:r>
              <a:rPr lang="en-US" sz="1000"/>
              <a:t>-6</a:t>
            </a:r>
          </a:p>
        </p:txBody>
      </p:sp>
      <p:sp>
        <p:nvSpPr>
          <p:cNvPr id="317" name="Shape 317"/>
          <p:cNvSpPr txBox="1"/>
          <p:nvPr/>
        </p:nvSpPr>
        <p:spPr>
          <a:xfrm>
            <a:off x="7870575" y="2212026"/>
            <a:ext cx="431400" cy="3664800"/>
          </a:xfrm>
          <a:prstGeom prst="rect">
            <a:avLst/>
          </a:prstGeom>
          <a:noFill/>
          <a:ln>
            <a:noFill/>
          </a:ln>
        </p:spPr>
        <p:txBody>
          <a:bodyPr lIns="91425" tIns="91425" rIns="91425" bIns="91425" anchor="t" anchorCtr="0">
            <a:noAutofit/>
          </a:bodyPr>
          <a:lstStyle/>
          <a:p>
            <a:pPr lvl="0" rtl="0">
              <a:spcBef>
                <a:spcPts val="0"/>
              </a:spcBef>
              <a:buNone/>
            </a:pPr>
            <a:r>
              <a:rPr lang="en-US" sz="1000"/>
              <a:t>5</a:t>
            </a:r>
          </a:p>
          <a:p>
            <a:pPr lvl="0" rtl="0">
              <a:spcBef>
                <a:spcPts val="0"/>
              </a:spcBef>
              <a:buNone/>
            </a:pPr>
            <a:endParaRPr sz="1600"/>
          </a:p>
          <a:p>
            <a:pPr lvl="0" rtl="0">
              <a:spcBef>
                <a:spcPts val="0"/>
              </a:spcBef>
              <a:buNone/>
            </a:pPr>
            <a:r>
              <a:rPr lang="en-US" sz="1000"/>
              <a:t>4</a:t>
            </a:r>
          </a:p>
          <a:p>
            <a:pPr lvl="0" rtl="0">
              <a:spcBef>
                <a:spcPts val="0"/>
              </a:spcBef>
              <a:buNone/>
            </a:pPr>
            <a:endParaRPr sz="1600"/>
          </a:p>
          <a:p>
            <a:pPr lvl="0" rtl="0">
              <a:spcBef>
                <a:spcPts val="0"/>
              </a:spcBef>
              <a:buNone/>
            </a:pPr>
            <a:r>
              <a:rPr lang="en-US" sz="1000"/>
              <a:t>3</a:t>
            </a:r>
          </a:p>
          <a:p>
            <a:pPr lvl="0" rtl="0">
              <a:spcBef>
                <a:spcPts val="0"/>
              </a:spcBef>
              <a:buNone/>
            </a:pPr>
            <a:endParaRPr sz="1600"/>
          </a:p>
          <a:p>
            <a:pPr lvl="0" rtl="0">
              <a:spcBef>
                <a:spcPts val="0"/>
              </a:spcBef>
              <a:buNone/>
            </a:pPr>
            <a:r>
              <a:rPr lang="en-US" sz="1000"/>
              <a:t>2</a:t>
            </a:r>
          </a:p>
          <a:p>
            <a:pPr lvl="0" rtl="0">
              <a:spcBef>
                <a:spcPts val="0"/>
              </a:spcBef>
              <a:buNone/>
            </a:pPr>
            <a:endParaRPr sz="1600"/>
          </a:p>
          <a:p>
            <a:pPr lvl="0" rtl="0">
              <a:spcBef>
                <a:spcPts val="0"/>
              </a:spcBef>
              <a:buNone/>
            </a:pPr>
            <a:r>
              <a:rPr lang="en-US" sz="1000"/>
              <a:t>1</a:t>
            </a:r>
          </a:p>
          <a:p>
            <a:pPr lvl="0" rtl="0">
              <a:spcBef>
                <a:spcPts val="0"/>
              </a:spcBef>
              <a:buNone/>
            </a:pPr>
            <a:endParaRPr sz="1600"/>
          </a:p>
          <a:p>
            <a:pPr lvl="0" rtl="0">
              <a:spcBef>
                <a:spcPts val="0"/>
              </a:spcBef>
              <a:buNone/>
            </a:pPr>
            <a:r>
              <a:rPr lang="en-US" sz="1000"/>
              <a:t>0</a:t>
            </a:r>
          </a:p>
          <a:p>
            <a:pPr lvl="0" rtl="0">
              <a:spcBef>
                <a:spcPts val="0"/>
              </a:spcBef>
              <a:buNone/>
            </a:pPr>
            <a:endParaRPr sz="1600"/>
          </a:p>
          <a:p>
            <a:pPr lvl="0" rtl="0">
              <a:spcBef>
                <a:spcPts val="0"/>
              </a:spcBef>
              <a:buNone/>
            </a:pPr>
            <a:r>
              <a:rPr lang="en-US" sz="1000"/>
              <a:t>-1</a:t>
            </a:r>
          </a:p>
          <a:p>
            <a:pPr lvl="0" rtl="0">
              <a:spcBef>
                <a:spcPts val="0"/>
              </a:spcBef>
              <a:buNone/>
            </a:pPr>
            <a:endParaRPr sz="1600"/>
          </a:p>
          <a:p>
            <a:pPr lvl="0" rtl="0">
              <a:spcBef>
                <a:spcPts val="0"/>
              </a:spcBef>
              <a:buNone/>
            </a:pPr>
            <a:r>
              <a:rPr lang="en-US" sz="1000"/>
              <a:t>-2</a:t>
            </a:r>
          </a:p>
          <a:p>
            <a:pPr lvl="0" rtl="0">
              <a:spcBef>
                <a:spcPts val="0"/>
              </a:spcBef>
              <a:buNone/>
            </a:pPr>
            <a:endParaRPr sz="1500"/>
          </a:p>
          <a:p>
            <a:pPr lvl="0" rtl="0">
              <a:spcBef>
                <a:spcPts val="0"/>
              </a:spcBef>
              <a:buNone/>
            </a:pPr>
            <a:r>
              <a:rPr lang="en-US" sz="1000"/>
              <a:t>-3</a:t>
            </a:r>
          </a:p>
          <a:p>
            <a:pPr lvl="0" rtl="0">
              <a:spcBef>
                <a:spcPts val="0"/>
              </a:spcBef>
              <a:buNone/>
            </a:pPr>
            <a:endParaRPr sz="1600"/>
          </a:p>
          <a:p>
            <a:pPr lvl="0" rtl="0">
              <a:spcBef>
                <a:spcPts val="0"/>
              </a:spcBef>
              <a:buNone/>
            </a:pPr>
            <a:r>
              <a:rPr lang="en-US" sz="1000"/>
              <a:t>-4</a:t>
            </a:r>
          </a:p>
          <a:p>
            <a:pPr lvl="0" rtl="0">
              <a:spcBef>
                <a:spcPts val="0"/>
              </a:spcBef>
              <a:buNone/>
            </a:pPr>
            <a:endParaRPr sz="1600"/>
          </a:p>
          <a:p>
            <a:pPr lvl="0" rtl="0">
              <a:spcBef>
                <a:spcPts val="0"/>
              </a:spcBef>
              <a:buNone/>
            </a:pPr>
            <a:r>
              <a:rPr lang="en-US" sz="1000"/>
              <a:t>-5</a:t>
            </a:r>
          </a:p>
          <a:p>
            <a:pPr lvl="0" rtl="0">
              <a:spcBef>
                <a:spcPts val="0"/>
              </a:spcBef>
              <a:buNone/>
            </a:pPr>
            <a:endParaRPr sz="1600"/>
          </a:p>
          <a:p>
            <a:pPr lvl="0" rtl="0">
              <a:spcBef>
                <a:spcPts val="0"/>
              </a:spcBef>
              <a:buNone/>
            </a:pPr>
            <a:r>
              <a:rPr lang="en-US" sz="1000"/>
              <a:t>-6</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3645655" y="1417201"/>
            <a:ext cx="4294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323" name="Shape 323"/>
          <p:cNvSpPr txBox="1">
            <a:spLocks noGrp="1"/>
          </p:cNvSpPr>
          <p:nvPr>
            <p:ph type="body" idx="2"/>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324" name="Shape 324"/>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sp>
        <p:nvSpPr>
          <p:cNvPr id="325" name="Shape 325"/>
          <p:cNvSpPr txBox="1">
            <a:spLocks noGrp="1"/>
          </p:cNvSpPr>
          <p:nvPr>
            <p:ph type="body" idx="3"/>
          </p:nvPr>
        </p:nvSpPr>
        <p:spPr>
          <a:xfrm>
            <a:off x="2574150" y="946950"/>
            <a:ext cx="3902999"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Precipitación total anual</a:t>
            </a:r>
          </a:p>
        </p:txBody>
      </p:sp>
      <p:sp>
        <p:nvSpPr>
          <p:cNvPr id="326" name="Shape 326"/>
          <p:cNvSpPr/>
          <p:nvPr/>
        </p:nvSpPr>
        <p:spPr>
          <a:xfrm>
            <a:off x="8778034" y="6712549"/>
            <a:ext cx="116400" cy="1092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27" name="Shape 327"/>
          <p:cNvSpPr txBox="1"/>
          <p:nvPr/>
        </p:nvSpPr>
        <p:spPr>
          <a:xfrm>
            <a:off x="2468069" y="2391149"/>
            <a:ext cx="389999" cy="4426800"/>
          </a:xfrm>
          <a:prstGeom prst="rect">
            <a:avLst/>
          </a:prstGeom>
          <a:noFill/>
          <a:ln>
            <a:noFill/>
          </a:ln>
        </p:spPr>
        <p:txBody>
          <a:bodyPr lIns="91425" tIns="91425" rIns="91425" bIns="91425" anchor="t" anchorCtr="0">
            <a:noAutofit/>
          </a:bodyPr>
          <a:lstStyle/>
          <a:p>
            <a:pPr lvl="0" rtl="0">
              <a:spcBef>
                <a:spcPts val="0"/>
              </a:spcBef>
              <a:buNone/>
            </a:pPr>
            <a:r>
              <a:rPr lang="en-US" sz="700">
                <a:solidFill>
                  <a:srgbClr val="666666"/>
                </a:solidFill>
              </a:rPr>
              <a:t>2000</a:t>
            </a:r>
          </a:p>
          <a:p>
            <a:pPr lvl="0" rtl="0">
              <a:spcBef>
                <a:spcPts val="0"/>
              </a:spcBef>
              <a:buNone/>
            </a:pPr>
            <a:endParaRPr sz="700">
              <a:solidFill>
                <a:srgbClr val="666666"/>
              </a:solidFill>
            </a:endParaRPr>
          </a:p>
          <a:p>
            <a:pPr lvl="0" rtl="0">
              <a:spcBef>
                <a:spcPts val="0"/>
              </a:spcBef>
              <a:buNone/>
            </a:pPr>
            <a:r>
              <a:rPr lang="en-US" sz="700">
                <a:solidFill>
                  <a:srgbClr val="666666"/>
                </a:solidFill>
              </a:rPr>
              <a:t>1900</a:t>
            </a:r>
          </a:p>
          <a:p>
            <a:pPr lvl="0" rtl="0">
              <a:spcBef>
                <a:spcPts val="0"/>
              </a:spcBef>
              <a:buNone/>
            </a:pPr>
            <a:endParaRPr sz="700">
              <a:solidFill>
                <a:srgbClr val="666666"/>
              </a:solidFill>
            </a:endParaRPr>
          </a:p>
          <a:p>
            <a:pPr lvl="0" rtl="0">
              <a:spcBef>
                <a:spcPts val="0"/>
              </a:spcBef>
              <a:buNone/>
            </a:pPr>
            <a:r>
              <a:rPr lang="en-US" sz="700">
                <a:solidFill>
                  <a:srgbClr val="666666"/>
                </a:solidFill>
              </a:rPr>
              <a:t>1800</a:t>
            </a:r>
          </a:p>
          <a:p>
            <a:pPr lvl="0" rtl="0">
              <a:spcBef>
                <a:spcPts val="0"/>
              </a:spcBef>
              <a:buNone/>
            </a:pPr>
            <a:endParaRPr sz="700">
              <a:solidFill>
                <a:srgbClr val="666666"/>
              </a:solidFill>
            </a:endParaRPr>
          </a:p>
          <a:p>
            <a:pPr lvl="0" rtl="0">
              <a:spcBef>
                <a:spcPts val="0"/>
              </a:spcBef>
              <a:buNone/>
            </a:pPr>
            <a:r>
              <a:rPr lang="en-US" sz="700">
                <a:solidFill>
                  <a:srgbClr val="666666"/>
                </a:solidFill>
              </a:rPr>
              <a:t>1700</a:t>
            </a:r>
          </a:p>
          <a:p>
            <a:pPr lvl="0" rtl="0">
              <a:spcBef>
                <a:spcPts val="0"/>
              </a:spcBef>
              <a:buNone/>
            </a:pPr>
            <a:endParaRPr sz="700">
              <a:solidFill>
                <a:srgbClr val="666666"/>
              </a:solidFill>
            </a:endParaRPr>
          </a:p>
          <a:p>
            <a:pPr lvl="0" rtl="0">
              <a:spcBef>
                <a:spcPts val="0"/>
              </a:spcBef>
              <a:buNone/>
            </a:pPr>
            <a:r>
              <a:rPr lang="en-US" sz="700">
                <a:solidFill>
                  <a:srgbClr val="666666"/>
                </a:solidFill>
              </a:rPr>
              <a:t>1600</a:t>
            </a:r>
          </a:p>
          <a:p>
            <a:pPr lvl="0" rtl="0">
              <a:spcBef>
                <a:spcPts val="0"/>
              </a:spcBef>
              <a:buNone/>
            </a:pPr>
            <a:endParaRPr sz="700">
              <a:solidFill>
                <a:srgbClr val="666666"/>
              </a:solidFill>
            </a:endParaRPr>
          </a:p>
          <a:p>
            <a:pPr lvl="0" rtl="0">
              <a:spcBef>
                <a:spcPts val="0"/>
              </a:spcBef>
              <a:buNone/>
            </a:pPr>
            <a:r>
              <a:rPr lang="en-US" sz="700">
                <a:solidFill>
                  <a:srgbClr val="666666"/>
                </a:solidFill>
              </a:rPr>
              <a:t>1500</a:t>
            </a:r>
          </a:p>
          <a:p>
            <a:pPr lvl="0" rtl="0">
              <a:spcBef>
                <a:spcPts val="0"/>
              </a:spcBef>
              <a:buNone/>
            </a:pPr>
            <a:endParaRPr sz="700">
              <a:solidFill>
                <a:srgbClr val="666666"/>
              </a:solidFill>
            </a:endParaRPr>
          </a:p>
          <a:p>
            <a:pPr lvl="0" rtl="0">
              <a:spcBef>
                <a:spcPts val="0"/>
              </a:spcBef>
              <a:buNone/>
            </a:pPr>
            <a:r>
              <a:rPr lang="en-US" sz="700">
                <a:solidFill>
                  <a:srgbClr val="666666"/>
                </a:solidFill>
              </a:rPr>
              <a:t>1400</a:t>
            </a:r>
          </a:p>
          <a:p>
            <a:pPr lvl="0" rtl="0">
              <a:spcBef>
                <a:spcPts val="0"/>
              </a:spcBef>
              <a:buNone/>
            </a:pPr>
            <a:endParaRPr sz="700">
              <a:solidFill>
                <a:srgbClr val="666666"/>
              </a:solidFill>
            </a:endParaRPr>
          </a:p>
          <a:p>
            <a:pPr lvl="0" rtl="0">
              <a:spcBef>
                <a:spcPts val="0"/>
              </a:spcBef>
              <a:buNone/>
            </a:pPr>
            <a:r>
              <a:rPr lang="en-US" sz="700">
                <a:solidFill>
                  <a:srgbClr val="666666"/>
                </a:solidFill>
              </a:rPr>
              <a:t>1300</a:t>
            </a:r>
          </a:p>
          <a:p>
            <a:pPr lvl="0" rtl="0">
              <a:spcBef>
                <a:spcPts val="0"/>
              </a:spcBef>
              <a:buNone/>
            </a:pPr>
            <a:endParaRPr sz="700">
              <a:solidFill>
                <a:srgbClr val="666666"/>
              </a:solidFill>
            </a:endParaRPr>
          </a:p>
          <a:p>
            <a:pPr lvl="0" rtl="0">
              <a:spcBef>
                <a:spcPts val="0"/>
              </a:spcBef>
              <a:buNone/>
            </a:pPr>
            <a:r>
              <a:rPr lang="en-US" sz="700">
                <a:solidFill>
                  <a:srgbClr val="666666"/>
                </a:solidFill>
              </a:rPr>
              <a:t>1200</a:t>
            </a:r>
          </a:p>
          <a:p>
            <a:pPr lvl="0" rtl="0">
              <a:spcBef>
                <a:spcPts val="0"/>
              </a:spcBef>
              <a:buNone/>
            </a:pPr>
            <a:endParaRPr sz="700">
              <a:solidFill>
                <a:srgbClr val="666666"/>
              </a:solidFill>
            </a:endParaRPr>
          </a:p>
          <a:p>
            <a:pPr lvl="0" rtl="0">
              <a:spcBef>
                <a:spcPts val="0"/>
              </a:spcBef>
              <a:buNone/>
            </a:pPr>
            <a:r>
              <a:rPr lang="en-US" sz="700">
                <a:solidFill>
                  <a:srgbClr val="666666"/>
                </a:solidFill>
              </a:rPr>
              <a:t>1100</a:t>
            </a:r>
          </a:p>
          <a:p>
            <a:pPr lvl="0" rtl="0">
              <a:spcBef>
                <a:spcPts val="0"/>
              </a:spcBef>
              <a:buNone/>
            </a:pPr>
            <a:endParaRPr sz="700">
              <a:solidFill>
                <a:srgbClr val="666666"/>
              </a:solidFill>
            </a:endParaRPr>
          </a:p>
          <a:p>
            <a:pPr lvl="0" rtl="0">
              <a:spcBef>
                <a:spcPts val="0"/>
              </a:spcBef>
              <a:buNone/>
            </a:pPr>
            <a:r>
              <a:rPr lang="en-US" sz="700">
                <a:solidFill>
                  <a:srgbClr val="666666"/>
                </a:solidFill>
              </a:rPr>
              <a:t>1000</a:t>
            </a:r>
          </a:p>
          <a:p>
            <a:pPr lvl="0" rtl="0">
              <a:spcBef>
                <a:spcPts val="0"/>
              </a:spcBef>
              <a:buNone/>
            </a:pPr>
            <a:endParaRPr sz="700">
              <a:solidFill>
                <a:srgbClr val="666666"/>
              </a:solidFill>
            </a:endParaRPr>
          </a:p>
          <a:p>
            <a:pPr lvl="0" rtl="0">
              <a:spcBef>
                <a:spcPts val="0"/>
              </a:spcBef>
              <a:buNone/>
            </a:pPr>
            <a:r>
              <a:rPr lang="en-US" sz="700">
                <a:solidFill>
                  <a:srgbClr val="666666"/>
                </a:solidFill>
              </a:rPr>
              <a:t>900</a:t>
            </a:r>
          </a:p>
          <a:p>
            <a:pPr lvl="0" rtl="0">
              <a:spcBef>
                <a:spcPts val="0"/>
              </a:spcBef>
              <a:buNone/>
            </a:pPr>
            <a:endParaRPr sz="700">
              <a:solidFill>
                <a:srgbClr val="666666"/>
              </a:solidFill>
            </a:endParaRPr>
          </a:p>
          <a:p>
            <a:pPr lvl="0" rtl="0">
              <a:spcBef>
                <a:spcPts val="0"/>
              </a:spcBef>
              <a:buNone/>
            </a:pPr>
            <a:r>
              <a:rPr lang="en-US" sz="700">
                <a:solidFill>
                  <a:srgbClr val="666666"/>
                </a:solidFill>
              </a:rPr>
              <a:t>800</a:t>
            </a:r>
          </a:p>
          <a:p>
            <a:pPr lvl="0" rtl="0">
              <a:spcBef>
                <a:spcPts val="0"/>
              </a:spcBef>
              <a:buNone/>
            </a:pPr>
            <a:endParaRPr sz="700">
              <a:solidFill>
                <a:srgbClr val="666666"/>
              </a:solidFill>
            </a:endParaRPr>
          </a:p>
          <a:p>
            <a:pPr lvl="0" rtl="0">
              <a:spcBef>
                <a:spcPts val="0"/>
              </a:spcBef>
              <a:buNone/>
            </a:pPr>
            <a:r>
              <a:rPr lang="en-US" sz="700">
                <a:solidFill>
                  <a:srgbClr val="666666"/>
                </a:solidFill>
              </a:rPr>
              <a:t>700</a:t>
            </a:r>
          </a:p>
          <a:p>
            <a:pPr lvl="0" rtl="0">
              <a:spcBef>
                <a:spcPts val="0"/>
              </a:spcBef>
              <a:buNone/>
            </a:pPr>
            <a:endParaRPr sz="700">
              <a:solidFill>
                <a:srgbClr val="666666"/>
              </a:solidFill>
            </a:endParaRPr>
          </a:p>
          <a:p>
            <a:pPr lvl="0" rtl="0">
              <a:spcBef>
                <a:spcPts val="0"/>
              </a:spcBef>
              <a:buNone/>
            </a:pPr>
            <a:r>
              <a:rPr lang="en-US" sz="700">
                <a:solidFill>
                  <a:srgbClr val="666666"/>
                </a:solidFill>
              </a:rPr>
              <a:t>600</a:t>
            </a:r>
          </a:p>
          <a:p>
            <a:pPr lvl="0" rtl="0">
              <a:spcBef>
                <a:spcPts val="0"/>
              </a:spcBef>
              <a:buNone/>
            </a:pPr>
            <a:endParaRPr sz="700">
              <a:solidFill>
                <a:srgbClr val="666666"/>
              </a:solidFill>
            </a:endParaRPr>
          </a:p>
          <a:p>
            <a:pPr lvl="0" rtl="0">
              <a:spcBef>
                <a:spcPts val="0"/>
              </a:spcBef>
              <a:buNone/>
            </a:pPr>
            <a:r>
              <a:rPr lang="en-US" sz="700">
                <a:solidFill>
                  <a:srgbClr val="666666"/>
                </a:solidFill>
              </a:rPr>
              <a:t>500</a:t>
            </a:r>
          </a:p>
          <a:p>
            <a:pPr lvl="0" rtl="0">
              <a:spcBef>
                <a:spcPts val="0"/>
              </a:spcBef>
              <a:buNone/>
            </a:pPr>
            <a:endParaRPr sz="700">
              <a:solidFill>
                <a:srgbClr val="666666"/>
              </a:solidFill>
            </a:endParaRPr>
          </a:p>
          <a:p>
            <a:pPr lvl="0" rtl="0">
              <a:spcBef>
                <a:spcPts val="0"/>
              </a:spcBef>
              <a:buNone/>
            </a:pPr>
            <a:r>
              <a:rPr lang="en-US" sz="700">
                <a:solidFill>
                  <a:srgbClr val="666666"/>
                </a:solidFill>
              </a:rPr>
              <a:t>400</a:t>
            </a:r>
          </a:p>
          <a:p>
            <a:pPr lvl="0" rtl="0">
              <a:spcBef>
                <a:spcPts val="0"/>
              </a:spcBef>
              <a:buNone/>
            </a:pPr>
            <a:endParaRPr sz="700">
              <a:solidFill>
                <a:srgbClr val="666666"/>
              </a:solidFill>
            </a:endParaRPr>
          </a:p>
          <a:p>
            <a:pPr lvl="0" rtl="0">
              <a:spcBef>
                <a:spcPts val="0"/>
              </a:spcBef>
              <a:buNone/>
            </a:pPr>
            <a:r>
              <a:rPr lang="en-US" sz="700">
                <a:solidFill>
                  <a:srgbClr val="666666"/>
                </a:solidFill>
              </a:rPr>
              <a:t>300</a:t>
            </a:r>
          </a:p>
          <a:p>
            <a:pPr lvl="0" rtl="0">
              <a:spcBef>
                <a:spcPts val="0"/>
              </a:spcBef>
              <a:buNone/>
            </a:pPr>
            <a:endParaRPr sz="700">
              <a:solidFill>
                <a:srgbClr val="666666"/>
              </a:solidFill>
            </a:endParaRPr>
          </a:p>
          <a:p>
            <a:pPr lvl="0" rtl="0">
              <a:spcBef>
                <a:spcPts val="0"/>
              </a:spcBef>
              <a:buNone/>
            </a:pPr>
            <a:r>
              <a:rPr lang="en-US" sz="700">
                <a:solidFill>
                  <a:srgbClr val="666666"/>
                </a:solidFill>
              </a:rPr>
              <a:t>200</a:t>
            </a:r>
          </a:p>
          <a:p>
            <a:pPr lvl="0" rtl="0">
              <a:spcBef>
                <a:spcPts val="0"/>
              </a:spcBef>
              <a:buNone/>
            </a:pPr>
            <a:endParaRPr sz="700">
              <a:solidFill>
                <a:srgbClr val="666666"/>
              </a:solidFill>
            </a:endParaRPr>
          </a:p>
          <a:p>
            <a:pPr lvl="0" rtl="0">
              <a:spcBef>
                <a:spcPts val="0"/>
              </a:spcBef>
              <a:buNone/>
            </a:pPr>
            <a:r>
              <a:rPr lang="en-US" sz="700">
                <a:solidFill>
                  <a:srgbClr val="666666"/>
                </a:solidFill>
              </a:rPr>
              <a:t>100</a:t>
            </a:r>
          </a:p>
          <a:p>
            <a:pPr lvl="0" rtl="0">
              <a:spcBef>
                <a:spcPts val="0"/>
              </a:spcBef>
              <a:buNone/>
            </a:pPr>
            <a:endParaRPr sz="700">
              <a:solidFill>
                <a:srgbClr val="666666"/>
              </a:solidFill>
            </a:endParaRPr>
          </a:p>
          <a:p>
            <a:pPr lvl="0" rtl="0">
              <a:spcBef>
                <a:spcPts val="0"/>
              </a:spcBef>
              <a:buNone/>
            </a:pPr>
            <a:r>
              <a:rPr lang="en-US" sz="700">
                <a:solidFill>
                  <a:srgbClr val="666666"/>
                </a:solidFill>
              </a:rPr>
              <a:t>0</a:t>
            </a:r>
          </a:p>
        </p:txBody>
      </p:sp>
      <p:pic>
        <p:nvPicPr>
          <p:cNvPr id="328" name="Shape 32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339273" y="2559324"/>
            <a:ext cx="167151" cy="4219451"/>
          </a:xfrm>
          <a:prstGeom prst="rect">
            <a:avLst/>
          </a:prstGeom>
          <a:noFill/>
          <a:ln>
            <a:noFill/>
          </a:ln>
        </p:spPr>
      </p:pic>
      <p:sp>
        <p:nvSpPr>
          <p:cNvPr id="329" name="Shape 329"/>
          <p:cNvSpPr txBox="1"/>
          <p:nvPr/>
        </p:nvSpPr>
        <p:spPr>
          <a:xfrm>
            <a:off x="2331000" y="2118825"/>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30" name="Shape 330"/>
          <p:cNvSpPr/>
          <p:nvPr/>
        </p:nvSpPr>
        <p:spPr>
          <a:xfrm>
            <a:off x="7230725"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1" name="Shape 331"/>
          <p:cNvSpPr txBox="1">
            <a:spLocks noGrp="1"/>
          </p:cNvSpPr>
          <p:nvPr>
            <p:ph type="body" idx="4"/>
          </p:nvPr>
        </p:nvSpPr>
        <p:spPr>
          <a:xfrm rot="-5400000">
            <a:off x="3811125" y="4284375"/>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2.6</a:t>
            </a:r>
          </a:p>
          <a:p>
            <a:pPr marR="0" lvl="0" algn="ctr" rtl="0">
              <a:lnSpc>
                <a:spcPct val="100000"/>
              </a:lnSpc>
              <a:spcBef>
                <a:spcPts val="0"/>
              </a:spcBef>
              <a:spcAft>
                <a:spcPts val="0"/>
              </a:spcAft>
              <a:buNone/>
            </a:pPr>
            <a:endParaRPr sz="1600">
              <a:solidFill>
                <a:schemeClr val="dk1"/>
              </a:solidFill>
            </a:endParaRPr>
          </a:p>
        </p:txBody>
      </p:sp>
      <p:pic>
        <p:nvPicPr>
          <p:cNvPr id="332" name="Shape 332"/>
          <p:cNvPicPr preferRelativeResize="0"/>
          <p:nvPr/>
        </p:nvPicPr>
        <p:blipFill rotWithShape="1">
          <a:blip r:embed="rId4">
            <a:alphaModFix/>
            <a:extLst>
              <a:ext uri="{28A0092B-C50C-407E-A947-70E740481C1C}">
                <a14:useLocalDpi xmlns:a14="http://schemas.microsoft.com/office/drawing/2010/main" val="0"/>
              </a:ext>
            </a:extLst>
          </a:blip>
          <a:srcRect t="1970" r="18639"/>
          <a:stretch/>
        </p:blipFill>
        <p:spPr>
          <a:xfrm>
            <a:off x="1048625" y="2025809"/>
            <a:ext cx="1346175" cy="4865823"/>
          </a:xfrm>
          <a:prstGeom prst="rect">
            <a:avLst/>
          </a:prstGeom>
          <a:noFill/>
          <a:ln>
            <a:noFill/>
          </a:ln>
        </p:spPr>
      </p:pic>
      <p:pic>
        <p:nvPicPr>
          <p:cNvPr id="333" name="Shape 333"/>
          <p:cNvPicPr preferRelativeResize="0"/>
          <p:nvPr/>
        </p:nvPicPr>
        <p:blipFill rotWithShape="1">
          <a:blip r:embed="rId5">
            <a:alphaModFix/>
            <a:extLst>
              <a:ext uri="{28A0092B-C50C-407E-A947-70E740481C1C}">
                <a14:useLocalDpi xmlns:a14="http://schemas.microsoft.com/office/drawing/2010/main" val="0"/>
              </a:ext>
            </a:extLst>
          </a:blip>
          <a:srcRect t="1970" r="10482"/>
          <a:stretch/>
        </p:blipFill>
        <p:spPr>
          <a:xfrm>
            <a:off x="3990950" y="2025800"/>
            <a:ext cx="1481112" cy="4865823"/>
          </a:xfrm>
          <a:prstGeom prst="rect">
            <a:avLst/>
          </a:prstGeom>
          <a:noFill/>
          <a:ln>
            <a:noFill/>
          </a:ln>
        </p:spPr>
      </p:pic>
      <p:pic>
        <p:nvPicPr>
          <p:cNvPr id="334" name="Shape 334"/>
          <p:cNvPicPr preferRelativeResize="0"/>
          <p:nvPr/>
        </p:nvPicPr>
        <p:blipFill rotWithShape="1">
          <a:blip r:embed="rId6">
            <a:alphaModFix/>
            <a:extLst>
              <a:ext uri="{28A0092B-C50C-407E-A947-70E740481C1C}">
                <a14:useLocalDpi xmlns:a14="http://schemas.microsoft.com/office/drawing/2010/main" val="0"/>
              </a:ext>
            </a:extLst>
          </a:blip>
          <a:srcRect t="1970" r="10482"/>
          <a:stretch/>
        </p:blipFill>
        <p:spPr>
          <a:xfrm>
            <a:off x="6457826" y="2025800"/>
            <a:ext cx="1481099" cy="4865823"/>
          </a:xfrm>
          <a:prstGeom prst="rect">
            <a:avLst/>
          </a:prstGeom>
          <a:noFill/>
          <a:ln>
            <a:noFill/>
          </a:ln>
        </p:spPr>
      </p:pic>
      <p:sp>
        <p:nvSpPr>
          <p:cNvPr id="335" name="Shape 335"/>
          <p:cNvSpPr txBox="1"/>
          <p:nvPr/>
        </p:nvSpPr>
        <p:spPr>
          <a:xfrm>
            <a:off x="8046000" y="2022794"/>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36" name="Shape 336"/>
          <p:cNvSpPr txBox="1"/>
          <p:nvPr/>
        </p:nvSpPr>
        <p:spPr>
          <a:xfrm>
            <a:off x="5607600" y="2042625"/>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37" name="Shape 337"/>
          <p:cNvSpPr txBox="1">
            <a:spLocks noGrp="1"/>
          </p:cNvSpPr>
          <p:nvPr>
            <p:ph type="body" idx="5"/>
          </p:nvPr>
        </p:nvSpPr>
        <p:spPr>
          <a:xfrm rot="-5400000">
            <a:off x="25429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338" name="Shape 338"/>
          <p:cNvSpPr txBox="1">
            <a:spLocks noGrp="1"/>
          </p:cNvSpPr>
          <p:nvPr>
            <p:ph type="body" idx="6"/>
          </p:nvPr>
        </p:nvSpPr>
        <p:spPr>
          <a:xfrm>
            <a:off x="1101830" y="1417201"/>
            <a:ext cx="1869969"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339" name="Shape 339"/>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0" name="Shape 340"/>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1" name="Shape 341"/>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2" name="Shape 342"/>
          <p:cNvSpPr txBox="1"/>
          <p:nvPr/>
        </p:nvSpPr>
        <p:spPr>
          <a:xfrm>
            <a:off x="54131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160</a:t>
            </a:r>
          </a:p>
          <a:p>
            <a:pPr lvl="0" rtl="0">
              <a:spcBef>
                <a:spcPts val="0"/>
              </a:spcBef>
              <a:buNone/>
            </a:pPr>
            <a:endParaRPr sz="800"/>
          </a:p>
          <a:p>
            <a:pPr lvl="0" rtl="0">
              <a:spcBef>
                <a:spcPts val="0"/>
              </a:spcBef>
              <a:buNone/>
            </a:pPr>
            <a:r>
              <a:rPr lang="en-US" sz="800"/>
              <a:t>140</a:t>
            </a:r>
          </a:p>
          <a:p>
            <a:pPr lvl="0" rtl="0">
              <a:spcBef>
                <a:spcPts val="0"/>
              </a:spcBef>
              <a:buNone/>
            </a:pPr>
            <a:endParaRPr sz="1100"/>
          </a:p>
          <a:p>
            <a:pPr lvl="0" rtl="0">
              <a:spcBef>
                <a:spcPts val="0"/>
              </a:spcBef>
              <a:buNone/>
            </a:pPr>
            <a:r>
              <a:rPr lang="en-US" sz="800"/>
              <a:t>120</a:t>
            </a:r>
          </a:p>
          <a:p>
            <a:pPr lvl="0" rtl="0">
              <a:spcBef>
                <a:spcPts val="0"/>
              </a:spcBef>
              <a:buNone/>
            </a:pPr>
            <a:endParaRPr sz="1000"/>
          </a:p>
          <a:p>
            <a:pPr lvl="0" rtl="0">
              <a:spcBef>
                <a:spcPts val="0"/>
              </a:spcBef>
              <a:buNone/>
            </a:pPr>
            <a:r>
              <a:rPr lang="en-US" sz="800"/>
              <a:t>100</a:t>
            </a:r>
          </a:p>
          <a:p>
            <a:pPr lvl="0" rtl="0">
              <a:spcBef>
                <a:spcPts val="0"/>
              </a:spcBef>
              <a:buNone/>
            </a:pPr>
            <a:endParaRPr sz="1100"/>
          </a:p>
          <a:p>
            <a:pPr lvl="0" rtl="0">
              <a:spcBef>
                <a:spcPts val="0"/>
              </a:spcBef>
              <a:buNone/>
            </a:pPr>
            <a:r>
              <a:rPr lang="en-US" sz="800"/>
              <a:t>80</a:t>
            </a:r>
          </a:p>
          <a:p>
            <a:pPr lvl="0" rtl="0">
              <a:spcBef>
                <a:spcPts val="0"/>
              </a:spcBef>
              <a:buNone/>
            </a:pPr>
            <a:endParaRPr sz="1000"/>
          </a:p>
          <a:p>
            <a:pPr lvl="0" rtl="0">
              <a:spcBef>
                <a:spcPts val="0"/>
              </a:spcBef>
              <a:buNone/>
            </a:pPr>
            <a:r>
              <a:rPr lang="en-US" sz="800"/>
              <a:t>60</a:t>
            </a:r>
          </a:p>
          <a:p>
            <a:pPr lvl="0" rtl="0">
              <a:spcBef>
                <a:spcPts val="0"/>
              </a:spcBef>
              <a:buNone/>
            </a:pPr>
            <a:endParaRPr sz="1000"/>
          </a:p>
          <a:p>
            <a:pPr lvl="0" rtl="0">
              <a:spcBef>
                <a:spcPts val="0"/>
              </a:spcBef>
              <a:buNone/>
            </a:pPr>
            <a:r>
              <a:rPr lang="en-US" sz="800"/>
              <a:t>40</a:t>
            </a:r>
          </a:p>
          <a:p>
            <a:pPr lvl="0" rtl="0">
              <a:spcBef>
                <a:spcPts val="0"/>
              </a:spcBef>
              <a:buNone/>
            </a:pPr>
            <a:endParaRPr sz="1000"/>
          </a:p>
          <a:p>
            <a:pPr lvl="0" rtl="0">
              <a:spcBef>
                <a:spcPts val="0"/>
              </a:spcBef>
              <a:buNone/>
            </a:pPr>
            <a:r>
              <a:rPr lang="en-US" sz="800"/>
              <a:t>20</a:t>
            </a:r>
          </a:p>
          <a:p>
            <a:pPr lvl="0" rtl="0">
              <a:spcBef>
                <a:spcPts val="0"/>
              </a:spcBef>
              <a:buNone/>
            </a:pPr>
            <a:endParaRPr sz="1100"/>
          </a:p>
          <a:p>
            <a:pPr lvl="0" rtl="0">
              <a:spcBef>
                <a:spcPts val="0"/>
              </a:spcBef>
              <a:buNone/>
            </a:pPr>
            <a:r>
              <a:rPr lang="en-US" sz="800"/>
              <a:t>0</a:t>
            </a:r>
          </a:p>
          <a:p>
            <a:pPr rtl="0">
              <a:spcBef>
                <a:spcPts val="0"/>
              </a:spcBef>
              <a:buNone/>
            </a:pPr>
            <a:endParaRPr sz="1000"/>
          </a:p>
          <a:p>
            <a:pPr rtl="0">
              <a:spcBef>
                <a:spcPts val="0"/>
              </a:spcBef>
              <a:buNone/>
            </a:pPr>
            <a:r>
              <a:rPr lang="en-US" sz="800"/>
              <a:t>-20</a:t>
            </a:r>
          </a:p>
          <a:p>
            <a:pPr rtl="0">
              <a:spcBef>
                <a:spcPts val="0"/>
              </a:spcBef>
              <a:buNone/>
            </a:pPr>
            <a:endParaRPr sz="1000"/>
          </a:p>
          <a:p>
            <a:pPr rtl="0">
              <a:spcBef>
                <a:spcPts val="0"/>
              </a:spcBef>
              <a:buNone/>
            </a:pPr>
            <a:r>
              <a:rPr lang="en-US" sz="800"/>
              <a:t>-40</a:t>
            </a:r>
          </a:p>
          <a:p>
            <a:pPr rtl="0">
              <a:spcBef>
                <a:spcPts val="0"/>
              </a:spcBef>
              <a:buNone/>
            </a:pPr>
            <a:endParaRPr sz="1100"/>
          </a:p>
          <a:p>
            <a:pPr rtl="0">
              <a:spcBef>
                <a:spcPts val="0"/>
              </a:spcBef>
              <a:buNone/>
            </a:pPr>
            <a:r>
              <a:rPr lang="en-US" sz="800"/>
              <a:t>-60</a:t>
            </a:r>
          </a:p>
          <a:p>
            <a:pPr rtl="0">
              <a:spcBef>
                <a:spcPts val="0"/>
              </a:spcBef>
              <a:buNone/>
            </a:pPr>
            <a:endParaRPr sz="1000"/>
          </a:p>
          <a:p>
            <a:pPr rtl="0">
              <a:spcBef>
                <a:spcPts val="0"/>
              </a:spcBef>
              <a:buNone/>
            </a:pPr>
            <a:r>
              <a:rPr lang="en-US" sz="800"/>
              <a:t>-80</a:t>
            </a:r>
          </a:p>
          <a:p>
            <a:pPr rtl="0">
              <a:spcBef>
                <a:spcPts val="0"/>
              </a:spcBef>
              <a:buNone/>
            </a:pPr>
            <a:endParaRPr sz="1100"/>
          </a:p>
          <a:p>
            <a:pPr rtl="0">
              <a:spcBef>
                <a:spcPts val="0"/>
              </a:spcBef>
              <a:buNone/>
            </a:pPr>
            <a:r>
              <a:rPr lang="en-US" sz="800"/>
              <a:t>-100</a:t>
            </a:r>
          </a:p>
          <a:p>
            <a:pPr rtl="0">
              <a:spcBef>
                <a:spcPts val="0"/>
              </a:spcBef>
              <a:buNone/>
            </a:pPr>
            <a:endParaRPr sz="1000"/>
          </a:p>
          <a:p>
            <a:pPr rtl="0">
              <a:spcBef>
                <a:spcPts val="0"/>
              </a:spcBef>
              <a:buNone/>
            </a:pPr>
            <a:r>
              <a:rPr lang="en-US" sz="800"/>
              <a:t>-120</a:t>
            </a:r>
          </a:p>
          <a:p>
            <a:pPr rtl="0">
              <a:spcBef>
                <a:spcPts val="0"/>
              </a:spcBef>
              <a:buNone/>
            </a:pPr>
            <a:endParaRPr sz="1000"/>
          </a:p>
          <a:p>
            <a:pPr rtl="0">
              <a:spcBef>
                <a:spcPts val="0"/>
              </a:spcBef>
              <a:buNone/>
            </a:pPr>
            <a:r>
              <a:rPr lang="en-US" sz="800"/>
              <a:t>-140</a:t>
            </a:r>
          </a:p>
          <a:p>
            <a:pPr rtl="0">
              <a:spcBef>
                <a:spcPts val="0"/>
              </a:spcBef>
              <a:buNone/>
            </a:pPr>
            <a:endParaRPr sz="1000"/>
          </a:p>
          <a:p>
            <a:pPr rtl="0">
              <a:spcBef>
                <a:spcPts val="0"/>
              </a:spcBef>
              <a:buNone/>
            </a:pPr>
            <a:r>
              <a:rPr lang="en-US" sz="800"/>
              <a:t>-160</a:t>
            </a:r>
          </a:p>
          <a:p>
            <a:pPr lvl="0" rtl="0">
              <a:spcBef>
                <a:spcPts val="0"/>
              </a:spcBef>
              <a:buNone/>
            </a:pPr>
            <a:endParaRPr sz="800"/>
          </a:p>
        </p:txBody>
      </p:sp>
      <p:sp>
        <p:nvSpPr>
          <p:cNvPr id="343" name="Shape 343"/>
          <p:cNvSpPr txBox="1"/>
          <p:nvPr/>
        </p:nvSpPr>
        <p:spPr>
          <a:xfrm>
            <a:off x="787057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160</a:t>
            </a:r>
          </a:p>
          <a:p>
            <a:pPr lvl="0" rtl="0">
              <a:spcBef>
                <a:spcPts val="0"/>
              </a:spcBef>
              <a:buNone/>
            </a:pPr>
            <a:endParaRPr sz="800"/>
          </a:p>
          <a:p>
            <a:pPr lvl="0" rtl="0">
              <a:spcBef>
                <a:spcPts val="0"/>
              </a:spcBef>
              <a:buNone/>
            </a:pPr>
            <a:r>
              <a:rPr lang="en-US" sz="800"/>
              <a:t>140</a:t>
            </a:r>
          </a:p>
          <a:p>
            <a:pPr lvl="0" rtl="0">
              <a:spcBef>
                <a:spcPts val="0"/>
              </a:spcBef>
              <a:buNone/>
            </a:pPr>
            <a:endParaRPr sz="1100"/>
          </a:p>
          <a:p>
            <a:pPr lvl="0" rtl="0">
              <a:spcBef>
                <a:spcPts val="0"/>
              </a:spcBef>
              <a:buNone/>
            </a:pPr>
            <a:r>
              <a:rPr lang="en-US" sz="800"/>
              <a:t>120</a:t>
            </a:r>
          </a:p>
          <a:p>
            <a:pPr lvl="0" rtl="0">
              <a:spcBef>
                <a:spcPts val="0"/>
              </a:spcBef>
              <a:buNone/>
            </a:pPr>
            <a:endParaRPr sz="1000"/>
          </a:p>
          <a:p>
            <a:pPr lvl="0" rtl="0">
              <a:spcBef>
                <a:spcPts val="0"/>
              </a:spcBef>
              <a:buNone/>
            </a:pPr>
            <a:r>
              <a:rPr lang="en-US" sz="800"/>
              <a:t>100</a:t>
            </a:r>
          </a:p>
          <a:p>
            <a:pPr lvl="0" rtl="0">
              <a:spcBef>
                <a:spcPts val="0"/>
              </a:spcBef>
              <a:buNone/>
            </a:pPr>
            <a:endParaRPr sz="1100"/>
          </a:p>
          <a:p>
            <a:pPr lvl="0" rtl="0">
              <a:spcBef>
                <a:spcPts val="0"/>
              </a:spcBef>
              <a:buNone/>
            </a:pPr>
            <a:r>
              <a:rPr lang="en-US" sz="800"/>
              <a:t>80</a:t>
            </a:r>
          </a:p>
          <a:p>
            <a:pPr lvl="0" rtl="0">
              <a:spcBef>
                <a:spcPts val="0"/>
              </a:spcBef>
              <a:buNone/>
            </a:pPr>
            <a:endParaRPr sz="1000"/>
          </a:p>
          <a:p>
            <a:pPr lvl="0" rtl="0">
              <a:spcBef>
                <a:spcPts val="0"/>
              </a:spcBef>
              <a:buNone/>
            </a:pPr>
            <a:r>
              <a:rPr lang="en-US" sz="800"/>
              <a:t>60</a:t>
            </a:r>
          </a:p>
          <a:p>
            <a:pPr lvl="0" rtl="0">
              <a:spcBef>
                <a:spcPts val="0"/>
              </a:spcBef>
              <a:buNone/>
            </a:pPr>
            <a:endParaRPr sz="1000"/>
          </a:p>
          <a:p>
            <a:pPr lvl="0" rtl="0">
              <a:spcBef>
                <a:spcPts val="0"/>
              </a:spcBef>
              <a:buNone/>
            </a:pPr>
            <a:r>
              <a:rPr lang="en-US" sz="800"/>
              <a:t>40</a:t>
            </a:r>
          </a:p>
          <a:p>
            <a:pPr lvl="0" rtl="0">
              <a:spcBef>
                <a:spcPts val="0"/>
              </a:spcBef>
              <a:buNone/>
            </a:pPr>
            <a:endParaRPr sz="1000"/>
          </a:p>
          <a:p>
            <a:pPr lvl="0" rtl="0">
              <a:spcBef>
                <a:spcPts val="0"/>
              </a:spcBef>
              <a:buNone/>
            </a:pPr>
            <a:r>
              <a:rPr lang="en-US" sz="800"/>
              <a:t>20</a:t>
            </a:r>
          </a:p>
          <a:p>
            <a:pPr lvl="0" rtl="0">
              <a:spcBef>
                <a:spcPts val="0"/>
              </a:spcBef>
              <a:buNone/>
            </a:pPr>
            <a:endParaRPr sz="1100"/>
          </a:p>
          <a:p>
            <a:pPr lvl="0" rtl="0">
              <a:spcBef>
                <a:spcPts val="0"/>
              </a:spcBef>
              <a:buNone/>
            </a:pPr>
            <a:r>
              <a:rPr lang="en-US" sz="800"/>
              <a:t>0</a:t>
            </a:r>
          </a:p>
          <a:p>
            <a:pPr lvl="0" rtl="0">
              <a:spcBef>
                <a:spcPts val="0"/>
              </a:spcBef>
              <a:buNone/>
            </a:pPr>
            <a:endParaRPr sz="1000"/>
          </a:p>
          <a:p>
            <a:pPr lvl="0" rtl="0">
              <a:spcBef>
                <a:spcPts val="0"/>
              </a:spcBef>
              <a:buNone/>
            </a:pPr>
            <a:r>
              <a:rPr lang="en-US" sz="800"/>
              <a:t>-20</a:t>
            </a:r>
          </a:p>
          <a:p>
            <a:pPr lvl="0" rtl="0">
              <a:spcBef>
                <a:spcPts val="0"/>
              </a:spcBef>
              <a:buNone/>
            </a:pPr>
            <a:endParaRPr sz="1000"/>
          </a:p>
          <a:p>
            <a:pPr lvl="0" rtl="0">
              <a:spcBef>
                <a:spcPts val="0"/>
              </a:spcBef>
              <a:buNone/>
            </a:pPr>
            <a:r>
              <a:rPr lang="en-US" sz="800"/>
              <a:t>-40</a:t>
            </a:r>
          </a:p>
          <a:p>
            <a:pPr lvl="0" rtl="0">
              <a:spcBef>
                <a:spcPts val="0"/>
              </a:spcBef>
              <a:buNone/>
            </a:pPr>
            <a:endParaRPr sz="1100"/>
          </a:p>
          <a:p>
            <a:pPr lvl="0" rtl="0">
              <a:spcBef>
                <a:spcPts val="0"/>
              </a:spcBef>
              <a:buNone/>
            </a:pPr>
            <a:r>
              <a:rPr lang="en-US" sz="800"/>
              <a:t>-60</a:t>
            </a:r>
          </a:p>
          <a:p>
            <a:pPr lvl="0" rtl="0">
              <a:spcBef>
                <a:spcPts val="0"/>
              </a:spcBef>
              <a:buNone/>
            </a:pPr>
            <a:endParaRPr sz="1000"/>
          </a:p>
          <a:p>
            <a:pPr lvl="0" rtl="0">
              <a:spcBef>
                <a:spcPts val="0"/>
              </a:spcBef>
              <a:buNone/>
            </a:pPr>
            <a:r>
              <a:rPr lang="en-US" sz="800"/>
              <a:t>-80</a:t>
            </a:r>
          </a:p>
          <a:p>
            <a:pPr lvl="0" rtl="0">
              <a:spcBef>
                <a:spcPts val="0"/>
              </a:spcBef>
              <a:buNone/>
            </a:pPr>
            <a:endParaRPr sz="1100"/>
          </a:p>
          <a:p>
            <a:pPr lvl="0" rtl="0">
              <a:spcBef>
                <a:spcPts val="0"/>
              </a:spcBef>
              <a:buNone/>
            </a:pPr>
            <a:r>
              <a:rPr lang="en-US" sz="800"/>
              <a:t>-100</a:t>
            </a:r>
          </a:p>
          <a:p>
            <a:pPr lvl="0" rtl="0">
              <a:spcBef>
                <a:spcPts val="0"/>
              </a:spcBef>
              <a:buNone/>
            </a:pPr>
            <a:endParaRPr sz="1000"/>
          </a:p>
          <a:p>
            <a:pPr lvl="0" rtl="0">
              <a:spcBef>
                <a:spcPts val="0"/>
              </a:spcBef>
              <a:buNone/>
            </a:pPr>
            <a:r>
              <a:rPr lang="en-US" sz="800"/>
              <a:t>-120</a:t>
            </a:r>
          </a:p>
          <a:p>
            <a:pPr lvl="0" rtl="0">
              <a:spcBef>
                <a:spcPts val="0"/>
              </a:spcBef>
              <a:buNone/>
            </a:pPr>
            <a:endParaRPr sz="1000"/>
          </a:p>
          <a:p>
            <a:pPr lvl="0" rtl="0">
              <a:spcBef>
                <a:spcPts val="0"/>
              </a:spcBef>
              <a:buNone/>
            </a:pPr>
            <a:r>
              <a:rPr lang="en-US" sz="800"/>
              <a:t>-140</a:t>
            </a:r>
          </a:p>
          <a:p>
            <a:pPr lvl="0" rtl="0">
              <a:spcBef>
                <a:spcPts val="0"/>
              </a:spcBef>
              <a:buNone/>
            </a:pPr>
            <a:endParaRPr sz="1000"/>
          </a:p>
          <a:p>
            <a:pPr lvl="0" rtl="0">
              <a:spcBef>
                <a:spcPts val="0"/>
              </a:spcBef>
              <a:buNone/>
            </a:pPr>
            <a:r>
              <a:rPr lang="en-US" sz="800"/>
              <a:t>-160</a:t>
            </a:r>
          </a:p>
          <a:p>
            <a:pPr lvl="0" rtl="0">
              <a:spcBef>
                <a:spcPts val="0"/>
              </a:spcBef>
              <a:buNone/>
            </a:pPr>
            <a:endParaRPr sz="8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3645655" y="1417201"/>
            <a:ext cx="42944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Cambio climático modelo CCSM4 </a:t>
            </a:r>
          </a:p>
          <a:p>
            <a:pPr marR="0" lvl="0" algn="ctr" rtl="0">
              <a:lnSpc>
                <a:spcPct val="100000"/>
              </a:lnSpc>
              <a:spcBef>
                <a:spcPts val="0"/>
              </a:spcBef>
              <a:spcAft>
                <a:spcPts val="0"/>
              </a:spcAft>
              <a:buNone/>
            </a:pPr>
            <a:r>
              <a:rPr lang="en-US" sz="1600">
                <a:solidFill>
                  <a:schemeClr val="dk1"/>
                </a:solidFill>
              </a:rPr>
              <a:t>(2031-2050) - (1986-2005)</a:t>
            </a:r>
          </a:p>
        </p:txBody>
      </p:sp>
      <p:sp>
        <p:nvSpPr>
          <p:cNvPr id="349" name="Shape 349"/>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sp>
        <p:nvSpPr>
          <p:cNvPr id="350" name="Shape 350"/>
          <p:cNvSpPr txBox="1">
            <a:spLocks noGrp="1"/>
          </p:cNvSpPr>
          <p:nvPr>
            <p:ph type="body" idx="2"/>
          </p:nvPr>
        </p:nvSpPr>
        <p:spPr>
          <a:xfrm>
            <a:off x="2022689" y="953743"/>
            <a:ext cx="5650499"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b="1">
                <a:solidFill>
                  <a:schemeClr val="dk1"/>
                </a:solidFill>
              </a:rPr>
              <a:t>Precipitación total de Octubre a Abril</a:t>
            </a:r>
          </a:p>
        </p:txBody>
      </p:sp>
      <p:sp>
        <p:nvSpPr>
          <p:cNvPr id="351" name="Shape 351"/>
          <p:cNvSpPr/>
          <p:nvPr/>
        </p:nvSpPr>
        <p:spPr>
          <a:xfrm>
            <a:off x="8778034" y="6712549"/>
            <a:ext cx="116400" cy="1092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52" name="Shape 352"/>
          <p:cNvSpPr/>
          <p:nvPr/>
        </p:nvSpPr>
        <p:spPr>
          <a:xfrm>
            <a:off x="1540350"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53" name="Shape 353"/>
          <p:cNvSpPr txBox="1"/>
          <p:nvPr/>
        </p:nvSpPr>
        <p:spPr>
          <a:xfrm>
            <a:off x="2464948" y="2391149"/>
            <a:ext cx="389999" cy="4426800"/>
          </a:xfrm>
          <a:prstGeom prst="rect">
            <a:avLst/>
          </a:prstGeom>
          <a:noFill/>
          <a:ln>
            <a:noFill/>
          </a:ln>
        </p:spPr>
        <p:txBody>
          <a:bodyPr lIns="91425" tIns="91425" rIns="91425" bIns="91425" anchor="t" anchorCtr="0">
            <a:noAutofit/>
          </a:bodyPr>
          <a:lstStyle/>
          <a:p>
            <a:pPr lvl="0" rtl="0">
              <a:spcBef>
                <a:spcPts val="0"/>
              </a:spcBef>
              <a:buNone/>
            </a:pPr>
            <a:r>
              <a:rPr lang="en-US" sz="700">
                <a:solidFill>
                  <a:srgbClr val="666666"/>
                </a:solidFill>
              </a:rPr>
              <a:t>2000</a:t>
            </a:r>
          </a:p>
          <a:p>
            <a:pPr lvl="0" rtl="0">
              <a:spcBef>
                <a:spcPts val="0"/>
              </a:spcBef>
              <a:buNone/>
            </a:pPr>
            <a:endParaRPr sz="700">
              <a:solidFill>
                <a:srgbClr val="666666"/>
              </a:solidFill>
            </a:endParaRPr>
          </a:p>
          <a:p>
            <a:pPr lvl="0" rtl="0">
              <a:spcBef>
                <a:spcPts val="0"/>
              </a:spcBef>
              <a:buNone/>
            </a:pPr>
            <a:r>
              <a:rPr lang="en-US" sz="700">
                <a:solidFill>
                  <a:srgbClr val="666666"/>
                </a:solidFill>
              </a:rPr>
              <a:t>1900</a:t>
            </a:r>
          </a:p>
          <a:p>
            <a:pPr lvl="0" rtl="0">
              <a:spcBef>
                <a:spcPts val="0"/>
              </a:spcBef>
              <a:buNone/>
            </a:pPr>
            <a:endParaRPr sz="700">
              <a:solidFill>
                <a:srgbClr val="666666"/>
              </a:solidFill>
            </a:endParaRPr>
          </a:p>
          <a:p>
            <a:pPr lvl="0" rtl="0">
              <a:spcBef>
                <a:spcPts val="0"/>
              </a:spcBef>
              <a:buNone/>
            </a:pPr>
            <a:r>
              <a:rPr lang="en-US" sz="700">
                <a:solidFill>
                  <a:srgbClr val="666666"/>
                </a:solidFill>
              </a:rPr>
              <a:t>1800</a:t>
            </a:r>
          </a:p>
          <a:p>
            <a:pPr lvl="0" rtl="0">
              <a:spcBef>
                <a:spcPts val="0"/>
              </a:spcBef>
              <a:buNone/>
            </a:pPr>
            <a:endParaRPr sz="700">
              <a:solidFill>
                <a:srgbClr val="666666"/>
              </a:solidFill>
            </a:endParaRPr>
          </a:p>
          <a:p>
            <a:pPr lvl="0" rtl="0">
              <a:spcBef>
                <a:spcPts val="0"/>
              </a:spcBef>
              <a:buNone/>
            </a:pPr>
            <a:r>
              <a:rPr lang="en-US" sz="700">
                <a:solidFill>
                  <a:srgbClr val="666666"/>
                </a:solidFill>
              </a:rPr>
              <a:t>1700</a:t>
            </a:r>
          </a:p>
          <a:p>
            <a:pPr lvl="0" rtl="0">
              <a:spcBef>
                <a:spcPts val="0"/>
              </a:spcBef>
              <a:buNone/>
            </a:pPr>
            <a:endParaRPr sz="700">
              <a:solidFill>
                <a:srgbClr val="666666"/>
              </a:solidFill>
            </a:endParaRPr>
          </a:p>
          <a:p>
            <a:pPr lvl="0" rtl="0">
              <a:spcBef>
                <a:spcPts val="0"/>
              </a:spcBef>
              <a:buNone/>
            </a:pPr>
            <a:r>
              <a:rPr lang="en-US" sz="700">
                <a:solidFill>
                  <a:srgbClr val="666666"/>
                </a:solidFill>
              </a:rPr>
              <a:t>1600</a:t>
            </a:r>
          </a:p>
          <a:p>
            <a:pPr lvl="0" rtl="0">
              <a:spcBef>
                <a:spcPts val="0"/>
              </a:spcBef>
              <a:buNone/>
            </a:pPr>
            <a:endParaRPr sz="700">
              <a:solidFill>
                <a:srgbClr val="666666"/>
              </a:solidFill>
            </a:endParaRPr>
          </a:p>
          <a:p>
            <a:pPr lvl="0" rtl="0">
              <a:spcBef>
                <a:spcPts val="0"/>
              </a:spcBef>
              <a:buNone/>
            </a:pPr>
            <a:r>
              <a:rPr lang="en-US" sz="700">
                <a:solidFill>
                  <a:srgbClr val="666666"/>
                </a:solidFill>
              </a:rPr>
              <a:t>1500</a:t>
            </a:r>
          </a:p>
          <a:p>
            <a:pPr lvl="0" rtl="0">
              <a:spcBef>
                <a:spcPts val="0"/>
              </a:spcBef>
              <a:buNone/>
            </a:pPr>
            <a:endParaRPr sz="700">
              <a:solidFill>
                <a:srgbClr val="666666"/>
              </a:solidFill>
            </a:endParaRPr>
          </a:p>
          <a:p>
            <a:pPr lvl="0" rtl="0">
              <a:spcBef>
                <a:spcPts val="0"/>
              </a:spcBef>
              <a:buNone/>
            </a:pPr>
            <a:r>
              <a:rPr lang="en-US" sz="700">
                <a:solidFill>
                  <a:srgbClr val="666666"/>
                </a:solidFill>
              </a:rPr>
              <a:t>1400</a:t>
            </a:r>
          </a:p>
          <a:p>
            <a:pPr lvl="0" rtl="0">
              <a:spcBef>
                <a:spcPts val="0"/>
              </a:spcBef>
              <a:buNone/>
            </a:pPr>
            <a:endParaRPr sz="700">
              <a:solidFill>
                <a:srgbClr val="666666"/>
              </a:solidFill>
            </a:endParaRPr>
          </a:p>
          <a:p>
            <a:pPr lvl="0" rtl="0">
              <a:spcBef>
                <a:spcPts val="0"/>
              </a:spcBef>
              <a:buNone/>
            </a:pPr>
            <a:r>
              <a:rPr lang="en-US" sz="700">
                <a:solidFill>
                  <a:srgbClr val="666666"/>
                </a:solidFill>
              </a:rPr>
              <a:t>1300</a:t>
            </a:r>
          </a:p>
          <a:p>
            <a:pPr lvl="0" rtl="0">
              <a:spcBef>
                <a:spcPts val="0"/>
              </a:spcBef>
              <a:buNone/>
            </a:pPr>
            <a:endParaRPr sz="700">
              <a:solidFill>
                <a:srgbClr val="666666"/>
              </a:solidFill>
            </a:endParaRPr>
          </a:p>
          <a:p>
            <a:pPr lvl="0" rtl="0">
              <a:spcBef>
                <a:spcPts val="0"/>
              </a:spcBef>
              <a:buNone/>
            </a:pPr>
            <a:r>
              <a:rPr lang="en-US" sz="700">
                <a:solidFill>
                  <a:srgbClr val="666666"/>
                </a:solidFill>
              </a:rPr>
              <a:t>1200</a:t>
            </a:r>
          </a:p>
          <a:p>
            <a:pPr lvl="0" rtl="0">
              <a:spcBef>
                <a:spcPts val="0"/>
              </a:spcBef>
              <a:buNone/>
            </a:pPr>
            <a:endParaRPr sz="700">
              <a:solidFill>
                <a:srgbClr val="666666"/>
              </a:solidFill>
            </a:endParaRPr>
          </a:p>
          <a:p>
            <a:pPr lvl="0" rtl="0">
              <a:spcBef>
                <a:spcPts val="0"/>
              </a:spcBef>
              <a:buNone/>
            </a:pPr>
            <a:r>
              <a:rPr lang="en-US" sz="700">
                <a:solidFill>
                  <a:srgbClr val="666666"/>
                </a:solidFill>
              </a:rPr>
              <a:t>1100</a:t>
            </a:r>
          </a:p>
          <a:p>
            <a:pPr lvl="0" rtl="0">
              <a:spcBef>
                <a:spcPts val="0"/>
              </a:spcBef>
              <a:buNone/>
            </a:pPr>
            <a:endParaRPr sz="700">
              <a:solidFill>
                <a:srgbClr val="666666"/>
              </a:solidFill>
            </a:endParaRPr>
          </a:p>
          <a:p>
            <a:pPr lvl="0" rtl="0">
              <a:spcBef>
                <a:spcPts val="0"/>
              </a:spcBef>
              <a:buNone/>
            </a:pPr>
            <a:r>
              <a:rPr lang="en-US" sz="700">
                <a:solidFill>
                  <a:srgbClr val="666666"/>
                </a:solidFill>
              </a:rPr>
              <a:t>1000</a:t>
            </a:r>
          </a:p>
          <a:p>
            <a:pPr lvl="0" rtl="0">
              <a:spcBef>
                <a:spcPts val="0"/>
              </a:spcBef>
              <a:buNone/>
            </a:pPr>
            <a:endParaRPr sz="700">
              <a:solidFill>
                <a:srgbClr val="666666"/>
              </a:solidFill>
            </a:endParaRPr>
          </a:p>
          <a:p>
            <a:pPr lvl="0" rtl="0">
              <a:spcBef>
                <a:spcPts val="0"/>
              </a:spcBef>
              <a:buNone/>
            </a:pPr>
            <a:r>
              <a:rPr lang="en-US" sz="700">
                <a:solidFill>
                  <a:srgbClr val="666666"/>
                </a:solidFill>
              </a:rPr>
              <a:t>900</a:t>
            </a:r>
          </a:p>
          <a:p>
            <a:pPr lvl="0" rtl="0">
              <a:spcBef>
                <a:spcPts val="0"/>
              </a:spcBef>
              <a:buNone/>
            </a:pPr>
            <a:endParaRPr sz="700">
              <a:solidFill>
                <a:srgbClr val="666666"/>
              </a:solidFill>
            </a:endParaRPr>
          </a:p>
          <a:p>
            <a:pPr lvl="0" rtl="0">
              <a:spcBef>
                <a:spcPts val="0"/>
              </a:spcBef>
              <a:buNone/>
            </a:pPr>
            <a:r>
              <a:rPr lang="en-US" sz="700">
                <a:solidFill>
                  <a:srgbClr val="666666"/>
                </a:solidFill>
              </a:rPr>
              <a:t>800</a:t>
            </a:r>
          </a:p>
          <a:p>
            <a:pPr lvl="0" rtl="0">
              <a:spcBef>
                <a:spcPts val="0"/>
              </a:spcBef>
              <a:buNone/>
            </a:pPr>
            <a:endParaRPr sz="700">
              <a:solidFill>
                <a:srgbClr val="666666"/>
              </a:solidFill>
            </a:endParaRPr>
          </a:p>
          <a:p>
            <a:pPr lvl="0" rtl="0">
              <a:spcBef>
                <a:spcPts val="0"/>
              </a:spcBef>
              <a:buNone/>
            </a:pPr>
            <a:r>
              <a:rPr lang="en-US" sz="700">
                <a:solidFill>
                  <a:srgbClr val="666666"/>
                </a:solidFill>
              </a:rPr>
              <a:t>700</a:t>
            </a:r>
          </a:p>
          <a:p>
            <a:pPr lvl="0" rtl="0">
              <a:spcBef>
                <a:spcPts val="0"/>
              </a:spcBef>
              <a:buNone/>
            </a:pPr>
            <a:endParaRPr sz="700">
              <a:solidFill>
                <a:srgbClr val="666666"/>
              </a:solidFill>
            </a:endParaRPr>
          </a:p>
          <a:p>
            <a:pPr lvl="0" rtl="0">
              <a:spcBef>
                <a:spcPts val="0"/>
              </a:spcBef>
              <a:buNone/>
            </a:pPr>
            <a:r>
              <a:rPr lang="en-US" sz="700">
                <a:solidFill>
                  <a:srgbClr val="666666"/>
                </a:solidFill>
              </a:rPr>
              <a:t>600</a:t>
            </a:r>
          </a:p>
          <a:p>
            <a:pPr lvl="0" rtl="0">
              <a:spcBef>
                <a:spcPts val="0"/>
              </a:spcBef>
              <a:buNone/>
            </a:pPr>
            <a:endParaRPr sz="700">
              <a:solidFill>
                <a:srgbClr val="666666"/>
              </a:solidFill>
            </a:endParaRPr>
          </a:p>
          <a:p>
            <a:pPr lvl="0" rtl="0">
              <a:spcBef>
                <a:spcPts val="0"/>
              </a:spcBef>
              <a:buNone/>
            </a:pPr>
            <a:r>
              <a:rPr lang="en-US" sz="700">
                <a:solidFill>
                  <a:srgbClr val="666666"/>
                </a:solidFill>
              </a:rPr>
              <a:t>500</a:t>
            </a:r>
          </a:p>
          <a:p>
            <a:pPr lvl="0" rtl="0">
              <a:spcBef>
                <a:spcPts val="0"/>
              </a:spcBef>
              <a:buNone/>
            </a:pPr>
            <a:endParaRPr sz="700">
              <a:solidFill>
                <a:srgbClr val="666666"/>
              </a:solidFill>
            </a:endParaRPr>
          </a:p>
          <a:p>
            <a:pPr lvl="0" rtl="0">
              <a:spcBef>
                <a:spcPts val="0"/>
              </a:spcBef>
              <a:buNone/>
            </a:pPr>
            <a:r>
              <a:rPr lang="en-US" sz="700">
                <a:solidFill>
                  <a:srgbClr val="666666"/>
                </a:solidFill>
              </a:rPr>
              <a:t>400</a:t>
            </a:r>
          </a:p>
          <a:p>
            <a:pPr lvl="0" rtl="0">
              <a:spcBef>
                <a:spcPts val="0"/>
              </a:spcBef>
              <a:buNone/>
            </a:pPr>
            <a:endParaRPr sz="700">
              <a:solidFill>
                <a:srgbClr val="666666"/>
              </a:solidFill>
            </a:endParaRPr>
          </a:p>
          <a:p>
            <a:pPr lvl="0" rtl="0">
              <a:spcBef>
                <a:spcPts val="0"/>
              </a:spcBef>
              <a:buNone/>
            </a:pPr>
            <a:r>
              <a:rPr lang="en-US" sz="700">
                <a:solidFill>
                  <a:srgbClr val="666666"/>
                </a:solidFill>
              </a:rPr>
              <a:t>300</a:t>
            </a:r>
          </a:p>
          <a:p>
            <a:pPr lvl="0" rtl="0">
              <a:spcBef>
                <a:spcPts val="0"/>
              </a:spcBef>
              <a:buNone/>
            </a:pPr>
            <a:endParaRPr sz="700">
              <a:solidFill>
                <a:srgbClr val="666666"/>
              </a:solidFill>
            </a:endParaRPr>
          </a:p>
          <a:p>
            <a:pPr lvl="0" rtl="0">
              <a:spcBef>
                <a:spcPts val="0"/>
              </a:spcBef>
              <a:buNone/>
            </a:pPr>
            <a:r>
              <a:rPr lang="en-US" sz="700">
                <a:solidFill>
                  <a:srgbClr val="666666"/>
                </a:solidFill>
              </a:rPr>
              <a:t>200</a:t>
            </a:r>
          </a:p>
          <a:p>
            <a:pPr lvl="0" rtl="0">
              <a:spcBef>
                <a:spcPts val="0"/>
              </a:spcBef>
              <a:buNone/>
            </a:pPr>
            <a:endParaRPr sz="700">
              <a:solidFill>
                <a:srgbClr val="666666"/>
              </a:solidFill>
            </a:endParaRPr>
          </a:p>
          <a:p>
            <a:pPr lvl="0" rtl="0">
              <a:spcBef>
                <a:spcPts val="0"/>
              </a:spcBef>
              <a:buNone/>
            </a:pPr>
            <a:r>
              <a:rPr lang="en-US" sz="700">
                <a:solidFill>
                  <a:srgbClr val="666666"/>
                </a:solidFill>
              </a:rPr>
              <a:t>100</a:t>
            </a:r>
          </a:p>
          <a:p>
            <a:pPr lvl="0" rtl="0">
              <a:spcBef>
                <a:spcPts val="0"/>
              </a:spcBef>
              <a:buNone/>
            </a:pPr>
            <a:endParaRPr sz="700">
              <a:solidFill>
                <a:srgbClr val="666666"/>
              </a:solidFill>
            </a:endParaRPr>
          </a:p>
          <a:p>
            <a:pPr lvl="0" rtl="0">
              <a:spcBef>
                <a:spcPts val="0"/>
              </a:spcBef>
              <a:buNone/>
            </a:pPr>
            <a:r>
              <a:rPr lang="en-US" sz="700">
                <a:solidFill>
                  <a:srgbClr val="666666"/>
                </a:solidFill>
              </a:rPr>
              <a:t>0</a:t>
            </a:r>
          </a:p>
        </p:txBody>
      </p:sp>
      <p:pic>
        <p:nvPicPr>
          <p:cNvPr id="354" name="Shape 35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336152" y="2559324"/>
            <a:ext cx="167151" cy="4219451"/>
          </a:xfrm>
          <a:prstGeom prst="rect">
            <a:avLst/>
          </a:prstGeom>
          <a:noFill/>
          <a:ln>
            <a:noFill/>
          </a:ln>
        </p:spPr>
      </p:pic>
      <p:sp>
        <p:nvSpPr>
          <p:cNvPr id="355" name="Shape 355"/>
          <p:cNvSpPr/>
          <p:nvPr/>
        </p:nvSpPr>
        <p:spPr>
          <a:xfrm>
            <a:off x="7230725" y="40882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56" name="Shape 356"/>
          <p:cNvSpPr txBox="1">
            <a:spLocks noGrp="1"/>
          </p:cNvSpPr>
          <p:nvPr>
            <p:ph type="body" idx="3"/>
          </p:nvPr>
        </p:nvSpPr>
        <p:spPr>
          <a:xfrm rot="-5400000">
            <a:off x="5773925" y="4378712"/>
            <a:ext cx="1490699" cy="3545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Escenario  8.5</a:t>
            </a:r>
          </a:p>
          <a:p>
            <a:pPr marR="0" lvl="0" algn="ctr" rtl="0">
              <a:lnSpc>
                <a:spcPct val="100000"/>
              </a:lnSpc>
              <a:spcBef>
                <a:spcPts val="0"/>
              </a:spcBef>
              <a:spcAft>
                <a:spcPts val="0"/>
              </a:spcAft>
              <a:buNone/>
            </a:pPr>
            <a:endParaRPr sz="1600">
              <a:solidFill>
                <a:schemeClr val="dk1"/>
              </a:solidFill>
            </a:endParaRPr>
          </a:p>
        </p:txBody>
      </p:sp>
      <p:pic>
        <p:nvPicPr>
          <p:cNvPr id="357" name="Shape 357"/>
          <p:cNvPicPr preferRelativeResize="0"/>
          <p:nvPr/>
        </p:nvPicPr>
        <p:blipFill rotWithShape="1">
          <a:blip r:embed="rId4">
            <a:alphaModFix/>
            <a:extLst>
              <a:ext uri="{28A0092B-C50C-407E-A947-70E740481C1C}">
                <a14:useLocalDpi xmlns:a14="http://schemas.microsoft.com/office/drawing/2010/main" val="0"/>
              </a:ext>
            </a:extLst>
          </a:blip>
          <a:srcRect t="2419" r="17389"/>
          <a:stretch/>
        </p:blipFill>
        <p:spPr>
          <a:xfrm>
            <a:off x="1048625" y="2044579"/>
            <a:ext cx="1366849" cy="4843473"/>
          </a:xfrm>
          <a:prstGeom prst="rect">
            <a:avLst/>
          </a:prstGeom>
          <a:noFill/>
          <a:ln>
            <a:noFill/>
          </a:ln>
        </p:spPr>
      </p:pic>
      <p:pic>
        <p:nvPicPr>
          <p:cNvPr id="358" name="Shape 358"/>
          <p:cNvPicPr preferRelativeResize="0"/>
          <p:nvPr/>
        </p:nvPicPr>
        <p:blipFill rotWithShape="1">
          <a:blip r:embed="rId5">
            <a:alphaModFix/>
            <a:extLst>
              <a:ext uri="{28A0092B-C50C-407E-A947-70E740481C1C}">
                <a14:useLocalDpi xmlns:a14="http://schemas.microsoft.com/office/drawing/2010/main" val="0"/>
              </a:ext>
            </a:extLst>
          </a:blip>
          <a:srcRect t="2419" r="10793"/>
          <a:stretch/>
        </p:blipFill>
        <p:spPr>
          <a:xfrm>
            <a:off x="3994249" y="2044575"/>
            <a:ext cx="1475800" cy="4843473"/>
          </a:xfrm>
          <a:prstGeom prst="rect">
            <a:avLst/>
          </a:prstGeom>
          <a:noFill/>
          <a:ln>
            <a:noFill/>
          </a:ln>
        </p:spPr>
      </p:pic>
      <p:pic>
        <p:nvPicPr>
          <p:cNvPr id="359" name="Shape 359"/>
          <p:cNvPicPr preferRelativeResize="0"/>
          <p:nvPr/>
        </p:nvPicPr>
        <p:blipFill rotWithShape="1">
          <a:blip r:embed="rId6">
            <a:alphaModFix/>
            <a:extLst>
              <a:ext uri="{28A0092B-C50C-407E-A947-70E740481C1C}">
                <a14:useLocalDpi xmlns:a14="http://schemas.microsoft.com/office/drawing/2010/main" val="0"/>
              </a:ext>
            </a:extLst>
          </a:blip>
          <a:srcRect t="2419" r="10801"/>
          <a:stretch/>
        </p:blipFill>
        <p:spPr>
          <a:xfrm>
            <a:off x="6457100" y="2044575"/>
            <a:ext cx="1475800" cy="4843473"/>
          </a:xfrm>
          <a:prstGeom prst="rect">
            <a:avLst/>
          </a:prstGeom>
          <a:noFill/>
          <a:ln>
            <a:noFill/>
          </a:ln>
        </p:spPr>
      </p:pic>
      <p:sp>
        <p:nvSpPr>
          <p:cNvPr id="360" name="Shape 360"/>
          <p:cNvSpPr txBox="1">
            <a:spLocks noGrp="1"/>
          </p:cNvSpPr>
          <p:nvPr>
            <p:ph type="body" idx="4"/>
          </p:nvPr>
        </p:nvSpPr>
        <p:spPr>
          <a:xfrm rot="-5400000">
            <a:off x="25429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2.6 </a:t>
            </a:r>
          </a:p>
        </p:txBody>
      </p:sp>
      <p:sp>
        <p:nvSpPr>
          <p:cNvPr id="361" name="Shape 361"/>
          <p:cNvSpPr txBox="1">
            <a:spLocks noGrp="1"/>
          </p:cNvSpPr>
          <p:nvPr>
            <p:ph type="body" idx="5"/>
          </p:nvPr>
        </p:nvSpPr>
        <p:spPr>
          <a:xfrm rot="-5400000">
            <a:off x="5057525" y="3912450"/>
            <a:ext cx="2488799" cy="4314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a:solidFill>
                  <a:schemeClr val="dk1"/>
                </a:solidFill>
              </a:rPr>
              <a:t> ESCENARIO 8.5 </a:t>
            </a:r>
          </a:p>
        </p:txBody>
      </p:sp>
      <p:sp>
        <p:nvSpPr>
          <p:cNvPr id="362" name="Shape 362"/>
          <p:cNvSpPr txBox="1">
            <a:spLocks noGrp="1"/>
          </p:cNvSpPr>
          <p:nvPr>
            <p:ph type="body" idx="6"/>
          </p:nvPr>
        </p:nvSpPr>
        <p:spPr>
          <a:xfrm>
            <a:off x="1101830" y="1417201"/>
            <a:ext cx="2067770"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smtClean="0">
                <a:solidFill>
                  <a:schemeClr val="dk1"/>
                </a:solidFill>
              </a:rPr>
              <a:t>ERA-Interim</a:t>
            </a:r>
          </a:p>
          <a:p>
            <a:pPr marR="0" lvl="0" algn="l" rtl="0">
              <a:lnSpc>
                <a:spcPct val="100000"/>
              </a:lnSpc>
              <a:spcBef>
                <a:spcPts val="0"/>
              </a:spcBef>
              <a:spcAft>
                <a:spcPts val="0"/>
              </a:spcAft>
              <a:buNone/>
            </a:pPr>
            <a:r>
              <a:rPr lang="en-US" sz="1600" dirty="0" smtClean="0">
                <a:solidFill>
                  <a:schemeClr val="dk1"/>
                </a:solidFill>
              </a:rPr>
              <a:t>(</a:t>
            </a:r>
            <a:r>
              <a:rPr lang="en-US" sz="1600" dirty="0">
                <a:solidFill>
                  <a:schemeClr val="dk1"/>
                </a:solidFill>
              </a:rPr>
              <a:t>1986-2005)</a:t>
            </a:r>
          </a:p>
        </p:txBody>
      </p:sp>
      <p:sp>
        <p:nvSpPr>
          <p:cNvPr id="363" name="Shape 363"/>
          <p:cNvSpPr txBox="1"/>
          <p:nvPr/>
        </p:nvSpPr>
        <p:spPr>
          <a:xfrm>
            <a:off x="8046000" y="2022794"/>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64" name="Shape 364"/>
          <p:cNvSpPr txBox="1"/>
          <p:nvPr/>
        </p:nvSpPr>
        <p:spPr>
          <a:xfrm>
            <a:off x="5607600" y="2042625"/>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65" name="Shape 365"/>
          <p:cNvSpPr txBox="1"/>
          <p:nvPr/>
        </p:nvSpPr>
        <p:spPr>
          <a:xfrm>
            <a:off x="2331000" y="2118825"/>
            <a:ext cx="640799" cy="321899"/>
          </a:xfrm>
          <a:prstGeom prst="rect">
            <a:avLst/>
          </a:prstGeom>
          <a:noFill/>
          <a:ln>
            <a:noFill/>
          </a:ln>
        </p:spPr>
        <p:txBody>
          <a:bodyPr lIns="91425" tIns="91425" rIns="91425" bIns="91425" anchor="t" anchorCtr="0">
            <a:noAutofit/>
          </a:bodyPr>
          <a:lstStyle/>
          <a:p>
            <a:pPr lvl="0" rtl="0">
              <a:spcBef>
                <a:spcPts val="0"/>
              </a:spcBef>
              <a:buNone/>
            </a:pPr>
            <a:r>
              <a:rPr lang="en-US">
                <a:solidFill>
                  <a:srgbClr val="666666"/>
                </a:solidFill>
              </a:rPr>
              <a:t>mm.</a:t>
            </a:r>
          </a:p>
        </p:txBody>
      </p:sp>
      <p:sp>
        <p:nvSpPr>
          <p:cNvPr id="366" name="Shape 366"/>
          <p:cNvSpPr/>
          <p:nvPr/>
        </p:nvSpPr>
        <p:spPr>
          <a:xfrm>
            <a:off x="45121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7" name="Shape 367"/>
          <p:cNvSpPr/>
          <p:nvPr/>
        </p:nvSpPr>
        <p:spPr>
          <a:xfrm>
            <a:off x="15403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8" name="Shape 368"/>
          <p:cNvSpPr/>
          <p:nvPr/>
        </p:nvSpPr>
        <p:spPr>
          <a:xfrm>
            <a:off x="6950550" y="3935850"/>
            <a:ext cx="482099" cy="908399"/>
          </a:xfrm>
          <a:prstGeom prst="rect">
            <a:avLst/>
          </a:prstGeom>
          <a:noFill/>
          <a:ln w="9525" cap="flat" cmpd="sng">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9" name="Shape 369"/>
          <p:cNvSpPr txBox="1"/>
          <p:nvPr/>
        </p:nvSpPr>
        <p:spPr>
          <a:xfrm>
            <a:off x="541312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160</a:t>
            </a:r>
          </a:p>
          <a:p>
            <a:pPr lvl="0" rtl="0">
              <a:spcBef>
                <a:spcPts val="0"/>
              </a:spcBef>
              <a:buNone/>
            </a:pPr>
            <a:endParaRPr sz="800"/>
          </a:p>
          <a:p>
            <a:pPr lvl="0" rtl="0">
              <a:spcBef>
                <a:spcPts val="0"/>
              </a:spcBef>
              <a:buNone/>
            </a:pPr>
            <a:r>
              <a:rPr lang="en-US" sz="800"/>
              <a:t>140</a:t>
            </a:r>
          </a:p>
          <a:p>
            <a:pPr lvl="0" rtl="0">
              <a:spcBef>
                <a:spcPts val="0"/>
              </a:spcBef>
              <a:buNone/>
            </a:pPr>
            <a:endParaRPr sz="1100"/>
          </a:p>
          <a:p>
            <a:pPr lvl="0" rtl="0">
              <a:spcBef>
                <a:spcPts val="0"/>
              </a:spcBef>
              <a:buNone/>
            </a:pPr>
            <a:r>
              <a:rPr lang="en-US" sz="800"/>
              <a:t>120</a:t>
            </a:r>
          </a:p>
          <a:p>
            <a:pPr lvl="0" rtl="0">
              <a:spcBef>
                <a:spcPts val="0"/>
              </a:spcBef>
              <a:buNone/>
            </a:pPr>
            <a:endParaRPr sz="1000"/>
          </a:p>
          <a:p>
            <a:pPr lvl="0" rtl="0">
              <a:spcBef>
                <a:spcPts val="0"/>
              </a:spcBef>
              <a:buNone/>
            </a:pPr>
            <a:r>
              <a:rPr lang="en-US" sz="800"/>
              <a:t>100</a:t>
            </a:r>
          </a:p>
          <a:p>
            <a:pPr lvl="0" rtl="0">
              <a:spcBef>
                <a:spcPts val="0"/>
              </a:spcBef>
              <a:buNone/>
            </a:pPr>
            <a:endParaRPr sz="1100"/>
          </a:p>
          <a:p>
            <a:pPr lvl="0" rtl="0">
              <a:spcBef>
                <a:spcPts val="0"/>
              </a:spcBef>
              <a:buNone/>
            </a:pPr>
            <a:r>
              <a:rPr lang="en-US" sz="800"/>
              <a:t>80</a:t>
            </a:r>
          </a:p>
          <a:p>
            <a:pPr lvl="0" rtl="0">
              <a:spcBef>
                <a:spcPts val="0"/>
              </a:spcBef>
              <a:buNone/>
            </a:pPr>
            <a:endParaRPr sz="1000"/>
          </a:p>
          <a:p>
            <a:pPr lvl="0" rtl="0">
              <a:spcBef>
                <a:spcPts val="0"/>
              </a:spcBef>
              <a:buNone/>
            </a:pPr>
            <a:r>
              <a:rPr lang="en-US" sz="800"/>
              <a:t>60</a:t>
            </a:r>
          </a:p>
          <a:p>
            <a:pPr lvl="0" rtl="0">
              <a:spcBef>
                <a:spcPts val="0"/>
              </a:spcBef>
              <a:buNone/>
            </a:pPr>
            <a:endParaRPr sz="1000"/>
          </a:p>
          <a:p>
            <a:pPr lvl="0" rtl="0">
              <a:spcBef>
                <a:spcPts val="0"/>
              </a:spcBef>
              <a:buNone/>
            </a:pPr>
            <a:r>
              <a:rPr lang="en-US" sz="800"/>
              <a:t>40</a:t>
            </a:r>
          </a:p>
          <a:p>
            <a:pPr lvl="0" rtl="0">
              <a:spcBef>
                <a:spcPts val="0"/>
              </a:spcBef>
              <a:buNone/>
            </a:pPr>
            <a:endParaRPr sz="1000"/>
          </a:p>
          <a:p>
            <a:pPr lvl="0" rtl="0">
              <a:spcBef>
                <a:spcPts val="0"/>
              </a:spcBef>
              <a:buNone/>
            </a:pPr>
            <a:r>
              <a:rPr lang="en-US" sz="800"/>
              <a:t>20</a:t>
            </a:r>
          </a:p>
          <a:p>
            <a:pPr lvl="0" rtl="0">
              <a:spcBef>
                <a:spcPts val="0"/>
              </a:spcBef>
              <a:buNone/>
            </a:pPr>
            <a:endParaRPr sz="1100"/>
          </a:p>
          <a:p>
            <a:pPr lvl="0" rtl="0">
              <a:spcBef>
                <a:spcPts val="0"/>
              </a:spcBef>
              <a:buNone/>
            </a:pPr>
            <a:r>
              <a:rPr lang="en-US" sz="800"/>
              <a:t>0</a:t>
            </a:r>
          </a:p>
          <a:p>
            <a:pPr lvl="0" rtl="0">
              <a:spcBef>
                <a:spcPts val="0"/>
              </a:spcBef>
              <a:buNone/>
            </a:pPr>
            <a:endParaRPr sz="1000"/>
          </a:p>
          <a:p>
            <a:pPr lvl="0" rtl="0">
              <a:spcBef>
                <a:spcPts val="0"/>
              </a:spcBef>
              <a:buNone/>
            </a:pPr>
            <a:r>
              <a:rPr lang="en-US" sz="800"/>
              <a:t>-20</a:t>
            </a:r>
          </a:p>
          <a:p>
            <a:pPr lvl="0" rtl="0">
              <a:spcBef>
                <a:spcPts val="0"/>
              </a:spcBef>
              <a:buNone/>
            </a:pPr>
            <a:endParaRPr sz="1000"/>
          </a:p>
          <a:p>
            <a:pPr lvl="0" rtl="0">
              <a:spcBef>
                <a:spcPts val="0"/>
              </a:spcBef>
              <a:buNone/>
            </a:pPr>
            <a:r>
              <a:rPr lang="en-US" sz="800"/>
              <a:t>-40</a:t>
            </a:r>
          </a:p>
          <a:p>
            <a:pPr lvl="0" rtl="0">
              <a:spcBef>
                <a:spcPts val="0"/>
              </a:spcBef>
              <a:buNone/>
            </a:pPr>
            <a:endParaRPr sz="1100"/>
          </a:p>
          <a:p>
            <a:pPr lvl="0" rtl="0">
              <a:spcBef>
                <a:spcPts val="0"/>
              </a:spcBef>
              <a:buNone/>
            </a:pPr>
            <a:r>
              <a:rPr lang="en-US" sz="800"/>
              <a:t>-60</a:t>
            </a:r>
          </a:p>
          <a:p>
            <a:pPr lvl="0" rtl="0">
              <a:spcBef>
                <a:spcPts val="0"/>
              </a:spcBef>
              <a:buNone/>
            </a:pPr>
            <a:endParaRPr sz="1000"/>
          </a:p>
          <a:p>
            <a:pPr lvl="0" rtl="0">
              <a:spcBef>
                <a:spcPts val="0"/>
              </a:spcBef>
              <a:buNone/>
            </a:pPr>
            <a:r>
              <a:rPr lang="en-US" sz="800"/>
              <a:t>-80</a:t>
            </a:r>
          </a:p>
          <a:p>
            <a:pPr lvl="0" rtl="0">
              <a:spcBef>
                <a:spcPts val="0"/>
              </a:spcBef>
              <a:buNone/>
            </a:pPr>
            <a:endParaRPr sz="1100"/>
          </a:p>
          <a:p>
            <a:pPr lvl="0" rtl="0">
              <a:spcBef>
                <a:spcPts val="0"/>
              </a:spcBef>
              <a:buNone/>
            </a:pPr>
            <a:r>
              <a:rPr lang="en-US" sz="800"/>
              <a:t>-100</a:t>
            </a:r>
          </a:p>
          <a:p>
            <a:pPr lvl="0" rtl="0">
              <a:spcBef>
                <a:spcPts val="0"/>
              </a:spcBef>
              <a:buNone/>
            </a:pPr>
            <a:endParaRPr sz="1000"/>
          </a:p>
          <a:p>
            <a:pPr lvl="0" rtl="0">
              <a:spcBef>
                <a:spcPts val="0"/>
              </a:spcBef>
              <a:buNone/>
            </a:pPr>
            <a:r>
              <a:rPr lang="en-US" sz="800"/>
              <a:t>-120</a:t>
            </a:r>
          </a:p>
          <a:p>
            <a:pPr lvl="0" rtl="0">
              <a:spcBef>
                <a:spcPts val="0"/>
              </a:spcBef>
              <a:buNone/>
            </a:pPr>
            <a:endParaRPr sz="1000"/>
          </a:p>
          <a:p>
            <a:pPr lvl="0" rtl="0">
              <a:spcBef>
                <a:spcPts val="0"/>
              </a:spcBef>
              <a:buNone/>
            </a:pPr>
            <a:r>
              <a:rPr lang="en-US" sz="800"/>
              <a:t>-140</a:t>
            </a:r>
          </a:p>
          <a:p>
            <a:pPr lvl="0" rtl="0">
              <a:spcBef>
                <a:spcPts val="0"/>
              </a:spcBef>
              <a:buNone/>
            </a:pPr>
            <a:endParaRPr sz="1000"/>
          </a:p>
          <a:p>
            <a:pPr lvl="0" rtl="0">
              <a:spcBef>
                <a:spcPts val="0"/>
              </a:spcBef>
              <a:buNone/>
            </a:pPr>
            <a:r>
              <a:rPr lang="en-US" sz="800"/>
              <a:t>-160</a:t>
            </a:r>
          </a:p>
          <a:p>
            <a:pPr lvl="0" rtl="0">
              <a:spcBef>
                <a:spcPts val="0"/>
              </a:spcBef>
              <a:buNone/>
            </a:pPr>
            <a:endParaRPr sz="800"/>
          </a:p>
        </p:txBody>
      </p:sp>
      <p:sp>
        <p:nvSpPr>
          <p:cNvPr id="370" name="Shape 370"/>
          <p:cNvSpPr txBox="1"/>
          <p:nvPr/>
        </p:nvSpPr>
        <p:spPr>
          <a:xfrm>
            <a:off x="7870579" y="1992954"/>
            <a:ext cx="431400" cy="4845600"/>
          </a:xfrm>
          <a:prstGeom prst="rect">
            <a:avLst/>
          </a:prstGeom>
          <a:noFill/>
          <a:ln>
            <a:noFill/>
          </a:ln>
        </p:spPr>
        <p:txBody>
          <a:bodyPr lIns="91425" tIns="91425" rIns="91425" bIns="91425" anchor="t" anchorCtr="0">
            <a:noAutofit/>
          </a:bodyPr>
          <a:lstStyle/>
          <a:p>
            <a:pPr lvl="0" rtl="0">
              <a:spcBef>
                <a:spcPts val="0"/>
              </a:spcBef>
              <a:buNone/>
            </a:pPr>
            <a:r>
              <a:rPr lang="en-US" sz="800"/>
              <a:t>160</a:t>
            </a:r>
          </a:p>
          <a:p>
            <a:pPr lvl="0" rtl="0">
              <a:spcBef>
                <a:spcPts val="0"/>
              </a:spcBef>
              <a:buNone/>
            </a:pPr>
            <a:endParaRPr sz="800"/>
          </a:p>
          <a:p>
            <a:pPr lvl="0" rtl="0">
              <a:spcBef>
                <a:spcPts val="0"/>
              </a:spcBef>
              <a:buNone/>
            </a:pPr>
            <a:r>
              <a:rPr lang="en-US" sz="800"/>
              <a:t>140</a:t>
            </a:r>
          </a:p>
          <a:p>
            <a:pPr lvl="0" rtl="0">
              <a:spcBef>
                <a:spcPts val="0"/>
              </a:spcBef>
              <a:buNone/>
            </a:pPr>
            <a:endParaRPr sz="1100"/>
          </a:p>
          <a:p>
            <a:pPr lvl="0" rtl="0">
              <a:spcBef>
                <a:spcPts val="0"/>
              </a:spcBef>
              <a:buNone/>
            </a:pPr>
            <a:r>
              <a:rPr lang="en-US" sz="800"/>
              <a:t>120</a:t>
            </a:r>
          </a:p>
          <a:p>
            <a:pPr lvl="0" rtl="0">
              <a:spcBef>
                <a:spcPts val="0"/>
              </a:spcBef>
              <a:buNone/>
            </a:pPr>
            <a:endParaRPr sz="1000"/>
          </a:p>
          <a:p>
            <a:pPr lvl="0" rtl="0">
              <a:spcBef>
                <a:spcPts val="0"/>
              </a:spcBef>
              <a:buNone/>
            </a:pPr>
            <a:r>
              <a:rPr lang="en-US" sz="800"/>
              <a:t>100</a:t>
            </a:r>
          </a:p>
          <a:p>
            <a:pPr lvl="0" rtl="0">
              <a:spcBef>
                <a:spcPts val="0"/>
              </a:spcBef>
              <a:buNone/>
            </a:pPr>
            <a:endParaRPr sz="1100"/>
          </a:p>
          <a:p>
            <a:pPr lvl="0" rtl="0">
              <a:spcBef>
                <a:spcPts val="0"/>
              </a:spcBef>
              <a:buNone/>
            </a:pPr>
            <a:r>
              <a:rPr lang="en-US" sz="800"/>
              <a:t>80</a:t>
            </a:r>
          </a:p>
          <a:p>
            <a:pPr lvl="0" rtl="0">
              <a:spcBef>
                <a:spcPts val="0"/>
              </a:spcBef>
              <a:buNone/>
            </a:pPr>
            <a:endParaRPr sz="1000"/>
          </a:p>
          <a:p>
            <a:pPr lvl="0" rtl="0">
              <a:spcBef>
                <a:spcPts val="0"/>
              </a:spcBef>
              <a:buNone/>
            </a:pPr>
            <a:r>
              <a:rPr lang="en-US" sz="800"/>
              <a:t>60</a:t>
            </a:r>
          </a:p>
          <a:p>
            <a:pPr lvl="0" rtl="0">
              <a:spcBef>
                <a:spcPts val="0"/>
              </a:spcBef>
              <a:buNone/>
            </a:pPr>
            <a:endParaRPr sz="1000"/>
          </a:p>
          <a:p>
            <a:pPr lvl="0" rtl="0">
              <a:spcBef>
                <a:spcPts val="0"/>
              </a:spcBef>
              <a:buNone/>
            </a:pPr>
            <a:r>
              <a:rPr lang="en-US" sz="800"/>
              <a:t>40</a:t>
            </a:r>
          </a:p>
          <a:p>
            <a:pPr lvl="0" rtl="0">
              <a:spcBef>
                <a:spcPts val="0"/>
              </a:spcBef>
              <a:buNone/>
            </a:pPr>
            <a:endParaRPr sz="1000"/>
          </a:p>
          <a:p>
            <a:pPr lvl="0" rtl="0">
              <a:spcBef>
                <a:spcPts val="0"/>
              </a:spcBef>
              <a:buNone/>
            </a:pPr>
            <a:r>
              <a:rPr lang="en-US" sz="800"/>
              <a:t>20</a:t>
            </a:r>
          </a:p>
          <a:p>
            <a:pPr lvl="0" rtl="0">
              <a:spcBef>
                <a:spcPts val="0"/>
              </a:spcBef>
              <a:buNone/>
            </a:pPr>
            <a:endParaRPr sz="1100"/>
          </a:p>
          <a:p>
            <a:pPr lvl="0" rtl="0">
              <a:spcBef>
                <a:spcPts val="0"/>
              </a:spcBef>
              <a:buNone/>
            </a:pPr>
            <a:r>
              <a:rPr lang="en-US" sz="800"/>
              <a:t>0</a:t>
            </a:r>
          </a:p>
          <a:p>
            <a:pPr lvl="0" rtl="0">
              <a:spcBef>
                <a:spcPts val="0"/>
              </a:spcBef>
              <a:buNone/>
            </a:pPr>
            <a:endParaRPr sz="1000"/>
          </a:p>
          <a:p>
            <a:pPr lvl="0" rtl="0">
              <a:spcBef>
                <a:spcPts val="0"/>
              </a:spcBef>
              <a:buNone/>
            </a:pPr>
            <a:r>
              <a:rPr lang="en-US" sz="800"/>
              <a:t>-20</a:t>
            </a:r>
          </a:p>
          <a:p>
            <a:pPr lvl="0" rtl="0">
              <a:spcBef>
                <a:spcPts val="0"/>
              </a:spcBef>
              <a:buNone/>
            </a:pPr>
            <a:endParaRPr sz="1000"/>
          </a:p>
          <a:p>
            <a:pPr lvl="0" rtl="0">
              <a:spcBef>
                <a:spcPts val="0"/>
              </a:spcBef>
              <a:buNone/>
            </a:pPr>
            <a:r>
              <a:rPr lang="en-US" sz="800"/>
              <a:t>-40</a:t>
            </a:r>
          </a:p>
          <a:p>
            <a:pPr lvl="0" rtl="0">
              <a:spcBef>
                <a:spcPts val="0"/>
              </a:spcBef>
              <a:buNone/>
            </a:pPr>
            <a:endParaRPr sz="1100"/>
          </a:p>
          <a:p>
            <a:pPr lvl="0" rtl="0">
              <a:spcBef>
                <a:spcPts val="0"/>
              </a:spcBef>
              <a:buNone/>
            </a:pPr>
            <a:r>
              <a:rPr lang="en-US" sz="800"/>
              <a:t>-60</a:t>
            </a:r>
          </a:p>
          <a:p>
            <a:pPr lvl="0" rtl="0">
              <a:spcBef>
                <a:spcPts val="0"/>
              </a:spcBef>
              <a:buNone/>
            </a:pPr>
            <a:endParaRPr sz="1000"/>
          </a:p>
          <a:p>
            <a:pPr lvl="0" rtl="0">
              <a:spcBef>
                <a:spcPts val="0"/>
              </a:spcBef>
              <a:buNone/>
            </a:pPr>
            <a:r>
              <a:rPr lang="en-US" sz="800"/>
              <a:t>-80</a:t>
            </a:r>
          </a:p>
          <a:p>
            <a:pPr lvl="0" rtl="0">
              <a:spcBef>
                <a:spcPts val="0"/>
              </a:spcBef>
              <a:buNone/>
            </a:pPr>
            <a:endParaRPr sz="1100"/>
          </a:p>
          <a:p>
            <a:pPr lvl="0" rtl="0">
              <a:spcBef>
                <a:spcPts val="0"/>
              </a:spcBef>
              <a:buNone/>
            </a:pPr>
            <a:r>
              <a:rPr lang="en-US" sz="800"/>
              <a:t>-100</a:t>
            </a:r>
          </a:p>
          <a:p>
            <a:pPr lvl="0" rtl="0">
              <a:spcBef>
                <a:spcPts val="0"/>
              </a:spcBef>
              <a:buNone/>
            </a:pPr>
            <a:endParaRPr sz="1000"/>
          </a:p>
          <a:p>
            <a:pPr lvl="0" rtl="0">
              <a:spcBef>
                <a:spcPts val="0"/>
              </a:spcBef>
              <a:buNone/>
            </a:pPr>
            <a:r>
              <a:rPr lang="en-US" sz="800"/>
              <a:t>-120</a:t>
            </a:r>
          </a:p>
          <a:p>
            <a:pPr lvl="0" rtl="0">
              <a:spcBef>
                <a:spcPts val="0"/>
              </a:spcBef>
              <a:buNone/>
            </a:pPr>
            <a:endParaRPr sz="1000"/>
          </a:p>
          <a:p>
            <a:pPr lvl="0" rtl="0">
              <a:spcBef>
                <a:spcPts val="0"/>
              </a:spcBef>
              <a:buNone/>
            </a:pPr>
            <a:r>
              <a:rPr lang="en-US" sz="800"/>
              <a:t>-140</a:t>
            </a:r>
          </a:p>
          <a:p>
            <a:pPr lvl="0" rtl="0">
              <a:spcBef>
                <a:spcPts val="0"/>
              </a:spcBef>
              <a:buNone/>
            </a:pPr>
            <a:endParaRPr sz="1000"/>
          </a:p>
          <a:p>
            <a:pPr lvl="0" rtl="0">
              <a:spcBef>
                <a:spcPts val="0"/>
              </a:spcBef>
              <a:buNone/>
            </a:pPr>
            <a:r>
              <a:rPr lang="en-US" sz="800"/>
              <a:t>-160</a:t>
            </a:r>
          </a:p>
          <a:p>
            <a:pPr lvl="0" rtl="0">
              <a:spcBef>
                <a:spcPts val="0"/>
              </a:spcBef>
              <a:buNone/>
            </a:pPr>
            <a:endParaRPr sz="8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3176586"/>
            <a:ext cx="8229600" cy="6667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2800">
                <a:solidFill>
                  <a:schemeClr val="accent1"/>
                </a:solidFill>
              </a:rPr>
              <a:t>Trabajo Futuro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3176586"/>
            <a:ext cx="8229600" cy="6667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2800">
                <a:solidFill>
                  <a:schemeClr val="accent1"/>
                </a:solidFill>
              </a:rPr>
              <a:t>Introducción y o</a:t>
            </a:r>
            <a:r>
              <a:rPr lang="en-US" sz="2800" b="0" i="0" u="none" strike="noStrike" cap="none" baseline="0">
                <a:solidFill>
                  <a:schemeClr val="accent1"/>
                </a:solidFill>
                <a:latin typeface="Arial"/>
                <a:ea typeface="Arial"/>
                <a:cs typeface="Arial"/>
                <a:sym typeface="Arial"/>
              </a:rPr>
              <a:t>bjetiv</a:t>
            </a:r>
            <a:r>
              <a:rPr lang="en-US" sz="2800">
                <a:solidFill>
                  <a:schemeClr val="accent1"/>
                </a:solidFill>
              </a:rPr>
              <a:t>o</a:t>
            </a:r>
            <a:r>
              <a:rPr lang="en-US" sz="2800" b="0" i="0" u="none" strike="noStrike" cap="none" baseline="0">
                <a:solidFill>
                  <a:schemeClr val="accent1"/>
                </a:solidFill>
                <a:latin typeface="Arial"/>
                <a:ea typeface="Arial"/>
                <a:cs typeface="Arial"/>
                <a:sym typeface="Arial"/>
              </a:rPr>
              <a:t>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96875" y="144461"/>
            <a:ext cx="6191250" cy="6969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chemeClr val="accent1"/>
                </a:solidFill>
              </a:rPr>
              <a:t>Trabajo Futuro</a:t>
            </a:r>
          </a:p>
        </p:txBody>
      </p:sp>
      <p:sp>
        <p:nvSpPr>
          <p:cNvPr id="381" name="Shape 381"/>
          <p:cNvSpPr txBox="1">
            <a:spLocks noGrp="1"/>
          </p:cNvSpPr>
          <p:nvPr>
            <p:ph type="body" idx="1"/>
          </p:nvPr>
        </p:nvSpPr>
        <p:spPr>
          <a:xfrm>
            <a:off x="231175" y="1214000"/>
            <a:ext cx="8524799" cy="5042399"/>
          </a:xfrm>
          <a:prstGeom prst="rect">
            <a:avLst/>
          </a:prstGeom>
        </p:spPr>
        <p:txBody>
          <a:bodyPr lIns="91425" tIns="91425" rIns="91425" bIns="91425" anchor="t" anchorCtr="0">
            <a:noAutofit/>
          </a:bodyPr>
          <a:lstStyle/>
          <a:p>
            <a:pPr lvl="0" algn="ctr" rtl="0">
              <a:spcBef>
                <a:spcPts val="0"/>
              </a:spcBef>
              <a:buNone/>
            </a:pPr>
            <a:endParaRPr sz="3000">
              <a:solidFill>
                <a:srgbClr val="434343"/>
              </a:solidFill>
            </a:endParaRPr>
          </a:p>
          <a:p>
            <a:pPr lvl="0" algn="l" rtl="0">
              <a:spcBef>
                <a:spcPts val="0"/>
              </a:spcBef>
              <a:buNone/>
            </a:pPr>
            <a:endParaRPr sz="1500"/>
          </a:p>
          <a:p>
            <a:pPr marL="457200" lvl="0" indent="-419100" algn="just" rtl="0">
              <a:spcBef>
                <a:spcPts val="0"/>
              </a:spcBef>
              <a:buClr>
                <a:srgbClr val="1C4587"/>
              </a:buClr>
              <a:buSzPct val="100000"/>
              <a:buFont typeface="Arial"/>
              <a:buChar char="➔"/>
            </a:pPr>
            <a:r>
              <a:rPr lang="en-US" sz="3000">
                <a:solidFill>
                  <a:srgbClr val="1C4587"/>
                </a:solidFill>
              </a:rPr>
              <a:t>Estos resultados obtenidos con el modelo CCSM4 son </a:t>
            </a:r>
            <a:r>
              <a:rPr lang="en-US" sz="3000" i="1">
                <a:solidFill>
                  <a:srgbClr val="1C4587"/>
                </a:solidFill>
              </a:rPr>
              <a:t>preliminares</a:t>
            </a:r>
            <a:r>
              <a:rPr lang="en-US" sz="3000">
                <a:solidFill>
                  <a:srgbClr val="1C4587"/>
                </a:solidFill>
              </a:rPr>
              <a:t> y diferirán de los resultados finales que se obtendrán empleando un conjunto de modelos de CMIP5.</a:t>
            </a:r>
          </a:p>
          <a:p>
            <a:pPr lvl="0" rtl="0">
              <a:spcBef>
                <a:spcPts val="0"/>
              </a:spcBef>
              <a:buNone/>
            </a:pPr>
            <a:endParaRPr sz="3000">
              <a:solidFill>
                <a:srgbClr val="1C4587"/>
              </a:solidFill>
            </a:endParaRPr>
          </a:p>
          <a:p>
            <a:pPr marL="457200" lvl="0" indent="-419100" algn="just" rtl="0">
              <a:spcBef>
                <a:spcPts val="0"/>
              </a:spcBef>
              <a:buClr>
                <a:srgbClr val="1C4587"/>
              </a:buClr>
              <a:buSzPct val="100000"/>
              <a:buFont typeface="Arial"/>
              <a:buChar char="➔"/>
            </a:pPr>
            <a:r>
              <a:rPr lang="en-US" sz="3000">
                <a:solidFill>
                  <a:srgbClr val="1C4587"/>
                </a:solidFill>
              </a:rPr>
              <a:t>Además, el empleo de varios modelos permitirá estimar la </a:t>
            </a:r>
            <a:r>
              <a:rPr lang="en-US" sz="3000" i="1">
                <a:solidFill>
                  <a:srgbClr val="1C4587"/>
                </a:solidFill>
              </a:rPr>
              <a:t>incertidumbre</a:t>
            </a:r>
            <a:r>
              <a:rPr lang="en-US" sz="3000">
                <a:solidFill>
                  <a:srgbClr val="1C4587"/>
                </a:solidFill>
              </a:rPr>
              <a:t> asociada al valor estimado de cada indicador vitivinícola.</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p:nvPr/>
        </p:nvSpPr>
        <p:spPr>
          <a:xfrm>
            <a:off x="1350962" y="4760912"/>
            <a:ext cx="6480174" cy="1044575"/>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FFFFFF"/>
              </a:buClr>
              <a:buSzPct val="25000"/>
              <a:buFont typeface="Arial"/>
              <a:buNone/>
            </a:pPr>
            <a:r>
              <a:rPr lang="en-US" sz="2000" b="0" i="0" u="none" strike="noStrike" cap="none" baseline="0">
                <a:solidFill>
                  <a:srgbClr val="FFFFFF"/>
                </a:solidFill>
                <a:latin typeface="Arial"/>
                <a:ea typeface="Arial"/>
                <a:cs typeface="Arial"/>
                <a:sym typeface="Arial"/>
              </a:rPr>
              <a:t>For further information please contact</a:t>
            </a:r>
          </a:p>
          <a:p>
            <a:pPr marL="0" marR="0" lvl="0" indent="0" algn="ctr" rtl="0">
              <a:lnSpc>
                <a:spcPct val="100000"/>
              </a:lnSpc>
              <a:spcBef>
                <a:spcPts val="0"/>
              </a:spcBef>
              <a:spcAft>
                <a:spcPts val="0"/>
              </a:spcAft>
              <a:buClr>
                <a:srgbClr val="FFFFFF"/>
              </a:buClr>
              <a:buSzPct val="25000"/>
              <a:buFont typeface="Arial"/>
              <a:buNone/>
            </a:pPr>
            <a:r>
              <a:rPr lang="en-US" sz="2000">
                <a:solidFill>
                  <a:srgbClr val="FFFFFF"/>
                </a:solidFill>
              </a:rPr>
              <a:t>nicola.cortesi</a:t>
            </a:r>
            <a:r>
              <a:rPr lang="en-US" sz="2000" b="0" i="0" u="none" strike="noStrike" cap="none" baseline="0">
                <a:solidFill>
                  <a:srgbClr val="FFFFFF"/>
                </a:solidFill>
                <a:latin typeface="Arial"/>
                <a:ea typeface="Arial"/>
                <a:cs typeface="Arial"/>
                <a:sym typeface="Arial"/>
              </a:rPr>
              <a:t>@</a:t>
            </a:r>
            <a:r>
              <a:rPr lang="en-US" sz="2000">
                <a:solidFill>
                  <a:srgbClr val="FFFFFF"/>
                </a:solidFill>
              </a:rPr>
              <a:t>ic3</a:t>
            </a:r>
            <a:r>
              <a:rPr lang="en-US" sz="2000" b="0" i="0" u="none" strike="noStrike" cap="none" baseline="0">
                <a:solidFill>
                  <a:srgbClr val="FFFFFF"/>
                </a:solidFill>
                <a:latin typeface="Arial"/>
                <a:ea typeface="Arial"/>
                <a:cs typeface="Arial"/>
                <a:sym typeface="Arial"/>
              </a:rPr>
              <a:t>.</a:t>
            </a:r>
            <a:r>
              <a:rPr lang="en-US" sz="2000">
                <a:solidFill>
                  <a:srgbClr val="FFFFFF"/>
                </a:solidFill>
              </a:rPr>
              <a:t>cat</a:t>
            </a:r>
          </a:p>
        </p:txBody>
      </p:sp>
      <p:sp>
        <p:nvSpPr>
          <p:cNvPr id="387" name="Shape 387"/>
          <p:cNvSpPr txBox="1"/>
          <p:nvPr/>
        </p:nvSpPr>
        <p:spPr>
          <a:xfrm>
            <a:off x="1371600" y="3717925"/>
            <a:ext cx="6400799" cy="660400"/>
          </a:xfrm>
          <a:prstGeom prst="rect">
            <a:avLst/>
          </a:prstGeom>
          <a:noFill/>
          <a:ln>
            <a:noFill/>
          </a:ln>
        </p:spPr>
        <p:txBody>
          <a:bodyPr lIns="91425" tIns="45700" rIns="91425" bIns="45700" anchor="ctr" anchorCtr="1">
            <a:noAutofit/>
          </a:bodyPr>
          <a:lstStyle/>
          <a:p>
            <a:pPr marL="0" marR="0" lvl="0" indent="0" algn="ctr" rtl="0">
              <a:lnSpc>
                <a:spcPct val="80000"/>
              </a:lnSpc>
              <a:spcBef>
                <a:spcPts val="0"/>
              </a:spcBef>
              <a:spcAft>
                <a:spcPts val="0"/>
              </a:spcAft>
              <a:buClr>
                <a:srgbClr val="FFFFFF"/>
              </a:buClr>
              <a:buSzPct val="25000"/>
              <a:buFont typeface="Arial"/>
              <a:buNone/>
            </a:pPr>
            <a:r>
              <a:rPr lang="en-US" sz="3000" b="0" i="0" u="none" strike="noStrike" cap="none" baseline="0">
                <a:solidFill>
                  <a:srgbClr val="FFFFFF"/>
                </a:solidFill>
                <a:latin typeface="Arial"/>
                <a:ea typeface="Arial"/>
                <a:cs typeface="Arial"/>
                <a:sym typeface="Arial"/>
              </a:rPr>
              <a:t>Thank you!</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96875" y="144461"/>
            <a:ext cx="6191400" cy="696899"/>
          </a:xfrm>
          <a:prstGeom prst="rect">
            <a:avLst/>
          </a:prstGeom>
          <a:noFill/>
          <a:ln>
            <a:noFill/>
          </a:ln>
        </p:spPr>
        <p:txBody>
          <a:bodyPr lIns="91425" tIns="45700" rIns="91425" bIns="45700" anchor="t" anchorCtr="0">
            <a:noAutofit/>
          </a:bodyPr>
          <a:lstStyle/>
          <a:p>
            <a:pPr lvl="0" algn="l" rtl="0">
              <a:spcBef>
                <a:spcPts val="0"/>
              </a:spcBef>
              <a:buSzPct val="25000"/>
              <a:buNone/>
            </a:pPr>
            <a:r>
              <a:rPr lang="en-US" sz="2800">
                <a:solidFill>
                  <a:schemeClr val="accent1"/>
                </a:solidFill>
              </a:rPr>
              <a:t>Resultados</a:t>
            </a:r>
          </a:p>
          <a:p>
            <a:pPr lvl="0" rtl="0">
              <a:spcBef>
                <a:spcPts val="0"/>
              </a:spcBef>
              <a:buNone/>
            </a:pPr>
            <a:endParaRPr sz="2800">
              <a:solidFill>
                <a:schemeClr val="accent1"/>
              </a:solidFill>
            </a:endParaRPr>
          </a:p>
          <a:p>
            <a:pPr marL="0" marR="0" lvl="0" indent="0" algn="l" rtl="0">
              <a:spcBef>
                <a:spcPts val="0"/>
              </a:spcBef>
              <a:spcAft>
                <a:spcPts val="0"/>
              </a:spcAft>
              <a:buNone/>
            </a:pPr>
            <a:endParaRPr sz="2800">
              <a:solidFill>
                <a:schemeClr val="accent1"/>
              </a:solidFill>
            </a:endParaRPr>
          </a:p>
        </p:txBody>
      </p:sp>
      <p:sp>
        <p:nvSpPr>
          <p:cNvPr id="393" name="Shape 393"/>
          <p:cNvSpPr txBox="1">
            <a:spLocks noGrp="1"/>
          </p:cNvSpPr>
          <p:nvPr>
            <p:ph type="body" idx="1"/>
          </p:nvPr>
        </p:nvSpPr>
        <p:spPr>
          <a:xfrm>
            <a:off x="2948825" y="1327950"/>
            <a:ext cx="3704099" cy="6968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2400">
                <a:solidFill>
                  <a:schemeClr val="dk1"/>
                </a:solidFill>
              </a:rPr>
              <a:t>Parcela 1. </a:t>
            </a:r>
            <a:r>
              <a:rPr lang="en-US" sz="2400" b="1">
                <a:solidFill>
                  <a:schemeClr val="dk1"/>
                </a:solidFill>
              </a:rPr>
              <a:t>Lago Verde</a:t>
            </a:r>
          </a:p>
        </p:txBody>
      </p:sp>
      <p:sp>
        <p:nvSpPr>
          <p:cNvPr id="394" name="Shape 394"/>
          <p:cNvSpPr/>
          <p:nvPr/>
        </p:nvSpPr>
        <p:spPr>
          <a:xfrm>
            <a:off x="1561000" y="6146550"/>
            <a:ext cx="393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95" name="Shape 395"/>
          <p:cNvSpPr/>
          <p:nvPr/>
        </p:nvSpPr>
        <p:spPr>
          <a:xfrm>
            <a:off x="251550" y="6441080"/>
            <a:ext cx="1823099" cy="4149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396" name="Shape 396"/>
          <p:cNvSpPr/>
          <p:nvPr/>
        </p:nvSpPr>
        <p:spPr>
          <a:xfrm>
            <a:off x="1376750" y="1484350"/>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97" name="Shape 397"/>
          <p:cNvSpPr/>
          <p:nvPr/>
        </p:nvSpPr>
        <p:spPr>
          <a:xfrm>
            <a:off x="819525" y="1266225"/>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98" name="Shape 398"/>
          <p:cNvSpPr/>
          <p:nvPr/>
        </p:nvSpPr>
        <p:spPr>
          <a:xfrm>
            <a:off x="101390" y="1002872"/>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399" name="Shape 399"/>
          <p:cNvSpPr/>
          <p:nvPr/>
        </p:nvSpPr>
        <p:spPr>
          <a:xfrm>
            <a:off x="1276725" y="1494825"/>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400" name="Shape 400"/>
          <p:cNvSpPr/>
          <p:nvPr/>
        </p:nvSpPr>
        <p:spPr>
          <a:xfrm>
            <a:off x="1788290" y="1690894"/>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401" name="Shape 401"/>
          <p:cNvSpPr/>
          <p:nvPr/>
        </p:nvSpPr>
        <p:spPr>
          <a:xfrm>
            <a:off x="57525" y="961425"/>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402" name="Shape 402"/>
          <p:cNvSpPr/>
          <p:nvPr/>
        </p:nvSpPr>
        <p:spPr>
          <a:xfrm>
            <a:off x="1755759" y="1701812"/>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sp>
        <p:nvSpPr>
          <p:cNvPr id="403" name="Shape 403"/>
          <p:cNvSpPr/>
          <p:nvPr/>
        </p:nvSpPr>
        <p:spPr>
          <a:xfrm>
            <a:off x="680450" y="1240350"/>
            <a:ext cx="696299" cy="414900"/>
          </a:xfrm>
          <a:prstGeom prst="rect">
            <a:avLst/>
          </a:prstGeom>
          <a:solidFill>
            <a:schemeClr val="accent1"/>
          </a:solidFill>
          <a:ln>
            <a:noFill/>
          </a:ln>
        </p:spPr>
        <p:txBody>
          <a:bodyPr lIns="91425" tIns="91425" rIns="91425" bIns="91425" anchor="ctr" anchorCtr="0">
            <a:noAutofit/>
          </a:bodyPr>
          <a:lstStyle/>
          <a:p>
            <a:pPr lvl="0" rtl="0">
              <a:spcBef>
                <a:spcPts val="0"/>
              </a:spcBef>
              <a:buNone/>
            </a:pPr>
            <a:endParaRPr/>
          </a:p>
        </p:txBody>
      </p:sp>
      <p:pic>
        <p:nvPicPr>
          <p:cNvPr id="404" name="Shape 40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1648" y="2837475"/>
            <a:ext cx="1753824" cy="2152699"/>
          </a:xfrm>
          <a:prstGeom prst="rect">
            <a:avLst/>
          </a:prstGeom>
          <a:noFill/>
          <a:ln>
            <a:noFill/>
          </a:ln>
        </p:spPr>
      </p:pic>
      <p:sp>
        <p:nvSpPr>
          <p:cNvPr id="405" name="Shape 405"/>
          <p:cNvSpPr/>
          <p:nvPr/>
        </p:nvSpPr>
        <p:spPr>
          <a:xfrm>
            <a:off x="1143293" y="3255363"/>
            <a:ext cx="195299" cy="195299"/>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aphicFrame>
        <p:nvGraphicFramePr>
          <p:cNvPr id="406" name="Shape 406"/>
          <p:cNvGraphicFramePr/>
          <p:nvPr>
            <p:extLst>
              <p:ext uri="{D42A27DB-BD31-4B8C-83A1-F6EECF244321}">
                <p14:modId xmlns:p14="http://schemas.microsoft.com/office/powerpoint/2010/main" val="1678254869"/>
              </p:ext>
            </p:extLst>
          </p:nvPr>
        </p:nvGraphicFramePr>
        <p:xfrm>
          <a:off x="1924050" y="2320467"/>
          <a:ext cx="6955100" cy="3200190"/>
        </p:xfrm>
        <a:graphic>
          <a:graphicData uri="http://schemas.openxmlformats.org/drawingml/2006/table">
            <a:tbl>
              <a:tblPr>
                <a:noFill/>
                <a:tableStyleId>{F86E9CAC-C7A9-40A4-9AB7-C03124DE7F67}</a:tableStyleId>
              </a:tblPr>
              <a:tblGrid>
                <a:gridCol w="2621100"/>
                <a:gridCol w="1231500"/>
                <a:gridCol w="1530500"/>
                <a:gridCol w="1572000"/>
              </a:tblGrid>
              <a:tr h="409950">
                <a:tc>
                  <a:txBody>
                    <a:bodyPr/>
                    <a:lstStyle/>
                    <a:p>
                      <a:pPr lvl="0" rtl="0">
                        <a:spcBef>
                          <a:spcPts val="0"/>
                        </a:spcBef>
                        <a:buNone/>
                      </a:pPr>
                      <a:r>
                        <a:rPr lang="en-US" b="1" i="1" dirty="0" err="1">
                          <a:solidFill>
                            <a:schemeClr val="dk1"/>
                          </a:solidFill>
                        </a:rPr>
                        <a:t>Indicador</a:t>
                      </a:r>
                      <a:r>
                        <a:rPr lang="en-US" b="1" i="1" dirty="0">
                          <a:solidFill>
                            <a:schemeClr val="dk1"/>
                          </a:solidFill>
                        </a:rPr>
                        <a:t> </a:t>
                      </a:r>
                      <a:r>
                        <a:rPr lang="en-US" b="1" i="1" dirty="0" err="1">
                          <a:solidFill>
                            <a:schemeClr val="dk1"/>
                          </a:solidFill>
                        </a:rPr>
                        <a:t>Vitivinícola</a:t>
                      </a:r>
                      <a:endParaRPr lang="en-US" b="1" i="1" dirty="0">
                        <a:solidFill>
                          <a:schemeClr val="dk1"/>
                        </a:solidFill>
                      </a:endParaRPr>
                    </a:p>
                  </a:txBody>
                  <a:tcPr marL="91425" marR="91425" marT="91425" marB="91425" anchor="ctr"/>
                </a:tc>
                <a:tc>
                  <a:txBody>
                    <a:bodyPr/>
                    <a:lstStyle/>
                    <a:p>
                      <a:pPr lvl="0" rtl="0">
                        <a:spcBef>
                          <a:spcPts val="0"/>
                        </a:spcBef>
                        <a:buNone/>
                      </a:pPr>
                      <a:r>
                        <a:rPr lang="en-US" b="1" i="1">
                          <a:solidFill>
                            <a:schemeClr val="dk1"/>
                          </a:solidFill>
                        </a:rPr>
                        <a:t>ERA-Interim Presente</a:t>
                      </a:r>
                    </a:p>
                    <a:p>
                      <a:pPr lvl="0" rtl="0">
                        <a:spcBef>
                          <a:spcPts val="0"/>
                        </a:spcBef>
                        <a:buNone/>
                      </a:pPr>
                      <a:r>
                        <a:rPr lang="en-US" b="1" i="1">
                          <a:solidFill>
                            <a:schemeClr val="dk1"/>
                          </a:solidFill>
                        </a:rPr>
                        <a:t>(1986-2005)</a:t>
                      </a:r>
                    </a:p>
                  </a:txBody>
                  <a:tcPr marL="91425" marR="91425" marT="91425" marB="91425" anchor="b"/>
                </a:tc>
                <a:tc>
                  <a:txBody>
                    <a:bodyPr/>
                    <a:lstStyle/>
                    <a:p>
                      <a:pPr lvl="0" rtl="0">
                        <a:spcBef>
                          <a:spcPts val="0"/>
                        </a:spcBef>
                        <a:buNone/>
                      </a:pPr>
                      <a:r>
                        <a:rPr lang="en-US" b="1" i="1" dirty="0" err="1">
                          <a:solidFill>
                            <a:schemeClr val="dk1"/>
                          </a:solidFill>
                        </a:rPr>
                        <a:t>Cambio</a:t>
                      </a:r>
                      <a:r>
                        <a:rPr lang="en-US" b="1" i="1" dirty="0">
                          <a:solidFill>
                            <a:schemeClr val="dk1"/>
                          </a:solidFill>
                        </a:rPr>
                        <a:t> </a:t>
                      </a:r>
                      <a:r>
                        <a:rPr lang="en-US" b="1" i="1" dirty="0" err="1">
                          <a:solidFill>
                            <a:schemeClr val="dk1"/>
                          </a:solidFill>
                        </a:rPr>
                        <a:t>Escenario</a:t>
                      </a:r>
                      <a:r>
                        <a:rPr lang="en-US" b="1" i="1" dirty="0">
                          <a:solidFill>
                            <a:schemeClr val="dk1"/>
                          </a:solidFill>
                        </a:rPr>
                        <a:t> 2.6</a:t>
                      </a:r>
                    </a:p>
                    <a:p>
                      <a:pPr lvl="0" rtl="0">
                        <a:spcBef>
                          <a:spcPts val="0"/>
                        </a:spcBef>
                        <a:buNone/>
                      </a:pPr>
                      <a:r>
                        <a:rPr lang="en-US" b="1" i="1" dirty="0" smtClean="0">
                          <a:solidFill>
                            <a:schemeClr val="dk1"/>
                          </a:solidFill>
                        </a:rPr>
                        <a:t>(</a:t>
                      </a:r>
                      <a:r>
                        <a:rPr lang="en-US" b="1" i="1" dirty="0">
                          <a:solidFill>
                            <a:schemeClr val="dk1"/>
                          </a:solidFill>
                        </a:rPr>
                        <a:t>2031-2050)</a:t>
                      </a:r>
                    </a:p>
                  </a:txBody>
                  <a:tcPr marL="91425" marR="91425" marT="91425" marB="91425" anchor="b"/>
                </a:tc>
                <a:tc>
                  <a:txBody>
                    <a:bodyPr/>
                    <a:lstStyle/>
                    <a:p>
                      <a:pPr lvl="0" rtl="0">
                        <a:spcBef>
                          <a:spcPts val="0"/>
                        </a:spcBef>
                        <a:buNone/>
                      </a:pPr>
                      <a:r>
                        <a:rPr lang="en-US" b="1" i="1" dirty="0" err="1">
                          <a:solidFill>
                            <a:schemeClr val="dk1"/>
                          </a:solidFill>
                        </a:rPr>
                        <a:t>Cambio</a:t>
                      </a:r>
                      <a:r>
                        <a:rPr lang="en-US" b="1" i="1" dirty="0">
                          <a:solidFill>
                            <a:schemeClr val="dk1"/>
                          </a:solidFill>
                        </a:rPr>
                        <a:t> </a:t>
                      </a:r>
                    </a:p>
                    <a:p>
                      <a:pPr lvl="0" rtl="0">
                        <a:spcBef>
                          <a:spcPts val="0"/>
                        </a:spcBef>
                        <a:buNone/>
                      </a:pPr>
                      <a:r>
                        <a:rPr lang="en-US" b="1" i="1" dirty="0" err="1">
                          <a:solidFill>
                            <a:schemeClr val="dk1"/>
                          </a:solidFill>
                        </a:rPr>
                        <a:t>Escenario</a:t>
                      </a:r>
                      <a:r>
                        <a:rPr lang="en-US" b="1" i="1" dirty="0">
                          <a:solidFill>
                            <a:schemeClr val="dk1"/>
                          </a:solidFill>
                        </a:rPr>
                        <a:t> 8.5 </a:t>
                      </a:r>
                    </a:p>
                    <a:p>
                      <a:pPr lvl="0" rtl="0">
                        <a:spcBef>
                          <a:spcPts val="0"/>
                        </a:spcBef>
                        <a:buNone/>
                      </a:pPr>
                      <a:r>
                        <a:rPr lang="en-US" b="1" i="1" dirty="0">
                          <a:solidFill>
                            <a:schemeClr val="dk1"/>
                          </a:solidFill>
                        </a:rPr>
                        <a:t>(2031-2050)</a:t>
                      </a:r>
                    </a:p>
                  </a:txBody>
                  <a:tcPr marL="91425" marR="91425" marT="91425" marB="91425" anchor="b"/>
                </a:tc>
              </a:tr>
              <a:tr h="396200">
                <a:tc>
                  <a:txBody>
                    <a:bodyPr/>
                    <a:lstStyle/>
                    <a:p>
                      <a:pPr lvl="0" rtl="0">
                        <a:spcBef>
                          <a:spcPts val="0"/>
                        </a:spcBef>
                        <a:buNone/>
                      </a:pPr>
                      <a:r>
                        <a:rPr lang="en-US" b="1"/>
                        <a:t>Temperatura media anual</a:t>
                      </a:r>
                    </a:p>
                  </a:txBody>
                  <a:tcPr marL="91425" marR="91425" marT="91425" marB="91425"/>
                </a:tc>
                <a:tc>
                  <a:txBody>
                    <a:bodyPr/>
                    <a:lstStyle/>
                    <a:p>
                      <a:pPr lvl="0" algn="ctr" rtl="0">
                        <a:spcBef>
                          <a:spcPts val="0"/>
                        </a:spcBef>
                        <a:buNone/>
                      </a:pPr>
                      <a:endParaRPr lang="en-US" dirty="0"/>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a:p>
                  </a:txBody>
                  <a:tcPr marL="91425" marR="91425" marT="91425" marB="91425"/>
                </a:tc>
              </a:tr>
              <a:tr h="242750">
                <a:tc>
                  <a:txBody>
                    <a:bodyPr/>
                    <a:lstStyle/>
                    <a:p>
                      <a:pPr lvl="0" rtl="0">
                        <a:spcBef>
                          <a:spcPts val="0"/>
                        </a:spcBef>
                        <a:buNone/>
                      </a:pPr>
                      <a:r>
                        <a:rPr lang="en-US" b="1"/>
                        <a:t>Temperatura media Oct-Abr</a:t>
                      </a:r>
                    </a:p>
                  </a:txBody>
                  <a:tcPr marL="91425" marR="91425" marT="91425" marB="91425"/>
                </a:tc>
                <a:tc>
                  <a:txBody>
                    <a:bodyPr/>
                    <a:lstStyle/>
                    <a:p>
                      <a:pPr lvl="0" algn="ctr" rtl="0">
                        <a:spcBef>
                          <a:spcPts val="0"/>
                        </a:spcBef>
                        <a:buNone/>
                      </a:pPr>
                      <a:endParaRPr lang="en-US" dirty="0"/>
                    </a:p>
                  </a:txBody>
                  <a:tcPr marL="91425" marR="91425" marT="91425" marB="91425"/>
                </a:tc>
                <a:tc>
                  <a:txBody>
                    <a:bodyPr/>
                    <a:lstStyle/>
                    <a:p>
                      <a:pPr lvl="0" algn="ctr" rtl="0">
                        <a:spcBef>
                          <a:spcPts val="0"/>
                        </a:spcBef>
                        <a:buNone/>
                      </a:pPr>
                      <a:endParaRPr lang="en-US" dirty="0"/>
                    </a:p>
                  </a:txBody>
                  <a:tcPr marL="91425" marR="91425" marT="91425" marB="91425"/>
                </a:tc>
                <a:tc>
                  <a:txBody>
                    <a:bodyPr/>
                    <a:lstStyle/>
                    <a:p>
                      <a:pPr lvl="0" algn="ctr" rtl="0">
                        <a:spcBef>
                          <a:spcPts val="0"/>
                        </a:spcBef>
                        <a:buNone/>
                      </a:pPr>
                      <a:endParaRPr lang="en-US"/>
                    </a:p>
                  </a:txBody>
                  <a:tcPr marL="91425" marR="91425" marT="91425" marB="91425"/>
                </a:tc>
              </a:tr>
              <a:tr h="242750">
                <a:tc>
                  <a:txBody>
                    <a:bodyPr/>
                    <a:lstStyle/>
                    <a:p>
                      <a:pPr lvl="0" rtl="0">
                        <a:spcBef>
                          <a:spcPts val="0"/>
                        </a:spcBef>
                        <a:buNone/>
                      </a:pPr>
                      <a:r>
                        <a:rPr lang="en-US" b="1"/>
                        <a:t>Índice de Winkler Oct-Abr</a:t>
                      </a:r>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dirty="0"/>
                    </a:p>
                  </a:txBody>
                  <a:tcPr marL="91425" marR="91425" marT="91425" marB="91425"/>
                </a:tc>
                <a:tc>
                  <a:txBody>
                    <a:bodyPr/>
                    <a:lstStyle/>
                    <a:p>
                      <a:pPr lvl="0" algn="ctr" rtl="0">
                        <a:spcBef>
                          <a:spcPts val="0"/>
                        </a:spcBef>
                        <a:buNone/>
                      </a:pPr>
                      <a:endParaRPr lang="en-US"/>
                    </a:p>
                  </a:txBody>
                  <a:tcPr marL="91425" marR="91425" marT="91425" marB="91425"/>
                </a:tc>
              </a:tr>
              <a:tr h="242750">
                <a:tc>
                  <a:txBody>
                    <a:bodyPr/>
                    <a:lstStyle/>
                    <a:p>
                      <a:pPr lvl="0" rtl="0">
                        <a:spcBef>
                          <a:spcPts val="0"/>
                        </a:spcBef>
                        <a:buNone/>
                      </a:pPr>
                      <a:r>
                        <a:rPr lang="en-US" b="1"/>
                        <a:t>Winter severity index</a:t>
                      </a:r>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dirty="0"/>
                    </a:p>
                  </a:txBody>
                  <a:tcPr marL="91425" marR="91425" marT="91425" marB="91425"/>
                </a:tc>
                <a:tc>
                  <a:txBody>
                    <a:bodyPr/>
                    <a:lstStyle/>
                    <a:p>
                      <a:pPr lvl="0" algn="ctr" rtl="0">
                        <a:spcBef>
                          <a:spcPts val="0"/>
                        </a:spcBef>
                        <a:buNone/>
                      </a:pPr>
                      <a:endParaRPr lang="en-US" dirty="0"/>
                    </a:p>
                  </a:txBody>
                  <a:tcPr marL="91425" marR="91425" marT="91425" marB="91425"/>
                </a:tc>
              </a:tr>
              <a:tr h="242750">
                <a:tc>
                  <a:txBody>
                    <a:bodyPr/>
                    <a:lstStyle/>
                    <a:p>
                      <a:pPr lvl="0" rtl="0">
                        <a:spcBef>
                          <a:spcPts val="0"/>
                        </a:spcBef>
                        <a:buNone/>
                      </a:pPr>
                      <a:r>
                        <a:rPr lang="en-US" b="1"/>
                        <a:t>Precipitación total anual </a:t>
                      </a:r>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dirty="0"/>
                    </a:p>
                  </a:txBody>
                  <a:tcPr marL="91425" marR="91425" marT="91425" marB="91425"/>
                </a:tc>
              </a:tr>
              <a:tr h="242750">
                <a:tc>
                  <a:txBody>
                    <a:bodyPr/>
                    <a:lstStyle/>
                    <a:p>
                      <a:pPr lvl="0" rtl="0">
                        <a:spcBef>
                          <a:spcPts val="0"/>
                        </a:spcBef>
                        <a:buNone/>
                      </a:pPr>
                      <a:r>
                        <a:rPr lang="en-US" b="1"/>
                        <a:t>Precipitación total Oct-Abr</a:t>
                      </a:r>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a:p>
                  </a:txBody>
                  <a:tcPr marL="91425" marR="91425" marT="91425" marB="91425"/>
                </a:tc>
                <a:tc>
                  <a:txBody>
                    <a:bodyPr/>
                    <a:lstStyle/>
                    <a:p>
                      <a:pPr lvl="0" algn="ctr" rtl="0">
                        <a:spcBef>
                          <a:spcPts val="0"/>
                        </a:spcBef>
                        <a:buNone/>
                      </a:pPr>
                      <a:endParaRPr lang="en-US" dirty="0"/>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96875" y="144461"/>
            <a:ext cx="6191250" cy="696912"/>
          </a:xfrm>
          <a:prstGeom prst="rect">
            <a:avLst/>
          </a:prstGeom>
          <a:noFill/>
          <a:ln>
            <a:noFill/>
          </a:ln>
        </p:spPr>
        <p:txBody>
          <a:bodyPr lIns="91425" tIns="45700" rIns="91425" bIns="45700" anchor="t" anchorCtr="0">
            <a:noAutofit/>
          </a:bodyPr>
          <a:lstStyle/>
          <a:p>
            <a:pPr lvl="0" rtl="0">
              <a:spcBef>
                <a:spcPts val="0"/>
              </a:spcBef>
              <a:buClr>
                <a:schemeClr val="accent1"/>
              </a:buClr>
              <a:buSzPct val="25000"/>
              <a:buFont typeface="Arial"/>
              <a:buNone/>
            </a:pPr>
            <a:r>
              <a:rPr lang="en-US" sz="2800">
                <a:solidFill>
                  <a:schemeClr val="accent1"/>
                </a:solidFill>
              </a:rPr>
              <a:t>Introducción y objetivos</a:t>
            </a:r>
          </a:p>
          <a:p>
            <a:pPr marL="0" marR="0" lvl="0" indent="0" algn="l" rtl="0">
              <a:spcBef>
                <a:spcPts val="0"/>
              </a:spcBef>
              <a:spcAft>
                <a:spcPts val="0"/>
              </a:spcAft>
              <a:buNone/>
            </a:pPr>
            <a:endParaRPr sz="2800">
              <a:solidFill>
                <a:schemeClr val="accent1"/>
              </a:solidFill>
            </a:endParaRPr>
          </a:p>
        </p:txBody>
      </p:sp>
      <p:sp>
        <p:nvSpPr>
          <p:cNvPr id="71" name="Shape 71"/>
          <p:cNvSpPr txBox="1">
            <a:spLocks noGrp="1"/>
          </p:cNvSpPr>
          <p:nvPr>
            <p:ph type="body" idx="1"/>
          </p:nvPr>
        </p:nvSpPr>
        <p:spPr>
          <a:xfrm>
            <a:off x="749700" y="1042475"/>
            <a:ext cx="7644599" cy="696899"/>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2400">
                <a:solidFill>
                  <a:srgbClr val="073763"/>
                </a:solidFill>
              </a:rPr>
              <a:t>Cambio climático estimado para finales del siglo XXI</a:t>
            </a:r>
          </a:p>
          <a:p>
            <a:pPr marR="0" algn="ctr" rtl="0">
              <a:lnSpc>
                <a:spcPct val="100000"/>
              </a:lnSpc>
              <a:spcBef>
                <a:spcPts val="0"/>
              </a:spcBef>
              <a:spcAft>
                <a:spcPts val="0"/>
              </a:spcAft>
              <a:buNone/>
            </a:pPr>
            <a:r>
              <a:rPr lang="en-US" sz="2000">
                <a:solidFill>
                  <a:srgbClr val="073763"/>
                </a:solidFill>
              </a:rPr>
              <a:t>(2081-2100 menos 1986-2005)</a:t>
            </a:r>
          </a:p>
          <a:p>
            <a:pPr marR="0" lvl="0" algn="ctr" rtl="0">
              <a:lnSpc>
                <a:spcPct val="100000"/>
              </a:lnSpc>
              <a:spcBef>
                <a:spcPts val="0"/>
              </a:spcBef>
              <a:spcAft>
                <a:spcPts val="0"/>
              </a:spcAft>
              <a:buNone/>
            </a:pPr>
            <a:endParaRPr sz="1600" b="1">
              <a:solidFill>
                <a:srgbClr val="073763"/>
              </a:solidFill>
            </a:endParaRPr>
          </a:p>
        </p:txBody>
      </p:sp>
      <p:sp>
        <p:nvSpPr>
          <p:cNvPr id="72" name="Shape 72"/>
          <p:cNvSpPr txBox="1">
            <a:spLocks noGrp="1"/>
          </p:cNvSpPr>
          <p:nvPr>
            <p:ph type="body" idx="2"/>
          </p:nvPr>
        </p:nvSpPr>
        <p:spPr>
          <a:xfrm>
            <a:off x="4887975" y="6645825"/>
            <a:ext cx="3876899" cy="374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i="1">
                <a:solidFill>
                  <a:srgbClr val="073763"/>
                </a:solidFill>
              </a:rPr>
              <a:t>IPCC, 5th Assessment report, 2013</a:t>
            </a:r>
          </a:p>
        </p:txBody>
      </p:sp>
      <p:pic>
        <p:nvPicPr>
          <p:cNvPr id="73" name="Shape 7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585925" y="2419419"/>
            <a:ext cx="6481725" cy="2052424"/>
          </a:xfrm>
          <a:prstGeom prst="rect">
            <a:avLst/>
          </a:prstGeom>
          <a:noFill/>
          <a:ln>
            <a:noFill/>
          </a:ln>
        </p:spPr>
      </p:pic>
      <p:pic>
        <p:nvPicPr>
          <p:cNvPr id="74" name="Shape 7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645137" y="4593394"/>
            <a:ext cx="6481725" cy="2052424"/>
          </a:xfrm>
          <a:prstGeom prst="rect">
            <a:avLst/>
          </a:prstGeom>
          <a:noFill/>
          <a:ln>
            <a:noFill/>
          </a:ln>
        </p:spPr>
      </p:pic>
      <p:sp>
        <p:nvSpPr>
          <p:cNvPr id="75" name="Shape 75"/>
          <p:cNvSpPr txBox="1">
            <a:spLocks noGrp="1"/>
          </p:cNvSpPr>
          <p:nvPr>
            <p:ph type="body" idx="3"/>
          </p:nvPr>
        </p:nvSpPr>
        <p:spPr>
          <a:xfrm>
            <a:off x="1978600" y="1816725"/>
            <a:ext cx="2354700" cy="3741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b="1">
                <a:solidFill>
                  <a:schemeClr val="dk1"/>
                </a:solidFill>
              </a:rPr>
              <a:t>Escenario con menos emisiones (2.6 W m</a:t>
            </a:r>
            <a:r>
              <a:rPr lang="en-US" sz="1600" b="1" baseline="30000">
                <a:solidFill>
                  <a:schemeClr val="dk1"/>
                </a:solidFill>
              </a:rPr>
              <a:t>-2</a:t>
            </a:r>
            <a:r>
              <a:rPr lang="en-US" sz="1600" b="1">
                <a:solidFill>
                  <a:schemeClr val="dk1"/>
                </a:solidFill>
              </a:rPr>
              <a:t>)                    </a:t>
            </a:r>
          </a:p>
        </p:txBody>
      </p:sp>
      <p:sp>
        <p:nvSpPr>
          <p:cNvPr id="76" name="Shape 76"/>
          <p:cNvSpPr txBox="1">
            <a:spLocks noGrp="1"/>
          </p:cNvSpPr>
          <p:nvPr>
            <p:ph type="body" idx="4"/>
          </p:nvPr>
        </p:nvSpPr>
        <p:spPr>
          <a:xfrm>
            <a:off x="5050650" y="1816725"/>
            <a:ext cx="2277000" cy="3741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b="1">
                <a:solidFill>
                  <a:schemeClr val="dk1"/>
                </a:solidFill>
              </a:rPr>
              <a:t>Escenario con más emisiones (8.5 W m</a:t>
            </a:r>
            <a:r>
              <a:rPr lang="en-US" sz="1600" b="1" baseline="30000">
                <a:solidFill>
                  <a:schemeClr val="dk1"/>
                </a:solidFill>
              </a:rPr>
              <a:t>-2</a:t>
            </a:r>
            <a:r>
              <a:rPr lang="en-US" sz="1600" b="1">
                <a:solidFill>
                  <a:schemeClr val="dk1"/>
                </a:solidFill>
              </a:rPr>
              <a:t>)</a:t>
            </a:r>
            <a:r>
              <a:rPr lang="en-US" sz="1600">
                <a:solidFill>
                  <a:schemeClr val="dk1"/>
                </a:solidFill>
              </a:rPr>
              <a:t>                 </a:t>
            </a:r>
          </a:p>
        </p:txBody>
      </p:sp>
      <p:sp>
        <p:nvSpPr>
          <p:cNvPr id="77" name="Shape 77"/>
          <p:cNvSpPr txBox="1"/>
          <p:nvPr/>
        </p:nvSpPr>
        <p:spPr>
          <a:xfrm>
            <a:off x="7663450" y="2320250"/>
            <a:ext cx="280500" cy="280500"/>
          </a:xfrm>
          <a:prstGeom prst="rect">
            <a:avLst/>
          </a:prstGeom>
          <a:solidFill>
            <a:schemeClr val="accent1"/>
          </a:solidFill>
          <a:ln>
            <a:noFill/>
          </a:ln>
        </p:spPr>
        <p:txBody>
          <a:bodyPr lIns="91425" tIns="91425" rIns="91425" bIns="91425" anchor="t" anchorCtr="0">
            <a:noAutofit/>
          </a:bodyPr>
          <a:lstStyle/>
          <a:p>
            <a:pPr lvl="0" rtl="0">
              <a:spcBef>
                <a:spcPts val="0"/>
              </a:spcBef>
              <a:buNone/>
            </a:pPr>
            <a:endParaRPr/>
          </a:p>
        </p:txBody>
      </p:sp>
      <p:sp>
        <p:nvSpPr>
          <p:cNvPr id="78" name="Shape 78"/>
          <p:cNvSpPr txBox="1"/>
          <p:nvPr/>
        </p:nvSpPr>
        <p:spPr>
          <a:xfrm>
            <a:off x="4431750" y="2320250"/>
            <a:ext cx="280500" cy="280500"/>
          </a:xfrm>
          <a:prstGeom prst="rect">
            <a:avLst/>
          </a:prstGeom>
          <a:solidFill>
            <a:schemeClr val="accent1"/>
          </a:solidFill>
          <a:ln>
            <a:noFill/>
          </a:ln>
        </p:spPr>
        <p:txBody>
          <a:bodyPr lIns="91425" tIns="91425" rIns="91425" bIns="91425" anchor="t" anchorCtr="0">
            <a:noAutofit/>
          </a:bodyPr>
          <a:lstStyle/>
          <a:p>
            <a:pPr>
              <a:spcBef>
                <a:spcPts val="0"/>
              </a:spcBef>
              <a:buNone/>
            </a:pPr>
            <a:endParaRPr/>
          </a:p>
        </p:txBody>
      </p:sp>
      <p:sp>
        <p:nvSpPr>
          <p:cNvPr id="79" name="Shape 79"/>
          <p:cNvSpPr txBox="1"/>
          <p:nvPr/>
        </p:nvSpPr>
        <p:spPr>
          <a:xfrm>
            <a:off x="4449800" y="4494225"/>
            <a:ext cx="280500" cy="280500"/>
          </a:xfrm>
          <a:prstGeom prst="rect">
            <a:avLst/>
          </a:prstGeom>
          <a:solidFill>
            <a:schemeClr val="accent1"/>
          </a:solidFill>
          <a:ln>
            <a:noFill/>
          </a:ln>
        </p:spPr>
        <p:txBody>
          <a:bodyPr lIns="91425" tIns="91425" rIns="91425" bIns="91425" anchor="t" anchorCtr="0">
            <a:noAutofit/>
          </a:bodyPr>
          <a:lstStyle/>
          <a:p>
            <a:pPr lvl="0" rtl="0">
              <a:spcBef>
                <a:spcPts val="0"/>
              </a:spcBef>
              <a:buNone/>
            </a:pPr>
            <a:endParaRPr/>
          </a:p>
        </p:txBody>
      </p:sp>
      <p:sp>
        <p:nvSpPr>
          <p:cNvPr id="80" name="Shape 80"/>
          <p:cNvSpPr txBox="1"/>
          <p:nvPr/>
        </p:nvSpPr>
        <p:spPr>
          <a:xfrm>
            <a:off x="7663450" y="4494225"/>
            <a:ext cx="280500" cy="280500"/>
          </a:xfrm>
          <a:prstGeom prst="rect">
            <a:avLst/>
          </a:prstGeom>
          <a:solidFill>
            <a:schemeClr val="accent1"/>
          </a:solidFill>
          <a:ln>
            <a:noFill/>
          </a:ln>
        </p:spPr>
        <p:txBody>
          <a:bodyPr lIns="91425" tIns="91425" rIns="91425" bIns="91425" anchor="t" anchorCtr="0">
            <a:noAutofit/>
          </a:bodyPr>
          <a:lstStyle/>
          <a:p>
            <a:pPr lvl="0" rtl="0">
              <a:spcBef>
                <a:spcPts val="0"/>
              </a:spcBef>
              <a:buNone/>
            </a:pPr>
            <a:endParaRPr/>
          </a:p>
        </p:txBody>
      </p:sp>
      <p:sp>
        <p:nvSpPr>
          <p:cNvPr id="81" name="Shape 81"/>
          <p:cNvSpPr txBox="1">
            <a:spLocks noGrp="1"/>
          </p:cNvSpPr>
          <p:nvPr>
            <p:ph type="body" idx="5"/>
          </p:nvPr>
        </p:nvSpPr>
        <p:spPr>
          <a:xfrm>
            <a:off x="-140600" y="2343219"/>
            <a:ext cx="1966800" cy="374100"/>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1600" b="1">
                <a:solidFill>
                  <a:schemeClr val="dk1"/>
                </a:solidFill>
              </a:rPr>
              <a:t>Temperatura Media Anual</a:t>
            </a:r>
            <a:r>
              <a:rPr lang="en-US" sz="1600">
                <a:solidFill>
                  <a:schemeClr val="dk1"/>
                </a:solidFill>
              </a:rPr>
              <a:t>              </a:t>
            </a:r>
          </a:p>
        </p:txBody>
      </p:sp>
      <p:sp>
        <p:nvSpPr>
          <p:cNvPr id="82" name="Shape 82"/>
          <p:cNvSpPr txBox="1">
            <a:spLocks noGrp="1"/>
          </p:cNvSpPr>
          <p:nvPr>
            <p:ph type="body" idx="6"/>
          </p:nvPr>
        </p:nvSpPr>
        <p:spPr>
          <a:xfrm>
            <a:off x="-55500" y="4593394"/>
            <a:ext cx="1966800" cy="374100"/>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1600" b="1">
                <a:solidFill>
                  <a:schemeClr val="dk1"/>
                </a:solidFill>
              </a:rPr>
              <a:t>Precipitación</a:t>
            </a:r>
          </a:p>
          <a:p>
            <a:pPr marR="0" lvl="0" algn="ctr" rtl="0">
              <a:lnSpc>
                <a:spcPct val="100000"/>
              </a:lnSpc>
              <a:spcBef>
                <a:spcPts val="0"/>
              </a:spcBef>
              <a:spcAft>
                <a:spcPts val="0"/>
              </a:spcAft>
              <a:buNone/>
            </a:pPr>
            <a:r>
              <a:rPr lang="en-US" sz="1600" b="1">
                <a:solidFill>
                  <a:schemeClr val="dk1"/>
                </a:solidFill>
              </a:rPr>
              <a:t>Total Anual</a:t>
            </a:r>
            <a:r>
              <a:rPr lang="en-US" sz="1600">
                <a:solidFill>
                  <a:schemeClr val="dk1"/>
                </a:solidFill>
              </a:rPr>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2800">
                <a:solidFill>
                  <a:schemeClr val="accent1"/>
                </a:solidFill>
              </a:rPr>
              <a:t>Introducción y objetivos</a:t>
            </a:r>
          </a:p>
          <a:p>
            <a:pPr>
              <a:spcBef>
                <a:spcPts val="0"/>
              </a:spcBef>
              <a:buNone/>
            </a:pPr>
            <a:endParaRPr/>
          </a:p>
        </p:txBody>
      </p:sp>
      <p:pic>
        <p:nvPicPr>
          <p:cNvPr id="88" name="Shape 8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00900" y="3110975"/>
            <a:ext cx="5581950" cy="3749224"/>
          </a:xfrm>
          <a:prstGeom prst="rect">
            <a:avLst/>
          </a:prstGeom>
          <a:noFill/>
          <a:ln>
            <a:noFill/>
          </a:ln>
        </p:spPr>
      </p:pic>
      <p:sp>
        <p:nvSpPr>
          <p:cNvPr id="89" name="Shape 89"/>
          <p:cNvSpPr/>
          <p:nvPr/>
        </p:nvSpPr>
        <p:spPr>
          <a:xfrm>
            <a:off x="5495750" y="3519400"/>
            <a:ext cx="1756199" cy="2613300"/>
          </a:xfrm>
          <a:prstGeom prst="rect">
            <a:avLst/>
          </a:prstGeom>
          <a:no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90" name="Shape 90"/>
          <p:cNvPicPr preferRelativeResize="0"/>
          <p:nvPr/>
        </p:nvPicPr>
        <p:blipFill>
          <a:blip r:embed="rId4">
            <a:alphaModFix amt="34000"/>
            <a:extLst>
              <a:ext uri="{28A0092B-C50C-407E-A947-70E740481C1C}">
                <a14:useLocalDpi xmlns:a14="http://schemas.microsoft.com/office/drawing/2010/main" val="0"/>
              </a:ext>
            </a:extLst>
          </a:blip>
          <a:stretch>
            <a:fillRect/>
          </a:stretch>
        </p:blipFill>
        <p:spPr>
          <a:xfrm>
            <a:off x="8201850" y="6408401"/>
            <a:ext cx="451800" cy="451800"/>
          </a:xfrm>
          <a:prstGeom prst="rect">
            <a:avLst/>
          </a:prstGeom>
          <a:noFill/>
          <a:ln>
            <a:noFill/>
          </a:ln>
        </p:spPr>
      </p:pic>
      <p:pic>
        <p:nvPicPr>
          <p:cNvPr id="91" name="Shape 91"/>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92325" y="963050"/>
            <a:ext cx="2781186" cy="2613299"/>
          </a:xfrm>
          <a:prstGeom prst="rect">
            <a:avLst/>
          </a:prstGeom>
          <a:noFill/>
          <a:ln>
            <a:noFill/>
          </a:ln>
        </p:spPr>
      </p:pic>
      <p:sp>
        <p:nvSpPr>
          <p:cNvPr id="92" name="Shape 92"/>
          <p:cNvSpPr/>
          <p:nvPr/>
        </p:nvSpPr>
        <p:spPr>
          <a:xfrm>
            <a:off x="943275" y="2931575"/>
            <a:ext cx="226799" cy="290099"/>
          </a:xfrm>
          <a:prstGeom prst="rect">
            <a:avLst/>
          </a:prstGeom>
          <a:noFill/>
          <a:ln w="19050"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3" name="Shape 93"/>
          <p:cNvSpPr txBox="1">
            <a:spLocks noGrp="1"/>
          </p:cNvSpPr>
          <p:nvPr>
            <p:ph type="body" idx="1"/>
          </p:nvPr>
        </p:nvSpPr>
        <p:spPr>
          <a:xfrm>
            <a:off x="5200650" y="1318050"/>
            <a:ext cx="3342599" cy="696899"/>
          </a:xfrm>
          <a:prstGeom prst="rect">
            <a:avLst/>
          </a:prstGeom>
          <a:noFill/>
          <a:ln>
            <a:noFill/>
          </a:ln>
        </p:spPr>
        <p:txBody>
          <a:bodyPr lIns="91425" tIns="45700" rIns="91425" bIns="45700" anchor="t" anchorCtr="0">
            <a:noAutofit/>
          </a:bodyPr>
          <a:lstStyle/>
          <a:p>
            <a:pPr marR="0" algn="r" rtl="0">
              <a:lnSpc>
                <a:spcPct val="100000"/>
              </a:lnSpc>
              <a:spcBef>
                <a:spcPts val="0"/>
              </a:spcBef>
              <a:spcAft>
                <a:spcPts val="0"/>
              </a:spcAft>
              <a:buNone/>
            </a:pPr>
            <a:r>
              <a:rPr lang="en-US" sz="2400">
                <a:solidFill>
                  <a:schemeClr val="dk1"/>
                </a:solidFill>
              </a:rPr>
              <a:t>Área de Estudio:</a:t>
            </a:r>
          </a:p>
          <a:p>
            <a:pPr marR="0" lvl="0" algn="r" rtl="0">
              <a:lnSpc>
                <a:spcPct val="100000"/>
              </a:lnSpc>
              <a:spcBef>
                <a:spcPts val="0"/>
              </a:spcBef>
              <a:spcAft>
                <a:spcPts val="0"/>
              </a:spcAft>
              <a:buNone/>
            </a:pPr>
            <a:r>
              <a:rPr lang="en-US" sz="2400" b="1">
                <a:solidFill>
                  <a:schemeClr val="dk1"/>
                </a:solidFill>
              </a:rPr>
              <a:t>cuatro parcelas de la Patagonia Chilena</a:t>
            </a:r>
          </a:p>
        </p:txBody>
      </p:sp>
      <p:cxnSp>
        <p:nvCxnSpPr>
          <p:cNvPr id="94" name="Shape 94"/>
          <p:cNvCxnSpPr>
            <a:stCxn id="92" idx="0"/>
          </p:cNvCxnSpPr>
          <p:nvPr/>
        </p:nvCxnSpPr>
        <p:spPr>
          <a:xfrm>
            <a:off x="1056674" y="2931575"/>
            <a:ext cx="6201300" cy="588300"/>
          </a:xfrm>
          <a:prstGeom prst="straightConnector1">
            <a:avLst/>
          </a:prstGeom>
          <a:noFill/>
          <a:ln w="19050" cap="flat" cmpd="sng">
            <a:solidFill>
              <a:srgbClr val="CFE2F3"/>
            </a:solidFill>
            <a:prstDash val="solid"/>
            <a:round/>
            <a:headEnd type="none" w="lg" len="lg"/>
            <a:tailEnd type="none" w="lg" len="lg"/>
          </a:ln>
        </p:spPr>
      </p:cxnSp>
      <p:cxnSp>
        <p:nvCxnSpPr>
          <p:cNvPr id="95" name="Shape 95"/>
          <p:cNvCxnSpPr/>
          <p:nvPr/>
        </p:nvCxnSpPr>
        <p:spPr>
          <a:xfrm>
            <a:off x="950729" y="3236375"/>
            <a:ext cx="4532400" cy="2901000"/>
          </a:xfrm>
          <a:prstGeom prst="straightConnector1">
            <a:avLst/>
          </a:prstGeom>
          <a:noFill/>
          <a:ln w="19050" cap="flat" cmpd="sng">
            <a:solidFill>
              <a:srgbClr val="CFE2F3"/>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3176586"/>
            <a:ext cx="8229600" cy="666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sz="2800" dirty="0" err="1">
                <a:solidFill>
                  <a:schemeClr val="accent1"/>
                </a:solidFill>
              </a:rPr>
              <a:t>Datos</a:t>
            </a:r>
            <a:r>
              <a:rPr lang="en-US" sz="2800" dirty="0">
                <a:solidFill>
                  <a:schemeClr val="accent1"/>
                </a:solidFill>
              </a:rPr>
              <a:t> y </a:t>
            </a:r>
            <a:r>
              <a:rPr lang="en-US" sz="2800" dirty="0" err="1">
                <a:solidFill>
                  <a:schemeClr val="accent1"/>
                </a:solidFill>
              </a:rPr>
              <a:t>m</a:t>
            </a:r>
            <a:r>
              <a:rPr lang="en-US" sz="2800" dirty="0" err="1" smtClean="0">
                <a:solidFill>
                  <a:schemeClr val="accent1"/>
                </a:solidFill>
              </a:rPr>
              <a:t>etodología</a:t>
            </a:r>
            <a:endParaRPr lang="en-US" sz="2800" dirty="0">
              <a:solidFill>
                <a:schemeClr val="accent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2800" dirty="0" err="1">
                <a:solidFill>
                  <a:schemeClr val="accent1"/>
                </a:solidFill>
              </a:rPr>
              <a:t>Datos</a:t>
            </a:r>
            <a:r>
              <a:rPr lang="en-US" sz="2800" dirty="0">
                <a:solidFill>
                  <a:schemeClr val="accent1"/>
                </a:solidFill>
              </a:rPr>
              <a:t> y </a:t>
            </a:r>
            <a:r>
              <a:rPr lang="en-US" sz="2800" dirty="0" err="1">
                <a:solidFill>
                  <a:schemeClr val="accent1"/>
                </a:solidFill>
              </a:rPr>
              <a:t>m</a:t>
            </a:r>
            <a:r>
              <a:rPr lang="en-US" sz="2800" dirty="0" err="1" smtClean="0">
                <a:solidFill>
                  <a:schemeClr val="accent1"/>
                </a:solidFill>
              </a:rPr>
              <a:t>etodología</a:t>
            </a:r>
            <a:endParaRPr lang="en-US" sz="2800" dirty="0">
              <a:solidFill>
                <a:schemeClr val="accent1"/>
              </a:solidFill>
            </a:endParaRPr>
          </a:p>
          <a:p>
            <a:pPr>
              <a:spcBef>
                <a:spcPts val="0"/>
              </a:spcBef>
              <a:buNone/>
            </a:pPr>
            <a:endParaRPr dirty="0"/>
          </a:p>
        </p:txBody>
      </p:sp>
      <p:sp>
        <p:nvSpPr>
          <p:cNvPr id="107" name="Shape 107"/>
          <p:cNvSpPr txBox="1">
            <a:spLocks noGrp="1"/>
          </p:cNvSpPr>
          <p:nvPr>
            <p:ph type="body" idx="1"/>
          </p:nvPr>
        </p:nvSpPr>
        <p:spPr>
          <a:xfrm>
            <a:off x="395525" y="1442597"/>
            <a:ext cx="8329499" cy="4215900"/>
          </a:xfrm>
          <a:prstGeom prst="rect">
            <a:avLst/>
          </a:prstGeom>
        </p:spPr>
        <p:txBody>
          <a:bodyPr lIns="91425" tIns="91425" rIns="91425" bIns="91425" anchor="t" anchorCtr="0">
            <a:noAutofit/>
          </a:bodyPr>
          <a:lstStyle/>
          <a:p>
            <a:pPr lvl="0" rtl="0">
              <a:spcBef>
                <a:spcPts val="0"/>
              </a:spcBef>
              <a:buNone/>
            </a:pPr>
            <a:r>
              <a:rPr lang="en-US" sz="3000" dirty="0" err="1">
                <a:solidFill>
                  <a:srgbClr val="434343"/>
                </a:solidFill>
              </a:rPr>
              <a:t>Reanálisis</a:t>
            </a:r>
            <a:r>
              <a:rPr lang="en-US" sz="3000" dirty="0">
                <a:solidFill>
                  <a:srgbClr val="434343"/>
                </a:solidFill>
              </a:rPr>
              <a:t> (1986-2005):</a:t>
            </a:r>
          </a:p>
          <a:p>
            <a:pPr marL="1371600" lvl="0" indent="-419100" rtl="0">
              <a:spcBef>
                <a:spcPts val="0"/>
              </a:spcBef>
              <a:buClr>
                <a:srgbClr val="434343"/>
              </a:buClr>
              <a:buSzPct val="100000"/>
              <a:buFont typeface="Arial"/>
              <a:buChar char="➔"/>
            </a:pPr>
            <a:r>
              <a:rPr lang="en-US" sz="3000" dirty="0">
                <a:solidFill>
                  <a:srgbClr val="434343"/>
                </a:solidFill>
              </a:rPr>
              <a:t>ERA-Interim (</a:t>
            </a:r>
            <a:r>
              <a:rPr lang="en-US" sz="3000" dirty="0" err="1">
                <a:solidFill>
                  <a:srgbClr val="434343"/>
                </a:solidFill>
              </a:rPr>
              <a:t>resolución</a:t>
            </a:r>
            <a:r>
              <a:rPr lang="en-US" sz="3000" dirty="0">
                <a:solidFill>
                  <a:srgbClr val="434343"/>
                </a:solidFill>
              </a:rPr>
              <a:t> 70 km)</a:t>
            </a:r>
          </a:p>
          <a:p>
            <a:pPr rtl="0">
              <a:spcBef>
                <a:spcPts val="0"/>
              </a:spcBef>
              <a:buNone/>
            </a:pPr>
            <a:endParaRPr sz="3000" dirty="0">
              <a:solidFill>
                <a:srgbClr val="434343"/>
              </a:solidFill>
            </a:endParaRPr>
          </a:p>
          <a:p>
            <a:pPr marL="0" indent="0" rtl="0">
              <a:spcBef>
                <a:spcPts val="0"/>
              </a:spcBef>
              <a:buNone/>
            </a:pPr>
            <a:r>
              <a:rPr lang="en-US" sz="3000" dirty="0" err="1">
                <a:solidFill>
                  <a:srgbClr val="1C4587"/>
                </a:solidFill>
              </a:rPr>
              <a:t>Simulaciones</a:t>
            </a:r>
            <a:r>
              <a:rPr lang="en-US" sz="3000" dirty="0">
                <a:solidFill>
                  <a:srgbClr val="1C4587"/>
                </a:solidFill>
              </a:rPr>
              <a:t> (1986-2005 y 2031-2050), </a:t>
            </a:r>
            <a:r>
              <a:rPr lang="en-US" sz="3000" dirty="0" err="1">
                <a:solidFill>
                  <a:srgbClr val="1C4587"/>
                </a:solidFill>
              </a:rPr>
              <a:t>escenarios</a:t>
            </a:r>
            <a:r>
              <a:rPr lang="en-US" sz="3000" dirty="0">
                <a:solidFill>
                  <a:srgbClr val="1C4587"/>
                </a:solidFill>
              </a:rPr>
              <a:t> 2.6 y </a:t>
            </a:r>
            <a:r>
              <a:rPr lang="en-US" sz="3000" dirty="0" smtClean="0">
                <a:solidFill>
                  <a:srgbClr val="1C4587"/>
                </a:solidFill>
              </a:rPr>
              <a:t>8.5</a:t>
            </a:r>
            <a:r>
              <a:rPr lang="en-US" sz="3000" dirty="0">
                <a:solidFill>
                  <a:srgbClr val="1C4587"/>
                </a:solidFill>
              </a:rPr>
              <a:t>:</a:t>
            </a:r>
          </a:p>
          <a:p>
            <a:pPr marL="1371600" lvl="0" indent="-419100" rtl="0">
              <a:spcBef>
                <a:spcPts val="0"/>
              </a:spcBef>
              <a:buClr>
                <a:srgbClr val="1C4587"/>
              </a:buClr>
              <a:buSzPct val="100000"/>
              <a:buFont typeface="Arial"/>
              <a:buChar char="➔"/>
            </a:pPr>
            <a:r>
              <a:rPr lang="en-US" sz="3000" dirty="0">
                <a:solidFill>
                  <a:srgbClr val="1C4587"/>
                </a:solidFill>
              </a:rPr>
              <a:t>CMIP5 (</a:t>
            </a:r>
            <a:r>
              <a:rPr lang="en-US" sz="3000" dirty="0" err="1">
                <a:solidFill>
                  <a:srgbClr val="1C4587"/>
                </a:solidFill>
              </a:rPr>
              <a:t>resolución</a:t>
            </a:r>
            <a:r>
              <a:rPr lang="en-US" sz="3000" dirty="0">
                <a:solidFill>
                  <a:srgbClr val="1C4587"/>
                </a:solidFill>
              </a:rPr>
              <a:t> 100-300 km)</a:t>
            </a:r>
          </a:p>
          <a:p>
            <a:pPr rtl="0">
              <a:spcBef>
                <a:spcPts val="0"/>
              </a:spcBef>
              <a:buNone/>
            </a:pPr>
            <a:endParaRPr sz="3000" dirty="0"/>
          </a:p>
          <a:p>
            <a:pPr>
              <a:spcBef>
                <a:spcPts val="0"/>
              </a:spcBef>
              <a:buNone/>
            </a:pPr>
            <a:endParaRPr dirty="0"/>
          </a:p>
        </p:txBody>
      </p:sp>
      <p:sp>
        <p:nvSpPr>
          <p:cNvPr id="108" name="Shape 108"/>
          <p:cNvSpPr txBox="1"/>
          <p:nvPr/>
        </p:nvSpPr>
        <p:spPr>
          <a:xfrm>
            <a:off x="407250" y="3660075"/>
            <a:ext cx="8329499" cy="3000000"/>
          </a:xfrm>
          <a:prstGeom prst="rect">
            <a:avLst/>
          </a:prstGeom>
          <a:noFill/>
          <a:ln>
            <a:noFill/>
          </a:ln>
        </p:spPr>
        <p:txBody>
          <a:bodyPr lIns="91425" tIns="91425" rIns="91425" bIns="91425" anchor="ctr" anchorCtr="0">
            <a:noAutofit/>
          </a:bodyPr>
          <a:lstStyle/>
          <a:p>
            <a:pPr marL="0" lvl="0" indent="0" rtl="0">
              <a:spcBef>
                <a:spcPts val="0"/>
              </a:spcBef>
              <a:buNone/>
            </a:pPr>
            <a:r>
              <a:rPr lang="en-US" sz="3000">
                <a:solidFill>
                  <a:srgbClr val="434343"/>
                </a:solidFill>
              </a:rPr>
              <a:t>Modelo seleccionado para la presentación</a:t>
            </a:r>
          </a:p>
          <a:p>
            <a:pPr marL="1371600" lvl="0" indent="-419100" rtl="0">
              <a:spcBef>
                <a:spcPts val="0"/>
              </a:spcBef>
              <a:buClr>
                <a:srgbClr val="434343"/>
              </a:buClr>
              <a:buSzPct val="100000"/>
              <a:buFont typeface="Arial"/>
              <a:buChar char="➔"/>
            </a:pPr>
            <a:r>
              <a:rPr lang="en-US" sz="3000">
                <a:solidFill>
                  <a:srgbClr val="434343"/>
                </a:solidFill>
              </a:rPr>
              <a:t>CCSM4  (resolución 150 km)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2800" dirty="0" err="1">
                <a:solidFill>
                  <a:schemeClr val="accent1"/>
                </a:solidFill>
              </a:rPr>
              <a:t>Datos</a:t>
            </a:r>
            <a:r>
              <a:rPr lang="en-US" sz="2800" dirty="0">
                <a:solidFill>
                  <a:schemeClr val="accent1"/>
                </a:solidFill>
              </a:rPr>
              <a:t> y </a:t>
            </a:r>
            <a:r>
              <a:rPr lang="en-US" sz="2800" dirty="0" err="1">
                <a:solidFill>
                  <a:schemeClr val="accent1"/>
                </a:solidFill>
              </a:rPr>
              <a:t>m</a:t>
            </a:r>
            <a:r>
              <a:rPr lang="en-US" sz="2800" dirty="0" err="1" smtClean="0">
                <a:solidFill>
                  <a:schemeClr val="accent1"/>
                </a:solidFill>
              </a:rPr>
              <a:t>etodología</a:t>
            </a:r>
            <a:endParaRPr lang="en-US" sz="2800" dirty="0">
              <a:solidFill>
                <a:schemeClr val="accent1"/>
              </a:solidFill>
            </a:endParaRPr>
          </a:p>
          <a:p>
            <a:pPr>
              <a:spcBef>
                <a:spcPts val="0"/>
              </a:spcBef>
              <a:buNone/>
            </a:pPr>
            <a:endParaRPr dirty="0"/>
          </a:p>
        </p:txBody>
      </p:sp>
      <p:graphicFrame>
        <p:nvGraphicFramePr>
          <p:cNvPr id="115" name="Shape 115"/>
          <p:cNvGraphicFramePr/>
          <p:nvPr/>
        </p:nvGraphicFramePr>
        <p:xfrm>
          <a:off x="406987" y="1659067"/>
          <a:ext cx="8330025" cy="4907070"/>
        </p:xfrm>
        <a:graphic>
          <a:graphicData uri="http://schemas.openxmlformats.org/drawingml/2006/table">
            <a:tbl>
              <a:tblPr>
                <a:noFill/>
                <a:tableStyleId>{6110CAAF-13BD-4F49-83CD-03F79C18E288}</a:tableStyleId>
              </a:tblPr>
              <a:tblGrid>
                <a:gridCol w="3082050"/>
                <a:gridCol w="1439725"/>
                <a:gridCol w="3808250"/>
              </a:tblGrid>
              <a:tr h="409950">
                <a:tc>
                  <a:txBody>
                    <a:bodyPr/>
                    <a:lstStyle/>
                    <a:p>
                      <a:pPr marL="457200" lvl="0" indent="0" algn="l" rtl="0">
                        <a:spcBef>
                          <a:spcPts val="0"/>
                        </a:spcBef>
                        <a:buNone/>
                      </a:pPr>
                      <a:endParaRPr b="1" i="1">
                        <a:solidFill>
                          <a:schemeClr val="dk1"/>
                        </a:solidFill>
                      </a:endParaRPr>
                    </a:p>
                    <a:p>
                      <a:pPr marL="457200" lvl="0" indent="0" algn="l" rtl="0">
                        <a:spcBef>
                          <a:spcPts val="0"/>
                        </a:spcBef>
                        <a:buNone/>
                      </a:pPr>
                      <a:r>
                        <a:rPr lang="en-US" b="1" i="1">
                          <a:solidFill>
                            <a:schemeClr val="dk1"/>
                          </a:solidFill>
                        </a:rPr>
                        <a:t>Indicador Vitivinícola</a:t>
                      </a:r>
                    </a:p>
                  </a:txBody>
                  <a:tcPr marL="91425" marR="91425" marT="91425" marB="91425"/>
                </a:tc>
                <a:tc>
                  <a:txBody>
                    <a:bodyPr/>
                    <a:lstStyle/>
                    <a:p>
                      <a:pPr lvl="0" algn="ctr" rtl="0">
                        <a:spcBef>
                          <a:spcPts val="0"/>
                        </a:spcBef>
                        <a:buNone/>
                      </a:pPr>
                      <a:r>
                        <a:rPr lang="en-US" b="1" i="1">
                          <a:solidFill>
                            <a:schemeClr val="dk1"/>
                          </a:solidFill>
                        </a:rPr>
                        <a:t>Variable atmosférica</a:t>
                      </a:r>
                    </a:p>
                  </a:txBody>
                  <a:tcPr marL="91425" marR="91425" marT="91425" marB="91425"/>
                </a:tc>
                <a:tc>
                  <a:txBody>
                    <a:bodyPr/>
                    <a:lstStyle/>
                    <a:p>
                      <a:pPr lvl="0" algn="ctr" rtl="0">
                        <a:spcBef>
                          <a:spcPts val="0"/>
                        </a:spcBef>
                        <a:buNone/>
                      </a:pPr>
                      <a:r>
                        <a:rPr lang="en-US" b="1" i="1">
                          <a:solidFill>
                            <a:schemeClr val="dk1"/>
                          </a:solidFill>
                        </a:rPr>
                        <a:t>Método de cálculo</a:t>
                      </a:r>
                    </a:p>
                  </a:txBody>
                  <a:tcPr marL="91425" marR="91425" marT="91425" marB="91425"/>
                </a:tc>
              </a:tr>
              <a:tr h="396200">
                <a:tc>
                  <a:txBody>
                    <a:bodyPr/>
                    <a:lstStyle/>
                    <a:p>
                      <a:pPr marL="457200" lvl="0" indent="0" rtl="0">
                        <a:spcBef>
                          <a:spcPts val="0"/>
                        </a:spcBef>
                        <a:buNone/>
                      </a:pPr>
                      <a:r>
                        <a:rPr lang="en-US" i="1">
                          <a:solidFill>
                            <a:srgbClr val="434343"/>
                          </a:solidFill>
                        </a:rPr>
                        <a:t>Temperatura media anual</a:t>
                      </a:r>
                    </a:p>
                  </a:txBody>
                  <a:tcPr marL="91425" marR="91425" marT="91425" marB="91425"/>
                </a:tc>
                <a:tc>
                  <a:txBody>
                    <a:bodyPr/>
                    <a:lstStyle/>
                    <a:p>
                      <a:pPr lvl="0" algn="ctr" rtl="0">
                        <a:spcBef>
                          <a:spcPts val="0"/>
                        </a:spcBef>
                        <a:buNone/>
                      </a:pPr>
                      <a:r>
                        <a:rPr lang="en-US">
                          <a:solidFill>
                            <a:srgbClr val="434343"/>
                          </a:solidFill>
                        </a:rPr>
                        <a:t>Temp. media mensual</a:t>
                      </a:r>
                    </a:p>
                  </a:txBody>
                  <a:tcPr marL="91425" marR="91425" marT="91425" marB="91425"/>
                </a:tc>
                <a:tc>
                  <a:txBody>
                    <a:bodyPr/>
                    <a:lstStyle/>
                    <a:p>
                      <a:pPr lvl="0" algn="ctr" rtl="0">
                        <a:spcBef>
                          <a:spcPts val="0"/>
                        </a:spcBef>
                        <a:buNone/>
                      </a:pPr>
                      <a:r>
                        <a:rPr lang="en-US">
                          <a:solidFill>
                            <a:srgbClr val="434343"/>
                          </a:solidFill>
                        </a:rPr>
                        <a:t>Promedio de las temperaturas medias mensuales</a:t>
                      </a:r>
                    </a:p>
                  </a:txBody>
                  <a:tcPr marL="91425" marR="91425" marT="91425" marB="91425"/>
                </a:tc>
              </a:tr>
              <a:tr h="242750">
                <a:tc>
                  <a:txBody>
                    <a:bodyPr/>
                    <a:lstStyle/>
                    <a:p>
                      <a:pPr marL="457200" lvl="0" indent="0" rtl="0">
                        <a:spcBef>
                          <a:spcPts val="0"/>
                        </a:spcBef>
                        <a:buNone/>
                      </a:pPr>
                      <a:r>
                        <a:rPr lang="en-US" i="1">
                          <a:solidFill>
                            <a:srgbClr val="434343"/>
                          </a:solidFill>
                        </a:rPr>
                        <a:t>Temperatura media del ciclo vegetativo (Octubre-Abril)</a:t>
                      </a:r>
                    </a:p>
                  </a:txBody>
                  <a:tcPr marL="91425" marR="91425" marT="91425" marB="91425"/>
                </a:tc>
                <a:tc>
                  <a:txBody>
                    <a:bodyPr/>
                    <a:lstStyle/>
                    <a:p>
                      <a:pPr lvl="0" algn="ctr" rtl="0">
                        <a:spcBef>
                          <a:spcPts val="0"/>
                        </a:spcBef>
                        <a:buNone/>
                      </a:pPr>
                      <a:r>
                        <a:rPr lang="en-US">
                          <a:solidFill>
                            <a:srgbClr val="434343"/>
                          </a:solidFill>
                        </a:rPr>
                        <a:t>Temp. media mensual</a:t>
                      </a:r>
                    </a:p>
                  </a:txBody>
                  <a:tcPr marL="91425" marR="91425" marT="91425" marB="91425"/>
                </a:tc>
                <a:tc>
                  <a:txBody>
                    <a:bodyPr/>
                    <a:lstStyle/>
                    <a:p>
                      <a:pPr lvl="0" algn="ctr" rtl="0">
                        <a:spcBef>
                          <a:spcPts val="0"/>
                        </a:spcBef>
                        <a:buNone/>
                      </a:pPr>
                      <a:r>
                        <a:rPr lang="en-US">
                          <a:solidFill>
                            <a:srgbClr val="434343"/>
                          </a:solidFill>
                        </a:rPr>
                        <a:t>Promedio de las temperaturas medias mensuales para el periodo de Octubre a Abril</a:t>
                      </a:r>
                    </a:p>
                  </a:txBody>
                  <a:tcPr marL="91425" marR="91425" marT="91425" marB="91425"/>
                </a:tc>
              </a:tr>
              <a:tr h="242750">
                <a:tc>
                  <a:txBody>
                    <a:bodyPr/>
                    <a:lstStyle/>
                    <a:p>
                      <a:pPr marL="457200" lvl="0" indent="0" rtl="0">
                        <a:spcBef>
                          <a:spcPts val="0"/>
                        </a:spcBef>
                        <a:buNone/>
                      </a:pPr>
                      <a:r>
                        <a:rPr lang="en-US" i="1">
                          <a:solidFill>
                            <a:srgbClr val="434343"/>
                          </a:solidFill>
                        </a:rPr>
                        <a:t>Índice de Winkler para el periodo vegetativo (Oct-Abr)</a:t>
                      </a:r>
                    </a:p>
                  </a:txBody>
                  <a:tcPr marL="91425" marR="91425" marT="91425" marB="91425"/>
                </a:tc>
                <a:tc>
                  <a:txBody>
                    <a:bodyPr/>
                    <a:lstStyle/>
                    <a:p>
                      <a:pPr lvl="0" algn="ctr" rtl="0">
                        <a:spcBef>
                          <a:spcPts val="0"/>
                        </a:spcBef>
                        <a:buNone/>
                      </a:pPr>
                      <a:r>
                        <a:rPr lang="en-US">
                          <a:solidFill>
                            <a:srgbClr val="434343"/>
                          </a:solidFill>
                        </a:rPr>
                        <a:t>Temp. media mensual</a:t>
                      </a:r>
                    </a:p>
                  </a:txBody>
                  <a:tcPr marL="91425" marR="91425" marT="91425" marB="91425"/>
                </a:tc>
                <a:tc>
                  <a:txBody>
                    <a:bodyPr/>
                    <a:lstStyle/>
                    <a:p>
                      <a:pPr algn="ctr" rtl="0">
                        <a:spcBef>
                          <a:spcPts val="0"/>
                        </a:spcBef>
                        <a:buNone/>
                      </a:pPr>
                      <a:r>
                        <a:rPr lang="en-US">
                          <a:solidFill>
                            <a:srgbClr val="434343"/>
                          </a:solidFill>
                        </a:rPr>
                        <a:t>Temp.Media mensual de Oct-Abr menos diez grados, y para el numero de dias del mes</a:t>
                      </a:r>
                    </a:p>
                    <a:p>
                      <a:pPr algn="ctr" rtl="0">
                        <a:spcBef>
                          <a:spcPts val="0"/>
                        </a:spcBef>
                        <a:buNone/>
                      </a:pPr>
                      <a:endParaRPr>
                        <a:solidFill>
                          <a:srgbClr val="434343"/>
                        </a:solidFill>
                      </a:endParaRPr>
                    </a:p>
                    <a:p>
                      <a:pPr algn="ctr" rtl="0">
                        <a:spcBef>
                          <a:spcPts val="0"/>
                        </a:spcBef>
                        <a:buNone/>
                      </a:pPr>
                      <a:endParaRPr>
                        <a:solidFill>
                          <a:srgbClr val="434343"/>
                        </a:solidFill>
                      </a:endParaRPr>
                    </a:p>
                    <a:p>
                      <a:pPr lvl="0" algn="ctr" rtl="0">
                        <a:spcBef>
                          <a:spcPts val="0"/>
                        </a:spcBef>
                        <a:buNone/>
                      </a:pPr>
                      <a:endParaRPr>
                        <a:solidFill>
                          <a:srgbClr val="434343"/>
                        </a:solidFill>
                      </a:endParaRPr>
                    </a:p>
                  </a:txBody>
                  <a:tcPr marL="91425" marR="91425" marT="91425" marB="91425"/>
                </a:tc>
              </a:tr>
              <a:tr h="242750">
                <a:tc>
                  <a:txBody>
                    <a:bodyPr/>
                    <a:lstStyle/>
                    <a:p>
                      <a:pPr marL="457200" lvl="0" indent="0" rtl="0">
                        <a:spcBef>
                          <a:spcPts val="0"/>
                        </a:spcBef>
                        <a:buNone/>
                      </a:pPr>
                      <a:r>
                        <a:rPr lang="en-US" i="1">
                          <a:solidFill>
                            <a:srgbClr val="434343"/>
                          </a:solidFill>
                        </a:rPr>
                        <a:t>Winter severity index</a:t>
                      </a:r>
                    </a:p>
                  </a:txBody>
                  <a:tcPr marL="91425" marR="91425" marT="91425" marB="91425"/>
                </a:tc>
                <a:tc>
                  <a:txBody>
                    <a:bodyPr/>
                    <a:lstStyle/>
                    <a:p>
                      <a:pPr lvl="0" algn="ctr" rtl="0">
                        <a:spcBef>
                          <a:spcPts val="0"/>
                        </a:spcBef>
                        <a:buNone/>
                      </a:pPr>
                      <a:r>
                        <a:rPr lang="en-US">
                          <a:solidFill>
                            <a:srgbClr val="434343"/>
                          </a:solidFill>
                        </a:rPr>
                        <a:t>Temp. media mensual</a:t>
                      </a:r>
                    </a:p>
                  </a:txBody>
                  <a:tcPr marL="91425" marR="91425" marT="91425" marB="91425"/>
                </a:tc>
                <a:tc>
                  <a:txBody>
                    <a:bodyPr/>
                    <a:lstStyle/>
                    <a:p>
                      <a:pPr lvl="0" algn="ctr" rtl="0">
                        <a:spcBef>
                          <a:spcPts val="0"/>
                        </a:spcBef>
                        <a:buNone/>
                      </a:pPr>
                      <a:r>
                        <a:rPr lang="en-US">
                          <a:solidFill>
                            <a:srgbClr val="434343"/>
                          </a:solidFill>
                        </a:rPr>
                        <a:t>Temperatura mínima del conjunto de temperaturas medias mensuales</a:t>
                      </a:r>
                    </a:p>
                  </a:txBody>
                  <a:tcPr marL="91425" marR="91425" marT="91425" marB="91425"/>
                </a:tc>
              </a:tr>
              <a:tr h="242750">
                <a:tc>
                  <a:txBody>
                    <a:bodyPr/>
                    <a:lstStyle/>
                    <a:p>
                      <a:pPr marL="457200" lvl="0" indent="0" rtl="0">
                        <a:spcBef>
                          <a:spcPts val="0"/>
                        </a:spcBef>
                        <a:buNone/>
                      </a:pPr>
                      <a:r>
                        <a:rPr lang="en-US" i="1">
                          <a:solidFill>
                            <a:srgbClr val="434343"/>
                          </a:solidFill>
                        </a:rPr>
                        <a:t>Precipitación total anual </a:t>
                      </a:r>
                    </a:p>
                  </a:txBody>
                  <a:tcPr marL="91425" marR="91425" marT="91425" marB="91425"/>
                </a:tc>
                <a:tc>
                  <a:txBody>
                    <a:bodyPr/>
                    <a:lstStyle/>
                    <a:p>
                      <a:pPr lvl="0" algn="ctr" rtl="0">
                        <a:spcBef>
                          <a:spcPts val="0"/>
                        </a:spcBef>
                        <a:buNone/>
                      </a:pPr>
                      <a:r>
                        <a:rPr lang="en-US">
                          <a:solidFill>
                            <a:srgbClr val="434343"/>
                          </a:solidFill>
                        </a:rPr>
                        <a:t>Prec. total mensual</a:t>
                      </a:r>
                    </a:p>
                  </a:txBody>
                  <a:tcPr marL="91425" marR="91425" marT="91425" marB="91425"/>
                </a:tc>
                <a:tc>
                  <a:txBody>
                    <a:bodyPr/>
                    <a:lstStyle/>
                    <a:p>
                      <a:pPr lvl="0" algn="ctr" rtl="0">
                        <a:spcBef>
                          <a:spcPts val="0"/>
                        </a:spcBef>
                        <a:buNone/>
                      </a:pPr>
                      <a:r>
                        <a:rPr lang="en-US">
                          <a:solidFill>
                            <a:srgbClr val="434343"/>
                          </a:solidFill>
                        </a:rPr>
                        <a:t>Sumatorio de las precipitaciones mensuales</a:t>
                      </a:r>
                    </a:p>
                  </a:txBody>
                  <a:tcPr marL="91425" marR="91425" marT="91425" marB="91425"/>
                </a:tc>
              </a:tr>
              <a:tr h="242750">
                <a:tc>
                  <a:txBody>
                    <a:bodyPr/>
                    <a:lstStyle/>
                    <a:p>
                      <a:pPr marL="457200" lvl="0" indent="0" rtl="0">
                        <a:spcBef>
                          <a:spcPts val="0"/>
                        </a:spcBef>
                        <a:buNone/>
                      </a:pPr>
                      <a:r>
                        <a:rPr lang="en-US" i="1">
                          <a:solidFill>
                            <a:srgbClr val="434343"/>
                          </a:solidFill>
                        </a:rPr>
                        <a:t>Precipitación total Oct-Abr</a:t>
                      </a:r>
                    </a:p>
                  </a:txBody>
                  <a:tcPr marL="91425" marR="91425" marT="91425" marB="91425"/>
                </a:tc>
                <a:tc>
                  <a:txBody>
                    <a:bodyPr/>
                    <a:lstStyle/>
                    <a:p>
                      <a:pPr lvl="0" algn="ctr" rtl="0">
                        <a:spcBef>
                          <a:spcPts val="0"/>
                        </a:spcBef>
                        <a:buNone/>
                      </a:pPr>
                      <a:r>
                        <a:rPr lang="en-US">
                          <a:solidFill>
                            <a:srgbClr val="434343"/>
                          </a:solidFill>
                        </a:rPr>
                        <a:t>Prec. total mensual</a:t>
                      </a:r>
                    </a:p>
                  </a:txBody>
                  <a:tcPr marL="91425" marR="91425" marT="91425" marB="91425"/>
                </a:tc>
                <a:tc>
                  <a:txBody>
                    <a:bodyPr/>
                    <a:lstStyle/>
                    <a:p>
                      <a:pPr lvl="0" algn="ctr" rtl="0">
                        <a:spcBef>
                          <a:spcPts val="0"/>
                        </a:spcBef>
                        <a:buNone/>
                      </a:pPr>
                      <a:r>
                        <a:rPr lang="en-US">
                          <a:solidFill>
                            <a:srgbClr val="434343"/>
                          </a:solidFill>
                        </a:rPr>
                        <a:t>Sumatorio de las precipitaciones mensuales para el ciclo vegetativo</a:t>
                      </a:r>
                    </a:p>
                  </a:txBody>
                  <a:tcPr marL="91425" marR="91425" marT="91425" marB="91425"/>
                </a:tc>
              </a:tr>
            </a:tbl>
          </a:graphicData>
        </a:graphic>
      </p:graphicFrame>
      <p:pic>
        <p:nvPicPr>
          <p:cNvPr id="116" name="Shape 11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108325" y="4102099"/>
            <a:ext cx="1292524" cy="456099"/>
          </a:xfrm>
          <a:prstGeom prst="rect">
            <a:avLst/>
          </a:prstGeom>
          <a:noFill/>
          <a:ln>
            <a:noFill/>
          </a:ln>
        </p:spPr>
      </p:pic>
      <p:sp>
        <p:nvSpPr>
          <p:cNvPr id="117" name="Shape 117"/>
          <p:cNvSpPr txBox="1">
            <a:spLocks noGrp="1"/>
          </p:cNvSpPr>
          <p:nvPr>
            <p:ph type="body" idx="1"/>
          </p:nvPr>
        </p:nvSpPr>
        <p:spPr>
          <a:xfrm>
            <a:off x="6477050" y="4002287"/>
            <a:ext cx="2606399" cy="52199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000" i="1">
                <a:solidFill>
                  <a:srgbClr val="434343"/>
                </a:solidFill>
              </a:rPr>
              <a:t>n</a:t>
            </a:r>
            <a:r>
              <a:rPr lang="en-US" sz="1000" i="1" baseline="-25000">
                <a:solidFill>
                  <a:srgbClr val="434343"/>
                </a:solidFill>
              </a:rPr>
              <a:t>m  </a:t>
            </a:r>
            <a:r>
              <a:rPr lang="en-US" sz="1000">
                <a:solidFill>
                  <a:srgbClr val="434343"/>
                </a:solidFill>
              </a:rPr>
              <a:t>es el número de días del mes </a:t>
            </a:r>
            <a:r>
              <a:rPr lang="en-US" sz="1000" i="1">
                <a:solidFill>
                  <a:srgbClr val="434343"/>
                </a:solidFill>
              </a:rPr>
              <a:t>m.</a:t>
            </a:r>
          </a:p>
          <a:p>
            <a:pPr marR="0" algn="l" rtl="0">
              <a:lnSpc>
                <a:spcPct val="100000"/>
              </a:lnSpc>
              <a:spcBef>
                <a:spcPts val="0"/>
              </a:spcBef>
              <a:spcAft>
                <a:spcPts val="0"/>
              </a:spcAft>
              <a:buNone/>
            </a:pPr>
            <a:r>
              <a:rPr lang="en-US" sz="1000">
                <a:solidFill>
                  <a:srgbClr val="434343"/>
                </a:solidFill>
              </a:rPr>
              <a:t>Los meses con </a:t>
            </a:r>
            <a:r>
              <a:rPr lang="en-US" sz="1000" i="1">
                <a:solidFill>
                  <a:srgbClr val="434343"/>
                </a:solidFill>
              </a:rPr>
              <a:t>T</a:t>
            </a:r>
            <a:r>
              <a:rPr lang="en-US" sz="1000" i="1" baseline="-25000">
                <a:solidFill>
                  <a:srgbClr val="434343"/>
                </a:solidFill>
              </a:rPr>
              <a:t>m</a:t>
            </a:r>
            <a:r>
              <a:rPr lang="en-US" sz="1000">
                <a:solidFill>
                  <a:srgbClr val="434343"/>
                </a:solidFill>
              </a:rPr>
              <a:t> &lt; 0º no se tienen</a:t>
            </a:r>
          </a:p>
          <a:p>
            <a:pPr marR="0" lvl="0" algn="l" rtl="0">
              <a:lnSpc>
                <a:spcPct val="100000"/>
              </a:lnSpc>
              <a:spcBef>
                <a:spcPts val="0"/>
              </a:spcBef>
              <a:spcAft>
                <a:spcPts val="0"/>
              </a:spcAft>
              <a:buNone/>
            </a:pPr>
            <a:r>
              <a:rPr lang="en-US" sz="1000">
                <a:solidFill>
                  <a:srgbClr val="434343"/>
                </a:solidFill>
              </a:rPr>
              <a:t> en cuenta.</a:t>
            </a:r>
          </a:p>
        </p:txBody>
      </p:sp>
      <p:sp>
        <p:nvSpPr>
          <p:cNvPr id="118" name="Shape 118"/>
          <p:cNvSpPr txBox="1">
            <a:spLocks noGrp="1"/>
          </p:cNvSpPr>
          <p:nvPr>
            <p:ph type="body" idx="2"/>
          </p:nvPr>
        </p:nvSpPr>
        <p:spPr>
          <a:xfrm>
            <a:off x="752700" y="937050"/>
            <a:ext cx="7333800"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2400" b="1" dirty="0" err="1">
                <a:solidFill>
                  <a:schemeClr val="dk1"/>
                </a:solidFill>
              </a:rPr>
              <a:t>Indicadores</a:t>
            </a:r>
            <a:r>
              <a:rPr lang="en-US" sz="2400" b="1" dirty="0">
                <a:solidFill>
                  <a:schemeClr val="dk1"/>
                </a:solidFill>
              </a:rPr>
              <a:t> </a:t>
            </a:r>
            <a:r>
              <a:rPr lang="en-US" sz="2400" b="1" dirty="0" err="1">
                <a:solidFill>
                  <a:schemeClr val="dk1"/>
                </a:solidFill>
              </a:rPr>
              <a:t>c</a:t>
            </a:r>
            <a:r>
              <a:rPr lang="en-US" sz="2400" b="1" dirty="0" err="1" smtClean="0">
                <a:solidFill>
                  <a:schemeClr val="dk1"/>
                </a:solidFill>
              </a:rPr>
              <a:t>limáticos</a:t>
            </a:r>
            <a:r>
              <a:rPr lang="en-US" sz="2400" b="1" dirty="0" smtClean="0">
                <a:solidFill>
                  <a:schemeClr val="dk1"/>
                </a:solidFill>
              </a:rPr>
              <a:t> </a:t>
            </a:r>
            <a:r>
              <a:rPr lang="en-US" sz="2400" b="1" dirty="0" err="1">
                <a:solidFill>
                  <a:schemeClr val="dk1"/>
                </a:solidFill>
              </a:rPr>
              <a:t>v</a:t>
            </a:r>
            <a:r>
              <a:rPr lang="en-US" sz="2400" b="1" dirty="0" err="1" smtClean="0">
                <a:solidFill>
                  <a:schemeClr val="dk1"/>
                </a:solidFill>
              </a:rPr>
              <a:t>itivinícolas</a:t>
            </a:r>
            <a:endParaRPr lang="en-US" sz="2400" b="1" dirty="0">
              <a:solidFill>
                <a:schemeClr val="dk1"/>
              </a:solidFill>
            </a:endParaRPr>
          </a:p>
          <a:p>
            <a:pPr marR="0" lvl="0" algn="l" rtl="0">
              <a:lnSpc>
                <a:spcPct val="100000"/>
              </a:lnSpc>
              <a:spcBef>
                <a:spcPts val="0"/>
              </a:spcBef>
              <a:spcAft>
                <a:spcPts val="0"/>
              </a:spcAft>
              <a:buNone/>
            </a:pPr>
            <a:endParaRPr sz="20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5" name="Shape 12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4200" y="2397420"/>
            <a:ext cx="2739298" cy="1636075"/>
          </a:xfrm>
          <a:prstGeom prst="rect">
            <a:avLst/>
          </a:prstGeom>
          <a:noFill/>
          <a:ln>
            <a:noFill/>
          </a:ln>
        </p:spPr>
      </p:pic>
      <p:sp>
        <p:nvSpPr>
          <p:cNvPr id="126" name="Shape 126"/>
          <p:cNvSpPr txBox="1">
            <a:spLocks noGrp="1"/>
          </p:cNvSpPr>
          <p:nvPr>
            <p:ph type="body" idx="1"/>
          </p:nvPr>
        </p:nvSpPr>
        <p:spPr>
          <a:xfrm>
            <a:off x="-110448" y="912836"/>
            <a:ext cx="9364896" cy="696899"/>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2400" b="1" dirty="0" err="1">
                <a:solidFill>
                  <a:schemeClr val="dk1"/>
                </a:solidFill>
              </a:rPr>
              <a:t>Indicadores</a:t>
            </a:r>
            <a:r>
              <a:rPr lang="en-US" sz="2400" b="1" dirty="0">
                <a:solidFill>
                  <a:schemeClr val="dk1"/>
                </a:solidFill>
              </a:rPr>
              <a:t> </a:t>
            </a:r>
            <a:r>
              <a:rPr lang="en-US" sz="2400" b="1" dirty="0" err="1" smtClean="0">
                <a:solidFill>
                  <a:schemeClr val="dk1"/>
                </a:solidFill>
              </a:rPr>
              <a:t>climáticos</a:t>
            </a:r>
            <a:r>
              <a:rPr lang="en-US" sz="2400" b="1" dirty="0" smtClean="0">
                <a:solidFill>
                  <a:schemeClr val="dk1"/>
                </a:solidFill>
              </a:rPr>
              <a:t> </a:t>
            </a:r>
            <a:r>
              <a:rPr lang="en-US" sz="2400" b="1" dirty="0" err="1">
                <a:solidFill>
                  <a:schemeClr val="dk1"/>
                </a:solidFill>
              </a:rPr>
              <a:t>v</a:t>
            </a:r>
            <a:r>
              <a:rPr lang="en-US" sz="2400" b="1" dirty="0" err="1" smtClean="0">
                <a:solidFill>
                  <a:schemeClr val="dk1"/>
                </a:solidFill>
              </a:rPr>
              <a:t>itivinícolas</a:t>
            </a:r>
            <a:endParaRPr lang="en-US" sz="2400" b="1" dirty="0">
              <a:solidFill>
                <a:schemeClr val="dk1"/>
              </a:solidFill>
            </a:endParaRPr>
          </a:p>
          <a:p>
            <a:pPr marR="0" lvl="0" algn="ctr" rtl="0">
              <a:lnSpc>
                <a:spcPct val="100000"/>
              </a:lnSpc>
              <a:spcBef>
                <a:spcPts val="0"/>
              </a:spcBef>
              <a:spcAft>
                <a:spcPts val="0"/>
              </a:spcAft>
              <a:buNone/>
            </a:pPr>
            <a:r>
              <a:rPr lang="en-US" sz="2000" dirty="0">
                <a:solidFill>
                  <a:schemeClr val="dk1"/>
                </a:solidFill>
              </a:rPr>
              <a:t>ERA-Interim: 1986-2005</a:t>
            </a:r>
          </a:p>
        </p:txBody>
      </p:sp>
      <p:pic>
        <p:nvPicPr>
          <p:cNvPr id="127" name="Shape 127"/>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987169" y="2394900"/>
            <a:ext cx="2887949" cy="1636075"/>
          </a:xfrm>
          <a:prstGeom prst="rect">
            <a:avLst/>
          </a:prstGeom>
          <a:noFill/>
          <a:ln>
            <a:noFill/>
          </a:ln>
        </p:spPr>
      </p:pic>
      <p:pic>
        <p:nvPicPr>
          <p:cNvPr id="128" name="Shape 128"/>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078800" y="2378675"/>
            <a:ext cx="2926501" cy="1636075"/>
          </a:xfrm>
          <a:prstGeom prst="rect">
            <a:avLst/>
          </a:prstGeom>
          <a:noFill/>
          <a:ln>
            <a:noFill/>
          </a:ln>
        </p:spPr>
      </p:pic>
      <p:pic>
        <p:nvPicPr>
          <p:cNvPr id="129" name="Shape 129"/>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81775" y="4801900"/>
            <a:ext cx="2706051" cy="1620824"/>
          </a:xfrm>
          <a:prstGeom prst="rect">
            <a:avLst/>
          </a:prstGeom>
          <a:noFill/>
          <a:ln>
            <a:noFill/>
          </a:ln>
        </p:spPr>
      </p:pic>
      <p:sp>
        <p:nvSpPr>
          <p:cNvPr id="130" name="Shape 130"/>
          <p:cNvSpPr txBox="1"/>
          <p:nvPr/>
        </p:nvSpPr>
        <p:spPr>
          <a:xfrm>
            <a:off x="5462125" y="1853575"/>
            <a:ext cx="88800" cy="180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31" name="Shape 131"/>
          <p:cNvPicPr preferRelativeResize="0"/>
          <p:nvPr/>
        </p:nvPicPr>
        <p:blipFill rotWithShape="1">
          <a:blip r:embed="rId7">
            <a:alphaModFix/>
            <a:extLst>
              <a:ext uri="{28A0092B-C50C-407E-A947-70E740481C1C}">
                <a14:useLocalDpi xmlns:a14="http://schemas.microsoft.com/office/drawing/2010/main" val="0"/>
              </a:ext>
            </a:extLst>
          </a:blip>
          <a:srcRect l="36552" t="33955" r="16650" b="23626"/>
          <a:stretch/>
        </p:blipFill>
        <p:spPr>
          <a:xfrm>
            <a:off x="2976575" y="4794275"/>
            <a:ext cx="2887949" cy="1636075"/>
          </a:xfrm>
          <a:prstGeom prst="rect">
            <a:avLst/>
          </a:prstGeom>
          <a:noFill/>
          <a:ln>
            <a:noFill/>
          </a:ln>
        </p:spPr>
      </p:pic>
      <p:pic>
        <p:nvPicPr>
          <p:cNvPr id="132" name="Shape 132"/>
          <p:cNvPicPr preferRelativeResize="0"/>
          <p:nvPr/>
        </p:nvPicPr>
        <p:blipFill rotWithShape="1">
          <a:blip r:embed="rId8">
            <a:alphaModFix/>
            <a:extLst>
              <a:ext uri="{28A0092B-C50C-407E-A947-70E740481C1C}">
                <a14:useLocalDpi xmlns:a14="http://schemas.microsoft.com/office/drawing/2010/main" val="0"/>
              </a:ext>
            </a:extLst>
          </a:blip>
          <a:srcRect l="37636" t="34103" r="15673" b="23803"/>
          <a:stretch/>
        </p:blipFill>
        <p:spPr>
          <a:xfrm>
            <a:off x="6096925" y="4818062"/>
            <a:ext cx="2887949" cy="1588500"/>
          </a:xfrm>
          <a:prstGeom prst="rect">
            <a:avLst/>
          </a:prstGeom>
          <a:noFill/>
          <a:ln>
            <a:noFill/>
          </a:ln>
        </p:spPr>
      </p:pic>
      <p:sp>
        <p:nvSpPr>
          <p:cNvPr id="133" name="Shape 133"/>
          <p:cNvSpPr txBox="1">
            <a:spLocks noGrp="1"/>
          </p:cNvSpPr>
          <p:nvPr>
            <p:ph type="body" idx="2"/>
          </p:nvPr>
        </p:nvSpPr>
        <p:spPr>
          <a:xfrm>
            <a:off x="218272" y="1993703"/>
            <a:ext cx="2573999"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err="1">
                <a:solidFill>
                  <a:schemeClr val="dk1"/>
                </a:solidFill>
              </a:rPr>
              <a:t>Temperatura</a:t>
            </a:r>
            <a:r>
              <a:rPr lang="en-US" sz="1600" dirty="0">
                <a:solidFill>
                  <a:schemeClr val="dk1"/>
                </a:solidFill>
              </a:rPr>
              <a:t> </a:t>
            </a:r>
            <a:r>
              <a:rPr lang="en-US" sz="1600" dirty="0" smtClean="0">
                <a:solidFill>
                  <a:schemeClr val="dk1"/>
                </a:solidFill>
              </a:rPr>
              <a:t>media </a:t>
            </a:r>
            <a:r>
              <a:rPr lang="en-US" sz="1600" dirty="0" err="1" smtClean="0">
                <a:solidFill>
                  <a:schemeClr val="dk1"/>
                </a:solidFill>
              </a:rPr>
              <a:t>anual</a:t>
            </a:r>
            <a:endParaRPr lang="en-US" sz="1600" dirty="0">
              <a:solidFill>
                <a:schemeClr val="dk1"/>
              </a:solidFill>
            </a:endParaRPr>
          </a:p>
        </p:txBody>
      </p:sp>
      <p:sp>
        <p:nvSpPr>
          <p:cNvPr id="134" name="Shape 134"/>
          <p:cNvSpPr txBox="1">
            <a:spLocks noGrp="1"/>
          </p:cNvSpPr>
          <p:nvPr>
            <p:ph type="body" idx="3"/>
          </p:nvPr>
        </p:nvSpPr>
        <p:spPr>
          <a:xfrm>
            <a:off x="3001113" y="1973252"/>
            <a:ext cx="2838872"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err="1">
                <a:solidFill>
                  <a:schemeClr val="dk1"/>
                </a:solidFill>
              </a:rPr>
              <a:t>Temperatura</a:t>
            </a:r>
            <a:r>
              <a:rPr lang="en-US" sz="1600" dirty="0">
                <a:solidFill>
                  <a:schemeClr val="dk1"/>
                </a:solidFill>
              </a:rPr>
              <a:t> </a:t>
            </a:r>
            <a:r>
              <a:rPr lang="en-US" sz="1600" dirty="0" smtClean="0">
                <a:solidFill>
                  <a:schemeClr val="dk1"/>
                </a:solidFill>
              </a:rPr>
              <a:t>media </a:t>
            </a:r>
            <a:r>
              <a:rPr lang="en-US" sz="1600" dirty="0">
                <a:solidFill>
                  <a:schemeClr val="dk1"/>
                </a:solidFill>
              </a:rPr>
              <a:t>Oct-</a:t>
            </a:r>
            <a:r>
              <a:rPr lang="en-US" sz="1600" dirty="0" err="1">
                <a:solidFill>
                  <a:schemeClr val="dk1"/>
                </a:solidFill>
              </a:rPr>
              <a:t>Abr</a:t>
            </a:r>
            <a:endParaRPr lang="en-US" sz="1600" dirty="0">
              <a:solidFill>
                <a:schemeClr val="dk1"/>
              </a:solidFill>
            </a:endParaRPr>
          </a:p>
        </p:txBody>
      </p:sp>
      <p:sp>
        <p:nvSpPr>
          <p:cNvPr id="135" name="Shape 135"/>
          <p:cNvSpPr txBox="1">
            <a:spLocks noGrp="1"/>
          </p:cNvSpPr>
          <p:nvPr>
            <p:ph type="body" idx="4"/>
          </p:nvPr>
        </p:nvSpPr>
        <p:spPr>
          <a:xfrm>
            <a:off x="6318867" y="1993703"/>
            <a:ext cx="2573999"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Índice de Winkler Oct-Abr</a:t>
            </a:r>
          </a:p>
        </p:txBody>
      </p:sp>
      <p:sp>
        <p:nvSpPr>
          <p:cNvPr id="136" name="Shape 136"/>
          <p:cNvSpPr txBox="1">
            <a:spLocks noGrp="1"/>
          </p:cNvSpPr>
          <p:nvPr>
            <p:ph type="body" idx="5"/>
          </p:nvPr>
        </p:nvSpPr>
        <p:spPr>
          <a:xfrm>
            <a:off x="427347" y="4405463"/>
            <a:ext cx="2150399"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a:solidFill>
                  <a:schemeClr val="dk1"/>
                </a:solidFill>
              </a:rPr>
              <a:t>Winter </a:t>
            </a:r>
            <a:r>
              <a:rPr lang="en-US" sz="1600" dirty="0" smtClean="0">
                <a:solidFill>
                  <a:schemeClr val="dk1"/>
                </a:solidFill>
              </a:rPr>
              <a:t>severity </a:t>
            </a:r>
            <a:r>
              <a:rPr lang="en-US" sz="1600" dirty="0">
                <a:solidFill>
                  <a:schemeClr val="dk1"/>
                </a:solidFill>
              </a:rPr>
              <a:t>i</a:t>
            </a:r>
            <a:r>
              <a:rPr lang="en-US" sz="1600" dirty="0" smtClean="0">
                <a:solidFill>
                  <a:schemeClr val="dk1"/>
                </a:solidFill>
              </a:rPr>
              <a:t>ndex</a:t>
            </a:r>
            <a:endParaRPr lang="en-US" sz="1600" dirty="0">
              <a:solidFill>
                <a:schemeClr val="dk1"/>
              </a:solidFill>
            </a:endParaRPr>
          </a:p>
        </p:txBody>
      </p:sp>
      <p:sp>
        <p:nvSpPr>
          <p:cNvPr id="137" name="Shape 137"/>
          <p:cNvSpPr txBox="1">
            <a:spLocks noGrp="1"/>
          </p:cNvSpPr>
          <p:nvPr>
            <p:ph type="body" idx="6"/>
          </p:nvPr>
        </p:nvSpPr>
        <p:spPr>
          <a:xfrm>
            <a:off x="6477275" y="4405451"/>
            <a:ext cx="2215800"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a:solidFill>
                  <a:schemeClr val="dk1"/>
                </a:solidFill>
              </a:rPr>
              <a:t>Precipitación Oct-Abr</a:t>
            </a:r>
          </a:p>
        </p:txBody>
      </p:sp>
      <p:sp>
        <p:nvSpPr>
          <p:cNvPr id="138" name="Shape 138"/>
          <p:cNvSpPr txBox="1">
            <a:spLocks noGrp="1"/>
          </p:cNvSpPr>
          <p:nvPr>
            <p:ph type="body" idx="7"/>
          </p:nvPr>
        </p:nvSpPr>
        <p:spPr>
          <a:xfrm>
            <a:off x="3265244" y="4405455"/>
            <a:ext cx="2706000" cy="36210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None/>
            </a:pPr>
            <a:r>
              <a:rPr lang="en-US" sz="1600" dirty="0" err="1">
                <a:solidFill>
                  <a:schemeClr val="dk1"/>
                </a:solidFill>
              </a:rPr>
              <a:t>Precipitación</a:t>
            </a:r>
            <a:r>
              <a:rPr lang="en-US" sz="1600" dirty="0">
                <a:solidFill>
                  <a:schemeClr val="dk1"/>
                </a:solidFill>
              </a:rPr>
              <a:t> </a:t>
            </a:r>
            <a:r>
              <a:rPr lang="en-US" sz="1600" dirty="0" smtClean="0">
                <a:solidFill>
                  <a:schemeClr val="dk1"/>
                </a:solidFill>
              </a:rPr>
              <a:t>total </a:t>
            </a:r>
            <a:r>
              <a:rPr lang="en-US" sz="1600" dirty="0" err="1">
                <a:solidFill>
                  <a:schemeClr val="dk1"/>
                </a:solidFill>
              </a:rPr>
              <a:t>a</a:t>
            </a:r>
            <a:r>
              <a:rPr lang="en-US" sz="1600" dirty="0" err="1" smtClean="0">
                <a:solidFill>
                  <a:schemeClr val="dk1"/>
                </a:solidFill>
              </a:rPr>
              <a:t>nual</a:t>
            </a:r>
            <a:endParaRPr lang="en-US" sz="1600" dirty="0">
              <a:solidFill>
                <a:schemeClr val="dk1"/>
              </a:solidFill>
            </a:endParaRPr>
          </a:p>
        </p:txBody>
      </p:sp>
      <p:sp>
        <p:nvSpPr>
          <p:cNvPr id="18" name="Shape 114"/>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2800" dirty="0" err="1">
                <a:solidFill>
                  <a:schemeClr val="accent1"/>
                </a:solidFill>
              </a:rPr>
              <a:t>Datos</a:t>
            </a:r>
            <a:r>
              <a:rPr lang="en-US" sz="2800" dirty="0">
                <a:solidFill>
                  <a:schemeClr val="accent1"/>
                </a:solidFill>
              </a:rPr>
              <a:t> y </a:t>
            </a:r>
            <a:r>
              <a:rPr lang="en-US" sz="2800" dirty="0" err="1">
                <a:solidFill>
                  <a:schemeClr val="accent1"/>
                </a:solidFill>
              </a:rPr>
              <a:t>m</a:t>
            </a:r>
            <a:r>
              <a:rPr lang="en-US" sz="2800" dirty="0" err="1" smtClean="0">
                <a:solidFill>
                  <a:schemeClr val="accent1"/>
                </a:solidFill>
              </a:rPr>
              <a:t>etodología</a:t>
            </a:r>
            <a:endParaRPr lang="en-US" sz="2800" dirty="0">
              <a:solidFill>
                <a:schemeClr val="accent1"/>
              </a:solidFill>
            </a:endParaRP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533075" y="789900"/>
            <a:ext cx="8229600" cy="3000000"/>
          </a:xfrm>
          <a:prstGeom prst="rect">
            <a:avLst/>
          </a:prstGeom>
          <a:noFill/>
          <a:ln>
            <a:noFill/>
          </a:ln>
        </p:spPr>
        <p:txBody>
          <a:bodyPr lIns="91425" tIns="91425" rIns="91425" bIns="91425" anchor="ctr" anchorCtr="0">
            <a:noAutofit/>
          </a:bodyPr>
          <a:lstStyle/>
          <a:p>
            <a:pPr lvl="0" rtl="0">
              <a:spcBef>
                <a:spcPts val="0"/>
              </a:spcBef>
              <a:buNone/>
            </a:pPr>
            <a:r>
              <a:rPr lang="en-US" sz="2400">
                <a:solidFill>
                  <a:srgbClr val="434343"/>
                </a:solidFill>
              </a:rPr>
              <a:t>Condiciones climatológicas actuales dadas por ERA-Interim en el periodo 1985-2005.</a:t>
            </a:r>
          </a:p>
        </p:txBody>
      </p:sp>
      <p:sp>
        <p:nvSpPr>
          <p:cNvPr id="144" name="Shape 144"/>
          <p:cNvSpPr txBox="1">
            <a:spLocks noGrp="1"/>
          </p:cNvSpPr>
          <p:nvPr>
            <p:ph type="title"/>
          </p:nvPr>
        </p:nvSpPr>
        <p:spPr>
          <a:xfrm>
            <a:off x="396876" y="144431"/>
            <a:ext cx="6191400" cy="696899"/>
          </a:xfrm>
          <a:prstGeom prst="rect">
            <a:avLst/>
          </a:prstGeom>
        </p:spPr>
        <p:txBody>
          <a:bodyPr lIns="91425" tIns="91425" rIns="91425" bIns="91425" anchor="t" anchorCtr="0">
            <a:noAutofit/>
          </a:bodyPr>
          <a:lstStyle/>
          <a:p>
            <a:pPr lvl="0" rtl="0">
              <a:spcBef>
                <a:spcPts val="0"/>
              </a:spcBef>
              <a:buClr>
                <a:schemeClr val="accent1"/>
              </a:buClr>
              <a:buSzPct val="25000"/>
              <a:buFont typeface="Arial"/>
              <a:buNone/>
            </a:pPr>
            <a:r>
              <a:rPr lang="en-US" sz="2800" dirty="0" err="1">
                <a:solidFill>
                  <a:schemeClr val="accent1"/>
                </a:solidFill>
              </a:rPr>
              <a:t>Datos</a:t>
            </a:r>
            <a:r>
              <a:rPr lang="en-US" sz="2800" dirty="0">
                <a:solidFill>
                  <a:schemeClr val="accent1"/>
                </a:solidFill>
              </a:rPr>
              <a:t> y </a:t>
            </a:r>
            <a:r>
              <a:rPr lang="en-US" sz="2800" dirty="0" err="1">
                <a:solidFill>
                  <a:schemeClr val="accent1"/>
                </a:solidFill>
              </a:rPr>
              <a:t>m</a:t>
            </a:r>
            <a:r>
              <a:rPr lang="en-US" sz="2800" dirty="0" err="1" smtClean="0">
                <a:solidFill>
                  <a:schemeClr val="accent1"/>
                </a:solidFill>
              </a:rPr>
              <a:t>etodología</a:t>
            </a:r>
            <a:endParaRPr lang="en-US" sz="2800" dirty="0">
              <a:solidFill>
                <a:schemeClr val="accent1"/>
              </a:solidFill>
            </a:endParaRPr>
          </a:p>
          <a:p>
            <a:pPr>
              <a:spcBef>
                <a:spcPts val="0"/>
              </a:spcBef>
              <a:buNone/>
            </a:pPr>
            <a:endParaRPr dirty="0"/>
          </a:p>
        </p:txBody>
      </p:sp>
      <p:sp>
        <p:nvSpPr>
          <p:cNvPr id="145" name="Shape 145"/>
          <p:cNvSpPr txBox="1">
            <a:spLocks noGrp="1"/>
          </p:cNvSpPr>
          <p:nvPr>
            <p:ph type="body" idx="1"/>
          </p:nvPr>
        </p:nvSpPr>
        <p:spPr>
          <a:xfrm>
            <a:off x="533175" y="3728600"/>
            <a:ext cx="8229600" cy="4215900"/>
          </a:xfrm>
          <a:prstGeom prst="rect">
            <a:avLst/>
          </a:prstGeom>
        </p:spPr>
        <p:txBody>
          <a:bodyPr lIns="91425" tIns="91425" rIns="91425" bIns="91425" anchor="t" anchorCtr="0">
            <a:noAutofit/>
          </a:bodyPr>
          <a:lstStyle/>
          <a:p>
            <a:pPr lvl="0" algn="ctr" rtl="0">
              <a:spcBef>
                <a:spcPts val="0"/>
              </a:spcBef>
              <a:buNone/>
            </a:pPr>
            <a:endParaRPr sz="3000">
              <a:solidFill>
                <a:srgbClr val="434343"/>
              </a:solidFill>
            </a:endParaRPr>
          </a:p>
          <a:p>
            <a:pPr lvl="0" algn="just" rtl="0">
              <a:spcBef>
                <a:spcPts val="0"/>
              </a:spcBef>
              <a:buNone/>
            </a:pPr>
            <a:r>
              <a:rPr lang="en-US" sz="2400">
                <a:solidFill>
                  <a:srgbClr val="434343"/>
                </a:solidFill>
              </a:rPr>
              <a:t>Diferencia entre los valores simulados para el modelo CCSM4 en el futuro (2031-2050) y los valores simulados para el presente (1985-2005):</a:t>
            </a:r>
          </a:p>
          <a:p>
            <a:pPr lvl="0" algn="l" rtl="0">
              <a:spcBef>
                <a:spcPts val="0"/>
              </a:spcBef>
              <a:buNone/>
            </a:pPr>
            <a:endParaRPr sz="3000"/>
          </a:p>
          <a:p>
            <a:pPr lvl="0" rtl="0">
              <a:spcBef>
                <a:spcPts val="0"/>
              </a:spcBef>
              <a:buNone/>
            </a:pPr>
            <a:r>
              <a:rPr lang="en-US" sz="2800" i="1"/>
              <a:t>Cambio climático = </a:t>
            </a:r>
            <a:r>
              <a:rPr lang="en-US" sz="2800"/>
              <a:t> </a:t>
            </a:r>
            <a:r>
              <a:rPr lang="en-US" sz="2800" i="1"/>
              <a:t>CCSM4</a:t>
            </a:r>
            <a:r>
              <a:rPr lang="en-US" sz="2800" i="1" baseline="-25000"/>
              <a:t>2031-2050</a:t>
            </a:r>
            <a:r>
              <a:rPr lang="en-US" sz="2800" i="1"/>
              <a:t>- CCSM4</a:t>
            </a:r>
            <a:r>
              <a:rPr lang="en-US" sz="2800" i="1" baseline="-25000"/>
              <a:t>1985-2005</a:t>
            </a:r>
          </a:p>
          <a:p>
            <a:pPr lvl="0" rtl="0">
              <a:spcBef>
                <a:spcPts val="0"/>
              </a:spcBef>
              <a:buNone/>
            </a:pPr>
            <a:endParaRPr/>
          </a:p>
        </p:txBody>
      </p:sp>
      <p:sp>
        <p:nvSpPr>
          <p:cNvPr id="146" name="Shape 146"/>
          <p:cNvSpPr txBox="1">
            <a:spLocks noGrp="1"/>
          </p:cNvSpPr>
          <p:nvPr>
            <p:ph type="body" idx="2"/>
          </p:nvPr>
        </p:nvSpPr>
        <p:spPr>
          <a:xfrm>
            <a:off x="396875" y="3347600"/>
            <a:ext cx="8365799" cy="696899"/>
          </a:xfrm>
          <a:prstGeom prst="rect">
            <a:avLst/>
          </a:prstGeom>
          <a:noFill/>
          <a:ln>
            <a:noFill/>
          </a:ln>
        </p:spPr>
        <p:txBody>
          <a:bodyPr lIns="91425" tIns="45700" rIns="91425" bIns="45700" anchor="t" anchorCtr="0">
            <a:noAutofit/>
          </a:bodyPr>
          <a:lstStyle/>
          <a:p>
            <a:pPr marR="0" algn="ctr" rtl="0">
              <a:lnSpc>
                <a:spcPct val="100000"/>
              </a:lnSpc>
              <a:spcBef>
                <a:spcPts val="0"/>
              </a:spcBef>
              <a:spcAft>
                <a:spcPts val="0"/>
              </a:spcAft>
              <a:buNone/>
            </a:pPr>
            <a:r>
              <a:rPr lang="en-US" sz="2400" b="1">
                <a:solidFill>
                  <a:schemeClr val="dk1"/>
                </a:solidFill>
              </a:rPr>
              <a:t>Estimación de la evolución climática</a:t>
            </a:r>
          </a:p>
          <a:p>
            <a:pPr marR="0" lvl="0" algn="ctr" rtl="0">
              <a:lnSpc>
                <a:spcPct val="100000"/>
              </a:lnSpc>
              <a:spcBef>
                <a:spcPts val="0"/>
              </a:spcBef>
              <a:spcAft>
                <a:spcPts val="0"/>
              </a:spcAft>
              <a:buNone/>
            </a:pPr>
            <a:r>
              <a:rPr lang="en-US" sz="2400" b="1">
                <a:solidFill>
                  <a:schemeClr val="dk1"/>
                </a:solidFill>
              </a:rPr>
              <a:t> para el horizonte 2050</a:t>
            </a:r>
          </a:p>
        </p:txBody>
      </p:sp>
      <p:sp>
        <p:nvSpPr>
          <p:cNvPr id="147" name="Shape 147"/>
          <p:cNvSpPr txBox="1">
            <a:spLocks noGrp="1"/>
          </p:cNvSpPr>
          <p:nvPr>
            <p:ph type="body" idx="3"/>
          </p:nvPr>
        </p:nvSpPr>
        <p:spPr>
          <a:xfrm>
            <a:off x="1316400" y="1018500"/>
            <a:ext cx="6511199" cy="696899"/>
          </a:xfrm>
          <a:prstGeom prst="rect">
            <a:avLst/>
          </a:prstGeom>
          <a:no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2400" b="1">
                <a:solidFill>
                  <a:schemeClr val="dk1"/>
                </a:solidFill>
              </a:rPr>
              <a:t>Estimación de las condiciones climatológicas actuales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1586</Words>
  <Application>Microsoft Office PowerPoint</Application>
  <PresentationFormat>Personalizado</PresentationFormat>
  <Paragraphs>820</Paragraphs>
  <Slides>22</Slides>
  <Notes>22</Notes>
  <HiddenSlides>0</HiddenSlides>
  <MMClips>0</MMClips>
  <ScaleCrop>false</ScaleCrop>
  <HeadingPairs>
    <vt:vector size="6" baseType="variant">
      <vt:variant>
        <vt:lpstr>Fuentes usadas</vt:lpstr>
      </vt:variant>
      <vt:variant>
        <vt:i4>2</vt:i4>
      </vt:variant>
      <vt:variant>
        <vt:lpstr>Tema</vt:lpstr>
      </vt:variant>
      <vt:variant>
        <vt:i4>5</vt:i4>
      </vt:variant>
      <vt:variant>
        <vt:lpstr>Títulos de diapositiva</vt:lpstr>
      </vt:variant>
      <vt:variant>
        <vt:i4>22</vt:i4>
      </vt:variant>
    </vt:vector>
  </HeadingPairs>
  <TitlesOfParts>
    <vt:vector size="29" baseType="lpstr">
      <vt:lpstr>Arial</vt:lpstr>
      <vt:lpstr>Calibri</vt:lpstr>
      <vt:lpstr>1_Office Theme</vt:lpstr>
      <vt:lpstr>7_Office Theme</vt:lpstr>
      <vt:lpstr>2_Office Theme</vt:lpstr>
      <vt:lpstr>3_Office Theme</vt:lpstr>
      <vt:lpstr>9_Office Theme</vt:lpstr>
      <vt:lpstr>Presentación de PowerPoint</vt:lpstr>
      <vt:lpstr>Introducción y objetivos</vt:lpstr>
      <vt:lpstr>Introducción y objetivos </vt:lpstr>
      <vt:lpstr>Introducción y objetivos </vt:lpstr>
      <vt:lpstr>Datos y metodología</vt:lpstr>
      <vt:lpstr>Datos y metodología </vt:lpstr>
      <vt:lpstr>Datos y metodología </vt:lpstr>
      <vt:lpstr>Datos y metodología </vt:lpstr>
      <vt:lpstr>Datos y metodología </vt:lpstr>
      <vt:lpstr>Resultados</vt:lpstr>
      <vt:lpstr>Resultados</vt:lpstr>
      <vt:lpstr>Resultados</vt:lpstr>
      <vt:lpstr>Resultados</vt:lpstr>
      <vt:lpstr>Resultados  </vt:lpstr>
      <vt:lpstr>Resultados  </vt:lpstr>
      <vt:lpstr>Resultados  </vt:lpstr>
      <vt:lpstr>Resultados  </vt:lpstr>
      <vt:lpstr>Resultados  </vt:lpstr>
      <vt:lpstr>Trabajo Futuro</vt:lpstr>
      <vt:lpstr>Trabajo Futuro</vt:lpstr>
      <vt:lpstr>Presentación de PowerPoint</vt:lpstr>
      <vt:lpstr>Resultados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 Soret</dc:creator>
  <cp:lastModifiedBy>Albert Soret</cp:lastModifiedBy>
  <cp:revision>5</cp:revision>
  <dcterms:modified xsi:type="dcterms:W3CDTF">2015-06-30T07:24:45Z</dcterms:modified>
</cp:coreProperties>
</file>