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54" r:id="rId1"/>
    <p:sldMasterId id="2147483655" r:id="rId2"/>
    <p:sldMasterId id="2147483656" r:id="rId3"/>
    <p:sldMasterId id="2147483658" r:id="rId4"/>
    <p:sldMasterId id="2147483659" r:id="rId5"/>
  </p:sldMasterIdLst>
  <p:notesMasterIdLst>
    <p:notesMasterId r:id="rId2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9144000" cy="7019925"/>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211"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10CAAF-13BD-4F49-83CD-03F79C18E288}">
  <a:tblStyle styleId="{6110CAAF-13BD-4F49-83CD-03F79C18E288}"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 styleId="{F86E9CAC-C7A9-40A4-9AB7-C03124DE7F67}" styleName="Table_1">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 styleId="{87989005-2C04-47F7-BBA8-04BC148F73B3}" styleName="Table_2">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 styleId="{26171D08-050D-4945-86B6-165FF67764F4}" styleName="Table_3">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 styleId="{FDC8F990-D3CD-4792-9F7E-B0AD59ECBC9F}" styleName="Table_4">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 styleId="{29A54265-557B-4008-805E-5FBA955651B2}" styleName="Table_5">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92" d="100"/>
          <a:sy n="92" d="100"/>
        </p:scale>
        <p:origin x="2076" y="90"/>
      </p:cViewPr>
      <p:guideLst>
        <p:guide orient="horz" pos="2211"/>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defRPr/>
            </a:lvl1pPr>
            <a:lvl2pPr marL="457200" marR="0" indent="0" algn="l" rtl="0">
              <a:lnSpc>
                <a:spcPct val="100000"/>
              </a:lnSpc>
              <a:spcBef>
                <a:spcPts val="0"/>
              </a:spcBef>
              <a:spcAft>
                <a:spcPts val="0"/>
              </a:spcAft>
              <a:defRPr/>
            </a:lvl2pPr>
            <a:lvl3pPr marL="914400" marR="0" indent="0" algn="l" rtl="0">
              <a:lnSpc>
                <a:spcPct val="100000"/>
              </a:lnSpc>
              <a:spcBef>
                <a:spcPts val="0"/>
              </a:spcBef>
              <a:spcAft>
                <a:spcPts val="0"/>
              </a:spcAft>
              <a:defRPr/>
            </a:lvl3pPr>
            <a:lvl4pPr marL="1371600" marR="0" indent="0" algn="l" rtl="0">
              <a:lnSpc>
                <a:spcPct val="100000"/>
              </a:lnSpc>
              <a:spcBef>
                <a:spcPts val="0"/>
              </a:spcBef>
              <a:spcAft>
                <a:spcPts val="0"/>
              </a:spcAft>
              <a:defRPr/>
            </a:lvl4pPr>
            <a:lvl5pPr marL="1828800" marR="0" indent="0" algn="l" rtl="0">
              <a:lnSpc>
                <a:spcPct val="100000"/>
              </a:lnSpc>
              <a:spcBef>
                <a:spcPts val="0"/>
              </a:spcBef>
              <a:spcAft>
                <a:spcPts val="0"/>
              </a:spcAft>
              <a:defRPr/>
            </a:lvl5pPr>
            <a:lvl6pPr marL="2286000" marR="0" indent="0" algn="l" rtl="0">
              <a:lnSpc>
                <a:spcPct val="100000"/>
              </a:lnSpc>
              <a:spcBef>
                <a:spcPts val="0"/>
              </a:spcBef>
              <a:spcAft>
                <a:spcPts val="0"/>
              </a:spcAft>
              <a:defRPr/>
            </a:lvl6pPr>
            <a:lvl7pPr marL="3200400" marR="0" indent="0" algn="l" rtl="0">
              <a:lnSpc>
                <a:spcPct val="100000"/>
              </a:lnSpc>
              <a:spcBef>
                <a:spcPts val="0"/>
              </a:spcBef>
              <a:spcAft>
                <a:spcPts val="0"/>
              </a:spcAft>
              <a:defRPr/>
            </a:lvl7pPr>
            <a:lvl8pPr marL="4572000" marR="0" indent="0" algn="l" rtl="0">
              <a:lnSpc>
                <a:spcPct val="100000"/>
              </a:lnSpc>
              <a:spcBef>
                <a:spcPts val="0"/>
              </a:spcBef>
              <a:spcAft>
                <a:spcPts val="0"/>
              </a:spcAft>
              <a:defRPr/>
            </a:lvl8pPr>
            <a:lvl9pPr marL="6400800" marR="0" indent="0" algn="l" rtl="0">
              <a:lnSpc>
                <a:spcPct val="100000"/>
              </a:lnSpc>
              <a:spcBef>
                <a:spcPts val="0"/>
              </a:spcBef>
              <a:spcAft>
                <a:spcPts val="0"/>
              </a:spcAft>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lnSpc>
                <a:spcPct val="100000"/>
              </a:lnSpc>
              <a:spcBef>
                <a:spcPts val="0"/>
              </a:spcBef>
              <a:spcAft>
                <a:spcPts val="0"/>
              </a:spcAft>
              <a:defRPr/>
            </a:lvl1pPr>
            <a:lvl2pPr marL="457200" marR="0" indent="0" algn="l" rtl="0">
              <a:lnSpc>
                <a:spcPct val="100000"/>
              </a:lnSpc>
              <a:spcBef>
                <a:spcPts val="0"/>
              </a:spcBef>
              <a:spcAft>
                <a:spcPts val="0"/>
              </a:spcAft>
              <a:defRPr/>
            </a:lvl2pPr>
            <a:lvl3pPr marL="914400" marR="0" indent="0" algn="l" rtl="0">
              <a:lnSpc>
                <a:spcPct val="100000"/>
              </a:lnSpc>
              <a:spcBef>
                <a:spcPts val="0"/>
              </a:spcBef>
              <a:spcAft>
                <a:spcPts val="0"/>
              </a:spcAft>
              <a:defRPr/>
            </a:lvl3pPr>
            <a:lvl4pPr marL="1371600" marR="0" indent="0" algn="l" rtl="0">
              <a:lnSpc>
                <a:spcPct val="100000"/>
              </a:lnSpc>
              <a:spcBef>
                <a:spcPts val="0"/>
              </a:spcBef>
              <a:spcAft>
                <a:spcPts val="0"/>
              </a:spcAft>
              <a:defRPr/>
            </a:lvl4pPr>
            <a:lvl5pPr marL="1828800" marR="0" indent="0" algn="l" rtl="0">
              <a:lnSpc>
                <a:spcPct val="100000"/>
              </a:lnSpc>
              <a:spcBef>
                <a:spcPts val="0"/>
              </a:spcBef>
              <a:spcAft>
                <a:spcPts val="0"/>
              </a:spcAft>
              <a:defRPr/>
            </a:lvl5pPr>
            <a:lvl6pPr marL="2286000" marR="0" indent="0" algn="l" rtl="0">
              <a:lnSpc>
                <a:spcPct val="100000"/>
              </a:lnSpc>
              <a:spcBef>
                <a:spcPts val="0"/>
              </a:spcBef>
              <a:spcAft>
                <a:spcPts val="0"/>
              </a:spcAft>
              <a:defRPr/>
            </a:lvl6pPr>
            <a:lvl7pPr marL="3200400" marR="0" indent="0" algn="l" rtl="0">
              <a:lnSpc>
                <a:spcPct val="100000"/>
              </a:lnSpc>
              <a:spcBef>
                <a:spcPts val="0"/>
              </a:spcBef>
              <a:spcAft>
                <a:spcPts val="0"/>
              </a:spcAft>
              <a:defRPr/>
            </a:lvl7pPr>
            <a:lvl8pPr marL="4572000" marR="0" indent="0" algn="l" rtl="0">
              <a:lnSpc>
                <a:spcPct val="100000"/>
              </a:lnSpc>
              <a:spcBef>
                <a:spcPts val="0"/>
              </a:spcBef>
              <a:spcAft>
                <a:spcPts val="0"/>
              </a:spcAft>
              <a:defRPr/>
            </a:lvl8pPr>
            <a:lvl9pPr marL="6400800" marR="0" indent="0" algn="l" rtl="0">
              <a:lnSpc>
                <a:spcPct val="100000"/>
              </a:lnSpc>
              <a:spcBef>
                <a:spcPts val="0"/>
              </a:spcBef>
              <a:spcAft>
                <a:spcPts val="0"/>
              </a:spcAft>
              <a:defRPr/>
            </a:lvl9pPr>
          </a:lstStyle>
          <a:p>
            <a:endParaRPr/>
          </a:p>
        </p:txBody>
      </p:sp>
      <p:sp>
        <p:nvSpPr>
          <p:cNvPr id="4" name="Shape 4"/>
          <p:cNvSpPr>
            <a:spLocks noGrp="1" noRot="1" noChangeAspect="1"/>
          </p:cNvSpPr>
          <p:nvPr>
            <p:ph type="sldImg" idx="3"/>
          </p:nvPr>
        </p:nvSpPr>
        <p:spPr>
          <a:xfrm>
            <a:off x="1195387" y="685800"/>
            <a:ext cx="4467224"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6" name="Shape 6"/>
          <p:cNvSpPr txBox="1">
            <a:spLocks noGrp="1"/>
          </p:cNvSpPr>
          <p:nvPr>
            <p:ph type="ftr" idx="11"/>
          </p:nvPr>
        </p:nvSpPr>
        <p:spPr>
          <a:xfrm>
            <a:off x="0" y="8685211"/>
            <a:ext cx="2971799" cy="457200"/>
          </a:xfrm>
          <a:prstGeom prst="rect">
            <a:avLst/>
          </a:prstGeom>
          <a:noFill/>
          <a:ln>
            <a:noFill/>
          </a:ln>
        </p:spPr>
        <p:txBody>
          <a:bodyPr lIns="91425" tIns="91425" rIns="91425" bIns="91425" anchor="b" anchorCtr="0"/>
          <a:lstStyle>
            <a:lvl1pPr marL="0" marR="0" indent="0" algn="l" rtl="0">
              <a:lnSpc>
                <a:spcPct val="100000"/>
              </a:lnSpc>
              <a:spcBef>
                <a:spcPts val="0"/>
              </a:spcBef>
              <a:spcAft>
                <a:spcPts val="0"/>
              </a:spcAft>
              <a:defRPr/>
            </a:lvl1pPr>
            <a:lvl2pPr marL="457200" marR="0" indent="0" algn="l" rtl="0">
              <a:lnSpc>
                <a:spcPct val="100000"/>
              </a:lnSpc>
              <a:spcBef>
                <a:spcPts val="0"/>
              </a:spcBef>
              <a:spcAft>
                <a:spcPts val="0"/>
              </a:spcAft>
              <a:defRPr/>
            </a:lvl2pPr>
            <a:lvl3pPr marL="914400" marR="0" indent="0" algn="l" rtl="0">
              <a:lnSpc>
                <a:spcPct val="100000"/>
              </a:lnSpc>
              <a:spcBef>
                <a:spcPts val="0"/>
              </a:spcBef>
              <a:spcAft>
                <a:spcPts val="0"/>
              </a:spcAft>
              <a:defRPr/>
            </a:lvl3pPr>
            <a:lvl4pPr marL="1371600" marR="0" indent="0" algn="l" rtl="0">
              <a:lnSpc>
                <a:spcPct val="100000"/>
              </a:lnSpc>
              <a:spcBef>
                <a:spcPts val="0"/>
              </a:spcBef>
              <a:spcAft>
                <a:spcPts val="0"/>
              </a:spcAft>
              <a:defRPr/>
            </a:lvl4pPr>
            <a:lvl5pPr marL="1828800" marR="0" indent="0" algn="l" rtl="0">
              <a:lnSpc>
                <a:spcPct val="100000"/>
              </a:lnSpc>
              <a:spcBef>
                <a:spcPts val="0"/>
              </a:spcBef>
              <a:spcAft>
                <a:spcPts val="0"/>
              </a:spcAft>
              <a:defRPr/>
            </a:lvl5pPr>
            <a:lvl6pPr marL="2286000" marR="0" indent="0" algn="l" rtl="0">
              <a:lnSpc>
                <a:spcPct val="100000"/>
              </a:lnSpc>
              <a:spcBef>
                <a:spcPts val="0"/>
              </a:spcBef>
              <a:spcAft>
                <a:spcPts val="0"/>
              </a:spcAft>
              <a:defRPr/>
            </a:lvl6pPr>
            <a:lvl7pPr marL="3200400" marR="0" indent="0" algn="l" rtl="0">
              <a:lnSpc>
                <a:spcPct val="100000"/>
              </a:lnSpc>
              <a:spcBef>
                <a:spcPts val="0"/>
              </a:spcBef>
              <a:spcAft>
                <a:spcPts val="0"/>
              </a:spcAft>
              <a:defRPr/>
            </a:lvl7pPr>
            <a:lvl8pPr marL="4572000" marR="0" indent="0" algn="l" rtl="0">
              <a:lnSpc>
                <a:spcPct val="100000"/>
              </a:lnSpc>
              <a:spcBef>
                <a:spcPts val="0"/>
              </a:spcBef>
              <a:spcAft>
                <a:spcPts val="0"/>
              </a:spcAft>
              <a:defRPr/>
            </a:lvl8pPr>
            <a:lvl9pPr marL="6400800" marR="0" indent="0" algn="l" rtl="0">
              <a:lnSpc>
                <a:spcPct val="100000"/>
              </a:lnSpc>
              <a:spcBef>
                <a:spcPts val="0"/>
              </a:spcBef>
              <a:spcAft>
                <a:spcPts val="0"/>
              </a:spcAft>
              <a:defRPr/>
            </a:lvl9pPr>
          </a:lstStyle>
          <a:p>
            <a:endParaRPr/>
          </a:p>
        </p:txBody>
      </p:sp>
      <p:sp>
        <p:nvSpPr>
          <p:cNvPr id="7" name="Shape 7"/>
          <p:cNvSpPr txBox="1">
            <a:spLocks noGrp="1"/>
          </p:cNvSpPr>
          <p:nvPr>
            <p:ph type="sldNum" idx="12"/>
          </p:nvPr>
        </p:nvSpPr>
        <p:spPr>
          <a:xfrm>
            <a:off x="3884612" y="8685211"/>
            <a:ext cx="2971799" cy="457200"/>
          </a:xfrm>
          <a:prstGeom prst="rect">
            <a:avLst/>
          </a:prstGeom>
          <a:noFill/>
          <a:ln>
            <a:noFill/>
          </a:ln>
        </p:spPr>
        <p:txBody>
          <a:bodyPr lIns="91425" tIns="45700" rIns="91425" bIns="45700" anchor="b" anchorCtr="0">
            <a:noAutofit/>
          </a:bodyPr>
          <a:lstStyle>
            <a:lvl1pPr marL="0" marR="0" indent="0" algn="r" rtl="0">
              <a:lnSpc>
                <a:spcPct val="100000"/>
              </a:lnSpc>
              <a:spcBef>
                <a:spcPts val="0"/>
              </a:spcBef>
              <a:spcAft>
                <a:spcPts val="0"/>
              </a:spcAft>
              <a:buNone/>
              <a:defRPr sz="1200" b="0" i="0" u="none" strike="noStrike" cap="none" baseline="0">
                <a:solidFill>
                  <a:srgbClr val="000000"/>
                </a:solidFill>
                <a:latin typeface="Arial"/>
                <a:ea typeface="Arial"/>
                <a:cs typeface="Arial"/>
                <a:sym typeface="Arial"/>
              </a:defRPr>
            </a:lvl1pPr>
          </a:lstStyle>
          <a:p>
            <a:pPr marL="0" lvl="0" indent="0">
              <a:spcBef>
                <a:spcPts val="0"/>
              </a:spcBef>
              <a:buClr>
                <a:srgbClr val="000000"/>
              </a:buClr>
              <a:buSzPct val="25000"/>
              <a:buFont typeface="Arial"/>
              <a:buNone/>
            </a:pPr>
            <a:fld id="{00000000-1234-1234-1234-123412341234}" type="slidenum">
              <a:rPr lang="en-US"/>
              <a:t>‹Nº›</a:t>
            </a:fld>
            <a:endParaRPr lang="en-US"/>
          </a:p>
        </p:txBody>
      </p:sp>
    </p:spTree>
    <p:extLst>
      <p:ext uri="{BB962C8B-B14F-4D97-AF65-F5344CB8AC3E}">
        <p14:creationId xmlns:p14="http://schemas.microsoft.com/office/powerpoint/2010/main" val="60266973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63" name="Shape 63"/>
          <p:cNvSpPr>
            <a:spLocks noGrp="1" noRot="1" noChangeAspect="1"/>
          </p:cNvSpPr>
          <p:nvPr>
            <p:ph type="sldImg" idx="2"/>
          </p:nvPr>
        </p:nvSpPr>
        <p:spPr>
          <a:xfrm>
            <a:off x="1195387" y="685800"/>
            <a:ext cx="4467224"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401378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56" name="Shape 156"/>
          <p:cNvSpPr>
            <a:spLocks noGrp="1" noRot="1" noChangeAspect="1"/>
          </p:cNvSpPr>
          <p:nvPr>
            <p:ph type="sldImg" idx="2"/>
          </p:nvPr>
        </p:nvSpPr>
        <p:spPr>
          <a:xfrm>
            <a:off x="1195387" y="685800"/>
            <a:ext cx="4467224"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72671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en-US"/>
              <a:t>En la imagen geográfica hemos visto que hay desiertos, glaciares y fiordos. Todos estos determinan un gradiente de temperatura y de precipitación en el sentido este-oeste: llueve mucho a lo largo de la costa Oceánica en correspondencia del borde oriental de la Patagonia Chilena, donde empieza el desierto Argentino.</a:t>
            </a:r>
          </a:p>
        </p:txBody>
      </p:sp>
      <p:sp>
        <p:nvSpPr>
          <p:cNvPr id="182" name="Shape 182"/>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10</a:t>
            </a:fld>
            <a:endParaRPr lang="en-US"/>
          </a:p>
        </p:txBody>
      </p:sp>
    </p:spTree>
    <p:extLst>
      <p:ext uri="{BB962C8B-B14F-4D97-AF65-F5344CB8AC3E}">
        <p14:creationId xmlns:p14="http://schemas.microsoft.com/office/powerpoint/2010/main" val="2392652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17" name="Shape 21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en-US"/>
              <a:t>Lo primero que hemos hecho es verificar que las simulaciones reproducen bien el clima presente observado confrontando la temperatura y Precipitación observadas por el reanalisis ERA-Interim con las simuladas por el modelo elegido CCSM4. Como podéis ver, los valores simulados son parecidos o lo observado, así que podemos confiar en ese modelo y emplearlo también para estimar el clima futuro.</a:t>
            </a:r>
          </a:p>
        </p:txBody>
      </p:sp>
      <p:sp>
        <p:nvSpPr>
          <p:cNvPr id="218" name="Shape 218"/>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11</a:t>
            </a:fld>
            <a:endParaRPr lang="en-US"/>
          </a:p>
        </p:txBody>
      </p:sp>
    </p:spTree>
    <p:extLst>
      <p:ext uri="{BB962C8B-B14F-4D97-AF65-F5344CB8AC3E}">
        <p14:creationId xmlns:p14="http://schemas.microsoft.com/office/powerpoint/2010/main" val="287126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244" name="Shape 244"/>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27493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268" name="Shape 268"/>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58445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293" name="Shape 293"/>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716326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320" name="Shape 320"/>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99602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Shape 34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346" name="Shape 34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464134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373" name="Shape 373"/>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627109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Shape 37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378" name="Shape 378"/>
          <p:cNvSpPr>
            <a:spLocks noGrp="1" noRot="1" noChangeAspect="1"/>
          </p:cNvSpPr>
          <p:nvPr>
            <p:ph type="sldImg" idx="2"/>
          </p:nvPr>
        </p:nvSpPr>
        <p:spPr>
          <a:xfrm>
            <a:off x="1195387" y="685800"/>
            <a:ext cx="4467224"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6870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68" name="Shape 68"/>
          <p:cNvSpPr>
            <a:spLocks noGrp="1" noRot="1" noChangeAspect="1"/>
          </p:cNvSpPr>
          <p:nvPr>
            <p:ph type="sldImg" idx="2"/>
          </p:nvPr>
        </p:nvSpPr>
        <p:spPr>
          <a:xfrm>
            <a:off x="1195387" y="685800"/>
            <a:ext cx="4467224"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17359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Shape 38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384" name="Shape 384"/>
          <p:cNvSpPr>
            <a:spLocks noGrp="1" noRot="1" noChangeAspect="1"/>
          </p:cNvSpPr>
          <p:nvPr>
            <p:ph type="sldImg" idx="2"/>
          </p:nvPr>
        </p:nvSpPr>
        <p:spPr>
          <a:xfrm>
            <a:off x="1195387" y="685800"/>
            <a:ext cx="4467224"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470405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Shape 38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390" name="Shape 390"/>
          <p:cNvSpPr>
            <a:spLocks noGrp="1" noRot="1" noChangeAspect="1"/>
          </p:cNvSpPr>
          <p:nvPr>
            <p:ph type="sldImg" idx="2"/>
          </p:nvPr>
        </p:nvSpPr>
        <p:spPr>
          <a:xfrm>
            <a:off x="1195387" y="685800"/>
            <a:ext cx="4467224"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812275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Shape 40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409" name="Shape 409"/>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927295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lgn="l" rtl="0">
              <a:spcBef>
                <a:spcPts val="0"/>
              </a:spcBef>
              <a:buNone/>
            </a:pPr>
            <a:r>
              <a:rPr lang="en-US" sz="1600"/>
              <a:t>Como sabéis, se estima que al final del siglo la evolución del clima a nivel mundial dependerá principalmente del nivel de las emisiones de gas de efecto invernadero. En las dos figuras arriba podéis apreciar la diferencia de temperatura promedia anual estimada entre el final del siglo XXI y el final del siglo XX para los dos escenarios de emisión más extremos: al izquierda el escenario con menos emisiones, y a la derecha con más emisiones. la temperatura aumenta en ambos los escenarios, sin embargo el cambio en la precipitación depende fuertemente del área considerada. Trabajaremos con gmodelos globales.</a:t>
            </a:r>
          </a:p>
          <a:p>
            <a:pPr>
              <a:spcBef>
                <a:spcPts val="0"/>
              </a:spcBef>
              <a:buNone/>
            </a:pPr>
            <a:endParaRPr/>
          </a:p>
        </p:txBody>
      </p:sp>
      <p:sp>
        <p:nvSpPr>
          <p:cNvPr id="85" name="Shape 85"/>
          <p:cNvSpPr>
            <a:spLocks noGrp="1" noRot="1" noChangeAspect="1"/>
          </p:cNvSpPr>
          <p:nvPr>
            <p:ph type="sldImg" idx="2"/>
          </p:nvPr>
        </p:nvSpPr>
        <p:spPr>
          <a:xfrm>
            <a:off x="1195387" y="685800"/>
            <a:ext cx="4467224"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190015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1195387" y="685800"/>
            <a:ext cx="4467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8" name="Shape 9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rtl="0">
              <a:spcBef>
                <a:spcPts val="0"/>
              </a:spcBef>
              <a:buNone/>
            </a:pPr>
            <a:r>
              <a:rPr lang="en-US"/>
              <a:t>El objetivo del estudio ha sido evaluar el impacto del cambio climático en cuatro distintas parcelas de la Patagonia Chilena identificadas por Bodegas Torres para proporcionar una herramienta de decisión para determinar su idoneidad para la plantación de la vid. La Patagonia Chilena es una de las área del planeta más difíciles de simular debido a la falta de observaciones meteorológicas, a la orografía muy compleja de la cordillera de las Andes y por ser un’area de transición entre el océano Pacífico y el desierto Argentino. Las cuatro parcelas examinadas se encuentran en una franja larga y estrecha en dirección norte-sur, en el mismo sentido de la Cordillera de los Andes. Ese área de 150 km por 100 km cuadrados está sujeta a grandes diferencias de temperatura y precipitación,</a:t>
            </a:r>
          </a:p>
          <a:p>
            <a:pPr>
              <a:spcBef>
                <a:spcPts val="0"/>
              </a:spcBef>
              <a:buNone/>
            </a:pPr>
            <a:endParaRPr/>
          </a:p>
        </p:txBody>
      </p:sp>
      <p:sp>
        <p:nvSpPr>
          <p:cNvPr id="99" name="Shape 99"/>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a:t>
            </a:fld>
            <a:endParaRPr lang="en-US"/>
          </a:p>
        </p:txBody>
      </p:sp>
    </p:spTree>
    <p:extLst>
      <p:ext uri="{BB962C8B-B14F-4D97-AF65-F5344CB8AC3E}">
        <p14:creationId xmlns:p14="http://schemas.microsoft.com/office/powerpoint/2010/main" val="3629143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04" name="Shape 104"/>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07277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11" name="Shape 11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en-US"/>
              <a:t>Como en la Patagonia Chilena no hay muchas observaciones, para estimar su clima actual empleamos los datos procedentes del dataset ERA-Interim, que unen datos observados a datos reconstruidos, mientras para estimar el clima futuro utilizamos las simulaciones procedentes por el proyecto CMIP5, que está formado por un conjunto de más de 50 modelos climáticos. Para esa presentación seleccionamos uno de los modelos CMIP5 más fiables, el modelo CCSM4. En el informe final seran disponible también los resultados para la simulación hecha empleando todos los modelo CMIP5 disponibles.</a:t>
            </a:r>
          </a:p>
        </p:txBody>
      </p:sp>
      <p:sp>
        <p:nvSpPr>
          <p:cNvPr id="112" name="Shape 112"/>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5</a:t>
            </a:fld>
            <a:endParaRPr lang="en-US"/>
          </a:p>
        </p:txBody>
      </p:sp>
    </p:spTree>
    <p:extLst>
      <p:ext uri="{BB962C8B-B14F-4D97-AF65-F5344CB8AC3E}">
        <p14:creationId xmlns:p14="http://schemas.microsoft.com/office/powerpoint/2010/main" val="2864730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1" name="Shape 12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en-US"/>
              <a:t>enseñar cada indicador cosa representa&gt; acordados</a:t>
            </a:r>
          </a:p>
        </p:txBody>
      </p:sp>
      <p:sp>
        <p:nvSpPr>
          <p:cNvPr id="122" name="Shape 122"/>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6</a:t>
            </a:fld>
            <a:endParaRPr lang="en-US"/>
          </a:p>
        </p:txBody>
      </p:sp>
    </p:spTree>
    <p:extLst>
      <p:ext uri="{BB962C8B-B14F-4D97-AF65-F5344CB8AC3E}">
        <p14:creationId xmlns:p14="http://schemas.microsoft.com/office/powerpoint/2010/main" val="1919810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41" name="Shape 141"/>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80120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50" name="Shape 15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rtl="0">
              <a:spcBef>
                <a:spcPts val="0"/>
              </a:spcBef>
              <a:buNone/>
            </a:pPr>
            <a:r>
              <a:rPr lang="en-US"/>
              <a:t>Describir la metodología de cómo calcular los mapas del cambio de futuro</a:t>
            </a:r>
          </a:p>
          <a:p>
            <a:pPr>
              <a:spcBef>
                <a:spcPts val="0"/>
              </a:spcBef>
              <a:buNone/>
            </a:pPr>
            <a:endParaRPr/>
          </a:p>
        </p:txBody>
      </p:sp>
      <p:sp>
        <p:nvSpPr>
          <p:cNvPr id="151" name="Shape 151"/>
          <p:cNvSpPr txBox="1">
            <a:spLocks noGrp="1"/>
          </p:cNvSpPr>
          <p:nvPr>
            <p:ph type="sldNum" idx="12"/>
          </p:nvPr>
        </p:nvSpPr>
        <p:spPr>
          <a:xfrm>
            <a:off x="3884612" y="8685211"/>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8</a:t>
            </a:fld>
            <a:endParaRPr lang="en-US"/>
          </a:p>
        </p:txBody>
      </p:sp>
    </p:spTree>
    <p:extLst>
      <p:ext uri="{BB962C8B-B14F-4D97-AF65-F5344CB8AC3E}">
        <p14:creationId xmlns:p14="http://schemas.microsoft.com/office/powerpoint/2010/main" val="2123369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cover">
    <p:spTree>
      <p:nvGrpSpPr>
        <p:cNvPr id="1" name="Shape 17"/>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ransition slide1">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457200" y="3176996"/>
            <a:ext cx="8229600" cy="6660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objectives">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96876" y="144431"/>
            <a:ext cx="6191348" cy="696943"/>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2" name="Shape 32"/>
          <p:cNvSpPr txBox="1">
            <a:spLocks noGrp="1"/>
          </p:cNvSpPr>
          <p:nvPr>
            <p:ph type="body" idx="1"/>
          </p:nvPr>
        </p:nvSpPr>
        <p:spPr>
          <a:xfrm>
            <a:off x="395535" y="985391"/>
            <a:ext cx="8329364" cy="552018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ext-graphics">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396876" y="144431"/>
            <a:ext cx="6191400" cy="696899"/>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9" name="Shape 49"/>
          <p:cNvSpPr txBox="1">
            <a:spLocks noGrp="1"/>
          </p:cNvSpPr>
          <p:nvPr>
            <p:ph type="body" idx="1"/>
          </p:nvPr>
        </p:nvSpPr>
        <p:spPr>
          <a:xfrm>
            <a:off x="395535" y="985391"/>
            <a:ext cx="8329499" cy="55203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0" name="Shape 50"/>
          <p:cNvSpPr>
            <a:spLocks noGrp="1"/>
          </p:cNvSpPr>
          <p:nvPr>
            <p:ph type="chart" idx="2"/>
          </p:nvPr>
        </p:nvSpPr>
        <p:spPr>
          <a:xfrm>
            <a:off x="4572000" y="1997793"/>
            <a:ext cx="4152899" cy="4608600"/>
          </a:xfrm>
          <a:prstGeom prst="rect">
            <a:avLst/>
          </a:prstGeom>
          <a:noFill/>
          <a:ln>
            <a:noFill/>
          </a:ln>
        </p:spPr>
        <p:txBody>
          <a:bodyPr lIns="91425" tIns="91425" rIns="91425" bIns="91425" anchor="t" anchorCtr="0"/>
          <a:lstStyle>
            <a:lvl1pPr marL="0" marR="0" indent="0" algn="l" rtl="0">
              <a:spcBef>
                <a:spcPts val="0"/>
              </a:spcBef>
              <a:buFont typeface="Arial"/>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hank-you">
    <p:spTree>
      <p:nvGrpSpPr>
        <p:cNvPr id="1"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
        <p:cNvGrpSpPr/>
        <p:nvPr/>
      </p:nvGrpSpPr>
      <p:grpSpPr>
        <a:xfrm>
          <a:off x="0" y="0"/>
          <a:ext cx="0" cy="0"/>
          <a:chOff x="0" y="0"/>
          <a:chExt cx="0" cy="0"/>
        </a:xfrm>
      </p:grpSpPr>
      <p:pic>
        <p:nvPicPr>
          <p:cNvPr id="9" name="Shape 9"/>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3175" y="0"/>
            <a:ext cx="9140700" cy="7019999"/>
          </a:xfrm>
          <a:prstGeom prst="rect">
            <a:avLst/>
          </a:prstGeom>
          <a:noFill/>
          <a:ln>
            <a:noFill/>
          </a:ln>
        </p:spPr>
      </p:pic>
      <p:sp>
        <p:nvSpPr>
          <p:cNvPr id="10" name="Shape 10"/>
          <p:cNvSpPr txBox="1"/>
          <p:nvPr/>
        </p:nvSpPr>
        <p:spPr>
          <a:xfrm>
            <a:off x="76200" y="182561"/>
            <a:ext cx="1600199" cy="498599"/>
          </a:xfrm>
          <a:prstGeom prst="rect">
            <a:avLst/>
          </a:prstGeom>
          <a:noFill/>
          <a:ln>
            <a:noFill/>
          </a:ln>
        </p:spPr>
        <p:txBody>
          <a:bodyPr lIns="91425" tIns="45700" rIns="91425" bIns="45700" anchor="t" anchorCtr="1">
            <a:noAutofit/>
          </a:bodyPr>
          <a:lstStyle/>
          <a:p>
            <a:pPr marL="0" marR="0" lvl="0" indent="0" algn="ctr" rtl="0">
              <a:lnSpc>
                <a:spcPct val="100000"/>
              </a:lnSpc>
              <a:spcBef>
                <a:spcPts val="0"/>
              </a:spcBef>
              <a:spcAft>
                <a:spcPts val="0"/>
              </a:spcAft>
              <a:buClr>
                <a:srgbClr val="FFFFFF"/>
              </a:buClr>
              <a:buSzPct val="25000"/>
              <a:buFont typeface="Arial"/>
              <a:buNone/>
            </a:pPr>
            <a:r>
              <a:rPr lang="en-US" sz="1800" b="0" i="0" u="none" strike="noStrike" cap="none" baseline="0">
                <a:solidFill>
                  <a:srgbClr val="FFFFFF"/>
                </a:solidFill>
                <a:latin typeface="Arial"/>
                <a:ea typeface="Arial"/>
                <a:cs typeface="Arial"/>
                <a:sym typeface="Arial"/>
              </a:rPr>
              <a:t>www.bsc.es</a:t>
            </a:r>
          </a:p>
        </p:txBody>
      </p:sp>
      <p:pic>
        <p:nvPicPr>
          <p:cNvPr id="11" name="Shape 11"/>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2209800" y="830262"/>
            <a:ext cx="4603800" cy="1381199"/>
          </a:xfrm>
          <a:prstGeom prst="rect">
            <a:avLst/>
          </a:prstGeom>
          <a:noFill/>
          <a:ln>
            <a:noFill/>
          </a:ln>
        </p:spPr>
      </p:pic>
      <p:pic>
        <p:nvPicPr>
          <p:cNvPr id="12" name="Shape 12"/>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5838825" y="1025525"/>
            <a:ext cx="1012799" cy="527099"/>
          </a:xfrm>
          <a:prstGeom prst="rect">
            <a:avLst/>
          </a:prstGeom>
          <a:noFill/>
          <a:ln>
            <a:noFill/>
          </a:ln>
        </p:spPr>
      </p:pic>
      <p:pic>
        <p:nvPicPr>
          <p:cNvPr id="13" name="Shape 13"/>
          <p:cNvPicPr preferRelativeResize="0"/>
          <p:nvPr/>
        </p:nvPicPr>
        <p:blipFill rotWithShape="1">
          <a:blip r:embed="rId6">
            <a:alphaModFix/>
            <a:extLst>
              <a:ext uri="{28A0092B-C50C-407E-A947-70E740481C1C}">
                <a14:useLocalDpi xmlns:a14="http://schemas.microsoft.com/office/drawing/2010/main" val="0"/>
              </a:ext>
            </a:extLst>
          </a:blip>
          <a:srcRect/>
          <a:stretch/>
        </p:blipFill>
        <p:spPr>
          <a:xfrm>
            <a:off x="5538787" y="6386512"/>
            <a:ext cx="425400" cy="331800"/>
          </a:xfrm>
          <a:prstGeom prst="rect">
            <a:avLst/>
          </a:prstGeom>
          <a:noFill/>
          <a:ln>
            <a:noFill/>
          </a:ln>
        </p:spPr>
      </p:pic>
      <p:pic>
        <p:nvPicPr>
          <p:cNvPr id="14" name="Shape 14"/>
          <p:cNvPicPr preferRelativeResize="0"/>
          <p:nvPr/>
        </p:nvPicPr>
        <p:blipFill rotWithShape="1">
          <a:blip r:embed="rId7">
            <a:alphaModFix/>
            <a:extLst>
              <a:ext uri="{28A0092B-C50C-407E-A947-70E740481C1C}">
                <a14:useLocalDpi xmlns:a14="http://schemas.microsoft.com/office/drawing/2010/main" val="0"/>
              </a:ext>
            </a:extLst>
          </a:blip>
          <a:srcRect/>
          <a:stretch/>
        </p:blipFill>
        <p:spPr>
          <a:xfrm>
            <a:off x="6227762" y="6389687"/>
            <a:ext cx="393600" cy="333300"/>
          </a:xfrm>
          <a:prstGeom prst="rect">
            <a:avLst/>
          </a:prstGeom>
          <a:noFill/>
          <a:ln>
            <a:noFill/>
          </a:ln>
        </p:spPr>
      </p:pic>
      <p:pic>
        <p:nvPicPr>
          <p:cNvPr id="15" name="Shape 15"/>
          <p:cNvPicPr preferRelativeResize="0"/>
          <p:nvPr/>
        </p:nvPicPr>
        <p:blipFill rotWithShape="1">
          <a:blip r:embed="rId8">
            <a:alphaModFix/>
            <a:extLst>
              <a:ext uri="{28A0092B-C50C-407E-A947-70E740481C1C}">
                <a14:useLocalDpi xmlns:a14="http://schemas.microsoft.com/office/drawing/2010/main" val="0"/>
              </a:ext>
            </a:extLst>
          </a:blip>
          <a:srcRect/>
          <a:stretch/>
        </p:blipFill>
        <p:spPr>
          <a:xfrm>
            <a:off x="6878636" y="6386512"/>
            <a:ext cx="447600" cy="331800"/>
          </a:xfrm>
          <a:prstGeom prst="rect">
            <a:avLst/>
          </a:prstGeom>
          <a:noFill/>
          <a:ln>
            <a:noFill/>
          </a:ln>
        </p:spPr>
      </p:pic>
      <p:pic>
        <p:nvPicPr>
          <p:cNvPr id="16" name="Shape 16"/>
          <p:cNvPicPr preferRelativeResize="0"/>
          <p:nvPr/>
        </p:nvPicPr>
        <p:blipFill rotWithShape="1">
          <a:blip r:embed="rId9">
            <a:alphaModFix/>
            <a:extLst>
              <a:ext uri="{28A0092B-C50C-407E-A947-70E740481C1C}">
                <a14:useLocalDpi xmlns:a14="http://schemas.microsoft.com/office/drawing/2010/main" val="0"/>
              </a:ext>
            </a:extLst>
          </a:blip>
          <a:srcRect/>
          <a:stretch/>
        </p:blipFill>
        <p:spPr>
          <a:xfrm>
            <a:off x="7480300" y="6386512"/>
            <a:ext cx="763500" cy="3318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
        <p:cNvGrpSpPr/>
        <p:nvPr/>
      </p:nvGrpSpPr>
      <p:grpSpPr>
        <a:xfrm>
          <a:off x="0" y="0"/>
          <a:ext cx="0" cy="0"/>
          <a:chOff x="0" y="0"/>
          <a:chExt cx="0" cy="0"/>
        </a:xfrm>
      </p:grpSpPr>
      <p:pic>
        <p:nvPicPr>
          <p:cNvPr id="19" name="Shape 19"/>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1586" y="0"/>
            <a:ext cx="9140700" cy="7019999"/>
          </a:xfrm>
          <a:prstGeom prst="rect">
            <a:avLst/>
          </a:prstGeom>
          <a:noFill/>
          <a:ln>
            <a:noFill/>
          </a:ln>
        </p:spPr>
      </p:pic>
      <p:sp>
        <p:nvSpPr>
          <p:cNvPr id="20" name="Shape 20"/>
          <p:cNvSpPr txBox="1"/>
          <p:nvPr/>
        </p:nvSpPr>
        <p:spPr>
          <a:xfrm>
            <a:off x="76200" y="182561"/>
            <a:ext cx="1600199" cy="498599"/>
          </a:xfrm>
          <a:prstGeom prst="rect">
            <a:avLst/>
          </a:prstGeom>
          <a:noFill/>
          <a:ln>
            <a:noFill/>
          </a:ln>
        </p:spPr>
        <p:txBody>
          <a:bodyPr lIns="91425" tIns="45700" rIns="91425" bIns="45700" anchor="t" anchorCtr="1">
            <a:noAutofit/>
          </a:bodyPr>
          <a:lstStyle/>
          <a:p>
            <a:pPr marL="0" marR="0" lvl="0" indent="0" algn="ctr" rtl="0">
              <a:lnSpc>
                <a:spcPct val="100000"/>
              </a:lnSpc>
              <a:spcBef>
                <a:spcPts val="0"/>
              </a:spcBef>
              <a:spcAft>
                <a:spcPts val="0"/>
              </a:spcAft>
              <a:buClr>
                <a:srgbClr val="FFFFFF"/>
              </a:buClr>
              <a:buSzPct val="25000"/>
              <a:buFont typeface="Arial"/>
              <a:buNone/>
            </a:pPr>
            <a:r>
              <a:rPr lang="en-US" sz="1800" b="0" i="0" u="none" strike="noStrike" cap="none" baseline="0">
                <a:solidFill>
                  <a:srgbClr val="FFFFFF"/>
                </a:solidFill>
                <a:latin typeface="Arial"/>
                <a:ea typeface="Arial"/>
                <a:cs typeface="Arial"/>
                <a:sym typeface="Arial"/>
              </a:rPr>
              <a:t>www.bsc.es</a:t>
            </a:r>
          </a:p>
        </p:txBody>
      </p:sp>
      <p:pic>
        <p:nvPicPr>
          <p:cNvPr id="21" name="Shape 21"/>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5292725" y="185736"/>
            <a:ext cx="3306900" cy="992100"/>
          </a:xfrm>
          <a:prstGeom prst="rect">
            <a:avLst/>
          </a:prstGeom>
          <a:noFill/>
          <a:ln>
            <a:noFill/>
          </a:ln>
        </p:spPr>
      </p:pic>
      <p:pic>
        <p:nvPicPr>
          <p:cNvPr id="22" name="Shape 22"/>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7885111" y="176211"/>
            <a:ext cx="830400" cy="4317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
        <p:cNvGrpSpPr/>
        <p:nvPr/>
      </p:nvGrpSpPr>
      <p:grpSpPr>
        <a:xfrm>
          <a:off x="0" y="0"/>
          <a:ext cx="0" cy="0"/>
          <a:chOff x="0" y="0"/>
          <a:chExt cx="0" cy="0"/>
        </a:xfrm>
      </p:grpSpPr>
      <p:pic>
        <p:nvPicPr>
          <p:cNvPr id="26" name="Shape 26"/>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38100" y="0"/>
            <a:ext cx="9290049" cy="841374"/>
          </a:xfrm>
          <a:prstGeom prst="rect">
            <a:avLst/>
          </a:prstGeom>
          <a:noFill/>
          <a:ln>
            <a:noFill/>
          </a:ln>
        </p:spPr>
      </p:pic>
      <p:sp>
        <p:nvSpPr>
          <p:cNvPr id="27" name="Shape 27"/>
          <p:cNvSpPr txBox="1"/>
          <p:nvPr/>
        </p:nvSpPr>
        <p:spPr>
          <a:xfrm>
            <a:off x="8458200" y="6505575"/>
            <a:ext cx="533399" cy="514350"/>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3589C"/>
              </a:buClr>
              <a:buSzPct val="25000"/>
              <a:buFont typeface="Arial"/>
              <a:buNone/>
            </a:pPr>
            <a:fld id="{00000000-1234-1234-1234-123412341234}" type="slidenum">
              <a:rPr lang="en-US" sz="1000" b="0" i="0" u="none" strike="noStrike" cap="none" baseline="0">
                <a:solidFill>
                  <a:srgbClr val="23589C"/>
                </a:solidFill>
                <a:latin typeface="Arial"/>
                <a:ea typeface="Arial"/>
                <a:cs typeface="Arial"/>
                <a:sym typeface="Arial"/>
              </a:rPr>
              <a:t>‹Nº›</a:t>
            </a:fld>
            <a:endParaRPr lang="en-US" sz="1000" b="0" i="0" u="none" strike="noStrike" cap="none" baseline="0">
              <a:solidFill>
                <a:srgbClr val="23589C"/>
              </a:solidFill>
              <a:latin typeface="Arial"/>
              <a:ea typeface="Arial"/>
              <a:cs typeface="Arial"/>
              <a:sym typeface="Arial"/>
            </a:endParaRPr>
          </a:p>
        </p:txBody>
      </p:sp>
      <p:pic>
        <p:nvPicPr>
          <p:cNvPr id="28" name="Shape 28"/>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6732586" y="144461"/>
            <a:ext cx="1936749" cy="581024"/>
          </a:xfrm>
          <a:prstGeom prst="rect">
            <a:avLst/>
          </a:prstGeom>
          <a:noFill/>
          <a:ln>
            <a:noFill/>
          </a:ln>
        </p:spPr>
      </p:pic>
      <p:pic>
        <p:nvPicPr>
          <p:cNvPr id="29" name="Shape 29"/>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8245475" y="125411"/>
            <a:ext cx="574674" cy="300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
        <p:cNvGrpSpPr/>
        <p:nvPr/>
      </p:nvGrpSpPr>
      <p:grpSpPr>
        <a:xfrm>
          <a:off x="0" y="0"/>
          <a:ext cx="0" cy="0"/>
          <a:chOff x="0" y="0"/>
          <a:chExt cx="0" cy="0"/>
        </a:xfrm>
      </p:grpSpPr>
      <p:pic>
        <p:nvPicPr>
          <p:cNvPr id="43" name="Shape 43"/>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38100" y="0"/>
            <a:ext cx="9290099" cy="841499"/>
          </a:xfrm>
          <a:prstGeom prst="rect">
            <a:avLst/>
          </a:prstGeom>
          <a:noFill/>
          <a:ln>
            <a:noFill/>
          </a:ln>
        </p:spPr>
      </p:pic>
      <p:sp>
        <p:nvSpPr>
          <p:cNvPr id="44" name="Shape 44"/>
          <p:cNvSpPr txBox="1"/>
          <p:nvPr/>
        </p:nvSpPr>
        <p:spPr>
          <a:xfrm>
            <a:off x="8458200" y="6505575"/>
            <a:ext cx="533399" cy="514499"/>
          </a:xfrm>
          <a:prstGeom prst="rect">
            <a:avLst/>
          </a:prstGeom>
          <a:noFill/>
          <a:ln>
            <a:noFill/>
          </a:ln>
        </p:spPr>
        <p:txBody>
          <a:bodyPr lIns="91425" tIns="45700" rIns="91425" bIns="45700" anchor="ctr" anchorCtr="0">
            <a:noAutofit/>
          </a:bodyPr>
          <a:lstStyle/>
          <a:p>
            <a:pPr marL="0" marR="0" lvl="0" indent="0" algn="r" rtl="0">
              <a:lnSpc>
                <a:spcPct val="100000"/>
              </a:lnSpc>
              <a:spcBef>
                <a:spcPts val="0"/>
              </a:spcBef>
              <a:spcAft>
                <a:spcPts val="0"/>
              </a:spcAft>
              <a:buClr>
                <a:srgbClr val="23589C"/>
              </a:buClr>
              <a:buSzPct val="25000"/>
              <a:buFont typeface="Arial"/>
              <a:buNone/>
            </a:pPr>
            <a:fld id="{00000000-1234-1234-1234-123412341234}" type="slidenum">
              <a:rPr lang="en-US" sz="1000" b="0" i="0" u="none" strike="noStrike" cap="none" baseline="0">
                <a:solidFill>
                  <a:srgbClr val="23589C"/>
                </a:solidFill>
                <a:latin typeface="Arial"/>
                <a:ea typeface="Arial"/>
                <a:cs typeface="Arial"/>
                <a:sym typeface="Arial"/>
              </a:rPr>
              <a:t>‹Nº›</a:t>
            </a:fld>
            <a:endParaRPr lang="en-US" sz="1000" b="0" i="0" u="none" strike="noStrike" cap="none" baseline="0">
              <a:solidFill>
                <a:srgbClr val="23589C"/>
              </a:solidFill>
              <a:latin typeface="Arial"/>
              <a:ea typeface="Arial"/>
              <a:cs typeface="Arial"/>
              <a:sym typeface="Arial"/>
            </a:endParaRPr>
          </a:p>
        </p:txBody>
      </p:sp>
      <p:pic>
        <p:nvPicPr>
          <p:cNvPr id="45" name="Shape 45"/>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6732586" y="144461"/>
            <a:ext cx="1936800" cy="581100"/>
          </a:xfrm>
          <a:prstGeom prst="rect">
            <a:avLst/>
          </a:prstGeom>
          <a:noFill/>
          <a:ln>
            <a:noFill/>
          </a:ln>
        </p:spPr>
      </p:pic>
      <p:pic>
        <p:nvPicPr>
          <p:cNvPr id="46" name="Shape 46"/>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8245475" y="125411"/>
            <a:ext cx="574799" cy="300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2"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1"/>
        <p:cNvGrpSpPr/>
        <p:nvPr/>
      </p:nvGrpSpPr>
      <p:grpSpPr>
        <a:xfrm>
          <a:off x="0" y="0"/>
          <a:ext cx="0" cy="0"/>
          <a:chOff x="0" y="0"/>
          <a:chExt cx="0" cy="0"/>
        </a:xfrm>
      </p:grpSpPr>
      <p:pic>
        <p:nvPicPr>
          <p:cNvPr id="52" name="Shape 52"/>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1586" y="0"/>
            <a:ext cx="9140700" cy="7019999"/>
          </a:xfrm>
          <a:prstGeom prst="rect">
            <a:avLst/>
          </a:prstGeom>
          <a:noFill/>
          <a:ln>
            <a:noFill/>
          </a:ln>
        </p:spPr>
      </p:pic>
      <p:sp>
        <p:nvSpPr>
          <p:cNvPr id="53" name="Shape 53"/>
          <p:cNvSpPr txBox="1"/>
          <p:nvPr/>
        </p:nvSpPr>
        <p:spPr>
          <a:xfrm>
            <a:off x="76200" y="182561"/>
            <a:ext cx="1600199" cy="498599"/>
          </a:xfrm>
          <a:prstGeom prst="rect">
            <a:avLst/>
          </a:prstGeom>
          <a:noFill/>
          <a:ln>
            <a:noFill/>
          </a:ln>
        </p:spPr>
        <p:txBody>
          <a:bodyPr lIns="91425" tIns="45700" rIns="91425" bIns="45700" anchor="t" anchorCtr="1">
            <a:noAutofit/>
          </a:bodyPr>
          <a:lstStyle/>
          <a:p>
            <a:pPr marL="0" marR="0" lvl="0" indent="0" algn="ctr" rtl="0">
              <a:lnSpc>
                <a:spcPct val="100000"/>
              </a:lnSpc>
              <a:spcBef>
                <a:spcPts val="0"/>
              </a:spcBef>
              <a:spcAft>
                <a:spcPts val="0"/>
              </a:spcAft>
              <a:buClr>
                <a:srgbClr val="FFFFFF"/>
              </a:buClr>
              <a:buSzPct val="25000"/>
              <a:buFont typeface="Arial"/>
              <a:buNone/>
            </a:pPr>
            <a:r>
              <a:rPr lang="en-US" sz="1800" b="0" i="0" u="none" strike="noStrike" cap="none" baseline="0">
                <a:solidFill>
                  <a:srgbClr val="FFFFFF"/>
                </a:solidFill>
                <a:latin typeface="Arial"/>
                <a:ea typeface="Arial"/>
                <a:cs typeface="Arial"/>
                <a:sym typeface="Arial"/>
              </a:rPr>
              <a:t>www.bsc.es</a:t>
            </a:r>
          </a:p>
        </p:txBody>
      </p:sp>
      <p:pic>
        <p:nvPicPr>
          <p:cNvPr id="54" name="Shape 54"/>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2843211" y="2016125"/>
            <a:ext cx="3306900" cy="992100"/>
          </a:xfrm>
          <a:prstGeom prst="rect">
            <a:avLst/>
          </a:prstGeom>
          <a:noFill/>
          <a:ln>
            <a:noFill/>
          </a:ln>
        </p:spPr>
      </p:pic>
      <p:pic>
        <p:nvPicPr>
          <p:cNvPr id="55" name="Shape 55"/>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5435600" y="2006600"/>
            <a:ext cx="830400" cy="4317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pn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5.png"/><Relationship Id="rId7" Type="http://schemas.openxmlformats.org/officeDocument/2006/relationships/image" Target="../media/image23.png"/><Relationship Id="rId12"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0.png"/><Relationship Id="rId11" Type="http://schemas.openxmlformats.org/officeDocument/2006/relationships/image" Target="../media/image33.png"/><Relationship Id="rId5" Type="http://schemas.openxmlformats.org/officeDocument/2006/relationships/image" Target="../media/image29.png"/><Relationship Id="rId10" Type="http://schemas.openxmlformats.org/officeDocument/2006/relationships/image" Target="../media/image32.png"/><Relationship Id="rId4" Type="http://schemas.openxmlformats.org/officeDocument/2006/relationships/image" Target="../media/image14.jpg"/><Relationship Id="rId9"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5.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
        <p:cNvGrpSpPr/>
        <p:nvPr/>
      </p:nvGrpSpPr>
      <p:grpSpPr>
        <a:xfrm>
          <a:off x="0" y="0"/>
          <a:ext cx="0" cy="0"/>
          <a:chOff x="0" y="0"/>
          <a:chExt cx="0" cy="0"/>
        </a:xfrm>
      </p:grpSpPr>
      <p:sp>
        <p:nvSpPr>
          <p:cNvPr id="58" name="Shape 58"/>
          <p:cNvSpPr txBox="1"/>
          <p:nvPr/>
        </p:nvSpPr>
        <p:spPr>
          <a:xfrm>
            <a:off x="5830100" y="196850"/>
            <a:ext cx="3166500" cy="4158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rgbClr val="FFFFFF"/>
              </a:buClr>
              <a:buSzPct val="25000"/>
              <a:buFont typeface="Calibri"/>
              <a:buNone/>
            </a:pPr>
            <a:r>
              <a:rPr lang="en-US">
                <a:solidFill>
                  <a:srgbClr val="FFFFFF"/>
                </a:solidFill>
                <a:latin typeface="Calibri"/>
                <a:ea typeface="Calibri"/>
                <a:cs typeface="Calibri"/>
                <a:sym typeface="Calibri"/>
              </a:rPr>
              <a:t>Vilafranca del Penedès</a:t>
            </a:r>
            <a:r>
              <a:rPr lang="en-US" sz="1400" b="0" i="0" u="none" strike="noStrike" cap="none" baseline="0">
                <a:solidFill>
                  <a:srgbClr val="FFFFFF"/>
                </a:solidFill>
                <a:latin typeface="Calibri"/>
                <a:ea typeface="Calibri"/>
                <a:cs typeface="Calibri"/>
                <a:sym typeface="Calibri"/>
              </a:rPr>
              <a:t>, </a:t>
            </a:r>
            <a:r>
              <a:rPr lang="en-US">
                <a:solidFill>
                  <a:srgbClr val="FFFFFF"/>
                </a:solidFill>
                <a:latin typeface="Calibri"/>
                <a:ea typeface="Calibri"/>
                <a:cs typeface="Calibri"/>
                <a:sym typeface="Calibri"/>
              </a:rPr>
              <a:t>28</a:t>
            </a:r>
            <a:r>
              <a:rPr lang="en-US" sz="1400" b="0" i="0" u="none" strike="noStrike" cap="none" baseline="0">
                <a:solidFill>
                  <a:srgbClr val="FFFFFF"/>
                </a:solidFill>
                <a:latin typeface="Calibri"/>
                <a:ea typeface="Calibri"/>
                <a:cs typeface="Calibri"/>
                <a:sym typeface="Calibri"/>
              </a:rPr>
              <a:t> </a:t>
            </a:r>
            <a:r>
              <a:rPr lang="en-US">
                <a:solidFill>
                  <a:srgbClr val="FFFFFF"/>
                </a:solidFill>
                <a:latin typeface="Calibri"/>
                <a:ea typeface="Calibri"/>
                <a:cs typeface="Calibri"/>
                <a:sym typeface="Calibri"/>
              </a:rPr>
              <a:t>Junio</a:t>
            </a:r>
            <a:r>
              <a:rPr lang="en-US" sz="1400" b="0" i="0" u="none" strike="noStrike" cap="none" baseline="0">
                <a:solidFill>
                  <a:srgbClr val="FFFFFF"/>
                </a:solidFill>
                <a:latin typeface="Calibri"/>
                <a:ea typeface="Calibri"/>
                <a:cs typeface="Calibri"/>
                <a:sym typeface="Calibri"/>
              </a:rPr>
              <a:t> </a:t>
            </a:r>
            <a:r>
              <a:rPr lang="en-US">
                <a:solidFill>
                  <a:srgbClr val="FFFFFF"/>
                </a:solidFill>
                <a:latin typeface="Calibri"/>
                <a:ea typeface="Calibri"/>
                <a:cs typeface="Calibri"/>
                <a:sym typeface="Calibri"/>
              </a:rPr>
              <a:t>2015</a:t>
            </a:r>
          </a:p>
        </p:txBody>
      </p:sp>
      <p:sp>
        <p:nvSpPr>
          <p:cNvPr id="59" name="Shape 59"/>
          <p:cNvSpPr txBox="1"/>
          <p:nvPr/>
        </p:nvSpPr>
        <p:spPr>
          <a:xfrm>
            <a:off x="685787" y="2855450"/>
            <a:ext cx="7772400" cy="1504800"/>
          </a:xfrm>
          <a:prstGeom prst="rect">
            <a:avLst/>
          </a:prstGeom>
          <a:noFill/>
          <a:ln>
            <a:noFill/>
          </a:ln>
        </p:spPr>
        <p:txBody>
          <a:bodyPr lIns="91425" tIns="45700" rIns="91425" bIns="45700" anchor="ctr" anchorCtr="1">
            <a:noAutofit/>
          </a:bodyPr>
          <a:lstStyle/>
          <a:p>
            <a:pPr marL="0" marR="0" lvl="0" indent="0" algn="ctr" rtl="0">
              <a:lnSpc>
                <a:spcPct val="100000"/>
              </a:lnSpc>
              <a:spcBef>
                <a:spcPts val="0"/>
              </a:spcBef>
              <a:spcAft>
                <a:spcPts val="0"/>
              </a:spcAft>
              <a:buClr>
                <a:srgbClr val="FFFFFF"/>
              </a:buClr>
              <a:buSzPct val="25000"/>
              <a:buFont typeface="Arial"/>
              <a:buNone/>
            </a:pPr>
            <a:r>
              <a:rPr lang="en-US" sz="3200" b="1">
                <a:solidFill>
                  <a:srgbClr val="FFFFFF"/>
                </a:solidFill>
              </a:rPr>
              <a:t>Determinación de las condiciones climáticas actuales y evolución climática hasta 2050 en el sur de Chile para estimar la idoneidad para la plantación de la vid </a:t>
            </a:r>
          </a:p>
        </p:txBody>
      </p:sp>
      <p:sp>
        <p:nvSpPr>
          <p:cNvPr id="60" name="Shape 60"/>
          <p:cNvSpPr txBox="1"/>
          <p:nvPr/>
        </p:nvSpPr>
        <p:spPr>
          <a:xfrm>
            <a:off x="1331924" y="5184087"/>
            <a:ext cx="6480299" cy="500100"/>
          </a:xfrm>
          <a:prstGeom prst="rect">
            <a:avLst/>
          </a:prstGeom>
          <a:noFill/>
          <a:ln>
            <a:noFill/>
          </a:ln>
        </p:spPr>
        <p:txBody>
          <a:bodyPr lIns="91425" tIns="45700" rIns="91425" bIns="45700" anchor="t" anchorCtr="1">
            <a:noAutofit/>
          </a:bodyPr>
          <a:lstStyle/>
          <a:p>
            <a:pPr marL="0" marR="0" lvl="0" indent="0" algn="ctr" rtl="0">
              <a:lnSpc>
                <a:spcPct val="100000"/>
              </a:lnSpc>
              <a:spcBef>
                <a:spcPts val="0"/>
              </a:spcBef>
              <a:spcAft>
                <a:spcPts val="0"/>
              </a:spcAft>
              <a:buClr>
                <a:srgbClr val="FFFFFF"/>
              </a:buClr>
              <a:buSzPct val="25000"/>
              <a:buFont typeface="Arial"/>
              <a:buNone/>
            </a:pPr>
            <a:r>
              <a:rPr lang="en-US" sz="1800">
                <a:solidFill>
                  <a:srgbClr val="FFFFFF"/>
                </a:solidFill>
              </a:rPr>
              <a:t>Nicola Cortesi, Albert Soret, Pierre-Antoine Bretonnière, Nube Gonzalez, Veronica Torralba, Daniel Ortega, Francisco Doblas-Reyes, Maria Gonçalves</a:t>
            </a: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457200" y="3176586"/>
            <a:ext cx="8229600" cy="66674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chemeClr val="accent1"/>
              </a:buClr>
              <a:buSzPct val="25000"/>
              <a:buFont typeface="Arial"/>
              <a:buNone/>
            </a:pPr>
            <a:r>
              <a:rPr lang="en-US" sz="2800">
                <a:solidFill>
                  <a:schemeClr val="accent1"/>
                </a:solidFill>
              </a:rPr>
              <a:t>Resultados</a:t>
            </a:r>
          </a:p>
        </p:txBody>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Shape 158"/>
          <p:cNvPicPr preferRelativeResize="0"/>
          <p:nvPr/>
        </p:nvPicPr>
        <p:blipFill rotWithShape="1">
          <a:blip r:embed="rId3">
            <a:alphaModFix/>
            <a:extLst>
              <a:ext uri="{28A0092B-C50C-407E-A947-70E740481C1C}">
                <a14:useLocalDpi xmlns:a14="http://schemas.microsoft.com/office/drawing/2010/main" val="0"/>
              </a:ext>
            </a:extLst>
          </a:blip>
          <a:srcRect t="2095" r="18093"/>
          <a:stretch/>
        </p:blipFill>
        <p:spPr>
          <a:xfrm>
            <a:off x="613600" y="1883875"/>
            <a:ext cx="1396599" cy="5008151"/>
          </a:xfrm>
          <a:prstGeom prst="rect">
            <a:avLst/>
          </a:prstGeom>
          <a:noFill/>
          <a:ln>
            <a:noFill/>
          </a:ln>
        </p:spPr>
      </p:pic>
      <p:sp>
        <p:nvSpPr>
          <p:cNvPr id="159" name="Shape 159"/>
          <p:cNvSpPr txBox="1">
            <a:spLocks noGrp="1"/>
          </p:cNvSpPr>
          <p:nvPr>
            <p:ph type="title"/>
          </p:nvPr>
        </p:nvSpPr>
        <p:spPr>
          <a:xfrm>
            <a:off x="396876" y="144431"/>
            <a:ext cx="6191400" cy="696899"/>
          </a:xfrm>
          <a:prstGeom prst="rect">
            <a:avLst/>
          </a:prstGeom>
        </p:spPr>
        <p:txBody>
          <a:bodyPr lIns="91425" tIns="91425" rIns="91425" bIns="91425" anchor="t" anchorCtr="0">
            <a:noAutofit/>
          </a:bodyPr>
          <a:lstStyle/>
          <a:p>
            <a:pPr>
              <a:spcBef>
                <a:spcPts val="0"/>
              </a:spcBef>
              <a:buNone/>
            </a:pPr>
            <a:r>
              <a:rPr lang="en-US" sz="2800">
                <a:solidFill>
                  <a:schemeClr val="accent1"/>
                </a:solidFill>
              </a:rPr>
              <a:t>Resultados</a:t>
            </a:r>
          </a:p>
        </p:txBody>
      </p:sp>
      <p:pic>
        <p:nvPicPr>
          <p:cNvPr id="160" name="Shape 160"/>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2028875" y="1934323"/>
            <a:ext cx="127058" cy="4817885"/>
          </a:xfrm>
          <a:prstGeom prst="rect">
            <a:avLst/>
          </a:prstGeom>
          <a:noFill/>
          <a:ln>
            <a:noFill/>
          </a:ln>
        </p:spPr>
      </p:pic>
      <p:sp>
        <p:nvSpPr>
          <p:cNvPr id="161" name="Shape 161"/>
          <p:cNvSpPr txBox="1">
            <a:spLocks noGrp="1"/>
          </p:cNvSpPr>
          <p:nvPr>
            <p:ph type="body" idx="1"/>
          </p:nvPr>
        </p:nvSpPr>
        <p:spPr>
          <a:xfrm>
            <a:off x="1414750" y="1075000"/>
            <a:ext cx="5901600" cy="374100"/>
          </a:xfrm>
          <a:prstGeom prst="rect">
            <a:avLst/>
          </a:prstGeom>
          <a:noFill/>
          <a:ln>
            <a:noFill/>
          </a:ln>
        </p:spPr>
        <p:txBody>
          <a:bodyPr lIns="91425" tIns="45700" rIns="91425" bIns="45700" anchor="t" anchorCtr="0">
            <a:noAutofit/>
          </a:bodyPr>
          <a:lstStyle/>
          <a:p>
            <a:pPr marR="0" algn="ctr" rtl="0">
              <a:lnSpc>
                <a:spcPct val="100000"/>
              </a:lnSpc>
              <a:spcBef>
                <a:spcPts val="0"/>
              </a:spcBef>
              <a:spcAft>
                <a:spcPts val="0"/>
              </a:spcAft>
              <a:buNone/>
            </a:pPr>
            <a:r>
              <a:rPr lang="en-US" sz="1600" b="1" dirty="0" err="1">
                <a:solidFill>
                  <a:schemeClr val="dk1"/>
                </a:solidFill>
              </a:rPr>
              <a:t>Precipitación</a:t>
            </a:r>
            <a:r>
              <a:rPr lang="en-US" sz="1600" b="1" dirty="0">
                <a:solidFill>
                  <a:schemeClr val="dk1"/>
                </a:solidFill>
              </a:rPr>
              <a:t> </a:t>
            </a:r>
            <a:r>
              <a:rPr lang="en-US" sz="1600" b="1" dirty="0" err="1">
                <a:solidFill>
                  <a:schemeClr val="dk1"/>
                </a:solidFill>
              </a:rPr>
              <a:t>a</a:t>
            </a:r>
            <a:r>
              <a:rPr lang="en-US" sz="1600" b="1" dirty="0" err="1" smtClean="0">
                <a:solidFill>
                  <a:schemeClr val="dk1"/>
                </a:solidFill>
              </a:rPr>
              <a:t>nual</a:t>
            </a:r>
            <a:endParaRPr lang="en-US" sz="1600" b="1" dirty="0">
              <a:solidFill>
                <a:schemeClr val="dk1"/>
              </a:solidFill>
            </a:endParaRPr>
          </a:p>
          <a:p>
            <a:pPr marR="0" lvl="0" algn="ctr" rtl="0">
              <a:lnSpc>
                <a:spcPct val="100000"/>
              </a:lnSpc>
              <a:spcBef>
                <a:spcPts val="0"/>
              </a:spcBef>
              <a:spcAft>
                <a:spcPts val="0"/>
              </a:spcAft>
              <a:buNone/>
            </a:pPr>
            <a:r>
              <a:rPr lang="en-US" sz="1600" dirty="0">
                <a:solidFill>
                  <a:schemeClr val="dk1"/>
                </a:solidFill>
              </a:rPr>
              <a:t>ERA-Interim (1986-2005)</a:t>
            </a:r>
          </a:p>
        </p:txBody>
      </p:sp>
      <p:sp>
        <p:nvSpPr>
          <p:cNvPr id="162" name="Shape 162"/>
          <p:cNvSpPr txBox="1">
            <a:spLocks noGrp="1"/>
          </p:cNvSpPr>
          <p:nvPr>
            <p:ph type="body" idx="2"/>
          </p:nvPr>
        </p:nvSpPr>
        <p:spPr>
          <a:xfrm>
            <a:off x="-1425" y="1072350"/>
            <a:ext cx="2759100" cy="374100"/>
          </a:xfrm>
          <a:prstGeom prst="rect">
            <a:avLst/>
          </a:prstGeom>
          <a:noFill/>
          <a:ln>
            <a:noFill/>
          </a:ln>
        </p:spPr>
        <p:txBody>
          <a:bodyPr lIns="91425" tIns="45700" rIns="91425" bIns="45700" anchor="t" anchorCtr="0">
            <a:noAutofit/>
          </a:bodyPr>
          <a:lstStyle/>
          <a:p>
            <a:pPr marR="0" algn="ctr" rtl="0">
              <a:lnSpc>
                <a:spcPct val="100000"/>
              </a:lnSpc>
              <a:spcBef>
                <a:spcPts val="0"/>
              </a:spcBef>
              <a:spcAft>
                <a:spcPts val="0"/>
              </a:spcAft>
              <a:buNone/>
            </a:pPr>
            <a:r>
              <a:rPr lang="en-US" sz="1600" b="1" dirty="0">
                <a:solidFill>
                  <a:schemeClr val="dk1"/>
                </a:solidFill>
              </a:rPr>
              <a:t>Temp. m</a:t>
            </a:r>
            <a:r>
              <a:rPr lang="en-US" sz="1600" b="1" dirty="0" smtClean="0">
                <a:solidFill>
                  <a:schemeClr val="dk1"/>
                </a:solidFill>
              </a:rPr>
              <a:t>edia </a:t>
            </a:r>
            <a:r>
              <a:rPr lang="en-US" sz="1600" b="1" dirty="0" err="1" smtClean="0">
                <a:solidFill>
                  <a:schemeClr val="dk1"/>
                </a:solidFill>
              </a:rPr>
              <a:t>anual</a:t>
            </a:r>
            <a:r>
              <a:rPr lang="en-US" sz="1600" dirty="0" smtClean="0">
                <a:solidFill>
                  <a:schemeClr val="dk1"/>
                </a:solidFill>
              </a:rPr>
              <a:t>              </a:t>
            </a:r>
            <a:endParaRPr lang="en-US" sz="1600" dirty="0">
              <a:solidFill>
                <a:schemeClr val="dk1"/>
              </a:solidFill>
            </a:endParaRPr>
          </a:p>
          <a:p>
            <a:pPr marR="0" lvl="0" algn="ctr" rtl="0">
              <a:lnSpc>
                <a:spcPct val="100000"/>
              </a:lnSpc>
              <a:spcBef>
                <a:spcPts val="0"/>
              </a:spcBef>
              <a:spcAft>
                <a:spcPts val="0"/>
              </a:spcAft>
              <a:buNone/>
            </a:pPr>
            <a:r>
              <a:rPr lang="en-US" sz="1600" dirty="0">
                <a:solidFill>
                  <a:schemeClr val="dk1"/>
                </a:solidFill>
              </a:rPr>
              <a:t>ERA-Interim (1986-2005)</a:t>
            </a:r>
          </a:p>
        </p:txBody>
      </p:sp>
      <p:sp>
        <p:nvSpPr>
          <p:cNvPr id="163" name="Shape 163"/>
          <p:cNvSpPr txBox="1"/>
          <p:nvPr/>
        </p:nvSpPr>
        <p:spPr>
          <a:xfrm>
            <a:off x="2193275" y="1760250"/>
            <a:ext cx="482099" cy="315600"/>
          </a:xfrm>
          <a:prstGeom prst="rect">
            <a:avLst/>
          </a:prstGeom>
          <a:noFill/>
          <a:ln>
            <a:noFill/>
          </a:ln>
        </p:spPr>
        <p:txBody>
          <a:bodyPr lIns="91425" tIns="91425" rIns="91425" bIns="91425" anchor="t" anchorCtr="0">
            <a:noAutofit/>
          </a:bodyPr>
          <a:lstStyle/>
          <a:p>
            <a:pPr>
              <a:spcBef>
                <a:spcPts val="0"/>
              </a:spcBef>
              <a:buNone/>
            </a:pPr>
            <a:r>
              <a:rPr lang="en-US">
                <a:solidFill>
                  <a:srgbClr val="666666"/>
                </a:solidFill>
              </a:rPr>
              <a:t>ºC</a:t>
            </a:r>
          </a:p>
        </p:txBody>
      </p:sp>
      <p:grpSp>
        <p:nvGrpSpPr>
          <p:cNvPr id="164" name="Shape 164"/>
          <p:cNvGrpSpPr/>
          <p:nvPr/>
        </p:nvGrpSpPr>
        <p:grpSpPr>
          <a:xfrm>
            <a:off x="4967025" y="1684050"/>
            <a:ext cx="887749" cy="4672525"/>
            <a:chOff x="3900225" y="1607850"/>
            <a:chExt cx="887749" cy="4672525"/>
          </a:xfrm>
        </p:grpSpPr>
        <p:pic>
          <p:nvPicPr>
            <p:cNvPr id="165" name="Shape 165"/>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3900225" y="2021750"/>
              <a:ext cx="167151" cy="4219451"/>
            </a:xfrm>
            <a:prstGeom prst="rect">
              <a:avLst/>
            </a:prstGeom>
            <a:noFill/>
            <a:ln>
              <a:noFill/>
            </a:ln>
          </p:spPr>
        </p:pic>
        <p:grpSp>
          <p:nvGrpSpPr>
            <p:cNvPr id="166" name="Shape 166"/>
            <p:cNvGrpSpPr/>
            <p:nvPr/>
          </p:nvGrpSpPr>
          <p:grpSpPr>
            <a:xfrm>
              <a:off x="3945875" y="1607850"/>
              <a:ext cx="842099" cy="4672525"/>
              <a:chOff x="3945875" y="1607850"/>
              <a:chExt cx="842099" cy="4672525"/>
            </a:xfrm>
          </p:grpSpPr>
          <p:sp>
            <p:nvSpPr>
              <p:cNvPr id="167" name="Shape 167"/>
              <p:cNvSpPr txBox="1"/>
              <p:nvPr/>
            </p:nvSpPr>
            <p:spPr>
              <a:xfrm>
                <a:off x="3999275" y="1853575"/>
                <a:ext cx="788699" cy="4426800"/>
              </a:xfrm>
              <a:prstGeom prst="rect">
                <a:avLst/>
              </a:prstGeom>
              <a:noFill/>
              <a:ln>
                <a:noFill/>
              </a:ln>
            </p:spPr>
            <p:txBody>
              <a:bodyPr lIns="91425" tIns="91425" rIns="91425" bIns="91425" anchor="t" anchorCtr="0">
                <a:noAutofit/>
              </a:bodyPr>
              <a:lstStyle/>
              <a:p>
                <a:pPr rtl="0">
                  <a:spcBef>
                    <a:spcPts val="0"/>
                  </a:spcBef>
                  <a:buNone/>
                </a:pPr>
                <a:r>
                  <a:rPr lang="en-US" sz="700">
                    <a:solidFill>
                      <a:srgbClr val="666666"/>
                    </a:solidFill>
                  </a:rPr>
                  <a:t>2000</a:t>
                </a:r>
              </a:p>
              <a:p>
                <a:pPr rtl="0">
                  <a:spcBef>
                    <a:spcPts val="0"/>
                  </a:spcBef>
                  <a:buNone/>
                </a:pPr>
                <a:endParaRPr sz="700">
                  <a:solidFill>
                    <a:srgbClr val="666666"/>
                  </a:solidFill>
                </a:endParaRPr>
              </a:p>
              <a:p>
                <a:pPr rtl="0">
                  <a:spcBef>
                    <a:spcPts val="0"/>
                  </a:spcBef>
                  <a:buNone/>
                </a:pPr>
                <a:r>
                  <a:rPr lang="en-US" sz="700">
                    <a:solidFill>
                      <a:srgbClr val="666666"/>
                    </a:solidFill>
                  </a:rPr>
                  <a:t>1900</a:t>
                </a:r>
              </a:p>
              <a:p>
                <a:pPr rtl="0">
                  <a:spcBef>
                    <a:spcPts val="0"/>
                  </a:spcBef>
                  <a:buNone/>
                </a:pPr>
                <a:endParaRPr sz="700">
                  <a:solidFill>
                    <a:srgbClr val="666666"/>
                  </a:solidFill>
                </a:endParaRPr>
              </a:p>
              <a:p>
                <a:pPr rtl="0">
                  <a:spcBef>
                    <a:spcPts val="0"/>
                  </a:spcBef>
                  <a:buNone/>
                </a:pPr>
                <a:r>
                  <a:rPr lang="en-US" sz="700">
                    <a:solidFill>
                      <a:srgbClr val="666666"/>
                    </a:solidFill>
                  </a:rPr>
                  <a:t>1800</a:t>
                </a:r>
              </a:p>
              <a:p>
                <a:pPr rtl="0">
                  <a:spcBef>
                    <a:spcPts val="0"/>
                  </a:spcBef>
                  <a:buNone/>
                </a:pPr>
                <a:endParaRPr sz="700">
                  <a:solidFill>
                    <a:srgbClr val="666666"/>
                  </a:solidFill>
                </a:endParaRPr>
              </a:p>
              <a:p>
                <a:pPr rtl="0">
                  <a:spcBef>
                    <a:spcPts val="0"/>
                  </a:spcBef>
                  <a:buNone/>
                </a:pPr>
                <a:r>
                  <a:rPr lang="en-US" sz="700">
                    <a:solidFill>
                      <a:srgbClr val="666666"/>
                    </a:solidFill>
                  </a:rPr>
                  <a:t>1700</a:t>
                </a:r>
              </a:p>
              <a:p>
                <a:pPr rtl="0">
                  <a:spcBef>
                    <a:spcPts val="0"/>
                  </a:spcBef>
                  <a:buNone/>
                </a:pPr>
                <a:endParaRPr sz="700">
                  <a:solidFill>
                    <a:srgbClr val="666666"/>
                  </a:solidFill>
                </a:endParaRPr>
              </a:p>
              <a:p>
                <a:pPr rtl="0">
                  <a:spcBef>
                    <a:spcPts val="0"/>
                  </a:spcBef>
                  <a:buNone/>
                </a:pPr>
                <a:r>
                  <a:rPr lang="en-US" sz="700">
                    <a:solidFill>
                      <a:srgbClr val="666666"/>
                    </a:solidFill>
                  </a:rPr>
                  <a:t>1600</a:t>
                </a:r>
              </a:p>
              <a:p>
                <a:pPr rtl="0">
                  <a:spcBef>
                    <a:spcPts val="0"/>
                  </a:spcBef>
                  <a:buNone/>
                </a:pPr>
                <a:endParaRPr sz="700">
                  <a:solidFill>
                    <a:srgbClr val="666666"/>
                  </a:solidFill>
                </a:endParaRPr>
              </a:p>
              <a:p>
                <a:pPr rtl="0">
                  <a:spcBef>
                    <a:spcPts val="0"/>
                  </a:spcBef>
                  <a:buNone/>
                </a:pPr>
                <a:r>
                  <a:rPr lang="en-US" sz="700">
                    <a:solidFill>
                      <a:srgbClr val="666666"/>
                    </a:solidFill>
                  </a:rPr>
                  <a:t>1500</a:t>
                </a:r>
              </a:p>
              <a:p>
                <a:pPr rtl="0">
                  <a:spcBef>
                    <a:spcPts val="0"/>
                  </a:spcBef>
                  <a:buNone/>
                </a:pPr>
                <a:endParaRPr sz="700">
                  <a:solidFill>
                    <a:srgbClr val="666666"/>
                  </a:solidFill>
                </a:endParaRPr>
              </a:p>
              <a:p>
                <a:pPr rtl="0">
                  <a:spcBef>
                    <a:spcPts val="0"/>
                  </a:spcBef>
                  <a:buNone/>
                </a:pPr>
                <a:r>
                  <a:rPr lang="en-US" sz="700">
                    <a:solidFill>
                      <a:srgbClr val="666666"/>
                    </a:solidFill>
                  </a:rPr>
                  <a:t>1400</a:t>
                </a:r>
              </a:p>
              <a:p>
                <a:pPr rtl="0">
                  <a:spcBef>
                    <a:spcPts val="0"/>
                  </a:spcBef>
                  <a:buNone/>
                </a:pPr>
                <a:endParaRPr sz="700">
                  <a:solidFill>
                    <a:srgbClr val="666666"/>
                  </a:solidFill>
                </a:endParaRPr>
              </a:p>
              <a:p>
                <a:pPr rtl="0">
                  <a:spcBef>
                    <a:spcPts val="0"/>
                  </a:spcBef>
                  <a:buNone/>
                </a:pPr>
                <a:r>
                  <a:rPr lang="en-US" sz="700">
                    <a:solidFill>
                      <a:srgbClr val="666666"/>
                    </a:solidFill>
                  </a:rPr>
                  <a:t>1300</a:t>
                </a:r>
              </a:p>
              <a:p>
                <a:pPr rtl="0">
                  <a:spcBef>
                    <a:spcPts val="0"/>
                  </a:spcBef>
                  <a:buNone/>
                </a:pPr>
                <a:endParaRPr sz="700">
                  <a:solidFill>
                    <a:srgbClr val="666666"/>
                  </a:solidFill>
                </a:endParaRPr>
              </a:p>
              <a:p>
                <a:pPr rtl="0">
                  <a:spcBef>
                    <a:spcPts val="0"/>
                  </a:spcBef>
                  <a:buNone/>
                </a:pPr>
                <a:r>
                  <a:rPr lang="en-US" sz="700">
                    <a:solidFill>
                      <a:srgbClr val="666666"/>
                    </a:solidFill>
                  </a:rPr>
                  <a:t>1200</a:t>
                </a:r>
              </a:p>
              <a:p>
                <a:pPr rtl="0">
                  <a:spcBef>
                    <a:spcPts val="0"/>
                  </a:spcBef>
                  <a:buNone/>
                </a:pPr>
                <a:endParaRPr sz="700">
                  <a:solidFill>
                    <a:srgbClr val="666666"/>
                  </a:solidFill>
                </a:endParaRPr>
              </a:p>
              <a:p>
                <a:pPr rtl="0">
                  <a:spcBef>
                    <a:spcPts val="0"/>
                  </a:spcBef>
                  <a:buNone/>
                </a:pPr>
                <a:r>
                  <a:rPr lang="en-US" sz="700">
                    <a:solidFill>
                      <a:srgbClr val="666666"/>
                    </a:solidFill>
                  </a:rPr>
                  <a:t>1100</a:t>
                </a:r>
              </a:p>
              <a:p>
                <a:pPr rtl="0">
                  <a:spcBef>
                    <a:spcPts val="0"/>
                  </a:spcBef>
                  <a:buNone/>
                </a:pPr>
                <a:endParaRPr sz="700">
                  <a:solidFill>
                    <a:srgbClr val="666666"/>
                  </a:solidFill>
                </a:endParaRPr>
              </a:p>
              <a:p>
                <a:pPr rtl="0">
                  <a:spcBef>
                    <a:spcPts val="0"/>
                  </a:spcBef>
                  <a:buNone/>
                </a:pPr>
                <a:r>
                  <a:rPr lang="en-US" sz="700">
                    <a:solidFill>
                      <a:srgbClr val="666666"/>
                    </a:solidFill>
                  </a:rPr>
                  <a:t>1000</a:t>
                </a:r>
              </a:p>
              <a:p>
                <a:pPr rtl="0">
                  <a:spcBef>
                    <a:spcPts val="0"/>
                  </a:spcBef>
                  <a:buNone/>
                </a:pPr>
                <a:endParaRPr sz="700">
                  <a:solidFill>
                    <a:srgbClr val="666666"/>
                  </a:solidFill>
                </a:endParaRPr>
              </a:p>
              <a:p>
                <a:pPr rtl="0">
                  <a:spcBef>
                    <a:spcPts val="0"/>
                  </a:spcBef>
                  <a:buNone/>
                </a:pPr>
                <a:r>
                  <a:rPr lang="en-US" sz="700">
                    <a:solidFill>
                      <a:srgbClr val="666666"/>
                    </a:solidFill>
                  </a:rPr>
                  <a:t>900</a:t>
                </a:r>
              </a:p>
              <a:p>
                <a:pPr rtl="0">
                  <a:spcBef>
                    <a:spcPts val="0"/>
                  </a:spcBef>
                  <a:buNone/>
                </a:pPr>
                <a:endParaRPr sz="700">
                  <a:solidFill>
                    <a:srgbClr val="666666"/>
                  </a:solidFill>
                </a:endParaRPr>
              </a:p>
              <a:p>
                <a:pPr rtl="0">
                  <a:spcBef>
                    <a:spcPts val="0"/>
                  </a:spcBef>
                  <a:buNone/>
                </a:pPr>
                <a:r>
                  <a:rPr lang="en-US" sz="700">
                    <a:solidFill>
                      <a:srgbClr val="666666"/>
                    </a:solidFill>
                  </a:rPr>
                  <a:t>800</a:t>
                </a:r>
              </a:p>
              <a:p>
                <a:pPr rtl="0">
                  <a:spcBef>
                    <a:spcPts val="0"/>
                  </a:spcBef>
                  <a:buNone/>
                </a:pPr>
                <a:endParaRPr sz="700">
                  <a:solidFill>
                    <a:srgbClr val="666666"/>
                  </a:solidFill>
                </a:endParaRPr>
              </a:p>
              <a:p>
                <a:pPr rtl="0">
                  <a:spcBef>
                    <a:spcPts val="0"/>
                  </a:spcBef>
                  <a:buNone/>
                </a:pPr>
                <a:r>
                  <a:rPr lang="en-US" sz="700">
                    <a:solidFill>
                      <a:srgbClr val="666666"/>
                    </a:solidFill>
                  </a:rPr>
                  <a:t>700</a:t>
                </a:r>
              </a:p>
              <a:p>
                <a:pPr rtl="0">
                  <a:spcBef>
                    <a:spcPts val="0"/>
                  </a:spcBef>
                  <a:buNone/>
                </a:pPr>
                <a:endParaRPr sz="700">
                  <a:solidFill>
                    <a:srgbClr val="666666"/>
                  </a:solidFill>
                </a:endParaRPr>
              </a:p>
              <a:p>
                <a:pPr rtl="0">
                  <a:spcBef>
                    <a:spcPts val="0"/>
                  </a:spcBef>
                  <a:buNone/>
                </a:pPr>
                <a:r>
                  <a:rPr lang="en-US" sz="700">
                    <a:solidFill>
                      <a:srgbClr val="666666"/>
                    </a:solidFill>
                  </a:rPr>
                  <a:t>600</a:t>
                </a:r>
              </a:p>
              <a:p>
                <a:pPr rtl="0">
                  <a:spcBef>
                    <a:spcPts val="0"/>
                  </a:spcBef>
                  <a:buNone/>
                </a:pPr>
                <a:endParaRPr sz="700">
                  <a:solidFill>
                    <a:srgbClr val="666666"/>
                  </a:solidFill>
                </a:endParaRPr>
              </a:p>
              <a:p>
                <a:pPr rtl="0">
                  <a:spcBef>
                    <a:spcPts val="0"/>
                  </a:spcBef>
                  <a:buNone/>
                </a:pPr>
                <a:r>
                  <a:rPr lang="en-US" sz="700">
                    <a:solidFill>
                      <a:srgbClr val="666666"/>
                    </a:solidFill>
                  </a:rPr>
                  <a:t>500</a:t>
                </a:r>
              </a:p>
              <a:p>
                <a:pPr rtl="0">
                  <a:spcBef>
                    <a:spcPts val="0"/>
                  </a:spcBef>
                  <a:buNone/>
                </a:pPr>
                <a:endParaRPr sz="700">
                  <a:solidFill>
                    <a:srgbClr val="666666"/>
                  </a:solidFill>
                </a:endParaRPr>
              </a:p>
              <a:p>
                <a:pPr rtl="0">
                  <a:spcBef>
                    <a:spcPts val="0"/>
                  </a:spcBef>
                  <a:buNone/>
                </a:pPr>
                <a:r>
                  <a:rPr lang="en-US" sz="700">
                    <a:solidFill>
                      <a:srgbClr val="666666"/>
                    </a:solidFill>
                  </a:rPr>
                  <a:t>400</a:t>
                </a:r>
              </a:p>
              <a:p>
                <a:pPr rtl="0">
                  <a:spcBef>
                    <a:spcPts val="0"/>
                  </a:spcBef>
                  <a:buNone/>
                </a:pPr>
                <a:endParaRPr sz="700">
                  <a:solidFill>
                    <a:srgbClr val="666666"/>
                  </a:solidFill>
                </a:endParaRPr>
              </a:p>
              <a:p>
                <a:pPr rtl="0">
                  <a:spcBef>
                    <a:spcPts val="0"/>
                  </a:spcBef>
                  <a:buNone/>
                </a:pPr>
                <a:r>
                  <a:rPr lang="en-US" sz="700">
                    <a:solidFill>
                      <a:srgbClr val="666666"/>
                    </a:solidFill>
                  </a:rPr>
                  <a:t>300</a:t>
                </a:r>
              </a:p>
              <a:p>
                <a:pPr rtl="0">
                  <a:spcBef>
                    <a:spcPts val="0"/>
                  </a:spcBef>
                  <a:buNone/>
                </a:pPr>
                <a:endParaRPr sz="700">
                  <a:solidFill>
                    <a:srgbClr val="666666"/>
                  </a:solidFill>
                </a:endParaRPr>
              </a:p>
              <a:p>
                <a:pPr rtl="0">
                  <a:spcBef>
                    <a:spcPts val="0"/>
                  </a:spcBef>
                  <a:buNone/>
                </a:pPr>
                <a:r>
                  <a:rPr lang="en-US" sz="700">
                    <a:solidFill>
                      <a:srgbClr val="666666"/>
                    </a:solidFill>
                  </a:rPr>
                  <a:t>200</a:t>
                </a:r>
              </a:p>
              <a:p>
                <a:pPr rtl="0">
                  <a:spcBef>
                    <a:spcPts val="0"/>
                  </a:spcBef>
                  <a:buNone/>
                </a:pPr>
                <a:endParaRPr sz="700">
                  <a:solidFill>
                    <a:srgbClr val="666666"/>
                  </a:solidFill>
                </a:endParaRPr>
              </a:p>
              <a:p>
                <a:pPr rtl="0">
                  <a:spcBef>
                    <a:spcPts val="0"/>
                  </a:spcBef>
                  <a:buNone/>
                </a:pPr>
                <a:r>
                  <a:rPr lang="en-US" sz="700">
                    <a:solidFill>
                      <a:srgbClr val="666666"/>
                    </a:solidFill>
                  </a:rPr>
                  <a:t>100</a:t>
                </a:r>
              </a:p>
              <a:p>
                <a:pPr rtl="0">
                  <a:spcBef>
                    <a:spcPts val="0"/>
                  </a:spcBef>
                  <a:buNone/>
                </a:pPr>
                <a:endParaRPr sz="700">
                  <a:solidFill>
                    <a:srgbClr val="666666"/>
                  </a:solidFill>
                </a:endParaRPr>
              </a:p>
              <a:p>
                <a:pPr>
                  <a:spcBef>
                    <a:spcPts val="0"/>
                  </a:spcBef>
                  <a:buNone/>
                </a:pPr>
                <a:r>
                  <a:rPr lang="en-US" sz="700">
                    <a:solidFill>
                      <a:srgbClr val="666666"/>
                    </a:solidFill>
                  </a:rPr>
                  <a:t>0</a:t>
                </a:r>
              </a:p>
            </p:txBody>
          </p:sp>
          <p:sp>
            <p:nvSpPr>
              <p:cNvPr id="168" name="Shape 168"/>
              <p:cNvSpPr txBox="1"/>
              <p:nvPr/>
            </p:nvSpPr>
            <p:spPr>
              <a:xfrm>
                <a:off x="3945875" y="1607850"/>
                <a:ext cx="6407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mm.</a:t>
                </a:r>
              </a:p>
            </p:txBody>
          </p:sp>
        </p:grpSp>
      </p:grpSp>
      <p:pic>
        <p:nvPicPr>
          <p:cNvPr id="169" name="Shape 169"/>
          <p:cNvPicPr preferRelativeResize="0"/>
          <p:nvPr/>
        </p:nvPicPr>
        <p:blipFill>
          <a:blip r:embed="rId6">
            <a:alphaModFix/>
            <a:extLst>
              <a:ext uri="{28A0092B-C50C-407E-A947-70E740481C1C}">
                <a14:useLocalDpi xmlns:a14="http://schemas.microsoft.com/office/drawing/2010/main" val="0"/>
              </a:ext>
            </a:extLst>
          </a:blip>
          <a:stretch>
            <a:fillRect/>
          </a:stretch>
        </p:blipFill>
        <p:spPr>
          <a:xfrm>
            <a:off x="2321275" y="6554323"/>
            <a:ext cx="236474" cy="236474"/>
          </a:xfrm>
          <a:prstGeom prst="rect">
            <a:avLst/>
          </a:prstGeom>
          <a:noFill/>
          <a:ln>
            <a:noFill/>
          </a:ln>
        </p:spPr>
      </p:pic>
      <p:pic>
        <p:nvPicPr>
          <p:cNvPr id="170" name="Shape 170"/>
          <p:cNvPicPr preferRelativeResize="0"/>
          <p:nvPr/>
        </p:nvPicPr>
        <p:blipFill>
          <a:blip r:embed="rId6">
            <a:alphaModFix/>
            <a:extLst>
              <a:ext uri="{28A0092B-C50C-407E-A947-70E740481C1C}">
                <a14:useLocalDpi xmlns:a14="http://schemas.microsoft.com/office/drawing/2010/main" val="0"/>
              </a:ext>
            </a:extLst>
          </a:blip>
          <a:stretch>
            <a:fillRect/>
          </a:stretch>
        </p:blipFill>
        <p:spPr>
          <a:xfrm>
            <a:off x="5134175" y="6561123"/>
            <a:ext cx="236474" cy="236474"/>
          </a:xfrm>
          <a:prstGeom prst="rect">
            <a:avLst/>
          </a:prstGeom>
          <a:noFill/>
          <a:ln>
            <a:noFill/>
          </a:ln>
        </p:spPr>
      </p:pic>
      <p:pic>
        <p:nvPicPr>
          <p:cNvPr id="171" name="Shape 171"/>
          <p:cNvPicPr preferRelativeResize="0"/>
          <p:nvPr/>
        </p:nvPicPr>
        <p:blipFill rotWithShape="1">
          <a:blip r:embed="rId7">
            <a:alphaModFix/>
            <a:extLst>
              <a:ext uri="{28A0092B-C50C-407E-A947-70E740481C1C}">
                <a14:useLocalDpi xmlns:a14="http://schemas.microsoft.com/office/drawing/2010/main" val="0"/>
              </a:ext>
            </a:extLst>
          </a:blip>
          <a:srcRect/>
          <a:stretch/>
        </p:blipFill>
        <p:spPr>
          <a:xfrm>
            <a:off x="7017750" y="1881375"/>
            <a:ext cx="1271325" cy="4960074"/>
          </a:xfrm>
          <a:prstGeom prst="rect">
            <a:avLst/>
          </a:prstGeom>
          <a:noFill/>
          <a:ln>
            <a:noFill/>
          </a:ln>
        </p:spPr>
      </p:pic>
      <p:pic>
        <p:nvPicPr>
          <p:cNvPr id="172" name="Shape 172"/>
          <p:cNvPicPr preferRelativeResize="0"/>
          <p:nvPr/>
        </p:nvPicPr>
        <p:blipFill rotWithShape="1">
          <a:blip r:embed="rId8">
            <a:alphaModFix/>
            <a:extLst>
              <a:ext uri="{28A0092B-C50C-407E-A947-70E740481C1C}">
                <a14:useLocalDpi xmlns:a14="http://schemas.microsoft.com/office/drawing/2010/main" val="0"/>
              </a:ext>
            </a:extLst>
          </a:blip>
          <a:srcRect t="2095" r="18093"/>
          <a:stretch/>
        </p:blipFill>
        <p:spPr>
          <a:xfrm>
            <a:off x="3631300" y="1883875"/>
            <a:ext cx="1396599" cy="5008151"/>
          </a:xfrm>
          <a:prstGeom prst="rect">
            <a:avLst/>
          </a:prstGeom>
          <a:noFill/>
          <a:ln>
            <a:noFill/>
          </a:ln>
        </p:spPr>
      </p:pic>
      <p:sp>
        <p:nvSpPr>
          <p:cNvPr id="173" name="Shape 173"/>
          <p:cNvSpPr/>
          <p:nvPr/>
        </p:nvSpPr>
        <p:spPr>
          <a:xfrm>
            <a:off x="11593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74" name="Shape 174"/>
          <p:cNvSpPr/>
          <p:nvPr/>
        </p:nvSpPr>
        <p:spPr>
          <a:xfrm>
            <a:off x="42073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75" name="Shape 175"/>
          <p:cNvSpPr txBox="1">
            <a:spLocks noGrp="1"/>
          </p:cNvSpPr>
          <p:nvPr>
            <p:ph type="body" idx="3"/>
          </p:nvPr>
        </p:nvSpPr>
        <p:spPr>
          <a:xfrm>
            <a:off x="4615150" y="1075000"/>
            <a:ext cx="5901600" cy="3741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endParaRPr sz="1600" b="1" dirty="0">
              <a:solidFill>
                <a:schemeClr val="dk1"/>
              </a:solidFill>
            </a:endParaRPr>
          </a:p>
          <a:p>
            <a:pPr marR="0" lvl="0" algn="ctr" rtl="0">
              <a:lnSpc>
                <a:spcPct val="100000"/>
              </a:lnSpc>
              <a:spcBef>
                <a:spcPts val="0"/>
              </a:spcBef>
              <a:spcAft>
                <a:spcPts val="0"/>
              </a:spcAft>
              <a:buNone/>
            </a:pPr>
            <a:r>
              <a:rPr lang="en-US" sz="1600" dirty="0" err="1">
                <a:solidFill>
                  <a:schemeClr val="dk1"/>
                </a:solidFill>
              </a:rPr>
              <a:t>Imágen</a:t>
            </a:r>
            <a:r>
              <a:rPr lang="en-US" sz="1600" dirty="0">
                <a:solidFill>
                  <a:schemeClr val="dk1"/>
                </a:solidFill>
              </a:rPr>
              <a:t> de </a:t>
            </a:r>
            <a:r>
              <a:rPr lang="en-US" sz="1600" dirty="0" err="1">
                <a:solidFill>
                  <a:schemeClr val="dk1"/>
                </a:solidFill>
              </a:rPr>
              <a:t>satélite</a:t>
            </a:r>
            <a:endParaRPr lang="en-US" sz="1600" dirty="0">
              <a:solidFill>
                <a:schemeClr val="dk1"/>
              </a:solidFill>
            </a:endParaRPr>
          </a:p>
        </p:txBody>
      </p:sp>
      <p:sp>
        <p:nvSpPr>
          <p:cNvPr id="176" name="Shape 176"/>
          <p:cNvSpPr/>
          <p:nvPr/>
        </p:nvSpPr>
        <p:spPr>
          <a:xfrm>
            <a:off x="73315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177" name="Shape 177"/>
          <p:cNvPicPr preferRelativeResize="0"/>
          <p:nvPr/>
        </p:nvPicPr>
        <p:blipFill>
          <a:blip r:embed="rId6">
            <a:alphaModFix/>
            <a:extLst>
              <a:ext uri="{28A0092B-C50C-407E-A947-70E740481C1C}">
                <a14:useLocalDpi xmlns:a14="http://schemas.microsoft.com/office/drawing/2010/main" val="0"/>
              </a:ext>
            </a:extLst>
          </a:blip>
          <a:stretch>
            <a:fillRect/>
          </a:stretch>
        </p:blipFill>
        <p:spPr>
          <a:xfrm>
            <a:off x="8334575" y="6561123"/>
            <a:ext cx="236474" cy="236474"/>
          </a:xfrm>
          <a:prstGeom prst="rect">
            <a:avLst/>
          </a:prstGeom>
          <a:noFill/>
          <a:ln>
            <a:noFill/>
          </a:ln>
        </p:spPr>
      </p:pic>
      <p:pic>
        <p:nvPicPr>
          <p:cNvPr id="178" name="Shape 178"/>
          <p:cNvPicPr preferRelativeResize="0"/>
          <p:nvPr/>
        </p:nvPicPr>
        <p:blipFill rotWithShape="1">
          <a:blip r:embed="rId9">
            <a:alphaModFix/>
            <a:extLst>
              <a:ext uri="{28A0092B-C50C-407E-A947-70E740481C1C}">
                <a14:useLocalDpi xmlns:a14="http://schemas.microsoft.com/office/drawing/2010/main" val="0"/>
              </a:ext>
            </a:extLst>
          </a:blip>
          <a:srcRect/>
          <a:stretch/>
        </p:blipFill>
        <p:spPr>
          <a:xfrm>
            <a:off x="2151175" y="2014675"/>
            <a:ext cx="236474" cy="481787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p:nvPr/>
        </p:nvSpPr>
        <p:spPr>
          <a:xfrm>
            <a:off x="3545825" y="1760250"/>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185" name="Shape 185"/>
          <p:cNvSpPr txBox="1">
            <a:spLocks noGrp="1"/>
          </p:cNvSpPr>
          <p:nvPr>
            <p:ph type="body" idx="1"/>
          </p:nvPr>
        </p:nvSpPr>
        <p:spPr>
          <a:xfrm>
            <a:off x="435963" y="1085875"/>
            <a:ext cx="3218100" cy="3741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b="1" dirty="0">
                <a:solidFill>
                  <a:schemeClr val="dk1"/>
                </a:solidFill>
              </a:rPr>
              <a:t>Temp. m</a:t>
            </a:r>
            <a:r>
              <a:rPr lang="en-US" sz="1600" b="1" dirty="0" smtClean="0">
                <a:solidFill>
                  <a:schemeClr val="dk1"/>
                </a:solidFill>
              </a:rPr>
              <a:t>edia </a:t>
            </a:r>
            <a:r>
              <a:rPr lang="en-US" sz="1600" b="1" dirty="0" err="1" smtClean="0">
                <a:solidFill>
                  <a:schemeClr val="dk1"/>
                </a:solidFill>
              </a:rPr>
              <a:t>anual</a:t>
            </a:r>
            <a:r>
              <a:rPr lang="en-US" sz="1600" b="1" dirty="0" smtClean="0">
                <a:solidFill>
                  <a:schemeClr val="dk1"/>
                </a:solidFill>
              </a:rPr>
              <a:t> </a:t>
            </a:r>
            <a:r>
              <a:rPr lang="en-US" sz="1600" b="1" dirty="0">
                <a:solidFill>
                  <a:schemeClr val="dk1"/>
                </a:solidFill>
              </a:rPr>
              <a:t>(1986-2005)</a:t>
            </a:r>
          </a:p>
          <a:p>
            <a:pPr marR="0" lvl="0" algn="l" rtl="0">
              <a:lnSpc>
                <a:spcPct val="100000"/>
              </a:lnSpc>
              <a:spcBef>
                <a:spcPts val="0"/>
              </a:spcBef>
              <a:spcAft>
                <a:spcPts val="0"/>
              </a:spcAft>
              <a:buNone/>
            </a:pPr>
            <a:endParaRPr sz="2400" dirty="0">
              <a:solidFill>
                <a:schemeClr val="dk1"/>
              </a:solidFill>
            </a:endParaRPr>
          </a:p>
        </p:txBody>
      </p:sp>
      <p:grpSp>
        <p:nvGrpSpPr>
          <p:cNvPr id="186" name="Shape 186"/>
          <p:cNvGrpSpPr/>
          <p:nvPr/>
        </p:nvGrpSpPr>
        <p:grpSpPr>
          <a:xfrm>
            <a:off x="7862625" y="1836450"/>
            <a:ext cx="887749" cy="4748725"/>
            <a:chOff x="6186225" y="1531650"/>
            <a:chExt cx="887749" cy="4748725"/>
          </a:xfrm>
        </p:grpSpPr>
        <p:pic>
          <p:nvPicPr>
            <p:cNvPr id="187" name="Shape 187"/>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6186225" y="2021750"/>
              <a:ext cx="167151" cy="4219451"/>
            </a:xfrm>
            <a:prstGeom prst="rect">
              <a:avLst/>
            </a:prstGeom>
            <a:noFill/>
            <a:ln>
              <a:noFill/>
            </a:ln>
          </p:spPr>
        </p:pic>
        <p:grpSp>
          <p:nvGrpSpPr>
            <p:cNvPr id="188" name="Shape 188"/>
            <p:cNvGrpSpPr/>
            <p:nvPr/>
          </p:nvGrpSpPr>
          <p:grpSpPr>
            <a:xfrm>
              <a:off x="6231875" y="1531650"/>
              <a:ext cx="842099" cy="4748725"/>
              <a:chOff x="6231875" y="1531650"/>
              <a:chExt cx="842099" cy="4748725"/>
            </a:xfrm>
          </p:grpSpPr>
          <p:sp>
            <p:nvSpPr>
              <p:cNvPr id="189" name="Shape 189"/>
              <p:cNvSpPr txBox="1"/>
              <p:nvPr/>
            </p:nvSpPr>
            <p:spPr>
              <a:xfrm>
                <a:off x="6285275" y="1853575"/>
                <a:ext cx="788699" cy="4426800"/>
              </a:xfrm>
              <a:prstGeom prst="rect">
                <a:avLst/>
              </a:prstGeom>
              <a:noFill/>
              <a:ln>
                <a:noFill/>
              </a:ln>
            </p:spPr>
            <p:txBody>
              <a:bodyPr lIns="91425" tIns="91425" rIns="91425" bIns="91425" anchor="t" anchorCtr="0">
                <a:noAutofit/>
              </a:bodyPr>
              <a:lstStyle/>
              <a:p>
                <a:pPr lvl="0" rtl="0">
                  <a:spcBef>
                    <a:spcPts val="0"/>
                  </a:spcBef>
                  <a:buNone/>
                </a:pPr>
                <a:r>
                  <a:rPr lang="en-US" sz="700">
                    <a:solidFill>
                      <a:srgbClr val="666666"/>
                    </a:solidFill>
                  </a:rPr>
                  <a:t>2000</a:t>
                </a:r>
              </a:p>
              <a:p>
                <a:pPr lvl="0" rtl="0">
                  <a:spcBef>
                    <a:spcPts val="0"/>
                  </a:spcBef>
                  <a:buNone/>
                </a:pPr>
                <a:endParaRPr sz="700">
                  <a:solidFill>
                    <a:srgbClr val="666666"/>
                  </a:solidFill>
                </a:endParaRPr>
              </a:p>
              <a:p>
                <a:pPr lvl="0" rtl="0">
                  <a:spcBef>
                    <a:spcPts val="0"/>
                  </a:spcBef>
                  <a:buNone/>
                </a:pPr>
                <a:r>
                  <a:rPr lang="en-US" sz="700">
                    <a:solidFill>
                      <a:srgbClr val="666666"/>
                    </a:solidFill>
                  </a:rPr>
                  <a:t>1900</a:t>
                </a:r>
              </a:p>
              <a:p>
                <a:pPr lvl="0" rtl="0">
                  <a:spcBef>
                    <a:spcPts val="0"/>
                  </a:spcBef>
                  <a:buNone/>
                </a:pPr>
                <a:endParaRPr sz="700">
                  <a:solidFill>
                    <a:srgbClr val="666666"/>
                  </a:solidFill>
                </a:endParaRPr>
              </a:p>
              <a:p>
                <a:pPr lvl="0" rtl="0">
                  <a:spcBef>
                    <a:spcPts val="0"/>
                  </a:spcBef>
                  <a:buNone/>
                </a:pPr>
                <a:r>
                  <a:rPr lang="en-US" sz="700">
                    <a:solidFill>
                      <a:srgbClr val="666666"/>
                    </a:solidFill>
                  </a:rPr>
                  <a:t>1800</a:t>
                </a:r>
              </a:p>
              <a:p>
                <a:pPr lvl="0" rtl="0">
                  <a:spcBef>
                    <a:spcPts val="0"/>
                  </a:spcBef>
                  <a:buNone/>
                </a:pPr>
                <a:endParaRPr sz="700">
                  <a:solidFill>
                    <a:srgbClr val="666666"/>
                  </a:solidFill>
                </a:endParaRPr>
              </a:p>
              <a:p>
                <a:pPr lvl="0" rtl="0">
                  <a:spcBef>
                    <a:spcPts val="0"/>
                  </a:spcBef>
                  <a:buNone/>
                </a:pPr>
                <a:r>
                  <a:rPr lang="en-US" sz="700">
                    <a:solidFill>
                      <a:srgbClr val="666666"/>
                    </a:solidFill>
                  </a:rPr>
                  <a:t>1700</a:t>
                </a:r>
              </a:p>
              <a:p>
                <a:pPr lvl="0" rtl="0">
                  <a:spcBef>
                    <a:spcPts val="0"/>
                  </a:spcBef>
                  <a:buNone/>
                </a:pPr>
                <a:endParaRPr sz="700">
                  <a:solidFill>
                    <a:srgbClr val="666666"/>
                  </a:solidFill>
                </a:endParaRPr>
              </a:p>
              <a:p>
                <a:pPr lvl="0" rtl="0">
                  <a:spcBef>
                    <a:spcPts val="0"/>
                  </a:spcBef>
                  <a:buNone/>
                </a:pPr>
                <a:r>
                  <a:rPr lang="en-US" sz="700">
                    <a:solidFill>
                      <a:srgbClr val="666666"/>
                    </a:solidFill>
                  </a:rPr>
                  <a:t>1600</a:t>
                </a:r>
              </a:p>
              <a:p>
                <a:pPr lvl="0" rtl="0">
                  <a:spcBef>
                    <a:spcPts val="0"/>
                  </a:spcBef>
                  <a:buNone/>
                </a:pPr>
                <a:endParaRPr sz="700">
                  <a:solidFill>
                    <a:srgbClr val="666666"/>
                  </a:solidFill>
                </a:endParaRPr>
              </a:p>
              <a:p>
                <a:pPr lvl="0" rtl="0">
                  <a:spcBef>
                    <a:spcPts val="0"/>
                  </a:spcBef>
                  <a:buNone/>
                </a:pPr>
                <a:r>
                  <a:rPr lang="en-US" sz="700">
                    <a:solidFill>
                      <a:srgbClr val="666666"/>
                    </a:solidFill>
                  </a:rPr>
                  <a:t>1500</a:t>
                </a:r>
              </a:p>
              <a:p>
                <a:pPr lvl="0" rtl="0">
                  <a:spcBef>
                    <a:spcPts val="0"/>
                  </a:spcBef>
                  <a:buNone/>
                </a:pPr>
                <a:endParaRPr sz="700">
                  <a:solidFill>
                    <a:srgbClr val="666666"/>
                  </a:solidFill>
                </a:endParaRPr>
              </a:p>
              <a:p>
                <a:pPr lvl="0" rtl="0">
                  <a:spcBef>
                    <a:spcPts val="0"/>
                  </a:spcBef>
                  <a:buNone/>
                </a:pPr>
                <a:r>
                  <a:rPr lang="en-US" sz="700">
                    <a:solidFill>
                      <a:srgbClr val="666666"/>
                    </a:solidFill>
                  </a:rPr>
                  <a:t>1400</a:t>
                </a:r>
              </a:p>
              <a:p>
                <a:pPr lvl="0" rtl="0">
                  <a:spcBef>
                    <a:spcPts val="0"/>
                  </a:spcBef>
                  <a:buNone/>
                </a:pPr>
                <a:endParaRPr sz="700">
                  <a:solidFill>
                    <a:srgbClr val="666666"/>
                  </a:solidFill>
                </a:endParaRPr>
              </a:p>
              <a:p>
                <a:pPr lvl="0" rtl="0">
                  <a:spcBef>
                    <a:spcPts val="0"/>
                  </a:spcBef>
                  <a:buNone/>
                </a:pPr>
                <a:r>
                  <a:rPr lang="en-US" sz="700">
                    <a:solidFill>
                      <a:srgbClr val="666666"/>
                    </a:solidFill>
                  </a:rPr>
                  <a:t>1300</a:t>
                </a:r>
              </a:p>
              <a:p>
                <a:pPr lvl="0" rtl="0">
                  <a:spcBef>
                    <a:spcPts val="0"/>
                  </a:spcBef>
                  <a:buNone/>
                </a:pPr>
                <a:endParaRPr sz="700">
                  <a:solidFill>
                    <a:srgbClr val="666666"/>
                  </a:solidFill>
                </a:endParaRPr>
              </a:p>
              <a:p>
                <a:pPr lvl="0" rtl="0">
                  <a:spcBef>
                    <a:spcPts val="0"/>
                  </a:spcBef>
                  <a:buNone/>
                </a:pPr>
                <a:r>
                  <a:rPr lang="en-US" sz="700">
                    <a:solidFill>
                      <a:srgbClr val="666666"/>
                    </a:solidFill>
                  </a:rPr>
                  <a:t>1200</a:t>
                </a:r>
              </a:p>
              <a:p>
                <a:pPr lvl="0" rtl="0">
                  <a:spcBef>
                    <a:spcPts val="0"/>
                  </a:spcBef>
                  <a:buNone/>
                </a:pPr>
                <a:endParaRPr sz="700">
                  <a:solidFill>
                    <a:srgbClr val="666666"/>
                  </a:solidFill>
                </a:endParaRPr>
              </a:p>
              <a:p>
                <a:pPr lvl="0" rtl="0">
                  <a:spcBef>
                    <a:spcPts val="0"/>
                  </a:spcBef>
                  <a:buNone/>
                </a:pPr>
                <a:r>
                  <a:rPr lang="en-US" sz="700">
                    <a:solidFill>
                      <a:srgbClr val="666666"/>
                    </a:solidFill>
                  </a:rPr>
                  <a:t>1100</a:t>
                </a:r>
              </a:p>
              <a:p>
                <a:pPr lvl="0" rtl="0">
                  <a:spcBef>
                    <a:spcPts val="0"/>
                  </a:spcBef>
                  <a:buNone/>
                </a:pPr>
                <a:endParaRPr sz="700">
                  <a:solidFill>
                    <a:srgbClr val="666666"/>
                  </a:solidFill>
                </a:endParaRPr>
              </a:p>
              <a:p>
                <a:pPr lvl="0" rtl="0">
                  <a:spcBef>
                    <a:spcPts val="0"/>
                  </a:spcBef>
                  <a:buNone/>
                </a:pPr>
                <a:r>
                  <a:rPr lang="en-US" sz="700">
                    <a:solidFill>
                      <a:srgbClr val="666666"/>
                    </a:solidFill>
                  </a:rPr>
                  <a:t>1000</a:t>
                </a:r>
              </a:p>
              <a:p>
                <a:pPr lvl="0" rtl="0">
                  <a:spcBef>
                    <a:spcPts val="0"/>
                  </a:spcBef>
                  <a:buNone/>
                </a:pPr>
                <a:endParaRPr sz="700">
                  <a:solidFill>
                    <a:srgbClr val="666666"/>
                  </a:solidFill>
                </a:endParaRPr>
              </a:p>
              <a:p>
                <a:pPr lvl="0" rtl="0">
                  <a:spcBef>
                    <a:spcPts val="0"/>
                  </a:spcBef>
                  <a:buNone/>
                </a:pPr>
                <a:r>
                  <a:rPr lang="en-US" sz="700">
                    <a:solidFill>
                      <a:srgbClr val="666666"/>
                    </a:solidFill>
                  </a:rPr>
                  <a:t>900</a:t>
                </a:r>
              </a:p>
              <a:p>
                <a:pPr lvl="0" rtl="0">
                  <a:spcBef>
                    <a:spcPts val="0"/>
                  </a:spcBef>
                  <a:buNone/>
                </a:pPr>
                <a:endParaRPr sz="700">
                  <a:solidFill>
                    <a:srgbClr val="666666"/>
                  </a:solidFill>
                </a:endParaRPr>
              </a:p>
              <a:p>
                <a:pPr lvl="0" rtl="0">
                  <a:spcBef>
                    <a:spcPts val="0"/>
                  </a:spcBef>
                  <a:buNone/>
                </a:pPr>
                <a:r>
                  <a:rPr lang="en-US" sz="700">
                    <a:solidFill>
                      <a:srgbClr val="666666"/>
                    </a:solidFill>
                  </a:rPr>
                  <a:t>800</a:t>
                </a:r>
              </a:p>
              <a:p>
                <a:pPr lvl="0" rtl="0">
                  <a:spcBef>
                    <a:spcPts val="0"/>
                  </a:spcBef>
                  <a:buNone/>
                </a:pPr>
                <a:endParaRPr sz="700">
                  <a:solidFill>
                    <a:srgbClr val="666666"/>
                  </a:solidFill>
                </a:endParaRPr>
              </a:p>
              <a:p>
                <a:pPr lvl="0" rtl="0">
                  <a:spcBef>
                    <a:spcPts val="0"/>
                  </a:spcBef>
                  <a:buNone/>
                </a:pPr>
                <a:r>
                  <a:rPr lang="en-US" sz="700">
                    <a:solidFill>
                      <a:srgbClr val="666666"/>
                    </a:solidFill>
                  </a:rPr>
                  <a:t>700</a:t>
                </a:r>
              </a:p>
              <a:p>
                <a:pPr lvl="0" rtl="0">
                  <a:spcBef>
                    <a:spcPts val="0"/>
                  </a:spcBef>
                  <a:buNone/>
                </a:pPr>
                <a:endParaRPr sz="700">
                  <a:solidFill>
                    <a:srgbClr val="666666"/>
                  </a:solidFill>
                </a:endParaRPr>
              </a:p>
              <a:p>
                <a:pPr lvl="0" rtl="0">
                  <a:spcBef>
                    <a:spcPts val="0"/>
                  </a:spcBef>
                  <a:buNone/>
                </a:pPr>
                <a:r>
                  <a:rPr lang="en-US" sz="700">
                    <a:solidFill>
                      <a:srgbClr val="666666"/>
                    </a:solidFill>
                  </a:rPr>
                  <a:t>600</a:t>
                </a:r>
              </a:p>
              <a:p>
                <a:pPr lvl="0" rtl="0">
                  <a:spcBef>
                    <a:spcPts val="0"/>
                  </a:spcBef>
                  <a:buNone/>
                </a:pPr>
                <a:endParaRPr sz="700">
                  <a:solidFill>
                    <a:srgbClr val="666666"/>
                  </a:solidFill>
                </a:endParaRPr>
              </a:p>
              <a:p>
                <a:pPr lvl="0" rtl="0">
                  <a:spcBef>
                    <a:spcPts val="0"/>
                  </a:spcBef>
                  <a:buNone/>
                </a:pPr>
                <a:r>
                  <a:rPr lang="en-US" sz="700">
                    <a:solidFill>
                      <a:srgbClr val="666666"/>
                    </a:solidFill>
                  </a:rPr>
                  <a:t>500</a:t>
                </a:r>
              </a:p>
              <a:p>
                <a:pPr lvl="0" rtl="0">
                  <a:spcBef>
                    <a:spcPts val="0"/>
                  </a:spcBef>
                  <a:buNone/>
                </a:pPr>
                <a:endParaRPr sz="700">
                  <a:solidFill>
                    <a:srgbClr val="666666"/>
                  </a:solidFill>
                </a:endParaRPr>
              </a:p>
              <a:p>
                <a:pPr lvl="0" rtl="0">
                  <a:spcBef>
                    <a:spcPts val="0"/>
                  </a:spcBef>
                  <a:buNone/>
                </a:pPr>
                <a:r>
                  <a:rPr lang="en-US" sz="700">
                    <a:solidFill>
                      <a:srgbClr val="666666"/>
                    </a:solidFill>
                  </a:rPr>
                  <a:t>400</a:t>
                </a:r>
              </a:p>
              <a:p>
                <a:pPr lvl="0" rtl="0">
                  <a:spcBef>
                    <a:spcPts val="0"/>
                  </a:spcBef>
                  <a:buNone/>
                </a:pPr>
                <a:endParaRPr sz="700">
                  <a:solidFill>
                    <a:srgbClr val="666666"/>
                  </a:solidFill>
                </a:endParaRPr>
              </a:p>
              <a:p>
                <a:pPr lvl="0" rtl="0">
                  <a:spcBef>
                    <a:spcPts val="0"/>
                  </a:spcBef>
                  <a:buNone/>
                </a:pPr>
                <a:r>
                  <a:rPr lang="en-US" sz="700">
                    <a:solidFill>
                      <a:srgbClr val="666666"/>
                    </a:solidFill>
                  </a:rPr>
                  <a:t>300</a:t>
                </a:r>
              </a:p>
              <a:p>
                <a:pPr lvl="0" rtl="0">
                  <a:spcBef>
                    <a:spcPts val="0"/>
                  </a:spcBef>
                  <a:buNone/>
                </a:pPr>
                <a:endParaRPr sz="700">
                  <a:solidFill>
                    <a:srgbClr val="666666"/>
                  </a:solidFill>
                </a:endParaRPr>
              </a:p>
              <a:p>
                <a:pPr lvl="0" rtl="0">
                  <a:spcBef>
                    <a:spcPts val="0"/>
                  </a:spcBef>
                  <a:buNone/>
                </a:pPr>
                <a:r>
                  <a:rPr lang="en-US" sz="700">
                    <a:solidFill>
                      <a:srgbClr val="666666"/>
                    </a:solidFill>
                  </a:rPr>
                  <a:t>200</a:t>
                </a:r>
              </a:p>
              <a:p>
                <a:pPr lvl="0" rtl="0">
                  <a:spcBef>
                    <a:spcPts val="0"/>
                  </a:spcBef>
                  <a:buNone/>
                </a:pPr>
                <a:endParaRPr sz="700">
                  <a:solidFill>
                    <a:srgbClr val="666666"/>
                  </a:solidFill>
                </a:endParaRPr>
              </a:p>
              <a:p>
                <a:pPr lvl="0" rtl="0">
                  <a:spcBef>
                    <a:spcPts val="0"/>
                  </a:spcBef>
                  <a:buNone/>
                </a:pPr>
                <a:r>
                  <a:rPr lang="en-US" sz="700">
                    <a:solidFill>
                      <a:srgbClr val="666666"/>
                    </a:solidFill>
                  </a:rPr>
                  <a:t>100</a:t>
                </a:r>
              </a:p>
              <a:p>
                <a:pPr lvl="0" rtl="0">
                  <a:spcBef>
                    <a:spcPts val="0"/>
                  </a:spcBef>
                  <a:buNone/>
                </a:pPr>
                <a:endParaRPr sz="700">
                  <a:solidFill>
                    <a:srgbClr val="666666"/>
                  </a:solidFill>
                </a:endParaRPr>
              </a:p>
              <a:p>
                <a:pPr lvl="0" rtl="0">
                  <a:spcBef>
                    <a:spcPts val="0"/>
                  </a:spcBef>
                  <a:buNone/>
                </a:pPr>
                <a:r>
                  <a:rPr lang="en-US" sz="700">
                    <a:solidFill>
                      <a:srgbClr val="666666"/>
                    </a:solidFill>
                  </a:rPr>
                  <a:t>0</a:t>
                </a:r>
              </a:p>
            </p:txBody>
          </p:sp>
          <p:sp>
            <p:nvSpPr>
              <p:cNvPr id="190" name="Shape 190"/>
              <p:cNvSpPr txBox="1"/>
              <p:nvPr/>
            </p:nvSpPr>
            <p:spPr>
              <a:xfrm>
                <a:off x="6231875" y="1531650"/>
                <a:ext cx="6407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mm.</a:t>
                </a:r>
              </a:p>
            </p:txBody>
          </p:sp>
        </p:grpSp>
      </p:grpSp>
      <p:pic>
        <p:nvPicPr>
          <p:cNvPr id="191" name="Shape 191"/>
          <p:cNvPicPr preferRelativeResize="0"/>
          <p:nvPr/>
        </p:nvPicPr>
        <p:blipFill>
          <a:blip r:embed="rId4">
            <a:alphaModFix/>
            <a:extLst>
              <a:ext uri="{28A0092B-C50C-407E-A947-70E740481C1C}">
                <a14:useLocalDpi xmlns:a14="http://schemas.microsoft.com/office/drawing/2010/main" val="0"/>
              </a:ext>
            </a:extLst>
          </a:blip>
          <a:stretch>
            <a:fillRect/>
          </a:stretch>
        </p:blipFill>
        <p:spPr>
          <a:xfrm>
            <a:off x="6505775" y="6561123"/>
            <a:ext cx="236474" cy="236474"/>
          </a:xfrm>
          <a:prstGeom prst="rect">
            <a:avLst/>
          </a:prstGeom>
          <a:noFill/>
          <a:ln>
            <a:noFill/>
          </a:ln>
        </p:spPr>
      </p:pic>
      <p:sp>
        <p:nvSpPr>
          <p:cNvPr id="192" name="Shape 192"/>
          <p:cNvSpPr txBox="1">
            <a:spLocks noGrp="1"/>
          </p:cNvSpPr>
          <p:nvPr>
            <p:ph type="body" idx="2"/>
          </p:nvPr>
        </p:nvSpPr>
        <p:spPr>
          <a:xfrm>
            <a:off x="3472150" y="1075000"/>
            <a:ext cx="5901600" cy="3741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b="1" dirty="0" err="1">
                <a:solidFill>
                  <a:schemeClr val="dk1"/>
                </a:solidFill>
              </a:rPr>
              <a:t>Precipitación</a:t>
            </a:r>
            <a:r>
              <a:rPr lang="en-US" sz="1600" b="1" dirty="0">
                <a:solidFill>
                  <a:schemeClr val="dk1"/>
                </a:solidFill>
              </a:rPr>
              <a:t> </a:t>
            </a:r>
            <a:r>
              <a:rPr lang="en-US" sz="1600" b="1" dirty="0" err="1">
                <a:solidFill>
                  <a:schemeClr val="dk1"/>
                </a:solidFill>
              </a:rPr>
              <a:t>a</a:t>
            </a:r>
            <a:r>
              <a:rPr lang="en-US" sz="1600" b="1" dirty="0" err="1" smtClean="0">
                <a:solidFill>
                  <a:schemeClr val="dk1"/>
                </a:solidFill>
              </a:rPr>
              <a:t>nual</a:t>
            </a:r>
            <a:r>
              <a:rPr lang="en-US" sz="1600" b="1" dirty="0" smtClean="0">
                <a:solidFill>
                  <a:schemeClr val="dk1"/>
                </a:solidFill>
              </a:rPr>
              <a:t> </a:t>
            </a:r>
            <a:r>
              <a:rPr lang="en-US" sz="1600" b="1" dirty="0">
                <a:solidFill>
                  <a:schemeClr val="dk1"/>
                </a:solidFill>
              </a:rPr>
              <a:t>(1986-2005)</a:t>
            </a:r>
          </a:p>
        </p:txBody>
      </p:sp>
      <p:pic>
        <p:nvPicPr>
          <p:cNvPr id="193" name="Shape 193"/>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3476775" y="2144851"/>
            <a:ext cx="246024" cy="4463051"/>
          </a:xfrm>
          <a:prstGeom prst="rect">
            <a:avLst/>
          </a:prstGeom>
          <a:noFill/>
          <a:ln>
            <a:noFill/>
          </a:ln>
        </p:spPr>
      </p:pic>
      <p:pic>
        <p:nvPicPr>
          <p:cNvPr id="194" name="Shape 194"/>
          <p:cNvPicPr preferRelativeResize="0"/>
          <p:nvPr/>
        </p:nvPicPr>
        <p:blipFill rotWithShape="1">
          <a:blip r:embed="rId6">
            <a:alphaModFix/>
            <a:extLst>
              <a:ext uri="{28A0092B-C50C-407E-A947-70E740481C1C}">
                <a14:useLocalDpi xmlns:a14="http://schemas.microsoft.com/office/drawing/2010/main" val="0"/>
              </a:ext>
            </a:extLst>
          </a:blip>
          <a:srcRect/>
          <a:stretch/>
        </p:blipFill>
        <p:spPr>
          <a:xfrm>
            <a:off x="3722795" y="2029551"/>
            <a:ext cx="328751" cy="4660124"/>
          </a:xfrm>
          <a:prstGeom prst="rect">
            <a:avLst/>
          </a:prstGeom>
          <a:noFill/>
          <a:ln>
            <a:noFill/>
          </a:ln>
        </p:spPr>
      </p:pic>
      <p:sp>
        <p:nvSpPr>
          <p:cNvPr id="195" name="Shape 195"/>
          <p:cNvSpPr txBox="1">
            <a:spLocks noGrp="1"/>
          </p:cNvSpPr>
          <p:nvPr>
            <p:ph type="body" idx="3"/>
          </p:nvPr>
        </p:nvSpPr>
        <p:spPr>
          <a:xfrm>
            <a:off x="1539200" y="1394250"/>
            <a:ext cx="3025499" cy="3741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Simulada por CCSM4</a:t>
            </a:r>
          </a:p>
        </p:txBody>
      </p:sp>
      <p:sp>
        <p:nvSpPr>
          <p:cNvPr id="196" name="Shape 196"/>
          <p:cNvSpPr txBox="1">
            <a:spLocks noGrp="1"/>
          </p:cNvSpPr>
          <p:nvPr>
            <p:ph type="body" idx="4"/>
          </p:nvPr>
        </p:nvSpPr>
        <p:spPr>
          <a:xfrm>
            <a:off x="327975" y="1394250"/>
            <a:ext cx="1323000" cy="3156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ERA-Interim</a:t>
            </a:r>
          </a:p>
        </p:txBody>
      </p:sp>
      <p:sp>
        <p:nvSpPr>
          <p:cNvPr id="197" name="Shape 197"/>
          <p:cNvSpPr txBox="1">
            <a:spLocks noGrp="1"/>
          </p:cNvSpPr>
          <p:nvPr>
            <p:ph type="body" idx="5"/>
          </p:nvPr>
        </p:nvSpPr>
        <p:spPr>
          <a:xfrm>
            <a:off x="4707625" y="1370250"/>
            <a:ext cx="1323000" cy="3156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ERA-Interim</a:t>
            </a:r>
          </a:p>
        </p:txBody>
      </p:sp>
      <p:sp>
        <p:nvSpPr>
          <p:cNvPr id="198" name="Shape 198"/>
          <p:cNvSpPr txBox="1">
            <a:spLocks noGrp="1"/>
          </p:cNvSpPr>
          <p:nvPr>
            <p:ph type="body" idx="6"/>
          </p:nvPr>
        </p:nvSpPr>
        <p:spPr>
          <a:xfrm>
            <a:off x="5766450" y="1370250"/>
            <a:ext cx="3025499" cy="696899"/>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Simulada por CCSM4</a:t>
            </a:r>
          </a:p>
        </p:txBody>
      </p:sp>
      <p:pic>
        <p:nvPicPr>
          <p:cNvPr id="199" name="Shape 199"/>
          <p:cNvPicPr preferRelativeResize="0"/>
          <p:nvPr/>
        </p:nvPicPr>
        <p:blipFill rotWithShape="1">
          <a:blip r:embed="rId7">
            <a:alphaModFix/>
            <a:extLst>
              <a:ext uri="{28A0092B-C50C-407E-A947-70E740481C1C}">
                <a14:useLocalDpi xmlns:a14="http://schemas.microsoft.com/office/drawing/2010/main" val="0"/>
              </a:ext>
            </a:extLst>
          </a:blip>
          <a:srcRect t="2286" r="15916"/>
          <a:stretch/>
        </p:blipFill>
        <p:spPr>
          <a:xfrm>
            <a:off x="308800" y="1903700"/>
            <a:ext cx="1433775" cy="4998525"/>
          </a:xfrm>
          <a:prstGeom prst="rect">
            <a:avLst/>
          </a:prstGeom>
          <a:noFill/>
          <a:ln>
            <a:noFill/>
          </a:ln>
        </p:spPr>
      </p:pic>
      <p:pic>
        <p:nvPicPr>
          <p:cNvPr id="200" name="Shape 200"/>
          <p:cNvPicPr preferRelativeResize="0"/>
          <p:nvPr/>
        </p:nvPicPr>
        <p:blipFill rotWithShape="1">
          <a:blip r:embed="rId8">
            <a:alphaModFix/>
            <a:extLst>
              <a:ext uri="{28A0092B-C50C-407E-A947-70E740481C1C}">
                <a14:useLocalDpi xmlns:a14="http://schemas.microsoft.com/office/drawing/2010/main" val="0"/>
              </a:ext>
            </a:extLst>
          </a:blip>
          <a:srcRect t="2286" r="15916"/>
          <a:stretch/>
        </p:blipFill>
        <p:spPr>
          <a:xfrm>
            <a:off x="2199400" y="1903700"/>
            <a:ext cx="1433775" cy="4998525"/>
          </a:xfrm>
          <a:prstGeom prst="rect">
            <a:avLst/>
          </a:prstGeom>
          <a:noFill/>
          <a:ln>
            <a:noFill/>
          </a:ln>
        </p:spPr>
      </p:pic>
      <p:pic>
        <p:nvPicPr>
          <p:cNvPr id="201" name="Shape 201"/>
          <p:cNvPicPr preferRelativeResize="0"/>
          <p:nvPr/>
        </p:nvPicPr>
        <p:blipFill rotWithShape="1">
          <a:blip r:embed="rId9">
            <a:alphaModFix/>
            <a:extLst>
              <a:ext uri="{28A0092B-C50C-407E-A947-70E740481C1C}">
                <a14:useLocalDpi xmlns:a14="http://schemas.microsoft.com/office/drawing/2010/main" val="0"/>
              </a:ext>
            </a:extLst>
          </a:blip>
          <a:srcRect t="2286" r="15916"/>
          <a:stretch/>
        </p:blipFill>
        <p:spPr>
          <a:xfrm>
            <a:off x="4621900" y="1903700"/>
            <a:ext cx="1433775" cy="4998525"/>
          </a:xfrm>
          <a:prstGeom prst="rect">
            <a:avLst/>
          </a:prstGeom>
          <a:noFill/>
          <a:ln>
            <a:noFill/>
          </a:ln>
        </p:spPr>
      </p:pic>
      <p:pic>
        <p:nvPicPr>
          <p:cNvPr id="202" name="Shape 202"/>
          <p:cNvPicPr preferRelativeResize="0"/>
          <p:nvPr/>
        </p:nvPicPr>
        <p:blipFill rotWithShape="1">
          <a:blip r:embed="rId10">
            <a:alphaModFix/>
            <a:extLst>
              <a:ext uri="{28A0092B-C50C-407E-A947-70E740481C1C}">
                <a14:useLocalDpi xmlns:a14="http://schemas.microsoft.com/office/drawing/2010/main" val="0"/>
              </a:ext>
            </a:extLst>
          </a:blip>
          <a:srcRect t="2286" r="18850"/>
          <a:stretch/>
        </p:blipFill>
        <p:spPr>
          <a:xfrm>
            <a:off x="6538500" y="1903700"/>
            <a:ext cx="1383699" cy="4998525"/>
          </a:xfrm>
          <a:prstGeom prst="rect">
            <a:avLst/>
          </a:prstGeom>
          <a:noFill/>
          <a:ln>
            <a:noFill/>
          </a:ln>
        </p:spPr>
      </p:pic>
      <p:sp>
        <p:nvSpPr>
          <p:cNvPr id="203" name="Shape 203"/>
          <p:cNvSpPr/>
          <p:nvPr/>
        </p:nvSpPr>
        <p:spPr>
          <a:xfrm>
            <a:off x="27595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04" name="Shape 204"/>
          <p:cNvSpPr/>
          <p:nvPr/>
        </p:nvSpPr>
        <p:spPr>
          <a:xfrm>
            <a:off x="8545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05" name="Shape 205"/>
          <p:cNvSpPr/>
          <p:nvPr/>
        </p:nvSpPr>
        <p:spPr>
          <a:xfrm>
            <a:off x="71029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06" name="Shape 206"/>
          <p:cNvSpPr/>
          <p:nvPr/>
        </p:nvSpPr>
        <p:spPr>
          <a:xfrm>
            <a:off x="51217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207" name="Shape 207"/>
          <p:cNvPicPr preferRelativeResize="0"/>
          <p:nvPr/>
        </p:nvPicPr>
        <p:blipFill rotWithShape="1">
          <a:blip r:embed="rId11">
            <a:alphaModFix/>
            <a:extLst>
              <a:ext uri="{28A0092B-C50C-407E-A947-70E740481C1C}">
                <a14:useLocalDpi xmlns:a14="http://schemas.microsoft.com/office/drawing/2010/main" val="0"/>
              </a:ext>
            </a:extLst>
          </a:blip>
          <a:srcRect/>
          <a:stretch/>
        </p:blipFill>
        <p:spPr>
          <a:xfrm>
            <a:off x="6003275" y="2326550"/>
            <a:ext cx="121501" cy="4219451"/>
          </a:xfrm>
          <a:prstGeom prst="rect">
            <a:avLst/>
          </a:prstGeom>
          <a:noFill/>
          <a:ln>
            <a:noFill/>
          </a:ln>
        </p:spPr>
      </p:pic>
      <p:grpSp>
        <p:nvGrpSpPr>
          <p:cNvPr id="208" name="Shape 208"/>
          <p:cNvGrpSpPr/>
          <p:nvPr/>
        </p:nvGrpSpPr>
        <p:grpSpPr>
          <a:xfrm>
            <a:off x="6003275" y="1836450"/>
            <a:ext cx="842099" cy="4748725"/>
            <a:chOff x="6231875" y="1531650"/>
            <a:chExt cx="842099" cy="4748725"/>
          </a:xfrm>
        </p:grpSpPr>
        <p:sp>
          <p:nvSpPr>
            <p:cNvPr id="209" name="Shape 209"/>
            <p:cNvSpPr txBox="1"/>
            <p:nvPr/>
          </p:nvSpPr>
          <p:spPr>
            <a:xfrm>
              <a:off x="6285275" y="1853575"/>
              <a:ext cx="788699" cy="4426800"/>
            </a:xfrm>
            <a:prstGeom prst="rect">
              <a:avLst/>
            </a:prstGeom>
            <a:noFill/>
            <a:ln>
              <a:noFill/>
            </a:ln>
          </p:spPr>
          <p:txBody>
            <a:bodyPr lIns="91425" tIns="91425" rIns="91425" bIns="91425" anchor="t" anchorCtr="0">
              <a:noAutofit/>
            </a:bodyPr>
            <a:lstStyle/>
            <a:p>
              <a:pPr lvl="0" rtl="0">
                <a:spcBef>
                  <a:spcPts val="0"/>
                </a:spcBef>
                <a:buNone/>
              </a:pPr>
              <a:r>
                <a:rPr lang="en-US" sz="700">
                  <a:solidFill>
                    <a:srgbClr val="666666"/>
                  </a:solidFill>
                </a:rPr>
                <a:t>2000</a:t>
              </a:r>
            </a:p>
            <a:p>
              <a:pPr lvl="0" rtl="0">
                <a:spcBef>
                  <a:spcPts val="0"/>
                </a:spcBef>
                <a:buNone/>
              </a:pPr>
              <a:endParaRPr sz="700">
                <a:solidFill>
                  <a:srgbClr val="666666"/>
                </a:solidFill>
              </a:endParaRPr>
            </a:p>
            <a:p>
              <a:pPr lvl="0" rtl="0">
                <a:spcBef>
                  <a:spcPts val="0"/>
                </a:spcBef>
                <a:buNone/>
              </a:pPr>
              <a:r>
                <a:rPr lang="en-US" sz="700">
                  <a:solidFill>
                    <a:srgbClr val="666666"/>
                  </a:solidFill>
                </a:rPr>
                <a:t>1900</a:t>
              </a:r>
            </a:p>
            <a:p>
              <a:pPr lvl="0" rtl="0">
                <a:spcBef>
                  <a:spcPts val="0"/>
                </a:spcBef>
                <a:buNone/>
              </a:pPr>
              <a:endParaRPr sz="700">
                <a:solidFill>
                  <a:srgbClr val="666666"/>
                </a:solidFill>
              </a:endParaRPr>
            </a:p>
            <a:p>
              <a:pPr lvl="0" rtl="0">
                <a:spcBef>
                  <a:spcPts val="0"/>
                </a:spcBef>
                <a:buNone/>
              </a:pPr>
              <a:r>
                <a:rPr lang="en-US" sz="700">
                  <a:solidFill>
                    <a:srgbClr val="666666"/>
                  </a:solidFill>
                </a:rPr>
                <a:t>1800</a:t>
              </a:r>
            </a:p>
            <a:p>
              <a:pPr lvl="0" rtl="0">
                <a:spcBef>
                  <a:spcPts val="0"/>
                </a:spcBef>
                <a:buNone/>
              </a:pPr>
              <a:endParaRPr sz="700">
                <a:solidFill>
                  <a:srgbClr val="666666"/>
                </a:solidFill>
              </a:endParaRPr>
            </a:p>
            <a:p>
              <a:pPr lvl="0" rtl="0">
                <a:spcBef>
                  <a:spcPts val="0"/>
                </a:spcBef>
                <a:buNone/>
              </a:pPr>
              <a:r>
                <a:rPr lang="en-US" sz="700">
                  <a:solidFill>
                    <a:srgbClr val="666666"/>
                  </a:solidFill>
                </a:rPr>
                <a:t>1700</a:t>
              </a:r>
            </a:p>
            <a:p>
              <a:pPr lvl="0" rtl="0">
                <a:spcBef>
                  <a:spcPts val="0"/>
                </a:spcBef>
                <a:buNone/>
              </a:pPr>
              <a:endParaRPr sz="700">
                <a:solidFill>
                  <a:srgbClr val="666666"/>
                </a:solidFill>
              </a:endParaRPr>
            </a:p>
            <a:p>
              <a:pPr lvl="0" rtl="0">
                <a:spcBef>
                  <a:spcPts val="0"/>
                </a:spcBef>
                <a:buNone/>
              </a:pPr>
              <a:r>
                <a:rPr lang="en-US" sz="700">
                  <a:solidFill>
                    <a:srgbClr val="666666"/>
                  </a:solidFill>
                </a:rPr>
                <a:t>1600</a:t>
              </a:r>
            </a:p>
            <a:p>
              <a:pPr lvl="0" rtl="0">
                <a:spcBef>
                  <a:spcPts val="0"/>
                </a:spcBef>
                <a:buNone/>
              </a:pPr>
              <a:endParaRPr sz="700">
                <a:solidFill>
                  <a:srgbClr val="666666"/>
                </a:solidFill>
              </a:endParaRPr>
            </a:p>
            <a:p>
              <a:pPr lvl="0" rtl="0">
                <a:spcBef>
                  <a:spcPts val="0"/>
                </a:spcBef>
                <a:buNone/>
              </a:pPr>
              <a:r>
                <a:rPr lang="en-US" sz="700">
                  <a:solidFill>
                    <a:srgbClr val="666666"/>
                  </a:solidFill>
                </a:rPr>
                <a:t>1500</a:t>
              </a:r>
            </a:p>
            <a:p>
              <a:pPr lvl="0" rtl="0">
                <a:spcBef>
                  <a:spcPts val="0"/>
                </a:spcBef>
                <a:buNone/>
              </a:pPr>
              <a:endParaRPr sz="700">
                <a:solidFill>
                  <a:srgbClr val="666666"/>
                </a:solidFill>
              </a:endParaRPr>
            </a:p>
            <a:p>
              <a:pPr lvl="0" rtl="0">
                <a:spcBef>
                  <a:spcPts val="0"/>
                </a:spcBef>
                <a:buNone/>
              </a:pPr>
              <a:r>
                <a:rPr lang="en-US" sz="700">
                  <a:solidFill>
                    <a:srgbClr val="666666"/>
                  </a:solidFill>
                </a:rPr>
                <a:t>1400</a:t>
              </a:r>
            </a:p>
            <a:p>
              <a:pPr lvl="0" rtl="0">
                <a:spcBef>
                  <a:spcPts val="0"/>
                </a:spcBef>
                <a:buNone/>
              </a:pPr>
              <a:endParaRPr sz="700">
                <a:solidFill>
                  <a:srgbClr val="666666"/>
                </a:solidFill>
              </a:endParaRPr>
            </a:p>
            <a:p>
              <a:pPr lvl="0" rtl="0">
                <a:spcBef>
                  <a:spcPts val="0"/>
                </a:spcBef>
                <a:buNone/>
              </a:pPr>
              <a:r>
                <a:rPr lang="en-US" sz="700">
                  <a:solidFill>
                    <a:srgbClr val="666666"/>
                  </a:solidFill>
                </a:rPr>
                <a:t>1300</a:t>
              </a:r>
            </a:p>
            <a:p>
              <a:pPr lvl="0" rtl="0">
                <a:spcBef>
                  <a:spcPts val="0"/>
                </a:spcBef>
                <a:buNone/>
              </a:pPr>
              <a:endParaRPr sz="700">
                <a:solidFill>
                  <a:srgbClr val="666666"/>
                </a:solidFill>
              </a:endParaRPr>
            </a:p>
            <a:p>
              <a:pPr lvl="0" rtl="0">
                <a:spcBef>
                  <a:spcPts val="0"/>
                </a:spcBef>
                <a:buNone/>
              </a:pPr>
              <a:r>
                <a:rPr lang="en-US" sz="700">
                  <a:solidFill>
                    <a:srgbClr val="666666"/>
                  </a:solidFill>
                </a:rPr>
                <a:t>1200</a:t>
              </a:r>
            </a:p>
            <a:p>
              <a:pPr lvl="0" rtl="0">
                <a:spcBef>
                  <a:spcPts val="0"/>
                </a:spcBef>
                <a:buNone/>
              </a:pPr>
              <a:endParaRPr sz="700">
                <a:solidFill>
                  <a:srgbClr val="666666"/>
                </a:solidFill>
              </a:endParaRPr>
            </a:p>
            <a:p>
              <a:pPr lvl="0" rtl="0">
                <a:spcBef>
                  <a:spcPts val="0"/>
                </a:spcBef>
                <a:buNone/>
              </a:pPr>
              <a:r>
                <a:rPr lang="en-US" sz="700">
                  <a:solidFill>
                    <a:srgbClr val="666666"/>
                  </a:solidFill>
                </a:rPr>
                <a:t>1100</a:t>
              </a:r>
            </a:p>
            <a:p>
              <a:pPr lvl="0" rtl="0">
                <a:spcBef>
                  <a:spcPts val="0"/>
                </a:spcBef>
                <a:buNone/>
              </a:pPr>
              <a:endParaRPr sz="700">
                <a:solidFill>
                  <a:srgbClr val="666666"/>
                </a:solidFill>
              </a:endParaRPr>
            </a:p>
            <a:p>
              <a:pPr lvl="0" rtl="0">
                <a:spcBef>
                  <a:spcPts val="0"/>
                </a:spcBef>
                <a:buNone/>
              </a:pPr>
              <a:r>
                <a:rPr lang="en-US" sz="700">
                  <a:solidFill>
                    <a:srgbClr val="666666"/>
                  </a:solidFill>
                </a:rPr>
                <a:t>1000</a:t>
              </a:r>
            </a:p>
            <a:p>
              <a:pPr lvl="0" rtl="0">
                <a:spcBef>
                  <a:spcPts val="0"/>
                </a:spcBef>
                <a:buNone/>
              </a:pPr>
              <a:endParaRPr sz="700">
                <a:solidFill>
                  <a:srgbClr val="666666"/>
                </a:solidFill>
              </a:endParaRPr>
            </a:p>
            <a:p>
              <a:pPr lvl="0" rtl="0">
                <a:spcBef>
                  <a:spcPts val="0"/>
                </a:spcBef>
                <a:buNone/>
              </a:pPr>
              <a:r>
                <a:rPr lang="en-US" sz="700">
                  <a:solidFill>
                    <a:srgbClr val="666666"/>
                  </a:solidFill>
                </a:rPr>
                <a:t>900</a:t>
              </a:r>
            </a:p>
            <a:p>
              <a:pPr lvl="0" rtl="0">
                <a:spcBef>
                  <a:spcPts val="0"/>
                </a:spcBef>
                <a:buNone/>
              </a:pPr>
              <a:endParaRPr sz="700">
                <a:solidFill>
                  <a:srgbClr val="666666"/>
                </a:solidFill>
              </a:endParaRPr>
            </a:p>
            <a:p>
              <a:pPr lvl="0" rtl="0">
                <a:spcBef>
                  <a:spcPts val="0"/>
                </a:spcBef>
                <a:buNone/>
              </a:pPr>
              <a:r>
                <a:rPr lang="en-US" sz="700">
                  <a:solidFill>
                    <a:srgbClr val="666666"/>
                  </a:solidFill>
                </a:rPr>
                <a:t>800</a:t>
              </a:r>
            </a:p>
            <a:p>
              <a:pPr lvl="0" rtl="0">
                <a:spcBef>
                  <a:spcPts val="0"/>
                </a:spcBef>
                <a:buNone/>
              </a:pPr>
              <a:endParaRPr sz="700">
                <a:solidFill>
                  <a:srgbClr val="666666"/>
                </a:solidFill>
              </a:endParaRPr>
            </a:p>
            <a:p>
              <a:pPr lvl="0" rtl="0">
                <a:spcBef>
                  <a:spcPts val="0"/>
                </a:spcBef>
                <a:buNone/>
              </a:pPr>
              <a:r>
                <a:rPr lang="en-US" sz="700">
                  <a:solidFill>
                    <a:srgbClr val="666666"/>
                  </a:solidFill>
                </a:rPr>
                <a:t>700</a:t>
              </a:r>
            </a:p>
            <a:p>
              <a:pPr lvl="0" rtl="0">
                <a:spcBef>
                  <a:spcPts val="0"/>
                </a:spcBef>
                <a:buNone/>
              </a:pPr>
              <a:endParaRPr sz="700">
                <a:solidFill>
                  <a:srgbClr val="666666"/>
                </a:solidFill>
              </a:endParaRPr>
            </a:p>
            <a:p>
              <a:pPr lvl="0" rtl="0">
                <a:spcBef>
                  <a:spcPts val="0"/>
                </a:spcBef>
                <a:buNone/>
              </a:pPr>
              <a:r>
                <a:rPr lang="en-US" sz="700">
                  <a:solidFill>
                    <a:srgbClr val="666666"/>
                  </a:solidFill>
                </a:rPr>
                <a:t>600</a:t>
              </a:r>
            </a:p>
            <a:p>
              <a:pPr lvl="0" rtl="0">
                <a:spcBef>
                  <a:spcPts val="0"/>
                </a:spcBef>
                <a:buNone/>
              </a:pPr>
              <a:endParaRPr sz="700">
                <a:solidFill>
                  <a:srgbClr val="666666"/>
                </a:solidFill>
              </a:endParaRPr>
            </a:p>
            <a:p>
              <a:pPr lvl="0" rtl="0">
                <a:spcBef>
                  <a:spcPts val="0"/>
                </a:spcBef>
                <a:buNone/>
              </a:pPr>
              <a:r>
                <a:rPr lang="en-US" sz="700">
                  <a:solidFill>
                    <a:srgbClr val="666666"/>
                  </a:solidFill>
                </a:rPr>
                <a:t>500</a:t>
              </a:r>
            </a:p>
            <a:p>
              <a:pPr lvl="0" rtl="0">
                <a:spcBef>
                  <a:spcPts val="0"/>
                </a:spcBef>
                <a:buNone/>
              </a:pPr>
              <a:endParaRPr sz="700">
                <a:solidFill>
                  <a:srgbClr val="666666"/>
                </a:solidFill>
              </a:endParaRPr>
            </a:p>
            <a:p>
              <a:pPr lvl="0" rtl="0">
                <a:spcBef>
                  <a:spcPts val="0"/>
                </a:spcBef>
                <a:buNone/>
              </a:pPr>
              <a:r>
                <a:rPr lang="en-US" sz="700">
                  <a:solidFill>
                    <a:srgbClr val="666666"/>
                  </a:solidFill>
                </a:rPr>
                <a:t>400</a:t>
              </a:r>
            </a:p>
            <a:p>
              <a:pPr lvl="0" rtl="0">
                <a:spcBef>
                  <a:spcPts val="0"/>
                </a:spcBef>
                <a:buNone/>
              </a:pPr>
              <a:endParaRPr sz="700">
                <a:solidFill>
                  <a:srgbClr val="666666"/>
                </a:solidFill>
              </a:endParaRPr>
            </a:p>
            <a:p>
              <a:pPr lvl="0" rtl="0">
                <a:spcBef>
                  <a:spcPts val="0"/>
                </a:spcBef>
                <a:buNone/>
              </a:pPr>
              <a:r>
                <a:rPr lang="en-US" sz="700">
                  <a:solidFill>
                    <a:srgbClr val="666666"/>
                  </a:solidFill>
                </a:rPr>
                <a:t>300</a:t>
              </a:r>
            </a:p>
            <a:p>
              <a:pPr lvl="0" rtl="0">
                <a:spcBef>
                  <a:spcPts val="0"/>
                </a:spcBef>
                <a:buNone/>
              </a:pPr>
              <a:endParaRPr sz="700">
                <a:solidFill>
                  <a:srgbClr val="666666"/>
                </a:solidFill>
              </a:endParaRPr>
            </a:p>
            <a:p>
              <a:pPr lvl="0" rtl="0">
                <a:spcBef>
                  <a:spcPts val="0"/>
                </a:spcBef>
                <a:buNone/>
              </a:pPr>
              <a:r>
                <a:rPr lang="en-US" sz="700">
                  <a:solidFill>
                    <a:srgbClr val="666666"/>
                  </a:solidFill>
                </a:rPr>
                <a:t>200</a:t>
              </a:r>
            </a:p>
            <a:p>
              <a:pPr lvl="0" rtl="0">
                <a:spcBef>
                  <a:spcPts val="0"/>
                </a:spcBef>
                <a:buNone/>
              </a:pPr>
              <a:endParaRPr sz="700">
                <a:solidFill>
                  <a:srgbClr val="666666"/>
                </a:solidFill>
              </a:endParaRPr>
            </a:p>
            <a:p>
              <a:pPr lvl="0" rtl="0">
                <a:spcBef>
                  <a:spcPts val="0"/>
                </a:spcBef>
                <a:buNone/>
              </a:pPr>
              <a:r>
                <a:rPr lang="en-US" sz="700">
                  <a:solidFill>
                    <a:srgbClr val="666666"/>
                  </a:solidFill>
                </a:rPr>
                <a:t>100</a:t>
              </a:r>
            </a:p>
            <a:p>
              <a:pPr lvl="0" rtl="0">
                <a:spcBef>
                  <a:spcPts val="0"/>
                </a:spcBef>
                <a:buNone/>
              </a:pPr>
              <a:endParaRPr sz="700">
                <a:solidFill>
                  <a:srgbClr val="666666"/>
                </a:solidFill>
              </a:endParaRPr>
            </a:p>
            <a:p>
              <a:pPr lvl="0" rtl="0">
                <a:spcBef>
                  <a:spcPts val="0"/>
                </a:spcBef>
                <a:buNone/>
              </a:pPr>
              <a:r>
                <a:rPr lang="en-US" sz="700">
                  <a:solidFill>
                    <a:srgbClr val="666666"/>
                  </a:solidFill>
                </a:rPr>
                <a:t>0</a:t>
              </a:r>
            </a:p>
          </p:txBody>
        </p:sp>
        <p:sp>
          <p:nvSpPr>
            <p:cNvPr id="210" name="Shape 210"/>
            <p:cNvSpPr txBox="1"/>
            <p:nvPr/>
          </p:nvSpPr>
          <p:spPr>
            <a:xfrm>
              <a:off x="6231875" y="1531650"/>
              <a:ext cx="6407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mm.</a:t>
              </a:r>
            </a:p>
          </p:txBody>
        </p:sp>
      </p:grpSp>
      <p:pic>
        <p:nvPicPr>
          <p:cNvPr id="211" name="Shape 211"/>
          <p:cNvPicPr preferRelativeResize="0"/>
          <p:nvPr/>
        </p:nvPicPr>
        <p:blipFill rotWithShape="1">
          <a:blip r:embed="rId6">
            <a:alphaModFix/>
            <a:extLst>
              <a:ext uri="{28A0092B-C50C-407E-A947-70E740481C1C}">
                <a14:useLocalDpi xmlns:a14="http://schemas.microsoft.com/office/drawing/2010/main" val="0"/>
              </a:ext>
            </a:extLst>
          </a:blip>
          <a:srcRect/>
          <a:stretch/>
        </p:blipFill>
        <p:spPr>
          <a:xfrm>
            <a:off x="1836845" y="2029551"/>
            <a:ext cx="328751" cy="4660124"/>
          </a:xfrm>
          <a:prstGeom prst="rect">
            <a:avLst/>
          </a:prstGeom>
          <a:noFill/>
          <a:ln>
            <a:noFill/>
          </a:ln>
        </p:spPr>
      </p:pic>
      <p:sp>
        <p:nvSpPr>
          <p:cNvPr id="212" name="Shape 212"/>
          <p:cNvSpPr txBox="1"/>
          <p:nvPr/>
        </p:nvSpPr>
        <p:spPr>
          <a:xfrm>
            <a:off x="1659875" y="1760250"/>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pic>
        <p:nvPicPr>
          <p:cNvPr id="213" name="Shape 213"/>
          <p:cNvPicPr preferRelativeResize="0"/>
          <p:nvPr/>
        </p:nvPicPr>
        <p:blipFill rotWithShape="1">
          <a:blip r:embed="rId12">
            <a:alphaModFix/>
            <a:extLst>
              <a:ext uri="{28A0092B-C50C-407E-A947-70E740481C1C}">
                <a14:useLocalDpi xmlns:a14="http://schemas.microsoft.com/office/drawing/2010/main" val="0"/>
              </a:ext>
            </a:extLst>
          </a:blip>
          <a:srcRect/>
          <a:stretch/>
        </p:blipFill>
        <p:spPr>
          <a:xfrm>
            <a:off x="1715350" y="2144850"/>
            <a:ext cx="121500" cy="4463051"/>
          </a:xfrm>
          <a:prstGeom prst="rect">
            <a:avLst/>
          </a:prstGeom>
          <a:noFill/>
          <a:ln>
            <a:noFill/>
          </a:ln>
        </p:spPr>
      </p:pic>
      <p:sp>
        <p:nvSpPr>
          <p:cNvPr id="214" name="Shape 214"/>
          <p:cNvSpPr txBox="1">
            <a:spLocks noGrp="1"/>
          </p:cNvSpPr>
          <p:nvPr>
            <p:ph type="title"/>
          </p:nvPr>
        </p:nvSpPr>
        <p:spPr>
          <a:xfrm>
            <a:off x="396876" y="144431"/>
            <a:ext cx="6191400" cy="696899"/>
          </a:xfrm>
          <a:prstGeom prst="rect">
            <a:avLst/>
          </a:prstGeom>
        </p:spPr>
        <p:txBody>
          <a:bodyPr lIns="91425" tIns="91425" rIns="91425" bIns="91425" anchor="t" anchorCtr="0">
            <a:noAutofit/>
          </a:bodyPr>
          <a:lstStyle/>
          <a:p>
            <a:pPr lvl="0" rtl="0">
              <a:spcBef>
                <a:spcPts val="0"/>
              </a:spcBef>
              <a:buNone/>
            </a:pPr>
            <a:r>
              <a:rPr lang="en-US" sz="2800">
                <a:solidFill>
                  <a:schemeClr val="accent1"/>
                </a:solidFill>
              </a:rPr>
              <a:t>Resultados</a:t>
            </a: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Shape 220"/>
          <p:cNvPicPr preferRelativeResize="0"/>
          <p:nvPr/>
        </p:nvPicPr>
        <p:blipFill rotWithShape="1">
          <a:blip r:embed="rId3">
            <a:alphaModFix/>
            <a:extLst>
              <a:ext uri="{28A0092B-C50C-407E-A947-70E740481C1C}">
                <a14:useLocalDpi xmlns:a14="http://schemas.microsoft.com/office/drawing/2010/main" val="0"/>
              </a:ext>
            </a:extLst>
          </a:blip>
          <a:srcRect t="2381" r="10265"/>
          <a:stretch/>
        </p:blipFill>
        <p:spPr>
          <a:xfrm>
            <a:off x="6454000" y="2042525"/>
            <a:ext cx="1484774" cy="4845626"/>
          </a:xfrm>
          <a:prstGeom prst="rect">
            <a:avLst/>
          </a:prstGeom>
          <a:noFill/>
          <a:ln>
            <a:noFill/>
          </a:ln>
        </p:spPr>
      </p:pic>
      <p:sp>
        <p:nvSpPr>
          <p:cNvPr id="221" name="Shape 221"/>
          <p:cNvSpPr txBox="1">
            <a:spLocks noGrp="1"/>
          </p:cNvSpPr>
          <p:nvPr>
            <p:ph type="body" idx="1"/>
          </p:nvPr>
        </p:nvSpPr>
        <p:spPr>
          <a:xfrm rot="-5400000">
            <a:off x="50575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8.5 </a:t>
            </a:r>
          </a:p>
        </p:txBody>
      </p:sp>
      <p:sp>
        <p:nvSpPr>
          <p:cNvPr id="222" name="Shape 222"/>
          <p:cNvSpPr txBox="1">
            <a:spLocks noGrp="1"/>
          </p:cNvSpPr>
          <p:nvPr>
            <p:ph type="body" idx="2"/>
          </p:nvPr>
        </p:nvSpPr>
        <p:spPr>
          <a:xfrm>
            <a:off x="2396150" y="956800"/>
            <a:ext cx="4490100"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2400" b="1">
                <a:solidFill>
                  <a:schemeClr val="dk1"/>
                </a:solidFill>
              </a:rPr>
              <a:t>Temperatura media anual</a:t>
            </a:r>
          </a:p>
        </p:txBody>
      </p:sp>
      <p:grpSp>
        <p:nvGrpSpPr>
          <p:cNvPr id="223" name="Shape 223"/>
          <p:cNvGrpSpPr/>
          <p:nvPr/>
        </p:nvGrpSpPr>
        <p:grpSpPr>
          <a:xfrm>
            <a:off x="2412500" y="2258151"/>
            <a:ext cx="438896" cy="4660124"/>
            <a:chOff x="2412500" y="2258151"/>
            <a:chExt cx="438896" cy="4660124"/>
          </a:xfrm>
        </p:grpSpPr>
        <p:pic>
          <p:nvPicPr>
            <p:cNvPr id="224" name="Shape 224"/>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2522645" y="2258151"/>
              <a:ext cx="328751" cy="4660124"/>
            </a:xfrm>
            <a:prstGeom prst="rect">
              <a:avLst/>
            </a:prstGeom>
            <a:noFill/>
            <a:ln>
              <a:noFill/>
            </a:ln>
          </p:spPr>
        </p:pic>
        <p:pic>
          <p:nvPicPr>
            <p:cNvPr id="225" name="Shape 225"/>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2412500" y="2373450"/>
              <a:ext cx="110150" cy="4463051"/>
            </a:xfrm>
            <a:prstGeom prst="rect">
              <a:avLst/>
            </a:prstGeom>
            <a:noFill/>
            <a:ln>
              <a:noFill/>
            </a:ln>
          </p:spPr>
        </p:pic>
      </p:grpSp>
      <p:sp>
        <p:nvSpPr>
          <p:cNvPr id="226" name="Shape 226"/>
          <p:cNvSpPr txBox="1">
            <a:spLocks noGrp="1"/>
          </p:cNvSpPr>
          <p:nvPr>
            <p:ph type="body" idx="3"/>
          </p:nvPr>
        </p:nvSpPr>
        <p:spPr>
          <a:xfrm>
            <a:off x="3645655" y="1417201"/>
            <a:ext cx="4294499" cy="696899"/>
          </a:xfrm>
          <a:prstGeom prst="rect">
            <a:avLst/>
          </a:prstGeom>
          <a:noFill/>
          <a:ln>
            <a:noFill/>
          </a:ln>
        </p:spPr>
        <p:txBody>
          <a:bodyPr lIns="91425" tIns="45700" rIns="91425" bIns="45700" anchor="t" anchorCtr="0">
            <a:noAutofit/>
          </a:bodyPr>
          <a:lstStyle/>
          <a:p>
            <a:pPr marR="0" algn="ctr" rtl="0">
              <a:lnSpc>
                <a:spcPct val="100000"/>
              </a:lnSpc>
              <a:spcBef>
                <a:spcPts val="0"/>
              </a:spcBef>
              <a:spcAft>
                <a:spcPts val="0"/>
              </a:spcAft>
              <a:buNone/>
            </a:pPr>
            <a:r>
              <a:rPr lang="en-US" sz="1600">
                <a:solidFill>
                  <a:schemeClr val="dk1"/>
                </a:solidFill>
              </a:rPr>
              <a:t>Cambio climático modelo CCSM4 </a:t>
            </a:r>
          </a:p>
          <a:p>
            <a:pPr marR="0" lvl="0" algn="ctr" rtl="0">
              <a:lnSpc>
                <a:spcPct val="100000"/>
              </a:lnSpc>
              <a:spcBef>
                <a:spcPts val="0"/>
              </a:spcBef>
              <a:spcAft>
                <a:spcPts val="0"/>
              </a:spcAft>
              <a:buNone/>
            </a:pPr>
            <a:r>
              <a:rPr lang="en-US" sz="1600">
                <a:solidFill>
                  <a:schemeClr val="dk1"/>
                </a:solidFill>
              </a:rPr>
              <a:t>(2031-2050) - (1986-2005)</a:t>
            </a:r>
          </a:p>
        </p:txBody>
      </p:sp>
      <p:sp>
        <p:nvSpPr>
          <p:cNvPr id="227" name="Shape 227"/>
          <p:cNvSpPr txBox="1">
            <a:spLocks noGrp="1"/>
          </p:cNvSpPr>
          <p:nvPr>
            <p:ph type="body" idx="4"/>
          </p:nvPr>
        </p:nvSpPr>
        <p:spPr>
          <a:xfrm>
            <a:off x="1101830" y="1417201"/>
            <a:ext cx="1990025"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smtClean="0">
                <a:solidFill>
                  <a:schemeClr val="dk1"/>
                </a:solidFill>
              </a:rPr>
              <a:t>ERA-Interim</a:t>
            </a:r>
          </a:p>
          <a:p>
            <a:pPr marR="0" lvl="0" algn="l" rtl="0">
              <a:lnSpc>
                <a:spcPct val="100000"/>
              </a:lnSpc>
              <a:spcBef>
                <a:spcPts val="0"/>
              </a:spcBef>
              <a:spcAft>
                <a:spcPts val="0"/>
              </a:spcAft>
              <a:buNone/>
            </a:pPr>
            <a:r>
              <a:rPr lang="en-US" sz="1600" dirty="0" smtClean="0">
                <a:solidFill>
                  <a:schemeClr val="dk1"/>
                </a:solidFill>
              </a:rPr>
              <a:t>(</a:t>
            </a:r>
            <a:r>
              <a:rPr lang="en-US" sz="1600" dirty="0">
                <a:solidFill>
                  <a:schemeClr val="dk1"/>
                </a:solidFill>
              </a:rPr>
              <a:t>1986-2005)</a:t>
            </a:r>
          </a:p>
        </p:txBody>
      </p:sp>
      <p:sp>
        <p:nvSpPr>
          <p:cNvPr id="228" name="Shape 228"/>
          <p:cNvSpPr txBox="1">
            <a:spLocks noGrp="1"/>
          </p:cNvSpPr>
          <p:nvPr>
            <p:ph type="body" idx="5"/>
          </p:nvPr>
        </p:nvSpPr>
        <p:spPr>
          <a:xfrm rot="-5400000">
            <a:off x="3811125" y="4284375"/>
            <a:ext cx="1490699" cy="3545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a:solidFill>
                  <a:schemeClr val="dk1"/>
                </a:solidFill>
              </a:rPr>
              <a:t>Escenario  2.6</a:t>
            </a:r>
          </a:p>
          <a:p>
            <a:pPr marR="0" lvl="0" algn="ctr" rtl="0">
              <a:lnSpc>
                <a:spcPct val="100000"/>
              </a:lnSpc>
              <a:spcBef>
                <a:spcPts val="0"/>
              </a:spcBef>
              <a:spcAft>
                <a:spcPts val="0"/>
              </a:spcAft>
              <a:buNone/>
            </a:pPr>
            <a:endParaRPr sz="1600">
              <a:solidFill>
                <a:schemeClr val="dk1"/>
              </a:solidFill>
            </a:endParaRPr>
          </a:p>
        </p:txBody>
      </p:sp>
      <p:pic>
        <p:nvPicPr>
          <p:cNvPr id="229" name="Shape 229"/>
          <p:cNvPicPr preferRelativeResize="0"/>
          <p:nvPr/>
        </p:nvPicPr>
        <p:blipFill rotWithShape="1">
          <a:blip r:embed="rId6">
            <a:alphaModFix/>
            <a:extLst>
              <a:ext uri="{28A0092B-C50C-407E-A947-70E740481C1C}">
                <a14:useLocalDpi xmlns:a14="http://schemas.microsoft.com/office/drawing/2010/main" val="0"/>
              </a:ext>
            </a:extLst>
          </a:blip>
          <a:srcRect t="2381" r="10265"/>
          <a:stretch/>
        </p:blipFill>
        <p:spPr>
          <a:xfrm>
            <a:off x="3998300" y="2042525"/>
            <a:ext cx="1484774" cy="4845626"/>
          </a:xfrm>
          <a:prstGeom prst="rect">
            <a:avLst/>
          </a:prstGeom>
          <a:noFill/>
          <a:ln>
            <a:noFill/>
          </a:ln>
        </p:spPr>
      </p:pic>
      <p:pic>
        <p:nvPicPr>
          <p:cNvPr id="230" name="Shape 230"/>
          <p:cNvPicPr preferRelativeResize="0"/>
          <p:nvPr/>
        </p:nvPicPr>
        <p:blipFill rotWithShape="1">
          <a:blip r:embed="rId7">
            <a:alphaModFix/>
            <a:extLst>
              <a:ext uri="{28A0092B-C50C-407E-A947-70E740481C1C}">
                <a14:useLocalDpi xmlns:a14="http://schemas.microsoft.com/office/drawing/2010/main" val="0"/>
              </a:ext>
            </a:extLst>
          </a:blip>
          <a:srcRect t="2381" r="17566"/>
          <a:stretch/>
        </p:blipFill>
        <p:spPr>
          <a:xfrm>
            <a:off x="1048625" y="2042525"/>
            <a:ext cx="1363875" cy="4845626"/>
          </a:xfrm>
          <a:prstGeom prst="rect">
            <a:avLst/>
          </a:prstGeom>
          <a:noFill/>
          <a:ln>
            <a:noFill/>
          </a:ln>
        </p:spPr>
      </p:pic>
      <p:sp>
        <p:nvSpPr>
          <p:cNvPr id="231" name="Shape 231"/>
          <p:cNvSpPr txBox="1">
            <a:spLocks noGrp="1"/>
          </p:cNvSpPr>
          <p:nvPr>
            <p:ph type="body" idx="6"/>
          </p:nvPr>
        </p:nvSpPr>
        <p:spPr>
          <a:xfrm rot="-5400000">
            <a:off x="25429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2.6 </a:t>
            </a:r>
          </a:p>
        </p:txBody>
      </p:sp>
      <p:sp>
        <p:nvSpPr>
          <p:cNvPr id="232" name="Shape 232"/>
          <p:cNvSpPr/>
          <p:nvPr/>
        </p:nvSpPr>
        <p:spPr>
          <a:xfrm>
            <a:off x="69505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33" name="Shape 233"/>
          <p:cNvSpPr/>
          <p:nvPr/>
        </p:nvSpPr>
        <p:spPr>
          <a:xfrm>
            <a:off x="45121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34" name="Shape 234"/>
          <p:cNvSpPr/>
          <p:nvPr/>
        </p:nvSpPr>
        <p:spPr>
          <a:xfrm>
            <a:off x="15403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35" name="Shape 235"/>
          <p:cNvSpPr txBox="1"/>
          <p:nvPr/>
        </p:nvSpPr>
        <p:spPr>
          <a:xfrm>
            <a:off x="2345675" y="1959104"/>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236" name="Shape 236"/>
          <p:cNvSpPr txBox="1"/>
          <p:nvPr/>
        </p:nvSpPr>
        <p:spPr>
          <a:xfrm>
            <a:off x="5606800" y="1959525"/>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237" name="Shape 237"/>
          <p:cNvSpPr txBox="1"/>
          <p:nvPr/>
        </p:nvSpPr>
        <p:spPr>
          <a:xfrm>
            <a:off x="8066475" y="1929779"/>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238" name="Shape 238"/>
          <p:cNvSpPr txBox="1"/>
          <p:nvPr/>
        </p:nvSpPr>
        <p:spPr>
          <a:xfrm>
            <a:off x="5413129" y="1992954"/>
            <a:ext cx="431400" cy="4845600"/>
          </a:xfrm>
          <a:prstGeom prst="rect">
            <a:avLst/>
          </a:prstGeom>
          <a:noFill/>
          <a:ln>
            <a:noFill/>
          </a:ln>
        </p:spPr>
        <p:txBody>
          <a:bodyPr lIns="91425" tIns="91425" rIns="91425" bIns="91425" anchor="t" anchorCtr="0">
            <a:noAutofit/>
          </a:bodyPr>
          <a:lstStyle/>
          <a:p>
            <a:pPr rtl="0">
              <a:spcBef>
                <a:spcPts val="0"/>
              </a:spcBef>
              <a:buNone/>
            </a:pPr>
            <a:r>
              <a:rPr lang="en-US" sz="800"/>
              <a:t>1.9</a:t>
            </a:r>
          </a:p>
          <a:p>
            <a:pPr rtl="0">
              <a:spcBef>
                <a:spcPts val="0"/>
              </a:spcBef>
              <a:buNone/>
            </a:pPr>
            <a:endParaRPr sz="800"/>
          </a:p>
          <a:p>
            <a:pPr rtl="0">
              <a:spcBef>
                <a:spcPts val="0"/>
              </a:spcBef>
              <a:buNone/>
            </a:pPr>
            <a:r>
              <a:rPr lang="en-US" sz="800"/>
              <a:t>1.8</a:t>
            </a:r>
          </a:p>
          <a:p>
            <a:pPr rtl="0">
              <a:spcBef>
                <a:spcPts val="0"/>
              </a:spcBef>
              <a:buNone/>
            </a:pPr>
            <a:endParaRPr sz="800"/>
          </a:p>
          <a:p>
            <a:pPr rtl="0">
              <a:spcBef>
                <a:spcPts val="0"/>
              </a:spcBef>
              <a:buNone/>
            </a:pPr>
            <a:r>
              <a:rPr lang="en-US" sz="800"/>
              <a:t>1.7</a:t>
            </a:r>
          </a:p>
          <a:p>
            <a:pPr rtl="0">
              <a:spcBef>
                <a:spcPts val="0"/>
              </a:spcBef>
              <a:buNone/>
            </a:pPr>
            <a:endParaRPr sz="800"/>
          </a:p>
          <a:p>
            <a:pPr rtl="0">
              <a:spcBef>
                <a:spcPts val="0"/>
              </a:spcBef>
              <a:buNone/>
            </a:pPr>
            <a:r>
              <a:rPr lang="en-US" sz="800"/>
              <a:t>1.6</a:t>
            </a:r>
          </a:p>
          <a:p>
            <a:pPr rtl="0">
              <a:spcBef>
                <a:spcPts val="0"/>
              </a:spcBef>
              <a:buNone/>
            </a:pPr>
            <a:endParaRPr sz="800"/>
          </a:p>
          <a:p>
            <a:pPr rtl="0">
              <a:spcBef>
                <a:spcPts val="0"/>
              </a:spcBef>
              <a:buNone/>
            </a:pPr>
            <a:r>
              <a:rPr lang="en-US" sz="800"/>
              <a:t>1.5</a:t>
            </a:r>
          </a:p>
          <a:p>
            <a:pPr rtl="0">
              <a:spcBef>
                <a:spcPts val="0"/>
              </a:spcBef>
              <a:buNone/>
            </a:pPr>
            <a:endParaRPr sz="800"/>
          </a:p>
          <a:p>
            <a:pPr rtl="0">
              <a:spcBef>
                <a:spcPts val="0"/>
              </a:spcBef>
              <a:buNone/>
            </a:pPr>
            <a:r>
              <a:rPr lang="en-US" sz="800"/>
              <a:t>1.4</a:t>
            </a:r>
          </a:p>
          <a:p>
            <a:pPr rtl="0">
              <a:spcBef>
                <a:spcPts val="0"/>
              </a:spcBef>
              <a:buNone/>
            </a:pPr>
            <a:endParaRPr sz="800"/>
          </a:p>
          <a:p>
            <a:pPr rtl="0">
              <a:spcBef>
                <a:spcPts val="0"/>
              </a:spcBef>
              <a:buNone/>
            </a:pPr>
            <a:r>
              <a:rPr lang="en-US" sz="800"/>
              <a:t>1.3</a:t>
            </a:r>
          </a:p>
          <a:p>
            <a:pPr rtl="0">
              <a:spcBef>
                <a:spcPts val="0"/>
              </a:spcBef>
              <a:buNone/>
            </a:pPr>
            <a:endParaRPr sz="800"/>
          </a:p>
          <a:p>
            <a:pPr rtl="0">
              <a:spcBef>
                <a:spcPts val="0"/>
              </a:spcBef>
              <a:buNone/>
            </a:pPr>
            <a:r>
              <a:rPr lang="en-US" sz="800"/>
              <a:t>1.2</a:t>
            </a:r>
          </a:p>
          <a:p>
            <a:pPr rtl="0">
              <a:spcBef>
                <a:spcPts val="0"/>
              </a:spcBef>
              <a:buNone/>
            </a:pPr>
            <a:endParaRPr sz="800"/>
          </a:p>
          <a:p>
            <a:pPr rtl="0">
              <a:spcBef>
                <a:spcPts val="0"/>
              </a:spcBef>
              <a:buNone/>
            </a:pPr>
            <a:r>
              <a:rPr lang="en-US" sz="800"/>
              <a:t>1.1</a:t>
            </a:r>
          </a:p>
          <a:p>
            <a:pPr rtl="0">
              <a:spcBef>
                <a:spcPts val="0"/>
              </a:spcBef>
              <a:buNone/>
            </a:pPr>
            <a:endParaRPr sz="800"/>
          </a:p>
          <a:p>
            <a:pPr rtl="0">
              <a:spcBef>
                <a:spcPts val="0"/>
              </a:spcBef>
              <a:buNone/>
            </a:pPr>
            <a:r>
              <a:rPr lang="en-US" sz="800"/>
              <a:t>1.0</a:t>
            </a:r>
          </a:p>
          <a:p>
            <a:pPr rtl="0">
              <a:spcBef>
                <a:spcPts val="0"/>
              </a:spcBef>
              <a:buNone/>
            </a:pPr>
            <a:endParaRPr sz="800"/>
          </a:p>
          <a:p>
            <a:pPr rtl="0">
              <a:spcBef>
                <a:spcPts val="0"/>
              </a:spcBef>
              <a:buNone/>
            </a:pPr>
            <a:r>
              <a:rPr lang="en-US" sz="800"/>
              <a:t>0.9</a:t>
            </a:r>
          </a:p>
          <a:p>
            <a:pPr rtl="0">
              <a:spcBef>
                <a:spcPts val="0"/>
              </a:spcBef>
              <a:buNone/>
            </a:pPr>
            <a:endParaRPr sz="800"/>
          </a:p>
          <a:p>
            <a:pPr rtl="0">
              <a:spcBef>
                <a:spcPts val="0"/>
              </a:spcBef>
              <a:buNone/>
            </a:pPr>
            <a:r>
              <a:rPr lang="en-US" sz="800"/>
              <a:t>0.8</a:t>
            </a:r>
          </a:p>
          <a:p>
            <a:pPr rtl="0">
              <a:spcBef>
                <a:spcPts val="0"/>
              </a:spcBef>
              <a:buNone/>
            </a:pPr>
            <a:endParaRPr sz="800"/>
          </a:p>
          <a:p>
            <a:pPr rtl="0">
              <a:spcBef>
                <a:spcPts val="0"/>
              </a:spcBef>
              <a:buNone/>
            </a:pPr>
            <a:r>
              <a:rPr lang="en-US" sz="800"/>
              <a:t>0.7</a:t>
            </a:r>
          </a:p>
          <a:p>
            <a:pPr rtl="0">
              <a:spcBef>
                <a:spcPts val="0"/>
              </a:spcBef>
              <a:buNone/>
            </a:pPr>
            <a:endParaRPr sz="800"/>
          </a:p>
          <a:p>
            <a:pPr rtl="0">
              <a:spcBef>
                <a:spcPts val="0"/>
              </a:spcBef>
              <a:buNone/>
            </a:pPr>
            <a:r>
              <a:rPr lang="en-US" sz="800"/>
              <a:t>0.6</a:t>
            </a:r>
          </a:p>
          <a:p>
            <a:pPr rtl="0">
              <a:spcBef>
                <a:spcPts val="0"/>
              </a:spcBef>
              <a:buNone/>
            </a:pPr>
            <a:endParaRPr sz="800"/>
          </a:p>
          <a:p>
            <a:pPr rtl="0">
              <a:spcBef>
                <a:spcPts val="0"/>
              </a:spcBef>
              <a:buNone/>
            </a:pPr>
            <a:r>
              <a:rPr lang="en-US" sz="800"/>
              <a:t>0.5</a:t>
            </a:r>
          </a:p>
          <a:p>
            <a:pPr rtl="0">
              <a:spcBef>
                <a:spcPts val="0"/>
              </a:spcBef>
              <a:buNone/>
            </a:pPr>
            <a:endParaRPr sz="800"/>
          </a:p>
          <a:p>
            <a:pPr rtl="0">
              <a:spcBef>
                <a:spcPts val="0"/>
              </a:spcBef>
              <a:buNone/>
            </a:pPr>
            <a:r>
              <a:rPr lang="en-US" sz="800"/>
              <a:t>0.4</a:t>
            </a:r>
          </a:p>
          <a:p>
            <a:pPr rtl="0">
              <a:spcBef>
                <a:spcPts val="0"/>
              </a:spcBef>
              <a:buNone/>
            </a:pPr>
            <a:endParaRPr sz="800"/>
          </a:p>
          <a:p>
            <a:pPr rtl="0">
              <a:spcBef>
                <a:spcPts val="0"/>
              </a:spcBef>
              <a:buNone/>
            </a:pPr>
            <a:r>
              <a:rPr lang="en-US" sz="800"/>
              <a:t>0.3</a:t>
            </a:r>
          </a:p>
          <a:p>
            <a:pPr rtl="0">
              <a:spcBef>
                <a:spcPts val="0"/>
              </a:spcBef>
              <a:buNone/>
            </a:pPr>
            <a:endParaRPr sz="800"/>
          </a:p>
          <a:p>
            <a:pPr rtl="0">
              <a:spcBef>
                <a:spcPts val="0"/>
              </a:spcBef>
              <a:buNone/>
            </a:pPr>
            <a:r>
              <a:rPr lang="en-US" sz="800"/>
              <a:t>0.2</a:t>
            </a:r>
          </a:p>
          <a:p>
            <a:pPr rtl="0">
              <a:spcBef>
                <a:spcPts val="0"/>
              </a:spcBef>
              <a:buNone/>
            </a:pPr>
            <a:endParaRPr sz="800"/>
          </a:p>
          <a:p>
            <a:pPr rtl="0">
              <a:spcBef>
                <a:spcPts val="0"/>
              </a:spcBef>
              <a:buNone/>
            </a:pPr>
            <a:r>
              <a:rPr lang="en-US" sz="800"/>
              <a:t>0.1</a:t>
            </a:r>
          </a:p>
          <a:p>
            <a:pPr rtl="0">
              <a:spcBef>
                <a:spcPts val="0"/>
              </a:spcBef>
              <a:buNone/>
            </a:pPr>
            <a:endParaRPr sz="800"/>
          </a:p>
          <a:p>
            <a:pPr>
              <a:spcBef>
                <a:spcPts val="0"/>
              </a:spcBef>
              <a:buNone/>
            </a:pPr>
            <a:r>
              <a:rPr lang="en-US" sz="800"/>
              <a:t>0</a:t>
            </a:r>
          </a:p>
        </p:txBody>
      </p:sp>
      <p:sp>
        <p:nvSpPr>
          <p:cNvPr id="239" name="Shape 239"/>
          <p:cNvSpPr txBox="1"/>
          <p:nvPr/>
        </p:nvSpPr>
        <p:spPr>
          <a:xfrm>
            <a:off x="7851529" y="1992954"/>
            <a:ext cx="431400" cy="4845600"/>
          </a:xfrm>
          <a:prstGeom prst="rect">
            <a:avLst/>
          </a:prstGeom>
          <a:noFill/>
          <a:ln>
            <a:noFill/>
          </a:ln>
        </p:spPr>
        <p:txBody>
          <a:bodyPr lIns="91425" tIns="91425" rIns="91425" bIns="91425" anchor="t" anchorCtr="0">
            <a:noAutofit/>
          </a:bodyPr>
          <a:lstStyle/>
          <a:p>
            <a:pPr lvl="0" rtl="0">
              <a:spcBef>
                <a:spcPts val="0"/>
              </a:spcBef>
              <a:buNone/>
            </a:pPr>
            <a:r>
              <a:rPr lang="en-US" sz="800"/>
              <a:t>1.9</a:t>
            </a:r>
          </a:p>
          <a:p>
            <a:pPr lvl="0" rtl="0">
              <a:spcBef>
                <a:spcPts val="0"/>
              </a:spcBef>
              <a:buNone/>
            </a:pPr>
            <a:endParaRPr sz="800"/>
          </a:p>
          <a:p>
            <a:pPr lvl="0" rtl="0">
              <a:spcBef>
                <a:spcPts val="0"/>
              </a:spcBef>
              <a:buNone/>
            </a:pPr>
            <a:r>
              <a:rPr lang="en-US" sz="800"/>
              <a:t>1.8</a:t>
            </a:r>
          </a:p>
          <a:p>
            <a:pPr lvl="0" rtl="0">
              <a:spcBef>
                <a:spcPts val="0"/>
              </a:spcBef>
              <a:buNone/>
            </a:pPr>
            <a:endParaRPr sz="800"/>
          </a:p>
          <a:p>
            <a:pPr lvl="0" rtl="0">
              <a:spcBef>
                <a:spcPts val="0"/>
              </a:spcBef>
              <a:buNone/>
            </a:pPr>
            <a:r>
              <a:rPr lang="en-US" sz="800"/>
              <a:t>1.7</a:t>
            </a:r>
          </a:p>
          <a:p>
            <a:pPr lvl="0" rtl="0">
              <a:spcBef>
                <a:spcPts val="0"/>
              </a:spcBef>
              <a:buNone/>
            </a:pPr>
            <a:endParaRPr sz="800"/>
          </a:p>
          <a:p>
            <a:pPr lvl="0" rtl="0">
              <a:spcBef>
                <a:spcPts val="0"/>
              </a:spcBef>
              <a:buNone/>
            </a:pPr>
            <a:r>
              <a:rPr lang="en-US" sz="800"/>
              <a:t>1.6</a:t>
            </a:r>
          </a:p>
          <a:p>
            <a:pPr lvl="0" rtl="0">
              <a:spcBef>
                <a:spcPts val="0"/>
              </a:spcBef>
              <a:buNone/>
            </a:pPr>
            <a:endParaRPr sz="800"/>
          </a:p>
          <a:p>
            <a:pPr lvl="0" rtl="0">
              <a:spcBef>
                <a:spcPts val="0"/>
              </a:spcBef>
              <a:buNone/>
            </a:pPr>
            <a:r>
              <a:rPr lang="en-US" sz="800"/>
              <a:t>1.5</a:t>
            </a:r>
          </a:p>
          <a:p>
            <a:pPr lvl="0" rtl="0">
              <a:spcBef>
                <a:spcPts val="0"/>
              </a:spcBef>
              <a:buNone/>
            </a:pPr>
            <a:endParaRPr sz="800"/>
          </a:p>
          <a:p>
            <a:pPr lvl="0" rtl="0">
              <a:spcBef>
                <a:spcPts val="0"/>
              </a:spcBef>
              <a:buNone/>
            </a:pPr>
            <a:r>
              <a:rPr lang="en-US" sz="800"/>
              <a:t>1.4</a:t>
            </a:r>
          </a:p>
          <a:p>
            <a:pPr lvl="0" rtl="0">
              <a:spcBef>
                <a:spcPts val="0"/>
              </a:spcBef>
              <a:buNone/>
            </a:pPr>
            <a:endParaRPr sz="800"/>
          </a:p>
          <a:p>
            <a:pPr lvl="0" rtl="0">
              <a:spcBef>
                <a:spcPts val="0"/>
              </a:spcBef>
              <a:buNone/>
            </a:pPr>
            <a:r>
              <a:rPr lang="en-US" sz="800"/>
              <a:t>1.3</a:t>
            </a:r>
          </a:p>
          <a:p>
            <a:pPr lvl="0" rtl="0">
              <a:spcBef>
                <a:spcPts val="0"/>
              </a:spcBef>
              <a:buNone/>
            </a:pPr>
            <a:endParaRPr sz="800"/>
          </a:p>
          <a:p>
            <a:pPr lvl="0" rtl="0">
              <a:spcBef>
                <a:spcPts val="0"/>
              </a:spcBef>
              <a:buNone/>
            </a:pPr>
            <a:r>
              <a:rPr lang="en-US" sz="800"/>
              <a:t>1.2</a:t>
            </a:r>
          </a:p>
          <a:p>
            <a:pPr lvl="0" rtl="0">
              <a:spcBef>
                <a:spcPts val="0"/>
              </a:spcBef>
              <a:buNone/>
            </a:pPr>
            <a:endParaRPr sz="800"/>
          </a:p>
          <a:p>
            <a:pPr lvl="0" rtl="0">
              <a:spcBef>
                <a:spcPts val="0"/>
              </a:spcBef>
              <a:buNone/>
            </a:pPr>
            <a:r>
              <a:rPr lang="en-US" sz="800"/>
              <a:t>1.1</a:t>
            </a:r>
          </a:p>
          <a:p>
            <a:pPr lvl="0" rtl="0">
              <a:spcBef>
                <a:spcPts val="0"/>
              </a:spcBef>
              <a:buNone/>
            </a:pPr>
            <a:endParaRPr sz="800"/>
          </a:p>
          <a:p>
            <a:pPr lvl="0" rtl="0">
              <a:spcBef>
                <a:spcPts val="0"/>
              </a:spcBef>
              <a:buNone/>
            </a:pPr>
            <a:r>
              <a:rPr lang="en-US" sz="800"/>
              <a:t>1.0</a:t>
            </a:r>
          </a:p>
          <a:p>
            <a:pPr lvl="0" rtl="0">
              <a:spcBef>
                <a:spcPts val="0"/>
              </a:spcBef>
              <a:buNone/>
            </a:pPr>
            <a:endParaRPr sz="800"/>
          </a:p>
          <a:p>
            <a:pPr lvl="0" rtl="0">
              <a:spcBef>
                <a:spcPts val="0"/>
              </a:spcBef>
              <a:buNone/>
            </a:pPr>
            <a:r>
              <a:rPr lang="en-US" sz="800"/>
              <a:t>0.9</a:t>
            </a:r>
          </a:p>
          <a:p>
            <a:pPr lvl="0" rtl="0">
              <a:spcBef>
                <a:spcPts val="0"/>
              </a:spcBef>
              <a:buNone/>
            </a:pPr>
            <a:endParaRPr sz="800"/>
          </a:p>
          <a:p>
            <a:pPr lvl="0" rtl="0">
              <a:spcBef>
                <a:spcPts val="0"/>
              </a:spcBef>
              <a:buNone/>
            </a:pPr>
            <a:r>
              <a:rPr lang="en-US" sz="800"/>
              <a:t>0.8</a:t>
            </a:r>
          </a:p>
          <a:p>
            <a:pPr lvl="0" rtl="0">
              <a:spcBef>
                <a:spcPts val="0"/>
              </a:spcBef>
              <a:buNone/>
            </a:pPr>
            <a:endParaRPr sz="800"/>
          </a:p>
          <a:p>
            <a:pPr lvl="0" rtl="0">
              <a:spcBef>
                <a:spcPts val="0"/>
              </a:spcBef>
              <a:buNone/>
            </a:pPr>
            <a:r>
              <a:rPr lang="en-US" sz="800"/>
              <a:t>0.7</a:t>
            </a:r>
          </a:p>
          <a:p>
            <a:pPr lvl="0" rtl="0">
              <a:spcBef>
                <a:spcPts val="0"/>
              </a:spcBef>
              <a:buNone/>
            </a:pPr>
            <a:endParaRPr sz="800"/>
          </a:p>
          <a:p>
            <a:pPr lvl="0" rtl="0">
              <a:spcBef>
                <a:spcPts val="0"/>
              </a:spcBef>
              <a:buNone/>
            </a:pPr>
            <a:r>
              <a:rPr lang="en-US" sz="800"/>
              <a:t>0.6</a:t>
            </a:r>
          </a:p>
          <a:p>
            <a:pPr lvl="0" rtl="0">
              <a:spcBef>
                <a:spcPts val="0"/>
              </a:spcBef>
              <a:buNone/>
            </a:pPr>
            <a:endParaRPr sz="800"/>
          </a:p>
          <a:p>
            <a:pPr lvl="0" rtl="0">
              <a:spcBef>
                <a:spcPts val="0"/>
              </a:spcBef>
              <a:buNone/>
            </a:pPr>
            <a:r>
              <a:rPr lang="en-US" sz="800"/>
              <a:t>0.5</a:t>
            </a:r>
          </a:p>
          <a:p>
            <a:pPr lvl="0" rtl="0">
              <a:spcBef>
                <a:spcPts val="0"/>
              </a:spcBef>
              <a:buNone/>
            </a:pPr>
            <a:endParaRPr sz="800"/>
          </a:p>
          <a:p>
            <a:pPr lvl="0" rtl="0">
              <a:spcBef>
                <a:spcPts val="0"/>
              </a:spcBef>
              <a:buNone/>
            </a:pPr>
            <a:r>
              <a:rPr lang="en-US" sz="800"/>
              <a:t>0.4</a:t>
            </a:r>
          </a:p>
          <a:p>
            <a:pPr lvl="0" rtl="0">
              <a:spcBef>
                <a:spcPts val="0"/>
              </a:spcBef>
              <a:buNone/>
            </a:pPr>
            <a:endParaRPr sz="800"/>
          </a:p>
          <a:p>
            <a:pPr lvl="0" rtl="0">
              <a:spcBef>
                <a:spcPts val="0"/>
              </a:spcBef>
              <a:buNone/>
            </a:pPr>
            <a:r>
              <a:rPr lang="en-US" sz="800"/>
              <a:t>0.3</a:t>
            </a:r>
          </a:p>
          <a:p>
            <a:pPr lvl="0" rtl="0">
              <a:spcBef>
                <a:spcPts val="0"/>
              </a:spcBef>
              <a:buNone/>
            </a:pPr>
            <a:endParaRPr sz="800"/>
          </a:p>
          <a:p>
            <a:pPr lvl="0" rtl="0">
              <a:spcBef>
                <a:spcPts val="0"/>
              </a:spcBef>
              <a:buNone/>
            </a:pPr>
            <a:r>
              <a:rPr lang="en-US" sz="800"/>
              <a:t>0.2</a:t>
            </a:r>
          </a:p>
          <a:p>
            <a:pPr lvl="0" rtl="0">
              <a:spcBef>
                <a:spcPts val="0"/>
              </a:spcBef>
              <a:buNone/>
            </a:pPr>
            <a:endParaRPr sz="800"/>
          </a:p>
          <a:p>
            <a:pPr lvl="0" rtl="0">
              <a:spcBef>
                <a:spcPts val="0"/>
              </a:spcBef>
              <a:buNone/>
            </a:pPr>
            <a:r>
              <a:rPr lang="en-US" sz="800"/>
              <a:t>0.1</a:t>
            </a:r>
          </a:p>
          <a:p>
            <a:pPr lvl="0" rtl="0">
              <a:spcBef>
                <a:spcPts val="0"/>
              </a:spcBef>
              <a:buNone/>
            </a:pPr>
            <a:endParaRPr sz="800"/>
          </a:p>
          <a:p>
            <a:pPr lvl="0" rtl="0">
              <a:spcBef>
                <a:spcPts val="0"/>
              </a:spcBef>
              <a:buNone/>
            </a:pPr>
            <a:r>
              <a:rPr lang="en-US" sz="800"/>
              <a:t>0</a:t>
            </a:r>
          </a:p>
        </p:txBody>
      </p:sp>
      <p:pic>
        <p:nvPicPr>
          <p:cNvPr id="240" name="Shape 240"/>
          <p:cNvPicPr preferRelativeResize="0"/>
          <p:nvPr/>
        </p:nvPicPr>
        <p:blipFill rotWithShape="1">
          <a:blip r:embed="rId8">
            <a:alphaModFix/>
            <a:extLst>
              <a:ext uri="{28A0092B-C50C-407E-A947-70E740481C1C}">
                <a14:useLocalDpi xmlns:a14="http://schemas.microsoft.com/office/drawing/2010/main" val="0"/>
              </a:ext>
            </a:extLst>
          </a:blip>
          <a:srcRect/>
          <a:stretch/>
        </p:blipFill>
        <p:spPr>
          <a:xfrm>
            <a:off x="2522645" y="2237931"/>
            <a:ext cx="328751" cy="4660124"/>
          </a:xfrm>
          <a:prstGeom prst="rect">
            <a:avLst/>
          </a:prstGeom>
          <a:noFill/>
          <a:ln>
            <a:noFill/>
          </a:ln>
        </p:spPr>
      </p:pic>
      <p:sp>
        <p:nvSpPr>
          <p:cNvPr id="241" name="Shape 241"/>
          <p:cNvSpPr txBox="1">
            <a:spLocks noGrp="1"/>
          </p:cNvSpPr>
          <p:nvPr>
            <p:ph type="title"/>
          </p:nvPr>
        </p:nvSpPr>
        <p:spPr>
          <a:xfrm>
            <a:off x="396876" y="144431"/>
            <a:ext cx="6191400" cy="696899"/>
          </a:xfrm>
          <a:prstGeom prst="rect">
            <a:avLst/>
          </a:prstGeom>
        </p:spPr>
        <p:txBody>
          <a:bodyPr lIns="91425" tIns="91425" rIns="91425" bIns="91425" anchor="t" anchorCtr="0">
            <a:noAutofit/>
          </a:bodyPr>
          <a:lstStyle/>
          <a:p>
            <a:pPr lvl="0" rtl="0">
              <a:spcBef>
                <a:spcPts val="0"/>
              </a:spcBef>
              <a:buNone/>
            </a:pPr>
            <a:r>
              <a:rPr lang="en-US" sz="2800">
                <a:solidFill>
                  <a:schemeClr val="accent1"/>
                </a:solidFill>
              </a:rPr>
              <a:t>Resultados</a:t>
            </a: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Shape 246"/>
          <p:cNvSpPr txBox="1">
            <a:spLocks noGrp="1"/>
          </p:cNvSpPr>
          <p:nvPr>
            <p:ph type="title"/>
          </p:nvPr>
        </p:nvSpPr>
        <p:spPr>
          <a:xfrm>
            <a:off x="396875" y="144461"/>
            <a:ext cx="6191400" cy="696899"/>
          </a:xfrm>
          <a:prstGeom prst="rect">
            <a:avLst/>
          </a:prstGeom>
          <a:noFill/>
          <a:ln>
            <a:noFill/>
          </a:ln>
        </p:spPr>
        <p:txBody>
          <a:bodyPr lIns="91425" tIns="45700" rIns="91425" bIns="45700" anchor="t" anchorCtr="0">
            <a:noAutofit/>
          </a:bodyPr>
          <a:lstStyle/>
          <a:p>
            <a:pPr lvl="0" algn="l" rtl="0">
              <a:spcBef>
                <a:spcPts val="0"/>
              </a:spcBef>
              <a:buSzPct val="25000"/>
              <a:buNone/>
            </a:pPr>
            <a:r>
              <a:rPr lang="en-US" sz="2800">
                <a:solidFill>
                  <a:schemeClr val="accent1"/>
                </a:solidFill>
              </a:rPr>
              <a:t>Resultados</a:t>
            </a:r>
          </a:p>
          <a:p>
            <a:pPr lvl="0" rtl="0">
              <a:spcBef>
                <a:spcPts val="0"/>
              </a:spcBef>
              <a:buNone/>
            </a:pPr>
            <a:endParaRPr sz="2800">
              <a:solidFill>
                <a:schemeClr val="accent1"/>
              </a:solidFill>
            </a:endParaRPr>
          </a:p>
          <a:p>
            <a:pPr marL="0" marR="0" lvl="0" indent="0" algn="l" rtl="0">
              <a:spcBef>
                <a:spcPts val="0"/>
              </a:spcBef>
              <a:spcAft>
                <a:spcPts val="0"/>
              </a:spcAft>
              <a:buNone/>
            </a:pPr>
            <a:endParaRPr sz="2800">
              <a:solidFill>
                <a:schemeClr val="accent1"/>
              </a:solidFill>
            </a:endParaRPr>
          </a:p>
        </p:txBody>
      </p:sp>
      <p:sp>
        <p:nvSpPr>
          <p:cNvPr id="247" name="Shape 247"/>
          <p:cNvSpPr txBox="1"/>
          <p:nvPr/>
        </p:nvSpPr>
        <p:spPr>
          <a:xfrm>
            <a:off x="8066475" y="1929779"/>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pic>
        <p:nvPicPr>
          <p:cNvPr id="248" name="Shape 248"/>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2522645" y="2237931"/>
            <a:ext cx="328751" cy="4660124"/>
          </a:xfrm>
          <a:prstGeom prst="rect">
            <a:avLst/>
          </a:prstGeom>
          <a:noFill/>
          <a:ln>
            <a:noFill/>
          </a:ln>
        </p:spPr>
      </p:pic>
      <p:pic>
        <p:nvPicPr>
          <p:cNvPr id="249" name="Shape 249"/>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2412500" y="2353229"/>
            <a:ext cx="110150" cy="4463051"/>
          </a:xfrm>
          <a:prstGeom prst="rect">
            <a:avLst/>
          </a:prstGeom>
          <a:noFill/>
          <a:ln>
            <a:noFill/>
          </a:ln>
        </p:spPr>
      </p:pic>
      <p:sp>
        <p:nvSpPr>
          <p:cNvPr id="250" name="Shape 250"/>
          <p:cNvSpPr txBox="1"/>
          <p:nvPr/>
        </p:nvSpPr>
        <p:spPr>
          <a:xfrm>
            <a:off x="2345675" y="1959104"/>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251" name="Shape 251"/>
          <p:cNvSpPr txBox="1">
            <a:spLocks noGrp="1"/>
          </p:cNvSpPr>
          <p:nvPr>
            <p:ph type="body" idx="1"/>
          </p:nvPr>
        </p:nvSpPr>
        <p:spPr>
          <a:xfrm rot="-5400000">
            <a:off x="3811125" y="4284375"/>
            <a:ext cx="1490699" cy="3545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a:solidFill>
                  <a:schemeClr val="dk1"/>
                </a:solidFill>
              </a:rPr>
              <a:t>Escenario  2.6</a:t>
            </a:r>
          </a:p>
          <a:p>
            <a:pPr marR="0" lvl="0" algn="ctr" rtl="0">
              <a:lnSpc>
                <a:spcPct val="100000"/>
              </a:lnSpc>
              <a:spcBef>
                <a:spcPts val="0"/>
              </a:spcBef>
              <a:spcAft>
                <a:spcPts val="0"/>
              </a:spcAft>
              <a:buNone/>
            </a:pPr>
            <a:endParaRPr sz="1600">
              <a:solidFill>
                <a:schemeClr val="dk1"/>
              </a:solidFill>
            </a:endParaRPr>
          </a:p>
        </p:txBody>
      </p:sp>
      <p:pic>
        <p:nvPicPr>
          <p:cNvPr id="252" name="Shape 252"/>
          <p:cNvPicPr preferRelativeResize="0"/>
          <p:nvPr/>
        </p:nvPicPr>
        <p:blipFill rotWithShape="1">
          <a:blip r:embed="rId5">
            <a:alphaModFix/>
            <a:extLst>
              <a:ext uri="{28A0092B-C50C-407E-A947-70E740481C1C}">
                <a14:useLocalDpi xmlns:a14="http://schemas.microsoft.com/office/drawing/2010/main" val="0"/>
              </a:ext>
            </a:extLst>
          </a:blip>
          <a:srcRect t="2181" r="18639"/>
          <a:stretch/>
        </p:blipFill>
        <p:spPr>
          <a:xfrm>
            <a:off x="1048625" y="2032604"/>
            <a:ext cx="1346175" cy="4855451"/>
          </a:xfrm>
          <a:prstGeom prst="rect">
            <a:avLst/>
          </a:prstGeom>
          <a:noFill/>
          <a:ln>
            <a:noFill/>
          </a:ln>
        </p:spPr>
      </p:pic>
      <p:pic>
        <p:nvPicPr>
          <p:cNvPr id="253" name="Shape 253"/>
          <p:cNvPicPr preferRelativeResize="0"/>
          <p:nvPr/>
        </p:nvPicPr>
        <p:blipFill rotWithShape="1">
          <a:blip r:embed="rId6">
            <a:alphaModFix/>
            <a:extLst>
              <a:ext uri="{28A0092B-C50C-407E-A947-70E740481C1C}">
                <a14:useLocalDpi xmlns:a14="http://schemas.microsoft.com/office/drawing/2010/main" val="0"/>
              </a:ext>
            </a:extLst>
          </a:blip>
          <a:srcRect t="2181" r="10241"/>
          <a:stretch/>
        </p:blipFill>
        <p:spPr>
          <a:xfrm>
            <a:off x="3998725" y="2032600"/>
            <a:ext cx="1485012" cy="4855451"/>
          </a:xfrm>
          <a:prstGeom prst="rect">
            <a:avLst/>
          </a:prstGeom>
          <a:noFill/>
          <a:ln>
            <a:noFill/>
          </a:ln>
        </p:spPr>
      </p:pic>
      <p:pic>
        <p:nvPicPr>
          <p:cNvPr id="254" name="Shape 254"/>
          <p:cNvPicPr preferRelativeResize="0"/>
          <p:nvPr/>
        </p:nvPicPr>
        <p:blipFill rotWithShape="1">
          <a:blip r:embed="rId7">
            <a:alphaModFix/>
            <a:extLst>
              <a:ext uri="{28A0092B-C50C-407E-A947-70E740481C1C}">
                <a14:useLocalDpi xmlns:a14="http://schemas.microsoft.com/office/drawing/2010/main" val="0"/>
              </a:ext>
            </a:extLst>
          </a:blip>
          <a:srcRect t="2181" r="10249"/>
          <a:stretch/>
        </p:blipFill>
        <p:spPr>
          <a:xfrm>
            <a:off x="6454575" y="2032600"/>
            <a:ext cx="1485025" cy="4855451"/>
          </a:xfrm>
          <a:prstGeom prst="rect">
            <a:avLst/>
          </a:prstGeom>
          <a:noFill/>
          <a:ln>
            <a:noFill/>
          </a:ln>
        </p:spPr>
      </p:pic>
      <p:sp>
        <p:nvSpPr>
          <p:cNvPr id="255" name="Shape 255"/>
          <p:cNvSpPr txBox="1"/>
          <p:nvPr/>
        </p:nvSpPr>
        <p:spPr>
          <a:xfrm>
            <a:off x="5606800" y="1959525"/>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256" name="Shape 256"/>
          <p:cNvSpPr txBox="1">
            <a:spLocks noGrp="1"/>
          </p:cNvSpPr>
          <p:nvPr>
            <p:ph type="body" idx="2"/>
          </p:nvPr>
        </p:nvSpPr>
        <p:spPr>
          <a:xfrm rot="-5400000">
            <a:off x="2542534"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2.6 </a:t>
            </a:r>
          </a:p>
        </p:txBody>
      </p:sp>
      <p:sp>
        <p:nvSpPr>
          <p:cNvPr id="257" name="Shape 257"/>
          <p:cNvSpPr txBox="1">
            <a:spLocks noGrp="1"/>
          </p:cNvSpPr>
          <p:nvPr>
            <p:ph type="body" idx="3"/>
          </p:nvPr>
        </p:nvSpPr>
        <p:spPr>
          <a:xfrm rot="-5400000">
            <a:off x="50575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8.5 </a:t>
            </a:r>
          </a:p>
        </p:txBody>
      </p:sp>
      <p:sp>
        <p:nvSpPr>
          <p:cNvPr id="258" name="Shape 258"/>
          <p:cNvSpPr txBox="1">
            <a:spLocks noGrp="1"/>
          </p:cNvSpPr>
          <p:nvPr>
            <p:ph type="body" idx="4"/>
          </p:nvPr>
        </p:nvSpPr>
        <p:spPr>
          <a:xfrm>
            <a:off x="1101830" y="1417201"/>
            <a:ext cx="1903016"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smtClean="0">
                <a:solidFill>
                  <a:schemeClr val="dk1"/>
                </a:solidFill>
              </a:rPr>
              <a:t>ERA-Interim</a:t>
            </a:r>
          </a:p>
          <a:p>
            <a:pPr marR="0" lvl="0" algn="l" rtl="0">
              <a:lnSpc>
                <a:spcPct val="100000"/>
              </a:lnSpc>
              <a:spcBef>
                <a:spcPts val="0"/>
              </a:spcBef>
              <a:spcAft>
                <a:spcPts val="0"/>
              </a:spcAft>
              <a:buNone/>
            </a:pPr>
            <a:r>
              <a:rPr lang="en-US" sz="1600" dirty="0" smtClean="0">
                <a:solidFill>
                  <a:schemeClr val="dk1"/>
                </a:solidFill>
              </a:rPr>
              <a:t>(</a:t>
            </a:r>
            <a:r>
              <a:rPr lang="en-US" sz="1600" dirty="0">
                <a:solidFill>
                  <a:schemeClr val="dk1"/>
                </a:solidFill>
              </a:rPr>
              <a:t>1986-2005)</a:t>
            </a:r>
          </a:p>
        </p:txBody>
      </p:sp>
      <p:sp>
        <p:nvSpPr>
          <p:cNvPr id="259" name="Shape 259"/>
          <p:cNvSpPr txBox="1">
            <a:spLocks noGrp="1"/>
          </p:cNvSpPr>
          <p:nvPr>
            <p:ph type="body" idx="5"/>
          </p:nvPr>
        </p:nvSpPr>
        <p:spPr>
          <a:xfrm>
            <a:off x="3645655" y="1417201"/>
            <a:ext cx="4294499" cy="696899"/>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Cambio climático modelo CCSM4 </a:t>
            </a:r>
          </a:p>
          <a:p>
            <a:pPr marR="0" lvl="0" algn="ctr" rtl="0">
              <a:lnSpc>
                <a:spcPct val="100000"/>
              </a:lnSpc>
              <a:spcBef>
                <a:spcPts val="0"/>
              </a:spcBef>
              <a:spcAft>
                <a:spcPts val="0"/>
              </a:spcAft>
              <a:buNone/>
            </a:pPr>
            <a:r>
              <a:rPr lang="en-US" sz="1600">
                <a:solidFill>
                  <a:schemeClr val="dk1"/>
                </a:solidFill>
              </a:rPr>
              <a:t>(2031-2050) - (1986-2005)</a:t>
            </a:r>
          </a:p>
        </p:txBody>
      </p:sp>
      <p:sp>
        <p:nvSpPr>
          <p:cNvPr id="260" name="Shape 260"/>
          <p:cNvSpPr txBox="1">
            <a:spLocks noGrp="1"/>
          </p:cNvSpPr>
          <p:nvPr>
            <p:ph type="body" idx="6"/>
          </p:nvPr>
        </p:nvSpPr>
        <p:spPr>
          <a:xfrm>
            <a:off x="1814475" y="956800"/>
            <a:ext cx="5899500"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2400" b="1">
                <a:solidFill>
                  <a:schemeClr val="dk1"/>
                </a:solidFill>
              </a:rPr>
              <a:t>Temperatura media de Octubre a Abril</a:t>
            </a:r>
          </a:p>
        </p:txBody>
      </p:sp>
      <p:sp>
        <p:nvSpPr>
          <p:cNvPr id="261" name="Shape 261"/>
          <p:cNvSpPr/>
          <p:nvPr/>
        </p:nvSpPr>
        <p:spPr>
          <a:xfrm>
            <a:off x="45121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62" name="Shape 262"/>
          <p:cNvSpPr/>
          <p:nvPr/>
        </p:nvSpPr>
        <p:spPr>
          <a:xfrm>
            <a:off x="15403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63" name="Shape 263"/>
          <p:cNvSpPr/>
          <p:nvPr/>
        </p:nvSpPr>
        <p:spPr>
          <a:xfrm>
            <a:off x="69505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64" name="Shape 264"/>
          <p:cNvSpPr txBox="1"/>
          <p:nvPr/>
        </p:nvSpPr>
        <p:spPr>
          <a:xfrm>
            <a:off x="5413129" y="1992954"/>
            <a:ext cx="431400" cy="4845600"/>
          </a:xfrm>
          <a:prstGeom prst="rect">
            <a:avLst/>
          </a:prstGeom>
          <a:noFill/>
          <a:ln>
            <a:noFill/>
          </a:ln>
        </p:spPr>
        <p:txBody>
          <a:bodyPr lIns="91425" tIns="91425" rIns="91425" bIns="91425" anchor="t" anchorCtr="0">
            <a:noAutofit/>
          </a:bodyPr>
          <a:lstStyle/>
          <a:p>
            <a:pPr lvl="0" rtl="0">
              <a:spcBef>
                <a:spcPts val="0"/>
              </a:spcBef>
              <a:buNone/>
            </a:pPr>
            <a:r>
              <a:rPr lang="en-US" sz="800"/>
              <a:t>1.9</a:t>
            </a:r>
          </a:p>
          <a:p>
            <a:pPr lvl="0" rtl="0">
              <a:spcBef>
                <a:spcPts val="0"/>
              </a:spcBef>
              <a:buNone/>
            </a:pPr>
            <a:endParaRPr sz="800"/>
          </a:p>
          <a:p>
            <a:pPr lvl="0" rtl="0">
              <a:spcBef>
                <a:spcPts val="0"/>
              </a:spcBef>
              <a:buNone/>
            </a:pPr>
            <a:r>
              <a:rPr lang="en-US" sz="800"/>
              <a:t>1.8</a:t>
            </a:r>
          </a:p>
          <a:p>
            <a:pPr lvl="0" rtl="0">
              <a:spcBef>
                <a:spcPts val="0"/>
              </a:spcBef>
              <a:buNone/>
            </a:pPr>
            <a:endParaRPr sz="800"/>
          </a:p>
          <a:p>
            <a:pPr lvl="0" rtl="0">
              <a:spcBef>
                <a:spcPts val="0"/>
              </a:spcBef>
              <a:buNone/>
            </a:pPr>
            <a:r>
              <a:rPr lang="en-US" sz="800"/>
              <a:t>1.7</a:t>
            </a:r>
          </a:p>
          <a:p>
            <a:pPr lvl="0" rtl="0">
              <a:spcBef>
                <a:spcPts val="0"/>
              </a:spcBef>
              <a:buNone/>
            </a:pPr>
            <a:endParaRPr sz="800"/>
          </a:p>
          <a:p>
            <a:pPr lvl="0" rtl="0">
              <a:spcBef>
                <a:spcPts val="0"/>
              </a:spcBef>
              <a:buNone/>
            </a:pPr>
            <a:r>
              <a:rPr lang="en-US" sz="800"/>
              <a:t>1.6</a:t>
            </a:r>
          </a:p>
          <a:p>
            <a:pPr lvl="0" rtl="0">
              <a:spcBef>
                <a:spcPts val="0"/>
              </a:spcBef>
              <a:buNone/>
            </a:pPr>
            <a:endParaRPr sz="800"/>
          </a:p>
          <a:p>
            <a:pPr lvl="0" rtl="0">
              <a:spcBef>
                <a:spcPts val="0"/>
              </a:spcBef>
              <a:buNone/>
            </a:pPr>
            <a:r>
              <a:rPr lang="en-US" sz="800"/>
              <a:t>1.5</a:t>
            </a:r>
          </a:p>
          <a:p>
            <a:pPr lvl="0" rtl="0">
              <a:spcBef>
                <a:spcPts val="0"/>
              </a:spcBef>
              <a:buNone/>
            </a:pPr>
            <a:endParaRPr sz="800"/>
          </a:p>
          <a:p>
            <a:pPr lvl="0" rtl="0">
              <a:spcBef>
                <a:spcPts val="0"/>
              </a:spcBef>
              <a:buNone/>
            </a:pPr>
            <a:r>
              <a:rPr lang="en-US" sz="800"/>
              <a:t>1.4</a:t>
            </a:r>
          </a:p>
          <a:p>
            <a:pPr lvl="0" rtl="0">
              <a:spcBef>
                <a:spcPts val="0"/>
              </a:spcBef>
              <a:buNone/>
            </a:pPr>
            <a:endParaRPr sz="800"/>
          </a:p>
          <a:p>
            <a:pPr lvl="0" rtl="0">
              <a:spcBef>
                <a:spcPts val="0"/>
              </a:spcBef>
              <a:buNone/>
            </a:pPr>
            <a:r>
              <a:rPr lang="en-US" sz="800"/>
              <a:t>1.3</a:t>
            </a:r>
          </a:p>
          <a:p>
            <a:pPr lvl="0" rtl="0">
              <a:spcBef>
                <a:spcPts val="0"/>
              </a:spcBef>
              <a:buNone/>
            </a:pPr>
            <a:endParaRPr sz="800"/>
          </a:p>
          <a:p>
            <a:pPr lvl="0" rtl="0">
              <a:spcBef>
                <a:spcPts val="0"/>
              </a:spcBef>
              <a:buNone/>
            </a:pPr>
            <a:r>
              <a:rPr lang="en-US" sz="800"/>
              <a:t>1.2</a:t>
            </a:r>
          </a:p>
          <a:p>
            <a:pPr lvl="0" rtl="0">
              <a:spcBef>
                <a:spcPts val="0"/>
              </a:spcBef>
              <a:buNone/>
            </a:pPr>
            <a:endParaRPr sz="800"/>
          </a:p>
          <a:p>
            <a:pPr lvl="0" rtl="0">
              <a:spcBef>
                <a:spcPts val="0"/>
              </a:spcBef>
              <a:buNone/>
            </a:pPr>
            <a:r>
              <a:rPr lang="en-US" sz="800"/>
              <a:t>1.1</a:t>
            </a:r>
          </a:p>
          <a:p>
            <a:pPr lvl="0" rtl="0">
              <a:spcBef>
                <a:spcPts val="0"/>
              </a:spcBef>
              <a:buNone/>
            </a:pPr>
            <a:endParaRPr sz="800"/>
          </a:p>
          <a:p>
            <a:pPr lvl="0" rtl="0">
              <a:spcBef>
                <a:spcPts val="0"/>
              </a:spcBef>
              <a:buNone/>
            </a:pPr>
            <a:r>
              <a:rPr lang="en-US" sz="800"/>
              <a:t>1.0</a:t>
            </a:r>
          </a:p>
          <a:p>
            <a:pPr lvl="0" rtl="0">
              <a:spcBef>
                <a:spcPts val="0"/>
              </a:spcBef>
              <a:buNone/>
            </a:pPr>
            <a:endParaRPr sz="800"/>
          </a:p>
          <a:p>
            <a:pPr lvl="0" rtl="0">
              <a:spcBef>
                <a:spcPts val="0"/>
              </a:spcBef>
              <a:buNone/>
            </a:pPr>
            <a:r>
              <a:rPr lang="en-US" sz="800"/>
              <a:t>0.9</a:t>
            </a:r>
          </a:p>
          <a:p>
            <a:pPr lvl="0" rtl="0">
              <a:spcBef>
                <a:spcPts val="0"/>
              </a:spcBef>
              <a:buNone/>
            </a:pPr>
            <a:endParaRPr sz="800"/>
          </a:p>
          <a:p>
            <a:pPr lvl="0" rtl="0">
              <a:spcBef>
                <a:spcPts val="0"/>
              </a:spcBef>
              <a:buNone/>
            </a:pPr>
            <a:r>
              <a:rPr lang="en-US" sz="800"/>
              <a:t>0.8</a:t>
            </a:r>
          </a:p>
          <a:p>
            <a:pPr lvl="0" rtl="0">
              <a:spcBef>
                <a:spcPts val="0"/>
              </a:spcBef>
              <a:buNone/>
            </a:pPr>
            <a:endParaRPr sz="800"/>
          </a:p>
          <a:p>
            <a:pPr lvl="0" rtl="0">
              <a:spcBef>
                <a:spcPts val="0"/>
              </a:spcBef>
              <a:buNone/>
            </a:pPr>
            <a:r>
              <a:rPr lang="en-US" sz="800"/>
              <a:t>0.7</a:t>
            </a:r>
          </a:p>
          <a:p>
            <a:pPr lvl="0" rtl="0">
              <a:spcBef>
                <a:spcPts val="0"/>
              </a:spcBef>
              <a:buNone/>
            </a:pPr>
            <a:endParaRPr sz="800"/>
          </a:p>
          <a:p>
            <a:pPr lvl="0" rtl="0">
              <a:spcBef>
                <a:spcPts val="0"/>
              </a:spcBef>
              <a:buNone/>
            </a:pPr>
            <a:r>
              <a:rPr lang="en-US" sz="800"/>
              <a:t>0.6</a:t>
            </a:r>
          </a:p>
          <a:p>
            <a:pPr lvl="0" rtl="0">
              <a:spcBef>
                <a:spcPts val="0"/>
              </a:spcBef>
              <a:buNone/>
            </a:pPr>
            <a:endParaRPr sz="800"/>
          </a:p>
          <a:p>
            <a:pPr lvl="0" rtl="0">
              <a:spcBef>
                <a:spcPts val="0"/>
              </a:spcBef>
              <a:buNone/>
            </a:pPr>
            <a:r>
              <a:rPr lang="en-US" sz="800"/>
              <a:t>0.5</a:t>
            </a:r>
          </a:p>
          <a:p>
            <a:pPr lvl="0" rtl="0">
              <a:spcBef>
                <a:spcPts val="0"/>
              </a:spcBef>
              <a:buNone/>
            </a:pPr>
            <a:endParaRPr sz="800"/>
          </a:p>
          <a:p>
            <a:pPr lvl="0" rtl="0">
              <a:spcBef>
                <a:spcPts val="0"/>
              </a:spcBef>
              <a:buNone/>
            </a:pPr>
            <a:r>
              <a:rPr lang="en-US" sz="800"/>
              <a:t>0.4</a:t>
            </a:r>
          </a:p>
          <a:p>
            <a:pPr lvl="0" rtl="0">
              <a:spcBef>
                <a:spcPts val="0"/>
              </a:spcBef>
              <a:buNone/>
            </a:pPr>
            <a:endParaRPr sz="800"/>
          </a:p>
          <a:p>
            <a:pPr lvl="0" rtl="0">
              <a:spcBef>
                <a:spcPts val="0"/>
              </a:spcBef>
              <a:buNone/>
            </a:pPr>
            <a:r>
              <a:rPr lang="en-US" sz="800"/>
              <a:t>0.3</a:t>
            </a:r>
          </a:p>
          <a:p>
            <a:pPr lvl="0" rtl="0">
              <a:spcBef>
                <a:spcPts val="0"/>
              </a:spcBef>
              <a:buNone/>
            </a:pPr>
            <a:endParaRPr sz="800"/>
          </a:p>
          <a:p>
            <a:pPr lvl="0" rtl="0">
              <a:spcBef>
                <a:spcPts val="0"/>
              </a:spcBef>
              <a:buNone/>
            </a:pPr>
            <a:r>
              <a:rPr lang="en-US" sz="800"/>
              <a:t>0.2</a:t>
            </a:r>
          </a:p>
          <a:p>
            <a:pPr lvl="0" rtl="0">
              <a:spcBef>
                <a:spcPts val="0"/>
              </a:spcBef>
              <a:buNone/>
            </a:pPr>
            <a:endParaRPr sz="800"/>
          </a:p>
          <a:p>
            <a:pPr lvl="0" rtl="0">
              <a:spcBef>
                <a:spcPts val="0"/>
              </a:spcBef>
              <a:buNone/>
            </a:pPr>
            <a:r>
              <a:rPr lang="en-US" sz="800"/>
              <a:t>0.1</a:t>
            </a:r>
          </a:p>
          <a:p>
            <a:pPr lvl="0" rtl="0">
              <a:spcBef>
                <a:spcPts val="0"/>
              </a:spcBef>
              <a:buNone/>
            </a:pPr>
            <a:endParaRPr sz="800"/>
          </a:p>
          <a:p>
            <a:pPr lvl="0" rtl="0">
              <a:spcBef>
                <a:spcPts val="0"/>
              </a:spcBef>
              <a:buNone/>
            </a:pPr>
            <a:r>
              <a:rPr lang="en-US" sz="800"/>
              <a:t>0</a:t>
            </a:r>
          </a:p>
        </p:txBody>
      </p:sp>
      <p:sp>
        <p:nvSpPr>
          <p:cNvPr id="265" name="Shape 265"/>
          <p:cNvSpPr txBox="1"/>
          <p:nvPr/>
        </p:nvSpPr>
        <p:spPr>
          <a:xfrm>
            <a:off x="7851529" y="1992954"/>
            <a:ext cx="431400" cy="4845600"/>
          </a:xfrm>
          <a:prstGeom prst="rect">
            <a:avLst/>
          </a:prstGeom>
          <a:noFill/>
          <a:ln>
            <a:noFill/>
          </a:ln>
        </p:spPr>
        <p:txBody>
          <a:bodyPr lIns="91425" tIns="91425" rIns="91425" bIns="91425" anchor="t" anchorCtr="0">
            <a:noAutofit/>
          </a:bodyPr>
          <a:lstStyle/>
          <a:p>
            <a:pPr lvl="0" rtl="0">
              <a:spcBef>
                <a:spcPts val="0"/>
              </a:spcBef>
              <a:buNone/>
            </a:pPr>
            <a:r>
              <a:rPr lang="en-US" sz="800"/>
              <a:t>1.9</a:t>
            </a:r>
          </a:p>
          <a:p>
            <a:pPr lvl="0" rtl="0">
              <a:spcBef>
                <a:spcPts val="0"/>
              </a:spcBef>
              <a:buNone/>
            </a:pPr>
            <a:endParaRPr sz="800"/>
          </a:p>
          <a:p>
            <a:pPr lvl="0" rtl="0">
              <a:spcBef>
                <a:spcPts val="0"/>
              </a:spcBef>
              <a:buNone/>
            </a:pPr>
            <a:r>
              <a:rPr lang="en-US" sz="800"/>
              <a:t>1.8</a:t>
            </a:r>
          </a:p>
          <a:p>
            <a:pPr lvl="0" rtl="0">
              <a:spcBef>
                <a:spcPts val="0"/>
              </a:spcBef>
              <a:buNone/>
            </a:pPr>
            <a:endParaRPr sz="800"/>
          </a:p>
          <a:p>
            <a:pPr lvl="0" rtl="0">
              <a:spcBef>
                <a:spcPts val="0"/>
              </a:spcBef>
              <a:buNone/>
            </a:pPr>
            <a:r>
              <a:rPr lang="en-US" sz="800"/>
              <a:t>1.7</a:t>
            </a:r>
          </a:p>
          <a:p>
            <a:pPr lvl="0" rtl="0">
              <a:spcBef>
                <a:spcPts val="0"/>
              </a:spcBef>
              <a:buNone/>
            </a:pPr>
            <a:endParaRPr sz="800"/>
          </a:p>
          <a:p>
            <a:pPr lvl="0" rtl="0">
              <a:spcBef>
                <a:spcPts val="0"/>
              </a:spcBef>
              <a:buNone/>
            </a:pPr>
            <a:r>
              <a:rPr lang="en-US" sz="800"/>
              <a:t>1.6</a:t>
            </a:r>
          </a:p>
          <a:p>
            <a:pPr lvl="0" rtl="0">
              <a:spcBef>
                <a:spcPts val="0"/>
              </a:spcBef>
              <a:buNone/>
            </a:pPr>
            <a:endParaRPr sz="800"/>
          </a:p>
          <a:p>
            <a:pPr lvl="0" rtl="0">
              <a:spcBef>
                <a:spcPts val="0"/>
              </a:spcBef>
              <a:buNone/>
            </a:pPr>
            <a:r>
              <a:rPr lang="en-US" sz="800"/>
              <a:t>1.5</a:t>
            </a:r>
          </a:p>
          <a:p>
            <a:pPr lvl="0" rtl="0">
              <a:spcBef>
                <a:spcPts val="0"/>
              </a:spcBef>
              <a:buNone/>
            </a:pPr>
            <a:endParaRPr sz="800"/>
          </a:p>
          <a:p>
            <a:pPr lvl="0" rtl="0">
              <a:spcBef>
                <a:spcPts val="0"/>
              </a:spcBef>
              <a:buNone/>
            </a:pPr>
            <a:r>
              <a:rPr lang="en-US" sz="800"/>
              <a:t>1.4</a:t>
            </a:r>
          </a:p>
          <a:p>
            <a:pPr lvl="0" rtl="0">
              <a:spcBef>
                <a:spcPts val="0"/>
              </a:spcBef>
              <a:buNone/>
            </a:pPr>
            <a:endParaRPr sz="800"/>
          </a:p>
          <a:p>
            <a:pPr lvl="0" rtl="0">
              <a:spcBef>
                <a:spcPts val="0"/>
              </a:spcBef>
              <a:buNone/>
            </a:pPr>
            <a:r>
              <a:rPr lang="en-US" sz="800"/>
              <a:t>1.3</a:t>
            </a:r>
          </a:p>
          <a:p>
            <a:pPr lvl="0" rtl="0">
              <a:spcBef>
                <a:spcPts val="0"/>
              </a:spcBef>
              <a:buNone/>
            </a:pPr>
            <a:endParaRPr sz="800"/>
          </a:p>
          <a:p>
            <a:pPr lvl="0" rtl="0">
              <a:spcBef>
                <a:spcPts val="0"/>
              </a:spcBef>
              <a:buNone/>
            </a:pPr>
            <a:r>
              <a:rPr lang="en-US" sz="800"/>
              <a:t>1.2</a:t>
            </a:r>
          </a:p>
          <a:p>
            <a:pPr lvl="0" rtl="0">
              <a:spcBef>
                <a:spcPts val="0"/>
              </a:spcBef>
              <a:buNone/>
            </a:pPr>
            <a:endParaRPr sz="800"/>
          </a:p>
          <a:p>
            <a:pPr lvl="0" rtl="0">
              <a:spcBef>
                <a:spcPts val="0"/>
              </a:spcBef>
              <a:buNone/>
            </a:pPr>
            <a:r>
              <a:rPr lang="en-US" sz="800"/>
              <a:t>1.1</a:t>
            </a:r>
          </a:p>
          <a:p>
            <a:pPr lvl="0" rtl="0">
              <a:spcBef>
                <a:spcPts val="0"/>
              </a:spcBef>
              <a:buNone/>
            </a:pPr>
            <a:endParaRPr sz="800"/>
          </a:p>
          <a:p>
            <a:pPr lvl="0" rtl="0">
              <a:spcBef>
                <a:spcPts val="0"/>
              </a:spcBef>
              <a:buNone/>
            </a:pPr>
            <a:r>
              <a:rPr lang="en-US" sz="800"/>
              <a:t>1.0</a:t>
            </a:r>
          </a:p>
          <a:p>
            <a:pPr lvl="0" rtl="0">
              <a:spcBef>
                <a:spcPts val="0"/>
              </a:spcBef>
              <a:buNone/>
            </a:pPr>
            <a:endParaRPr sz="800"/>
          </a:p>
          <a:p>
            <a:pPr lvl="0" rtl="0">
              <a:spcBef>
                <a:spcPts val="0"/>
              </a:spcBef>
              <a:buNone/>
            </a:pPr>
            <a:r>
              <a:rPr lang="en-US" sz="800"/>
              <a:t>0.9</a:t>
            </a:r>
          </a:p>
          <a:p>
            <a:pPr lvl="0" rtl="0">
              <a:spcBef>
                <a:spcPts val="0"/>
              </a:spcBef>
              <a:buNone/>
            </a:pPr>
            <a:endParaRPr sz="800"/>
          </a:p>
          <a:p>
            <a:pPr lvl="0" rtl="0">
              <a:spcBef>
                <a:spcPts val="0"/>
              </a:spcBef>
              <a:buNone/>
            </a:pPr>
            <a:r>
              <a:rPr lang="en-US" sz="800"/>
              <a:t>0.8</a:t>
            </a:r>
          </a:p>
          <a:p>
            <a:pPr lvl="0" rtl="0">
              <a:spcBef>
                <a:spcPts val="0"/>
              </a:spcBef>
              <a:buNone/>
            </a:pPr>
            <a:endParaRPr sz="800"/>
          </a:p>
          <a:p>
            <a:pPr lvl="0" rtl="0">
              <a:spcBef>
                <a:spcPts val="0"/>
              </a:spcBef>
              <a:buNone/>
            </a:pPr>
            <a:r>
              <a:rPr lang="en-US" sz="800"/>
              <a:t>0.7</a:t>
            </a:r>
          </a:p>
          <a:p>
            <a:pPr lvl="0" rtl="0">
              <a:spcBef>
                <a:spcPts val="0"/>
              </a:spcBef>
              <a:buNone/>
            </a:pPr>
            <a:endParaRPr sz="800"/>
          </a:p>
          <a:p>
            <a:pPr lvl="0" rtl="0">
              <a:spcBef>
                <a:spcPts val="0"/>
              </a:spcBef>
              <a:buNone/>
            </a:pPr>
            <a:r>
              <a:rPr lang="en-US" sz="800"/>
              <a:t>0.6</a:t>
            </a:r>
          </a:p>
          <a:p>
            <a:pPr lvl="0" rtl="0">
              <a:spcBef>
                <a:spcPts val="0"/>
              </a:spcBef>
              <a:buNone/>
            </a:pPr>
            <a:endParaRPr sz="800"/>
          </a:p>
          <a:p>
            <a:pPr lvl="0" rtl="0">
              <a:spcBef>
                <a:spcPts val="0"/>
              </a:spcBef>
              <a:buNone/>
            </a:pPr>
            <a:r>
              <a:rPr lang="en-US" sz="800"/>
              <a:t>0.5</a:t>
            </a:r>
          </a:p>
          <a:p>
            <a:pPr lvl="0" rtl="0">
              <a:spcBef>
                <a:spcPts val="0"/>
              </a:spcBef>
              <a:buNone/>
            </a:pPr>
            <a:endParaRPr sz="800"/>
          </a:p>
          <a:p>
            <a:pPr lvl="0" rtl="0">
              <a:spcBef>
                <a:spcPts val="0"/>
              </a:spcBef>
              <a:buNone/>
            </a:pPr>
            <a:r>
              <a:rPr lang="en-US" sz="800"/>
              <a:t>0.4</a:t>
            </a:r>
          </a:p>
          <a:p>
            <a:pPr lvl="0" rtl="0">
              <a:spcBef>
                <a:spcPts val="0"/>
              </a:spcBef>
              <a:buNone/>
            </a:pPr>
            <a:endParaRPr sz="800"/>
          </a:p>
          <a:p>
            <a:pPr lvl="0" rtl="0">
              <a:spcBef>
                <a:spcPts val="0"/>
              </a:spcBef>
              <a:buNone/>
            </a:pPr>
            <a:r>
              <a:rPr lang="en-US" sz="800"/>
              <a:t>0.3</a:t>
            </a:r>
          </a:p>
          <a:p>
            <a:pPr lvl="0" rtl="0">
              <a:spcBef>
                <a:spcPts val="0"/>
              </a:spcBef>
              <a:buNone/>
            </a:pPr>
            <a:endParaRPr sz="800"/>
          </a:p>
          <a:p>
            <a:pPr lvl="0" rtl="0">
              <a:spcBef>
                <a:spcPts val="0"/>
              </a:spcBef>
              <a:buNone/>
            </a:pPr>
            <a:r>
              <a:rPr lang="en-US" sz="800"/>
              <a:t>0.2</a:t>
            </a:r>
          </a:p>
          <a:p>
            <a:pPr lvl="0" rtl="0">
              <a:spcBef>
                <a:spcPts val="0"/>
              </a:spcBef>
              <a:buNone/>
            </a:pPr>
            <a:endParaRPr sz="800"/>
          </a:p>
          <a:p>
            <a:pPr lvl="0" rtl="0">
              <a:spcBef>
                <a:spcPts val="0"/>
              </a:spcBef>
              <a:buNone/>
            </a:pPr>
            <a:r>
              <a:rPr lang="en-US" sz="800"/>
              <a:t>0.1</a:t>
            </a:r>
          </a:p>
          <a:p>
            <a:pPr lvl="0" rtl="0">
              <a:spcBef>
                <a:spcPts val="0"/>
              </a:spcBef>
              <a:buNone/>
            </a:pPr>
            <a:endParaRPr sz="800"/>
          </a:p>
          <a:p>
            <a:pPr lvl="0" rtl="0">
              <a:spcBef>
                <a:spcPts val="0"/>
              </a:spcBef>
              <a:buNone/>
            </a:pPr>
            <a:r>
              <a:rPr lang="en-US" sz="800"/>
              <a:t>0</a:t>
            </a:r>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a:spLocks noGrp="1"/>
          </p:cNvSpPr>
          <p:nvPr>
            <p:ph type="title"/>
          </p:nvPr>
        </p:nvSpPr>
        <p:spPr>
          <a:xfrm>
            <a:off x="396875" y="144461"/>
            <a:ext cx="6191400" cy="696899"/>
          </a:xfrm>
          <a:prstGeom prst="rect">
            <a:avLst/>
          </a:prstGeom>
          <a:noFill/>
          <a:ln>
            <a:noFill/>
          </a:ln>
        </p:spPr>
        <p:txBody>
          <a:bodyPr lIns="91425" tIns="45700" rIns="91425" bIns="45700" anchor="t" anchorCtr="0">
            <a:noAutofit/>
          </a:bodyPr>
          <a:lstStyle/>
          <a:p>
            <a:pPr lvl="0" algn="l" rtl="0">
              <a:spcBef>
                <a:spcPts val="0"/>
              </a:spcBef>
              <a:buSzPct val="25000"/>
              <a:buNone/>
            </a:pPr>
            <a:r>
              <a:rPr lang="en-US" sz="2800">
                <a:solidFill>
                  <a:schemeClr val="accent1"/>
                </a:solidFill>
              </a:rPr>
              <a:t>Resultados</a:t>
            </a:r>
          </a:p>
          <a:p>
            <a:pPr lvl="0" rtl="0">
              <a:spcBef>
                <a:spcPts val="0"/>
              </a:spcBef>
              <a:buNone/>
            </a:pPr>
            <a:endParaRPr sz="2800">
              <a:solidFill>
                <a:schemeClr val="accent1"/>
              </a:solidFill>
            </a:endParaRPr>
          </a:p>
          <a:p>
            <a:pPr marL="0" marR="0" lvl="0" indent="0" algn="l" rtl="0">
              <a:spcBef>
                <a:spcPts val="0"/>
              </a:spcBef>
              <a:spcAft>
                <a:spcPts val="0"/>
              </a:spcAft>
              <a:buNone/>
            </a:pPr>
            <a:endParaRPr sz="2800">
              <a:solidFill>
                <a:schemeClr val="accent1"/>
              </a:solidFill>
            </a:endParaRPr>
          </a:p>
        </p:txBody>
      </p:sp>
      <p:sp>
        <p:nvSpPr>
          <p:cNvPr id="271" name="Shape 271"/>
          <p:cNvSpPr txBox="1">
            <a:spLocks noGrp="1"/>
          </p:cNvSpPr>
          <p:nvPr>
            <p:ph type="body" idx="1"/>
          </p:nvPr>
        </p:nvSpPr>
        <p:spPr>
          <a:xfrm>
            <a:off x="1833850" y="963724"/>
            <a:ext cx="6103199"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2400" b="1">
                <a:solidFill>
                  <a:schemeClr val="dk1"/>
                </a:solidFill>
              </a:rPr>
              <a:t>Índice de Winkler de Octubre a Abril</a:t>
            </a:r>
          </a:p>
        </p:txBody>
      </p:sp>
      <p:pic>
        <p:nvPicPr>
          <p:cNvPr id="272" name="Shape 272"/>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2591023" y="2093125"/>
            <a:ext cx="266475" cy="4898651"/>
          </a:xfrm>
          <a:prstGeom prst="rect">
            <a:avLst/>
          </a:prstGeom>
          <a:noFill/>
          <a:ln>
            <a:noFill/>
          </a:ln>
        </p:spPr>
      </p:pic>
      <p:pic>
        <p:nvPicPr>
          <p:cNvPr id="273" name="Shape 273"/>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2425075" y="2121650"/>
            <a:ext cx="153775" cy="4798275"/>
          </a:xfrm>
          <a:prstGeom prst="rect">
            <a:avLst/>
          </a:prstGeom>
          <a:noFill/>
          <a:ln>
            <a:noFill/>
          </a:ln>
        </p:spPr>
      </p:pic>
      <p:sp>
        <p:nvSpPr>
          <p:cNvPr id="274" name="Shape 274"/>
          <p:cNvSpPr/>
          <p:nvPr/>
        </p:nvSpPr>
        <p:spPr>
          <a:xfrm>
            <a:off x="7230725" y="40882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75" name="Shape 275"/>
          <p:cNvSpPr txBox="1">
            <a:spLocks noGrp="1"/>
          </p:cNvSpPr>
          <p:nvPr>
            <p:ph type="body" idx="2"/>
          </p:nvPr>
        </p:nvSpPr>
        <p:spPr>
          <a:xfrm rot="-5400000">
            <a:off x="3811125" y="4284375"/>
            <a:ext cx="1490699" cy="3545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a:solidFill>
                  <a:schemeClr val="dk1"/>
                </a:solidFill>
              </a:rPr>
              <a:t>Escenario  2.6</a:t>
            </a:r>
          </a:p>
          <a:p>
            <a:pPr marR="0" lvl="0" algn="ctr" rtl="0">
              <a:lnSpc>
                <a:spcPct val="100000"/>
              </a:lnSpc>
              <a:spcBef>
                <a:spcPts val="0"/>
              </a:spcBef>
              <a:spcAft>
                <a:spcPts val="0"/>
              </a:spcAft>
              <a:buNone/>
            </a:pPr>
            <a:endParaRPr sz="1600">
              <a:solidFill>
                <a:schemeClr val="dk1"/>
              </a:solidFill>
            </a:endParaRPr>
          </a:p>
        </p:txBody>
      </p:sp>
      <p:pic>
        <p:nvPicPr>
          <p:cNvPr id="276" name="Shape 276"/>
          <p:cNvPicPr preferRelativeResize="0"/>
          <p:nvPr/>
        </p:nvPicPr>
        <p:blipFill rotWithShape="1">
          <a:blip r:embed="rId5">
            <a:alphaModFix/>
            <a:extLst>
              <a:ext uri="{28A0092B-C50C-407E-A947-70E740481C1C}">
                <a14:useLocalDpi xmlns:a14="http://schemas.microsoft.com/office/drawing/2010/main" val="0"/>
              </a:ext>
            </a:extLst>
          </a:blip>
          <a:srcRect t="2276" r="18639"/>
          <a:stretch/>
        </p:blipFill>
        <p:spPr>
          <a:xfrm>
            <a:off x="1048625" y="2033984"/>
            <a:ext cx="1346175" cy="4850823"/>
          </a:xfrm>
          <a:prstGeom prst="rect">
            <a:avLst/>
          </a:prstGeom>
          <a:noFill/>
          <a:ln>
            <a:noFill/>
          </a:ln>
        </p:spPr>
      </p:pic>
      <p:pic>
        <p:nvPicPr>
          <p:cNvPr id="277" name="Shape 277"/>
          <p:cNvPicPr preferRelativeResize="0"/>
          <p:nvPr/>
        </p:nvPicPr>
        <p:blipFill rotWithShape="1">
          <a:blip r:embed="rId6">
            <a:alphaModFix/>
            <a:extLst>
              <a:ext uri="{28A0092B-C50C-407E-A947-70E740481C1C}">
                <a14:useLocalDpi xmlns:a14="http://schemas.microsoft.com/office/drawing/2010/main" val="0"/>
              </a:ext>
            </a:extLst>
          </a:blip>
          <a:srcRect t="2276" r="10031"/>
          <a:stretch/>
        </p:blipFill>
        <p:spPr>
          <a:xfrm>
            <a:off x="3999975" y="2033975"/>
            <a:ext cx="1488500" cy="4850823"/>
          </a:xfrm>
          <a:prstGeom prst="rect">
            <a:avLst/>
          </a:prstGeom>
          <a:noFill/>
          <a:ln>
            <a:noFill/>
          </a:ln>
        </p:spPr>
      </p:pic>
      <p:pic>
        <p:nvPicPr>
          <p:cNvPr id="278" name="Shape 278"/>
          <p:cNvPicPr preferRelativeResize="0"/>
          <p:nvPr/>
        </p:nvPicPr>
        <p:blipFill rotWithShape="1">
          <a:blip r:embed="rId7">
            <a:alphaModFix/>
            <a:extLst>
              <a:ext uri="{28A0092B-C50C-407E-A947-70E740481C1C}">
                <a14:useLocalDpi xmlns:a14="http://schemas.microsoft.com/office/drawing/2010/main" val="0"/>
              </a:ext>
            </a:extLst>
          </a:blip>
          <a:srcRect t="2276" r="10047"/>
          <a:stretch/>
        </p:blipFill>
        <p:spPr>
          <a:xfrm>
            <a:off x="6457701" y="2033975"/>
            <a:ext cx="1488500" cy="4850823"/>
          </a:xfrm>
          <a:prstGeom prst="rect">
            <a:avLst/>
          </a:prstGeom>
          <a:noFill/>
          <a:ln>
            <a:noFill/>
          </a:ln>
        </p:spPr>
      </p:pic>
      <p:sp>
        <p:nvSpPr>
          <p:cNvPr id="279" name="Shape 279"/>
          <p:cNvSpPr txBox="1">
            <a:spLocks noGrp="1"/>
          </p:cNvSpPr>
          <p:nvPr>
            <p:ph type="body" idx="3"/>
          </p:nvPr>
        </p:nvSpPr>
        <p:spPr>
          <a:xfrm rot="-5400000">
            <a:off x="25429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2.6 </a:t>
            </a:r>
          </a:p>
        </p:txBody>
      </p:sp>
      <p:sp>
        <p:nvSpPr>
          <p:cNvPr id="280" name="Shape 280"/>
          <p:cNvSpPr txBox="1">
            <a:spLocks noGrp="1"/>
          </p:cNvSpPr>
          <p:nvPr>
            <p:ph type="body" idx="4"/>
          </p:nvPr>
        </p:nvSpPr>
        <p:spPr>
          <a:xfrm rot="-5400000">
            <a:off x="50575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8.5 </a:t>
            </a:r>
          </a:p>
        </p:txBody>
      </p:sp>
      <p:sp>
        <p:nvSpPr>
          <p:cNvPr id="281" name="Shape 281"/>
          <p:cNvSpPr txBox="1"/>
          <p:nvPr/>
        </p:nvSpPr>
        <p:spPr>
          <a:xfrm>
            <a:off x="2802875" y="1959104"/>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282" name="Shape 282"/>
          <p:cNvSpPr txBox="1"/>
          <p:nvPr/>
        </p:nvSpPr>
        <p:spPr>
          <a:xfrm>
            <a:off x="5606800" y="1959525"/>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283" name="Shape 283"/>
          <p:cNvSpPr txBox="1"/>
          <p:nvPr/>
        </p:nvSpPr>
        <p:spPr>
          <a:xfrm>
            <a:off x="8066475" y="1929779"/>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284" name="Shape 284"/>
          <p:cNvSpPr txBox="1">
            <a:spLocks noGrp="1"/>
          </p:cNvSpPr>
          <p:nvPr>
            <p:ph type="body" idx="5"/>
          </p:nvPr>
        </p:nvSpPr>
        <p:spPr>
          <a:xfrm>
            <a:off x="1101830" y="1417201"/>
            <a:ext cx="1755668"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smtClean="0">
                <a:solidFill>
                  <a:schemeClr val="dk1"/>
                </a:solidFill>
              </a:rPr>
              <a:t>ERA-Interim</a:t>
            </a:r>
          </a:p>
          <a:p>
            <a:pPr marR="0" lvl="0" algn="l" rtl="0">
              <a:lnSpc>
                <a:spcPct val="100000"/>
              </a:lnSpc>
              <a:spcBef>
                <a:spcPts val="0"/>
              </a:spcBef>
              <a:spcAft>
                <a:spcPts val="0"/>
              </a:spcAft>
              <a:buNone/>
            </a:pPr>
            <a:r>
              <a:rPr lang="en-US" sz="1600" dirty="0" smtClean="0">
                <a:solidFill>
                  <a:schemeClr val="dk1"/>
                </a:solidFill>
              </a:rPr>
              <a:t>(</a:t>
            </a:r>
            <a:r>
              <a:rPr lang="en-US" sz="1600" dirty="0">
                <a:solidFill>
                  <a:schemeClr val="dk1"/>
                </a:solidFill>
              </a:rPr>
              <a:t>1986-2005)</a:t>
            </a:r>
          </a:p>
        </p:txBody>
      </p:sp>
      <p:sp>
        <p:nvSpPr>
          <p:cNvPr id="285" name="Shape 285"/>
          <p:cNvSpPr txBox="1">
            <a:spLocks noGrp="1"/>
          </p:cNvSpPr>
          <p:nvPr>
            <p:ph type="body" idx="6"/>
          </p:nvPr>
        </p:nvSpPr>
        <p:spPr>
          <a:xfrm>
            <a:off x="3645655" y="1417201"/>
            <a:ext cx="4294499" cy="696899"/>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Cambio climático modelo CCSM4 </a:t>
            </a:r>
          </a:p>
          <a:p>
            <a:pPr marR="0" lvl="0" algn="ctr" rtl="0">
              <a:lnSpc>
                <a:spcPct val="100000"/>
              </a:lnSpc>
              <a:spcBef>
                <a:spcPts val="0"/>
              </a:spcBef>
              <a:spcAft>
                <a:spcPts val="0"/>
              </a:spcAft>
              <a:buNone/>
            </a:pPr>
            <a:r>
              <a:rPr lang="en-US" sz="1600">
                <a:solidFill>
                  <a:schemeClr val="dk1"/>
                </a:solidFill>
              </a:rPr>
              <a:t>(2031-2050) - (1986-2005)</a:t>
            </a:r>
          </a:p>
        </p:txBody>
      </p:sp>
      <p:sp>
        <p:nvSpPr>
          <p:cNvPr id="286" name="Shape 286"/>
          <p:cNvSpPr/>
          <p:nvPr/>
        </p:nvSpPr>
        <p:spPr>
          <a:xfrm>
            <a:off x="45121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87" name="Shape 287"/>
          <p:cNvSpPr/>
          <p:nvPr/>
        </p:nvSpPr>
        <p:spPr>
          <a:xfrm>
            <a:off x="15403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88" name="Shape 288"/>
          <p:cNvSpPr/>
          <p:nvPr/>
        </p:nvSpPr>
        <p:spPr>
          <a:xfrm>
            <a:off x="69505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89" name="Shape 289"/>
          <p:cNvSpPr txBox="1"/>
          <p:nvPr/>
        </p:nvSpPr>
        <p:spPr>
          <a:xfrm>
            <a:off x="5413129" y="1992954"/>
            <a:ext cx="431400" cy="4845600"/>
          </a:xfrm>
          <a:prstGeom prst="rect">
            <a:avLst/>
          </a:prstGeom>
          <a:noFill/>
          <a:ln>
            <a:noFill/>
          </a:ln>
        </p:spPr>
        <p:txBody>
          <a:bodyPr lIns="91425" tIns="91425" rIns="91425" bIns="91425" anchor="t" anchorCtr="0">
            <a:noAutofit/>
          </a:bodyPr>
          <a:lstStyle/>
          <a:p>
            <a:pPr lvl="0" rtl="0">
              <a:spcBef>
                <a:spcPts val="0"/>
              </a:spcBef>
              <a:buNone/>
            </a:pPr>
            <a:r>
              <a:rPr lang="en-US" sz="800"/>
              <a:t>285</a:t>
            </a:r>
          </a:p>
          <a:p>
            <a:pPr lvl="0" rtl="0">
              <a:spcBef>
                <a:spcPts val="0"/>
              </a:spcBef>
              <a:buNone/>
            </a:pPr>
            <a:endParaRPr sz="800"/>
          </a:p>
          <a:p>
            <a:pPr lvl="0" rtl="0">
              <a:spcBef>
                <a:spcPts val="0"/>
              </a:spcBef>
              <a:buNone/>
            </a:pPr>
            <a:r>
              <a:rPr lang="en-US" sz="800"/>
              <a:t>270</a:t>
            </a:r>
          </a:p>
          <a:p>
            <a:pPr lvl="0" rtl="0">
              <a:spcBef>
                <a:spcPts val="0"/>
              </a:spcBef>
              <a:buNone/>
            </a:pPr>
            <a:endParaRPr sz="800"/>
          </a:p>
          <a:p>
            <a:pPr lvl="0" rtl="0">
              <a:spcBef>
                <a:spcPts val="0"/>
              </a:spcBef>
              <a:buNone/>
            </a:pPr>
            <a:r>
              <a:rPr lang="en-US" sz="800"/>
              <a:t>255</a:t>
            </a:r>
          </a:p>
          <a:p>
            <a:pPr lvl="0" rtl="0">
              <a:spcBef>
                <a:spcPts val="0"/>
              </a:spcBef>
              <a:buNone/>
            </a:pPr>
            <a:endParaRPr sz="800"/>
          </a:p>
          <a:p>
            <a:pPr lvl="0" rtl="0">
              <a:spcBef>
                <a:spcPts val="0"/>
              </a:spcBef>
              <a:buNone/>
            </a:pPr>
            <a:r>
              <a:rPr lang="en-US" sz="800"/>
              <a:t>240</a:t>
            </a:r>
          </a:p>
          <a:p>
            <a:pPr lvl="0" rtl="0">
              <a:spcBef>
                <a:spcPts val="0"/>
              </a:spcBef>
              <a:buNone/>
            </a:pPr>
            <a:endParaRPr sz="800"/>
          </a:p>
          <a:p>
            <a:pPr lvl="0" rtl="0">
              <a:spcBef>
                <a:spcPts val="0"/>
              </a:spcBef>
              <a:buNone/>
            </a:pPr>
            <a:r>
              <a:rPr lang="en-US" sz="800"/>
              <a:t>225</a:t>
            </a:r>
          </a:p>
          <a:p>
            <a:pPr lvl="0" rtl="0">
              <a:spcBef>
                <a:spcPts val="0"/>
              </a:spcBef>
              <a:buNone/>
            </a:pPr>
            <a:endParaRPr sz="800"/>
          </a:p>
          <a:p>
            <a:pPr lvl="0" rtl="0">
              <a:spcBef>
                <a:spcPts val="0"/>
              </a:spcBef>
              <a:buNone/>
            </a:pPr>
            <a:r>
              <a:rPr lang="en-US" sz="800"/>
              <a:t>210</a:t>
            </a:r>
          </a:p>
          <a:p>
            <a:pPr lvl="0" rtl="0">
              <a:spcBef>
                <a:spcPts val="0"/>
              </a:spcBef>
              <a:buNone/>
            </a:pPr>
            <a:endParaRPr sz="800"/>
          </a:p>
          <a:p>
            <a:pPr lvl="0" rtl="0">
              <a:spcBef>
                <a:spcPts val="0"/>
              </a:spcBef>
              <a:buNone/>
            </a:pPr>
            <a:r>
              <a:rPr lang="en-US" sz="800"/>
              <a:t>195</a:t>
            </a:r>
          </a:p>
          <a:p>
            <a:pPr lvl="0" rtl="0">
              <a:spcBef>
                <a:spcPts val="0"/>
              </a:spcBef>
              <a:buNone/>
            </a:pPr>
            <a:endParaRPr sz="800"/>
          </a:p>
          <a:p>
            <a:pPr lvl="0" rtl="0">
              <a:spcBef>
                <a:spcPts val="0"/>
              </a:spcBef>
              <a:buNone/>
            </a:pPr>
            <a:r>
              <a:rPr lang="en-US" sz="800"/>
              <a:t>180</a:t>
            </a:r>
          </a:p>
          <a:p>
            <a:pPr lvl="0" rtl="0">
              <a:spcBef>
                <a:spcPts val="0"/>
              </a:spcBef>
              <a:buNone/>
            </a:pPr>
            <a:endParaRPr sz="800"/>
          </a:p>
          <a:p>
            <a:pPr lvl="0" rtl="0">
              <a:spcBef>
                <a:spcPts val="0"/>
              </a:spcBef>
              <a:buNone/>
            </a:pPr>
            <a:r>
              <a:rPr lang="en-US" sz="800"/>
              <a:t>165</a:t>
            </a:r>
          </a:p>
          <a:p>
            <a:pPr lvl="0" rtl="0">
              <a:spcBef>
                <a:spcPts val="0"/>
              </a:spcBef>
              <a:buNone/>
            </a:pPr>
            <a:endParaRPr sz="800"/>
          </a:p>
          <a:p>
            <a:pPr lvl="0" rtl="0">
              <a:spcBef>
                <a:spcPts val="0"/>
              </a:spcBef>
              <a:buNone/>
            </a:pPr>
            <a:r>
              <a:rPr lang="en-US" sz="800"/>
              <a:t>150</a:t>
            </a:r>
          </a:p>
          <a:p>
            <a:pPr lvl="0" rtl="0">
              <a:spcBef>
                <a:spcPts val="0"/>
              </a:spcBef>
              <a:buNone/>
            </a:pPr>
            <a:endParaRPr sz="800"/>
          </a:p>
          <a:p>
            <a:pPr lvl="0" rtl="0">
              <a:spcBef>
                <a:spcPts val="0"/>
              </a:spcBef>
              <a:buNone/>
            </a:pPr>
            <a:r>
              <a:rPr lang="en-US" sz="800"/>
              <a:t>135</a:t>
            </a:r>
          </a:p>
          <a:p>
            <a:pPr lvl="0" rtl="0">
              <a:spcBef>
                <a:spcPts val="0"/>
              </a:spcBef>
              <a:buNone/>
            </a:pPr>
            <a:endParaRPr sz="800"/>
          </a:p>
          <a:p>
            <a:pPr lvl="0" rtl="0">
              <a:spcBef>
                <a:spcPts val="0"/>
              </a:spcBef>
              <a:buNone/>
            </a:pPr>
            <a:r>
              <a:rPr lang="en-US" sz="800"/>
              <a:t>120</a:t>
            </a:r>
          </a:p>
          <a:p>
            <a:pPr lvl="0" rtl="0">
              <a:spcBef>
                <a:spcPts val="0"/>
              </a:spcBef>
              <a:buNone/>
            </a:pPr>
            <a:endParaRPr sz="800"/>
          </a:p>
          <a:p>
            <a:pPr lvl="0" rtl="0">
              <a:spcBef>
                <a:spcPts val="0"/>
              </a:spcBef>
              <a:buNone/>
            </a:pPr>
            <a:r>
              <a:rPr lang="en-US" sz="800"/>
              <a:t>105</a:t>
            </a:r>
          </a:p>
          <a:p>
            <a:pPr lvl="0" rtl="0">
              <a:spcBef>
                <a:spcPts val="0"/>
              </a:spcBef>
              <a:buNone/>
            </a:pPr>
            <a:endParaRPr sz="800"/>
          </a:p>
          <a:p>
            <a:pPr lvl="0" rtl="0">
              <a:spcBef>
                <a:spcPts val="0"/>
              </a:spcBef>
              <a:buNone/>
            </a:pPr>
            <a:r>
              <a:rPr lang="en-US" sz="800"/>
              <a:t>90</a:t>
            </a:r>
          </a:p>
          <a:p>
            <a:pPr lvl="0" rtl="0">
              <a:spcBef>
                <a:spcPts val="0"/>
              </a:spcBef>
              <a:buNone/>
            </a:pPr>
            <a:endParaRPr sz="800"/>
          </a:p>
          <a:p>
            <a:pPr lvl="0" rtl="0">
              <a:spcBef>
                <a:spcPts val="0"/>
              </a:spcBef>
              <a:buNone/>
            </a:pPr>
            <a:r>
              <a:rPr lang="en-US" sz="800"/>
              <a:t>75</a:t>
            </a:r>
          </a:p>
          <a:p>
            <a:pPr lvl="0" rtl="0">
              <a:spcBef>
                <a:spcPts val="0"/>
              </a:spcBef>
              <a:buNone/>
            </a:pPr>
            <a:endParaRPr sz="800"/>
          </a:p>
          <a:p>
            <a:pPr lvl="0" rtl="0">
              <a:spcBef>
                <a:spcPts val="0"/>
              </a:spcBef>
              <a:buNone/>
            </a:pPr>
            <a:r>
              <a:rPr lang="en-US" sz="800"/>
              <a:t>60</a:t>
            </a:r>
          </a:p>
          <a:p>
            <a:pPr lvl="0" rtl="0">
              <a:spcBef>
                <a:spcPts val="0"/>
              </a:spcBef>
              <a:buNone/>
            </a:pPr>
            <a:endParaRPr sz="800"/>
          </a:p>
          <a:p>
            <a:pPr lvl="0" rtl="0">
              <a:spcBef>
                <a:spcPts val="0"/>
              </a:spcBef>
              <a:buNone/>
            </a:pPr>
            <a:r>
              <a:rPr lang="en-US" sz="800"/>
              <a:t>45</a:t>
            </a:r>
          </a:p>
          <a:p>
            <a:pPr lvl="0" rtl="0">
              <a:spcBef>
                <a:spcPts val="0"/>
              </a:spcBef>
              <a:buNone/>
            </a:pPr>
            <a:endParaRPr sz="800"/>
          </a:p>
          <a:p>
            <a:pPr lvl="0" rtl="0">
              <a:spcBef>
                <a:spcPts val="0"/>
              </a:spcBef>
              <a:buNone/>
            </a:pPr>
            <a:r>
              <a:rPr lang="en-US" sz="800"/>
              <a:t>30</a:t>
            </a:r>
          </a:p>
          <a:p>
            <a:pPr lvl="0" rtl="0">
              <a:spcBef>
                <a:spcPts val="0"/>
              </a:spcBef>
              <a:buNone/>
            </a:pPr>
            <a:endParaRPr sz="800"/>
          </a:p>
          <a:p>
            <a:pPr lvl="0" rtl="0">
              <a:spcBef>
                <a:spcPts val="0"/>
              </a:spcBef>
              <a:buNone/>
            </a:pPr>
            <a:r>
              <a:rPr lang="en-US" sz="800"/>
              <a:t>15</a:t>
            </a:r>
          </a:p>
          <a:p>
            <a:pPr lvl="0" rtl="0">
              <a:spcBef>
                <a:spcPts val="0"/>
              </a:spcBef>
              <a:buNone/>
            </a:pPr>
            <a:endParaRPr sz="800"/>
          </a:p>
          <a:p>
            <a:pPr lvl="0" rtl="0">
              <a:spcBef>
                <a:spcPts val="0"/>
              </a:spcBef>
              <a:buNone/>
            </a:pPr>
            <a:r>
              <a:rPr lang="en-US" sz="800"/>
              <a:t>0</a:t>
            </a:r>
          </a:p>
        </p:txBody>
      </p:sp>
      <p:sp>
        <p:nvSpPr>
          <p:cNvPr id="290" name="Shape 290"/>
          <p:cNvSpPr txBox="1"/>
          <p:nvPr/>
        </p:nvSpPr>
        <p:spPr>
          <a:xfrm>
            <a:off x="7851529" y="1992954"/>
            <a:ext cx="431400" cy="4845600"/>
          </a:xfrm>
          <a:prstGeom prst="rect">
            <a:avLst/>
          </a:prstGeom>
          <a:noFill/>
          <a:ln>
            <a:noFill/>
          </a:ln>
        </p:spPr>
        <p:txBody>
          <a:bodyPr lIns="91425" tIns="91425" rIns="91425" bIns="91425" anchor="t" anchorCtr="0">
            <a:noAutofit/>
          </a:bodyPr>
          <a:lstStyle/>
          <a:p>
            <a:pPr rtl="0">
              <a:spcBef>
                <a:spcPts val="0"/>
              </a:spcBef>
              <a:buNone/>
            </a:pPr>
            <a:r>
              <a:rPr lang="en-US" sz="800"/>
              <a:t>285</a:t>
            </a:r>
          </a:p>
          <a:p>
            <a:pPr rtl="0">
              <a:spcBef>
                <a:spcPts val="0"/>
              </a:spcBef>
              <a:buNone/>
            </a:pPr>
            <a:endParaRPr sz="800"/>
          </a:p>
          <a:p>
            <a:pPr rtl="0">
              <a:spcBef>
                <a:spcPts val="0"/>
              </a:spcBef>
              <a:buNone/>
            </a:pPr>
            <a:r>
              <a:rPr lang="en-US" sz="800"/>
              <a:t>270</a:t>
            </a:r>
          </a:p>
          <a:p>
            <a:pPr rtl="0">
              <a:spcBef>
                <a:spcPts val="0"/>
              </a:spcBef>
              <a:buNone/>
            </a:pPr>
            <a:endParaRPr sz="800"/>
          </a:p>
          <a:p>
            <a:pPr rtl="0">
              <a:spcBef>
                <a:spcPts val="0"/>
              </a:spcBef>
              <a:buNone/>
            </a:pPr>
            <a:r>
              <a:rPr lang="en-US" sz="800"/>
              <a:t>255</a:t>
            </a:r>
          </a:p>
          <a:p>
            <a:pPr rtl="0">
              <a:spcBef>
                <a:spcPts val="0"/>
              </a:spcBef>
              <a:buNone/>
            </a:pPr>
            <a:endParaRPr sz="800"/>
          </a:p>
          <a:p>
            <a:pPr rtl="0">
              <a:spcBef>
                <a:spcPts val="0"/>
              </a:spcBef>
              <a:buNone/>
            </a:pPr>
            <a:r>
              <a:rPr lang="en-US" sz="800"/>
              <a:t>240</a:t>
            </a:r>
          </a:p>
          <a:p>
            <a:pPr rtl="0">
              <a:spcBef>
                <a:spcPts val="0"/>
              </a:spcBef>
              <a:buNone/>
            </a:pPr>
            <a:endParaRPr sz="800"/>
          </a:p>
          <a:p>
            <a:pPr rtl="0">
              <a:spcBef>
                <a:spcPts val="0"/>
              </a:spcBef>
              <a:buNone/>
            </a:pPr>
            <a:r>
              <a:rPr lang="en-US" sz="800"/>
              <a:t>225</a:t>
            </a:r>
          </a:p>
          <a:p>
            <a:pPr rtl="0">
              <a:spcBef>
                <a:spcPts val="0"/>
              </a:spcBef>
              <a:buNone/>
            </a:pPr>
            <a:endParaRPr sz="800"/>
          </a:p>
          <a:p>
            <a:pPr rtl="0">
              <a:spcBef>
                <a:spcPts val="0"/>
              </a:spcBef>
              <a:buNone/>
            </a:pPr>
            <a:r>
              <a:rPr lang="en-US" sz="800"/>
              <a:t>210</a:t>
            </a:r>
          </a:p>
          <a:p>
            <a:pPr rtl="0">
              <a:spcBef>
                <a:spcPts val="0"/>
              </a:spcBef>
              <a:buNone/>
            </a:pPr>
            <a:endParaRPr sz="800"/>
          </a:p>
          <a:p>
            <a:pPr rtl="0">
              <a:spcBef>
                <a:spcPts val="0"/>
              </a:spcBef>
              <a:buNone/>
            </a:pPr>
            <a:r>
              <a:rPr lang="en-US" sz="800"/>
              <a:t>195</a:t>
            </a:r>
          </a:p>
          <a:p>
            <a:pPr rtl="0">
              <a:spcBef>
                <a:spcPts val="0"/>
              </a:spcBef>
              <a:buNone/>
            </a:pPr>
            <a:endParaRPr sz="800"/>
          </a:p>
          <a:p>
            <a:pPr rtl="0">
              <a:spcBef>
                <a:spcPts val="0"/>
              </a:spcBef>
              <a:buNone/>
            </a:pPr>
            <a:r>
              <a:rPr lang="en-US" sz="800"/>
              <a:t>180</a:t>
            </a:r>
          </a:p>
          <a:p>
            <a:pPr rtl="0">
              <a:spcBef>
                <a:spcPts val="0"/>
              </a:spcBef>
              <a:buNone/>
            </a:pPr>
            <a:endParaRPr sz="800"/>
          </a:p>
          <a:p>
            <a:pPr rtl="0">
              <a:spcBef>
                <a:spcPts val="0"/>
              </a:spcBef>
              <a:buNone/>
            </a:pPr>
            <a:r>
              <a:rPr lang="en-US" sz="800"/>
              <a:t>165</a:t>
            </a:r>
          </a:p>
          <a:p>
            <a:pPr rtl="0">
              <a:spcBef>
                <a:spcPts val="0"/>
              </a:spcBef>
              <a:buNone/>
            </a:pPr>
            <a:endParaRPr sz="800"/>
          </a:p>
          <a:p>
            <a:pPr rtl="0">
              <a:spcBef>
                <a:spcPts val="0"/>
              </a:spcBef>
              <a:buNone/>
            </a:pPr>
            <a:r>
              <a:rPr lang="en-US" sz="800"/>
              <a:t>150</a:t>
            </a:r>
          </a:p>
          <a:p>
            <a:pPr rtl="0">
              <a:spcBef>
                <a:spcPts val="0"/>
              </a:spcBef>
              <a:buNone/>
            </a:pPr>
            <a:endParaRPr sz="800"/>
          </a:p>
          <a:p>
            <a:pPr rtl="0">
              <a:spcBef>
                <a:spcPts val="0"/>
              </a:spcBef>
              <a:buNone/>
            </a:pPr>
            <a:r>
              <a:rPr lang="en-US" sz="800"/>
              <a:t>135</a:t>
            </a:r>
          </a:p>
          <a:p>
            <a:pPr rtl="0">
              <a:spcBef>
                <a:spcPts val="0"/>
              </a:spcBef>
              <a:buNone/>
            </a:pPr>
            <a:endParaRPr sz="800"/>
          </a:p>
          <a:p>
            <a:pPr rtl="0">
              <a:spcBef>
                <a:spcPts val="0"/>
              </a:spcBef>
              <a:buNone/>
            </a:pPr>
            <a:r>
              <a:rPr lang="en-US" sz="800"/>
              <a:t>120</a:t>
            </a:r>
          </a:p>
          <a:p>
            <a:pPr rtl="0">
              <a:spcBef>
                <a:spcPts val="0"/>
              </a:spcBef>
              <a:buNone/>
            </a:pPr>
            <a:endParaRPr sz="800"/>
          </a:p>
          <a:p>
            <a:pPr rtl="0">
              <a:spcBef>
                <a:spcPts val="0"/>
              </a:spcBef>
              <a:buNone/>
            </a:pPr>
            <a:r>
              <a:rPr lang="en-US" sz="800"/>
              <a:t>105</a:t>
            </a:r>
          </a:p>
          <a:p>
            <a:pPr rtl="0">
              <a:spcBef>
                <a:spcPts val="0"/>
              </a:spcBef>
              <a:buNone/>
            </a:pPr>
            <a:endParaRPr sz="800"/>
          </a:p>
          <a:p>
            <a:pPr rtl="0">
              <a:spcBef>
                <a:spcPts val="0"/>
              </a:spcBef>
              <a:buNone/>
            </a:pPr>
            <a:r>
              <a:rPr lang="en-US" sz="800"/>
              <a:t>90</a:t>
            </a:r>
          </a:p>
          <a:p>
            <a:pPr rtl="0">
              <a:spcBef>
                <a:spcPts val="0"/>
              </a:spcBef>
              <a:buNone/>
            </a:pPr>
            <a:endParaRPr sz="800"/>
          </a:p>
          <a:p>
            <a:pPr rtl="0">
              <a:spcBef>
                <a:spcPts val="0"/>
              </a:spcBef>
              <a:buNone/>
            </a:pPr>
            <a:r>
              <a:rPr lang="en-US" sz="800"/>
              <a:t>75</a:t>
            </a:r>
          </a:p>
          <a:p>
            <a:pPr rtl="0">
              <a:spcBef>
                <a:spcPts val="0"/>
              </a:spcBef>
              <a:buNone/>
            </a:pPr>
            <a:endParaRPr sz="800"/>
          </a:p>
          <a:p>
            <a:pPr rtl="0">
              <a:spcBef>
                <a:spcPts val="0"/>
              </a:spcBef>
              <a:buNone/>
            </a:pPr>
            <a:r>
              <a:rPr lang="en-US" sz="800"/>
              <a:t>60</a:t>
            </a:r>
          </a:p>
          <a:p>
            <a:pPr rtl="0">
              <a:spcBef>
                <a:spcPts val="0"/>
              </a:spcBef>
              <a:buNone/>
            </a:pPr>
            <a:endParaRPr sz="800"/>
          </a:p>
          <a:p>
            <a:pPr rtl="0">
              <a:spcBef>
                <a:spcPts val="0"/>
              </a:spcBef>
              <a:buNone/>
            </a:pPr>
            <a:r>
              <a:rPr lang="en-US" sz="800"/>
              <a:t>45</a:t>
            </a:r>
          </a:p>
          <a:p>
            <a:pPr rtl="0">
              <a:spcBef>
                <a:spcPts val="0"/>
              </a:spcBef>
              <a:buNone/>
            </a:pPr>
            <a:endParaRPr sz="800"/>
          </a:p>
          <a:p>
            <a:pPr rtl="0">
              <a:spcBef>
                <a:spcPts val="0"/>
              </a:spcBef>
              <a:buNone/>
            </a:pPr>
            <a:r>
              <a:rPr lang="en-US" sz="800"/>
              <a:t>30</a:t>
            </a:r>
          </a:p>
          <a:p>
            <a:pPr rtl="0">
              <a:spcBef>
                <a:spcPts val="0"/>
              </a:spcBef>
              <a:buNone/>
            </a:pPr>
            <a:endParaRPr sz="800"/>
          </a:p>
          <a:p>
            <a:pPr rtl="0">
              <a:spcBef>
                <a:spcPts val="0"/>
              </a:spcBef>
              <a:buNone/>
            </a:pPr>
            <a:r>
              <a:rPr lang="en-US" sz="800"/>
              <a:t>15</a:t>
            </a:r>
          </a:p>
          <a:p>
            <a:pPr rtl="0">
              <a:spcBef>
                <a:spcPts val="0"/>
              </a:spcBef>
              <a:buNone/>
            </a:pPr>
            <a:endParaRPr sz="800"/>
          </a:p>
          <a:p>
            <a:pPr lvl="0" rtl="0">
              <a:spcBef>
                <a:spcPts val="0"/>
              </a:spcBef>
              <a:buNone/>
            </a:pPr>
            <a:r>
              <a:rPr lang="en-US" sz="800"/>
              <a:t>0</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a:spLocks noGrp="1"/>
          </p:cNvSpPr>
          <p:nvPr>
            <p:ph type="body" idx="1"/>
          </p:nvPr>
        </p:nvSpPr>
        <p:spPr>
          <a:xfrm rot="-5400000">
            <a:off x="50575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8.5 </a:t>
            </a:r>
          </a:p>
        </p:txBody>
      </p:sp>
      <p:sp>
        <p:nvSpPr>
          <p:cNvPr id="296" name="Shape 296"/>
          <p:cNvSpPr txBox="1">
            <a:spLocks noGrp="1"/>
          </p:cNvSpPr>
          <p:nvPr>
            <p:ph type="title"/>
          </p:nvPr>
        </p:nvSpPr>
        <p:spPr>
          <a:xfrm>
            <a:off x="396875" y="144461"/>
            <a:ext cx="6191400" cy="696899"/>
          </a:xfrm>
          <a:prstGeom prst="rect">
            <a:avLst/>
          </a:prstGeom>
          <a:noFill/>
          <a:ln>
            <a:noFill/>
          </a:ln>
        </p:spPr>
        <p:txBody>
          <a:bodyPr lIns="91425" tIns="45700" rIns="91425" bIns="45700" anchor="t" anchorCtr="0">
            <a:noAutofit/>
          </a:bodyPr>
          <a:lstStyle/>
          <a:p>
            <a:pPr lvl="0" algn="l" rtl="0">
              <a:spcBef>
                <a:spcPts val="0"/>
              </a:spcBef>
              <a:buSzPct val="25000"/>
              <a:buNone/>
            </a:pPr>
            <a:r>
              <a:rPr lang="en-US" sz="2800">
                <a:solidFill>
                  <a:schemeClr val="accent1"/>
                </a:solidFill>
              </a:rPr>
              <a:t>Resultados</a:t>
            </a:r>
          </a:p>
          <a:p>
            <a:pPr lvl="0" rtl="0">
              <a:spcBef>
                <a:spcPts val="0"/>
              </a:spcBef>
              <a:buNone/>
            </a:pPr>
            <a:endParaRPr sz="2800">
              <a:solidFill>
                <a:schemeClr val="accent1"/>
              </a:solidFill>
            </a:endParaRPr>
          </a:p>
          <a:p>
            <a:pPr marL="0" marR="0" lvl="0" indent="0" algn="l" rtl="0">
              <a:spcBef>
                <a:spcPts val="0"/>
              </a:spcBef>
              <a:spcAft>
                <a:spcPts val="0"/>
              </a:spcAft>
              <a:buNone/>
            </a:pPr>
            <a:endParaRPr sz="2800">
              <a:solidFill>
                <a:schemeClr val="accent1"/>
              </a:solidFill>
            </a:endParaRPr>
          </a:p>
        </p:txBody>
      </p:sp>
      <p:grpSp>
        <p:nvGrpSpPr>
          <p:cNvPr id="297" name="Shape 297"/>
          <p:cNvGrpSpPr/>
          <p:nvPr/>
        </p:nvGrpSpPr>
        <p:grpSpPr>
          <a:xfrm>
            <a:off x="2424638" y="2107504"/>
            <a:ext cx="443638" cy="4760574"/>
            <a:chOff x="2498075" y="1908650"/>
            <a:chExt cx="523899" cy="4760574"/>
          </a:xfrm>
        </p:grpSpPr>
        <p:pic>
          <p:nvPicPr>
            <p:cNvPr id="298" name="Shape 298"/>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2498075" y="1918575"/>
              <a:ext cx="188024" cy="4750649"/>
            </a:xfrm>
            <a:prstGeom prst="rect">
              <a:avLst/>
            </a:prstGeom>
            <a:noFill/>
            <a:ln>
              <a:noFill/>
            </a:ln>
          </p:spPr>
        </p:pic>
        <p:pic>
          <p:nvPicPr>
            <p:cNvPr id="299" name="Shape 299"/>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2683650" y="1908650"/>
              <a:ext cx="338324" cy="4750649"/>
            </a:xfrm>
            <a:prstGeom prst="rect">
              <a:avLst/>
            </a:prstGeom>
            <a:noFill/>
            <a:ln>
              <a:noFill/>
            </a:ln>
          </p:spPr>
        </p:pic>
      </p:grpSp>
      <p:sp>
        <p:nvSpPr>
          <p:cNvPr id="300" name="Shape 300"/>
          <p:cNvSpPr/>
          <p:nvPr/>
        </p:nvSpPr>
        <p:spPr>
          <a:xfrm>
            <a:off x="7230725" y="40882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01" name="Shape 301"/>
          <p:cNvSpPr txBox="1">
            <a:spLocks noGrp="1"/>
          </p:cNvSpPr>
          <p:nvPr>
            <p:ph type="body" idx="2"/>
          </p:nvPr>
        </p:nvSpPr>
        <p:spPr>
          <a:xfrm rot="-5400000">
            <a:off x="3811125" y="4284375"/>
            <a:ext cx="1490699" cy="3545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a:solidFill>
                  <a:schemeClr val="dk1"/>
                </a:solidFill>
              </a:rPr>
              <a:t>Escenario  2.6</a:t>
            </a:r>
          </a:p>
          <a:p>
            <a:pPr marR="0" lvl="0" algn="ctr" rtl="0">
              <a:lnSpc>
                <a:spcPct val="100000"/>
              </a:lnSpc>
              <a:spcBef>
                <a:spcPts val="0"/>
              </a:spcBef>
              <a:spcAft>
                <a:spcPts val="0"/>
              </a:spcAft>
              <a:buNone/>
            </a:pPr>
            <a:endParaRPr sz="1600">
              <a:solidFill>
                <a:schemeClr val="dk1"/>
              </a:solidFill>
            </a:endParaRPr>
          </a:p>
        </p:txBody>
      </p:sp>
      <p:sp>
        <p:nvSpPr>
          <p:cNvPr id="302" name="Shape 302"/>
          <p:cNvSpPr/>
          <p:nvPr/>
        </p:nvSpPr>
        <p:spPr>
          <a:xfrm>
            <a:off x="1540350" y="40882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303" name="Shape 303"/>
          <p:cNvPicPr preferRelativeResize="0"/>
          <p:nvPr/>
        </p:nvPicPr>
        <p:blipFill rotWithShape="1">
          <a:blip r:embed="rId5">
            <a:alphaModFix/>
            <a:extLst>
              <a:ext uri="{28A0092B-C50C-407E-A947-70E740481C1C}">
                <a14:useLocalDpi xmlns:a14="http://schemas.microsoft.com/office/drawing/2010/main" val="0"/>
              </a:ext>
            </a:extLst>
          </a:blip>
          <a:srcRect t="2162" r="17005"/>
          <a:stretch/>
        </p:blipFill>
        <p:spPr>
          <a:xfrm>
            <a:off x="1048625" y="2029475"/>
            <a:ext cx="1373250" cy="4856373"/>
          </a:xfrm>
          <a:prstGeom prst="rect">
            <a:avLst/>
          </a:prstGeom>
          <a:noFill/>
          <a:ln>
            <a:noFill/>
          </a:ln>
        </p:spPr>
      </p:pic>
      <p:pic>
        <p:nvPicPr>
          <p:cNvPr id="304" name="Shape 304"/>
          <p:cNvPicPr preferRelativeResize="0"/>
          <p:nvPr/>
        </p:nvPicPr>
        <p:blipFill rotWithShape="1">
          <a:blip r:embed="rId6">
            <a:alphaModFix/>
            <a:extLst>
              <a:ext uri="{28A0092B-C50C-407E-A947-70E740481C1C}">
                <a14:useLocalDpi xmlns:a14="http://schemas.microsoft.com/office/drawing/2010/main" val="0"/>
              </a:ext>
            </a:extLst>
          </a:blip>
          <a:srcRect t="2162" r="10554"/>
          <a:stretch/>
        </p:blipFill>
        <p:spPr>
          <a:xfrm>
            <a:off x="3996975" y="2029475"/>
            <a:ext cx="1479899" cy="4856373"/>
          </a:xfrm>
          <a:prstGeom prst="rect">
            <a:avLst/>
          </a:prstGeom>
          <a:noFill/>
          <a:ln>
            <a:noFill/>
          </a:ln>
        </p:spPr>
      </p:pic>
      <p:pic>
        <p:nvPicPr>
          <p:cNvPr id="305" name="Shape 305"/>
          <p:cNvPicPr preferRelativeResize="0"/>
          <p:nvPr/>
        </p:nvPicPr>
        <p:blipFill rotWithShape="1">
          <a:blip r:embed="rId7">
            <a:alphaModFix/>
            <a:extLst>
              <a:ext uri="{28A0092B-C50C-407E-A947-70E740481C1C}">
                <a14:useLocalDpi xmlns:a14="http://schemas.microsoft.com/office/drawing/2010/main" val="0"/>
              </a:ext>
            </a:extLst>
          </a:blip>
          <a:srcRect t="2162" r="10160"/>
          <a:stretch/>
        </p:blipFill>
        <p:spPr>
          <a:xfrm>
            <a:off x="6453775" y="2029475"/>
            <a:ext cx="1486375" cy="4856373"/>
          </a:xfrm>
          <a:prstGeom prst="rect">
            <a:avLst/>
          </a:prstGeom>
          <a:noFill/>
          <a:ln>
            <a:noFill/>
          </a:ln>
        </p:spPr>
      </p:pic>
      <p:sp>
        <p:nvSpPr>
          <p:cNvPr id="306" name="Shape 306"/>
          <p:cNvSpPr txBox="1">
            <a:spLocks noGrp="1"/>
          </p:cNvSpPr>
          <p:nvPr>
            <p:ph type="body" idx="3"/>
          </p:nvPr>
        </p:nvSpPr>
        <p:spPr>
          <a:xfrm rot="-5400000">
            <a:off x="25429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2.6 </a:t>
            </a:r>
          </a:p>
        </p:txBody>
      </p:sp>
      <p:sp>
        <p:nvSpPr>
          <p:cNvPr id="307" name="Shape 307"/>
          <p:cNvSpPr txBox="1"/>
          <p:nvPr/>
        </p:nvSpPr>
        <p:spPr>
          <a:xfrm>
            <a:off x="2802875" y="1959104"/>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308" name="Shape 308"/>
          <p:cNvSpPr txBox="1"/>
          <p:nvPr/>
        </p:nvSpPr>
        <p:spPr>
          <a:xfrm>
            <a:off x="5606800" y="1959525"/>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309" name="Shape 309"/>
          <p:cNvSpPr txBox="1"/>
          <p:nvPr/>
        </p:nvSpPr>
        <p:spPr>
          <a:xfrm>
            <a:off x="8066475" y="1929779"/>
            <a:ext cx="482099" cy="315600"/>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ºC</a:t>
            </a:r>
          </a:p>
        </p:txBody>
      </p:sp>
      <p:sp>
        <p:nvSpPr>
          <p:cNvPr id="310" name="Shape 310"/>
          <p:cNvSpPr txBox="1">
            <a:spLocks noGrp="1"/>
          </p:cNvSpPr>
          <p:nvPr>
            <p:ph type="body" idx="4"/>
          </p:nvPr>
        </p:nvSpPr>
        <p:spPr>
          <a:xfrm>
            <a:off x="1101830" y="1417201"/>
            <a:ext cx="2032046"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smtClean="0">
                <a:solidFill>
                  <a:schemeClr val="dk1"/>
                </a:solidFill>
              </a:rPr>
              <a:t>ERA-Interim</a:t>
            </a:r>
          </a:p>
          <a:p>
            <a:pPr marR="0" lvl="0" algn="l" rtl="0">
              <a:lnSpc>
                <a:spcPct val="100000"/>
              </a:lnSpc>
              <a:spcBef>
                <a:spcPts val="0"/>
              </a:spcBef>
              <a:spcAft>
                <a:spcPts val="0"/>
              </a:spcAft>
              <a:buNone/>
            </a:pPr>
            <a:r>
              <a:rPr lang="en-US" sz="1600" dirty="0" smtClean="0">
                <a:solidFill>
                  <a:schemeClr val="dk1"/>
                </a:solidFill>
              </a:rPr>
              <a:t>(</a:t>
            </a:r>
            <a:r>
              <a:rPr lang="en-US" sz="1600" dirty="0">
                <a:solidFill>
                  <a:schemeClr val="dk1"/>
                </a:solidFill>
              </a:rPr>
              <a:t>1986-2005)</a:t>
            </a:r>
          </a:p>
        </p:txBody>
      </p:sp>
      <p:sp>
        <p:nvSpPr>
          <p:cNvPr id="311" name="Shape 311"/>
          <p:cNvSpPr txBox="1">
            <a:spLocks noGrp="1"/>
          </p:cNvSpPr>
          <p:nvPr>
            <p:ph type="body" idx="5"/>
          </p:nvPr>
        </p:nvSpPr>
        <p:spPr>
          <a:xfrm>
            <a:off x="3645655" y="1417201"/>
            <a:ext cx="4294499" cy="696899"/>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Cambio climático modelo CCSM4 </a:t>
            </a:r>
          </a:p>
          <a:p>
            <a:pPr marR="0" lvl="0" algn="ctr" rtl="0">
              <a:lnSpc>
                <a:spcPct val="100000"/>
              </a:lnSpc>
              <a:spcBef>
                <a:spcPts val="0"/>
              </a:spcBef>
              <a:spcAft>
                <a:spcPts val="0"/>
              </a:spcAft>
              <a:buNone/>
            </a:pPr>
            <a:r>
              <a:rPr lang="en-US" sz="1600">
                <a:solidFill>
                  <a:schemeClr val="dk1"/>
                </a:solidFill>
              </a:rPr>
              <a:t>(2031-2050) - (1986-2005)</a:t>
            </a:r>
          </a:p>
        </p:txBody>
      </p:sp>
      <p:sp>
        <p:nvSpPr>
          <p:cNvPr id="312" name="Shape 312"/>
          <p:cNvSpPr txBox="1">
            <a:spLocks noGrp="1"/>
          </p:cNvSpPr>
          <p:nvPr>
            <p:ph type="body" idx="6"/>
          </p:nvPr>
        </p:nvSpPr>
        <p:spPr>
          <a:xfrm>
            <a:off x="2396150" y="956800"/>
            <a:ext cx="4490100"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2400" b="1">
                <a:solidFill>
                  <a:schemeClr val="dk1"/>
                </a:solidFill>
              </a:rPr>
              <a:t>Winter severity index</a:t>
            </a:r>
          </a:p>
        </p:txBody>
      </p:sp>
      <p:sp>
        <p:nvSpPr>
          <p:cNvPr id="313" name="Shape 313"/>
          <p:cNvSpPr/>
          <p:nvPr/>
        </p:nvSpPr>
        <p:spPr>
          <a:xfrm>
            <a:off x="45121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14" name="Shape 314"/>
          <p:cNvSpPr/>
          <p:nvPr/>
        </p:nvSpPr>
        <p:spPr>
          <a:xfrm>
            <a:off x="15403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15" name="Shape 315"/>
          <p:cNvSpPr/>
          <p:nvPr/>
        </p:nvSpPr>
        <p:spPr>
          <a:xfrm>
            <a:off x="69505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16" name="Shape 316"/>
          <p:cNvSpPr txBox="1"/>
          <p:nvPr/>
        </p:nvSpPr>
        <p:spPr>
          <a:xfrm>
            <a:off x="5403600" y="2212026"/>
            <a:ext cx="431400" cy="3664800"/>
          </a:xfrm>
          <a:prstGeom prst="rect">
            <a:avLst/>
          </a:prstGeom>
          <a:noFill/>
          <a:ln>
            <a:noFill/>
          </a:ln>
        </p:spPr>
        <p:txBody>
          <a:bodyPr lIns="91425" tIns="91425" rIns="91425" bIns="91425" anchor="t" anchorCtr="0">
            <a:noAutofit/>
          </a:bodyPr>
          <a:lstStyle/>
          <a:p>
            <a:pPr rtl="0">
              <a:spcBef>
                <a:spcPts val="0"/>
              </a:spcBef>
              <a:buNone/>
            </a:pPr>
            <a:r>
              <a:rPr lang="en-US" sz="1000"/>
              <a:t>5</a:t>
            </a:r>
          </a:p>
          <a:p>
            <a:pPr rtl="0">
              <a:spcBef>
                <a:spcPts val="0"/>
              </a:spcBef>
              <a:buNone/>
            </a:pPr>
            <a:endParaRPr sz="1600"/>
          </a:p>
          <a:p>
            <a:pPr rtl="0">
              <a:spcBef>
                <a:spcPts val="0"/>
              </a:spcBef>
              <a:buNone/>
            </a:pPr>
            <a:r>
              <a:rPr lang="en-US" sz="1000"/>
              <a:t>4</a:t>
            </a:r>
          </a:p>
          <a:p>
            <a:pPr rtl="0">
              <a:spcBef>
                <a:spcPts val="0"/>
              </a:spcBef>
              <a:buNone/>
            </a:pPr>
            <a:endParaRPr sz="1600"/>
          </a:p>
          <a:p>
            <a:pPr rtl="0">
              <a:spcBef>
                <a:spcPts val="0"/>
              </a:spcBef>
              <a:buNone/>
            </a:pPr>
            <a:r>
              <a:rPr lang="en-US" sz="1000"/>
              <a:t>3</a:t>
            </a:r>
          </a:p>
          <a:p>
            <a:pPr rtl="0">
              <a:spcBef>
                <a:spcPts val="0"/>
              </a:spcBef>
              <a:buNone/>
            </a:pPr>
            <a:endParaRPr sz="1600"/>
          </a:p>
          <a:p>
            <a:pPr rtl="0">
              <a:spcBef>
                <a:spcPts val="0"/>
              </a:spcBef>
              <a:buNone/>
            </a:pPr>
            <a:r>
              <a:rPr lang="en-US" sz="1000"/>
              <a:t>2</a:t>
            </a:r>
          </a:p>
          <a:p>
            <a:pPr rtl="0">
              <a:spcBef>
                <a:spcPts val="0"/>
              </a:spcBef>
              <a:buNone/>
            </a:pPr>
            <a:endParaRPr sz="1600"/>
          </a:p>
          <a:p>
            <a:pPr rtl="0">
              <a:spcBef>
                <a:spcPts val="0"/>
              </a:spcBef>
              <a:buNone/>
            </a:pPr>
            <a:r>
              <a:rPr lang="en-US" sz="1000"/>
              <a:t>1</a:t>
            </a:r>
          </a:p>
          <a:p>
            <a:pPr rtl="0">
              <a:spcBef>
                <a:spcPts val="0"/>
              </a:spcBef>
              <a:buNone/>
            </a:pPr>
            <a:endParaRPr sz="1600"/>
          </a:p>
          <a:p>
            <a:pPr rtl="0">
              <a:spcBef>
                <a:spcPts val="0"/>
              </a:spcBef>
              <a:buNone/>
            </a:pPr>
            <a:r>
              <a:rPr lang="en-US" sz="1000"/>
              <a:t>0</a:t>
            </a:r>
          </a:p>
          <a:p>
            <a:pPr rtl="0">
              <a:spcBef>
                <a:spcPts val="0"/>
              </a:spcBef>
              <a:buNone/>
            </a:pPr>
            <a:endParaRPr sz="1600"/>
          </a:p>
          <a:p>
            <a:pPr rtl="0">
              <a:spcBef>
                <a:spcPts val="0"/>
              </a:spcBef>
              <a:buNone/>
            </a:pPr>
            <a:r>
              <a:rPr lang="en-US" sz="1000"/>
              <a:t>-1</a:t>
            </a:r>
          </a:p>
          <a:p>
            <a:pPr rtl="0">
              <a:spcBef>
                <a:spcPts val="0"/>
              </a:spcBef>
              <a:buNone/>
            </a:pPr>
            <a:endParaRPr sz="1600"/>
          </a:p>
          <a:p>
            <a:pPr rtl="0">
              <a:spcBef>
                <a:spcPts val="0"/>
              </a:spcBef>
              <a:buNone/>
            </a:pPr>
            <a:r>
              <a:rPr lang="en-US" sz="1000"/>
              <a:t>-2</a:t>
            </a:r>
          </a:p>
          <a:p>
            <a:pPr rtl="0">
              <a:spcBef>
                <a:spcPts val="0"/>
              </a:spcBef>
              <a:buNone/>
            </a:pPr>
            <a:endParaRPr sz="1500"/>
          </a:p>
          <a:p>
            <a:pPr rtl="0">
              <a:spcBef>
                <a:spcPts val="0"/>
              </a:spcBef>
              <a:buNone/>
            </a:pPr>
            <a:r>
              <a:rPr lang="en-US" sz="1000"/>
              <a:t>-3</a:t>
            </a:r>
          </a:p>
          <a:p>
            <a:pPr rtl="0">
              <a:spcBef>
                <a:spcPts val="0"/>
              </a:spcBef>
              <a:buNone/>
            </a:pPr>
            <a:endParaRPr sz="1600"/>
          </a:p>
          <a:p>
            <a:pPr rtl="0">
              <a:spcBef>
                <a:spcPts val="0"/>
              </a:spcBef>
              <a:buNone/>
            </a:pPr>
            <a:r>
              <a:rPr lang="en-US" sz="1000"/>
              <a:t>-4</a:t>
            </a:r>
          </a:p>
          <a:p>
            <a:pPr rtl="0">
              <a:spcBef>
                <a:spcPts val="0"/>
              </a:spcBef>
              <a:buNone/>
            </a:pPr>
            <a:endParaRPr sz="1600"/>
          </a:p>
          <a:p>
            <a:pPr rtl="0">
              <a:spcBef>
                <a:spcPts val="0"/>
              </a:spcBef>
              <a:buNone/>
            </a:pPr>
            <a:r>
              <a:rPr lang="en-US" sz="1000"/>
              <a:t>-5</a:t>
            </a:r>
          </a:p>
          <a:p>
            <a:pPr rtl="0">
              <a:spcBef>
                <a:spcPts val="0"/>
              </a:spcBef>
              <a:buNone/>
            </a:pPr>
            <a:endParaRPr sz="1600"/>
          </a:p>
          <a:p>
            <a:pPr lvl="0" rtl="0">
              <a:spcBef>
                <a:spcPts val="0"/>
              </a:spcBef>
              <a:buNone/>
            </a:pPr>
            <a:r>
              <a:rPr lang="en-US" sz="1000"/>
              <a:t>-6</a:t>
            </a:r>
          </a:p>
        </p:txBody>
      </p:sp>
      <p:sp>
        <p:nvSpPr>
          <p:cNvPr id="317" name="Shape 317"/>
          <p:cNvSpPr txBox="1"/>
          <p:nvPr/>
        </p:nvSpPr>
        <p:spPr>
          <a:xfrm>
            <a:off x="7870575" y="2212026"/>
            <a:ext cx="431400" cy="3664800"/>
          </a:xfrm>
          <a:prstGeom prst="rect">
            <a:avLst/>
          </a:prstGeom>
          <a:noFill/>
          <a:ln>
            <a:noFill/>
          </a:ln>
        </p:spPr>
        <p:txBody>
          <a:bodyPr lIns="91425" tIns="91425" rIns="91425" bIns="91425" anchor="t" anchorCtr="0">
            <a:noAutofit/>
          </a:bodyPr>
          <a:lstStyle/>
          <a:p>
            <a:pPr lvl="0" rtl="0">
              <a:spcBef>
                <a:spcPts val="0"/>
              </a:spcBef>
              <a:buNone/>
            </a:pPr>
            <a:r>
              <a:rPr lang="en-US" sz="1000"/>
              <a:t>5</a:t>
            </a:r>
          </a:p>
          <a:p>
            <a:pPr lvl="0" rtl="0">
              <a:spcBef>
                <a:spcPts val="0"/>
              </a:spcBef>
              <a:buNone/>
            </a:pPr>
            <a:endParaRPr sz="1600"/>
          </a:p>
          <a:p>
            <a:pPr lvl="0" rtl="0">
              <a:spcBef>
                <a:spcPts val="0"/>
              </a:spcBef>
              <a:buNone/>
            </a:pPr>
            <a:r>
              <a:rPr lang="en-US" sz="1000"/>
              <a:t>4</a:t>
            </a:r>
          </a:p>
          <a:p>
            <a:pPr lvl="0" rtl="0">
              <a:spcBef>
                <a:spcPts val="0"/>
              </a:spcBef>
              <a:buNone/>
            </a:pPr>
            <a:endParaRPr sz="1600"/>
          </a:p>
          <a:p>
            <a:pPr lvl="0" rtl="0">
              <a:spcBef>
                <a:spcPts val="0"/>
              </a:spcBef>
              <a:buNone/>
            </a:pPr>
            <a:r>
              <a:rPr lang="en-US" sz="1000"/>
              <a:t>3</a:t>
            </a:r>
          </a:p>
          <a:p>
            <a:pPr lvl="0" rtl="0">
              <a:spcBef>
                <a:spcPts val="0"/>
              </a:spcBef>
              <a:buNone/>
            </a:pPr>
            <a:endParaRPr sz="1600"/>
          </a:p>
          <a:p>
            <a:pPr lvl="0" rtl="0">
              <a:spcBef>
                <a:spcPts val="0"/>
              </a:spcBef>
              <a:buNone/>
            </a:pPr>
            <a:r>
              <a:rPr lang="en-US" sz="1000"/>
              <a:t>2</a:t>
            </a:r>
          </a:p>
          <a:p>
            <a:pPr lvl="0" rtl="0">
              <a:spcBef>
                <a:spcPts val="0"/>
              </a:spcBef>
              <a:buNone/>
            </a:pPr>
            <a:endParaRPr sz="1600"/>
          </a:p>
          <a:p>
            <a:pPr lvl="0" rtl="0">
              <a:spcBef>
                <a:spcPts val="0"/>
              </a:spcBef>
              <a:buNone/>
            </a:pPr>
            <a:r>
              <a:rPr lang="en-US" sz="1000"/>
              <a:t>1</a:t>
            </a:r>
          </a:p>
          <a:p>
            <a:pPr lvl="0" rtl="0">
              <a:spcBef>
                <a:spcPts val="0"/>
              </a:spcBef>
              <a:buNone/>
            </a:pPr>
            <a:endParaRPr sz="1600"/>
          </a:p>
          <a:p>
            <a:pPr lvl="0" rtl="0">
              <a:spcBef>
                <a:spcPts val="0"/>
              </a:spcBef>
              <a:buNone/>
            </a:pPr>
            <a:r>
              <a:rPr lang="en-US" sz="1000"/>
              <a:t>0</a:t>
            </a:r>
          </a:p>
          <a:p>
            <a:pPr lvl="0" rtl="0">
              <a:spcBef>
                <a:spcPts val="0"/>
              </a:spcBef>
              <a:buNone/>
            </a:pPr>
            <a:endParaRPr sz="1600"/>
          </a:p>
          <a:p>
            <a:pPr lvl="0" rtl="0">
              <a:spcBef>
                <a:spcPts val="0"/>
              </a:spcBef>
              <a:buNone/>
            </a:pPr>
            <a:r>
              <a:rPr lang="en-US" sz="1000"/>
              <a:t>-1</a:t>
            </a:r>
          </a:p>
          <a:p>
            <a:pPr lvl="0" rtl="0">
              <a:spcBef>
                <a:spcPts val="0"/>
              </a:spcBef>
              <a:buNone/>
            </a:pPr>
            <a:endParaRPr sz="1600"/>
          </a:p>
          <a:p>
            <a:pPr lvl="0" rtl="0">
              <a:spcBef>
                <a:spcPts val="0"/>
              </a:spcBef>
              <a:buNone/>
            </a:pPr>
            <a:r>
              <a:rPr lang="en-US" sz="1000"/>
              <a:t>-2</a:t>
            </a:r>
          </a:p>
          <a:p>
            <a:pPr lvl="0" rtl="0">
              <a:spcBef>
                <a:spcPts val="0"/>
              </a:spcBef>
              <a:buNone/>
            </a:pPr>
            <a:endParaRPr sz="1500"/>
          </a:p>
          <a:p>
            <a:pPr lvl="0" rtl="0">
              <a:spcBef>
                <a:spcPts val="0"/>
              </a:spcBef>
              <a:buNone/>
            </a:pPr>
            <a:r>
              <a:rPr lang="en-US" sz="1000"/>
              <a:t>-3</a:t>
            </a:r>
          </a:p>
          <a:p>
            <a:pPr lvl="0" rtl="0">
              <a:spcBef>
                <a:spcPts val="0"/>
              </a:spcBef>
              <a:buNone/>
            </a:pPr>
            <a:endParaRPr sz="1600"/>
          </a:p>
          <a:p>
            <a:pPr lvl="0" rtl="0">
              <a:spcBef>
                <a:spcPts val="0"/>
              </a:spcBef>
              <a:buNone/>
            </a:pPr>
            <a:r>
              <a:rPr lang="en-US" sz="1000"/>
              <a:t>-4</a:t>
            </a:r>
          </a:p>
          <a:p>
            <a:pPr lvl="0" rtl="0">
              <a:spcBef>
                <a:spcPts val="0"/>
              </a:spcBef>
              <a:buNone/>
            </a:pPr>
            <a:endParaRPr sz="1600"/>
          </a:p>
          <a:p>
            <a:pPr lvl="0" rtl="0">
              <a:spcBef>
                <a:spcPts val="0"/>
              </a:spcBef>
              <a:buNone/>
            </a:pPr>
            <a:r>
              <a:rPr lang="en-US" sz="1000"/>
              <a:t>-5</a:t>
            </a:r>
          </a:p>
          <a:p>
            <a:pPr lvl="0" rtl="0">
              <a:spcBef>
                <a:spcPts val="0"/>
              </a:spcBef>
              <a:buNone/>
            </a:pPr>
            <a:endParaRPr sz="1600"/>
          </a:p>
          <a:p>
            <a:pPr lvl="0" rtl="0">
              <a:spcBef>
                <a:spcPts val="0"/>
              </a:spcBef>
              <a:buNone/>
            </a:pPr>
            <a:r>
              <a:rPr lang="en-US" sz="1000"/>
              <a:t>-6</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body" idx="1"/>
          </p:nvPr>
        </p:nvSpPr>
        <p:spPr>
          <a:xfrm>
            <a:off x="3645655" y="1417201"/>
            <a:ext cx="4294499" cy="696899"/>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Cambio climático modelo CCSM4 </a:t>
            </a:r>
          </a:p>
          <a:p>
            <a:pPr marR="0" lvl="0" algn="ctr" rtl="0">
              <a:lnSpc>
                <a:spcPct val="100000"/>
              </a:lnSpc>
              <a:spcBef>
                <a:spcPts val="0"/>
              </a:spcBef>
              <a:spcAft>
                <a:spcPts val="0"/>
              </a:spcAft>
              <a:buNone/>
            </a:pPr>
            <a:r>
              <a:rPr lang="en-US" sz="1600">
                <a:solidFill>
                  <a:schemeClr val="dk1"/>
                </a:solidFill>
              </a:rPr>
              <a:t>(2031-2050) - (1986-2005)</a:t>
            </a:r>
          </a:p>
        </p:txBody>
      </p:sp>
      <p:sp>
        <p:nvSpPr>
          <p:cNvPr id="323" name="Shape 323"/>
          <p:cNvSpPr txBox="1">
            <a:spLocks noGrp="1"/>
          </p:cNvSpPr>
          <p:nvPr>
            <p:ph type="body" idx="2"/>
          </p:nvPr>
        </p:nvSpPr>
        <p:spPr>
          <a:xfrm rot="-5400000">
            <a:off x="50575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8.5 </a:t>
            </a:r>
          </a:p>
        </p:txBody>
      </p:sp>
      <p:sp>
        <p:nvSpPr>
          <p:cNvPr id="324" name="Shape 324"/>
          <p:cNvSpPr txBox="1">
            <a:spLocks noGrp="1"/>
          </p:cNvSpPr>
          <p:nvPr>
            <p:ph type="title"/>
          </p:nvPr>
        </p:nvSpPr>
        <p:spPr>
          <a:xfrm>
            <a:off x="396875" y="144461"/>
            <a:ext cx="6191400" cy="696899"/>
          </a:xfrm>
          <a:prstGeom prst="rect">
            <a:avLst/>
          </a:prstGeom>
          <a:noFill/>
          <a:ln>
            <a:noFill/>
          </a:ln>
        </p:spPr>
        <p:txBody>
          <a:bodyPr lIns="91425" tIns="45700" rIns="91425" bIns="45700" anchor="t" anchorCtr="0">
            <a:noAutofit/>
          </a:bodyPr>
          <a:lstStyle/>
          <a:p>
            <a:pPr lvl="0" algn="l" rtl="0">
              <a:spcBef>
                <a:spcPts val="0"/>
              </a:spcBef>
              <a:buSzPct val="25000"/>
              <a:buNone/>
            </a:pPr>
            <a:r>
              <a:rPr lang="en-US" sz="2800">
                <a:solidFill>
                  <a:schemeClr val="accent1"/>
                </a:solidFill>
              </a:rPr>
              <a:t>Resultados</a:t>
            </a:r>
          </a:p>
          <a:p>
            <a:pPr lvl="0" rtl="0">
              <a:spcBef>
                <a:spcPts val="0"/>
              </a:spcBef>
              <a:buNone/>
            </a:pPr>
            <a:endParaRPr sz="2800">
              <a:solidFill>
                <a:schemeClr val="accent1"/>
              </a:solidFill>
            </a:endParaRPr>
          </a:p>
          <a:p>
            <a:pPr marL="0" marR="0" lvl="0" indent="0" algn="l" rtl="0">
              <a:spcBef>
                <a:spcPts val="0"/>
              </a:spcBef>
              <a:spcAft>
                <a:spcPts val="0"/>
              </a:spcAft>
              <a:buNone/>
            </a:pPr>
            <a:endParaRPr sz="2800">
              <a:solidFill>
                <a:schemeClr val="accent1"/>
              </a:solidFill>
            </a:endParaRPr>
          </a:p>
        </p:txBody>
      </p:sp>
      <p:sp>
        <p:nvSpPr>
          <p:cNvPr id="325" name="Shape 325"/>
          <p:cNvSpPr txBox="1">
            <a:spLocks noGrp="1"/>
          </p:cNvSpPr>
          <p:nvPr>
            <p:ph type="body" idx="3"/>
          </p:nvPr>
        </p:nvSpPr>
        <p:spPr>
          <a:xfrm>
            <a:off x="2574150" y="946950"/>
            <a:ext cx="3902999"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2400" b="1">
                <a:solidFill>
                  <a:schemeClr val="dk1"/>
                </a:solidFill>
              </a:rPr>
              <a:t>Precipitación total anual</a:t>
            </a:r>
          </a:p>
        </p:txBody>
      </p:sp>
      <p:sp>
        <p:nvSpPr>
          <p:cNvPr id="326" name="Shape 326"/>
          <p:cNvSpPr/>
          <p:nvPr/>
        </p:nvSpPr>
        <p:spPr>
          <a:xfrm>
            <a:off x="8778034" y="6712549"/>
            <a:ext cx="116400" cy="1092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327" name="Shape 327"/>
          <p:cNvSpPr txBox="1"/>
          <p:nvPr/>
        </p:nvSpPr>
        <p:spPr>
          <a:xfrm>
            <a:off x="2468069" y="2391149"/>
            <a:ext cx="389999" cy="4426800"/>
          </a:xfrm>
          <a:prstGeom prst="rect">
            <a:avLst/>
          </a:prstGeom>
          <a:noFill/>
          <a:ln>
            <a:noFill/>
          </a:ln>
        </p:spPr>
        <p:txBody>
          <a:bodyPr lIns="91425" tIns="91425" rIns="91425" bIns="91425" anchor="t" anchorCtr="0">
            <a:noAutofit/>
          </a:bodyPr>
          <a:lstStyle/>
          <a:p>
            <a:pPr lvl="0" rtl="0">
              <a:spcBef>
                <a:spcPts val="0"/>
              </a:spcBef>
              <a:buNone/>
            </a:pPr>
            <a:r>
              <a:rPr lang="en-US" sz="700">
                <a:solidFill>
                  <a:srgbClr val="666666"/>
                </a:solidFill>
              </a:rPr>
              <a:t>2000</a:t>
            </a:r>
          </a:p>
          <a:p>
            <a:pPr lvl="0" rtl="0">
              <a:spcBef>
                <a:spcPts val="0"/>
              </a:spcBef>
              <a:buNone/>
            </a:pPr>
            <a:endParaRPr sz="700">
              <a:solidFill>
                <a:srgbClr val="666666"/>
              </a:solidFill>
            </a:endParaRPr>
          </a:p>
          <a:p>
            <a:pPr lvl="0" rtl="0">
              <a:spcBef>
                <a:spcPts val="0"/>
              </a:spcBef>
              <a:buNone/>
            </a:pPr>
            <a:r>
              <a:rPr lang="en-US" sz="700">
                <a:solidFill>
                  <a:srgbClr val="666666"/>
                </a:solidFill>
              </a:rPr>
              <a:t>1900</a:t>
            </a:r>
          </a:p>
          <a:p>
            <a:pPr lvl="0" rtl="0">
              <a:spcBef>
                <a:spcPts val="0"/>
              </a:spcBef>
              <a:buNone/>
            </a:pPr>
            <a:endParaRPr sz="700">
              <a:solidFill>
                <a:srgbClr val="666666"/>
              </a:solidFill>
            </a:endParaRPr>
          </a:p>
          <a:p>
            <a:pPr lvl="0" rtl="0">
              <a:spcBef>
                <a:spcPts val="0"/>
              </a:spcBef>
              <a:buNone/>
            </a:pPr>
            <a:r>
              <a:rPr lang="en-US" sz="700">
                <a:solidFill>
                  <a:srgbClr val="666666"/>
                </a:solidFill>
              </a:rPr>
              <a:t>1800</a:t>
            </a:r>
          </a:p>
          <a:p>
            <a:pPr lvl="0" rtl="0">
              <a:spcBef>
                <a:spcPts val="0"/>
              </a:spcBef>
              <a:buNone/>
            </a:pPr>
            <a:endParaRPr sz="700">
              <a:solidFill>
                <a:srgbClr val="666666"/>
              </a:solidFill>
            </a:endParaRPr>
          </a:p>
          <a:p>
            <a:pPr lvl="0" rtl="0">
              <a:spcBef>
                <a:spcPts val="0"/>
              </a:spcBef>
              <a:buNone/>
            </a:pPr>
            <a:r>
              <a:rPr lang="en-US" sz="700">
                <a:solidFill>
                  <a:srgbClr val="666666"/>
                </a:solidFill>
              </a:rPr>
              <a:t>1700</a:t>
            </a:r>
          </a:p>
          <a:p>
            <a:pPr lvl="0" rtl="0">
              <a:spcBef>
                <a:spcPts val="0"/>
              </a:spcBef>
              <a:buNone/>
            </a:pPr>
            <a:endParaRPr sz="700">
              <a:solidFill>
                <a:srgbClr val="666666"/>
              </a:solidFill>
            </a:endParaRPr>
          </a:p>
          <a:p>
            <a:pPr lvl="0" rtl="0">
              <a:spcBef>
                <a:spcPts val="0"/>
              </a:spcBef>
              <a:buNone/>
            </a:pPr>
            <a:r>
              <a:rPr lang="en-US" sz="700">
                <a:solidFill>
                  <a:srgbClr val="666666"/>
                </a:solidFill>
              </a:rPr>
              <a:t>1600</a:t>
            </a:r>
          </a:p>
          <a:p>
            <a:pPr lvl="0" rtl="0">
              <a:spcBef>
                <a:spcPts val="0"/>
              </a:spcBef>
              <a:buNone/>
            </a:pPr>
            <a:endParaRPr sz="700">
              <a:solidFill>
                <a:srgbClr val="666666"/>
              </a:solidFill>
            </a:endParaRPr>
          </a:p>
          <a:p>
            <a:pPr lvl="0" rtl="0">
              <a:spcBef>
                <a:spcPts val="0"/>
              </a:spcBef>
              <a:buNone/>
            </a:pPr>
            <a:r>
              <a:rPr lang="en-US" sz="700">
                <a:solidFill>
                  <a:srgbClr val="666666"/>
                </a:solidFill>
              </a:rPr>
              <a:t>1500</a:t>
            </a:r>
          </a:p>
          <a:p>
            <a:pPr lvl="0" rtl="0">
              <a:spcBef>
                <a:spcPts val="0"/>
              </a:spcBef>
              <a:buNone/>
            </a:pPr>
            <a:endParaRPr sz="700">
              <a:solidFill>
                <a:srgbClr val="666666"/>
              </a:solidFill>
            </a:endParaRPr>
          </a:p>
          <a:p>
            <a:pPr lvl="0" rtl="0">
              <a:spcBef>
                <a:spcPts val="0"/>
              </a:spcBef>
              <a:buNone/>
            </a:pPr>
            <a:r>
              <a:rPr lang="en-US" sz="700">
                <a:solidFill>
                  <a:srgbClr val="666666"/>
                </a:solidFill>
              </a:rPr>
              <a:t>1400</a:t>
            </a:r>
          </a:p>
          <a:p>
            <a:pPr lvl="0" rtl="0">
              <a:spcBef>
                <a:spcPts val="0"/>
              </a:spcBef>
              <a:buNone/>
            </a:pPr>
            <a:endParaRPr sz="700">
              <a:solidFill>
                <a:srgbClr val="666666"/>
              </a:solidFill>
            </a:endParaRPr>
          </a:p>
          <a:p>
            <a:pPr lvl="0" rtl="0">
              <a:spcBef>
                <a:spcPts val="0"/>
              </a:spcBef>
              <a:buNone/>
            </a:pPr>
            <a:r>
              <a:rPr lang="en-US" sz="700">
                <a:solidFill>
                  <a:srgbClr val="666666"/>
                </a:solidFill>
              </a:rPr>
              <a:t>1300</a:t>
            </a:r>
          </a:p>
          <a:p>
            <a:pPr lvl="0" rtl="0">
              <a:spcBef>
                <a:spcPts val="0"/>
              </a:spcBef>
              <a:buNone/>
            </a:pPr>
            <a:endParaRPr sz="700">
              <a:solidFill>
                <a:srgbClr val="666666"/>
              </a:solidFill>
            </a:endParaRPr>
          </a:p>
          <a:p>
            <a:pPr lvl="0" rtl="0">
              <a:spcBef>
                <a:spcPts val="0"/>
              </a:spcBef>
              <a:buNone/>
            </a:pPr>
            <a:r>
              <a:rPr lang="en-US" sz="700">
                <a:solidFill>
                  <a:srgbClr val="666666"/>
                </a:solidFill>
              </a:rPr>
              <a:t>1200</a:t>
            </a:r>
          </a:p>
          <a:p>
            <a:pPr lvl="0" rtl="0">
              <a:spcBef>
                <a:spcPts val="0"/>
              </a:spcBef>
              <a:buNone/>
            </a:pPr>
            <a:endParaRPr sz="700">
              <a:solidFill>
                <a:srgbClr val="666666"/>
              </a:solidFill>
            </a:endParaRPr>
          </a:p>
          <a:p>
            <a:pPr lvl="0" rtl="0">
              <a:spcBef>
                <a:spcPts val="0"/>
              </a:spcBef>
              <a:buNone/>
            </a:pPr>
            <a:r>
              <a:rPr lang="en-US" sz="700">
                <a:solidFill>
                  <a:srgbClr val="666666"/>
                </a:solidFill>
              </a:rPr>
              <a:t>1100</a:t>
            </a:r>
          </a:p>
          <a:p>
            <a:pPr lvl="0" rtl="0">
              <a:spcBef>
                <a:spcPts val="0"/>
              </a:spcBef>
              <a:buNone/>
            </a:pPr>
            <a:endParaRPr sz="700">
              <a:solidFill>
                <a:srgbClr val="666666"/>
              </a:solidFill>
            </a:endParaRPr>
          </a:p>
          <a:p>
            <a:pPr lvl="0" rtl="0">
              <a:spcBef>
                <a:spcPts val="0"/>
              </a:spcBef>
              <a:buNone/>
            </a:pPr>
            <a:r>
              <a:rPr lang="en-US" sz="700">
                <a:solidFill>
                  <a:srgbClr val="666666"/>
                </a:solidFill>
              </a:rPr>
              <a:t>1000</a:t>
            </a:r>
          </a:p>
          <a:p>
            <a:pPr lvl="0" rtl="0">
              <a:spcBef>
                <a:spcPts val="0"/>
              </a:spcBef>
              <a:buNone/>
            </a:pPr>
            <a:endParaRPr sz="700">
              <a:solidFill>
                <a:srgbClr val="666666"/>
              </a:solidFill>
            </a:endParaRPr>
          </a:p>
          <a:p>
            <a:pPr lvl="0" rtl="0">
              <a:spcBef>
                <a:spcPts val="0"/>
              </a:spcBef>
              <a:buNone/>
            </a:pPr>
            <a:r>
              <a:rPr lang="en-US" sz="700">
                <a:solidFill>
                  <a:srgbClr val="666666"/>
                </a:solidFill>
              </a:rPr>
              <a:t>900</a:t>
            </a:r>
          </a:p>
          <a:p>
            <a:pPr lvl="0" rtl="0">
              <a:spcBef>
                <a:spcPts val="0"/>
              </a:spcBef>
              <a:buNone/>
            </a:pPr>
            <a:endParaRPr sz="700">
              <a:solidFill>
                <a:srgbClr val="666666"/>
              </a:solidFill>
            </a:endParaRPr>
          </a:p>
          <a:p>
            <a:pPr lvl="0" rtl="0">
              <a:spcBef>
                <a:spcPts val="0"/>
              </a:spcBef>
              <a:buNone/>
            </a:pPr>
            <a:r>
              <a:rPr lang="en-US" sz="700">
                <a:solidFill>
                  <a:srgbClr val="666666"/>
                </a:solidFill>
              </a:rPr>
              <a:t>800</a:t>
            </a:r>
          </a:p>
          <a:p>
            <a:pPr lvl="0" rtl="0">
              <a:spcBef>
                <a:spcPts val="0"/>
              </a:spcBef>
              <a:buNone/>
            </a:pPr>
            <a:endParaRPr sz="700">
              <a:solidFill>
                <a:srgbClr val="666666"/>
              </a:solidFill>
            </a:endParaRPr>
          </a:p>
          <a:p>
            <a:pPr lvl="0" rtl="0">
              <a:spcBef>
                <a:spcPts val="0"/>
              </a:spcBef>
              <a:buNone/>
            </a:pPr>
            <a:r>
              <a:rPr lang="en-US" sz="700">
                <a:solidFill>
                  <a:srgbClr val="666666"/>
                </a:solidFill>
              </a:rPr>
              <a:t>700</a:t>
            </a:r>
          </a:p>
          <a:p>
            <a:pPr lvl="0" rtl="0">
              <a:spcBef>
                <a:spcPts val="0"/>
              </a:spcBef>
              <a:buNone/>
            </a:pPr>
            <a:endParaRPr sz="700">
              <a:solidFill>
                <a:srgbClr val="666666"/>
              </a:solidFill>
            </a:endParaRPr>
          </a:p>
          <a:p>
            <a:pPr lvl="0" rtl="0">
              <a:spcBef>
                <a:spcPts val="0"/>
              </a:spcBef>
              <a:buNone/>
            </a:pPr>
            <a:r>
              <a:rPr lang="en-US" sz="700">
                <a:solidFill>
                  <a:srgbClr val="666666"/>
                </a:solidFill>
              </a:rPr>
              <a:t>600</a:t>
            </a:r>
          </a:p>
          <a:p>
            <a:pPr lvl="0" rtl="0">
              <a:spcBef>
                <a:spcPts val="0"/>
              </a:spcBef>
              <a:buNone/>
            </a:pPr>
            <a:endParaRPr sz="700">
              <a:solidFill>
                <a:srgbClr val="666666"/>
              </a:solidFill>
            </a:endParaRPr>
          </a:p>
          <a:p>
            <a:pPr lvl="0" rtl="0">
              <a:spcBef>
                <a:spcPts val="0"/>
              </a:spcBef>
              <a:buNone/>
            </a:pPr>
            <a:r>
              <a:rPr lang="en-US" sz="700">
                <a:solidFill>
                  <a:srgbClr val="666666"/>
                </a:solidFill>
              </a:rPr>
              <a:t>500</a:t>
            </a:r>
          </a:p>
          <a:p>
            <a:pPr lvl="0" rtl="0">
              <a:spcBef>
                <a:spcPts val="0"/>
              </a:spcBef>
              <a:buNone/>
            </a:pPr>
            <a:endParaRPr sz="700">
              <a:solidFill>
                <a:srgbClr val="666666"/>
              </a:solidFill>
            </a:endParaRPr>
          </a:p>
          <a:p>
            <a:pPr lvl="0" rtl="0">
              <a:spcBef>
                <a:spcPts val="0"/>
              </a:spcBef>
              <a:buNone/>
            </a:pPr>
            <a:r>
              <a:rPr lang="en-US" sz="700">
                <a:solidFill>
                  <a:srgbClr val="666666"/>
                </a:solidFill>
              </a:rPr>
              <a:t>400</a:t>
            </a:r>
          </a:p>
          <a:p>
            <a:pPr lvl="0" rtl="0">
              <a:spcBef>
                <a:spcPts val="0"/>
              </a:spcBef>
              <a:buNone/>
            </a:pPr>
            <a:endParaRPr sz="700">
              <a:solidFill>
                <a:srgbClr val="666666"/>
              </a:solidFill>
            </a:endParaRPr>
          </a:p>
          <a:p>
            <a:pPr lvl="0" rtl="0">
              <a:spcBef>
                <a:spcPts val="0"/>
              </a:spcBef>
              <a:buNone/>
            </a:pPr>
            <a:r>
              <a:rPr lang="en-US" sz="700">
                <a:solidFill>
                  <a:srgbClr val="666666"/>
                </a:solidFill>
              </a:rPr>
              <a:t>300</a:t>
            </a:r>
          </a:p>
          <a:p>
            <a:pPr lvl="0" rtl="0">
              <a:spcBef>
                <a:spcPts val="0"/>
              </a:spcBef>
              <a:buNone/>
            </a:pPr>
            <a:endParaRPr sz="700">
              <a:solidFill>
                <a:srgbClr val="666666"/>
              </a:solidFill>
            </a:endParaRPr>
          </a:p>
          <a:p>
            <a:pPr lvl="0" rtl="0">
              <a:spcBef>
                <a:spcPts val="0"/>
              </a:spcBef>
              <a:buNone/>
            </a:pPr>
            <a:r>
              <a:rPr lang="en-US" sz="700">
                <a:solidFill>
                  <a:srgbClr val="666666"/>
                </a:solidFill>
              </a:rPr>
              <a:t>200</a:t>
            </a:r>
          </a:p>
          <a:p>
            <a:pPr lvl="0" rtl="0">
              <a:spcBef>
                <a:spcPts val="0"/>
              </a:spcBef>
              <a:buNone/>
            </a:pPr>
            <a:endParaRPr sz="700">
              <a:solidFill>
                <a:srgbClr val="666666"/>
              </a:solidFill>
            </a:endParaRPr>
          </a:p>
          <a:p>
            <a:pPr lvl="0" rtl="0">
              <a:spcBef>
                <a:spcPts val="0"/>
              </a:spcBef>
              <a:buNone/>
            </a:pPr>
            <a:r>
              <a:rPr lang="en-US" sz="700">
                <a:solidFill>
                  <a:srgbClr val="666666"/>
                </a:solidFill>
              </a:rPr>
              <a:t>100</a:t>
            </a:r>
          </a:p>
          <a:p>
            <a:pPr lvl="0" rtl="0">
              <a:spcBef>
                <a:spcPts val="0"/>
              </a:spcBef>
              <a:buNone/>
            </a:pPr>
            <a:endParaRPr sz="700">
              <a:solidFill>
                <a:srgbClr val="666666"/>
              </a:solidFill>
            </a:endParaRPr>
          </a:p>
          <a:p>
            <a:pPr lvl="0" rtl="0">
              <a:spcBef>
                <a:spcPts val="0"/>
              </a:spcBef>
              <a:buNone/>
            </a:pPr>
            <a:r>
              <a:rPr lang="en-US" sz="700">
                <a:solidFill>
                  <a:srgbClr val="666666"/>
                </a:solidFill>
              </a:rPr>
              <a:t>0</a:t>
            </a:r>
          </a:p>
        </p:txBody>
      </p:sp>
      <p:pic>
        <p:nvPicPr>
          <p:cNvPr id="328" name="Shape 328"/>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2339273" y="2559324"/>
            <a:ext cx="167151" cy="4219451"/>
          </a:xfrm>
          <a:prstGeom prst="rect">
            <a:avLst/>
          </a:prstGeom>
          <a:noFill/>
          <a:ln>
            <a:noFill/>
          </a:ln>
        </p:spPr>
      </p:pic>
      <p:sp>
        <p:nvSpPr>
          <p:cNvPr id="329" name="Shape 329"/>
          <p:cNvSpPr txBox="1"/>
          <p:nvPr/>
        </p:nvSpPr>
        <p:spPr>
          <a:xfrm>
            <a:off x="2331000" y="2118825"/>
            <a:ext cx="640799" cy="321899"/>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mm.</a:t>
            </a:r>
          </a:p>
        </p:txBody>
      </p:sp>
      <p:sp>
        <p:nvSpPr>
          <p:cNvPr id="330" name="Shape 330"/>
          <p:cNvSpPr/>
          <p:nvPr/>
        </p:nvSpPr>
        <p:spPr>
          <a:xfrm>
            <a:off x="7230725" y="40882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31" name="Shape 331"/>
          <p:cNvSpPr txBox="1">
            <a:spLocks noGrp="1"/>
          </p:cNvSpPr>
          <p:nvPr>
            <p:ph type="body" idx="4"/>
          </p:nvPr>
        </p:nvSpPr>
        <p:spPr>
          <a:xfrm rot="-5400000">
            <a:off x="3811125" y="4284375"/>
            <a:ext cx="1490699" cy="3545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a:solidFill>
                  <a:schemeClr val="dk1"/>
                </a:solidFill>
              </a:rPr>
              <a:t>Escenario  2.6</a:t>
            </a:r>
          </a:p>
          <a:p>
            <a:pPr marR="0" lvl="0" algn="ctr" rtl="0">
              <a:lnSpc>
                <a:spcPct val="100000"/>
              </a:lnSpc>
              <a:spcBef>
                <a:spcPts val="0"/>
              </a:spcBef>
              <a:spcAft>
                <a:spcPts val="0"/>
              </a:spcAft>
              <a:buNone/>
            </a:pPr>
            <a:endParaRPr sz="1600">
              <a:solidFill>
                <a:schemeClr val="dk1"/>
              </a:solidFill>
            </a:endParaRPr>
          </a:p>
        </p:txBody>
      </p:sp>
      <p:pic>
        <p:nvPicPr>
          <p:cNvPr id="332" name="Shape 332"/>
          <p:cNvPicPr preferRelativeResize="0"/>
          <p:nvPr/>
        </p:nvPicPr>
        <p:blipFill rotWithShape="1">
          <a:blip r:embed="rId4">
            <a:alphaModFix/>
            <a:extLst>
              <a:ext uri="{28A0092B-C50C-407E-A947-70E740481C1C}">
                <a14:useLocalDpi xmlns:a14="http://schemas.microsoft.com/office/drawing/2010/main" val="0"/>
              </a:ext>
            </a:extLst>
          </a:blip>
          <a:srcRect t="1970" r="18639"/>
          <a:stretch/>
        </p:blipFill>
        <p:spPr>
          <a:xfrm>
            <a:off x="1048625" y="2025809"/>
            <a:ext cx="1346175" cy="4865823"/>
          </a:xfrm>
          <a:prstGeom prst="rect">
            <a:avLst/>
          </a:prstGeom>
          <a:noFill/>
          <a:ln>
            <a:noFill/>
          </a:ln>
        </p:spPr>
      </p:pic>
      <p:pic>
        <p:nvPicPr>
          <p:cNvPr id="333" name="Shape 333"/>
          <p:cNvPicPr preferRelativeResize="0"/>
          <p:nvPr/>
        </p:nvPicPr>
        <p:blipFill rotWithShape="1">
          <a:blip r:embed="rId5">
            <a:alphaModFix/>
            <a:extLst>
              <a:ext uri="{28A0092B-C50C-407E-A947-70E740481C1C}">
                <a14:useLocalDpi xmlns:a14="http://schemas.microsoft.com/office/drawing/2010/main" val="0"/>
              </a:ext>
            </a:extLst>
          </a:blip>
          <a:srcRect t="1970" r="10482"/>
          <a:stretch/>
        </p:blipFill>
        <p:spPr>
          <a:xfrm>
            <a:off x="3990950" y="2025800"/>
            <a:ext cx="1481112" cy="4865823"/>
          </a:xfrm>
          <a:prstGeom prst="rect">
            <a:avLst/>
          </a:prstGeom>
          <a:noFill/>
          <a:ln>
            <a:noFill/>
          </a:ln>
        </p:spPr>
      </p:pic>
      <p:pic>
        <p:nvPicPr>
          <p:cNvPr id="334" name="Shape 334"/>
          <p:cNvPicPr preferRelativeResize="0"/>
          <p:nvPr/>
        </p:nvPicPr>
        <p:blipFill rotWithShape="1">
          <a:blip r:embed="rId6">
            <a:alphaModFix/>
            <a:extLst>
              <a:ext uri="{28A0092B-C50C-407E-A947-70E740481C1C}">
                <a14:useLocalDpi xmlns:a14="http://schemas.microsoft.com/office/drawing/2010/main" val="0"/>
              </a:ext>
            </a:extLst>
          </a:blip>
          <a:srcRect t="1970" r="10482"/>
          <a:stretch/>
        </p:blipFill>
        <p:spPr>
          <a:xfrm>
            <a:off x="6457826" y="2025800"/>
            <a:ext cx="1481099" cy="4865823"/>
          </a:xfrm>
          <a:prstGeom prst="rect">
            <a:avLst/>
          </a:prstGeom>
          <a:noFill/>
          <a:ln>
            <a:noFill/>
          </a:ln>
        </p:spPr>
      </p:pic>
      <p:sp>
        <p:nvSpPr>
          <p:cNvPr id="335" name="Shape 335"/>
          <p:cNvSpPr txBox="1"/>
          <p:nvPr/>
        </p:nvSpPr>
        <p:spPr>
          <a:xfrm>
            <a:off x="8046000" y="2022794"/>
            <a:ext cx="640799" cy="321899"/>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mm.</a:t>
            </a:r>
          </a:p>
        </p:txBody>
      </p:sp>
      <p:sp>
        <p:nvSpPr>
          <p:cNvPr id="336" name="Shape 336"/>
          <p:cNvSpPr txBox="1"/>
          <p:nvPr/>
        </p:nvSpPr>
        <p:spPr>
          <a:xfrm>
            <a:off x="5607600" y="2042625"/>
            <a:ext cx="640799" cy="321899"/>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mm.</a:t>
            </a:r>
          </a:p>
        </p:txBody>
      </p:sp>
      <p:sp>
        <p:nvSpPr>
          <p:cNvPr id="337" name="Shape 337"/>
          <p:cNvSpPr txBox="1">
            <a:spLocks noGrp="1"/>
          </p:cNvSpPr>
          <p:nvPr>
            <p:ph type="body" idx="5"/>
          </p:nvPr>
        </p:nvSpPr>
        <p:spPr>
          <a:xfrm rot="-5400000">
            <a:off x="25429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2.6 </a:t>
            </a:r>
          </a:p>
        </p:txBody>
      </p:sp>
      <p:sp>
        <p:nvSpPr>
          <p:cNvPr id="338" name="Shape 338"/>
          <p:cNvSpPr txBox="1">
            <a:spLocks noGrp="1"/>
          </p:cNvSpPr>
          <p:nvPr>
            <p:ph type="body" idx="6"/>
          </p:nvPr>
        </p:nvSpPr>
        <p:spPr>
          <a:xfrm>
            <a:off x="1101830" y="1417201"/>
            <a:ext cx="1869969"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smtClean="0">
                <a:solidFill>
                  <a:schemeClr val="dk1"/>
                </a:solidFill>
              </a:rPr>
              <a:t>ERA-Interim</a:t>
            </a:r>
          </a:p>
          <a:p>
            <a:pPr marR="0" lvl="0" algn="l" rtl="0">
              <a:lnSpc>
                <a:spcPct val="100000"/>
              </a:lnSpc>
              <a:spcBef>
                <a:spcPts val="0"/>
              </a:spcBef>
              <a:spcAft>
                <a:spcPts val="0"/>
              </a:spcAft>
              <a:buNone/>
            </a:pPr>
            <a:r>
              <a:rPr lang="en-US" sz="1600" dirty="0" smtClean="0">
                <a:solidFill>
                  <a:schemeClr val="dk1"/>
                </a:solidFill>
              </a:rPr>
              <a:t>(</a:t>
            </a:r>
            <a:r>
              <a:rPr lang="en-US" sz="1600" dirty="0">
                <a:solidFill>
                  <a:schemeClr val="dk1"/>
                </a:solidFill>
              </a:rPr>
              <a:t>1986-2005)</a:t>
            </a:r>
          </a:p>
        </p:txBody>
      </p:sp>
      <p:sp>
        <p:nvSpPr>
          <p:cNvPr id="339" name="Shape 339"/>
          <p:cNvSpPr/>
          <p:nvPr/>
        </p:nvSpPr>
        <p:spPr>
          <a:xfrm>
            <a:off x="45121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40" name="Shape 340"/>
          <p:cNvSpPr/>
          <p:nvPr/>
        </p:nvSpPr>
        <p:spPr>
          <a:xfrm>
            <a:off x="15403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41" name="Shape 341"/>
          <p:cNvSpPr/>
          <p:nvPr/>
        </p:nvSpPr>
        <p:spPr>
          <a:xfrm>
            <a:off x="69505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42" name="Shape 342"/>
          <p:cNvSpPr txBox="1"/>
          <p:nvPr/>
        </p:nvSpPr>
        <p:spPr>
          <a:xfrm>
            <a:off x="5413129" y="1992954"/>
            <a:ext cx="431400" cy="4845600"/>
          </a:xfrm>
          <a:prstGeom prst="rect">
            <a:avLst/>
          </a:prstGeom>
          <a:noFill/>
          <a:ln>
            <a:noFill/>
          </a:ln>
        </p:spPr>
        <p:txBody>
          <a:bodyPr lIns="91425" tIns="91425" rIns="91425" bIns="91425" anchor="t" anchorCtr="0">
            <a:noAutofit/>
          </a:bodyPr>
          <a:lstStyle/>
          <a:p>
            <a:pPr lvl="0" rtl="0">
              <a:spcBef>
                <a:spcPts val="0"/>
              </a:spcBef>
              <a:buNone/>
            </a:pPr>
            <a:r>
              <a:rPr lang="en-US" sz="800"/>
              <a:t>160</a:t>
            </a:r>
          </a:p>
          <a:p>
            <a:pPr lvl="0" rtl="0">
              <a:spcBef>
                <a:spcPts val="0"/>
              </a:spcBef>
              <a:buNone/>
            </a:pPr>
            <a:endParaRPr sz="800"/>
          </a:p>
          <a:p>
            <a:pPr lvl="0" rtl="0">
              <a:spcBef>
                <a:spcPts val="0"/>
              </a:spcBef>
              <a:buNone/>
            </a:pPr>
            <a:r>
              <a:rPr lang="en-US" sz="800"/>
              <a:t>140</a:t>
            </a:r>
          </a:p>
          <a:p>
            <a:pPr lvl="0" rtl="0">
              <a:spcBef>
                <a:spcPts val="0"/>
              </a:spcBef>
              <a:buNone/>
            </a:pPr>
            <a:endParaRPr sz="1100"/>
          </a:p>
          <a:p>
            <a:pPr lvl="0" rtl="0">
              <a:spcBef>
                <a:spcPts val="0"/>
              </a:spcBef>
              <a:buNone/>
            </a:pPr>
            <a:r>
              <a:rPr lang="en-US" sz="800"/>
              <a:t>120</a:t>
            </a:r>
          </a:p>
          <a:p>
            <a:pPr lvl="0" rtl="0">
              <a:spcBef>
                <a:spcPts val="0"/>
              </a:spcBef>
              <a:buNone/>
            </a:pPr>
            <a:endParaRPr sz="1000"/>
          </a:p>
          <a:p>
            <a:pPr lvl="0" rtl="0">
              <a:spcBef>
                <a:spcPts val="0"/>
              </a:spcBef>
              <a:buNone/>
            </a:pPr>
            <a:r>
              <a:rPr lang="en-US" sz="800"/>
              <a:t>100</a:t>
            </a:r>
          </a:p>
          <a:p>
            <a:pPr lvl="0" rtl="0">
              <a:spcBef>
                <a:spcPts val="0"/>
              </a:spcBef>
              <a:buNone/>
            </a:pPr>
            <a:endParaRPr sz="1100"/>
          </a:p>
          <a:p>
            <a:pPr lvl="0" rtl="0">
              <a:spcBef>
                <a:spcPts val="0"/>
              </a:spcBef>
              <a:buNone/>
            </a:pPr>
            <a:r>
              <a:rPr lang="en-US" sz="800"/>
              <a:t>80</a:t>
            </a:r>
          </a:p>
          <a:p>
            <a:pPr lvl="0" rtl="0">
              <a:spcBef>
                <a:spcPts val="0"/>
              </a:spcBef>
              <a:buNone/>
            </a:pPr>
            <a:endParaRPr sz="1000"/>
          </a:p>
          <a:p>
            <a:pPr lvl="0" rtl="0">
              <a:spcBef>
                <a:spcPts val="0"/>
              </a:spcBef>
              <a:buNone/>
            </a:pPr>
            <a:r>
              <a:rPr lang="en-US" sz="800"/>
              <a:t>60</a:t>
            </a:r>
          </a:p>
          <a:p>
            <a:pPr lvl="0" rtl="0">
              <a:spcBef>
                <a:spcPts val="0"/>
              </a:spcBef>
              <a:buNone/>
            </a:pPr>
            <a:endParaRPr sz="1000"/>
          </a:p>
          <a:p>
            <a:pPr lvl="0" rtl="0">
              <a:spcBef>
                <a:spcPts val="0"/>
              </a:spcBef>
              <a:buNone/>
            </a:pPr>
            <a:r>
              <a:rPr lang="en-US" sz="800"/>
              <a:t>40</a:t>
            </a:r>
          </a:p>
          <a:p>
            <a:pPr lvl="0" rtl="0">
              <a:spcBef>
                <a:spcPts val="0"/>
              </a:spcBef>
              <a:buNone/>
            </a:pPr>
            <a:endParaRPr sz="1000"/>
          </a:p>
          <a:p>
            <a:pPr lvl="0" rtl="0">
              <a:spcBef>
                <a:spcPts val="0"/>
              </a:spcBef>
              <a:buNone/>
            </a:pPr>
            <a:r>
              <a:rPr lang="en-US" sz="800"/>
              <a:t>20</a:t>
            </a:r>
          </a:p>
          <a:p>
            <a:pPr lvl="0" rtl="0">
              <a:spcBef>
                <a:spcPts val="0"/>
              </a:spcBef>
              <a:buNone/>
            </a:pPr>
            <a:endParaRPr sz="1100"/>
          </a:p>
          <a:p>
            <a:pPr lvl="0" rtl="0">
              <a:spcBef>
                <a:spcPts val="0"/>
              </a:spcBef>
              <a:buNone/>
            </a:pPr>
            <a:r>
              <a:rPr lang="en-US" sz="800"/>
              <a:t>0</a:t>
            </a:r>
          </a:p>
          <a:p>
            <a:pPr rtl="0">
              <a:spcBef>
                <a:spcPts val="0"/>
              </a:spcBef>
              <a:buNone/>
            </a:pPr>
            <a:endParaRPr sz="1000"/>
          </a:p>
          <a:p>
            <a:pPr rtl="0">
              <a:spcBef>
                <a:spcPts val="0"/>
              </a:spcBef>
              <a:buNone/>
            </a:pPr>
            <a:r>
              <a:rPr lang="en-US" sz="800"/>
              <a:t>-20</a:t>
            </a:r>
          </a:p>
          <a:p>
            <a:pPr rtl="0">
              <a:spcBef>
                <a:spcPts val="0"/>
              </a:spcBef>
              <a:buNone/>
            </a:pPr>
            <a:endParaRPr sz="1000"/>
          </a:p>
          <a:p>
            <a:pPr rtl="0">
              <a:spcBef>
                <a:spcPts val="0"/>
              </a:spcBef>
              <a:buNone/>
            </a:pPr>
            <a:r>
              <a:rPr lang="en-US" sz="800"/>
              <a:t>-40</a:t>
            </a:r>
          </a:p>
          <a:p>
            <a:pPr rtl="0">
              <a:spcBef>
                <a:spcPts val="0"/>
              </a:spcBef>
              <a:buNone/>
            </a:pPr>
            <a:endParaRPr sz="1100"/>
          </a:p>
          <a:p>
            <a:pPr rtl="0">
              <a:spcBef>
                <a:spcPts val="0"/>
              </a:spcBef>
              <a:buNone/>
            </a:pPr>
            <a:r>
              <a:rPr lang="en-US" sz="800"/>
              <a:t>-60</a:t>
            </a:r>
          </a:p>
          <a:p>
            <a:pPr rtl="0">
              <a:spcBef>
                <a:spcPts val="0"/>
              </a:spcBef>
              <a:buNone/>
            </a:pPr>
            <a:endParaRPr sz="1000"/>
          </a:p>
          <a:p>
            <a:pPr rtl="0">
              <a:spcBef>
                <a:spcPts val="0"/>
              </a:spcBef>
              <a:buNone/>
            </a:pPr>
            <a:r>
              <a:rPr lang="en-US" sz="800"/>
              <a:t>-80</a:t>
            </a:r>
          </a:p>
          <a:p>
            <a:pPr rtl="0">
              <a:spcBef>
                <a:spcPts val="0"/>
              </a:spcBef>
              <a:buNone/>
            </a:pPr>
            <a:endParaRPr sz="1100"/>
          </a:p>
          <a:p>
            <a:pPr rtl="0">
              <a:spcBef>
                <a:spcPts val="0"/>
              </a:spcBef>
              <a:buNone/>
            </a:pPr>
            <a:r>
              <a:rPr lang="en-US" sz="800"/>
              <a:t>-100</a:t>
            </a:r>
          </a:p>
          <a:p>
            <a:pPr rtl="0">
              <a:spcBef>
                <a:spcPts val="0"/>
              </a:spcBef>
              <a:buNone/>
            </a:pPr>
            <a:endParaRPr sz="1000"/>
          </a:p>
          <a:p>
            <a:pPr rtl="0">
              <a:spcBef>
                <a:spcPts val="0"/>
              </a:spcBef>
              <a:buNone/>
            </a:pPr>
            <a:r>
              <a:rPr lang="en-US" sz="800"/>
              <a:t>-120</a:t>
            </a:r>
          </a:p>
          <a:p>
            <a:pPr rtl="0">
              <a:spcBef>
                <a:spcPts val="0"/>
              </a:spcBef>
              <a:buNone/>
            </a:pPr>
            <a:endParaRPr sz="1000"/>
          </a:p>
          <a:p>
            <a:pPr rtl="0">
              <a:spcBef>
                <a:spcPts val="0"/>
              </a:spcBef>
              <a:buNone/>
            </a:pPr>
            <a:r>
              <a:rPr lang="en-US" sz="800"/>
              <a:t>-140</a:t>
            </a:r>
          </a:p>
          <a:p>
            <a:pPr rtl="0">
              <a:spcBef>
                <a:spcPts val="0"/>
              </a:spcBef>
              <a:buNone/>
            </a:pPr>
            <a:endParaRPr sz="1000"/>
          </a:p>
          <a:p>
            <a:pPr rtl="0">
              <a:spcBef>
                <a:spcPts val="0"/>
              </a:spcBef>
              <a:buNone/>
            </a:pPr>
            <a:r>
              <a:rPr lang="en-US" sz="800"/>
              <a:t>-160</a:t>
            </a:r>
          </a:p>
          <a:p>
            <a:pPr lvl="0" rtl="0">
              <a:spcBef>
                <a:spcPts val="0"/>
              </a:spcBef>
              <a:buNone/>
            </a:pPr>
            <a:endParaRPr sz="800"/>
          </a:p>
        </p:txBody>
      </p:sp>
      <p:sp>
        <p:nvSpPr>
          <p:cNvPr id="343" name="Shape 343"/>
          <p:cNvSpPr txBox="1"/>
          <p:nvPr/>
        </p:nvSpPr>
        <p:spPr>
          <a:xfrm>
            <a:off x="7870579" y="1992954"/>
            <a:ext cx="431400" cy="4845600"/>
          </a:xfrm>
          <a:prstGeom prst="rect">
            <a:avLst/>
          </a:prstGeom>
          <a:noFill/>
          <a:ln>
            <a:noFill/>
          </a:ln>
        </p:spPr>
        <p:txBody>
          <a:bodyPr lIns="91425" tIns="91425" rIns="91425" bIns="91425" anchor="t" anchorCtr="0">
            <a:noAutofit/>
          </a:bodyPr>
          <a:lstStyle/>
          <a:p>
            <a:pPr lvl="0" rtl="0">
              <a:spcBef>
                <a:spcPts val="0"/>
              </a:spcBef>
              <a:buNone/>
            </a:pPr>
            <a:r>
              <a:rPr lang="en-US" sz="800"/>
              <a:t>160</a:t>
            </a:r>
          </a:p>
          <a:p>
            <a:pPr lvl="0" rtl="0">
              <a:spcBef>
                <a:spcPts val="0"/>
              </a:spcBef>
              <a:buNone/>
            </a:pPr>
            <a:endParaRPr sz="800"/>
          </a:p>
          <a:p>
            <a:pPr lvl="0" rtl="0">
              <a:spcBef>
                <a:spcPts val="0"/>
              </a:spcBef>
              <a:buNone/>
            </a:pPr>
            <a:r>
              <a:rPr lang="en-US" sz="800"/>
              <a:t>140</a:t>
            </a:r>
          </a:p>
          <a:p>
            <a:pPr lvl="0" rtl="0">
              <a:spcBef>
                <a:spcPts val="0"/>
              </a:spcBef>
              <a:buNone/>
            </a:pPr>
            <a:endParaRPr sz="1100"/>
          </a:p>
          <a:p>
            <a:pPr lvl="0" rtl="0">
              <a:spcBef>
                <a:spcPts val="0"/>
              </a:spcBef>
              <a:buNone/>
            </a:pPr>
            <a:r>
              <a:rPr lang="en-US" sz="800"/>
              <a:t>120</a:t>
            </a:r>
          </a:p>
          <a:p>
            <a:pPr lvl="0" rtl="0">
              <a:spcBef>
                <a:spcPts val="0"/>
              </a:spcBef>
              <a:buNone/>
            </a:pPr>
            <a:endParaRPr sz="1000"/>
          </a:p>
          <a:p>
            <a:pPr lvl="0" rtl="0">
              <a:spcBef>
                <a:spcPts val="0"/>
              </a:spcBef>
              <a:buNone/>
            </a:pPr>
            <a:r>
              <a:rPr lang="en-US" sz="800"/>
              <a:t>100</a:t>
            </a:r>
          </a:p>
          <a:p>
            <a:pPr lvl="0" rtl="0">
              <a:spcBef>
                <a:spcPts val="0"/>
              </a:spcBef>
              <a:buNone/>
            </a:pPr>
            <a:endParaRPr sz="1100"/>
          </a:p>
          <a:p>
            <a:pPr lvl="0" rtl="0">
              <a:spcBef>
                <a:spcPts val="0"/>
              </a:spcBef>
              <a:buNone/>
            </a:pPr>
            <a:r>
              <a:rPr lang="en-US" sz="800"/>
              <a:t>80</a:t>
            </a:r>
          </a:p>
          <a:p>
            <a:pPr lvl="0" rtl="0">
              <a:spcBef>
                <a:spcPts val="0"/>
              </a:spcBef>
              <a:buNone/>
            </a:pPr>
            <a:endParaRPr sz="1000"/>
          </a:p>
          <a:p>
            <a:pPr lvl="0" rtl="0">
              <a:spcBef>
                <a:spcPts val="0"/>
              </a:spcBef>
              <a:buNone/>
            </a:pPr>
            <a:r>
              <a:rPr lang="en-US" sz="800"/>
              <a:t>60</a:t>
            </a:r>
          </a:p>
          <a:p>
            <a:pPr lvl="0" rtl="0">
              <a:spcBef>
                <a:spcPts val="0"/>
              </a:spcBef>
              <a:buNone/>
            </a:pPr>
            <a:endParaRPr sz="1000"/>
          </a:p>
          <a:p>
            <a:pPr lvl="0" rtl="0">
              <a:spcBef>
                <a:spcPts val="0"/>
              </a:spcBef>
              <a:buNone/>
            </a:pPr>
            <a:r>
              <a:rPr lang="en-US" sz="800"/>
              <a:t>40</a:t>
            </a:r>
          </a:p>
          <a:p>
            <a:pPr lvl="0" rtl="0">
              <a:spcBef>
                <a:spcPts val="0"/>
              </a:spcBef>
              <a:buNone/>
            </a:pPr>
            <a:endParaRPr sz="1000"/>
          </a:p>
          <a:p>
            <a:pPr lvl="0" rtl="0">
              <a:spcBef>
                <a:spcPts val="0"/>
              </a:spcBef>
              <a:buNone/>
            </a:pPr>
            <a:r>
              <a:rPr lang="en-US" sz="800"/>
              <a:t>20</a:t>
            </a:r>
          </a:p>
          <a:p>
            <a:pPr lvl="0" rtl="0">
              <a:spcBef>
                <a:spcPts val="0"/>
              </a:spcBef>
              <a:buNone/>
            </a:pPr>
            <a:endParaRPr sz="1100"/>
          </a:p>
          <a:p>
            <a:pPr lvl="0" rtl="0">
              <a:spcBef>
                <a:spcPts val="0"/>
              </a:spcBef>
              <a:buNone/>
            </a:pPr>
            <a:r>
              <a:rPr lang="en-US" sz="800"/>
              <a:t>0</a:t>
            </a:r>
          </a:p>
          <a:p>
            <a:pPr lvl="0" rtl="0">
              <a:spcBef>
                <a:spcPts val="0"/>
              </a:spcBef>
              <a:buNone/>
            </a:pPr>
            <a:endParaRPr sz="1000"/>
          </a:p>
          <a:p>
            <a:pPr lvl="0" rtl="0">
              <a:spcBef>
                <a:spcPts val="0"/>
              </a:spcBef>
              <a:buNone/>
            </a:pPr>
            <a:r>
              <a:rPr lang="en-US" sz="800"/>
              <a:t>-20</a:t>
            </a:r>
          </a:p>
          <a:p>
            <a:pPr lvl="0" rtl="0">
              <a:spcBef>
                <a:spcPts val="0"/>
              </a:spcBef>
              <a:buNone/>
            </a:pPr>
            <a:endParaRPr sz="1000"/>
          </a:p>
          <a:p>
            <a:pPr lvl="0" rtl="0">
              <a:spcBef>
                <a:spcPts val="0"/>
              </a:spcBef>
              <a:buNone/>
            </a:pPr>
            <a:r>
              <a:rPr lang="en-US" sz="800"/>
              <a:t>-40</a:t>
            </a:r>
          </a:p>
          <a:p>
            <a:pPr lvl="0" rtl="0">
              <a:spcBef>
                <a:spcPts val="0"/>
              </a:spcBef>
              <a:buNone/>
            </a:pPr>
            <a:endParaRPr sz="1100"/>
          </a:p>
          <a:p>
            <a:pPr lvl="0" rtl="0">
              <a:spcBef>
                <a:spcPts val="0"/>
              </a:spcBef>
              <a:buNone/>
            </a:pPr>
            <a:r>
              <a:rPr lang="en-US" sz="800"/>
              <a:t>-60</a:t>
            </a:r>
          </a:p>
          <a:p>
            <a:pPr lvl="0" rtl="0">
              <a:spcBef>
                <a:spcPts val="0"/>
              </a:spcBef>
              <a:buNone/>
            </a:pPr>
            <a:endParaRPr sz="1000"/>
          </a:p>
          <a:p>
            <a:pPr lvl="0" rtl="0">
              <a:spcBef>
                <a:spcPts val="0"/>
              </a:spcBef>
              <a:buNone/>
            </a:pPr>
            <a:r>
              <a:rPr lang="en-US" sz="800"/>
              <a:t>-80</a:t>
            </a:r>
          </a:p>
          <a:p>
            <a:pPr lvl="0" rtl="0">
              <a:spcBef>
                <a:spcPts val="0"/>
              </a:spcBef>
              <a:buNone/>
            </a:pPr>
            <a:endParaRPr sz="1100"/>
          </a:p>
          <a:p>
            <a:pPr lvl="0" rtl="0">
              <a:spcBef>
                <a:spcPts val="0"/>
              </a:spcBef>
              <a:buNone/>
            </a:pPr>
            <a:r>
              <a:rPr lang="en-US" sz="800"/>
              <a:t>-100</a:t>
            </a:r>
          </a:p>
          <a:p>
            <a:pPr lvl="0" rtl="0">
              <a:spcBef>
                <a:spcPts val="0"/>
              </a:spcBef>
              <a:buNone/>
            </a:pPr>
            <a:endParaRPr sz="1000"/>
          </a:p>
          <a:p>
            <a:pPr lvl="0" rtl="0">
              <a:spcBef>
                <a:spcPts val="0"/>
              </a:spcBef>
              <a:buNone/>
            </a:pPr>
            <a:r>
              <a:rPr lang="en-US" sz="800"/>
              <a:t>-120</a:t>
            </a:r>
          </a:p>
          <a:p>
            <a:pPr lvl="0" rtl="0">
              <a:spcBef>
                <a:spcPts val="0"/>
              </a:spcBef>
              <a:buNone/>
            </a:pPr>
            <a:endParaRPr sz="1000"/>
          </a:p>
          <a:p>
            <a:pPr lvl="0" rtl="0">
              <a:spcBef>
                <a:spcPts val="0"/>
              </a:spcBef>
              <a:buNone/>
            </a:pPr>
            <a:r>
              <a:rPr lang="en-US" sz="800"/>
              <a:t>-140</a:t>
            </a:r>
          </a:p>
          <a:p>
            <a:pPr lvl="0" rtl="0">
              <a:spcBef>
                <a:spcPts val="0"/>
              </a:spcBef>
              <a:buNone/>
            </a:pPr>
            <a:endParaRPr sz="1000"/>
          </a:p>
          <a:p>
            <a:pPr lvl="0" rtl="0">
              <a:spcBef>
                <a:spcPts val="0"/>
              </a:spcBef>
              <a:buNone/>
            </a:pPr>
            <a:r>
              <a:rPr lang="en-US" sz="800"/>
              <a:t>-160</a:t>
            </a:r>
          </a:p>
          <a:p>
            <a:pPr lvl="0" rtl="0">
              <a:spcBef>
                <a:spcPts val="0"/>
              </a:spcBef>
              <a:buNone/>
            </a:pPr>
            <a:endParaRPr sz="800"/>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Shape 348"/>
          <p:cNvSpPr txBox="1">
            <a:spLocks noGrp="1"/>
          </p:cNvSpPr>
          <p:nvPr>
            <p:ph type="body" idx="1"/>
          </p:nvPr>
        </p:nvSpPr>
        <p:spPr>
          <a:xfrm>
            <a:off x="3645655" y="1417201"/>
            <a:ext cx="4294499" cy="696899"/>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Cambio climático modelo CCSM4 </a:t>
            </a:r>
          </a:p>
          <a:p>
            <a:pPr marR="0" lvl="0" algn="ctr" rtl="0">
              <a:lnSpc>
                <a:spcPct val="100000"/>
              </a:lnSpc>
              <a:spcBef>
                <a:spcPts val="0"/>
              </a:spcBef>
              <a:spcAft>
                <a:spcPts val="0"/>
              </a:spcAft>
              <a:buNone/>
            </a:pPr>
            <a:r>
              <a:rPr lang="en-US" sz="1600">
                <a:solidFill>
                  <a:schemeClr val="dk1"/>
                </a:solidFill>
              </a:rPr>
              <a:t>(2031-2050) - (1986-2005)</a:t>
            </a:r>
          </a:p>
        </p:txBody>
      </p:sp>
      <p:sp>
        <p:nvSpPr>
          <p:cNvPr id="349" name="Shape 349"/>
          <p:cNvSpPr txBox="1">
            <a:spLocks noGrp="1"/>
          </p:cNvSpPr>
          <p:nvPr>
            <p:ph type="title"/>
          </p:nvPr>
        </p:nvSpPr>
        <p:spPr>
          <a:xfrm>
            <a:off x="396875" y="144461"/>
            <a:ext cx="6191400" cy="696899"/>
          </a:xfrm>
          <a:prstGeom prst="rect">
            <a:avLst/>
          </a:prstGeom>
          <a:noFill/>
          <a:ln>
            <a:noFill/>
          </a:ln>
        </p:spPr>
        <p:txBody>
          <a:bodyPr lIns="91425" tIns="45700" rIns="91425" bIns="45700" anchor="t" anchorCtr="0">
            <a:noAutofit/>
          </a:bodyPr>
          <a:lstStyle/>
          <a:p>
            <a:pPr lvl="0" algn="l" rtl="0">
              <a:spcBef>
                <a:spcPts val="0"/>
              </a:spcBef>
              <a:buSzPct val="25000"/>
              <a:buNone/>
            </a:pPr>
            <a:r>
              <a:rPr lang="en-US" sz="2800">
                <a:solidFill>
                  <a:schemeClr val="accent1"/>
                </a:solidFill>
              </a:rPr>
              <a:t>Resultados</a:t>
            </a:r>
          </a:p>
          <a:p>
            <a:pPr lvl="0" rtl="0">
              <a:spcBef>
                <a:spcPts val="0"/>
              </a:spcBef>
              <a:buNone/>
            </a:pPr>
            <a:endParaRPr sz="2800">
              <a:solidFill>
                <a:schemeClr val="accent1"/>
              </a:solidFill>
            </a:endParaRPr>
          </a:p>
          <a:p>
            <a:pPr marL="0" marR="0" lvl="0" indent="0" algn="l" rtl="0">
              <a:spcBef>
                <a:spcPts val="0"/>
              </a:spcBef>
              <a:spcAft>
                <a:spcPts val="0"/>
              </a:spcAft>
              <a:buNone/>
            </a:pPr>
            <a:endParaRPr sz="2800">
              <a:solidFill>
                <a:schemeClr val="accent1"/>
              </a:solidFill>
            </a:endParaRPr>
          </a:p>
        </p:txBody>
      </p:sp>
      <p:sp>
        <p:nvSpPr>
          <p:cNvPr id="350" name="Shape 350"/>
          <p:cNvSpPr txBox="1">
            <a:spLocks noGrp="1"/>
          </p:cNvSpPr>
          <p:nvPr>
            <p:ph type="body" idx="2"/>
          </p:nvPr>
        </p:nvSpPr>
        <p:spPr>
          <a:xfrm>
            <a:off x="2022689" y="953743"/>
            <a:ext cx="5650499"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2400" b="1">
                <a:solidFill>
                  <a:schemeClr val="dk1"/>
                </a:solidFill>
              </a:rPr>
              <a:t>Precipitación total de Octubre a Abril</a:t>
            </a:r>
          </a:p>
        </p:txBody>
      </p:sp>
      <p:sp>
        <p:nvSpPr>
          <p:cNvPr id="351" name="Shape 351"/>
          <p:cNvSpPr/>
          <p:nvPr/>
        </p:nvSpPr>
        <p:spPr>
          <a:xfrm>
            <a:off x="8778034" y="6712549"/>
            <a:ext cx="116400" cy="1092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352" name="Shape 352"/>
          <p:cNvSpPr/>
          <p:nvPr/>
        </p:nvSpPr>
        <p:spPr>
          <a:xfrm>
            <a:off x="1540350" y="40882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53" name="Shape 353"/>
          <p:cNvSpPr txBox="1"/>
          <p:nvPr/>
        </p:nvSpPr>
        <p:spPr>
          <a:xfrm>
            <a:off x="2464948" y="2391149"/>
            <a:ext cx="389999" cy="4426800"/>
          </a:xfrm>
          <a:prstGeom prst="rect">
            <a:avLst/>
          </a:prstGeom>
          <a:noFill/>
          <a:ln>
            <a:noFill/>
          </a:ln>
        </p:spPr>
        <p:txBody>
          <a:bodyPr lIns="91425" tIns="91425" rIns="91425" bIns="91425" anchor="t" anchorCtr="0">
            <a:noAutofit/>
          </a:bodyPr>
          <a:lstStyle/>
          <a:p>
            <a:pPr lvl="0" rtl="0">
              <a:spcBef>
                <a:spcPts val="0"/>
              </a:spcBef>
              <a:buNone/>
            </a:pPr>
            <a:r>
              <a:rPr lang="en-US" sz="700">
                <a:solidFill>
                  <a:srgbClr val="666666"/>
                </a:solidFill>
              </a:rPr>
              <a:t>2000</a:t>
            </a:r>
          </a:p>
          <a:p>
            <a:pPr lvl="0" rtl="0">
              <a:spcBef>
                <a:spcPts val="0"/>
              </a:spcBef>
              <a:buNone/>
            </a:pPr>
            <a:endParaRPr sz="700">
              <a:solidFill>
                <a:srgbClr val="666666"/>
              </a:solidFill>
            </a:endParaRPr>
          </a:p>
          <a:p>
            <a:pPr lvl="0" rtl="0">
              <a:spcBef>
                <a:spcPts val="0"/>
              </a:spcBef>
              <a:buNone/>
            </a:pPr>
            <a:r>
              <a:rPr lang="en-US" sz="700">
                <a:solidFill>
                  <a:srgbClr val="666666"/>
                </a:solidFill>
              </a:rPr>
              <a:t>1900</a:t>
            </a:r>
          </a:p>
          <a:p>
            <a:pPr lvl="0" rtl="0">
              <a:spcBef>
                <a:spcPts val="0"/>
              </a:spcBef>
              <a:buNone/>
            </a:pPr>
            <a:endParaRPr sz="700">
              <a:solidFill>
                <a:srgbClr val="666666"/>
              </a:solidFill>
            </a:endParaRPr>
          </a:p>
          <a:p>
            <a:pPr lvl="0" rtl="0">
              <a:spcBef>
                <a:spcPts val="0"/>
              </a:spcBef>
              <a:buNone/>
            </a:pPr>
            <a:r>
              <a:rPr lang="en-US" sz="700">
                <a:solidFill>
                  <a:srgbClr val="666666"/>
                </a:solidFill>
              </a:rPr>
              <a:t>1800</a:t>
            </a:r>
          </a:p>
          <a:p>
            <a:pPr lvl="0" rtl="0">
              <a:spcBef>
                <a:spcPts val="0"/>
              </a:spcBef>
              <a:buNone/>
            </a:pPr>
            <a:endParaRPr sz="700">
              <a:solidFill>
                <a:srgbClr val="666666"/>
              </a:solidFill>
            </a:endParaRPr>
          </a:p>
          <a:p>
            <a:pPr lvl="0" rtl="0">
              <a:spcBef>
                <a:spcPts val="0"/>
              </a:spcBef>
              <a:buNone/>
            </a:pPr>
            <a:r>
              <a:rPr lang="en-US" sz="700">
                <a:solidFill>
                  <a:srgbClr val="666666"/>
                </a:solidFill>
              </a:rPr>
              <a:t>1700</a:t>
            </a:r>
          </a:p>
          <a:p>
            <a:pPr lvl="0" rtl="0">
              <a:spcBef>
                <a:spcPts val="0"/>
              </a:spcBef>
              <a:buNone/>
            </a:pPr>
            <a:endParaRPr sz="700">
              <a:solidFill>
                <a:srgbClr val="666666"/>
              </a:solidFill>
            </a:endParaRPr>
          </a:p>
          <a:p>
            <a:pPr lvl="0" rtl="0">
              <a:spcBef>
                <a:spcPts val="0"/>
              </a:spcBef>
              <a:buNone/>
            </a:pPr>
            <a:r>
              <a:rPr lang="en-US" sz="700">
                <a:solidFill>
                  <a:srgbClr val="666666"/>
                </a:solidFill>
              </a:rPr>
              <a:t>1600</a:t>
            </a:r>
          </a:p>
          <a:p>
            <a:pPr lvl="0" rtl="0">
              <a:spcBef>
                <a:spcPts val="0"/>
              </a:spcBef>
              <a:buNone/>
            </a:pPr>
            <a:endParaRPr sz="700">
              <a:solidFill>
                <a:srgbClr val="666666"/>
              </a:solidFill>
            </a:endParaRPr>
          </a:p>
          <a:p>
            <a:pPr lvl="0" rtl="0">
              <a:spcBef>
                <a:spcPts val="0"/>
              </a:spcBef>
              <a:buNone/>
            </a:pPr>
            <a:r>
              <a:rPr lang="en-US" sz="700">
                <a:solidFill>
                  <a:srgbClr val="666666"/>
                </a:solidFill>
              </a:rPr>
              <a:t>1500</a:t>
            </a:r>
          </a:p>
          <a:p>
            <a:pPr lvl="0" rtl="0">
              <a:spcBef>
                <a:spcPts val="0"/>
              </a:spcBef>
              <a:buNone/>
            </a:pPr>
            <a:endParaRPr sz="700">
              <a:solidFill>
                <a:srgbClr val="666666"/>
              </a:solidFill>
            </a:endParaRPr>
          </a:p>
          <a:p>
            <a:pPr lvl="0" rtl="0">
              <a:spcBef>
                <a:spcPts val="0"/>
              </a:spcBef>
              <a:buNone/>
            </a:pPr>
            <a:r>
              <a:rPr lang="en-US" sz="700">
                <a:solidFill>
                  <a:srgbClr val="666666"/>
                </a:solidFill>
              </a:rPr>
              <a:t>1400</a:t>
            </a:r>
          </a:p>
          <a:p>
            <a:pPr lvl="0" rtl="0">
              <a:spcBef>
                <a:spcPts val="0"/>
              </a:spcBef>
              <a:buNone/>
            </a:pPr>
            <a:endParaRPr sz="700">
              <a:solidFill>
                <a:srgbClr val="666666"/>
              </a:solidFill>
            </a:endParaRPr>
          </a:p>
          <a:p>
            <a:pPr lvl="0" rtl="0">
              <a:spcBef>
                <a:spcPts val="0"/>
              </a:spcBef>
              <a:buNone/>
            </a:pPr>
            <a:r>
              <a:rPr lang="en-US" sz="700">
                <a:solidFill>
                  <a:srgbClr val="666666"/>
                </a:solidFill>
              </a:rPr>
              <a:t>1300</a:t>
            </a:r>
          </a:p>
          <a:p>
            <a:pPr lvl="0" rtl="0">
              <a:spcBef>
                <a:spcPts val="0"/>
              </a:spcBef>
              <a:buNone/>
            </a:pPr>
            <a:endParaRPr sz="700">
              <a:solidFill>
                <a:srgbClr val="666666"/>
              </a:solidFill>
            </a:endParaRPr>
          </a:p>
          <a:p>
            <a:pPr lvl="0" rtl="0">
              <a:spcBef>
                <a:spcPts val="0"/>
              </a:spcBef>
              <a:buNone/>
            </a:pPr>
            <a:r>
              <a:rPr lang="en-US" sz="700">
                <a:solidFill>
                  <a:srgbClr val="666666"/>
                </a:solidFill>
              </a:rPr>
              <a:t>1200</a:t>
            </a:r>
          </a:p>
          <a:p>
            <a:pPr lvl="0" rtl="0">
              <a:spcBef>
                <a:spcPts val="0"/>
              </a:spcBef>
              <a:buNone/>
            </a:pPr>
            <a:endParaRPr sz="700">
              <a:solidFill>
                <a:srgbClr val="666666"/>
              </a:solidFill>
            </a:endParaRPr>
          </a:p>
          <a:p>
            <a:pPr lvl="0" rtl="0">
              <a:spcBef>
                <a:spcPts val="0"/>
              </a:spcBef>
              <a:buNone/>
            </a:pPr>
            <a:r>
              <a:rPr lang="en-US" sz="700">
                <a:solidFill>
                  <a:srgbClr val="666666"/>
                </a:solidFill>
              </a:rPr>
              <a:t>1100</a:t>
            </a:r>
          </a:p>
          <a:p>
            <a:pPr lvl="0" rtl="0">
              <a:spcBef>
                <a:spcPts val="0"/>
              </a:spcBef>
              <a:buNone/>
            </a:pPr>
            <a:endParaRPr sz="700">
              <a:solidFill>
                <a:srgbClr val="666666"/>
              </a:solidFill>
            </a:endParaRPr>
          </a:p>
          <a:p>
            <a:pPr lvl="0" rtl="0">
              <a:spcBef>
                <a:spcPts val="0"/>
              </a:spcBef>
              <a:buNone/>
            </a:pPr>
            <a:r>
              <a:rPr lang="en-US" sz="700">
                <a:solidFill>
                  <a:srgbClr val="666666"/>
                </a:solidFill>
              </a:rPr>
              <a:t>1000</a:t>
            </a:r>
          </a:p>
          <a:p>
            <a:pPr lvl="0" rtl="0">
              <a:spcBef>
                <a:spcPts val="0"/>
              </a:spcBef>
              <a:buNone/>
            </a:pPr>
            <a:endParaRPr sz="700">
              <a:solidFill>
                <a:srgbClr val="666666"/>
              </a:solidFill>
            </a:endParaRPr>
          </a:p>
          <a:p>
            <a:pPr lvl="0" rtl="0">
              <a:spcBef>
                <a:spcPts val="0"/>
              </a:spcBef>
              <a:buNone/>
            </a:pPr>
            <a:r>
              <a:rPr lang="en-US" sz="700">
                <a:solidFill>
                  <a:srgbClr val="666666"/>
                </a:solidFill>
              </a:rPr>
              <a:t>900</a:t>
            </a:r>
          </a:p>
          <a:p>
            <a:pPr lvl="0" rtl="0">
              <a:spcBef>
                <a:spcPts val="0"/>
              </a:spcBef>
              <a:buNone/>
            </a:pPr>
            <a:endParaRPr sz="700">
              <a:solidFill>
                <a:srgbClr val="666666"/>
              </a:solidFill>
            </a:endParaRPr>
          </a:p>
          <a:p>
            <a:pPr lvl="0" rtl="0">
              <a:spcBef>
                <a:spcPts val="0"/>
              </a:spcBef>
              <a:buNone/>
            </a:pPr>
            <a:r>
              <a:rPr lang="en-US" sz="700">
                <a:solidFill>
                  <a:srgbClr val="666666"/>
                </a:solidFill>
              </a:rPr>
              <a:t>800</a:t>
            </a:r>
          </a:p>
          <a:p>
            <a:pPr lvl="0" rtl="0">
              <a:spcBef>
                <a:spcPts val="0"/>
              </a:spcBef>
              <a:buNone/>
            </a:pPr>
            <a:endParaRPr sz="700">
              <a:solidFill>
                <a:srgbClr val="666666"/>
              </a:solidFill>
            </a:endParaRPr>
          </a:p>
          <a:p>
            <a:pPr lvl="0" rtl="0">
              <a:spcBef>
                <a:spcPts val="0"/>
              </a:spcBef>
              <a:buNone/>
            </a:pPr>
            <a:r>
              <a:rPr lang="en-US" sz="700">
                <a:solidFill>
                  <a:srgbClr val="666666"/>
                </a:solidFill>
              </a:rPr>
              <a:t>700</a:t>
            </a:r>
          </a:p>
          <a:p>
            <a:pPr lvl="0" rtl="0">
              <a:spcBef>
                <a:spcPts val="0"/>
              </a:spcBef>
              <a:buNone/>
            </a:pPr>
            <a:endParaRPr sz="700">
              <a:solidFill>
                <a:srgbClr val="666666"/>
              </a:solidFill>
            </a:endParaRPr>
          </a:p>
          <a:p>
            <a:pPr lvl="0" rtl="0">
              <a:spcBef>
                <a:spcPts val="0"/>
              </a:spcBef>
              <a:buNone/>
            </a:pPr>
            <a:r>
              <a:rPr lang="en-US" sz="700">
                <a:solidFill>
                  <a:srgbClr val="666666"/>
                </a:solidFill>
              </a:rPr>
              <a:t>600</a:t>
            </a:r>
          </a:p>
          <a:p>
            <a:pPr lvl="0" rtl="0">
              <a:spcBef>
                <a:spcPts val="0"/>
              </a:spcBef>
              <a:buNone/>
            </a:pPr>
            <a:endParaRPr sz="700">
              <a:solidFill>
                <a:srgbClr val="666666"/>
              </a:solidFill>
            </a:endParaRPr>
          </a:p>
          <a:p>
            <a:pPr lvl="0" rtl="0">
              <a:spcBef>
                <a:spcPts val="0"/>
              </a:spcBef>
              <a:buNone/>
            </a:pPr>
            <a:r>
              <a:rPr lang="en-US" sz="700">
                <a:solidFill>
                  <a:srgbClr val="666666"/>
                </a:solidFill>
              </a:rPr>
              <a:t>500</a:t>
            </a:r>
          </a:p>
          <a:p>
            <a:pPr lvl="0" rtl="0">
              <a:spcBef>
                <a:spcPts val="0"/>
              </a:spcBef>
              <a:buNone/>
            </a:pPr>
            <a:endParaRPr sz="700">
              <a:solidFill>
                <a:srgbClr val="666666"/>
              </a:solidFill>
            </a:endParaRPr>
          </a:p>
          <a:p>
            <a:pPr lvl="0" rtl="0">
              <a:spcBef>
                <a:spcPts val="0"/>
              </a:spcBef>
              <a:buNone/>
            </a:pPr>
            <a:r>
              <a:rPr lang="en-US" sz="700">
                <a:solidFill>
                  <a:srgbClr val="666666"/>
                </a:solidFill>
              </a:rPr>
              <a:t>400</a:t>
            </a:r>
          </a:p>
          <a:p>
            <a:pPr lvl="0" rtl="0">
              <a:spcBef>
                <a:spcPts val="0"/>
              </a:spcBef>
              <a:buNone/>
            </a:pPr>
            <a:endParaRPr sz="700">
              <a:solidFill>
                <a:srgbClr val="666666"/>
              </a:solidFill>
            </a:endParaRPr>
          </a:p>
          <a:p>
            <a:pPr lvl="0" rtl="0">
              <a:spcBef>
                <a:spcPts val="0"/>
              </a:spcBef>
              <a:buNone/>
            </a:pPr>
            <a:r>
              <a:rPr lang="en-US" sz="700">
                <a:solidFill>
                  <a:srgbClr val="666666"/>
                </a:solidFill>
              </a:rPr>
              <a:t>300</a:t>
            </a:r>
          </a:p>
          <a:p>
            <a:pPr lvl="0" rtl="0">
              <a:spcBef>
                <a:spcPts val="0"/>
              </a:spcBef>
              <a:buNone/>
            </a:pPr>
            <a:endParaRPr sz="700">
              <a:solidFill>
                <a:srgbClr val="666666"/>
              </a:solidFill>
            </a:endParaRPr>
          </a:p>
          <a:p>
            <a:pPr lvl="0" rtl="0">
              <a:spcBef>
                <a:spcPts val="0"/>
              </a:spcBef>
              <a:buNone/>
            </a:pPr>
            <a:r>
              <a:rPr lang="en-US" sz="700">
                <a:solidFill>
                  <a:srgbClr val="666666"/>
                </a:solidFill>
              </a:rPr>
              <a:t>200</a:t>
            </a:r>
          </a:p>
          <a:p>
            <a:pPr lvl="0" rtl="0">
              <a:spcBef>
                <a:spcPts val="0"/>
              </a:spcBef>
              <a:buNone/>
            </a:pPr>
            <a:endParaRPr sz="700">
              <a:solidFill>
                <a:srgbClr val="666666"/>
              </a:solidFill>
            </a:endParaRPr>
          </a:p>
          <a:p>
            <a:pPr lvl="0" rtl="0">
              <a:spcBef>
                <a:spcPts val="0"/>
              </a:spcBef>
              <a:buNone/>
            </a:pPr>
            <a:r>
              <a:rPr lang="en-US" sz="700">
                <a:solidFill>
                  <a:srgbClr val="666666"/>
                </a:solidFill>
              </a:rPr>
              <a:t>100</a:t>
            </a:r>
          </a:p>
          <a:p>
            <a:pPr lvl="0" rtl="0">
              <a:spcBef>
                <a:spcPts val="0"/>
              </a:spcBef>
              <a:buNone/>
            </a:pPr>
            <a:endParaRPr sz="700">
              <a:solidFill>
                <a:srgbClr val="666666"/>
              </a:solidFill>
            </a:endParaRPr>
          </a:p>
          <a:p>
            <a:pPr lvl="0" rtl="0">
              <a:spcBef>
                <a:spcPts val="0"/>
              </a:spcBef>
              <a:buNone/>
            </a:pPr>
            <a:r>
              <a:rPr lang="en-US" sz="700">
                <a:solidFill>
                  <a:srgbClr val="666666"/>
                </a:solidFill>
              </a:rPr>
              <a:t>0</a:t>
            </a:r>
          </a:p>
        </p:txBody>
      </p:sp>
      <p:pic>
        <p:nvPicPr>
          <p:cNvPr id="354" name="Shape 354"/>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2336152" y="2559324"/>
            <a:ext cx="167151" cy="4219451"/>
          </a:xfrm>
          <a:prstGeom prst="rect">
            <a:avLst/>
          </a:prstGeom>
          <a:noFill/>
          <a:ln>
            <a:noFill/>
          </a:ln>
        </p:spPr>
      </p:pic>
      <p:sp>
        <p:nvSpPr>
          <p:cNvPr id="355" name="Shape 355"/>
          <p:cNvSpPr/>
          <p:nvPr/>
        </p:nvSpPr>
        <p:spPr>
          <a:xfrm>
            <a:off x="7230725" y="40882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56" name="Shape 356"/>
          <p:cNvSpPr txBox="1">
            <a:spLocks noGrp="1"/>
          </p:cNvSpPr>
          <p:nvPr>
            <p:ph type="body" idx="3"/>
          </p:nvPr>
        </p:nvSpPr>
        <p:spPr>
          <a:xfrm rot="-5400000">
            <a:off x="5773925" y="4378712"/>
            <a:ext cx="1490699" cy="3545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a:solidFill>
                  <a:schemeClr val="dk1"/>
                </a:solidFill>
              </a:rPr>
              <a:t>Escenario  8.5</a:t>
            </a:r>
          </a:p>
          <a:p>
            <a:pPr marR="0" lvl="0" algn="ctr" rtl="0">
              <a:lnSpc>
                <a:spcPct val="100000"/>
              </a:lnSpc>
              <a:spcBef>
                <a:spcPts val="0"/>
              </a:spcBef>
              <a:spcAft>
                <a:spcPts val="0"/>
              </a:spcAft>
              <a:buNone/>
            </a:pPr>
            <a:endParaRPr sz="1600">
              <a:solidFill>
                <a:schemeClr val="dk1"/>
              </a:solidFill>
            </a:endParaRPr>
          </a:p>
        </p:txBody>
      </p:sp>
      <p:pic>
        <p:nvPicPr>
          <p:cNvPr id="357" name="Shape 357"/>
          <p:cNvPicPr preferRelativeResize="0"/>
          <p:nvPr/>
        </p:nvPicPr>
        <p:blipFill rotWithShape="1">
          <a:blip r:embed="rId4">
            <a:alphaModFix/>
            <a:extLst>
              <a:ext uri="{28A0092B-C50C-407E-A947-70E740481C1C}">
                <a14:useLocalDpi xmlns:a14="http://schemas.microsoft.com/office/drawing/2010/main" val="0"/>
              </a:ext>
            </a:extLst>
          </a:blip>
          <a:srcRect t="2419" r="17389"/>
          <a:stretch/>
        </p:blipFill>
        <p:spPr>
          <a:xfrm>
            <a:off x="1048625" y="2044579"/>
            <a:ext cx="1366849" cy="4843473"/>
          </a:xfrm>
          <a:prstGeom prst="rect">
            <a:avLst/>
          </a:prstGeom>
          <a:noFill/>
          <a:ln>
            <a:noFill/>
          </a:ln>
        </p:spPr>
      </p:pic>
      <p:pic>
        <p:nvPicPr>
          <p:cNvPr id="358" name="Shape 358"/>
          <p:cNvPicPr preferRelativeResize="0"/>
          <p:nvPr/>
        </p:nvPicPr>
        <p:blipFill rotWithShape="1">
          <a:blip r:embed="rId5">
            <a:alphaModFix/>
            <a:extLst>
              <a:ext uri="{28A0092B-C50C-407E-A947-70E740481C1C}">
                <a14:useLocalDpi xmlns:a14="http://schemas.microsoft.com/office/drawing/2010/main" val="0"/>
              </a:ext>
            </a:extLst>
          </a:blip>
          <a:srcRect t="2419" r="10793"/>
          <a:stretch/>
        </p:blipFill>
        <p:spPr>
          <a:xfrm>
            <a:off x="3994249" y="2044575"/>
            <a:ext cx="1475800" cy="4843473"/>
          </a:xfrm>
          <a:prstGeom prst="rect">
            <a:avLst/>
          </a:prstGeom>
          <a:noFill/>
          <a:ln>
            <a:noFill/>
          </a:ln>
        </p:spPr>
      </p:pic>
      <p:pic>
        <p:nvPicPr>
          <p:cNvPr id="359" name="Shape 359"/>
          <p:cNvPicPr preferRelativeResize="0"/>
          <p:nvPr/>
        </p:nvPicPr>
        <p:blipFill rotWithShape="1">
          <a:blip r:embed="rId6">
            <a:alphaModFix/>
            <a:extLst>
              <a:ext uri="{28A0092B-C50C-407E-A947-70E740481C1C}">
                <a14:useLocalDpi xmlns:a14="http://schemas.microsoft.com/office/drawing/2010/main" val="0"/>
              </a:ext>
            </a:extLst>
          </a:blip>
          <a:srcRect t="2419" r="10801"/>
          <a:stretch/>
        </p:blipFill>
        <p:spPr>
          <a:xfrm>
            <a:off x="6457100" y="2044575"/>
            <a:ext cx="1475800" cy="4843473"/>
          </a:xfrm>
          <a:prstGeom prst="rect">
            <a:avLst/>
          </a:prstGeom>
          <a:noFill/>
          <a:ln>
            <a:noFill/>
          </a:ln>
        </p:spPr>
      </p:pic>
      <p:sp>
        <p:nvSpPr>
          <p:cNvPr id="360" name="Shape 360"/>
          <p:cNvSpPr txBox="1">
            <a:spLocks noGrp="1"/>
          </p:cNvSpPr>
          <p:nvPr>
            <p:ph type="body" idx="4"/>
          </p:nvPr>
        </p:nvSpPr>
        <p:spPr>
          <a:xfrm rot="-5400000">
            <a:off x="25429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2.6 </a:t>
            </a:r>
          </a:p>
        </p:txBody>
      </p:sp>
      <p:sp>
        <p:nvSpPr>
          <p:cNvPr id="361" name="Shape 361"/>
          <p:cNvSpPr txBox="1">
            <a:spLocks noGrp="1"/>
          </p:cNvSpPr>
          <p:nvPr>
            <p:ph type="body" idx="5"/>
          </p:nvPr>
        </p:nvSpPr>
        <p:spPr>
          <a:xfrm rot="-5400000">
            <a:off x="5057525" y="3912450"/>
            <a:ext cx="2488799" cy="4314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a:solidFill>
                  <a:schemeClr val="dk1"/>
                </a:solidFill>
              </a:rPr>
              <a:t> ESCENARIO 8.5 </a:t>
            </a:r>
          </a:p>
        </p:txBody>
      </p:sp>
      <p:sp>
        <p:nvSpPr>
          <p:cNvPr id="362" name="Shape 362"/>
          <p:cNvSpPr txBox="1">
            <a:spLocks noGrp="1"/>
          </p:cNvSpPr>
          <p:nvPr>
            <p:ph type="body" idx="6"/>
          </p:nvPr>
        </p:nvSpPr>
        <p:spPr>
          <a:xfrm>
            <a:off x="1101830" y="1417201"/>
            <a:ext cx="2067770"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smtClean="0">
                <a:solidFill>
                  <a:schemeClr val="dk1"/>
                </a:solidFill>
              </a:rPr>
              <a:t>ERA-Interim</a:t>
            </a:r>
          </a:p>
          <a:p>
            <a:pPr marR="0" lvl="0" algn="l" rtl="0">
              <a:lnSpc>
                <a:spcPct val="100000"/>
              </a:lnSpc>
              <a:spcBef>
                <a:spcPts val="0"/>
              </a:spcBef>
              <a:spcAft>
                <a:spcPts val="0"/>
              </a:spcAft>
              <a:buNone/>
            </a:pPr>
            <a:r>
              <a:rPr lang="en-US" sz="1600" dirty="0" smtClean="0">
                <a:solidFill>
                  <a:schemeClr val="dk1"/>
                </a:solidFill>
              </a:rPr>
              <a:t>(</a:t>
            </a:r>
            <a:r>
              <a:rPr lang="en-US" sz="1600" dirty="0">
                <a:solidFill>
                  <a:schemeClr val="dk1"/>
                </a:solidFill>
              </a:rPr>
              <a:t>1986-2005)</a:t>
            </a:r>
          </a:p>
        </p:txBody>
      </p:sp>
      <p:sp>
        <p:nvSpPr>
          <p:cNvPr id="363" name="Shape 363"/>
          <p:cNvSpPr txBox="1"/>
          <p:nvPr/>
        </p:nvSpPr>
        <p:spPr>
          <a:xfrm>
            <a:off x="8046000" y="2022794"/>
            <a:ext cx="640799" cy="321899"/>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mm.</a:t>
            </a:r>
          </a:p>
        </p:txBody>
      </p:sp>
      <p:sp>
        <p:nvSpPr>
          <p:cNvPr id="364" name="Shape 364"/>
          <p:cNvSpPr txBox="1"/>
          <p:nvPr/>
        </p:nvSpPr>
        <p:spPr>
          <a:xfrm>
            <a:off x="5607600" y="2042625"/>
            <a:ext cx="640799" cy="321899"/>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mm.</a:t>
            </a:r>
          </a:p>
        </p:txBody>
      </p:sp>
      <p:sp>
        <p:nvSpPr>
          <p:cNvPr id="365" name="Shape 365"/>
          <p:cNvSpPr txBox="1"/>
          <p:nvPr/>
        </p:nvSpPr>
        <p:spPr>
          <a:xfrm>
            <a:off x="2331000" y="2118825"/>
            <a:ext cx="640799" cy="321899"/>
          </a:xfrm>
          <a:prstGeom prst="rect">
            <a:avLst/>
          </a:prstGeom>
          <a:noFill/>
          <a:ln>
            <a:noFill/>
          </a:ln>
        </p:spPr>
        <p:txBody>
          <a:bodyPr lIns="91425" tIns="91425" rIns="91425" bIns="91425" anchor="t" anchorCtr="0">
            <a:noAutofit/>
          </a:bodyPr>
          <a:lstStyle/>
          <a:p>
            <a:pPr lvl="0" rtl="0">
              <a:spcBef>
                <a:spcPts val="0"/>
              </a:spcBef>
              <a:buNone/>
            </a:pPr>
            <a:r>
              <a:rPr lang="en-US">
                <a:solidFill>
                  <a:srgbClr val="666666"/>
                </a:solidFill>
              </a:rPr>
              <a:t>mm.</a:t>
            </a:r>
          </a:p>
        </p:txBody>
      </p:sp>
      <p:sp>
        <p:nvSpPr>
          <p:cNvPr id="366" name="Shape 366"/>
          <p:cNvSpPr/>
          <p:nvPr/>
        </p:nvSpPr>
        <p:spPr>
          <a:xfrm>
            <a:off x="45121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67" name="Shape 367"/>
          <p:cNvSpPr/>
          <p:nvPr/>
        </p:nvSpPr>
        <p:spPr>
          <a:xfrm>
            <a:off x="15403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68" name="Shape 368"/>
          <p:cNvSpPr/>
          <p:nvPr/>
        </p:nvSpPr>
        <p:spPr>
          <a:xfrm>
            <a:off x="6950550" y="3935850"/>
            <a:ext cx="482099" cy="908399"/>
          </a:xfrm>
          <a:prstGeom prst="rect">
            <a:avLst/>
          </a:prstGeom>
          <a:noFill/>
          <a:ln w="9525" cap="flat" cmpd="sng">
            <a:solidFill>
              <a:srgbClr val="999999"/>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69" name="Shape 369"/>
          <p:cNvSpPr txBox="1"/>
          <p:nvPr/>
        </p:nvSpPr>
        <p:spPr>
          <a:xfrm>
            <a:off x="5413129" y="1992954"/>
            <a:ext cx="431400" cy="4845600"/>
          </a:xfrm>
          <a:prstGeom prst="rect">
            <a:avLst/>
          </a:prstGeom>
          <a:noFill/>
          <a:ln>
            <a:noFill/>
          </a:ln>
        </p:spPr>
        <p:txBody>
          <a:bodyPr lIns="91425" tIns="91425" rIns="91425" bIns="91425" anchor="t" anchorCtr="0">
            <a:noAutofit/>
          </a:bodyPr>
          <a:lstStyle/>
          <a:p>
            <a:pPr lvl="0" rtl="0">
              <a:spcBef>
                <a:spcPts val="0"/>
              </a:spcBef>
              <a:buNone/>
            </a:pPr>
            <a:r>
              <a:rPr lang="en-US" sz="800"/>
              <a:t>160</a:t>
            </a:r>
          </a:p>
          <a:p>
            <a:pPr lvl="0" rtl="0">
              <a:spcBef>
                <a:spcPts val="0"/>
              </a:spcBef>
              <a:buNone/>
            </a:pPr>
            <a:endParaRPr sz="800"/>
          </a:p>
          <a:p>
            <a:pPr lvl="0" rtl="0">
              <a:spcBef>
                <a:spcPts val="0"/>
              </a:spcBef>
              <a:buNone/>
            </a:pPr>
            <a:r>
              <a:rPr lang="en-US" sz="800"/>
              <a:t>140</a:t>
            </a:r>
          </a:p>
          <a:p>
            <a:pPr lvl="0" rtl="0">
              <a:spcBef>
                <a:spcPts val="0"/>
              </a:spcBef>
              <a:buNone/>
            </a:pPr>
            <a:endParaRPr sz="1100"/>
          </a:p>
          <a:p>
            <a:pPr lvl="0" rtl="0">
              <a:spcBef>
                <a:spcPts val="0"/>
              </a:spcBef>
              <a:buNone/>
            </a:pPr>
            <a:r>
              <a:rPr lang="en-US" sz="800"/>
              <a:t>120</a:t>
            </a:r>
          </a:p>
          <a:p>
            <a:pPr lvl="0" rtl="0">
              <a:spcBef>
                <a:spcPts val="0"/>
              </a:spcBef>
              <a:buNone/>
            </a:pPr>
            <a:endParaRPr sz="1000"/>
          </a:p>
          <a:p>
            <a:pPr lvl="0" rtl="0">
              <a:spcBef>
                <a:spcPts val="0"/>
              </a:spcBef>
              <a:buNone/>
            </a:pPr>
            <a:r>
              <a:rPr lang="en-US" sz="800"/>
              <a:t>100</a:t>
            </a:r>
          </a:p>
          <a:p>
            <a:pPr lvl="0" rtl="0">
              <a:spcBef>
                <a:spcPts val="0"/>
              </a:spcBef>
              <a:buNone/>
            </a:pPr>
            <a:endParaRPr sz="1100"/>
          </a:p>
          <a:p>
            <a:pPr lvl="0" rtl="0">
              <a:spcBef>
                <a:spcPts val="0"/>
              </a:spcBef>
              <a:buNone/>
            </a:pPr>
            <a:r>
              <a:rPr lang="en-US" sz="800"/>
              <a:t>80</a:t>
            </a:r>
          </a:p>
          <a:p>
            <a:pPr lvl="0" rtl="0">
              <a:spcBef>
                <a:spcPts val="0"/>
              </a:spcBef>
              <a:buNone/>
            </a:pPr>
            <a:endParaRPr sz="1000"/>
          </a:p>
          <a:p>
            <a:pPr lvl="0" rtl="0">
              <a:spcBef>
                <a:spcPts val="0"/>
              </a:spcBef>
              <a:buNone/>
            </a:pPr>
            <a:r>
              <a:rPr lang="en-US" sz="800"/>
              <a:t>60</a:t>
            </a:r>
          </a:p>
          <a:p>
            <a:pPr lvl="0" rtl="0">
              <a:spcBef>
                <a:spcPts val="0"/>
              </a:spcBef>
              <a:buNone/>
            </a:pPr>
            <a:endParaRPr sz="1000"/>
          </a:p>
          <a:p>
            <a:pPr lvl="0" rtl="0">
              <a:spcBef>
                <a:spcPts val="0"/>
              </a:spcBef>
              <a:buNone/>
            </a:pPr>
            <a:r>
              <a:rPr lang="en-US" sz="800"/>
              <a:t>40</a:t>
            </a:r>
          </a:p>
          <a:p>
            <a:pPr lvl="0" rtl="0">
              <a:spcBef>
                <a:spcPts val="0"/>
              </a:spcBef>
              <a:buNone/>
            </a:pPr>
            <a:endParaRPr sz="1000"/>
          </a:p>
          <a:p>
            <a:pPr lvl="0" rtl="0">
              <a:spcBef>
                <a:spcPts val="0"/>
              </a:spcBef>
              <a:buNone/>
            </a:pPr>
            <a:r>
              <a:rPr lang="en-US" sz="800"/>
              <a:t>20</a:t>
            </a:r>
          </a:p>
          <a:p>
            <a:pPr lvl="0" rtl="0">
              <a:spcBef>
                <a:spcPts val="0"/>
              </a:spcBef>
              <a:buNone/>
            </a:pPr>
            <a:endParaRPr sz="1100"/>
          </a:p>
          <a:p>
            <a:pPr lvl="0" rtl="0">
              <a:spcBef>
                <a:spcPts val="0"/>
              </a:spcBef>
              <a:buNone/>
            </a:pPr>
            <a:r>
              <a:rPr lang="en-US" sz="800"/>
              <a:t>0</a:t>
            </a:r>
          </a:p>
          <a:p>
            <a:pPr lvl="0" rtl="0">
              <a:spcBef>
                <a:spcPts val="0"/>
              </a:spcBef>
              <a:buNone/>
            </a:pPr>
            <a:endParaRPr sz="1000"/>
          </a:p>
          <a:p>
            <a:pPr lvl="0" rtl="0">
              <a:spcBef>
                <a:spcPts val="0"/>
              </a:spcBef>
              <a:buNone/>
            </a:pPr>
            <a:r>
              <a:rPr lang="en-US" sz="800"/>
              <a:t>-20</a:t>
            </a:r>
          </a:p>
          <a:p>
            <a:pPr lvl="0" rtl="0">
              <a:spcBef>
                <a:spcPts val="0"/>
              </a:spcBef>
              <a:buNone/>
            </a:pPr>
            <a:endParaRPr sz="1000"/>
          </a:p>
          <a:p>
            <a:pPr lvl="0" rtl="0">
              <a:spcBef>
                <a:spcPts val="0"/>
              </a:spcBef>
              <a:buNone/>
            </a:pPr>
            <a:r>
              <a:rPr lang="en-US" sz="800"/>
              <a:t>-40</a:t>
            </a:r>
          </a:p>
          <a:p>
            <a:pPr lvl="0" rtl="0">
              <a:spcBef>
                <a:spcPts val="0"/>
              </a:spcBef>
              <a:buNone/>
            </a:pPr>
            <a:endParaRPr sz="1100"/>
          </a:p>
          <a:p>
            <a:pPr lvl="0" rtl="0">
              <a:spcBef>
                <a:spcPts val="0"/>
              </a:spcBef>
              <a:buNone/>
            </a:pPr>
            <a:r>
              <a:rPr lang="en-US" sz="800"/>
              <a:t>-60</a:t>
            </a:r>
          </a:p>
          <a:p>
            <a:pPr lvl="0" rtl="0">
              <a:spcBef>
                <a:spcPts val="0"/>
              </a:spcBef>
              <a:buNone/>
            </a:pPr>
            <a:endParaRPr sz="1000"/>
          </a:p>
          <a:p>
            <a:pPr lvl="0" rtl="0">
              <a:spcBef>
                <a:spcPts val="0"/>
              </a:spcBef>
              <a:buNone/>
            </a:pPr>
            <a:r>
              <a:rPr lang="en-US" sz="800"/>
              <a:t>-80</a:t>
            </a:r>
          </a:p>
          <a:p>
            <a:pPr lvl="0" rtl="0">
              <a:spcBef>
                <a:spcPts val="0"/>
              </a:spcBef>
              <a:buNone/>
            </a:pPr>
            <a:endParaRPr sz="1100"/>
          </a:p>
          <a:p>
            <a:pPr lvl="0" rtl="0">
              <a:spcBef>
                <a:spcPts val="0"/>
              </a:spcBef>
              <a:buNone/>
            </a:pPr>
            <a:r>
              <a:rPr lang="en-US" sz="800"/>
              <a:t>-100</a:t>
            </a:r>
          </a:p>
          <a:p>
            <a:pPr lvl="0" rtl="0">
              <a:spcBef>
                <a:spcPts val="0"/>
              </a:spcBef>
              <a:buNone/>
            </a:pPr>
            <a:endParaRPr sz="1000"/>
          </a:p>
          <a:p>
            <a:pPr lvl="0" rtl="0">
              <a:spcBef>
                <a:spcPts val="0"/>
              </a:spcBef>
              <a:buNone/>
            </a:pPr>
            <a:r>
              <a:rPr lang="en-US" sz="800"/>
              <a:t>-120</a:t>
            </a:r>
          </a:p>
          <a:p>
            <a:pPr lvl="0" rtl="0">
              <a:spcBef>
                <a:spcPts val="0"/>
              </a:spcBef>
              <a:buNone/>
            </a:pPr>
            <a:endParaRPr sz="1000"/>
          </a:p>
          <a:p>
            <a:pPr lvl="0" rtl="0">
              <a:spcBef>
                <a:spcPts val="0"/>
              </a:spcBef>
              <a:buNone/>
            </a:pPr>
            <a:r>
              <a:rPr lang="en-US" sz="800"/>
              <a:t>-140</a:t>
            </a:r>
          </a:p>
          <a:p>
            <a:pPr lvl="0" rtl="0">
              <a:spcBef>
                <a:spcPts val="0"/>
              </a:spcBef>
              <a:buNone/>
            </a:pPr>
            <a:endParaRPr sz="1000"/>
          </a:p>
          <a:p>
            <a:pPr lvl="0" rtl="0">
              <a:spcBef>
                <a:spcPts val="0"/>
              </a:spcBef>
              <a:buNone/>
            </a:pPr>
            <a:r>
              <a:rPr lang="en-US" sz="800"/>
              <a:t>-160</a:t>
            </a:r>
          </a:p>
          <a:p>
            <a:pPr lvl="0" rtl="0">
              <a:spcBef>
                <a:spcPts val="0"/>
              </a:spcBef>
              <a:buNone/>
            </a:pPr>
            <a:endParaRPr sz="800"/>
          </a:p>
        </p:txBody>
      </p:sp>
      <p:sp>
        <p:nvSpPr>
          <p:cNvPr id="370" name="Shape 370"/>
          <p:cNvSpPr txBox="1"/>
          <p:nvPr/>
        </p:nvSpPr>
        <p:spPr>
          <a:xfrm>
            <a:off x="7870579" y="1992954"/>
            <a:ext cx="431400" cy="4845600"/>
          </a:xfrm>
          <a:prstGeom prst="rect">
            <a:avLst/>
          </a:prstGeom>
          <a:noFill/>
          <a:ln>
            <a:noFill/>
          </a:ln>
        </p:spPr>
        <p:txBody>
          <a:bodyPr lIns="91425" tIns="91425" rIns="91425" bIns="91425" anchor="t" anchorCtr="0">
            <a:noAutofit/>
          </a:bodyPr>
          <a:lstStyle/>
          <a:p>
            <a:pPr lvl="0" rtl="0">
              <a:spcBef>
                <a:spcPts val="0"/>
              </a:spcBef>
              <a:buNone/>
            </a:pPr>
            <a:r>
              <a:rPr lang="en-US" sz="800"/>
              <a:t>160</a:t>
            </a:r>
          </a:p>
          <a:p>
            <a:pPr lvl="0" rtl="0">
              <a:spcBef>
                <a:spcPts val="0"/>
              </a:spcBef>
              <a:buNone/>
            </a:pPr>
            <a:endParaRPr sz="800"/>
          </a:p>
          <a:p>
            <a:pPr lvl="0" rtl="0">
              <a:spcBef>
                <a:spcPts val="0"/>
              </a:spcBef>
              <a:buNone/>
            </a:pPr>
            <a:r>
              <a:rPr lang="en-US" sz="800"/>
              <a:t>140</a:t>
            </a:r>
          </a:p>
          <a:p>
            <a:pPr lvl="0" rtl="0">
              <a:spcBef>
                <a:spcPts val="0"/>
              </a:spcBef>
              <a:buNone/>
            </a:pPr>
            <a:endParaRPr sz="1100"/>
          </a:p>
          <a:p>
            <a:pPr lvl="0" rtl="0">
              <a:spcBef>
                <a:spcPts val="0"/>
              </a:spcBef>
              <a:buNone/>
            </a:pPr>
            <a:r>
              <a:rPr lang="en-US" sz="800"/>
              <a:t>120</a:t>
            </a:r>
          </a:p>
          <a:p>
            <a:pPr lvl="0" rtl="0">
              <a:spcBef>
                <a:spcPts val="0"/>
              </a:spcBef>
              <a:buNone/>
            </a:pPr>
            <a:endParaRPr sz="1000"/>
          </a:p>
          <a:p>
            <a:pPr lvl="0" rtl="0">
              <a:spcBef>
                <a:spcPts val="0"/>
              </a:spcBef>
              <a:buNone/>
            </a:pPr>
            <a:r>
              <a:rPr lang="en-US" sz="800"/>
              <a:t>100</a:t>
            </a:r>
          </a:p>
          <a:p>
            <a:pPr lvl="0" rtl="0">
              <a:spcBef>
                <a:spcPts val="0"/>
              </a:spcBef>
              <a:buNone/>
            </a:pPr>
            <a:endParaRPr sz="1100"/>
          </a:p>
          <a:p>
            <a:pPr lvl="0" rtl="0">
              <a:spcBef>
                <a:spcPts val="0"/>
              </a:spcBef>
              <a:buNone/>
            </a:pPr>
            <a:r>
              <a:rPr lang="en-US" sz="800"/>
              <a:t>80</a:t>
            </a:r>
          </a:p>
          <a:p>
            <a:pPr lvl="0" rtl="0">
              <a:spcBef>
                <a:spcPts val="0"/>
              </a:spcBef>
              <a:buNone/>
            </a:pPr>
            <a:endParaRPr sz="1000"/>
          </a:p>
          <a:p>
            <a:pPr lvl="0" rtl="0">
              <a:spcBef>
                <a:spcPts val="0"/>
              </a:spcBef>
              <a:buNone/>
            </a:pPr>
            <a:r>
              <a:rPr lang="en-US" sz="800"/>
              <a:t>60</a:t>
            </a:r>
          </a:p>
          <a:p>
            <a:pPr lvl="0" rtl="0">
              <a:spcBef>
                <a:spcPts val="0"/>
              </a:spcBef>
              <a:buNone/>
            </a:pPr>
            <a:endParaRPr sz="1000"/>
          </a:p>
          <a:p>
            <a:pPr lvl="0" rtl="0">
              <a:spcBef>
                <a:spcPts val="0"/>
              </a:spcBef>
              <a:buNone/>
            </a:pPr>
            <a:r>
              <a:rPr lang="en-US" sz="800"/>
              <a:t>40</a:t>
            </a:r>
          </a:p>
          <a:p>
            <a:pPr lvl="0" rtl="0">
              <a:spcBef>
                <a:spcPts val="0"/>
              </a:spcBef>
              <a:buNone/>
            </a:pPr>
            <a:endParaRPr sz="1000"/>
          </a:p>
          <a:p>
            <a:pPr lvl="0" rtl="0">
              <a:spcBef>
                <a:spcPts val="0"/>
              </a:spcBef>
              <a:buNone/>
            </a:pPr>
            <a:r>
              <a:rPr lang="en-US" sz="800"/>
              <a:t>20</a:t>
            </a:r>
          </a:p>
          <a:p>
            <a:pPr lvl="0" rtl="0">
              <a:spcBef>
                <a:spcPts val="0"/>
              </a:spcBef>
              <a:buNone/>
            </a:pPr>
            <a:endParaRPr sz="1100"/>
          </a:p>
          <a:p>
            <a:pPr lvl="0" rtl="0">
              <a:spcBef>
                <a:spcPts val="0"/>
              </a:spcBef>
              <a:buNone/>
            </a:pPr>
            <a:r>
              <a:rPr lang="en-US" sz="800"/>
              <a:t>0</a:t>
            </a:r>
          </a:p>
          <a:p>
            <a:pPr lvl="0" rtl="0">
              <a:spcBef>
                <a:spcPts val="0"/>
              </a:spcBef>
              <a:buNone/>
            </a:pPr>
            <a:endParaRPr sz="1000"/>
          </a:p>
          <a:p>
            <a:pPr lvl="0" rtl="0">
              <a:spcBef>
                <a:spcPts val="0"/>
              </a:spcBef>
              <a:buNone/>
            </a:pPr>
            <a:r>
              <a:rPr lang="en-US" sz="800"/>
              <a:t>-20</a:t>
            </a:r>
          </a:p>
          <a:p>
            <a:pPr lvl="0" rtl="0">
              <a:spcBef>
                <a:spcPts val="0"/>
              </a:spcBef>
              <a:buNone/>
            </a:pPr>
            <a:endParaRPr sz="1000"/>
          </a:p>
          <a:p>
            <a:pPr lvl="0" rtl="0">
              <a:spcBef>
                <a:spcPts val="0"/>
              </a:spcBef>
              <a:buNone/>
            </a:pPr>
            <a:r>
              <a:rPr lang="en-US" sz="800"/>
              <a:t>-40</a:t>
            </a:r>
          </a:p>
          <a:p>
            <a:pPr lvl="0" rtl="0">
              <a:spcBef>
                <a:spcPts val="0"/>
              </a:spcBef>
              <a:buNone/>
            </a:pPr>
            <a:endParaRPr sz="1100"/>
          </a:p>
          <a:p>
            <a:pPr lvl="0" rtl="0">
              <a:spcBef>
                <a:spcPts val="0"/>
              </a:spcBef>
              <a:buNone/>
            </a:pPr>
            <a:r>
              <a:rPr lang="en-US" sz="800"/>
              <a:t>-60</a:t>
            </a:r>
          </a:p>
          <a:p>
            <a:pPr lvl="0" rtl="0">
              <a:spcBef>
                <a:spcPts val="0"/>
              </a:spcBef>
              <a:buNone/>
            </a:pPr>
            <a:endParaRPr sz="1000"/>
          </a:p>
          <a:p>
            <a:pPr lvl="0" rtl="0">
              <a:spcBef>
                <a:spcPts val="0"/>
              </a:spcBef>
              <a:buNone/>
            </a:pPr>
            <a:r>
              <a:rPr lang="en-US" sz="800"/>
              <a:t>-80</a:t>
            </a:r>
          </a:p>
          <a:p>
            <a:pPr lvl="0" rtl="0">
              <a:spcBef>
                <a:spcPts val="0"/>
              </a:spcBef>
              <a:buNone/>
            </a:pPr>
            <a:endParaRPr sz="1100"/>
          </a:p>
          <a:p>
            <a:pPr lvl="0" rtl="0">
              <a:spcBef>
                <a:spcPts val="0"/>
              </a:spcBef>
              <a:buNone/>
            </a:pPr>
            <a:r>
              <a:rPr lang="en-US" sz="800"/>
              <a:t>-100</a:t>
            </a:r>
          </a:p>
          <a:p>
            <a:pPr lvl="0" rtl="0">
              <a:spcBef>
                <a:spcPts val="0"/>
              </a:spcBef>
              <a:buNone/>
            </a:pPr>
            <a:endParaRPr sz="1000"/>
          </a:p>
          <a:p>
            <a:pPr lvl="0" rtl="0">
              <a:spcBef>
                <a:spcPts val="0"/>
              </a:spcBef>
              <a:buNone/>
            </a:pPr>
            <a:r>
              <a:rPr lang="en-US" sz="800"/>
              <a:t>-120</a:t>
            </a:r>
          </a:p>
          <a:p>
            <a:pPr lvl="0" rtl="0">
              <a:spcBef>
                <a:spcPts val="0"/>
              </a:spcBef>
              <a:buNone/>
            </a:pPr>
            <a:endParaRPr sz="1000"/>
          </a:p>
          <a:p>
            <a:pPr lvl="0" rtl="0">
              <a:spcBef>
                <a:spcPts val="0"/>
              </a:spcBef>
              <a:buNone/>
            </a:pPr>
            <a:r>
              <a:rPr lang="en-US" sz="800"/>
              <a:t>-140</a:t>
            </a:r>
          </a:p>
          <a:p>
            <a:pPr lvl="0" rtl="0">
              <a:spcBef>
                <a:spcPts val="0"/>
              </a:spcBef>
              <a:buNone/>
            </a:pPr>
            <a:endParaRPr sz="1000"/>
          </a:p>
          <a:p>
            <a:pPr lvl="0" rtl="0">
              <a:spcBef>
                <a:spcPts val="0"/>
              </a:spcBef>
              <a:buNone/>
            </a:pPr>
            <a:r>
              <a:rPr lang="en-US" sz="800"/>
              <a:t>-160</a:t>
            </a:r>
          </a:p>
          <a:p>
            <a:pPr lvl="0" rtl="0">
              <a:spcBef>
                <a:spcPts val="0"/>
              </a:spcBef>
              <a:buNone/>
            </a:pPr>
            <a:endParaRPr sz="800"/>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Shape 375"/>
          <p:cNvSpPr txBox="1">
            <a:spLocks noGrp="1"/>
          </p:cNvSpPr>
          <p:nvPr>
            <p:ph type="title"/>
          </p:nvPr>
        </p:nvSpPr>
        <p:spPr>
          <a:xfrm>
            <a:off x="457200" y="3176586"/>
            <a:ext cx="8229600" cy="66674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chemeClr val="accent1"/>
              </a:buClr>
              <a:buSzPct val="25000"/>
              <a:buFont typeface="Arial"/>
              <a:buNone/>
            </a:pPr>
            <a:r>
              <a:rPr lang="en-US" sz="2800">
                <a:solidFill>
                  <a:schemeClr val="accent1"/>
                </a:solidFill>
              </a:rPr>
              <a:t>Trabajo Futuro</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3176586"/>
            <a:ext cx="8229600" cy="666749"/>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chemeClr val="accent1"/>
              </a:buClr>
              <a:buSzPct val="25000"/>
              <a:buFont typeface="Arial"/>
              <a:buNone/>
            </a:pPr>
            <a:r>
              <a:rPr lang="en-US" sz="2800">
                <a:solidFill>
                  <a:schemeClr val="accent1"/>
                </a:solidFill>
              </a:rPr>
              <a:t>Introducción y o</a:t>
            </a:r>
            <a:r>
              <a:rPr lang="en-US" sz="2800" b="0" i="0" u="none" strike="noStrike" cap="none" baseline="0">
                <a:solidFill>
                  <a:schemeClr val="accent1"/>
                </a:solidFill>
                <a:latin typeface="Arial"/>
                <a:ea typeface="Arial"/>
                <a:cs typeface="Arial"/>
                <a:sym typeface="Arial"/>
              </a:rPr>
              <a:t>bjetiv</a:t>
            </a:r>
            <a:r>
              <a:rPr lang="en-US" sz="2800">
                <a:solidFill>
                  <a:schemeClr val="accent1"/>
                </a:solidFill>
              </a:rPr>
              <a:t>o</a:t>
            </a:r>
            <a:r>
              <a:rPr lang="en-US" sz="2800" b="0" i="0" u="none" strike="noStrike" cap="none" baseline="0">
                <a:solidFill>
                  <a:schemeClr val="accent1"/>
                </a:solidFill>
                <a:latin typeface="Arial"/>
                <a:ea typeface="Arial"/>
                <a:cs typeface="Arial"/>
                <a:sym typeface="Arial"/>
              </a:rPr>
              <a:t>s</a:t>
            </a:r>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Shape 380"/>
          <p:cNvSpPr txBox="1">
            <a:spLocks noGrp="1"/>
          </p:cNvSpPr>
          <p:nvPr>
            <p:ph type="title"/>
          </p:nvPr>
        </p:nvSpPr>
        <p:spPr>
          <a:xfrm>
            <a:off x="396875" y="144461"/>
            <a:ext cx="6191250" cy="696912"/>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a:solidFill>
                  <a:schemeClr val="accent1"/>
                </a:solidFill>
              </a:rPr>
              <a:t>Trabajo Futuro</a:t>
            </a:r>
          </a:p>
        </p:txBody>
      </p:sp>
      <p:sp>
        <p:nvSpPr>
          <p:cNvPr id="381" name="Shape 381"/>
          <p:cNvSpPr txBox="1">
            <a:spLocks noGrp="1"/>
          </p:cNvSpPr>
          <p:nvPr>
            <p:ph type="body" idx="1"/>
          </p:nvPr>
        </p:nvSpPr>
        <p:spPr>
          <a:xfrm>
            <a:off x="231175" y="1214000"/>
            <a:ext cx="8524799" cy="5042399"/>
          </a:xfrm>
          <a:prstGeom prst="rect">
            <a:avLst/>
          </a:prstGeom>
        </p:spPr>
        <p:txBody>
          <a:bodyPr lIns="91425" tIns="91425" rIns="91425" bIns="91425" anchor="t" anchorCtr="0">
            <a:noAutofit/>
          </a:bodyPr>
          <a:lstStyle/>
          <a:p>
            <a:pPr lvl="0" algn="ctr" rtl="0">
              <a:spcBef>
                <a:spcPts val="0"/>
              </a:spcBef>
              <a:buNone/>
            </a:pPr>
            <a:endParaRPr sz="3000">
              <a:solidFill>
                <a:srgbClr val="434343"/>
              </a:solidFill>
            </a:endParaRPr>
          </a:p>
          <a:p>
            <a:pPr lvl="0" algn="l" rtl="0">
              <a:spcBef>
                <a:spcPts val="0"/>
              </a:spcBef>
              <a:buNone/>
            </a:pPr>
            <a:endParaRPr sz="1500"/>
          </a:p>
          <a:p>
            <a:pPr marL="457200" lvl="0" indent="-419100" algn="just" rtl="0">
              <a:spcBef>
                <a:spcPts val="0"/>
              </a:spcBef>
              <a:buClr>
                <a:srgbClr val="1C4587"/>
              </a:buClr>
              <a:buSzPct val="100000"/>
              <a:buFont typeface="Arial"/>
              <a:buChar char="➔"/>
            </a:pPr>
            <a:r>
              <a:rPr lang="en-US" sz="3000">
                <a:solidFill>
                  <a:srgbClr val="1C4587"/>
                </a:solidFill>
              </a:rPr>
              <a:t>Estos resultados obtenidos con el modelo CCSM4 son </a:t>
            </a:r>
            <a:r>
              <a:rPr lang="en-US" sz="3000" i="1">
                <a:solidFill>
                  <a:srgbClr val="1C4587"/>
                </a:solidFill>
              </a:rPr>
              <a:t>preliminares</a:t>
            </a:r>
            <a:r>
              <a:rPr lang="en-US" sz="3000">
                <a:solidFill>
                  <a:srgbClr val="1C4587"/>
                </a:solidFill>
              </a:rPr>
              <a:t> y diferirán de los resultados finales que se obtendrán empleando un conjunto de modelos de CMIP5.</a:t>
            </a:r>
          </a:p>
          <a:p>
            <a:pPr lvl="0" rtl="0">
              <a:spcBef>
                <a:spcPts val="0"/>
              </a:spcBef>
              <a:buNone/>
            </a:pPr>
            <a:endParaRPr sz="3000">
              <a:solidFill>
                <a:srgbClr val="1C4587"/>
              </a:solidFill>
            </a:endParaRPr>
          </a:p>
          <a:p>
            <a:pPr marL="457200" lvl="0" indent="-419100" algn="just" rtl="0">
              <a:spcBef>
                <a:spcPts val="0"/>
              </a:spcBef>
              <a:buClr>
                <a:srgbClr val="1C4587"/>
              </a:buClr>
              <a:buSzPct val="100000"/>
              <a:buFont typeface="Arial"/>
              <a:buChar char="➔"/>
            </a:pPr>
            <a:r>
              <a:rPr lang="en-US" sz="3000">
                <a:solidFill>
                  <a:srgbClr val="1C4587"/>
                </a:solidFill>
              </a:rPr>
              <a:t>Además, el empleo de varios modelos permitirá estimar la </a:t>
            </a:r>
            <a:r>
              <a:rPr lang="en-US" sz="3000" i="1">
                <a:solidFill>
                  <a:srgbClr val="1C4587"/>
                </a:solidFill>
              </a:rPr>
              <a:t>incertidumbre</a:t>
            </a:r>
            <a:r>
              <a:rPr lang="en-US" sz="3000">
                <a:solidFill>
                  <a:srgbClr val="1C4587"/>
                </a:solidFill>
              </a:rPr>
              <a:t> asociada al valor estimado de cada indicador vitivinícola.</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Shape 386"/>
          <p:cNvSpPr txBox="1"/>
          <p:nvPr/>
        </p:nvSpPr>
        <p:spPr>
          <a:xfrm>
            <a:off x="1350962" y="4760912"/>
            <a:ext cx="6480174" cy="1044575"/>
          </a:xfrm>
          <a:prstGeom prst="rect">
            <a:avLst/>
          </a:prstGeom>
          <a:noFill/>
          <a:ln>
            <a:noFill/>
          </a:ln>
        </p:spPr>
        <p:txBody>
          <a:bodyPr lIns="91425" tIns="45700" rIns="91425" bIns="45700" anchor="ctr" anchorCtr="1">
            <a:noAutofit/>
          </a:bodyPr>
          <a:lstStyle/>
          <a:p>
            <a:pPr marL="0" marR="0" lvl="0" indent="0" algn="ctr" rtl="0">
              <a:lnSpc>
                <a:spcPct val="100000"/>
              </a:lnSpc>
              <a:spcBef>
                <a:spcPts val="0"/>
              </a:spcBef>
              <a:spcAft>
                <a:spcPts val="0"/>
              </a:spcAft>
              <a:buClr>
                <a:srgbClr val="FFFFFF"/>
              </a:buClr>
              <a:buSzPct val="25000"/>
              <a:buFont typeface="Arial"/>
              <a:buNone/>
            </a:pPr>
            <a:r>
              <a:rPr lang="en-US" sz="2000" b="0" i="0" u="none" strike="noStrike" cap="none" baseline="0">
                <a:solidFill>
                  <a:srgbClr val="FFFFFF"/>
                </a:solidFill>
                <a:latin typeface="Arial"/>
                <a:ea typeface="Arial"/>
                <a:cs typeface="Arial"/>
                <a:sym typeface="Arial"/>
              </a:rPr>
              <a:t>For further information please contact</a:t>
            </a:r>
          </a:p>
          <a:p>
            <a:pPr marL="0" marR="0" lvl="0" indent="0" algn="ctr" rtl="0">
              <a:lnSpc>
                <a:spcPct val="100000"/>
              </a:lnSpc>
              <a:spcBef>
                <a:spcPts val="0"/>
              </a:spcBef>
              <a:spcAft>
                <a:spcPts val="0"/>
              </a:spcAft>
              <a:buClr>
                <a:srgbClr val="FFFFFF"/>
              </a:buClr>
              <a:buSzPct val="25000"/>
              <a:buFont typeface="Arial"/>
              <a:buNone/>
            </a:pPr>
            <a:r>
              <a:rPr lang="en-US" sz="2000">
                <a:solidFill>
                  <a:srgbClr val="FFFFFF"/>
                </a:solidFill>
              </a:rPr>
              <a:t>nicola.cortesi</a:t>
            </a:r>
            <a:r>
              <a:rPr lang="en-US" sz="2000" b="0" i="0" u="none" strike="noStrike" cap="none" baseline="0">
                <a:solidFill>
                  <a:srgbClr val="FFFFFF"/>
                </a:solidFill>
                <a:latin typeface="Arial"/>
                <a:ea typeface="Arial"/>
                <a:cs typeface="Arial"/>
                <a:sym typeface="Arial"/>
              </a:rPr>
              <a:t>@</a:t>
            </a:r>
            <a:r>
              <a:rPr lang="en-US" sz="2000">
                <a:solidFill>
                  <a:srgbClr val="FFFFFF"/>
                </a:solidFill>
              </a:rPr>
              <a:t>ic3</a:t>
            </a:r>
            <a:r>
              <a:rPr lang="en-US" sz="2000" b="0" i="0" u="none" strike="noStrike" cap="none" baseline="0">
                <a:solidFill>
                  <a:srgbClr val="FFFFFF"/>
                </a:solidFill>
                <a:latin typeface="Arial"/>
                <a:ea typeface="Arial"/>
                <a:cs typeface="Arial"/>
                <a:sym typeface="Arial"/>
              </a:rPr>
              <a:t>.</a:t>
            </a:r>
            <a:r>
              <a:rPr lang="en-US" sz="2000">
                <a:solidFill>
                  <a:srgbClr val="FFFFFF"/>
                </a:solidFill>
              </a:rPr>
              <a:t>cat</a:t>
            </a:r>
          </a:p>
        </p:txBody>
      </p:sp>
      <p:sp>
        <p:nvSpPr>
          <p:cNvPr id="387" name="Shape 387"/>
          <p:cNvSpPr txBox="1"/>
          <p:nvPr/>
        </p:nvSpPr>
        <p:spPr>
          <a:xfrm>
            <a:off x="1371600" y="3717925"/>
            <a:ext cx="6400799" cy="660400"/>
          </a:xfrm>
          <a:prstGeom prst="rect">
            <a:avLst/>
          </a:prstGeom>
          <a:noFill/>
          <a:ln>
            <a:noFill/>
          </a:ln>
        </p:spPr>
        <p:txBody>
          <a:bodyPr lIns="91425" tIns="45700" rIns="91425" bIns="45700" anchor="ctr" anchorCtr="1">
            <a:noAutofit/>
          </a:bodyPr>
          <a:lstStyle/>
          <a:p>
            <a:pPr marL="0" marR="0" lvl="0" indent="0" algn="ctr" rtl="0">
              <a:lnSpc>
                <a:spcPct val="80000"/>
              </a:lnSpc>
              <a:spcBef>
                <a:spcPts val="0"/>
              </a:spcBef>
              <a:spcAft>
                <a:spcPts val="0"/>
              </a:spcAft>
              <a:buClr>
                <a:srgbClr val="FFFFFF"/>
              </a:buClr>
              <a:buSzPct val="25000"/>
              <a:buFont typeface="Arial"/>
              <a:buNone/>
            </a:pPr>
            <a:r>
              <a:rPr lang="en-US" sz="3000" b="0" i="0" u="none" strike="noStrike" cap="none" baseline="0">
                <a:solidFill>
                  <a:srgbClr val="FFFFFF"/>
                </a:solidFill>
                <a:latin typeface="Arial"/>
                <a:ea typeface="Arial"/>
                <a:cs typeface="Arial"/>
                <a:sym typeface="Arial"/>
              </a:rPr>
              <a:t>Thank you!</a:t>
            </a:r>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Shape 392"/>
          <p:cNvSpPr txBox="1">
            <a:spLocks noGrp="1"/>
          </p:cNvSpPr>
          <p:nvPr>
            <p:ph type="title"/>
          </p:nvPr>
        </p:nvSpPr>
        <p:spPr>
          <a:xfrm>
            <a:off x="396875" y="144461"/>
            <a:ext cx="6191400" cy="696899"/>
          </a:xfrm>
          <a:prstGeom prst="rect">
            <a:avLst/>
          </a:prstGeom>
          <a:noFill/>
          <a:ln>
            <a:noFill/>
          </a:ln>
        </p:spPr>
        <p:txBody>
          <a:bodyPr lIns="91425" tIns="45700" rIns="91425" bIns="45700" anchor="t" anchorCtr="0">
            <a:noAutofit/>
          </a:bodyPr>
          <a:lstStyle/>
          <a:p>
            <a:pPr lvl="0" algn="l" rtl="0">
              <a:spcBef>
                <a:spcPts val="0"/>
              </a:spcBef>
              <a:buSzPct val="25000"/>
              <a:buNone/>
            </a:pPr>
            <a:r>
              <a:rPr lang="en-US" sz="2800">
                <a:solidFill>
                  <a:schemeClr val="accent1"/>
                </a:solidFill>
              </a:rPr>
              <a:t>Resultados</a:t>
            </a:r>
          </a:p>
          <a:p>
            <a:pPr lvl="0" rtl="0">
              <a:spcBef>
                <a:spcPts val="0"/>
              </a:spcBef>
              <a:buNone/>
            </a:pPr>
            <a:endParaRPr sz="2800">
              <a:solidFill>
                <a:schemeClr val="accent1"/>
              </a:solidFill>
            </a:endParaRPr>
          </a:p>
          <a:p>
            <a:pPr marL="0" marR="0" lvl="0" indent="0" algn="l" rtl="0">
              <a:spcBef>
                <a:spcPts val="0"/>
              </a:spcBef>
              <a:spcAft>
                <a:spcPts val="0"/>
              </a:spcAft>
              <a:buNone/>
            </a:pPr>
            <a:endParaRPr sz="2800">
              <a:solidFill>
                <a:schemeClr val="accent1"/>
              </a:solidFill>
            </a:endParaRPr>
          </a:p>
        </p:txBody>
      </p:sp>
      <p:sp>
        <p:nvSpPr>
          <p:cNvPr id="393" name="Shape 393"/>
          <p:cNvSpPr txBox="1">
            <a:spLocks noGrp="1"/>
          </p:cNvSpPr>
          <p:nvPr>
            <p:ph type="body" idx="1"/>
          </p:nvPr>
        </p:nvSpPr>
        <p:spPr>
          <a:xfrm>
            <a:off x="2948825" y="1327950"/>
            <a:ext cx="3704099" cy="6968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2400">
                <a:solidFill>
                  <a:schemeClr val="dk1"/>
                </a:solidFill>
              </a:rPr>
              <a:t>Parcela 1. </a:t>
            </a:r>
            <a:r>
              <a:rPr lang="en-US" sz="2400" b="1">
                <a:solidFill>
                  <a:schemeClr val="dk1"/>
                </a:solidFill>
              </a:rPr>
              <a:t>Lago Verde</a:t>
            </a:r>
          </a:p>
        </p:txBody>
      </p:sp>
      <p:sp>
        <p:nvSpPr>
          <p:cNvPr id="394" name="Shape 394"/>
          <p:cNvSpPr/>
          <p:nvPr/>
        </p:nvSpPr>
        <p:spPr>
          <a:xfrm>
            <a:off x="1561000" y="6146550"/>
            <a:ext cx="393299" cy="4149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395" name="Shape 395"/>
          <p:cNvSpPr/>
          <p:nvPr/>
        </p:nvSpPr>
        <p:spPr>
          <a:xfrm>
            <a:off x="251550" y="6441080"/>
            <a:ext cx="1823099" cy="414900"/>
          </a:xfrm>
          <a:prstGeom prst="rect">
            <a:avLst/>
          </a:prstGeom>
          <a:solidFill>
            <a:schemeClr val="accent1"/>
          </a:solidFill>
          <a:ln>
            <a:noFill/>
          </a:ln>
        </p:spPr>
        <p:txBody>
          <a:bodyPr lIns="91425" tIns="91425" rIns="91425" bIns="91425" anchor="ctr" anchorCtr="0">
            <a:noAutofit/>
          </a:bodyPr>
          <a:lstStyle/>
          <a:p>
            <a:pPr>
              <a:spcBef>
                <a:spcPts val="0"/>
              </a:spcBef>
              <a:buNone/>
            </a:pPr>
            <a:endParaRPr/>
          </a:p>
        </p:txBody>
      </p:sp>
      <p:sp>
        <p:nvSpPr>
          <p:cNvPr id="396" name="Shape 396"/>
          <p:cNvSpPr/>
          <p:nvPr/>
        </p:nvSpPr>
        <p:spPr>
          <a:xfrm>
            <a:off x="1376750" y="1484350"/>
            <a:ext cx="696299" cy="4149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397" name="Shape 397"/>
          <p:cNvSpPr/>
          <p:nvPr/>
        </p:nvSpPr>
        <p:spPr>
          <a:xfrm>
            <a:off x="819525" y="1266225"/>
            <a:ext cx="696299" cy="4149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398" name="Shape 398"/>
          <p:cNvSpPr/>
          <p:nvPr/>
        </p:nvSpPr>
        <p:spPr>
          <a:xfrm>
            <a:off x="101390" y="1002872"/>
            <a:ext cx="696299" cy="4149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399" name="Shape 399"/>
          <p:cNvSpPr/>
          <p:nvPr/>
        </p:nvSpPr>
        <p:spPr>
          <a:xfrm>
            <a:off x="1276725" y="1494825"/>
            <a:ext cx="696299" cy="4149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400" name="Shape 400"/>
          <p:cNvSpPr/>
          <p:nvPr/>
        </p:nvSpPr>
        <p:spPr>
          <a:xfrm>
            <a:off x="1788290" y="1690894"/>
            <a:ext cx="696299" cy="4149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401" name="Shape 401"/>
          <p:cNvSpPr/>
          <p:nvPr/>
        </p:nvSpPr>
        <p:spPr>
          <a:xfrm>
            <a:off x="57525" y="961425"/>
            <a:ext cx="696299" cy="4149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402" name="Shape 402"/>
          <p:cNvSpPr/>
          <p:nvPr/>
        </p:nvSpPr>
        <p:spPr>
          <a:xfrm>
            <a:off x="1755759" y="1701812"/>
            <a:ext cx="696299" cy="4149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sp>
        <p:nvSpPr>
          <p:cNvPr id="403" name="Shape 403"/>
          <p:cNvSpPr/>
          <p:nvPr/>
        </p:nvSpPr>
        <p:spPr>
          <a:xfrm>
            <a:off x="680450" y="1240350"/>
            <a:ext cx="696299" cy="414900"/>
          </a:xfrm>
          <a:prstGeom prst="rect">
            <a:avLst/>
          </a:prstGeom>
          <a:solidFill>
            <a:schemeClr val="accent1"/>
          </a:solidFill>
          <a:ln>
            <a:noFill/>
          </a:ln>
        </p:spPr>
        <p:txBody>
          <a:bodyPr lIns="91425" tIns="91425" rIns="91425" bIns="91425" anchor="ctr" anchorCtr="0">
            <a:noAutofit/>
          </a:bodyPr>
          <a:lstStyle/>
          <a:p>
            <a:pPr lvl="0" rtl="0">
              <a:spcBef>
                <a:spcPts val="0"/>
              </a:spcBef>
              <a:buNone/>
            </a:pPr>
            <a:endParaRPr/>
          </a:p>
        </p:txBody>
      </p:sp>
      <p:pic>
        <p:nvPicPr>
          <p:cNvPr id="404" name="Shape 404"/>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41648" y="2837475"/>
            <a:ext cx="1753824" cy="2152699"/>
          </a:xfrm>
          <a:prstGeom prst="rect">
            <a:avLst/>
          </a:prstGeom>
          <a:noFill/>
          <a:ln>
            <a:noFill/>
          </a:ln>
        </p:spPr>
      </p:pic>
      <p:sp>
        <p:nvSpPr>
          <p:cNvPr id="405" name="Shape 405"/>
          <p:cNvSpPr/>
          <p:nvPr/>
        </p:nvSpPr>
        <p:spPr>
          <a:xfrm>
            <a:off x="1143293" y="3255363"/>
            <a:ext cx="195299" cy="195299"/>
          </a:xfrm>
          <a:prstGeom prst="ellipse">
            <a:avLst/>
          </a:prstGeom>
          <a:noFill/>
          <a:ln w="28575" cap="flat" cmpd="sng">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graphicFrame>
        <p:nvGraphicFramePr>
          <p:cNvPr id="406" name="Shape 406"/>
          <p:cNvGraphicFramePr/>
          <p:nvPr>
            <p:extLst>
              <p:ext uri="{D42A27DB-BD31-4B8C-83A1-F6EECF244321}">
                <p14:modId xmlns:p14="http://schemas.microsoft.com/office/powerpoint/2010/main" val="1678254869"/>
              </p:ext>
            </p:extLst>
          </p:nvPr>
        </p:nvGraphicFramePr>
        <p:xfrm>
          <a:off x="1924050" y="2320467"/>
          <a:ext cx="6955100" cy="3200190"/>
        </p:xfrm>
        <a:graphic>
          <a:graphicData uri="http://schemas.openxmlformats.org/drawingml/2006/table">
            <a:tbl>
              <a:tblPr>
                <a:noFill/>
                <a:tableStyleId>{F86E9CAC-C7A9-40A4-9AB7-C03124DE7F67}</a:tableStyleId>
              </a:tblPr>
              <a:tblGrid>
                <a:gridCol w="2621100"/>
                <a:gridCol w="1231500"/>
                <a:gridCol w="1530500"/>
                <a:gridCol w="1572000"/>
              </a:tblGrid>
              <a:tr h="409950">
                <a:tc>
                  <a:txBody>
                    <a:bodyPr/>
                    <a:lstStyle/>
                    <a:p>
                      <a:pPr lvl="0" rtl="0">
                        <a:spcBef>
                          <a:spcPts val="0"/>
                        </a:spcBef>
                        <a:buNone/>
                      </a:pPr>
                      <a:r>
                        <a:rPr lang="en-US" b="1" i="1" dirty="0" err="1">
                          <a:solidFill>
                            <a:schemeClr val="dk1"/>
                          </a:solidFill>
                        </a:rPr>
                        <a:t>Indicador</a:t>
                      </a:r>
                      <a:r>
                        <a:rPr lang="en-US" b="1" i="1" dirty="0">
                          <a:solidFill>
                            <a:schemeClr val="dk1"/>
                          </a:solidFill>
                        </a:rPr>
                        <a:t> </a:t>
                      </a:r>
                      <a:r>
                        <a:rPr lang="en-US" b="1" i="1" dirty="0" err="1">
                          <a:solidFill>
                            <a:schemeClr val="dk1"/>
                          </a:solidFill>
                        </a:rPr>
                        <a:t>Vitivinícola</a:t>
                      </a:r>
                      <a:endParaRPr lang="en-US" b="1" i="1" dirty="0">
                        <a:solidFill>
                          <a:schemeClr val="dk1"/>
                        </a:solidFill>
                      </a:endParaRPr>
                    </a:p>
                  </a:txBody>
                  <a:tcPr marL="91425" marR="91425" marT="91425" marB="91425" anchor="ctr"/>
                </a:tc>
                <a:tc>
                  <a:txBody>
                    <a:bodyPr/>
                    <a:lstStyle/>
                    <a:p>
                      <a:pPr lvl="0" rtl="0">
                        <a:spcBef>
                          <a:spcPts val="0"/>
                        </a:spcBef>
                        <a:buNone/>
                      </a:pPr>
                      <a:r>
                        <a:rPr lang="en-US" b="1" i="1">
                          <a:solidFill>
                            <a:schemeClr val="dk1"/>
                          </a:solidFill>
                        </a:rPr>
                        <a:t>ERA-Interim Presente</a:t>
                      </a:r>
                    </a:p>
                    <a:p>
                      <a:pPr lvl="0" rtl="0">
                        <a:spcBef>
                          <a:spcPts val="0"/>
                        </a:spcBef>
                        <a:buNone/>
                      </a:pPr>
                      <a:r>
                        <a:rPr lang="en-US" b="1" i="1">
                          <a:solidFill>
                            <a:schemeClr val="dk1"/>
                          </a:solidFill>
                        </a:rPr>
                        <a:t>(1986-2005)</a:t>
                      </a:r>
                    </a:p>
                  </a:txBody>
                  <a:tcPr marL="91425" marR="91425" marT="91425" marB="91425" anchor="b"/>
                </a:tc>
                <a:tc>
                  <a:txBody>
                    <a:bodyPr/>
                    <a:lstStyle/>
                    <a:p>
                      <a:pPr lvl="0" rtl="0">
                        <a:spcBef>
                          <a:spcPts val="0"/>
                        </a:spcBef>
                        <a:buNone/>
                      </a:pPr>
                      <a:r>
                        <a:rPr lang="en-US" b="1" i="1" dirty="0" err="1">
                          <a:solidFill>
                            <a:schemeClr val="dk1"/>
                          </a:solidFill>
                        </a:rPr>
                        <a:t>Cambio</a:t>
                      </a:r>
                      <a:r>
                        <a:rPr lang="en-US" b="1" i="1" dirty="0">
                          <a:solidFill>
                            <a:schemeClr val="dk1"/>
                          </a:solidFill>
                        </a:rPr>
                        <a:t> </a:t>
                      </a:r>
                      <a:r>
                        <a:rPr lang="en-US" b="1" i="1" dirty="0" err="1">
                          <a:solidFill>
                            <a:schemeClr val="dk1"/>
                          </a:solidFill>
                        </a:rPr>
                        <a:t>Escenario</a:t>
                      </a:r>
                      <a:r>
                        <a:rPr lang="en-US" b="1" i="1" dirty="0">
                          <a:solidFill>
                            <a:schemeClr val="dk1"/>
                          </a:solidFill>
                        </a:rPr>
                        <a:t> 2.6</a:t>
                      </a:r>
                    </a:p>
                    <a:p>
                      <a:pPr lvl="0" rtl="0">
                        <a:spcBef>
                          <a:spcPts val="0"/>
                        </a:spcBef>
                        <a:buNone/>
                      </a:pPr>
                      <a:r>
                        <a:rPr lang="en-US" b="1" i="1" dirty="0" smtClean="0">
                          <a:solidFill>
                            <a:schemeClr val="dk1"/>
                          </a:solidFill>
                        </a:rPr>
                        <a:t>(</a:t>
                      </a:r>
                      <a:r>
                        <a:rPr lang="en-US" b="1" i="1" dirty="0">
                          <a:solidFill>
                            <a:schemeClr val="dk1"/>
                          </a:solidFill>
                        </a:rPr>
                        <a:t>2031-2050)</a:t>
                      </a:r>
                    </a:p>
                  </a:txBody>
                  <a:tcPr marL="91425" marR="91425" marT="91425" marB="91425" anchor="b"/>
                </a:tc>
                <a:tc>
                  <a:txBody>
                    <a:bodyPr/>
                    <a:lstStyle/>
                    <a:p>
                      <a:pPr lvl="0" rtl="0">
                        <a:spcBef>
                          <a:spcPts val="0"/>
                        </a:spcBef>
                        <a:buNone/>
                      </a:pPr>
                      <a:r>
                        <a:rPr lang="en-US" b="1" i="1" dirty="0" err="1">
                          <a:solidFill>
                            <a:schemeClr val="dk1"/>
                          </a:solidFill>
                        </a:rPr>
                        <a:t>Cambio</a:t>
                      </a:r>
                      <a:r>
                        <a:rPr lang="en-US" b="1" i="1" dirty="0">
                          <a:solidFill>
                            <a:schemeClr val="dk1"/>
                          </a:solidFill>
                        </a:rPr>
                        <a:t> </a:t>
                      </a:r>
                    </a:p>
                    <a:p>
                      <a:pPr lvl="0" rtl="0">
                        <a:spcBef>
                          <a:spcPts val="0"/>
                        </a:spcBef>
                        <a:buNone/>
                      </a:pPr>
                      <a:r>
                        <a:rPr lang="en-US" b="1" i="1" dirty="0" err="1">
                          <a:solidFill>
                            <a:schemeClr val="dk1"/>
                          </a:solidFill>
                        </a:rPr>
                        <a:t>Escenario</a:t>
                      </a:r>
                      <a:r>
                        <a:rPr lang="en-US" b="1" i="1" dirty="0">
                          <a:solidFill>
                            <a:schemeClr val="dk1"/>
                          </a:solidFill>
                        </a:rPr>
                        <a:t> 8.5 </a:t>
                      </a:r>
                    </a:p>
                    <a:p>
                      <a:pPr lvl="0" rtl="0">
                        <a:spcBef>
                          <a:spcPts val="0"/>
                        </a:spcBef>
                        <a:buNone/>
                      </a:pPr>
                      <a:r>
                        <a:rPr lang="en-US" b="1" i="1" dirty="0">
                          <a:solidFill>
                            <a:schemeClr val="dk1"/>
                          </a:solidFill>
                        </a:rPr>
                        <a:t>(2031-2050)</a:t>
                      </a:r>
                    </a:p>
                  </a:txBody>
                  <a:tcPr marL="91425" marR="91425" marT="91425" marB="91425" anchor="b"/>
                </a:tc>
              </a:tr>
              <a:tr h="396200">
                <a:tc>
                  <a:txBody>
                    <a:bodyPr/>
                    <a:lstStyle/>
                    <a:p>
                      <a:pPr lvl="0" rtl="0">
                        <a:spcBef>
                          <a:spcPts val="0"/>
                        </a:spcBef>
                        <a:buNone/>
                      </a:pPr>
                      <a:r>
                        <a:rPr lang="en-US" b="1"/>
                        <a:t>Temperatura media anual</a:t>
                      </a:r>
                    </a:p>
                  </a:txBody>
                  <a:tcPr marL="91425" marR="91425" marT="91425" marB="91425"/>
                </a:tc>
                <a:tc>
                  <a:txBody>
                    <a:bodyPr/>
                    <a:lstStyle/>
                    <a:p>
                      <a:pPr lvl="0" algn="ctr" rtl="0">
                        <a:spcBef>
                          <a:spcPts val="0"/>
                        </a:spcBef>
                        <a:buNone/>
                      </a:pPr>
                      <a:endParaRPr lang="en-US" dirty="0"/>
                    </a:p>
                  </a:txBody>
                  <a:tcPr marL="91425" marR="91425" marT="91425" marB="91425"/>
                </a:tc>
                <a:tc>
                  <a:txBody>
                    <a:bodyPr/>
                    <a:lstStyle/>
                    <a:p>
                      <a:pPr lvl="0" algn="ctr" rtl="0">
                        <a:spcBef>
                          <a:spcPts val="0"/>
                        </a:spcBef>
                        <a:buNone/>
                      </a:pPr>
                      <a:endParaRPr lang="en-US"/>
                    </a:p>
                  </a:txBody>
                  <a:tcPr marL="91425" marR="91425" marT="91425" marB="91425"/>
                </a:tc>
                <a:tc>
                  <a:txBody>
                    <a:bodyPr/>
                    <a:lstStyle/>
                    <a:p>
                      <a:pPr lvl="0" algn="ctr" rtl="0">
                        <a:spcBef>
                          <a:spcPts val="0"/>
                        </a:spcBef>
                        <a:buNone/>
                      </a:pPr>
                      <a:endParaRPr lang="en-US"/>
                    </a:p>
                  </a:txBody>
                  <a:tcPr marL="91425" marR="91425" marT="91425" marB="91425"/>
                </a:tc>
              </a:tr>
              <a:tr h="242750">
                <a:tc>
                  <a:txBody>
                    <a:bodyPr/>
                    <a:lstStyle/>
                    <a:p>
                      <a:pPr lvl="0" rtl="0">
                        <a:spcBef>
                          <a:spcPts val="0"/>
                        </a:spcBef>
                        <a:buNone/>
                      </a:pPr>
                      <a:r>
                        <a:rPr lang="en-US" b="1"/>
                        <a:t>Temperatura media Oct-Abr</a:t>
                      </a:r>
                    </a:p>
                  </a:txBody>
                  <a:tcPr marL="91425" marR="91425" marT="91425" marB="91425"/>
                </a:tc>
                <a:tc>
                  <a:txBody>
                    <a:bodyPr/>
                    <a:lstStyle/>
                    <a:p>
                      <a:pPr lvl="0" algn="ctr" rtl="0">
                        <a:spcBef>
                          <a:spcPts val="0"/>
                        </a:spcBef>
                        <a:buNone/>
                      </a:pPr>
                      <a:endParaRPr lang="en-US" dirty="0"/>
                    </a:p>
                  </a:txBody>
                  <a:tcPr marL="91425" marR="91425" marT="91425" marB="91425"/>
                </a:tc>
                <a:tc>
                  <a:txBody>
                    <a:bodyPr/>
                    <a:lstStyle/>
                    <a:p>
                      <a:pPr lvl="0" algn="ctr" rtl="0">
                        <a:spcBef>
                          <a:spcPts val="0"/>
                        </a:spcBef>
                        <a:buNone/>
                      </a:pPr>
                      <a:endParaRPr lang="en-US" dirty="0"/>
                    </a:p>
                  </a:txBody>
                  <a:tcPr marL="91425" marR="91425" marT="91425" marB="91425"/>
                </a:tc>
                <a:tc>
                  <a:txBody>
                    <a:bodyPr/>
                    <a:lstStyle/>
                    <a:p>
                      <a:pPr lvl="0" algn="ctr" rtl="0">
                        <a:spcBef>
                          <a:spcPts val="0"/>
                        </a:spcBef>
                        <a:buNone/>
                      </a:pPr>
                      <a:endParaRPr lang="en-US"/>
                    </a:p>
                  </a:txBody>
                  <a:tcPr marL="91425" marR="91425" marT="91425" marB="91425"/>
                </a:tc>
              </a:tr>
              <a:tr h="242750">
                <a:tc>
                  <a:txBody>
                    <a:bodyPr/>
                    <a:lstStyle/>
                    <a:p>
                      <a:pPr lvl="0" rtl="0">
                        <a:spcBef>
                          <a:spcPts val="0"/>
                        </a:spcBef>
                        <a:buNone/>
                      </a:pPr>
                      <a:r>
                        <a:rPr lang="en-US" b="1"/>
                        <a:t>Índice de Winkler Oct-Abr</a:t>
                      </a:r>
                    </a:p>
                  </a:txBody>
                  <a:tcPr marL="91425" marR="91425" marT="91425" marB="91425"/>
                </a:tc>
                <a:tc>
                  <a:txBody>
                    <a:bodyPr/>
                    <a:lstStyle/>
                    <a:p>
                      <a:pPr lvl="0" algn="ctr" rtl="0">
                        <a:spcBef>
                          <a:spcPts val="0"/>
                        </a:spcBef>
                        <a:buNone/>
                      </a:pPr>
                      <a:endParaRPr lang="en-US"/>
                    </a:p>
                  </a:txBody>
                  <a:tcPr marL="91425" marR="91425" marT="91425" marB="91425"/>
                </a:tc>
                <a:tc>
                  <a:txBody>
                    <a:bodyPr/>
                    <a:lstStyle/>
                    <a:p>
                      <a:pPr lvl="0" algn="ctr" rtl="0">
                        <a:spcBef>
                          <a:spcPts val="0"/>
                        </a:spcBef>
                        <a:buNone/>
                      </a:pPr>
                      <a:endParaRPr lang="en-US" dirty="0"/>
                    </a:p>
                  </a:txBody>
                  <a:tcPr marL="91425" marR="91425" marT="91425" marB="91425"/>
                </a:tc>
                <a:tc>
                  <a:txBody>
                    <a:bodyPr/>
                    <a:lstStyle/>
                    <a:p>
                      <a:pPr lvl="0" algn="ctr" rtl="0">
                        <a:spcBef>
                          <a:spcPts val="0"/>
                        </a:spcBef>
                        <a:buNone/>
                      </a:pPr>
                      <a:endParaRPr lang="en-US"/>
                    </a:p>
                  </a:txBody>
                  <a:tcPr marL="91425" marR="91425" marT="91425" marB="91425"/>
                </a:tc>
              </a:tr>
              <a:tr h="242750">
                <a:tc>
                  <a:txBody>
                    <a:bodyPr/>
                    <a:lstStyle/>
                    <a:p>
                      <a:pPr lvl="0" rtl="0">
                        <a:spcBef>
                          <a:spcPts val="0"/>
                        </a:spcBef>
                        <a:buNone/>
                      </a:pPr>
                      <a:r>
                        <a:rPr lang="en-US" b="1"/>
                        <a:t>Winter severity index</a:t>
                      </a:r>
                    </a:p>
                  </a:txBody>
                  <a:tcPr marL="91425" marR="91425" marT="91425" marB="91425"/>
                </a:tc>
                <a:tc>
                  <a:txBody>
                    <a:bodyPr/>
                    <a:lstStyle/>
                    <a:p>
                      <a:pPr lvl="0" algn="ctr" rtl="0">
                        <a:spcBef>
                          <a:spcPts val="0"/>
                        </a:spcBef>
                        <a:buNone/>
                      </a:pPr>
                      <a:endParaRPr lang="en-US"/>
                    </a:p>
                  </a:txBody>
                  <a:tcPr marL="91425" marR="91425" marT="91425" marB="91425"/>
                </a:tc>
                <a:tc>
                  <a:txBody>
                    <a:bodyPr/>
                    <a:lstStyle/>
                    <a:p>
                      <a:pPr lvl="0" algn="ctr" rtl="0">
                        <a:spcBef>
                          <a:spcPts val="0"/>
                        </a:spcBef>
                        <a:buNone/>
                      </a:pPr>
                      <a:endParaRPr lang="en-US" dirty="0"/>
                    </a:p>
                  </a:txBody>
                  <a:tcPr marL="91425" marR="91425" marT="91425" marB="91425"/>
                </a:tc>
                <a:tc>
                  <a:txBody>
                    <a:bodyPr/>
                    <a:lstStyle/>
                    <a:p>
                      <a:pPr lvl="0" algn="ctr" rtl="0">
                        <a:spcBef>
                          <a:spcPts val="0"/>
                        </a:spcBef>
                        <a:buNone/>
                      </a:pPr>
                      <a:endParaRPr lang="en-US" dirty="0"/>
                    </a:p>
                  </a:txBody>
                  <a:tcPr marL="91425" marR="91425" marT="91425" marB="91425"/>
                </a:tc>
              </a:tr>
              <a:tr h="242750">
                <a:tc>
                  <a:txBody>
                    <a:bodyPr/>
                    <a:lstStyle/>
                    <a:p>
                      <a:pPr lvl="0" rtl="0">
                        <a:spcBef>
                          <a:spcPts val="0"/>
                        </a:spcBef>
                        <a:buNone/>
                      </a:pPr>
                      <a:r>
                        <a:rPr lang="en-US" b="1"/>
                        <a:t>Precipitación total anual </a:t>
                      </a:r>
                    </a:p>
                  </a:txBody>
                  <a:tcPr marL="91425" marR="91425" marT="91425" marB="91425"/>
                </a:tc>
                <a:tc>
                  <a:txBody>
                    <a:bodyPr/>
                    <a:lstStyle/>
                    <a:p>
                      <a:pPr lvl="0" algn="ctr" rtl="0">
                        <a:spcBef>
                          <a:spcPts val="0"/>
                        </a:spcBef>
                        <a:buNone/>
                      </a:pPr>
                      <a:endParaRPr lang="en-US"/>
                    </a:p>
                  </a:txBody>
                  <a:tcPr marL="91425" marR="91425" marT="91425" marB="91425"/>
                </a:tc>
                <a:tc>
                  <a:txBody>
                    <a:bodyPr/>
                    <a:lstStyle/>
                    <a:p>
                      <a:pPr lvl="0" algn="ctr" rtl="0">
                        <a:spcBef>
                          <a:spcPts val="0"/>
                        </a:spcBef>
                        <a:buNone/>
                      </a:pPr>
                      <a:endParaRPr lang="en-US"/>
                    </a:p>
                  </a:txBody>
                  <a:tcPr marL="91425" marR="91425" marT="91425" marB="91425"/>
                </a:tc>
                <a:tc>
                  <a:txBody>
                    <a:bodyPr/>
                    <a:lstStyle/>
                    <a:p>
                      <a:pPr lvl="0" algn="ctr" rtl="0">
                        <a:spcBef>
                          <a:spcPts val="0"/>
                        </a:spcBef>
                        <a:buNone/>
                      </a:pPr>
                      <a:endParaRPr lang="en-US" dirty="0"/>
                    </a:p>
                  </a:txBody>
                  <a:tcPr marL="91425" marR="91425" marT="91425" marB="91425"/>
                </a:tc>
              </a:tr>
              <a:tr h="242750">
                <a:tc>
                  <a:txBody>
                    <a:bodyPr/>
                    <a:lstStyle/>
                    <a:p>
                      <a:pPr lvl="0" rtl="0">
                        <a:spcBef>
                          <a:spcPts val="0"/>
                        </a:spcBef>
                        <a:buNone/>
                      </a:pPr>
                      <a:r>
                        <a:rPr lang="en-US" b="1"/>
                        <a:t>Precipitación total Oct-Abr</a:t>
                      </a:r>
                    </a:p>
                  </a:txBody>
                  <a:tcPr marL="91425" marR="91425" marT="91425" marB="91425"/>
                </a:tc>
                <a:tc>
                  <a:txBody>
                    <a:bodyPr/>
                    <a:lstStyle/>
                    <a:p>
                      <a:pPr lvl="0" algn="ctr" rtl="0">
                        <a:spcBef>
                          <a:spcPts val="0"/>
                        </a:spcBef>
                        <a:buNone/>
                      </a:pPr>
                      <a:endParaRPr lang="en-US"/>
                    </a:p>
                  </a:txBody>
                  <a:tcPr marL="91425" marR="91425" marT="91425" marB="91425"/>
                </a:tc>
                <a:tc>
                  <a:txBody>
                    <a:bodyPr/>
                    <a:lstStyle/>
                    <a:p>
                      <a:pPr lvl="0" algn="ctr" rtl="0">
                        <a:spcBef>
                          <a:spcPts val="0"/>
                        </a:spcBef>
                        <a:buNone/>
                      </a:pPr>
                      <a:endParaRPr lang="en-US"/>
                    </a:p>
                  </a:txBody>
                  <a:tcPr marL="91425" marR="91425" marT="91425" marB="91425"/>
                </a:tc>
                <a:tc>
                  <a:txBody>
                    <a:bodyPr/>
                    <a:lstStyle/>
                    <a:p>
                      <a:pPr lvl="0" algn="ctr" rtl="0">
                        <a:spcBef>
                          <a:spcPts val="0"/>
                        </a:spcBef>
                        <a:buNone/>
                      </a:pPr>
                      <a:endParaRPr lang="en-US" dirty="0"/>
                    </a:p>
                  </a:txBody>
                  <a:tcPr marL="91425" marR="91425" marT="91425" marB="91425"/>
                </a:tc>
              </a:tr>
            </a:tbl>
          </a:graphicData>
        </a:graphic>
      </p:graphicFrame>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Shape 70"/>
          <p:cNvSpPr txBox="1">
            <a:spLocks noGrp="1"/>
          </p:cNvSpPr>
          <p:nvPr>
            <p:ph type="title"/>
          </p:nvPr>
        </p:nvSpPr>
        <p:spPr>
          <a:xfrm>
            <a:off x="396875" y="144461"/>
            <a:ext cx="6191250" cy="696912"/>
          </a:xfrm>
          <a:prstGeom prst="rect">
            <a:avLst/>
          </a:prstGeom>
          <a:noFill/>
          <a:ln>
            <a:noFill/>
          </a:ln>
        </p:spPr>
        <p:txBody>
          <a:bodyPr lIns="91425" tIns="45700" rIns="91425" bIns="45700" anchor="t" anchorCtr="0">
            <a:noAutofit/>
          </a:bodyPr>
          <a:lstStyle/>
          <a:p>
            <a:pPr lvl="0" rtl="0">
              <a:spcBef>
                <a:spcPts val="0"/>
              </a:spcBef>
              <a:buClr>
                <a:schemeClr val="accent1"/>
              </a:buClr>
              <a:buSzPct val="25000"/>
              <a:buFont typeface="Arial"/>
              <a:buNone/>
            </a:pPr>
            <a:r>
              <a:rPr lang="en-US" sz="2800">
                <a:solidFill>
                  <a:schemeClr val="accent1"/>
                </a:solidFill>
              </a:rPr>
              <a:t>Introducción y objetivos</a:t>
            </a:r>
          </a:p>
          <a:p>
            <a:pPr marL="0" marR="0" lvl="0" indent="0" algn="l" rtl="0">
              <a:spcBef>
                <a:spcPts val="0"/>
              </a:spcBef>
              <a:spcAft>
                <a:spcPts val="0"/>
              </a:spcAft>
              <a:buNone/>
            </a:pPr>
            <a:endParaRPr sz="2800">
              <a:solidFill>
                <a:schemeClr val="accent1"/>
              </a:solidFill>
            </a:endParaRPr>
          </a:p>
        </p:txBody>
      </p:sp>
      <p:sp>
        <p:nvSpPr>
          <p:cNvPr id="71" name="Shape 71"/>
          <p:cNvSpPr txBox="1">
            <a:spLocks noGrp="1"/>
          </p:cNvSpPr>
          <p:nvPr>
            <p:ph type="body" idx="1"/>
          </p:nvPr>
        </p:nvSpPr>
        <p:spPr>
          <a:xfrm>
            <a:off x="749700" y="1042475"/>
            <a:ext cx="7644599" cy="696899"/>
          </a:xfrm>
          <a:prstGeom prst="rect">
            <a:avLst/>
          </a:prstGeom>
          <a:noFill/>
          <a:ln>
            <a:noFill/>
          </a:ln>
        </p:spPr>
        <p:txBody>
          <a:bodyPr lIns="91425" tIns="45700" rIns="91425" bIns="45700" anchor="t" anchorCtr="0">
            <a:noAutofit/>
          </a:bodyPr>
          <a:lstStyle/>
          <a:p>
            <a:pPr marR="0" algn="ctr" rtl="0">
              <a:lnSpc>
                <a:spcPct val="100000"/>
              </a:lnSpc>
              <a:spcBef>
                <a:spcPts val="0"/>
              </a:spcBef>
              <a:spcAft>
                <a:spcPts val="0"/>
              </a:spcAft>
              <a:buNone/>
            </a:pPr>
            <a:r>
              <a:rPr lang="en-US" sz="2400">
                <a:solidFill>
                  <a:srgbClr val="073763"/>
                </a:solidFill>
              </a:rPr>
              <a:t>Cambio climático estimado para finales del siglo XXI</a:t>
            </a:r>
          </a:p>
          <a:p>
            <a:pPr marR="0" algn="ctr" rtl="0">
              <a:lnSpc>
                <a:spcPct val="100000"/>
              </a:lnSpc>
              <a:spcBef>
                <a:spcPts val="0"/>
              </a:spcBef>
              <a:spcAft>
                <a:spcPts val="0"/>
              </a:spcAft>
              <a:buNone/>
            </a:pPr>
            <a:r>
              <a:rPr lang="en-US" sz="2000">
                <a:solidFill>
                  <a:srgbClr val="073763"/>
                </a:solidFill>
              </a:rPr>
              <a:t>(2081-2100 menos 1986-2005)</a:t>
            </a:r>
          </a:p>
          <a:p>
            <a:pPr marR="0" lvl="0" algn="ctr" rtl="0">
              <a:lnSpc>
                <a:spcPct val="100000"/>
              </a:lnSpc>
              <a:spcBef>
                <a:spcPts val="0"/>
              </a:spcBef>
              <a:spcAft>
                <a:spcPts val="0"/>
              </a:spcAft>
              <a:buNone/>
            </a:pPr>
            <a:endParaRPr sz="1600" b="1">
              <a:solidFill>
                <a:srgbClr val="073763"/>
              </a:solidFill>
            </a:endParaRPr>
          </a:p>
        </p:txBody>
      </p:sp>
      <p:sp>
        <p:nvSpPr>
          <p:cNvPr id="72" name="Shape 72"/>
          <p:cNvSpPr txBox="1">
            <a:spLocks noGrp="1"/>
          </p:cNvSpPr>
          <p:nvPr>
            <p:ph type="body" idx="2"/>
          </p:nvPr>
        </p:nvSpPr>
        <p:spPr>
          <a:xfrm>
            <a:off x="4887975" y="6645825"/>
            <a:ext cx="3876899" cy="3741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i="1">
                <a:solidFill>
                  <a:srgbClr val="073763"/>
                </a:solidFill>
              </a:rPr>
              <a:t>IPCC, 5th Assessment report, 2013</a:t>
            </a:r>
          </a:p>
        </p:txBody>
      </p:sp>
      <p:pic>
        <p:nvPicPr>
          <p:cNvPr id="73" name="Shape 73"/>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1585925" y="2419419"/>
            <a:ext cx="6481725" cy="2052424"/>
          </a:xfrm>
          <a:prstGeom prst="rect">
            <a:avLst/>
          </a:prstGeom>
          <a:noFill/>
          <a:ln>
            <a:noFill/>
          </a:ln>
        </p:spPr>
      </p:pic>
      <p:pic>
        <p:nvPicPr>
          <p:cNvPr id="74" name="Shape 74"/>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1645137" y="4593394"/>
            <a:ext cx="6481725" cy="2052424"/>
          </a:xfrm>
          <a:prstGeom prst="rect">
            <a:avLst/>
          </a:prstGeom>
          <a:noFill/>
          <a:ln>
            <a:noFill/>
          </a:ln>
        </p:spPr>
      </p:pic>
      <p:sp>
        <p:nvSpPr>
          <p:cNvPr id="75" name="Shape 75"/>
          <p:cNvSpPr txBox="1">
            <a:spLocks noGrp="1"/>
          </p:cNvSpPr>
          <p:nvPr>
            <p:ph type="body" idx="3"/>
          </p:nvPr>
        </p:nvSpPr>
        <p:spPr>
          <a:xfrm>
            <a:off x="1978600" y="1816725"/>
            <a:ext cx="2354700" cy="3741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b="1">
                <a:solidFill>
                  <a:schemeClr val="dk1"/>
                </a:solidFill>
              </a:rPr>
              <a:t>Escenario con menos emisiones (2.6 W m</a:t>
            </a:r>
            <a:r>
              <a:rPr lang="en-US" sz="1600" b="1" baseline="30000">
                <a:solidFill>
                  <a:schemeClr val="dk1"/>
                </a:solidFill>
              </a:rPr>
              <a:t>-2</a:t>
            </a:r>
            <a:r>
              <a:rPr lang="en-US" sz="1600" b="1">
                <a:solidFill>
                  <a:schemeClr val="dk1"/>
                </a:solidFill>
              </a:rPr>
              <a:t>)                    </a:t>
            </a:r>
          </a:p>
        </p:txBody>
      </p:sp>
      <p:sp>
        <p:nvSpPr>
          <p:cNvPr id="76" name="Shape 76"/>
          <p:cNvSpPr txBox="1">
            <a:spLocks noGrp="1"/>
          </p:cNvSpPr>
          <p:nvPr>
            <p:ph type="body" idx="4"/>
          </p:nvPr>
        </p:nvSpPr>
        <p:spPr>
          <a:xfrm>
            <a:off x="5050650" y="1816725"/>
            <a:ext cx="2277000" cy="3741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b="1">
                <a:solidFill>
                  <a:schemeClr val="dk1"/>
                </a:solidFill>
              </a:rPr>
              <a:t>Escenario con más emisiones (8.5 W m</a:t>
            </a:r>
            <a:r>
              <a:rPr lang="en-US" sz="1600" b="1" baseline="30000">
                <a:solidFill>
                  <a:schemeClr val="dk1"/>
                </a:solidFill>
              </a:rPr>
              <a:t>-2</a:t>
            </a:r>
            <a:r>
              <a:rPr lang="en-US" sz="1600" b="1">
                <a:solidFill>
                  <a:schemeClr val="dk1"/>
                </a:solidFill>
              </a:rPr>
              <a:t>)</a:t>
            </a:r>
            <a:r>
              <a:rPr lang="en-US" sz="1600">
                <a:solidFill>
                  <a:schemeClr val="dk1"/>
                </a:solidFill>
              </a:rPr>
              <a:t>                 </a:t>
            </a:r>
          </a:p>
        </p:txBody>
      </p:sp>
      <p:sp>
        <p:nvSpPr>
          <p:cNvPr id="77" name="Shape 77"/>
          <p:cNvSpPr txBox="1"/>
          <p:nvPr/>
        </p:nvSpPr>
        <p:spPr>
          <a:xfrm>
            <a:off x="7663450" y="2320250"/>
            <a:ext cx="280500" cy="280500"/>
          </a:xfrm>
          <a:prstGeom prst="rect">
            <a:avLst/>
          </a:prstGeom>
          <a:solidFill>
            <a:schemeClr val="accent1"/>
          </a:solidFill>
          <a:ln>
            <a:noFill/>
          </a:ln>
        </p:spPr>
        <p:txBody>
          <a:bodyPr lIns="91425" tIns="91425" rIns="91425" bIns="91425" anchor="t" anchorCtr="0">
            <a:noAutofit/>
          </a:bodyPr>
          <a:lstStyle/>
          <a:p>
            <a:pPr lvl="0" rtl="0">
              <a:spcBef>
                <a:spcPts val="0"/>
              </a:spcBef>
              <a:buNone/>
            </a:pPr>
            <a:endParaRPr/>
          </a:p>
        </p:txBody>
      </p:sp>
      <p:sp>
        <p:nvSpPr>
          <p:cNvPr id="78" name="Shape 78"/>
          <p:cNvSpPr txBox="1"/>
          <p:nvPr/>
        </p:nvSpPr>
        <p:spPr>
          <a:xfrm>
            <a:off x="4431750" y="2320250"/>
            <a:ext cx="280500" cy="280500"/>
          </a:xfrm>
          <a:prstGeom prst="rect">
            <a:avLst/>
          </a:prstGeom>
          <a:solidFill>
            <a:schemeClr val="accent1"/>
          </a:solidFill>
          <a:ln>
            <a:noFill/>
          </a:ln>
        </p:spPr>
        <p:txBody>
          <a:bodyPr lIns="91425" tIns="91425" rIns="91425" bIns="91425" anchor="t" anchorCtr="0">
            <a:noAutofit/>
          </a:bodyPr>
          <a:lstStyle/>
          <a:p>
            <a:pPr>
              <a:spcBef>
                <a:spcPts val="0"/>
              </a:spcBef>
              <a:buNone/>
            </a:pPr>
            <a:endParaRPr/>
          </a:p>
        </p:txBody>
      </p:sp>
      <p:sp>
        <p:nvSpPr>
          <p:cNvPr id="79" name="Shape 79"/>
          <p:cNvSpPr txBox="1"/>
          <p:nvPr/>
        </p:nvSpPr>
        <p:spPr>
          <a:xfrm>
            <a:off x="4449800" y="4494225"/>
            <a:ext cx="280500" cy="280500"/>
          </a:xfrm>
          <a:prstGeom prst="rect">
            <a:avLst/>
          </a:prstGeom>
          <a:solidFill>
            <a:schemeClr val="accent1"/>
          </a:solidFill>
          <a:ln>
            <a:noFill/>
          </a:ln>
        </p:spPr>
        <p:txBody>
          <a:bodyPr lIns="91425" tIns="91425" rIns="91425" bIns="91425" anchor="t" anchorCtr="0">
            <a:noAutofit/>
          </a:bodyPr>
          <a:lstStyle/>
          <a:p>
            <a:pPr lvl="0" rtl="0">
              <a:spcBef>
                <a:spcPts val="0"/>
              </a:spcBef>
              <a:buNone/>
            </a:pPr>
            <a:endParaRPr/>
          </a:p>
        </p:txBody>
      </p:sp>
      <p:sp>
        <p:nvSpPr>
          <p:cNvPr id="80" name="Shape 80"/>
          <p:cNvSpPr txBox="1"/>
          <p:nvPr/>
        </p:nvSpPr>
        <p:spPr>
          <a:xfrm>
            <a:off x="7663450" y="4494225"/>
            <a:ext cx="280500" cy="280500"/>
          </a:xfrm>
          <a:prstGeom prst="rect">
            <a:avLst/>
          </a:prstGeom>
          <a:solidFill>
            <a:schemeClr val="accent1"/>
          </a:solidFill>
          <a:ln>
            <a:noFill/>
          </a:ln>
        </p:spPr>
        <p:txBody>
          <a:bodyPr lIns="91425" tIns="91425" rIns="91425" bIns="91425" anchor="t" anchorCtr="0">
            <a:noAutofit/>
          </a:bodyPr>
          <a:lstStyle/>
          <a:p>
            <a:pPr lvl="0" rtl="0">
              <a:spcBef>
                <a:spcPts val="0"/>
              </a:spcBef>
              <a:buNone/>
            </a:pPr>
            <a:endParaRPr/>
          </a:p>
        </p:txBody>
      </p:sp>
      <p:sp>
        <p:nvSpPr>
          <p:cNvPr id="81" name="Shape 81"/>
          <p:cNvSpPr txBox="1">
            <a:spLocks noGrp="1"/>
          </p:cNvSpPr>
          <p:nvPr>
            <p:ph type="body" idx="5"/>
          </p:nvPr>
        </p:nvSpPr>
        <p:spPr>
          <a:xfrm>
            <a:off x="-140600" y="2343219"/>
            <a:ext cx="1966800" cy="374100"/>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1600" b="1">
                <a:solidFill>
                  <a:schemeClr val="dk1"/>
                </a:solidFill>
              </a:rPr>
              <a:t>Temperatura Media Anual</a:t>
            </a:r>
            <a:r>
              <a:rPr lang="en-US" sz="1600">
                <a:solidFill>
                  <a:schemeClr val="dk1"/>
                </a:solidFill>
              </a:rPr>
              <a:t>              </a:t>
            </a:r>
          </a:p>
        </p:txBody>
      </p:sp>
      <p:sp>
        <p:nvSpPr>
          <p:cNvPr id="82" name="Shape 82"/>
          <p:cNvSpPr txBox="1">
            <a:spLocks noGrp="1"/>
          </p:cNvSpPr>
          <p:nvPr>
            <p:ph type="body" idx="6"/>
          </p:nvPr>
        </p:nvSpPr>
        <p:spPr>
          <a:xfrm>
            <a:off x="-55500" y="4593394"/>
            <a:ext cx="1966800" cy="374100"/>
          </a:xfrm>
          <a:prstGeom prst="rect">
            <a:avLst/>
          </a:prstGeom>
          <a:noFill/>
          <a:ln>
            <a:noFill/>
          </a:ln>
        </p:spPr>
        <p:txBody>
          <a:bodyPr lIns="91425" tIns="45700" rIns="91425" bIns="45700" anchor="t" anchorCtr="0">
            <a:noAutofit/>
          </a:bodyPr>
          <a:lstStyle/>
          <a:p>
            <a:pPr marR="0" algn="ctr" rtl="0">
              <a:lnSpc>
                <a:spcPct val="100000"/>
              </a:lnSpc>
              <a:spcBef>
                <a:spcPts val="0"/>
              </a:spcBef>
              <a:spcAft>
                <a:spcPts val="0"/>
              </a:spcAft>
              <a:buNone/>
            </a:pPr>
            <a:r>
              <a:rPr lang="en-US" sz="1600" b="1">
                <a:solidFill>
                  <a:schemeClr val="dk1"/>
                </a:solidFill>
              </a:rPr>
              <a:t>Precipitación</a:t>
            </a:r>
          </a:p>
          <a:p>
            <a:pPr marR="0" lvl="0" algn="ctr" rtl="0">
              <a:lnSpc>
                <a:spcPct val="100000"/>
              </a:lnSpc>
              <a:spcBef>
                <a:spcPts val="0"/>
              </a:spcBef>
              <a:spcAft>
                <a:spcPts val="0"/>
              </a:spcAft>
              <a:buNone/>
            </a:pPr>
            <a:r>
              <a:rPr lang="en-US" sz="1600" b="1">
                <a:solidFill>
                  <a:schemeClr val="dk1"/>
                </a:solidFill>
              </a:rPr>
              <a:t>Total Anual</a:t>
            </a:r>
            <a:r>
              <a:rPr lang="en-US" sz="1600">
                <a:solidFill>
                  <a:schemeClr val="dk1"/>
                </a:solidFill>
              </a:rPr>
              <a:t>              </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396876" y="144431"/>
            <a:ext cx="6191400" cy="696899"/>
          </a:xfrm>
          <a:prstGeom prst="rect">
            <a:avLst/>
          </a:prstGeom>
        </p:spPr>
        <p:txBody>
          <a:bodyPr lIns="91425" tIns="91425" rIns="91425" bIns="91425" anchor="t" anchorCtr="0">
            <a:noAutofit/>
          </a:bodyPr>
          <a:lstStyle/>
          <a:p>
            <a:pPr lvl="0" rtl="0">
              <a:spcBef>
                <a:spcPts val="0"/>
              </a:spcBef>
              <a:buClr>
                <a:schemeClr val="accent1"/>
              </a:buClr>
              <a:buSzPct val="25000"/>
              <a:buFont typeface="Arial"/>
              <a:buNone/>
            </a:pPr>
            <a:r>
              <a:rPr lang="en-US" sz="2800">
                <a:solidFill>
                  <a:schemeClr val="accent1"/>
                </a:solidFill>
              </a:rPr>
              <a:t>Introducción y objetivos</a:t>
            </a:r>
          </a:p>
          <a:p>
            <a:pPr>
              <a:spcBef>
                <a:spcPts val="0"/>
              </a:spcBef>
              <a:buNone/>
            </a:pPr>
            <a:endParaRPr/>
          </a:p>
        </p:txBody>
      </p:sp>
      <p:pic>
        <p:nvPicPr>
          <p:cNvPr id="88" name="Shape 88"/>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3000900" y="3110975"/>
            <a:ext cx="5581950" cy="3749224"/>
          </a:xfrm>
          <a:prstGeom prst="rect">
            <a:avLst/>
          </a:prstGeom>
          <a:noFill/>
          <a:ln>
            <a:noFill/>
          </a:ln>
        </p:spPr>
      </p:pic>
      <p:sp>
        <p:nvSpPr>
          <p:cNvPr id="89" name="Shape 89"/>
          <p:cNvSpPr/>
          <p:nvPr/>
        </p:nvSpPr>
        <p:spPr>
          <a:xfrm>
            <a:off x="5495750" y="3519400"/>
            <a:ext cx="1756199" cy="2613300"/>
          </a:xfrm>
          <a:prstGeom prst="rect">
            <a:avLst/>
          </a:prstGeom>
          <a:noFill/>
          <a:ln w="19050" cap="flat" cmpd="sng">
            <a:solidFill>
              <a:schemeClr val="accent1"/>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90" name="Shape 90"/>
          <p:cNvPicPr preferRelativeResize="0"/>
          <p:nvPr/>
        </p:nvPicPr>
        <p:blipFill>
          <a:blip r:embed="rId4">
            <a:alphaModFix amt="34000"/>
            <a:extLst>
              <a:ext uri="{28A0092B-C50C-407E-A947-70E740481C1C}">
                <a14:useLocalDpi xmlns:a14="http://schemas.microsoft.com/office/drawing/2010/main" val="0"/>
              </a:ext>
            </a:extLst>
          </a:blip>
          <a:stretch>
            <a:fillRect/>
          </a:stretch>
        </p:blipFill>
        <p:spPr>
          <a:xfrm>
            <a:off x="8201850" y="6408401"/>
            <a:ext cx="451800" cy="451800"/>
          </a:xfrm>
          <a:prstGeom prst="rect">
            <a:avLst/>
          </a:prstGeom>
          <a:noFill/>
          <a:ln>
            <a:noFill/>
          </a:ln>
        </p:spPr>
      </p:pic>
      <p:pic>
        <p:nvPicPr>
          <p:cNvPr id="91" name="Shape 91"/>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92325" y="963050"/>
            <a:ext cx="2781186" cy="2613299"/>
          </a:xfrm>
          <a:prstGeom prst="rect">
            <a:avLst/>
          </a:prstGeom>
          <a:noFill/>
          <a:ln>
            <a:noFill/>
          </a:ln>
        </p:spPr>
      </p:pic>
      <p:sp>
        <p:nvSpPr>
          <p:cNvPr id="92" name="Shape 92"/>
          <p:cNvSpPr/>
          <p:nvPr/>
        </p:nvSpPr>
        <p:spPr>
          <a:xfrm>
            <a:off x="943275" y="2931575"/>
            <a:ext cx="226799" cy="290099"/>
          </a:xfrm>
          <a:prstGeom prst="rect">
            <a:avLst/>
          </a:prstGeom>
          <a:noFill/>
          <a:ln w="19050" cap="flat" cmpd="sng">
            <a:solidFill>
              <a:schemeClr val="accent1"/>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93" name="Shape 93"/>
          <p:cNvSpPr txBox="1">
            <a:spLocks noGrp="1"/>
          </p:cNvSpPr>
          <p:nvPr>
            <p:ph type="body" idx="1"/>
          </p:nvPr>
        </p:nvSpPr>
        <p:spPr>
          <a:xfrm>
            <a:off x="5200650" y="1318050"/>
            <a:ext cx="3342599" cy="696899"/>
          </a:xfrm>
          <a:prstGeom prst="rect">
            <a:avLst/>
          </a:prstGeom>
          <a:noFill/>
          <a:ln>
            <a:noFill/>
          </a:ln>
        </p:spPr>
        <p:txBody>
          <a:bodyPr lIns="91425" tIns="45700" rIns="91425" bIns="45700" anchor="t" anchorCtr="0">
            <a:noAutofit/>
          </a:bodyPr>
          <a:lstStyle/>
          <a:p>
            <a:pPr marR="0" algn="r" rtl="0">
              <a:lnSpc>
                <a:spcPct val="100000"/>
              </a:lnSpc>
              <a:spcBef>
                <a:spcPts val="0"/>
              </a:spcBef>
              <a:spcAft>
                <a:spcPts val="0"/>
              </a:spcAft>
              <a:buNone/>
            </a:pPr>
            <a:r>
              <a:rPr lang="en-US" sz="2400">
                <a:solidFill>
                  <a:schemeClr val="dk1"/>
                </a:solidFill>
              </a:rPr>
              <a:t>Área de Estudio:</a:t>
            </a:r>
          </a:p>
          <a:p>
            <a:pPr marR="0" lvl="0" algn="r" rtl="0">
              <a:lnSpc>
                <a:spcPct val="100000"/>
              </a:lnSpc>
              <a:spcBef>
                <a:spcPts val="0"/>
              </a:spcBef>
              <a:spcAft>
                <a:spcPts val="0"/>
              </a:spcAft>
              <a:buNone/>
            </a:pPr>
            <a:r>
              <a:rPr lang="en-US" sz="2400" b="1">
                <a:solidFill>
                  <a:schemeClr val="dk1"/>
                </a:solidFill>
              </a:rPr>
              <a:t>cuatro parcelas de la Patagonia Chilena</a:t>
            </a:r>
          </a:p>
        </p:txBody>
      </p:sp>
      <p:cxnSp>
        <p:nvCxnSpPr>
          <p:cNvPr id="94" name="Shape 94"/>
          <p:cNvCxnSpPr>
            <a:stCxn id="92" idx="0"/>
          </p:cNvCxnSpPr>
          <p:nvPr/>
        </p:nvCxnSpPr>
        <p:spPr>
          <a:xfrm>
            <a:off x="1056674" y="2931575"/>
            <a:ext cx="6201300" cy="588300"/>
          </a:xfrm>
          <a:prstGeom prst="straightConnector1">
            <a:avLst/>
          </a:prstGeom>
          <a:noFill/>
          <a:ln w="19050" cap="flat" cmpd="sng">
            <a:solidFill>
              <a:srgbClr val="CFE2F3"/>
            </a:solidFill>
            <a:prstDash val="solid"/>
            <a:round/>
            <a:headEnd type="none" w="lg" len="lg"/>
            <a:tailEnd type="none" w="lg" len="lg"/>
          </a:ln>
        </p:spPr>
      </p:cxnSp>
      <p:cxnSp>
        <p:nvCxnSpPr>
          <p:cNvPr id="95" name="Shape 95"/>
          <p:cNvCxnSpPr/>
          <p:nvPr/>
        </p:nvCxnSpPr>
        <p:spPr>
          <a:xfrm>
            <a:off x="950729" y="3236375"/>
            <a:ext cx="4532400" cy="2901000"/>
          </a:xfrm>
          <a:prstGeom prst="straightConnector1">
            <a:avLst/>
          </a:prstGeom>
          <a:noFill/>
          <a:ln w="19050" cap="flat" cmpd="sng">
            <a:solidFill>
              <a:srgbClr val="CFE2F3"/>
            </a:solidFill>
            <a:prstDash val="solid"/>
            <a:round/>
            <a:headEnd type="none" w="lg" len="lg"/>
            <a:tailEnd type="none" w="lg" len="lg"/>
          </a:ln>
        </p:spPr>
      </p:cxn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457200" y="3176586"/>
            <a:ext cx="8229600" cy="666600"/>
          </a:xfrm>
          <a:prstGeom prst="rect">
            <a:avLst/>
          </a:prstGeom>
          <a:noFill/>
          <a:ln>
            <a:noFill/>
          </a:ln>
        </p:spPr>
        <p:txBody>
          <a:bodyPr lIns="91425" tIns="45700" rIns="91425" bIns="45700" anchor="t" anchorCtr="0">
            <a:noAutofit/>
          </a:bodyPr>
          <a:lstStyle/>
          <a:p>
            <a:pPr marL="0" marR="0" lvl="0" indent="0" algn="r" rtl="0">
              <a:lnSpc>
                <a:spcPct val="100000"/>
              </a:lnSpc>
              <a:spcBef>
                <a:spcPts val="0"/>
              </a:spcBef>
              <a:spcAft>
                <a:spcPts val="0"/>
              </a:spcAft>
              <a:buClr>
                <a:schemeClr val="accent1"/>
              </a:buClr>
              <a:buSzPct val="25000"/>
              <a:buFont typeface="Arial"/>
              <a:buNone/>
            </a:pPr>
            <a:r>
              <a:rPr lang="en-US" sz="2800" dirty="0" err="1">
                <a:solidFill>
                  <a:schemeClr val="accent1"/>
                </a:solidFill>
              </a:rPr>
              <a:t>Datos</a:t>
            </a:r>
            <a:r>
              <a:rPr lang="en-US" sz="2800" dirty="0">
                <a:solidFill>
                  <a:schemeClr val="accent1"/>
                </a:solidFill>
              </a:rPr>
              <a:t> y </a:t>
            </a:r>
            <a:r>
              <a:rPr lang="en-US" sz="2800" dirty="0" err="1">
                <a:solidFill>
                  <a:schemeClr val="accent1"/>
                </a:solidFill>
              </a:rPr>
              <a:t>m</a:t>
            </a:r>
            <a:r>
              <a:rPr lang="en-US" sz="2800" dirty="0" err="1" smtClean="0">
                <a:solidFill>
                  <a:schemeClr val="accent1"/>
                </a:solidFill>
              </a:rPr>
              <a:t>etodología</a:t>
            </a:r>
            <a:endParaRPr lang="en-US" sz="2800" dirty="0">
              <a:solidFill>
                <a:schemeClr val="accent1"/>
              </a:solidFill>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396876" y="144431"/>
            <a:ext cx="6191400" cy="696899"/>
          </a:xfrm>
          <a:prstGeom prst="rect">
            <a:avLst/>
          </a:prstGeom>
        </p:spPr>
        <p:txBody>
          <a:bodyPr lIns="91425" tIns="91425" rIns="91425" bIns="91425" anchor="t" anchorCtr="0">
            <a:noAutofit/>
          </a:bodyPr>
          <a:lstStyle/>
          <a:p>
            <a:pPr lvl="0" rtl="0">
              <a:spcBef>
                <a:spcPts val="0"/>
              </a:spcBef>
              <a:buClr>
                <a:schemeClr val="accent1"/>
              </a:buClr>
              <a:buSzPct val="25000"/>
              <a:buFont typeface="Arial"/>
              <a:buNone/>
            </a:pPr>
            <a:r>
              <a:rPr lang="en-US" sz="2800" dirty="0" err="1">
                <a:solidFill>
                  <a:schemeClr val="accent1"/>
                </a:solidFill>
              </a:rPr>
              <a:t>Datos</a:t>
            </a:r>
            <a:r>
              <a:rPr lang="en-US" sz="2800" dirty="0">
                <a:solidFill>
                  <a:schemeClr val="accent1"/>
                </a:solidFill>
              </a:rPr>
              <a:t> y </a:t>
            </a:r>
            <a:r>
              <a:rPr lang="en-US" sz="2800" dirty="0" err="1">
                <a:solidFill>
                  <a:schemeClr val="accent1"/>
                </a:solidFill>
              </a:rPr>
              <a:t>m</a:t>
            </a:r>
            <a:r>
              <a:rPr lang="en-US" sz="2800" dirty="0" err="1" smtClean="0">
                <a:solidFill>
                  <a:schemeClr val="accent1"/>
                </a:solidFill>
              </a:rPr>
              <a:t>etodología</a:t>
            </a:r>
            <a:endParaRPr lang="en-US" sz="2800" dirty="0">
              <a:solidFill>
                <a:schemeClr val="accent1"/>
              </a:solidFill>
            </a:endParaRPr>
          </a:p>
          <a:p>
            <a:pPr>
              <a:spcBef>
                <a:spcPts val="0"/>
              </a:spcBef>
              <a:buNone/>
            </a:pPr>
            <a:endParaRPr dirty="0"/>
          </a:p>
        </p:txBody>
      </p:sp>
      <p:sp>
        <p:nvSpPr>
          <p:cNvPr id="107" name="Shape 107"/>
          <p:cNvSpPr txBox="1">
            <a:spLocks noGrp="1"/>
          </p:cNvSpPr>
          <p:nvPr>
            <p:ph type="body" idx="1"/>
          </p:nvPr>
        </p:nvSpPr>
        <p:spPr>
          <a:xfrm>
            <a:off x="395525" y="1442597"/>
            <a:ext cx="8329499" cy="4215900"/>
          </a:xfrm>
          <a:prstGeom prst="rect">
            <a:avLst/>
          </a:prstGeom>
        </p:spPr>
        <p:txBody>
          <a:bodyPr lIns="91425" tIns="91425" rIns="91425" bIns="91425" anchor="t" anchorCtr="0">
            <a:noAutofit/>
          </a:bodyPr>
          <a:lstStyle/>
          <a:p>
            <a:pPr lvl="0" rtl="0">
              <a:spcBef>
                <a:spcPts val="0"/>
              </a:spcBef>
              <a:buNone/>
            </a:pPr>
            <a:r>
              <a:rPr lang="en-US" sz="3000" dirty="0" err="1">
                <a:solidFill>
                  <a:srgbClr val="434343"/>
                </a:solidFill>
              </a:rPr>
              <a:t>Reanálisis</a:t>
            </a:r>
            <a:r>
              <a:rPr lang="en-US" sz="3000" dirty="0">
                <a:solidFill>
                  <a:srgbClr val="434343"/>
                </a:solidFill>
              </a:rPr>
              <a:t> (1986-2005):</a:t>
            </a:r>
          </a:p>
          <a:p>
            <a:pPr marL="1371600" lvl="0" indent="-419100" rtl="0">
              <a:spcBef>
                <a:spcPts val="0"/>
              </a:spcBef>
              <a:buClr>
                <a:srgbClr val="434343"/>
              </a:buClr>
              <a:buSzPct val="100000"/>
              <a:buFont typeface="Arial"/>
              <a:buChar char="➔"/>
            </a:pPr>
            <a:r>
              <a:rPr lang="en-US" sz="3000" dirty="0">
                <a:solidFill>
                  <a:srgbClr val="434343"/>
                </a:solidFill>
              </a:rPr>
              <a:t>ERA-Interim (</a:t>
            </a:r>
            <a:r>
              <a:rPr lang="en-US" sz="3000" dirty="0" err="1">
                <a:solidFill>
                  <a:srgbClr val="434343"/>
                </a:solidFill>
              </a:rPr>
              <a:t>resolución</a:t>
            </a:r>
            <a:r>
              <a:rPr lang="en-US" sz="3000" dirty="0">
                <a:solidFill>
                  <a:srgbClr val="434343"/>
                </a:solidFill>
              </a:rPr>
              <a:t> 70 km)</a:t>
            </a:r>
          </a:p>
          <a:p>
            <a:pPr rtl="0">
              <a:spcBef>
                <a:spcPts val="0"/>
              </a:spcBef>
              <a:buNone/>
            </a:pPr>
            <a:endParaRPr sz="3000" dirty="0">
              <a:solidFill>
                <a:srgbClr val="434343"/>
              </a:solidFill>
            </a:endParaRPr>
          </a:p>
          <a:p>
            <a:pPr marL="0" indent="0" rtl="0">
              <a:spcBef>
                <a:spcPts val="0"/>
              </a:spcBef>
              <a:buNone/>
            </a:pPr>
            <a:r>
              <a:rPr lang="en-US" sz="3000" dirty="0" err="1">
                <a:solidFill>
                  <a:srgbClr val="1C4587"/>
                </a:solidFill>
              </a:rPr>
              <a:t>Simulaciones</a:t>
            </a:r>
            <a:r>
              <a:rPr lang="en-US" sz="3000" dirty="0">
                <a:solidFill>
                  <a:srgbClr val="1C4587"/>
                </a:solidFill>
              </a:rPr>
              <a:t> (1986-2005 y 2031-2050), </a:t>
            </a:r>
            <a:r>
              <a:rPr lang="en-US" sz="3000" dirty="0" err="1">
                <a:solidFill>
                  <a:srgbClr val="1C4587"/>
                </a:solidFill>
              </a:rPr>
              <a:t>escenarios</a:t>
            </a:r>
            <a:r>
              <a:rPr lang="en-US" sz="3000" dirty="0">
                <a:solidFill>
                  <a:srgbClr val="1C4587"/>
                </a:solidFill>
              </a:rPr>
              <a:t> 2.6 y </a:t>
            </a:r>
            <a:r>
              <a:rPr lang="en-US" sz="3000" dirty="0" smtClean="0">
                <a:solidFill>
                  <a:srgbClr val="1C4587"/>
                </a:solidFill>
              </a:rPr>
              <a:t>8.5</a:t>
            </a:r>
            <a:r>
              <a:rPr lang="en-US" sz="3000" dirty="0">
                <a:solidFill>
                  <a:srgbClr val="1C4587"/>
                </a:solidFill>
              </a:rPr>
              <a:t>:</a:t>
            </a:r>
          </a:p>
          <a:p>
            <a:pPr marL="1371600" lvl="0" indent="-419100" rtl="0">
              <a:spcBef>
                <a:spcPts val="0"/>
              </a:spcBef>
              <a:buClr>
                <a:srgbClr val="1C4587"/>
              </a:buClr>
              <a:buSzPct val="100000"/>
              <a:buFont typeface="Arial"/>
              <a:buChar char="➔"/>
            </a:pPr>
            <a:r>
              <a:rPr lang="en-US" sz="3000" dirty="0">
                <a:solidFill>
                  <a:srgbClr val="1C4587"/>
                </a:solidFill>
              </a:rPr>
              <a:t>CMIP5 (</a:t>
            </a:r>
            <a:r>
              <a:rPr lang="en-US" sz="3000" dirty="0" err="1">
                <a:solidFill>
                  <a:srgbClr val="1C4587"/>
                </a:solidFill>
              </a:rPr>
              <a:t>resolución</a:t>
            </a:r>
            <a:r>
              <a:rPr lang="en-US" sz="3000" dirty="0">
                <a:solidFill>
                  <a:srgbClr val="1C4587"/>
                </a:solidFill>
              </a:rPr>
              <a:t> 100-300 km)</a:t>
            </a:r>
          </a:p>
          <a:p>
            <a:pPr rtl="0">
              <a:spcBef>
                <a:spcPts val="0"/>
              </a:spcBef>
              <a:buNone/>
            </a:pPr>
            <a:endParaRPr sz="3000" dirty="0"/>
          </a:p>
          <a:p>
            <a:pPr>
              <a:spcBef>
                <a:spcPts val="0"/>
              </a:spcBef>
              <a:buNone/>
            </a:pPr>
            <a:endParaRPr dirty="0"/>
          </a:p>
        </p:txBody>
      </p:sp>
      <p:sp>
        <p:nvSpPr>
          <p:cNvPr id="108" name="Shape 108"/>
          <p:cNvSpPr txBox="1"/>
          <p:nvPr/>
        </p:nvSpPr>
        <p:spPr>
          <a:xfrm>
            <a:off x="407250" y="3660075"/>
            <a:ext cx="8329499" cy="3000000"/>
          </a:xfrm>
          <a:prstGeom prst="rect">
            <a:avLst/>
          </a:prstGeom>
          <a:noFill/>
          <a:ln>
            <a:noFill/>
          </a:ln>
        </p:spPr>
        <p:txBody>
          <a:bodyPr lIns="91425" tIns="91425" rIns="91425" bIns="91425" anchor="ctr" anchorCtr="0">
            <a:noAutofit/>
          </a:bodyPr>
          <a:lstStyle/>
          <a:p>
            <a:pPr marL="0" lvl="0" indent="0" rtl="0">
              <a:spcBef>
                <a:spcPts val="0"/>
              </a:spcBef>
              <a:buNone/>
            </a:pPr>
            <a:r>
              <a:rPr lang="en-US" sz="3000">
                <a:solidFill>
                  <a:srgbClr val="434343"/>
                </a:solidFill>
              </a:rPr>
              <a:t>Modelo seleccionado para la presentación</a:t>
            </a:r>
          </a:p>
          <a:p>
            <a:pPr marL="1371600" lvl="0" indent="-419100" rtl="0">
              <a:spcBef>
                <a:spcPts val="0"/>
              </a:spcBef>
              <a:buClr>
                <a:srgbClr val="434343"/>
              </a:buClr>
              <a:buSzPct val="100000"/>
              <a:buFont typeface="Arial"/>
              <a:buChar char="➔"/>
            </a:pPr>
            <a:r>
              <a:rPr lang="en-US" sz="3000">
                <a:solidFill>
                  <a:srgbClr val="434343"/>
                </a:solidFill>
              </a:rPr>
              <a:t>CCSM4  (resolución 150 km)</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10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396876" y="144431"/>
            <a:ext cx="6191400" cy="696899"/>
          </a:xfrm>
          <a:prstGeom prst="rect">
            <a:avLst/>
          </a:prstGeom>
        </p:spPr>
        <p:txBody>
          <a:bodyPr lIns="91425" tIns="91425" rIns="91425" bIns="91425" anchor="t" anchorCtr="0">
            <a:noAutofit/>
          </a:bodyPr>
          <a:lstStyle/>
          <a:p>
            <a:pPr lvl="0" rtl="0">
              <a:spcBef>
                <a:spcPts val="0"/>
              </a:spcBef>
              <a:buClr>
                <a:schemeClr val="accent1"/>
              </a:buClr>
              <a:buSzPct val="25000"/>
              <a:buFont typeface="Arial"/>
              <a:buNone/>
            </a:pPr>
            <a:r>
              <a:rPr lang="en-US" sz="2800" dirty="0" err="1">
                <a:solidFill>
                  <a:schemeClr val="accent1"/>
                </a:solidFill>
              </a:rPr>
              <a:t>Datos</a:t>
            </a:r>
            <a:r>
              <a:rPr lang="en-US" sz="2800" dirty="0">
                <a:solidFill>
                  <a:schemeClr val="accent1"/>
                </a:solidFill>
              </a:rPr>
              <a:t> y </a:t>
            </a:r>
            <a:r>
              <a:rPr lang="en-US" sz="2800" dirty="0" err="1">
                <a:solidFill>
                  <a:schemeClr val="accent1"/>
                </a:solidFill>
              </a:rPr>
              <a:t>m</a:t>
            </a:r>
            <a:r>
              <a:rPr lang="en-US" sz="2800" dirty="0" err="1" smtClean="0">
                <a:solidFill>
                  <a:schemeClr val="accent1"/>
                </a:solidFill>
              </a:rPr>
              <a:t>etodología</a:t>
            </a:r>
            <a:endParaRPr lang="en-US" sz="2800" dirty="0">
              <a:solidFill>
                <a:schemeClr val="accent1"/>
              </a:solidFill>
            </a:endParaRPr>
          </a:p>
          <a:p>
            <a:pPr>
              <a:spcBef>
                <a:spcPts val="0"/>
              </a:spcBef>
              <a:buNone/>
            </a:pPr>
            <a:endParaRPr dirty="0"/>
          </a:p>
        </p:txBody>
      </p:sp>
      <p:graphicFrame>
        <p:nvGraphicFramePr>
          <p:cNvPr id="115" name="Shape 115"/>
          <p:cNvGraphicFramePr/>
          <p:nvPr/>
        </p:nvGraphicFramePr>
        <p:xfrm>
          <a:off x="406987" y="1659067"/>
          <a:ext cx="8330025" cy="4907070"/>
        </p:xfrm>
        <a:graphic>
          <a:graphicData uri="http://schemas.openxmlformats.org/drawingml/2006/table">
            <a:tbl>
              <a:tblPr>
                <a:noFill/>
                <a:tableStyleId>{6110CAAF-13BD-4F49-83CD-03F79C18E288}</a:tableStyleId>
              </a:tblPr>
              <a:tblGrid>
                <a:gridCol w="3082050"/>
                <a:gridCol w="1439725"/>
                <a:gridCol w="3808250"/>
              </a:tblGrid>
              <a:tr h="409950">
                <a:tc>
                  <a:txBody>
                    <a:bodyPr/>
                    <a:lstStyle/>
                    <a:p>
                      <a:pPr marL="457200" lvl="0" indent="0" algn="l" rtl="0">
                        <a:spcBef>
                          <a:spcPts val="0"/>
                        </a:spcBef>
                        <a:buNone/>
                      </a:pPr>
                      <a:endParaRPr b="1" i="1">
                        <a:solidFill>
                          <a:schemeClr val="dk1"/>
                        </a:solidFill>
                      </a:endParaRPr>
                    </a:p>
                    <a:p>
                      <a:pPr marL="457200" lvl="0" indent="0" algn="l" rtl="0">
                        <a:spcBef>
                          <a:spcPts val="0"/>
                        </a:spcBef>
                        <a:buNone/>
                      </a:pPr>
                      <a:r>
                        <a:rPr lang="en-US" b="1" i="1">
                          <a:solidFill>
                            <a:schemeClr val="dk1"/>
                          </a:solidFill>
                        </a:rPr>
                        <a:t>Indicador Vitivinícola</a:t>
                      </a:r>
                    </a:p>
                  </a:txBody>
                  <a:tcPr marL="91425" marR="91425" marT="91425" marB="91425"/>
                </a:tc>
                <a:tc>
                  <a:txBody>
                    <a:bodyPr/>
                    <a:lstStyle/>
                    <a:p>
                      <a:pPr lvl="0" algn="ctr" rtl="0">
                        <a:spcBef>
                          <a:spcPts val="0"/>
                        </a:spcBef>
                        <a:buNone/>
                      </a:pPr>
                      <a:r>
                        <a:rPr lang="en-US" b="1" i="1">
                          <a:solidFill>
                            <a:schemeClr val="dk1"/>
                          </a:solidFill>
                        </a:rPr>
                        <a:t>Variable atmosférica</a:t>
                      </a:r>
                    </a:p>
                  </a:txBody>
                  <a:tcPr marL="91425" marR="91425" marT="91425" marB="91425"/>
                </a:tc>
                <a:tc>
                  <a:txBody>
                    <a:bodyPr/>
                    <a:lstStyle/>
                    <a:p>
                      <a:pPr lvl="0" algn="ctr" rtl="0">
                        <a:spcBef>
                          <a:spcPts val="0"/>
                        </a:spcBef>
                        <a:buNone/>
                      </a:pPr>
                      <a:r>
                        <a:rPr lang="en-US" b="1" i="1">
                          <a:solidFill>
                            <a:schemeClr val="dk1"/>
                          </a:solidFill>
                        </a:rPr>
                        <a:t>Método de cálculo</a:t>
                      </a:r>
                    </a:p>
                  </a:txBody>
                  <a:tcPr marL="91425" marR="91425" marT="91425" marB="91425"/>
                </a:tc>
              </a:tr>
              <a:tr h="396200">
                <a:tc>
                  <a:txBody>
                    <a:bodyPr/>
                    <a:lstStyle/>
                    <a:p>
                      <a:pPr marL="457200" lvl="0" indent="0" rtl="0">
                        <a:spcBef>
                          <a:spcPts val="0"/>
                        </a:spcBef>
                        <a:buNone/>
                      </a:pPr>
                      <a:r>
                        <a:rPr lang="en-US" i="1">
                          <a:solidFill>
                            <a:srgbClr val="434343"/>
                          </a:solidFill>
                        </a:rPr>
                        <a:t>Temperatura media anual</a:t>
                      </a:r>
                    </a:p>
                  </a:txBody>
                  <a:tcPr marL="91425" marR="91425" marT="91425" marB="91425"/>
                </a:tc>
                <a:tc>
                  <a:txBody>
                    <a:bodyPr/>
                    <a:lstStyle/>
                    <a:p>
                      <a:pPr lvl="0" algn="ctr" rtl="0">
                        <a:spcBef>
                          <a:spcPts val="0"/>
                        </a:spcBef>
                        <a:buNone/>
                      </a:pPr>
                      <a:r>
                        <a:rPr lang="en-US">
                          <a:solidFill>
                            <a:srgbClr val="434343"/>
                          </a:solidFill>
                        </a:rPr>
                        <a:t>Temp. media mensual</a:t>
                      </a:r>
                    </a:p>
                  </a:txBody>
                  <a:tcPr marL="91425" marR="91425" marT="91425" marB="91425"/>
                </a:tc>
                <a:tc>
                  <a:txBody>
                    <a:bodyPr/>
                    <a:lstStyle/>
                    <a:p>
                      <a:pPr lvl="0" algn="ctr" rtl="0">
                        <a:spcBef>
                          <a:spcPts val="0"/>
                        </a:spcBef>
                        <a:buNone/>
                      </a:pPr>
                      <a:r>
                        <a:rPr lang="en-US">
                          <a:solidFill>
                            <a:srgbClr val="434343"/>
                          </a:solidFill>
                        </a:rPr>
                        <a:t>Promedio de las temperaturas medias mensuales</a:t>
                      </a:r>
                    </a:p>
                  </a:txBody>
                  <a:tcPr marL="91425" marR="91425" marT="91425" marB="91425"/>
                </a:tc>
              </a:tr>
              <a:tr h="242750">
                <a:tc>
                  <a:txBody>
                    <a:bodyPr/>
                    <a:lstStyle/>
                    <a:p>
                      <a:pPr marL="457200" lvl="0" indent="0" rtl="0">
                        <a:spcBef>
                          <a:spcPts val="0"/>
                        </a:spcBef>
                        <a:buNone/>
                      </a:pPr>
                      <a:r>
                        <a:rPr lang="en-US" i="1">
                          <a:solidFill>
                            <a:srgbClr val="434343"/>
                          </a:solidFill>
                        </a:rPr>
                        <a:t>Temperatura media del ciclo vegetativo (Octubre-Abril)</a:t>
                      </a:r>
                    </a:p>
                  </a:txBody>
                  <a:tcPr marL="91425" marR="91425" marT="91425" marB="91425"/>
                </a:tc>
                <a:tc>
                  <a:txBody>
                    <a:bodyPr/>
                    <a:lstStyle/>
                    <a:p>
                      <a:pPr lvl="0" algn="ctr" rtl="0">
                        <a:spcBef>
                          <a:spcPts val="0"/>
                        </a:spcBef>
                        <a:buNone/>
                      </a:pPr>
                      <a:r>
                        <a:rPr lang="en-US">
                          <a:solidFill>
                            <a:srgbClr val="434343"/>
                          </a:solidFill>
                        </a:rPr>
                        <a:t>Temp. media mensual</a:t>
                      </a:r>
                    </a:p>
                  </a:txBody>
                  <a:tcPr marL="91425" marR="91425" marT="91425" marB="91425"/>
                </a:tc>
                <a:tc>
                  <a:txBody>
                    <a:bodyPr/>
                    <a:lstStyle/>
                    <a:p>
                      <a:pPr lvl="0" algn="ctr" rtl="0">
                        <a:spcBef>
                          <a:spcPts val="0"/>
                        </a:spcBef>
                        <a:buNone/>
                      </a:pPr>
                      <a:r>
                        <a:rPr lang="en-US">
                          <a:solidFill>
                            <a:srgbClr val="434343"/>
                          </a:solidFill>
                        </a:rPr>
                        <a:t>Promedio de las temperaturas medias mensuales para el periodo de Octubre a Abril</a:t>
                      </a:r>
                    </a:p>
                  </a:txBody>
                  <a:tcPr marL="91425" marR="91425" marT="91425" marB="91425"/>
                </a:tc>
              </a:tr>
              <a:tr h="242750">
                <a:tc>
                  <a:txBody>
                    <a:bodyPr/>
                    <a:lstStyle/>
                    <a:p>
                      <a:pPr marL="457200" lvl="0" indent="0" rtl="0">
                        <a:spcBef>
                          <a:spcPts val="0"/>
                        </a:spcBef>
                        <a:buNone/>
                      </a:pPr>
                      <a:r>
                        <a:rPr lang="en-US" i="1">
                          <a:solidFill>
                            <a:srgbClr val="434343"/>
                          </a:solidFill>
                        </a:rPr>
                        <a:t>Índice de Winkler para el periodo vegetativo (Oct-Abr)</a:t>
                      </a:r>
                    </a:p>
                  </a:txBody>
                  <a:tcPr marL="91425" marR="91425" marT="91425" marB="91425"/>
                </a:tc>
                <a:tc>
                  <a:txBody>
                    <a:bodyPr/>
                    <a:lstStyle/>
                    <a:p>
                      <a:pPr lvl="0" algn="ctr" rtl="0">
                        <a:spcBef>
                          <a:spcPts val="0"/>
                        </a:spcBef>
                        <a:buNone/>
                      </a:pPr>
                      <a:r>
                        <a:rPr lang="en-US">
                          <a:solidFill>
                            <a:srgbClr val="434343"/>
                          </a:solidFill>
                        </a:rPr>
                        <a:t>Temp. media mensual</a:t>
                      </a:r>
                    </a:p>
                  </a:txBody>
                  <a:tcPr marL="91425" marR="91425" marT="91425" marB="91425"/>
                </a:tc>
                <a:tc>
                  <a:txBody>
                    <a:bodyPr/>
                    <a:lstStyle/>
                    <a:p>
                      <a:pPr algn="ctr" rtl="0">
                        <a:spcBef>
                          <a:spcPts val="0"/>
                        </a:spcBef>
                        <a:buNone/>
                      </a:pPr>
                      <a:r>
                        <a:rPr lang="en-US">
                          <a:solidFill>
                            <a:srgbClr val="434343"/>
                          </a:solidFill>
                        </a:rPr>
                        <a:t>Temp.Media mensual de Oct-Abr menos diez grados, y para el numero de dias del mes</a:t>
                      </a:r>
                    </a:p>
                    <a:p>
                      <a:pPr algn="ctr" rtl="0">
                        <a:spcBef>
                          <a:spcPts val="0"/>
                        </a:spcBef>
                        <a:buNone/>
                      </a:pPr>
                      <a:endParaRPr>
                        <a:solidFill>
                          <a:srgbClr val="434343"/>
                        </a:solidFill>
                      </a:endParaRPr>
                    </a:p>
                    <a:p>
                      <a:pPr algn="ctr" rtl="0">
                        <a:spcBef>
                          <a:spcPts val="0"/>
                        </a:spcBef>
                        <a:buNone/>
                      </a:pPr>
                      <a:endParaRPr>
                        <a:solidFill>
                          <a:srgbClr val="434343"/>
                        </a:solidFill>
                      </a:endParaRPr>
                    </a:p>
                    <a:p>
                      <a:pPr lvl="0" algn="ctr" rtl="0">
                        <a:spcBef>
                          <a:spcPts val="0"/>
                        </a:spcBef>
                        <a:buNone/>
                      </a:pPr>
                      <a:endParaRPr>
                        <a:solidFill>
                          <a:srgbClr val="434343"/>
                        </a:solidFill>
                      </a:endParaRPr>
                    </a:p>
                  </a:txBody>
                  <a:tcPr marL="91425" marR="91425" marT="91425" marB="91425"/>
                </a:tc>
              </a:tr>
              <a:tr h="242750">
                <a:tc>
                  <a:txBody>
                    <a:bodyPr/>
                    <a:lstStyle/>
                    <a:p>
                      <a:pPr marL="457200" lvl="0" indent="0" rtl="0">
                        <a:spcBef>
                          <a:spcPts val="0"/>
                        </a:spcBef>
                        <a:buNone/>
                      </a:pPr>
                      <a:r>
                        <a:rPr lang="en-US" i="1">
                          <a:solidFill>
                            <a:srgbClr val="434343"/>
                          </a:solidFill>
                        </a:rPr>
                        <a:t>Winter severity index</a:t>
                      </a:r>
                    </a:p>
                  </a:txBody>
                  <a:tcPr marL="91425" marR="91425" marT="91425" marB="91425"/>
                </a:tc>
                <a:tc>
                  <a:txBody>
                    <a:bodyPr/>
                    <a:lstStyle/>
                    <a:p>
                      <a:pPr lvl="0" algn="ctr" rtl="0">
                        <a:spcBef>
                          <a:spcPts val="0"/>
                        </a:spcBef>
                        <a:buNone/>
                      </a:pPr>
                      <a:r>
                        <a:rPr lang="en-US">
                          <a:solidFill>
                            <a:srgbClr val="434343"/>
                          </a:solidFill>
                        </a:rPr>
                        <a:t>Temp. media mensual</a:t>
                      </a:r>
                    </a:p>
                  </a:txBody>
                  <a:tcPr marL="91425" marR="91425" marT="91425" marB="91425"/>
                </a:tc>
                <a:tc>
                  <a:txBody>
                    <a:bodyPr/>
                    <a:lstStyle/>
                    <a:p>
                      <a:pPr lvl="0" algn="ctr" rtl="0">
                        <a:spcBef>
                          <a:spcPts val="0"/>
                        </a:spcBef>
                        <a:buNone/>
                      </a:pPr>
                      <a:r>
                        <a:rPr lang="en-US">
                          <a:solidFill>
                            <a:srgbClr val="434343"/>
                          </a:solidFill>
                        </a:rPr>
                        <a:t>Temperatura mínima del conjunto de temperaturas medias mensuales</a:t>
                      </a:r>
                    </a:p>
                  </a:txBody>
                  <a:tcPr marL="91425" marR="91425" marT="91425" marB="91425"/>
                </a:tc>
              </a:tr>
              <a:tr h="242750">
                <a:tc>
                  <a:txBody>
                    <a:bodyPr/>
                    <a:lstStyle/>
                    <a:p>
                      <a:pPr marL="457200" lvl="0" indent="0" rtl="0">
                        <a:spcBef>
                          <a:spcPts val="0"/>
                        </a:spcBef>
                        <a:buNone/>
                      </a:pPr>
                      <a:r>
                        <a:rPr lang="en-US" i="1">
                          <a:solidFill>
                            <a:srgbClr val="434343"/>
                          </a:solidFill>
                        </a:rPr>
                        <a:t>Precipitación total anual </a:t>
                      </a:r>
                    </a:p>
                  </a:txBody>
                  <a:tcPr marL="91425" marR="91425" marT="91425" marB="91425"/>
                </a:tc>
                <a:tc>
                  <a:txBody>
                    <a:bodyPr/>
                    <a:lstStyle/>
                    <a:p>
                      <a:pPr lvl="0" algn="ctr" rtl="0">
                        <a:spcBef>
                          <a:spcPts val="0"/>
                        </a:spcBef>
                        <a:buNone/>
                      </a:pPr>
                      <a:r>
                        <a:rPr lang="en-US">
                          <a:solidFill>
                            <a:srgbClr val="434343"/>
                          </a:solidFill>
                        </a:rPr>
                        <a:t>Prec. total mensual</a:t>
                      </a:r>
                    </a:p>
                  </a:txBody>
                  <a:tcPr marL="91425" marR="91425" marT="91425" marB="91425"/>
                </a:tc>
                <a:tc>
                  <a:txBody>
                    <a:bodyPr/>
                    <a:lstStyle/>
                    <a:p>
                      <a:pPr lvl="0" algn="ctr" rtl="0">
                        <a:spcBef>
                          <a:spcPts val="0"/>
                        </a:spcBef>
                        <a:buNone/>
                      </a:pPr>
                      <a:r>
                        <a:rPr lang="en-US">
                          <a:solidFill>
                            <a:srgbClr val="434343"/>
                          </a:solidFill>
                        </a:rPr>
                        <a:t>Sumatorio de las precipitaciones mensuales</a:t>
                      </a:r>
                    </a:p>
                  </a:txBody>
                  <a:tcPr marL="91425" marR="91425" marT="91425" marB="91425"/>
                </a:tc>
              </a:tr>
              <a:tr h="242750">
                <a:tc>
                  <a:txBody>
                    <a:bodyPr/>
                    <a:lstStyle/>
                    <a:p>
                      <a:pPr marL="457200" lvl="0" indent="0" rtl="0">
                        <a:spcBef>
                          <a:spcPts val="0"/>
                        </a:spcBef>
                        <a:buNone/>
                      </a:pPr>
                      <a:r>
                        <a:rPr lang="en-US" i="1">
                          <a:solidFill>
                            <a:srgbClr val="434343"/>
                          </a:solidFill>
                        </a:rPr>
                        <a:t>Precipitación total Oct-Abr</a:t>
                      </a:r>
                    </a:p>
                  </a:txBody>
                  <a:tcPr marL="91425" marR="91425" marT="91425" marB="91425"/>
                </a:tc>
                <a:tc>
                  <a:txBody>
                    <a:bodyPr/>
                    <a:lstStyle/>
                    <a:p>
                      <a:pPr lvl="0" algn="ctr" rtl="0">
                        <a:spcBef>
                          <a:spcPts val="0"/>
                        </a:spcBef>
                        <a:buNone/>
                      </a:pPr>
                      <a:r>
                        <a:rPr lang="en-US">
                          <a:solidFill>
                            <a:srgbClr val="434343"/>
                          </a:solidFill>
                        </a:rPr>
                        <a:t>Prec. total mensual</a:t>
                      </a:r>
                    </a:p>
                  </a:txBody>
                  <a:tcPr marL="91425" marR="91425" marT="91425" marB="91425"/>
                </a:tc>
                <a:tc>
                  <a:txBody>
                    <a:bodyPr/>
                    <a:lstStyle/>
                    <a:p>
                      <a:pPr lvl="0" algn="ctr" rtl="0">
                        <a:spcBef>
                          <a:spcPts val="0"/>
                        </a:spcBef>
                        <a:buNone/>
                      </a:pPr>
                      <a:r>
                        <a:rPr lang="en-US">
                          <a:solidFill>
                            <a:srgbClr val="434343"/>
                          </a:solidFill>
                        </a:rPr>
                        <a:t>Sumatorio de las precipitaciones mensuales para el ciclo vegetativo</a:t>
                      </a:r>
                    </a:p>
                  </a:txBody>
                  <a:tcPr marL="91425" marR="91425" marT="91425" marB="91425"/>
                </a:tc>
              </a:tr>
            </a:tbl>
          </a:graphicData>
        </a:graphic>
      </p:graphicFrame>
      <p:pic>
        <p:nvPicPr>
          <p:cNvPr id="116" name="Shape 116"/>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5108325" y="4102099"/>
            <a:ext cx="1292524" cy="456099"/>
          </a:xfrm>
          <a:prstGeom prst="rect">
            <a:avLst/>
          </a:prstGeom>
          <a:noFill/>
          <a:ln>
            <a:noFill/>
          </a:ln>
        </p:spPr>
      </p:pic>
      <p:sp>
        <p:nvSpPr>
          <p:cNvPr id="117" name="Shape 117"/>
          <p:cNvSpPr txBox="1">
            <a:spLocks noGrp="1"/>
          </p:cNvSpPr>
          <p:nvPr>
            <p:ph type="body" idx="1"/>
          </p:nvPr>
        </p:nvSpPr>
        <p:spPr>
          <a:xfrm>
            <a:off x="6477050" y="4002287"/>
            <a:ext cx="2606399" cy="521999"/>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000" i="1">
                <a:solidFill>
                  <a:srgbClr val="434343"/>
                </a:solidFill>
              </a:rPr>
              <a:t>n</a:t>
            </a:r>
            <a:r>
              <a:rPr lang="en-US" sz="1000" i="1" baseline="-25000">
                <a:solidFill>
                  <a:srgbClr val="434343"/>
                </a:solidFill>
              </a:rPr>
              <a:t>m  </a:t>
            </a:r>
            <a:r>
              <a:rPr lang="en-US" sz="1000">
                <a:solidFill>
                  <a:srgbClr val="434343"/>
                </a:solidFill>
              </a:rPr>
              <a:t>es el número de días del mes </a:t>
            </a:r>
            <a:r>
              <a:rPr lang="en-US" sz="1000" i="1">
                <a:solidFill>
                  <a:srgbClr val="434343"/>
                </a:solidFill>
              </a:rPr>
              <a:t>m.</a:t>
            </a:r>
          </a:p>
          <a:p>
            <a:pPr marR="0" algn="l" rtl="0">
              <a:lnSpc>
                <a:spcPct val="100000"/>
              </a:lnSpc>
              <a:spcBef>
                <a:spcPts val="0"/>
              </a:spcBef>
              <a:spcAft>
                <a:spcPts val="0"/>
              </a:spcAft>
              <a:buNone/>
            </a:pPr>
            <a:r>
              <a:rPr lang="en-US" sz="1000">
                <a:solidFill>
                  <a:srgbClr val="434343"/>
                </a:solidFill>
              </a:rPr>
              <a:t>Los meses con </a:t>
            </a:r>
            <a:r>
              <a:rPr lang="en-US" sz="1000" i="1">
                <a:solidFill>
                  <a:srgbClr val="434343"/>
                </a:solidFill>
              </a:rPr>
              <a:t>T</a:t>
            </a:r>
            <a:r>
              <a:rPr lang="en-US" sz="1000" i="1" baseline="-25000">
                <a:solidFill>
                  <a:srgbClr val="434343"/>
                </a:solidFill>
              </a:rPr>
              <a:t>m</a:t>
            </a:r>
            <a:r>
              <a:rPr lang="en-US" sz="1000">
                <a:solidFill>
                  <a:srgbClr val="434343"/>
                </a:solidFill>
              </a:rPr>
              <a:t> &lt; 0º no se tienen</a:t>
            </a:r>
          </a:p>
          <a:p>
            <a:pPr marR="0" lvl="0" algn="l" rtl="0">
              <a:lnSpc>
                <a:spcPct val="100000"/>
              </a:lnSpc>
              <a:spcBef>
                <a:spcPts val="0"/>
              </a:spcBef>
              <a:spcAft>
                <a:spcPts val="0"/>
              </a:spcAft>
              <a:buNone/>
            </a:pPr>
            <a:r>
              <a:rPr lang="en-US" sz="1000">
                <a:solidFill>
                  <a:srgbClr val="434343"/>
                </a:solidFill>
              </a:rPr>
              <a:t> en cuenta.</a:t>
            </a:r>
          </a:p>
        </p:txBody>
      </p:sp>
      <p:sp>
        <p:nvSpPr>
          <p:cNvPr id="118" name="Shape 118"/>
          <p:cNvSpPr txBox="1">
            <a:spLocks noGrp="1"/>
          </p:cNvSpPr>
          <p:nvPr>
            <p:ph type="body" idx="2"/>
          </p:nvPr>
        </p:nvSpPr>
        <p:spPr>
          <a:xfrm>
            <a:off x="752700" y="937050"/>
            <a:ext cx="7333800" cy="696899"/>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2400" b="1" dirty="0" err="1">
                <a:solidFill>
                  <a:schemeClr val="dk1"/>
                </a:solidFill>
              </a:rPr>
              <a:t>Indicadores</a:t>
            </a:r>
            <a:r>
              <a:rPr lang="en-US" sz="2400" b="1" dirty="0">
                <a:solidFill>
                  <a:schemeClr val="dk1"/>
                </a:solidFill>
              </a:rPr>
              <a:t> </a:t>
            </a:r>
            <a:r>
              <a:rPr lang="en-US" sz="2400" b="1" dirty="0" err="1">
                <a:solidFill>
                  <a:schemeClr val="dk1"/>
                </a:solidFill>
              </a:rPr>
              <a:t>c</a:t>
            </a:r>
            <a:r>
              <a:rPr lang="en-US" sz="2400" b="1" dirty="0" err="1" smtClean="0">
                <a:solidFill>
                  <a:schemeClr val="dk1"/>
                </a:solidFill>
              </a:rPr>
              <a:t>limáticos</a:t>
            </a:r>
            <a:r>
              <a:rPr lang="en-US" sz="2400" b="1" dirty="0" smtClean="0">
                <a:solidFill>
                  <a:schemeClr val="dk1"/>
                </a:solidFill>
              </a:rPr>
              <a:t> </a:t>
            </a:r>
            <a:r>
              <a:rPr lang="en-US" sz="2400" b="1" dirty="0" err="1">
                <a:solidFill>
                  <a:schemeClr val="dk1"/>
                </a:solidFill>
              </a:rPr>
              <a:t>v</a:t>
            </a:r>
            <a:r>
              <a:rPr lang="en-US" sz="2400" b="1" dirty="0" err="1" smtClean="0">
                <a:solidFill>
                  <a:schemeClr val="dk1"/>
                </a:solidFill>
              </a:rPr>
              <a:t>itivinícolas</a:t>
            </a:r>
            <a:endParaRPr lang="en-US" sz="2400" b="1" dirty="0">
              <a:solidFill>
                <a:schemeClr val="dk1"/>
              </a:solidFill>
            </a:endParaRPr>
          </a:p>
          <a:p>
            <a:pPr marR="0" lvl="0" algn="l" rtl="0">
              <a:lnSpc>
                <a:spcPct val="100000"/>
              </a:lnSpc>
              <a:spcBef>
                <a:spcPts val="0"/>
              </a:spcBef>
              <a:spcAft>
                <a:spcPts val="0"/>
              </a:spcAft>
              <a:buNone/>
            </a:pPr>
            <a:endParaRPr sz="2000" dirty="0">
              <a:solidFill>
                <a:schemeClr val="dk1"/>
              </a:solidFill>
            </a:endParaRP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5" name="Shape 125"/>
          <p:cNvPicPr preferRelativeResize="0"/>
          <p:nvPr/>
        </p:nvPicPr>
        <p:blipFill rotWithShape="1">
          <a:blip r:embed="rId3">
            <a:alphaModFix/>
            <a:extLst>
              <a:ext uri="{28A0092B-C50C-407E-A947-70E740481C1C}">
                <a14:useLocalDpi xmlns:a14="http://schemas.microsoft.com/office/drawing/2010/main" val="0"/>
              </a:ext>
            </a:extLst>
          </a:blip>
          <a:srcRect/>
          <a:stretch/>
        </p:blipFill>
        <p:spPr>
          <a:xfrm>
            <a:off x="44200" y="2397420"/>
            <a:ext cx="2739298" cy="1636075"/>
          </a:xfrm>
          <a:prstGeom prst="rect">
            <a:avLst/>
          </a:prstGeom>
          <a:noFill/>
          <a:ln>
            <a:noFill/>
          </a:ln>
        </p:spPr>
      </p:pic>
      <p:sp>
        <p:nvSpPr>
          <p:cNvPr id="126" name="Shape 126"/>
          <p:cNvSpPr txBox="1">
            <a:spLocks noGrp="1"/>
          </p:cNvSpPr>
          <p:nvPr>
            <p:ph type="body" idx="1"/>
          </p:nvPr>
        </p:nvSpPr>
        <p:spPr>
          <a:xfrm>
            <a:off x="-110448" y="912836"/>
            <a:ext cx="9364896" cy="696899"/>
          </a:xfrm>
          <a:prstGeom prst="rect">
            <a:avLst/>
          </a:prstGeom>
          <a:noFill/>
          <a:ln>
            <a:noFill/>
          </a:ln>
        </p:spPr>
        <p:txBody>
          <a:bodyPr lIns="91425" tIns="45700" rIns="91425" bIns="45700" anchor="t" anchorCtr="0">
            <a:noAutofit/>
          </a:bodyPr>
          <a:lstStyle/>
          <a:p>
            <a:pPr marR="0" algn="ctr" rtl="0">
              <a:lnSpc>
                <a:spcPct val="100000"/>
              </a:lnSpc>
              <a:spcBef>
                <a:spcPts val="0"/>
              </a:spcBef>
              <a:spcAft>
                <a:spcPts val="0"/>
              </a:spcAft>
              <a:buNone/>
            </a:pPr>
            <a:r>
              <a:rPr lang="en-US" sz="2400" b="1" dirty="0" err="1">
                <a:solidFill>
                  <a:schemeClr val="dk1"/>
                </a:solidFill>
              </a:rPr>
              <a:t>Indicadores</a:t>
            </a:r>
            <a:r>
              <a:rPr lang="en-US" sz="2400" b="1" dirty="0">
                <a:solidFill>
                  <a:schemeClr val="dk1"/>
                </a:solidFill>
              </a:rPr>
              <a:t> </a:t>
            </a:r>
            <a:r>
              <a:rPr lang="en-US" sz="2400" b="1" dirty="0" err="1" smtClean="0">
                <a:solidFill>
                  <a:schemeClr val="dk1"/>
                </a:solidFill>
              </a:rPr>
              <a:t>climáticos</a:t>
            </a:r>
            <a:r>
              <a:rPr lang="en-US" sz="2400" b="1" dirty="0" smtClean="0">
                <a:solidFill>
                  <a:schemeClr val="dk1"/>
                </a:solidFill>
              </a:rPr>
              <a:t> </a:t>
            </a:r>
            <a:r>
              <a:rPr lang="en-US" sz="2400" b="1" dirty="0" err="1">
                <a:solidFill>
                  <a:schemeClr val="dk1"/>
                </a:solidFill>
              </a:rPr>
              <a:t>v</a:t>
            </a:r>
            <a:r>
              <a:rPr lang="en-US" sz="2400" b="1" dirty="0" err="1" smtClean="0">
                <a:solidFill>
                  <a:schemeClr val="dk1"/>
                </a:solidFill>
              </a:rPr>
              <a:t>itivinícolas</a:t>
            </a:r>
            <a:endParaRPr lang="en-US" sz="2400" b="1" dirty="0">
              <a:solidFill>
                <a:schemeClr val="dk1"/>
              </a:solidFill>
            </a:endParaRPr>
          </a:p>
          <a:p>
            <a:pPr marR="0" lvl="0" algn="ctr" rtl="0">
              <a:lnSpc>
                <a:spcPct val="100000"/>
              </a:lnSpc>
              <a:spcBef>
                <a:spcPts val="0"/>
              </a:spcBef>
              <a:spcAft>
                <a:spcPts val="0"/>
              </a:spcAft>
              <a:buNone/>
            </a:pPr>
            <a:r>
              <a:rPr lang="en-US" sz="2000" dirty="0">
                <a:solidFill>
                  <a:schemeClr val="dk1"/>
                </a:solidFill>
              </a:rPr>
              <a:t>ERA-Interim: 1986-2005</a:t>
            </a:r>
          </a:p>
        </p:txBody>
      </p:sp>
      <p:pic>
        <p:nvPicPr>
          <p:cNvPr id="127" name="Shape 127"/>
          <p:cNvPicPr preferRelativeResize="0"/>
          <p:nvPr/>
        </p:nvPicPr>
        <p:blipFill rotWithShape="1">
          <a:blip r:embed="rId4">
            <a:alphaModFix/>
            <a:extLst>
              <a:ext uri="{28A0092B-C50C-407E-A947-70E740481C1C}">
                <a14:useLocalDpi xmlns:a14="http://schemas.microsoft.com/office/drawing/2010/main" val="0"/>
              </a:ext>
            </a:extLst>
          </a:blip>
          <a:srcRect/>
          <a:stretch/>
        </p:blipFill>
        <p:spPr>
          <a:xfrm>
            <a:off x="2987169" y="2394900"/>
            <a:ext cx="2887949" cy="1636075"/>
          </a:xfrm>
          <a:prstGeom prst="rect">
            <a:avLst/>
          </a:prstGeom>
          <a:noFill/>
          <a:ln>
            <a:noFill/>
          </a:ln>
        </p:spPr>
      </p:pic>
      <p:pic>
        <p:nvPicPr>
          <p:cNvPr id="128" name="Shape 128"/>
          <p:cNvPicPr preferRelativeResize="0"/>
          <p:nvPr/>
        </p:nvPicPr>
        <p:blipFill rotWithShape="1">
          <a:blip r:embed="rId5">
            <a:alphaModFix/>
            <a:extLst>
              <a:ext uri="{28A0092B-C50C-407E-A947-70E740481C1C}">
                <a14:useLocalDpi xmlns:a14="http://schemas.microsoft.com/office/drawing/2010/main" val="0"/>
              </a:ext>
            </a:extLst>
          </a:blip>
          <a:srcRect/>
          <a:stretch/>
        </p:blipFill>
        <p:spPr>
          <a:xfrm>
            <a:off x="6078800" y="2378675"/>
            <a:ext cx="2926501" cy="1636075"/>
          </a:xfrm>
          <a:prstGeom prst="rect">
            <a:avLst/>
          </a:prstGeom>
          <a:noFill/>
          <a:ln>
            <a:noFill/>
          </a:ln>
        </p:spPr>
      </p:pic>
      <p:pic>
        <p:nvPicPr>
          <p:cNvPr id="129" name="Shape 129"/>
          <p:cNvPicPr preferRelativeResize="0"/>
          <p:nvPr/>
        </p:nvPicPr>
        <p:blipFill rotWithShape="1">
          <a:blip r:embed="rId6">
            <a:alphaModFix/>
            <a:extLst>
              <a:ext uri="{28A0092B-C50C-407E-A947-70E740481C1C}">
                <a14:useLocalDpi xmlns:a14="http://schemas.microsoft.com/office/drawing/2010/main" val="0"/>
              </a:ext>
            </a:extLst>
          </a:blip>
          <a:srcRect/>
          <a:stretch/>
        </p:blipFill>
        <p:spPr>
          <a:xfrm>
            <a:off x="81775" y="4801900"/>
            <a:ext cx="2706051" cy="1620824"/>
          </a:xfrm>
          <a:prstGeom prst="rect">
            <a:avLst/>
          </a:prstGeom>
          <a:noFill/>
          <a:ln>
            <a:noFill/>
          </a:ln>
        </p:spPr>
      </p:pic>
      <p:sp>
        <p:nvSpPr>
          <p:cNvPr id="130" name="Shape 130"/>
          <p:cNvSpPr txBox="1"/>
          <p:nvPr/>
        </p:nvSpPr>
        <p:spPr>
          <a:xfrm>
            <a:off x="5462125" y="1853575"/>
            <a:ext cx="88800" cy="18000"/>
          </a:xfrm>
          <a:prstGeom prst="rect">
            <a:avLst/>
          </a:prstGeom>
          <a:noFill/>
          <a:ln>
            <a:noFill/>
          </a:ln>
        </p:spPr>
        <p:txBody>
          <a:bodyPr lIns="91425" tIns="91425" rIns="91425" bIns="91425" anchor="t" anchorCtr="0">
            <a:noAutofit/>
          </a:bodyPr>
          <a:lstStyle/>
          <a:p>
            <a:pPr>
              <a:spcBef>
                <a:spcPts val="0"/>
              </a:spcBef>
              <a:buNone/>
            </a:pPr>
            <a:endParaRPr/>
          </a:p>
        </p:txBody>
      </p:sp>
      <p:pic>
        <p:nvPicPr>
          <p:cNvPr id="131" name="Shape 131"/>
          <p:cNvPicPr preferRelativeResize="0"/>
          <p:nvPr/>
        </p:nvPicPr>
        <p:blipFill rotWithShape="1">
          <a:blip r:embed="rId7">
            <a:alphaModFix/>
            <a:extLst>
              <a:ext uri="{28A0092B-C50C-407E-A947-70E740481C1C}">
                <a14:useLocalDpi xmlns:a14="http://schemas.microsoft.com/office/drawing/2010/main" val="0"/>
              </a:ext>
            </a:extLst>
          </a:blip>
          <a:srcRect l="36552" t="33955" r="16650" b="23626"/>
          <a:stretch/>
        </p:blipFill>
        <p:spPr>
          <a:xfrm>
            <a:off x="2976575" y="4794275"/>
            <a:ext cx="2887949" cy="1636075"/>
          </a:xfrm>
          <a:prstGeom prst="rect">
            <a:avLst/>
          </a:prstGeom>
          <a:noFill/>
          <a:ln>
            <a:noFill/>
          </a:ln>
        </p:spPr>
      </p:pic>
      <p:pic>
        <p:nvPicPr>
          <p:cNvPr id="132" name="Shape 132"/>
          <p:cNvPicPr preferRelativeResize="0"/>
          <p:nvPr/>
        </p:nvPicPr>
        <p:blipFill rotWithShape="1">
          <a:blip r:embed="rId8">
            <a:alphaModFix/>
            <a:extLst>
              <a:ext uri="{28A0092B-C50C-407E-A947-70E740481C1C}">
                <a14:useLocalDpi xmlns:a14="http://schemas.microsoft.com/office/drawing/2010/main" val="0"/>
              </a:ext>
            </a:extLst>
          </a:blip>
          <a:srcRect l="37636" t="34103" r="15673" b="23803"/>
          <a:stretch/>
        </p:blipFill>
        <p:spPr>
          <a:xfrm>
            <a:off x="6096925" y="4818062"/>
            <a:ext cx="2887949" cy="1588500"/>
          </a:xfrm>
          <a:prstGeom prst="rect">
            <a:avLst/>
          </a:prstGeom>
          <a:noFill/>
          <a:ln>
            <a:noFill/>
          </a:ln>
        </p:spPr>
      </p:pic>
      <p:sp>
        <p:nvSpPr>
          <p:cNvPr id="133" name="Shape 133"/>
          <p:cNvSpPr txBox="1">
            <a:spLocks noGrp="1"/>
          </p:cNvSpPr>
          <p:nvPr>
            <p:ph type="body" idx="2"/>
          </p:nvPr>
        </p:nvSpPr>
        <p:spPr>
          <a:xfrm>
            <a:off x="218272" y="1993703"/>
            <a:ext cx="2573999" cy="3621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err="1">
                <a:solidFill>
                  <a:schemeClr val="dk1"/>
                </a:solidFill>
              </a:rPr>
              <a:t>Temperatura</a:t>
            </a:r>
            <a:r>
              <a:rPr lang="en-US" sz="1600" dirty="0">
                <a:solidFill>
                  <a:schemeClr val="dk1"/>
                </a:solidFill>
              </a:rPr>
              <a:t> </a:t>
            </a:r>
            <a:r>
              <a:rPr lang="en-US" sz="1600" dirty="0" smtClean="0">
                <a:solidFill>
                  <a:schemeClr val="dk1"/>
                </a:solidFill>
              </a:rPr>
              <a:t>media </a:t>
            </a:r>
            <a:r>
              <a:rPr lang="en-US" sz="1600" dirty="0" err="1" smtClean="0">
                <a:solidFill>
                  <a:schemeClr val="dk1"/>
                </a:solidFill>
              </a:rPr>
              <a:t>anual</a:t>
            </a:r>
            <a:endParaRPr lang="en-US" sz="1600" dirty="0">
              <a:solidFill>
                <a:schemeClr val="dk1"/>
              </a:solidFill>
            </a:endParaRPr>
          </a:p>
        </p:txBody>
      </p:sp>
      <p:sp>
        <p:nvSpPr>
          <p:cNvPr id="134" name="Shape 134"/>
          <p:cNvSpPr txBox="1">
            <a:spLocks noGrp="1"/>
          </p:cNvSpPr>
          <p:nvPr>
            <p:ph type="body" idx="3"/>
          </p:nvPr>
        </p:nvSpPr>
        <p:spPr>
          <a:xfrm>
            <a:off x="3001113" y="1973252"/>
            <a:ext cx="2838872" cy="3621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err="1">
                <a:solidFill>
                  <a:schemeClr val="dk1"/>
                </a:solidFill>
              </a:rPr>
              <a:t>Temperatura</a:t>
            </a:r>
            <a:r>
              <a:rPr lang="en-US" sz="1600" dirty="0">
                <a:solidFill>
                  <a:schemeClr val="dk1"/>
                </a:solidFill>
              </a:rPr>
              <a:t> </a:t>
            </a:r>
            <a:r>
              <a:rPr lang="en-US" sz="1600" dirty="0" smtClean="0">
                <a:solidFill>
                  <a:schemeClr val="dk1"/>
                </a:solidFill>
              </a:rPr>
              <a:t>media </a:t>
            </a:r>
            <a:r>
              <a:rPr lang="en-US" sz="1600" dirty="0">
                <a:solidFill>
                  <a:schemeClr val="dk1"/>
                </a:solidFill>
              </a:rPr>
              <a:t>Oct-</a:t>
            </a:r>
            <a:r>
              <a:rPr lang="en-US" sz="1600" dirty="0" err="1">
                <a:solidFill>
                  <a:schemeClr val="dk1"/>
                </a:solidFill>
              </a:rPr>
              <a:t>Abr</a:t>
            </a:r>
            <a:endParaRPr lang="en-US" sz="1600" dirty="0">
              <a:solidFill>
                <a:schemeClr val="dk1"/>
              </a:solidFill>
            </a:endParaRPr>
          </a:p>
        </p:txBody>
      </p:sp>
      <p:sp>
        <p:nvSpPr>
          <p:cNvPr id="135" name="Shape 135"/>
          <p:cNvSpPr txBox="1">
            <a:spLocks noGrp="1"/>
          </p:cNvSpPr>
          <p:nvPr>
            <p:ph type="body" idx="4"/>
          </p:nvPr>
        </p:nvSpPr>
        <p:spPr>
          <a:xfrm>
            <a:off x="6318867" y="1993703"/>
            <a:ext cx="2573999" cy="3621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a:solidFill>
                  <a:schemeClr val="dk1"/>
                </a:solidFill>
              </a:rPr>
              <a:t>Índice de Winkler Oct-Abr</a:t>
            </a:r>
          </a:p>
        </p:txBody>
      </p:sp>
      <p:sp>
        <p:nvSpPr>
          <p:cNvPr id="136" name="Shape 136"/>
          <p:cNvSpPr txBox="1">
            <a:spLocks noGrp="1"/>
          </p:cNvSpPr>
          <p:nvPr>
            <p:ph type="body" idx="5"/>
          </p:nvPr>
        </p:nvSpPr>
        <p:spPr>
          <a:xfrm>
            <a:off x="427347" y="4405463"/>
            <a:ext cx="2150399" cy="3621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a:solidFill>
                  <a:schemeClr val="dk1"/>
                </a:solidFill>
              </a:rPr>
              <a:t>Winter </a:t>
            </a:r>
            <a:r>
              <a:rPr lang="en-US" sz="1600" dirty="0" smtClean="0">
                <a:solidFill>
                  <a:schemeClr val="dk1"/>
                </a:solidFill>
              </a:rPr>
              <a:t>severity </a:t>
            </a:r>
            <a:r>
              <a:rPr lang="en-US" sz="1600" dirty="0">
                <a:solidFill>
                  <a:schemeClr val="dk1"/>
                </a:solidFill>
              </a:rPr>
              <a:t>i</a:t>
            </a:r>
            <a:r>
              <a:rPr lang="en-US" sz="1600" dirty="0" smtClean="0">
                <a:solidFill>
                  <a:schemeClr val="dk1"/>
                </a:solidFill>
              </a:rPr>
              <a:t>ndex</a:t>
            </a:r>
            <a:endParaRPr lang="en-US" sz="1600" dirty="0">
              <a:solidFill>
                <a:schemeClr val="dk1"/>
              </a:solidFill>
            </a:endParaRPr>
          </a:p>
        </p:txBody>
      </p:sp>
      <p:sp>
        <p:nvSpPr>
          <p:cNvPr id="137" name="Shape 137"/>
          <p:cNvSpPr txBox="1">
            <a:spLocks noGrp="1"/>
          </p:cNvSpPr>
          <p:nvPr>
            <p:ph type="body" idx="6"/>
          </p:nvPr>
        </p:nvSpPr>
        <p:spPr>
          <a:xfrm>
            <a:off x="6477275" y="4405451"/>
            <a:ext cx="2215800" cy="3621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a:solidFill>
                  <a:schemeClr val="dk1"/>
                </a:solidFill>
              </a:rPr>
              <a:t>Precipitación Oct-Abr</a:t>
            </a:r>
          </a:p>
        </p:txBody>
      </p:sp>
      <p:sp>
        <p:nvSpPr>
          <p:cNvPr id="138" name="Shape 138"/>
          <p:cNvSpPr txBox="1">
            <a:spLocks noGrp="1"/>
          </p:cNvSpPr>
          <p:nvPr>
            <p:ph type="body" idx="7"/>
          </p:nvPr>
        </p:nvSpPr>
        <p:spPr>
          <a:xfrm>
            <a:off x="3265244" y="4405455"/>
            <a:ext cx="2706000" cy="3621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None/>
            </a:pPr>
            <a:r>
              <a:rPr lang="en-US" sz="1600" dirty="0" err="1">
                <a:solidFill>
                  <a:schemeClr val="dk1"/>
                </a:solidFill>
              </a:rPr>
              <a:t>Precipitación</a:t>
            </a:r>
            <a:r>
              <a:rPr lang="en-US" sz="1600" dirty="0">
                <a:solidFill>
                  <a:schemeClr val="dk1"/>
                </a:solidFill>
              </a:rPr>
              <a:t> </a:t>
            </a:r>
            <a:r>
              <a:rPr lang="en-US" sz="1600" dirty="0" smtClean="0">
                <a:solidFill>
                  <a:schemeClr val="dk1"/>
                </a:solidFill>
              </a:rPr>
              <a:t>total </a:t>
            </a:r>
            <a:r>
              <a:rPr lang="en-US" sz="1600" dirty="0" err="1">
                <a:solidFill>
                  <a:schemeClr val="dk1"/>
                </a:solidFill>
              </a:rPr>
              <a:t>a</a:t>
            </a:r>
            <a:r>
              <a:rPr lang="en-US" sz="1600" dirty="0" err="1" smtClean="0">
                <a:solidFill>
                  <a:schemeClr val="dk1"/>
                </a:solidFill>
              </a:rPr>
              <a:t>nual</a:t>
            </a:r>
            <a:endParaRPr lang="en-US" sz="1600" dirty="0">
              <a:solidFill>
                <a:schemeClr val="dk1"/>
              </a:solidFill>
            </a:endParaRPr>
          </a:p>
        </p:txBody>
      </p:sp>
      <p:sp>
        <p:nvSpPr>
          <p:cNvPr id="18" name="Shape 114"/>
          <p:cNvSpPr txBox="1">
            <a:spLocks noGrp="1"/>
          </p:cNvSpPr>
          <p:nvPr>
            <p:ph type="title"/>
          </p:nvPr>
        </p:nvSpPr>
        <p:spPr>
          <a:xfrm>
            <a:off x="396876" y="144431"/>
            <a:ext cx="6191400" cy="696899"/>
          </a:xfrm>
          <a:prstGeom prst="rect">
            <a:avLst/>
          </a:prstGeom>
        </p:spPr>
        <p:txBody>
          <a:bodyPr lIns="91425" tIns="91425" rIns="91425" bIns="91425" anchor="t" anchorCtr="0">
            <a:noAutofit/>
          </a:bodyPr>
          <a:lstStyle/>
          <a:p>
            <a:pPr lvl="0" rtl="0">
              <a:spcBef>
                <a:spcPts val="0"/>
              </a:spcBef>
              <a:buClr>
                <a:schemeClr val="accent1"/>
              </a:buClr>
              <a:buSzPct val="25000"/>
              <a:buFont typeface="Arial"/>
              <a:buNone/>
            </a:pPr>
            <a:r>
              <a:rPr lang="en-US" sz="2800" dirty="0" err="1">
                <a:solidFill>
                  <a:schemeClr val="accent1"/>
                </a:solidFill>
              </a:rPr>
              <a:t>Datos</a:t>
            </a:r>
            <a:r>
              <a:rPr lang="en-US" sz="2800" dirty="0">
                <a:solidFill>
                  <a:schemeClr val="accent1"/>
                </a:solidFill>
              </a:rPr>
              <a:t> y </a:t>
            </a:r>
            <a:r>
              <a:rPr lang="en-US" sz="2800" dirty="0" err="1">
                <a:solidFill>
                  <a:schemeClr val="accent1"/>
                </a:solidFill>
              </a:rPr>
              <a:t>m</a:t>
            </a:r>
            <a:r>
              <a:rPr lang="en-US" sz="2800" dirty="0" err="1" smtClean="0">
                <a:solidFill>
                  <a:schemeClr val="accent1"/>
                </a:solidFill>
              </a:rPr>
              <a:t>etodología</a:t>
            </a:r>
            <a:endParaRPr lang="en-US" sz="2800" dirty="0">
              <a:solidFill>
                <a:schemeClr val="accent1"/>
              </a:solidFill>
            </a:endParaRPr>
          </a:p>
          <a:p>
            <a:pPr>
              <a:spcBef>
                <a:spcPts val="0"/>
              </a:spcBef>
              <a:buNone/>
            </a:pPr>
            <a:endParaRPr dirty="0"/>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p:nvPr/>
        </p:nvSpPr>
        <p:spPr>
          <a:xfrm>
            <a:off x="533075" y="789900"/>
            <a:ext cx="8229600" cy="3000000"/>
          </a:xfrm>
          <a:prstGeom prst="rect">
            <a:avLst/>
          </a:prstGeom>
          <a:noFill/>
          <a:ln>
            <a:noFill/>
          </a:ln>
        </p:spPr>
        <p:txBody>
          <a:bodyPr lIns="91425" tIns="91425" rIns="91425" bIns="91425" anchor="ctr" anchorCtr="0">
            <a:noAutofit/>
          </a:bodyPr>
          <a:lstStyle/>
          <a:p>
            <a:pPr lvl="0" rtl="0">
              <a:spcBef>
                <a:spcPts val="0"/>
              </a:spcBef>
              <a:buNone/>
            </a:pPr>
            <a:r>
              <a:rPr lang="en-US" sz="2400">
                <a:solidFill>
                  <a:srgbClr val="434343"/>
                </a:solidFill>
              </a:rPr>
              <a:t>Condiciones climatológicas actuales dadas por ERA-Interim en el periodo 1985-2005.</a:t>
            </a:r>
          </a:p>
        </p:txBody>
      </p:sp>
      <p:sp>
        <p:nvSpPr>
          <p:cNvPr id="144" name="Shape 144"/>
          <p:cNvSpPr txBox="1">
            <a:spLocks noGrp="1"/>
          </p:cNvSpPr>
          <p:nvPr>
            <p:ph type="title"/>
          </p:nvPr>
        </p:nvSpPr>
        <p:spPr>
          <a:xfrm>
            <a:off x="396876" y="144431"/>
            <a:ext cx="6191400" cy="696899"/>
          </a:xfrm>
          <a:prstGeom prst="rect">
            <a:avLst/>
          </a:prstGeom>
        </p:spPr>
        <p:txBody>
          <a:bodyPr lIns="91425" tIns="91425" rIns="91425" bIns="91425" anchor="t" anchorCtr="0">
            <a:noAutofit/>
          </a:bodyPr>
          <a:lstStyle/>
          <a:p>
            <a:pPr lvl="0" rtl="0">
              <a:spcBef>
                <a:spcPts val="0"/>
              </a:spcBef>
              <a:buClr>
                <a:schemeClr val="accent1"/>
              </a:buClr>
              <a:buSzPct val="25000"/>
              <a:buFont typeface="Arial"/>
              <a:buNone/>
            </a:pPr>
            <a:r>
              <a:rPr lang="en-US" sz="2800" dirty="0" err="1">
                <a:solidFill>
                  <a:schemeClr val="accent1"/>
                </a:solidFill>
              </a:rPr>
              <a:t>Datos</a:t>
            </a:r>
            <a:r>
              <a:rPr lang="en-US" sz="2800" dirty="0">
                <a:solidFill>
                  <a:schemeClr val="accent1"/>
                </a:solidFill>
              </a:rPr>
              <a:t> y </a:t>
            </a:r>
            <a:r>
              <a:rPr lang="en-US" sz="2800" dirty="0" err="1">
                <a:solidFill>
                  <a:schemeClr val="accent1"/>
                </a:solidFill>
              </a:rPr>
              <a:t>m</a:t>
            </a:r>
            <a:r>
              <a:rPr lang="en-US" sz="2800" dirty="0" err="1" smtClean="0">
                <a:solidFill>
                  <a:schemeClr val="accent1"/>
                </a:solidFill>
              </a:rPr>
              <a:t>etodología</a:t>
            </a:r>
            <a:endParaRPr lang="en-US" sz="2800" dirty="0">
              <a:solidFill>
                <a:schemeClr val="accent1"/>
              </a:solidFill>
            </a:endParaRPr>
          </a:p>
          <a:p>
            <a:pPr>
              <a:spcBef>
                <a:spcPts val="0"/>
              </a:spcBef>
              <a:buNone/>
            </a:pPr>
            <a:endParaRPr dirty="0"/>
          </a:p>
        </p:txBody>
      </p:sp>
      <p:sp>
        <p:nvSpPr>
          <p:cNvPr id="145" name="Shape 145"/>
          <p:cNvSpPr txBox="1">
            <a:spLocks noGrp="1"/>
          </p:cNvSpPr>
          <p:nvPr>
            <p:ph type="body" idx="1"/>
          </p:nvPr>
        </p:nvSpPr>
        <p:spPr>
          <a:xfrm>
            <a:off x="533175" y="3728600"/>
            <a:ext cx="8229600" cy="4215900"/>
          </a:xfrm>
          <a:prstGeom prst="rect">
            <a:avLst/>
          </a:prstGeom>
        </p:spPr>
        <p:txBody>
          <a:bodyPr lIns="91425" tIns="91425" rIns="91425" bIns="91425" anchor="t" anchorCtr="0">
            <a:noAutofit/>
          </a:bodyPr>
          <a:lstStyle/>
          <a:p>
            <a:pPr lvl="0" algn="ctr" rtl="0">
              <a:spcBef>
                <a:spcPts val="0"/>
              </a:spcBef>
              <a:buNone/>
            </a:pPr>
            <a:endParaRPr sz="3000">
              <a:solidFill>
                <a:srgbClr val="434343"/>
              </a:solidFill>
            </a:endParaRPr>
          </a:p>
          <a:p>
            <a:pPr lvl="0" algn="just" rtl="0">
              <a:spcBef>
                <a:spcPts val="0"/>
              </a:spcBef>
              <a:buNone/>
            </a:pPr>
            <a:r>
              <a:rPr lang="en-US" sz="2400">
                <a:solidFill>
                  <a:srgbClr val="434343"/>
                </a:solidFill>
              </a:rPr>
              <a:t>Diferencia entre los valores simulados para el modelo CCSM4 en el futuro (2031-2050) y los valores simulados para el presente (1985-2005):</a:t>
            </a:r>
          </a:p>
          <a:p>
            <a:pPr lvl="0" algn="l" rtl="0">
              <a:spcBef>
                <a:spcPts val="0"/>
              </a:spcBef>
              <a:buNone/>
            </a:pPr>
            <a:endParaRPr sz="3000"/>
          </a:p>
          <a:p>
            <a:pPr lvl="0" rtl="0">
              <a:spcBef>
                <a:spcPts val="0"/>
              </a:spcBef>
              <a:buNone/>
            </a:pPr>
            <a:r>
              <a:rPr lang="en-US" sz="2800" i="1"/>
              <a:t>Cambio climático = </a:t>
            </a:r>
            <a:r>
              <a:rPr lang="en-US" sz="2800"/>
              <a:t> </a:t>
            </a:r>
            <a:r>
              <a:rPr lang="en-US" sz="2800" i="1"/>
              <a:t>CCSM4</a:t>
            </a:r>
            <a:r>
              <a:rPr lang="en-US" sz="2800" i="1" baseline="-25000"/>
              <a:t>2031-2050</a:t>
            </a:r>
            <a:r>
              <a:rPr lang="en-US" sz="2800" i="1"/>
              <a:t>- CCSM4</a:t>
            </a:r>
            <a:r>
              <a:rPr lang="en-US" sz="2800" i="1" baseline="-25000"/>
              <a:t>1985-2005</a:t>
            </a:r>
          </a:p>
          <a:p>
            <a:pPr lvl="0" rtl="0">
              <a:spcBef>
                <a:spcPts val="0"/>
              </a:spcBef>
              <a:buNone/>
            </a:pPr>
            <a:endParaRPr/>
          </a:p>
        </p:txBody>
      </p:sp>
      <p:sp>
        <p:nvSpPr>
          <p:cNvPr id="146" name="Shape 146"/>
          <p:cNvSpPr txBox="1">
            <a:spLocks noGrp="1"/>
          </p:cNvSpPr>
          <p:nvPr>
            <p:ph type="body" idx="2"/>
          </p:nvPr>
        </p:nvSpPr>
        <p:spPr>
          <a:xfrm>
            <a:off x="396875" y="3347600"/>
            <a:ext cx="8365799" cy="696899"/>
          </a:xfrm>
          <a:prstGeom prst="rect">
            <a:avLst/>
          </a:prstGeom>
          <a:noFill/>
          <a:ln>
            <a:noFill/>
          </a:ln>
        </p:spPr>
        <p:txBody>
          <a:bodyPr lIns="91425" tIns="45700" rIns="91425" bIns="45700" anchor="t" anchorCtr="0">
            <a:noAutofit/>
          </a:bodyPr>
          <a:lstStyle/>
          <a:p>
            <a:pPr marR="0" algn="ctr" rtl="0">
              <a:lnSpc>
                <a:spcPct val="100000"/>
              </a:lnSpc>
              <a:spcBef>
                <a:spcPts val="0"/>
              </a:spcBef>
              <a:spcAft>
                <a:spcPts val="0"/>
              </a:spcAft>
              <a:buNone/>
            </a:pPr>
            <a:r>
              <a:rPr lang="en-US" sz="2400" b="1">
                <a:solidFill>
                  <a:schemeClr val="dk1"/>
                </a:solidFill>
              </a:rPr>
              <a:t>Estimación de la evolución climática</a:t>
            </a:r>
          </a:p>
          <a:p>
            <a:pPr marR="0" lvl="0" algn="ctr" rtl="0">
              <a:lnSpc>
                <a:spcPct val="100000"/>
              </a:lnSpc>
              <a:spcBef>
                <a:spcPts val="0"/>
              </a:spcBef>
              <a:spcAft>
                <a:spcPts val="0"/>
              </a:spcAft>
              <a:buNone/>
            </a:pPr>
            <a:r>
              <a:rPr lang="en-US" sz="2400" b="1">
                <a:solidFill>
                  <a:schemeClr val="dk1"/>
                </a:solidFill>
              </a:rPr>
              <a:t> para el horizonte 2050</a:t>
            </a:r>
          </a:p>
        </p:txBody>
      </p:sp>
      <p:sp>
        <p:nvSpPr>
          <p:cNvPr id="147" name="Shape 147"/>
          <p:cNvSpPr txBox="1">
            <a:spLocks noGrp="1"/>
          </p:cNvSpPr>
          <p:nvPr>
            <p:ph type="body" idx="3"/>
          </p:nvPr>
        </p:nvSpPr>
        <p:spPr>
          <a:xfrm>
            <a:off x="1316400" y="1018500"/>
            <a:ext cx="6511199" cy="696899"/>
          </a:xfrm>
          <a:prstGeom prst="rect">
            <a:avLst/>
          </a:prstGeom>
          <a:noFill/>
          <a:ln>
            <a:noFill/>
          </a:ln>
        </p:spPr>
        <p:txBody>
          <a:bodyPr lIns="91425" tIns="45700" rIns="91425" bIns="45700" anchor="t" anchorCtr="0">
            <a:noAutofit/>
          </a:bodyPr>
          <a:lstStyle/>
          <a:p>
            <a:pPr marR="0" lvl="0" algn="ctr" rtl="0">
              <a:lnSpc>
                <a:spcPct val="100000"/>
              </a:lnSpc>
              <a:spcBef>
                <a:spcPts val="0"/>
              </a:spcBef>
              <a:spcAft>
                <a:spcPts val="0"/>
              </a:spcAft>
              <a:buNone/>
            </a:pPr>
            <a:r>
              <a:rPr lang="en-US" sz="2400" b="1">
                <a:solidFill>
                  <a:schemeClr val="dk1"/>
                </a:solidFill>
              </a:rPr>
              <a:t>Estimación de las condiciones climatológicas actuales</a:t>
            </a: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1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1586</Words>
  <Application>Microsoft Office PowerPoint</Application>
  <PresentationFormat>Personalizado</PresentationFormat>
  <Paragraphs>820</Paragraphs>
  <Slides>22</Slides>
  <Notes>22</Notes>
  <HiddenSlides>0</HiddenSlides>
  <MMClips>0</MMClips>
  <ScaleCrop>false</ScaleCrop>
  <HeadingPairs>
    <vt:vector size="6" baseType="variant">
      <vt:variant>
        <vt:lpstr>Fuentes usadas</vt:lpstr>
      </vt:variant>
      <vt:variant>
        <vt:i4>2</vt:i4>
      </vt:variant>
      <vt:variant>
        <vt:lpstr>Tema</vt:lpstr>
      </vt:variant>
      <vt:variant>
        <vt:i4>5</vt:i4>
      </vt:variant>
      <vt:variant>
        <vt:lpstr>Títulos de diapositiva</vt:lpstr>
      </vt:variant>
      <vt:variant>
        <vt:i4>22</vt:i4>
      </vt:variant>
    </vt:vector>
  </HeadingPairs>
  <TitlesOfParts>
    <vt:vector size="29" baseType="lpstr">
      <vt:lpstr>Arial</vt:lpstr>
      <vt:lpstr>Calibri</vt:lpstr>
      <vt:lpstr>1_Office Theme</vt:lpstr>
      <vt:lpstr>7_Office Theme</vt:lpstr>
      <vt:lpstr>2_Office Theme</vt:lpstr>
      <vt:lpstr>3_Office Theme</vt:lpstr>
      <vt:lpstr>9_Office Theme</vt:lpstr>
      <vt:lpstr>Presentación de PowerPoint</vt:lpstr>
      <vt:lpstr>Introducción y objetivos</vt:lpstr>
      <vt:lpstr>Introducción y objetivos </vt:lpstr>
      <vt:lpstr>Introducción y objetivos </vt:lpstr>
      <vt:lpstr>Datos y metodología</vt:lpstr>
      <vt:lpstr>Datos y metodología </vt:lpstr>
      <vt:lpstr>Datos y metodología </vt:lpstr>
      <vt:lpstr>Datos y metodología </vt:lpstr>
      <vt:lpstr>Datos y metodología </vt:lpstr>
      <vt:lpstr>Resultados</vt:lpstr>
      <vt:lpstr>Resultados</vt:lpstr>
      <vt:lpstr>Resultados</vt:lpstr>
      <vt:lpstr>Resultados</vt:lpstr>
      <vt:lpstr>Resultados  </vt:lpstr>
      <vt:lpstr>Resultados  </vt:lpstr>
      <vt:lpstr>Resultados  </vt:lpstr>
      <vt:lpstr>Resultados  </vt:lpstr>
      <vt:lpstr>Resultados  </vt:lpstr>
      <vt:lpstr>Trabajo Futuro</vt:lpstr>
      <vt:lpstr>Trabajo Futuro</vt:lpstr>
      <vt:lpstr>Presentación de PowerPoint</vt:lpstr>
      <vt:lpstr>Resultados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Albert Soret</dc:creator>
  <cp:lastModifiedBy>Albert Soret</cp:lastModifiedBy>
  <cp:revision>5</cp:revision>
  <dcterms:modified xsi:type="dcterms:W3CDTF">2015-06-30T07:24:45Z</dcterms:modified>
</cp:coreProperties>
</file>