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71" r:id="rId4"/>
    <p:sldMasterId id="214748367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6858000" cy="9144000"/>
          </a:xfrm>
          <a:prstGeom prst="roundRect">
            <a:avLst>
              <a:gd fmla="val 23" name="adj"/>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4" name="Google Shape;4;n"/>
          <p:cNvSpPr txBox="1"/>
          <p:nvPr/>
        </p:nvSpPr>
        <p:spPr>
          <a:xfrm>
            <a:off x="0" y="0"/>
            <a:ext cx="2971800" cy="4587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5" name="Google Shape;5;n"/>
          <p:cNvSpPr txBox="1"/>
          <p:nvPr>
            <p:ph idx="10" type="dt"/>
          </p:nvPr>
        </p:nvSpPr>
        <p:spPr>
          <a:xfrm>
            <a:off x="3884613" y="0"/>
            <a:ext cx="2970212" cy="457200"/>
          </a:xfrm>
          <a:prstGeom prst="rect">
            <a:avLst/>
          </a:prstGeom>
          <a:noFill/>
          <a:ln>
            <a:noFill/>
          </a:ln>
        </p:spPr>
        <p:txBody>
          <a:bodyPr anchorCtr="0" anchor="t" bIns="46800" lIns="90000" spcFirstLastPara="1" rIns="90000" wrap="square" tIns="46800"/>
          <a:lstStyle>
            <a:lvl1pPr lvl="0" marR="0" rtl="0" algn="r">
              <a:spcBef>
                <a:spcPts val="0"/>
              </a:spcBef>
              <a:spcAft>
                <a:spcPts val="0"/>
              </a:spcAft>
              <a:buClr>
                <a:srgbClr val="000000"/>
              </a:buClr>
              <a:buSzPts val="1200"/>
              <a:buFont typeface="Times New Roman"/>
              <a:buNone/>
              <a:defRPr sz="1200">
                <a:solidFill>
                  <a:srgbClr val="000000"/>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6" name="Google Shape;6;n"/>
          <p:cNvSpPr/>
          <p:nvPr>
            <p:ph idx="2" type="sldImg"/>
          </p:nvPr>
        </p:nvSpPr>
        <p:spPr>
          <a:xfrm>
            <a:off x="1371600" y="1143000"/>
            <a:ext cx="4113213" cy="3084513"/>
          </a:xfrm>
          <a:custGeom>
            <a:rect b="b" l="l" r="r" t="t"/>
            <a:pathLst>
              <a:path extrusionOk="0" h="120000" w="120000">
                <a:moveTo>
                  <a:pt x="0" y="0"/>
                </a:moveTo>
                <a:lnTo>
                  <a:pt x="120000" y="0"/>
                </a:lnTo>
                <a:lnTo>
                  <a:pt x="120000" y="120000"/>
                </a:lnTo>
                <a:lnTo>
                  <a:pt x="0" y="120000"/>
                </a:lnTo>
                <a:close/>
              </a:path>
            </a:pathLst>
          </a:custGeom>
          <a:noFill/>
          <a:ln cap="sq" cmpd="sng" w="12600">
            <a:solidFill>
              <a:srgbClr val="000000"/>
            </a:solidFill>
            <a:prstDash val="solid"/>
            <a:miter lim="800000"/>
            <a:headEnd len="sm" w="sm" type="none"/>
            <a:tailEnd len="sm" w="sm" type="none"/>
          </a:ln>
        </p:spPr>
      </p:sp>
      <p:sp>
        <p:nvSpPr>
          <p:cNvPr id="7" name="Google Shape;7;n"/>
          <p:cNvSpPr txBox="1"/>
          <p:nvPr>
            <p:ph idx="1" type="body"/>
          </p:nvPr>
        </p:nvSpPr>
        <p:spPr>
          <a:xfrm>
            <a:off x="685800" y="4400550"/>
            <a:ext cx="5484813" cy="3598863"/>
          </a:xfrm>
          <a:prstGeom prst="rect">
            <a:avLst/>
          </a:prstGeom>
          <a:noFill/>
          <a:ln>
            <a:noFill/>
          </a:ln>
        </p:spPr>
        <p:txBody>
          <a:bodyPr anchorCtr="0" anchor="t" bIns="46800" lIns="90000" spcFirstLastPara="1" rIns="90000" wrap="square" tIns="46800"/>
          <a:lstStyle>
            <a:lvl1pPr indent="-228600" lvl="0" marL="4572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8" name="Google Shape;8;n"/>
          <p:cNvSpPr txBox="1"/>
          <p:nvPr/>
        </p:nvSpPr>
        <p:spPr>
          <a:xfrm>
            <a:off x="0" y="8685213"/>
            <a:ext cx="2971800" cy="458787"/>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9" name="Google Shape;9;n"/>
          <p:cNvSpPr txBox="1"/>
          <p:nvPr>
            <p:ph idx="12" type="sldNum"/>
          </p:nvPr>
        </p:nvSpPr>
        <p:spPr>
          <a:xfrm>
            <a:off x="3884613" y="8685213"/>
            <a:ext cx="2970212" cy="457200"/>
          </a:xfrm>
          <a:prstGeom prst="rect">
            <a:avLst/>
          </a:prstGeom>
          <a:noFill/>
          <a:ln>
            <a:noFill/>
          </a:ln>
        </p:spPr>
        <p:txBody>
          <a:bodyPr anchorCtr="0" anchor="b" bIns="46800" lIns="90000" spcFirstLastPara="1" rIns="90000" wrap="square" tIns="46800">
            <a:noAutofit/>
          </a:bodyPr>
          <a:lstStyle/>
          <a:p>
            <a:pPr indent="0" lvl="0" marL="0" marR="0" rtl="0" algn="r">
              <a:spcBef>
                <a:spcPts val="0"/>
              </a:spcBef>
              <a:spcAft>
                <a:spcPts val="0"/>
              </a:spcAft>
              <a:buClr>
                <a:srgbClr val="000000"/>
              </a:buClr>
              <a:buSzPts val="1200"/>
              <a:buFont typeface="Times New Roman"/>
              <a:buNone/>
            </a:pPr>
            <a:fld id="{00000000-1234-1234-1234-123412341234}" type="slidenum">
              <a:rPr b="0" lang="en-GB" sz="1200" u="none">
                <a:solidFill>
                  <a:srgbClr val="000000"/>
                </a:solidFill>
                <a:latin typeface="Calibri"/>
                <a:ea typeface="Calibri"/>
                <a:cs typeface="Calibri"/>
                <a:sym typeface="Calibri"/>
              </a:rPr>
              <a:t>‹#›</a:t>
            </a:fld>
            <a:endParaRPr b="0" sz="1200" u="none">
              <a:solidFill>
                <a:srgbClr val="0000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p1:notes"/>
          <p:cNvSpPr txBox="1"/>
          <p:nvPr>
            <p:ph idx="10" type="dt"/>
          </p:nvPr>
        </p:nvSpPr>
        <p:spPr>
          <a:xfrm>
            <a:off x="3884613" y="0"/>
            <a:ext cx="2970212" cy="457200"/>
          </a:xfrm>
          <a:prstGeom prst="rect">
            <a:avLst/>
          </a:prstGeom>
          <a:noFill/>
          <a:ln>
            <a:noFill/>
          </a:ln>
        </p:spPr>
        <p:txBody>
          <a:bodyPr anchorCtr="0" anchor="t" bIns="46800" lIns="90000" spcFirstLastPara="1" rIns="90000" wrap="square" tIns="46800">
            <a:noAutofit/>
          </a:bodyPr>
          <a:lstStyle/>
          <a:p>
            <a:pPr indent="0" lvl="0" marL="0" rtl="0" algn="r">
              <a:spcBef>
                <a:spcPts val="0"/>
              </a:spcBef>
              <a:spcAft>
                <a:spcPts val="0"/>
              </a:spcAft>
              <a:buClr>
                <a:srgbClr val="000000"/>
              </a:buClr>
              <a:buSzPts val="1200"/>
              <a:buFont typeface="Calibri"/>
              <a:buNone/>
            </a:pPr>
            <a:r>
              <a:rPr lang="en-GB"/>
              <a:t>09/05/19</a:t>
            </a:r>
            <a:endParaRPr/>
          </a:p>
        </p:txBody>
      </p:sp>
      <p:sp>
        <p:nvSpPr>
          <p:cNvPr id="119" name="Google Shape;119;p1:notes"/>
          <p:cNvSpPr txBox="1"/>
          <p:nvPr>
            <p:ph idx="12" type="sldNum"/>
          </p:nvPr>
        </p:nvSpPr>
        <p:spPr>
          <a:xfrm>
            <a:off x="3884613" y="8685213"/>
            <a:ext cx="2970212" cy="457200"/>
          </a:xfrm>
          <a:prstGeom prst="rect">
            <a:avLst/>
          </a:prstGeom>
          <a:noFill/>
          <a:ln>
            <a:noFill/>
          </a:ln>
        </p:spPr>
        <p:txBody>
          <a:bodyPr anchorCtr="0" anchor="b" bIns="46800" lIns="90000" spcFirstLastPara="1" rIns="90000" wrap="square" tIns="46800">
            <a:noAutofit/>
          </a:bodyPr>
          <a:lstStyle/>
          <a:p>
            <a:pPr indent="0" lvl="0" marL="0" rtl="0" algn="r">
              <a:spcBef>
                <a:spcPts val="0"/>
              </a:spcBef>
              <a:spcAft>
                <a:spcPts val="0"/>
              </a:spcAft>
              <a:buClr>
                <a:srgbClr val="000000"/>
              </a:buClr>
              <a:buSzPts val="1200"/>
              <a:buFont typeface="Calibri"/>
              <a:buNone/>
            </a:pPr>
            <a:fld id="{00000000-1234-1234-1234-123412341234}" type="slidenum">
              <a:rPr lang="en-GB"/>
              <a:t>‹#›</a:t>
            </a:fld>
            <a:endParaRPr/>
          </a:p>
        </p:txBody>
      </p:sp>
      <p:sp>
        <p:nvSpPr>
          <p:cNvPr id="120" name="Google Shape;120;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121" name="Google Shape;121;p1:notes"/>
          <p:cNvSpPr txBox="1"/>
          <p:nvPr>
            <p:ph idx="1" type="body"/>
          </p:nvPr>
        </p:nvSpPr>
        <p:spPr>
          <a:xfrm>
            <a:off x="685800" y="4400550"/>
            <a:ext cx="5486400" cy="360045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Google Shape;183;g576dff6cc3_0_51: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576dff6cc3_0_51: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85" name="Google Shape;185;g576dff6cc3_0_51: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Google Shape;190;g576dff6cc3_0_73: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576dff6cc3_0_73: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92" name="Google Shape;192;g576dff6cc3_0_73: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Google Shape;198;g576dff6cc3_0_100: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576dff6cc3_0_100: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200" name="Google Shape;200;g576dff6cc3_0_100: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g576dff6cc3_0_152: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576dff6cc3_0_152: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207" name="Google Shape;207;g576dff6cc3_0_152: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1" name="Shape 211"/>
        <p:cNvGrpSpPr/>
        <p:nvPr/>
      </p:nvGrpSpPr>
      <p:grpSpPr>
        <a:xfrm>
          <a:off x="0" y="0"/>
          <a:ext cx="0" cy="0"/>
          <a:chOff x="0" y="0"/>
          <a:chExt cx="0" cy="0"/>
        </a:xfrm>
      </p:grpSpPr>
      <p:sp>
        <p:nvSpPr>
          <p:cNvPr id="212" name="Google Shape;212;g576dff6cc3_0_87: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576dff6cc3_0_87: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214" name="Google Shape;214;g576dff6cc3_0_87: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GB"/>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Google Shape;219;g576dff6cc3_0_118: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576dff6cc3_0_118: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221" name="Google Shape;221;g576dff6cc3_0_118: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Google Shape;226;g576dff6cc3_0_124: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576dff6cc3_0_124: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228" name="Google Shape;228;g576dff6cc3_0_124: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2" name="Shape 232"/>
        <p:cNvGrpSpPr/>
        <p:nvPr/>
      </p:nvGrpSpPr>
      <p:grpSpPr>
        <a:xfrm>
          <a:off x="0" y="0"/>
          <a:ext cx="0" cy="0"/>
          <a:chOff x="0" y="0"/>
          <a:chExt cx="0" cy="0"/>
        </a:xfrm>
      </p:grpSpPr>
      <p:sp>
        <p:nvSpPr>
          <p:cNvPr id="233" name="Google Shape;233;g576dff6cc3_0_134: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576dff6cc3_0_134: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235" name="Google Shape;235;g576dff6cc3_0_134: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g576dff6cc3_0_0: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576dff6cc3_0_0: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29" name="Google Shape;129;g576dff6cc3_0_0: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Google Shape;134;g576dff6cc3_0_8: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576dff6cc3_0_8: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36" name="Google Shape;136;g576dff6cc3_0_8: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Google Shape;141;g576dff6cc3_0_17: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576dff6cc3_0_17: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43" name="Google Shape;143;g576dff6cc3_0_17: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Google Shape;148;g576bf49cb9_0_0: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576bf49cb9_0_0: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50" name="Google Shape;150;g576bf49cb9_0_0: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g576dff6cc3_0_93: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576dff6cc3_0_93: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57" name="Google Shape;157;g576dff6cc3_0_93: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g576dff6cc3_0_144: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576dff6cc3_0_144: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64" name="Google Shape;164;g576dff6cc3_0_144: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g576dff6cc3_0_28: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576dff6cc3_0_28: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71" name="Google Shape;171;g576dff6cc3_0_28: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Clr>
                <a:srgbClr val="000000"/>
              </a:buClr>
              <a:buSzPts val="1200"/>
              <a:buFont typeface="Times New Roman"/>
              <a:buNone/>
            </a:pPr>
            <a:fld id="{00000000-1234-1234-1234-123412341234}" type="slidenum">
              <a:rPr lang="en-GB"/>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Google Shape;176;g576dff6cc3_0_41:notes"/>
          <p:cNvSpPr/>
          <p:nvPr>
            <p:ph idx="2" type="sldImg"/>
          </p:nvPr>
        </p:nvSpPr>
        <p:spPr>
          <a:xfrm>
            <a:off x="1371600" y="1143000"/>
            <a:ext cx="4113300" cy="30846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576dff6cc3_0_41:notes"/>
          <p:cNvSpPr txBox="1"/>
          <p:nvPr>
            <p:ph idx="1" type="body"/>
          </p:nvPr>
        </p:nvSpPr>
        <p:spPr>
          <a:xfrm>
            <a:off x="685800" y="4400550"/>
            <a:ext cx="5484900" cy="3598800"/>
          </a:xfrm>
          <a:prstGeom prst="rect">
            <a:avLst/>
          </a:prstGeom>
        </p:spPr>
        <p:txBody>
          <a:bodyPr anchorCtr="0" anchor="t" bIns="46800" lIns="90000" spcFirstLastPara="1" rIns="90000" wrap="square" tIns="46800">
            <a:noAutofit/>
          </a:bodyPr>
          <a:lstStyle/>
          <a:p>
            <a:pPr indent="0" lvl="0" marL="0" rtl="0" algn="l">
              <a:spcBef>
                <a:spcPts val="360"/>
              </a:spcBef>
              <a:spcAft>
                <a:spcPts val="0"/>
              </a:spcAft>
              <a:buNone/>
            </a:pPr>
            <a:r>
              <a:t/>
            </a:r>
            <a:endParaRPr/>
          </a:p>
        </p:txBody>
      </p:sp>
      <p:sp>
        <p:nvSpPr>
          <p:cNvPr id="178" name="Google Shape;178;g576dff6cc3_0_41:notes"/>
          <p:cNvSpPr txBox="1"/>
          <p:nvPr>
            <p:ph idx="12" type="sldNum"/>
          </p:nvPr>
        </p:nvSpPr>
        <p:spPr>
          <a:xfrm>
            <a:off x="3884613" y="8685213"/>
            <a:ext cx="2970300" cy="457200"/>
          </a:xfrm>
          <a:prstGeom prst="rect">
            <a:avLst/>
          </a:prstGeom>
        </p:spPr>
        <p:txBody>
          <a:bodyPr anchorCtr="0" anchor="b" bIns="46800" lIns="90000" spcFirstLastPara="1" rIns="90000" wrap="square" tIns="468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3" name="Shape 13"/>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43" name="Shape 43"/>
        <p:cNvGrpSpPr/>
        <p:nvPr/>
      </p:nvGrpSpPr>
      <p:grpSpPr>
        <a:xfrm>
          <a:off x="0" y="0"/>
          <a:ext cx="0" cy="0"/>
          <a:chOff x="0" y="0"/>
          <a:chExt cx="0" cy="0"/>
        </a:xfrm>
      </p:grpSpPr>
      <p:sp>
        <p:nvSpPr>
          <p:cNvPr id="44" name="Google Shape;44;p11"/>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1"/>
          <p:cNvSpPr txBox="1"/>
          <p:nvPr>
            <p:ph idx="1" type="body"/>
          </p:nvPr>
        </p:nvSpPr>
        <p:spPr>
          <a:xfrm rot="5400000">
            <a:off x="2309019" y="-251619"/>
            <a:ext cx="4524375" cy="8228013"/>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46" name="Shape 46"/>
        <p:cNvGrpSpPr/>
        <p:nvPr/>
      </p:nvGrpSpPr>
      <p:grpSpPr>
        <a:xfrm>
          <a:off x="0" y="0"/>
          <a:ext cx="0" cy="0"/>
          <a:chOff x="0" y="0"/>
          <a:chExt cx="0" cy="0"/>
        </a:xfrm>
      </p:grpSpPr>
      <p:sp>
        <p:nvSpPr>
          <p:cNvPr id="47" name="Google Shape;47;p12"/>
          <p:cNvSpPr txBox="1"/>
          <p:nvPr>
            <p:ph type="title"/>
          </p:nvPr>
        </p:nvSpPr>
        <p:spPr>
          <a:xfrm rot="5400000">
            <a:off x="4732338" y="2171700"/>
            <a:ext cx="5849937" cy="2055813"/>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2"/>
          <p:cNvSpPr txBox="1"/>
          <p:nvPr>
            <p:ph idx="1" type="body"/>
          </p:nvPr>
        </p:nvSpPr>
        <p:spPr>
          <a:xfrm rot="5400000">
            <a:off x="542132" y="189707"/>
            <a:ext cx="5849937" cy="6019800"/>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5" name="Shape 55"/>
        <p:cNvGrpSpPr/>
        <p:nvPr/>
      </p:nvGrpSpPr>
      <p:grpSpPr>
        <a:xfrm>
          <a:off x="0" y="0"/>
          <a:ext cx="0" cy="0"/>
          <a:chOff x="0" y="0"/>
          <a:chExt cx="0" cy="0"/>
        </a:xfrm>
      </p:grpSpPr>
      <p:sp>
        <p:nvSpPr>
          <p:cNvPr id="56" name="Google Shape;56;p14"/>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4"/>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SC2017-Generic">
  <p:cSld name="BSC2017-Generic">
    <p:spTree>
      <p:nvGrpSpPr>
        <p:cNvPr id="58" name="Shape 58"/>
        <p:cNvGrpSpPr/>
        <p:nvPr/>
      </p:nvGrpSpPr>
      <p:grpSpPr>
        <a:xfrm>
          <a:off x="0" y="0"/>
          <a:ext cx="0" cy="0"/>
          <a:chOff x="0" y="0"/>
          <a:chExt cx="0" cy="0"/>
        </a:xfrm>
      </p:grpSpPr>
      <p:sp>
        <p:nvSpPr>
          <p:cNvPr id="59" name="Google Shape;59;p15"/>
          <p:cNvSpPr txBox="1"/>
          <p:nvPr>
            <p:ph type="title"/>
          </p:nvPr>
        </p:nvSpPr>
        <p:spPr>
          <a:xfrm>
            <a:off x="464803" y="217893"/>
            <a:ext cx="8229598" cy="838397"/>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b="1" sz="35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5"/>
          <p:cNvSpPr txBox="1"/>
          <p:nvPr>
            <p:ph idx="1" type="body"/>
          </p:nvPr>
        </p:nvSpPr>
        <p:spPr>
          <a:xfrm>
            <a:off x="464803" y="1215072"/>
            <a:ext cx="8229598" cy="4833258"/>
          </a:xfrm>
          <a:prstGeom prst="rect">
            <a:avLst/>
          </a:prstGeom>
          <a:noFill/>
          <a:ln>
            <a:noFill/>
          </a:ln>
        </p:spPr>
        <p:txBody>
          <a:bodyPr anchorCtr="0" anchor="t" bIns="45700" lIns="91425" spcFirstLastPara="1" rIns="91425" wrap="square" tIns="457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1" name="Google Shape;61;p15"/>
          <p:cNvPicPr preferRelativeResize="0"/>
          <p:nvPr/>
        </p:nvPicPr>
        <p:blipFill rotWithShape="1">
          <a:blip r:embed="rId2">
            <a:alphaModFix/>
          </a:blip>
          <a:srcRect b="0" l="0" r="0" t="0"/>
          <a:stretch/>
        </p:blipFill>
        <p:spPr>
          <a:xfrm>
            <a:off x="7076684" y="6207094"/>
            <a:ext cx="1876425" cy="45720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62" name="Shape 62"/>
        <p:cNvGrpSpPr/>
        <p:nvPr/>
      </p:nvGrpSpPr>
      <p:grpSpPr>
        <a:xfrm>
          <a:off x="0" y="0"/>
          <a:ext cx="0" cy="0"/>
          <a:chOff x="0" y="0"/>
          <a:chExt cx="0" cy="0"/>
        </a:xfrm>
      </p:grpSpPr>
      <p:sp>
        <p:nvSpPr>
          <p:cNvPr id="63" name="Google Shape;63;p16"/>
          <p:cNvSpPr txBox="1"/>
          <p:nvPr>
            <p:ph type="ctrTitle"/>
          </p:nvPr>
        </p:nvSpPr>
        <p:spPr>
          <a:xfrm>
            <a:off x="1143000" y="1122363"/>
            <a:ext cx="6858000" cy="2387600"/>
          </a:xfrm>
          <a:prstGeom prst="rect">
            <a:avLst/>
          </a:prstGeom>
          <a:noFill/>
          <a:ln>
            <a:noFill/>
          </a:ln>
        </p:spPr>
        <p:txBody>
          <a:bodyPr anchorCtr="0" anchor="b" bIns="46800" lIns="90000" spcFirstLastPara="1" rIns="90000" wrap="square" tIns="46800"/>
          <a:lstStyle>
            <a:lvl1pPr lvl="0" algn="ctr">
              <a:spcBef>
                <a:spcPts val="0"/>
              </a:spcBef>
              <a:spcAft>
                <a:spcPts val="0"/>
              </a:spcAft>
              <a:buSzPts val="1400"/>
              <a:buNone/>
              <a:defRPr sz="6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6"/>
          <p:cNvSpPr txBox="1"/>
          <p:nvPr>
            <p:ph idx="1" type="subTitle"/>
          </p:nvPr>
        </p:nvSpPr>
        <p:spPr>
          <a:xfrm>
            <a:off x="1143000" y="3602038"/>
            <a:ext cx="6858000" cy="1655762"/>
          </a:xfrm>
          <a:prstGeom prst="rect">
            <a:avLst/>
          </a:prstGeom>
          <a:noFill/>
          <a:ln>
            <a:noFill/>
          </a:ln>
        </p:spPr>
        <p:txBody>
          <a:bodyPr anchorCtr="0" anchor="t" bIns="46800" lIns="90000" spcFirstLastPara="1" rIns="90000" wrap="square" tIns="46800"/>
          <a:lstStyle>
            <a:lvl1pPr lvl="0" algn="ctr">
              <a:spcBef>
                <a:spcPts val="800"/>
              </a:spcBef>
              <a:spcAft>
                <a:spcPts val="0"/>
              </a:spcAft>
              <a:buSzPts val="2400"/>
              <a:buNone/>
              <a:defRPr sz="2400"/>
            </a:lvl1pPr>
            <a:lvl2pPr lvl="1" algn="ctr">
              <a:spcBef>
                <a:spcPts val="700"/>
              </a:spcBef>
              <a:spcAft>
                <a:spcPts val="0"/>
              </a:spcAft>
              <a:buSzPts val="2000"/>
              <a:buNone/>
              <a:defRPr sz="2000"/>
            </a:lvl2pPr>
            <a:lvl3pPr lvl="2" algn="ctr">
              <a:spcBef>
                <a:spcPts val="600"/>
              </a:spcBef>
              <a:spcAft>
                <a:spcPts val="0"/>
              </a:spcAft>
              <a:buSzPts val="1800"/>
              <a:buNone/>
              <a:defRPr sz="1800"/>
            </a:lvl3pPr>
            <a:lvl4pPr lvl="3" algn="ctr">
              <a:spcBef>
                <a:spcPts val="500"/>
              </a:spcBef>
              <a:spcAft>
                <a:spcPts val="0"/>
              </a:spcAft>
              <a:buSzPts val="1600"/>
              <a:buNone/>
              <a:defRPr sz="1600"/>
            </a:lvl4pPr>
            <a:lvl5pPr lvl="4" algn="ctr">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65" name="Google Shape;65;p16"/>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6"/>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67" name="Shape 67"/>
        <p:cNvGrpSpPr/>
        <p:nvPr/>
      </p:nvGrpSpPr>
      <p:grpSpPr>
        <a:xfrm>
          <a:off x="0" y="0"/>
          <a:ext cx="0" cy="0"/>
          <a:chOff x="0" y="0"/>
          <a:chExt cx="0" cy="0"/>
        </a:xfrm>
      </p:grpSpPr>
      <p:sp>
        <p:nvSpPr>
          <p:cNvPr id="68" name="Google Shape;68;p17"/>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7"/>
          <p:cNvSpPr txBox="1"/>
          <p:nvPr>
            <p:ph idx="1" type="body"/>
          </p:nvPr>
        </p:nvSpPr>
        <p:spPr>
          <a:xfrm>
            <a:off x="457200" y="1600200"/>
            <a:ext cx="8228013" cy="4524375"/>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0" name="Google Shape;70;p17"/>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7"/>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2" name="Shape 72"/>
        <p:cNvGrpSpPr/>
        <p:nvPr/>
      </p:nvGrpSpPr>
      <p:grpSpPr>
        <a:xfrm>
          <a:off x="0" y="0"/>
          <a:ext cx="0" cy="0"/>
          <a:chOff x="0" y="0"/>
          <a:chExt cx="0" cy="0"/>
        </a:xfrm>
      </p:grpSpPr>
      <p:sp>
        <p:nvSpPr>
          <p:cNvPr id="73" name="Google Shape;73;p18"/>
          <p:cNvSpPr txBox="1"/>
          <p:nvPr>
            <p:ph type="title"/>
          </p:nvPr>
        </p:nvSpPr>
        <p:spPr>
          <a:xfrm>
            <a:off x="623888" y="1709738"/>
            <a:ext cx="7886700" cy="2852737"/>
          </a:xfrm>
          <a:prstGeom prst="rect">
            <a:avLst/>
          </a:prstGeom>
          <a:noFill/>
          <a:ln>
            <a:noFill/>
          </a:ln>
        </p:spPr>
        <p:txBody>
          <a:bodyPr anchorCtr="0" anchor="b" bIns="46800" lIns="90000" spcFirstLastPara="1" rIns="90000" wrap="square" tIns="46800"/>
          <a:lstStyle>
            <a:lvl1pPr lvl="0" algn="l">
              <a:spcBef>
                <a:spcPts val="0"/>
              </a:spcBef>
              <a:spcAft>
                <a:spcPts val="0"/>
              </a:spcAft>
              <a:buSzPts val="1400"/>
              <a:buNone/>
              <a:defRPr sz="6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8"/>
          <p:cNvSpPr txBox="1"/>
          <p:nvPr>
            <p:ph idx="1" type="body"/>
          </p:nvPr>
        </p:nvSpPr>
        <p:spPr>
          <a:xfrm>
            <a:off x="623888" y="4589463"/>
            <a:ext cx="7886700" cy="1500187"/>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2400"/>
              <a:buNone/>
              <a:defRPr sz="2400"/>
            </a:lvl1pPr>
            <a:lvl2pPr indent="-228600" lvl="1" marL="914400" algn="l">
              <a:spcBef>
                <a:spcPts val="700"/>
              </a:spcBef>
              <a:spcAft>
                <a:spcPts val="0"/>
              </a:spcAft>
              <a:buSzPts val="2000"/>
              <a:buNone/>
              <a:defRPr sz="2000"/>
            </a:lvl2pPr>
            <a:lvl3pPr indent="-228600" lvl="2" marL="1371600" algn="l">
              <a:spcBef>
                <a:spcPts val="600"/>
              </a:spcBef>
              <a:spcAft>
                <a:spcPts val="0"/>
              </a:spcAft>
              <a:buSzPts val="1800"/>
              <a:buNone/>
              <a:defRPr sz="1800"/>
            </a:lvl3pPr>
            <a:lvl4pPr indent="-228600" lvl="3" marL="1828800" algn="l">
              <a:spcBef>
                <a:spcPts val="500"/>
              </a:spcBef>
              <a:spcAft>
                <a:spcPts val="0"/>
              </a:spcAft>
              <a:buSzPts val="1600"/>
              <a:buNone/>
              <a:defRPr sz="1600"/>
            </a:lvl4pPr>
            <a:lvl5pPr indent="-228600" lvl="4" marL="2286000" algn="l">
              <a:spcBef>
                <a:spcPts val="500"/>
              </a:spcBef>
              <a:spcAft>
                <a:spcPts val="0"/>
              </a:spcAft>
              <a:buSzPts val="1600"/>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
        <p:nvSpPr>
          <p:cNvPr id="75" name="Google Shape;75;p18"/>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77" name="Shape 77"/>
        <p:cNvGrpSpPr/>
        <p:nvPr/>
      </p:nvGrpSpPr>
      <p:grpSpPr>
        <a:xfrm>
          <a:off x="0" y="0"/>
          <a:ext cx="0" cy="0"/>
          <a:chOff x="0" y="0"/>
          <a:chExt cx="0" cy="0"/>
        </a:xfrm>
      </p:grpSpPr>
      <p:sp>
        <p:nvSpPr>
          <p:cNvPr id="78" name="Google Shape;78;p19"/>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9"/>
          <p:cNvSpPr txBox="1"/>
          <p:nvPr>
            <p:ph idx="1" type="body"/>
          </p:nvPr>
        </p:nvSpPr>
        <p:spPr>
          <a:xfrm>
            <a:off x="457200" y="1600200"/>
            <a:ext cx="4037013" cy="4524375"/>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9"/>
          <p:cNvSpPr txBox="1"/>
          <p:nvPr>
            <p:ph idx="2" type="body"/>
          </p:nvPr>
        </p:nvSpPr>
        <p:spPr>
          <a:xfrm>
            <a:off x="4646613" y="1600200"/>
            <a:ext cx="4038600" cy="4524375"/>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9"/>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9"/>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83" name="Shape 83"/>
        <p:cNvGrpSpPr/>
        <p:nvPr/>
      </p:nvGrpSpPr>
      <p:grpSpPr>
        <a:xfrm>
          <a:off x="0" y="0"/>
          <a:ext cx="0" cy="0"/>
          <a:chOff x="0" y="0"/>
          <a:chExt cx="0" cy="0"/>
        </a:xfrm>
      </p:grpSpPr>
      <p:sp>
        <p:nvSpPr>
          <p:cNvPr id="84" name="Google Shape;84;p20"/>
          <p:cNvSpPr txBox="1"/>
          <p:nvPr>
            <p:ph type="title"/>
          </p:nvPr>
        </p:nvSpPr>
        <p:spPr>
          <a:xfrm>
            <a:off x="630238" y="365125"/>
            <a:ext cx="7886700" cy="1325563"/>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20"/>
          <p:cNvSpPr txBox="1"/>
          <p:nvPr>
            <p:ph idx="1" type="body"/>
          </p:nvPr>
        </p:nvSpPr>
        <p:spPr>
          <a:xfrm>
            <a:off x="630238" y="1681163"/>
            <a:ext cx="3868737" cy="823912"/>
          </a:xfrm>
          <a:prstGeom prst="rect">
            <a:avLst/>
          </a:prstGeom>
          <a:noFill/>
          <a:ln>
            <a:noFill/>
          </a:ln>
        </p:spPr>
        <p:txBody>
          <a:bodyPr anchorCtr="0" anchor="b" bIns="46800" lIns="90000" spcFirstLastPara="1" rIns="90000" wrap="square" tIns="46800"/>
          <a:lstStyle>
            <a:lvl1pPr indent="-228600" lvl="0" marL="457200" algn="l">
              <a:spcBef>
                <a:spcPts val="80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20"/>
          <p:cNvSpPr txBox="1"/>
          <p:nvPr>
            <p:ph idx="2" type="body"/>
          </p:nvPr>
        </p:nvSpPr>
        <p:spPr>
          <a:xfrm>
            <a:off x="630238" y="2505075"/>
            <a:ext cx="3868737" cy="3684588"/>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20"/>
          <p:cNvSpPr txBox="1"/>
          <p:nvPr>
            <p:ph idx="3" type="body"/>
          </p:nvPr>
        </p:nvSpPr>
        <p:spPr>
          <a:xfrm>
            <a:off x="4629150" y="1681163"/>
            <a:ext cx="3887788" cy="823912"/>
          </a:xfrm>
          <a:prstGeom prst="rect">
            <a:avLst/>
          </a:prstGeom>
          <a:noFill/>
          <a:ln>
            <a:noFill/>
          </a:ln>
        </p:spPr>
        <p:txBody>
          <a:bodyPr anchorCtr="0" anchor="b" bIns="46800" lIns="90000" spcFirstLastPara="1" rIns="90000" wrap="square" tIns="46800"/>
          <a:lstStyle>
            <a:lvl1pPr indent="-228600" lvl="0" marL="457200" algn="l">
              <a:spcBef>
                <a:spcPts val="80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20"/>
          <p:cNvSpPr txBox="1"/>
          <p:nvPr>
            <p:ph idx="4" type="body"/>
          </p:nvPr>
        </p:nvSpPr>
        <p:spPr>
          <a:xfrm>
            <a:off x="4629150" y="2505075"/>
            <a:ext cx="3887788" cy="3684588"/>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20"/>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20"/>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1" name="Shape 91"/>
        <p:cNvGrpSpPr/>
        <p:nvPr/>
      </p:nvGrpSpPr>
      <p:grpSpPr>
        <a:xfrm>
          <a:off x="0" y="0"/>
          <a:ext cx="0" cy="0"/>
          <a:chOff x="0" y="0"/>
          <a:chExt cx="0" cy="0"/>
        </a:xfrm>
      </p:grpSpPr>
      <p:sp>
        <p:nvSpPr>
          <p:cNvPr id="92" name="Google Shape;92;p21"/>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1"/>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1"/>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4" name="Shape 14"/>
        <p:cNvGrpSpPr/>
        <p:nvPr/>
      </p:nvGrpSpPr>
      <p:grpSpPr>
        <a:xfrm>
          <a:off x="0" y="0"/>
          <a:ext cx="0" cy="0"/>
          <a:chOff x="0" y="0"/>
          <a:chExt cx="0" cy="0"/>
        </a:xfrm>
      </p:grpSpPr>
      <p:sp>
        <p:nvSpPr>
          <p:cNvPr id="15" name="Google Shape;15;p3"/>
          <p:cNvSpPr txBox="1"/>
          <p:nvPr>
            <p:ph type="ctrTitle"/>
          </p:nvPr>
        </p:nvSpPr>
        <p:spPr>
          <a:xfrm>
            <a:off x="1143000" y="1122363"/>
            <a:ext cx="6858000" cy="2387600"/>
          </a:xfrm>
          <a:prstGeom prst="rect">
            <a:avLst/>
          </a:prstGeom>
          <a:noFill/>
          <a:ln>
            <a:noFill/>
          </a:ln>
        </p:spPr>
        <p:txBody>
          <a:bodyPr anchorCtr="0" anchor="b" bIns="46800" lIns="90000" spcFirstLastPara="1" rIns="90000" wrap="square" tIns="46800"/>
          <a:lstStyle>
            <a:lvl1pPr lvl="0" algn="ctr">
              <a:spcBef>
                <a:spcPts val="0"/>
              </a:spcBef>
              <a:spcAft>
                <a:spcPts val="0"/>
              </a:spcAft>
              <a:buSzPts val="1400"/>
              <a:buNone/>
              <a:defRPr sz="6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 type="subTitle"/>
          </p:nvPr>
        </p:nvSpPr>
        <p:spPr>
          <a:xfrm>
            <a:off x="1143000" y="3602038"/>
            <a:ext cx="6858000" cy="1655762"/>
          </a:xfrm>
          <a:prstGeom prst="rect">
            <a:avLst/>
          </a:prstGeom>
          <a:noFill/>
          <a:ln>
            <a:noFill/>
          </a:ln>
        </p:spPr>
        <p:txBody>
          <a:bodyPr anchorCtr="0" anchor="t" bIns="46800" lIns="90000" spcFirstLastPara="1" rIns="90000" wrap="square" tIns="46800"/>
          <a:lstStyle>
            <a:lvl1pPr lvl="0" algn="ctr">
              <a:spcBef>
                <a:spcPts val="800"/>
              </a:spcBef>
              <a:spcAft>
                <a:spcPts val="0"/>
              </a:spcAft>
              <a:buSzPts val="2400"/>
              <a:buNone/>
              <a:defRPr sz="2400"/>
            </a:lvl1pPr>
            <a:lvl2pPr lvl="1" algn="ctr">
              <a:spcBef>
                <a:spcPts val="700"/>
              </a:spcBef>
              <a:spcAft>
                <a:spcPts val="0"/>
              </a:spcAft>
              <a:buSzPts val="2000"/>
              <a:buNone/>
              <a:defRPr sz="2000"/>
            </a:lvl2pPr>
            <a:lvl3pPr lvl="2" algn="ctr">
              <a:spcBef>
                <a:spcPts val="600"/>
              </a:spcBef>
              <a:spcAft>
                <a:spcPts val="0"/>
              </a:spcAft>
              <a:buSzPts val="1800"/>
              <a:buNone/>
              <a:defRPr sz="1800"/>
            </a:lvl3pPr>
            <a:lvl4pPr lvl="3" algn="ctr">
              <a:spcBef>
                <a:spcPts val="500"/>
              </a:spcBef>
              <a:spcAft>
                <a:spcPts val="0"/>
              </a:spcAft>
              <a:buSzPts val="1600"/>
              <a:buNone/>
              <a:defRPr sz="1600"/>
            </a:lvl4pPr>
            <a:lvl5pPr lvl="4" algn="ctr">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95" name="Shape 95"/>
        <p:cNvGrpSpPr/>
        <p:nvPr/>
      </p:nvGrpSpPr>
      <p:grpSpPr>
        <a:xfrm>
          <a:off x="0" y="0"/>
          <a:ext cx="0" cy="0"/>
          <a:chOff x="0" y="0"/>
          <a:chExt cx="0" cy="0"/>
        </a:xfrm>
      </p:grpSpPr>
      <p:sp>
        <p:nvSpPr>
          <p:cNvPr id="96" name="Google Shape;96;p22"/>
          <p:cNvSpPr txBox="1"/>
          <p:nvPr>
            <p:ph type="title"/>
          </p:nvPr>
        </p:nvSpPr>
        <p:spPr>
          <a:xfrm>
            <a:off x="630238" y="457200"/>
            <a:ext cx="2949575" cy="1600200"/>
          </a:xfrm>
          <a:prstGeom prst="rect">
            <a:avLst/>
          </a:prstGeom>
          <a:noFill/>
          <a:ln>
            <a:noFill/>
          </a:ln>
        </p:spPr>
        <p:txBody>
          <a:bodyPr anchorCtr="0" anchor="b" bIns="46800" lIns="90000" spcFirstLastPara="1" rIns="90000" wrap="square" tIns="46800"/>
          <a:lstStyle>
            <a:lvl1pPr lvl="0" algn="l">
              <a:spcBef>
                <a:spcPts val="0"/>
              </a:spcBef>
              <a:spcAft>
                <a:spcPts val="0"/>
              </a:spcAft>
              <a:buSzPts val="1400"/>
              <a:buNone/>
              <a:defRPr sz="3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2"/>
          <p:cNvSpPr txBox="1"/>
          <p:nvPr>
            <p:ph idx="1" type="body"/>
          </p:nvPr>
        </p:nvSpPr>
        <p:spPr>
          <a:xfrm>
            <a:off x="3887788" y="987425"/>
            <a:ext cx="4629150" cy="4873625"/>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sz="3200"/>
            </a:lvl1pPr>
            <a:lvl2pPr indent="-228600" lvl="1" marL="914400" algn="l">
              <a:spcBef>
                <a:spcPts val="700"/>
              </a:spcBef>
              <a:spcAft>
                <a:spcPts val="0"/>
              </a:spcAft>
              <a:buSzPts val="1400"/>
              <a:buNone/>
              <a:defRPr sz="2800"/>
            </a:lvl2pPr>
            <a:lvl3pPr indent="-228600" lvl="2" marL="1371600" algn="l">
              <a:spcBef>
                <a:spcPts val="600"/>
              </a:spcBef>
              <a:spcAft>
                <a:spcPts val="0"/>
              </a:spcAft>
              <a:buSzPts val="1400"/>
              <a:buNone/>
              <a:defRPr sz="2400"/>
            </a:lvl3pPr>
            <a:lvl4pPr indent="-228600" lvl="3" marL="1828800" algn="l">
              <a:spcBef>
                <a:spcPts val="500"/>
              </a:spcBef>
              <a:spcAft>
                <a:spcPts val="0"/>
              </a:spcAft>
              <a:buSzPts val="1400"/>
              <a:buNone/>
              <a:defRPr sz="2000"/>
            </a:lvl4pPr>
            <a:lvl5pPr indent="-228600" lvl="4" marL="2286000" algn="l">
              <a:spcBef>
                <a:spcPts val="500"/>
              </a:spcBef>
              <a:spcAft>
                <a:spcPts val="0"/>
              </a:spcAft>
              <a:buSzPts val="1400"/>
              <a:buNone/>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98" name="Google Shape;98;p22"/>
          <p:cNvSpPr txBox="1"/>
          <p:nvPr>
            <p:ph idx="2" type="body"/>
          </p:nvPr>
        </p:nvSpPr>
        <p:spPr>
          <a:xfrm>
            <a:off x="630238" y="2057400"/>
            <a:ext cx="2949575" cy="3811588"/>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600"/>
              <a:buNone/>
              <a:defRPr sz="1600"/>
            </a:lvl1pPr>
            <a:lvl2pPr indent="-228600" lvl="1" marL="914400" algn="l">
              <a:spcBef>
                <a:spcPts val="700"/>
              </a:spcBef>
              <a:spcAft>
                <a:spcPts val="0"/>
              </a:spcAft>
              <a:buSzPts val="1400"/>
              <a:buNone/>
              <a:defRPr sz="1400"/>
            </a:lvl2pPr>
            <a:lvl3pPr indent="-228600" lvl="2" marL="1371600" algn="l">
              <a:spcBef>
                <a:spcPts val="600"/>
              </a:spcBef>
              <a:spcAft>
                <a:spcPts val="0"/>
              </a:spcAft>
              <a:buSzPts val="1200"/>
              <a:buNone/>
              <a:defRPr sz="1200"/>
            </a:lvl3pPr>
            <a:lvl4pPr indent="-228600" lvl="3" marL="1828800" algn="l">
              <a:spcBef>
                <a:spcPts val="500"/>
              </a:spcBef>
              <a:spcAft>
                <a:spcPts val="0"/>
              </a:spcAft>
              <a:buSzPts val="1000"/>
              <a:buNone/>
              <a:defRPr sz="1000"/>
            </a:lvl4pPr>
            <a:lvl5pPr indent="-228600" lvl="4" marL="2286000" algn="l">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99" name="Google Shape;99;p22"/>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2"/>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01" name="Shape 101"/>
        <p:cNvGrpSpPr/>
        <p:nvPr/>
      </p:nvGrpSpPr>
      <p:grpSpPr>
        <a:xfrm>
          <a:off x="0" y="0"/>
          <a:ext cx="0" cy="0"/>
          <a:chOff x="0" y="0"/>
          <a:chExt cx="0" cy="0"/>
        </a:xfrm>
      </p:grpSpPr>
      <p:sp>
        <p:nvSpPr>
          <p:cNvPr id="102" name="Google Shape;102;p23"/>
          <p:cNvSpPr txBox="1"/>
          <p:nvPr>
            <p:ph type="title"/>
          </p:nvPr>
        </p:nvSpPr>
        <p:spPr>
          <a:xfrm>
            <a:off x="630238" y="457200"/>
            <a:ext cx="2949575" cy="1600200"/>
          </a:xfrm>
          <a:prstGeom prst="rect">
            <a:avLst/>
          </a:prstGeom>
          <a:noFill/>
          <a:ln>
            <a:noFill/>
          </a:ln>
        </p:spPr>
        <p:txBody>
          <a:bodyPr anchorCtr="0" anchor="b" bIns="46800" lIns="90000" spcFirstLastPara="1" rIns="90000" wrap="square" tIns="46800"/>
          <a:lstStyle>
            <a:lvl1pPr lvl="0" algn="l">
              <a:spcBef>
                <a:spcPts val="0"/>
              </a:spcBef>
              <a:spcAft>
                <a:spcPts val="0"/>
              </a:spcAft>
              <a:buSzPts val="1400"/>
              <a:buNone/>
              <a:defRPr sz="3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23"/>
          <p:cNvSpPr/>
          <p:nvPr>
            <p:ph idx="2" type="pic"/>
          </p:nvPr>
        </p:nvSpPr>
        <p:spPr>
          <a:xfrm>
            <a:off x="3887788" y="987425"/>
            <a:ext cx="4629150" cy="4873625"/>
          </a:xfrm>
          <a:prstGeom prst="rect">
            <a:avLst/>
          </a:prstGeom>
          <a:noFill/>
          <a:ln>
            <a:noFill/>
          </a:ln>
        </p:spPr>
        <p:txBody>
          <a:bodyPr anchorCtr="0" anchor="t" bIns="46800" lIns="90000" spcFirstLastPara="1" rIns="90000" wrap="square" tIns="46800"/>
          <a:lstStyle>
            <a:lvl1pPr lvl="0" marR="0" rtl="0" algn="l">
              <a:spcBef>
                <a:spcPts val="800"/>
              </a:spcBef>
              <a:spcAft>
                <a:spcPts val="0"/>
              </a:spcAft>
              <a:buClr>
                <a:srgbClr val="000000"/>
              </a:buClr>
              <a:buSzPts val="3200"/>
              <a:buFont typeface="Times New Roman"/>
              <a:buNone/>
              <a:defRPr b="0" i="0" sz="3200" u="none" cap="none" strike="noStrike">
                <a:solidFill>
                  <a:srgbClr val="000000"/>
                </a:solidFill>
                <a:latin typeface="Calibri"/>
                <a:ea typeface="Calibri"/>
                <a:cs typeface="Calibri"/>
                <a:sym typeface="Calibri"/>
              </a:defRPr>
            </a:lvl1pPr>
            <a:lvl2pPr lvl="1" marR="0" rtl="0" algn="l">
              <a:spcBef>
                <a:spcPts val="700"/>
              </a:spcBef>
              <a:spcAft>
                <a:spcPts val="0"/>
              </a:spcAft>
              <a:buClr>
                <a:srgbClr val="000000"/>
              </a:buClr>
              <a:buSzPts val="2800"/>
              <a:buFont typeface="Times New Roman"/>
              <a:buNone/>
              <a:defRPr b="0" i="0" sz="2800" u="none" cap="none" strike="noStrike">
                <a:solidFill>
                  <a:srgbClr val="000000"/>
                </a:solidFill>
                <a:latin typeface="Calibri"/>
                <a:ea typeface="Calibri"/>
                <a:cs typeface="Calibri"/>
                <a:sym typeface="Calibri"/>
              </a:defRPr>
            </a:lvl2pPr>
            <a:lvl3pPr lvl="2" marR="0" rtl="0" algn="l">
              <a:spcBef>
                <a:spcPts val="600"/>
              </a:spcBef>
              <a:spcAft>
                <a:spcPts val="0"/>
              </a:spcAft>
              <a:buClr>
                <a:srgbClr val="000000"/>
              </a:buClr>
              <a:buSzPts val="2400"/>
              <a:buFont typeface="Times New Roman"/>
              <a:buNone/>
              <a:defRPr b="0" i="0" sz="2400" u="none" cap="none" strike="noStrike">
                <a:solidFill>
                  <a:srgbClr val="000000"/>
                </a:solidFill>
                <a:latin typeface="Calibri"/>
                <a:ea typeface="Calibri"/>
                <a:cs typeface="Calibri"/>
                <a:sym typeface="Calibri"/>
              </a:defRPr>
            </a:lvl3pPr>
            <a:lvl4pPr lvl="3" marR="0" rtl="0" algn="l">
              <a:spcBef>
                <a:spcPts val="500"/>
              </a:spcBef>
              <a:spcAft>
                <a:spcPts val="0"/>
              </a:spcAft>
              <a:buClr>
                <a:srgbClr val="000000"/>
              </a:buClr>
              <a:buSzPts val="2000"/>
              <a:buFont typeface="Times New Roman"/>
              <a:buNone/>
              <a:defRPr b="0" i="0" sz="2000" u="none" cap="none" strike="noStrike">
                <a:solidFill>
                  <a:srgbClr val="000000"/>
                </a:solidFill>
                <a:latin typeface="Calibri"/>
                <a:ea typeface="Calibri"/>
                <a:cs typeface="Calibri"/>
                <a:sym typeface="Calibri"/>
              </a:defRPr>
            </a:lvl4pPr>
            <a:lvl5pPr lvl="4" marR="0" rtl="0" algn="l">
              <a:spcBef>
                <a:spcPts val="500"/>
              </a:spcBef>
              <a:spcAft>
                <a:spcPts val="0"/>
              </a:spcAft>
              <a:buClr>
                <a:srgbClr val="000000"/>
              </a:buClr>
              <a:buSzPts val="2000"/>
              <a:buFont typeface="Times New Roman"/>
              <a:buNone/>
              <a:defRPr b="0" i="0" sz="2000" u="none" cap="none" strike="noStrike">
                <a:solidFill>
                  <a:srgbClr val="000000"/>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04" name="Google Shape;104;p23"/>
          <p:cNvSpPr txBox="1"/>
          <p:nvPr>
            <p:ph idx="1" type="body"/>
          </p:nvPr>
        </p:nvSpPr>
        <p:spPr>
          <a:xfrm>
            <a:off x="630238" y="2057400"/>
            <a:ext cx="2949575" cy="3811588"/>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600"/>
              <a:buNone/>
              <a:defRPr sz="1600"/>
            </a:lvl1pPr>
            <a:lvl2pPr indent="-228600" lvl="1" marL="914400" algn="l">
              <a:spcBef>
                <a:spcPts val="700"/>
              </a:spcBef>
              <a:spcAft>
                <a:spcPts val="0"/>
              </a:spcAft>
              <a:buSzPts val="1400"/>
              <a:buNone/>
              <a:defRPr sz="1400"/>
            </a:lvl2pPr>
            <a:lvl3pPr indent="-228600" lvl="2" marL="1371600" algn="l">
              <a:spcBef>
                <a:spcPts val="600"/>
              </a:spcBef>
              <a:spcAft>
                <a:spcPts val="0"/>
              </a:spcAft>
              <a:buSzPts val="1200"/>
              <a:buNone/>
              <a:defRPr sz="1200"/>
            </a:lvl3pPr>
            <a:lvl4pPr indent="-228600" lvl="3" marL="1828800" algn="l">
              <a:spcBef>
                <a:spcPts val="500"/>
              </a:spcBef>
              <a:spcAft>
                <a:spcPts val="0"/>
              </a:spcAft>
              <a:buSzPts val="1000"/>
              <a:buNone/>
              <a:defRPr sz="1000"/>
            </a:lvl4pPr>
            <a:lvl5pPr indent="-228600" lvl="4" marL="2286000" algn="l">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3"/>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3"/>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07" name="Shape 107"/>
        <p:cNvGrpSpPr/>
        <p:nvPr/>
      </p:nvGrpSpPr>
      <p:grpSpPr>
        <a:xfrm>
          <a:off x="0" y="0"/>
          <a:ext cx="0" cy="0"/>
          <a:chOff x="0" y="0"/>
          <a:chExt cx="0" cy="0"/>
        </a:xfrm>
      </p:grpSpPr>
      <p:sp>
        <p:nvSpPr>
          <p:cNvPr id="108" name="Google Shape;108;p24"/>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24"/>
          <p:cNvSpPr txBox="1"/>
          <p:nvPr>
            <p:ph idx="1" type="body"/>
          </p:nvPr>
        </p:nvSpPr>
        <p:spPr>
          <a:xfrm rot="5400000">
            <a:off x="2309019" y="-251619"/>
            <a:ext cx="4524375" cy="8228013"/>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0" name="Google Shape;110;p24"/>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24"/>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12" name="Shape 112"/>
        <p:cNvGrpSpPr/>
        <p:nvPr/>
      </p:nvGrpSpPr>
      <p:grpSpPr>
        <a:xfrm>
          <a:off x="0" y="0"/>
          <a:ext cx="0" cy="0"/>
          <a:chOff x="0" y="0"/>
          <a:chExt cx="0" cy="0"/>
        </a:xfrm>
      </p:grpSpPr>
      <p:sp>
        <p:nvSpPr>
          <p:cNvPr id="113" name="Google Shape;113;p25"/>
          <p:cNvSpPr txBox="1"/>
          <p:nvPr>
            <p:ph type="title"/>
          </p:nvPr>
        </p:nvSpPr>
        <p:spPr>
          <a:xfrm rot="5400000">
            <a:off x="4732338" y="2171700"/>
            <a:ext cx="5849937" cy="2055813"/>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5"/>
          <p:cNvSpPr txBox="1"/>
          <p:nvPr>
            <p:ph idx="1" type="body"/>
          </p:nvPr>
        </p:nvSpPr>
        <p:spPr>
          <a:xfrm rot="5400000">
            <a:off x="542132" y="189707"/>
            <a:ext cx="5849937" cy="6019800"/>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25"/>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2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25"/>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algn="r">
              <a:spcBef>
                <a:spcPts val="0"/>
              </a:spcBef>
              <a:spcAft>
                <a:spcPts val="0"/>
              </a:spcAft>
              <a:buSzPts val="1200"/>
              <a:buNone/>
              <a:defRPr sz="1200">
                <a:solidFill>
                  <a:srgbClr val="898989"/>
                </a:solidFill>
                <a:latin typeface="Calibri"/>
                <a:ea typeface="Calibri"/>
                <a:cs typeface="Calibri"/>
                <a:sym typeface="Calibri"/>
              </a:defRPr>
            </a:lvl1pPr>
            <a:lvl2pPr indent="0" lvl="1" marL="0" algn="r">
              <a:spcBef>
                <a:spcPts val="0"/>
              </a:spcBef>
              <a:spcAft>
                <a:spcPts val="0"/>
              </a:spcAft>
              <a:buSzPts val="1200"/>
              <a:buNone/>
              <a:defRPr sz="1200">
                <a:solidFill>
                  <a:srgbClr val="898989"/>
                </a:solidFill>
                <a:latin typeface="Calibri"/>
                <a:ea typeface="Calibri"/>
                <a:cs typeface="Calibri"/>
                <a:sym typeface="Calibri"/>
              </a:defRPr>
            </a:lvl2pPr>
            <a:lvl3pPr indent="0" lvl="2" marL="0" algn="r">
              <a:spcBef>
                <a:spcPts val="0"/>
              </a:spcBef>
              <a:spcAft>
                <a:spcPts val="0"/>
              </a:spcAft>
              <a:buSzPts val="1200"/>
              <a:buNone/>
              <a:defRPr sz="1200">
                <a:solidFill>
                  <a:srgbClr val="898989"/>
                </a:solidFill>
                <a:latin typeface="Calibri"/>
                <a:ea typeface="Calibri"/>
                <a:cs typeface="Calibri"/>
                <a:sym typeface="Calibri"/>
              </a:defRPr>
            </a:lvl3pPr>
            <a:lvl4pPr indent="0" lvl="3" marL="0" algn="r">
              <a:spcBef>
                <a:spcPts val="0"/>
              </a:spcBef>
              <a:spcAft>
                <a:spcPts val="0"/>
              </a:spcAft>
              <a:buSzPts val="1200"/>
              <a:buNone/>
              <a:defRPr sz="1200">
                <a:solidFill>
                  <a:srgbClr val="898989"/>
                </a:solidFill>
                <a:latin typeface="Calibri"/>
                <a:ea typeface="Calibri"/>
                <a:cs typeface="Calibri"/>
                <a:sym typeface="Calibri"/>
              </a:defRPr>
            </a:lvl4pPr>
            <a:lvl5pPr indent="0" lvl="4" marL="0" algn="r">
              <a:spcBef>
                <a:spcPts val="0"/>
              </a:spcBef>
              <a:spcAft>
                <a:spcPts val="0"/>
              </a:spcAft>
              <a:buSzPts val="1200"/>
              <a:buNone/>
              <a:defRPr sz="1200">
                <a:solidFill>
                  <a:srgbClr val="898989"/>
                </a:solidFill>
                <a:latin typeface="Calibri"/>
                <a:ea typeface="Calibri"/>
                <a:cs typeface="Calibri"/>
                <a:sym typeface="Calibri"/>
              </a:defRPr>
            </a:lvl5pPr>
            <a:lvl6pPr indent="0" lvl="5" marL="0" algn="r">
              <a:spcBef>
                <a:spcPts val="0"/>
              </a:spcBef>
              <a:spcAft>
                <a:spcPts val="0"/>
              </a:spcAft>
              <a:buSzPts val="1200"/>
              <a:buNone/>
              <a:defRPr sz="1200">
                <a:solidFill>
                  <a:srgbClr val="898989"/>
                </a:solidFill>
                <a:latin typeface="Calibri"/>
                <a:ea typeface="Calibri"/>
                <a:cs typeface="Calibri"/>
                <a:sym typeface="Calibri"/>
              </a:defRPr>
            </a:lvl6pPr>
            <a:lvl7pPr indent="0" lvl="6" marL="0" algn="r">
              <a:spcBef>
                <a:spcPts val="0"/>
              </a:spcBef>
              <a:spcAft>
                <a:spcPts val="0"/>
              </a:spcAft>
              <a:buSzPts val="1200"/>
              <a:buNone/>
              <a:defRPr sz="1200">
                <a:solidFill>
                  <a:srgbClr val="898989"/>
                </a:solidFill>
                <a:latin typeface="Calibri"/>
                <a:ea typeface="Calibri"/>
                <a:cs typeface="Calibri"/>
                <a:sym typeface="Calibri"/>
              </a:defRPr>
            </a:lvl7pPr>
            <a:lvl8pPr indent="0" lvl="7" marL="0" algn="r">
              <a:spcBef>
                <a:spcPts val="0"/>
              </a:spcBef>
              <a:spcAft>
                <a:spcPts val="0"/>
              </a:spcAft>
              <a:buSzPts val="1200"/>
              <a:buNone/>
              <a:defRPr sz="1200">
                <a:solidFill>
                  <a:srgbClr val="898989"/>
                </a:solidFill>
                <a:latin typeface="Calibri"/>
                <a:ea typeface="Calibri"/>
                <a:cs typeface="Calibri"/>
                <a:sym typeface="Calibri"/>
              </a:defRPr>
            </a:lvl8pPr>
            <a:lvl9pPr indent="0" lvl="8" marL="0" algn="r">
              <a:spcBef>
                <a:spcPts val="0"/>
              </a:spcBef>
              <a:spcAft>
                <a:spcPts val="0"/>
              </a:spcAft>
              <a:buSzPts val="1200"/>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 type="body"/>
          </p:nvPr>
        </p:nvSpPr>
        <p:spPr>
          <a:xfrm>
            <a:off x="457200" y="1600200"/>
            <a:ext cx="8228013" cy="4524375"/>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0" name="Shape 20"/>
        <p:cNvGrpSpPr/>
        <p:nvPr/>
      </p:nvGrpSpPr>
      <p:grpSpPr>
        <a:xfrm>
          <a:off x="0" y="0"/>
          <a:ext cx="0" cy="0"/>
          <a:chOff x="0" y="0"/>
          <a:chExt cx="0" cy="0"/>
        </a:xfrm>
      </p:grpSpPr>
      <p:sp>
        <p:nvSpPr>
          <p:cNvPr id="21" name="Google Shape;21;p5"/>
          <p:cNvSpPr txBox="1"/>
          <p:nvPr>
            <p:ph type="title"/>
          </p:nvPr>
        </p:nvSpPr>
        <p:spPr>
          <a:xfrm>
            <a:off x="623888" y="1709738"/>
            <a:ext cx="7886700" cy="2852737"/>
          </a:xfrm>
          <a:prstGeom prst="rect">
            <a:avLst/>
          </a:prstGeom>
          <a:noFill/>
          <a:ln>
            <a:noFill/>
          </a:ln>
        </p:spPr>
        <p:txBody>
          <a:bodyPr anchorCtr="0" anchor="b" bIns="46800" lIns="90000" spcFirstLastPara="1" rIns="90000" wrap="square" tIns="46800"/>
          <a:lstStyle>
            <a:lvl1pPr lvl="0" algn="l">
              <a:spcBef>
                <a:spcPts val="0"/>
              </a:spcBef>
              <a:spcAft>
                <a:spcPts val="0"/>
              </a:spcAft>
              <a:buSzPts val="1400"/>
              <a:buNone/>
              <a:defRPr sz="6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5"/>
          <p:cNvSpPr txBox="1"/>
          <p:nvPr>
            <p:ph idx="1" type="body"/>
          </p:nvPr>
        </p:nvSpPr>
        <p:spPr>
          <a:xfrm>
            <a:off x="623888" y="4589463"/>
            <a:ext cx="7886700" cy="1500187"/>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2400"/>
              <a:buNone/>
              <a:defRPr sz="2400"/>
            </a:lvl1pPr>
            <a:lvl2pPr indent="-228600" lvl="1" marL="914400" algn="l">
              <a:spcBef>
                <a:spcPts val="700"/>
              </a:spcBef>
              <a:spcAft>
                <a:spcPts val="0"/>
              </a:spcAft>
              <a:buSzPts val="2000"/>
              <a:buNone/>
              <a:defRPr sz="2000"/>
            </a:lvl2pPr>
            <a:lvl3pPr indent="-228600" lvl="2" marL="1371600" algn="l">
              <a:spcBef>
                <a:spcPts val="600"/>
              </a:spcBef>
              <a:spcAft>
                <a:spcPts val="0"/>
              </a:spcAft>
              <a:buSzPts val="1800"/>
              <a:buNone/>
              <a:defRPr sz="1800"/>
            </a:lvl3pPr>
            <a:lvl4pPr indent="-228600" lvl="3" marL="1828800" algn="l">
              <a:spcBef>
                <a:spcPts val="500"/>
              </a:spcBef>
              <a:spcAft>
                <a:spcPts val="0"/>
              </a:spcAft>
              <a:buSzPts val="1600"/>
              <a:buNone/>
              <a:defRPr sz="1600"/>
            </a:lvl4pPr>
            <a:lvl5pPr indent="-228600" lvl="4" marL="2286000" algn="l">
              <a:spcBef>
                <a:spcPts val="500"/>
              </a:spcBef>
              <a:spcAft>
                <a:spcPts val="0"/>
              </a:spcAft>
              <a:buSzPts val="1600"/>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23" name="Shape 23"/>
        <p:cNvGrpSpPr/>
        <p:nvPr/>
      </p:nvGrpSpPr>
      <p:grpSpPr>
        <a:xfrm>
          <a:off x="0" y="0"/>
          <a:ext cx="0" cy="0"/>
          <a:chOff x="0" y="0"/>
          <a:chExt cx="0" cy="0"/>
        </a:xfrm>
      </p:grpSpPr>
      <p:sp>
        <p:nvSpPr>
          <p:cNvPr id="24" name="Google Shape;24;p6"/>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6"/>
          <p:cNvSpPr txBox="1"/>
          <p:nvPr>
            <p:ph idx="1" type="body"/>
          </p:nvPr>
        </p:nvSpPr>
        <p:spPr>
          <a:xfrm>
            <a:off x="457200" y="1600200"/>
            <a:ext cx="4037013" cy="4524375"/>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 name="Google Shape;26;p6"/>
          <p:cNvSpPr txBox="1"/>
          <p:nvPr>
            <p:ph idx="2" type="body"/>
          </p:nvPr>
        </p:nvSpPr>
        <p:spPr>
          <a:xfrm>
            <a:off x="4646613" y="1600200"/>
            <a:ext cx="4038600" cy="4524375"/>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27" name="Shape 27"/>
        <p:cNvGrpSpPr/>
        <p:nvPr/>
      </p:nvGrpSpPr>
      <p:grpSpPr>
        <a:xfrm>
          <a:off x="0" y="0"/>
          <a:ext cx="0" cy="0"/>
          <a:chOff x="0" y="0"/>
          <a:chExt cx="0" cy="0"/>
        </a:xfrm>
      </p:grpSpPr>
      <p:sp>
        <p:nvSpPr>
          <p:cNvPr id="28" name="Google Shape;28;p7"/>
          <p:cNvSpPr txBox="1"/>
          <p:nvPr>
            <p:ph type="title"/>
          </p:nvPr>
        </p:nvSpPr>
        <p:spPr>
          <a:xfrm>
            <a:off x="630238" y="365125"/>
            <a:ext cx="7886700" cy="1325563"/>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7"/>
          <p:cNvSpPr txBox="1"/>
          <p:nvPr>
            <p:ph idx="1" type="body"/>
          </p:nvPr>
        </p:nvSpPr>
        <p:spPr>
          <a:xfrm>
            <a:off x="630238" y="1681163"/>
            <a:ext cx="3868737" cy="823912"/>
          </a:xfrm>
          <a:prstGeom prst="rect">
            <a:avLst/>
          </a:prstGeom>
          <a:noFill/>
          <a:ln>
            <a:noFill/>
          </a:ln>
        </p:spPr>
        <p:txBody>
          <a:bodyPr anchorCtr="0" anchor="b" bIns="46800" lIns="90000" spcFirstLastPara="1" rIns="90000" wrap="square" tIns="46800"/>
          <a:lstStyle>
            <a:lvl1pPr indent="-228600" lvl="0" marL="457200" algn="l">
              <a:spcBef>
                <a:spcPts val="80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0" name="Google Shape;30;p7"/>
          <p:cNvSpPr txBox="1"/>
          <p:nvPr>
            <p:ph idx="2" type="body"/>
          </p:nvPr>
        </p:nvSpPr>
        <p:spPr>
          <a:xfrm>
            <a:off x="630238" y="2505075"/>
            <a:ext cx="3868737" cy="3684588"/>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7"/>
          <p:cNvSpPr txBox="1"/>
          <p:nvPr>
            <p:ph idx="3" type="body"/>
          </p:nvPr>
        </p:nvSpPr>
        <p:spPr>
          <a:xfrm>
            <a:off x="4629150" y="1681163"/>
            <a:ext cx="3887788" cy="823912"/>
          </a:xfrm>
          <a:prstGeom prst="rect">
            <a:avLst/>
          </a:prstGeom>
          <a:noFill/>
          <a:ln>
            <a:noFill/>
          </a:ln>
        </p:spPr>
        <p:txBody>
          <a:bodyPr anchorCtr="0" anchor="b" bIns="46800" lIns="90000" spcFirstLastPara="1" rIns="90000" wrap="square" tIns="46800"/>
          <a:lstStyle>
            <a:lvl1pPr indent="-228600" lvl="0" marL="457200" algn="l">
              <a:spcBef>
                <a:spcPts val="80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2" name="Google Shape;32;p7"/>
          <p:cNvSpPr txBox="1"/>
          <p:nvPr>
            <p:ph idx="4" type="body"/>
          </p:nvPr>
        </p:nvSpPr>
        <p:spPr>
          <a:xfrm>
            <a:off x="4629150" y="2505075"/>
            <a:ext cx="3887788" cy="3684588"/>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3" name="Shape 33"/>
        <p:cNvGrpSpPr/>
        <p:nvPr/>
      </p:nvGrpSpPr>
      <p:grpSpPr>
        <a:xfrm>
          <a:off x="0" y="0"/>
          <a:ext cx="0" cy="0"/>
          <a:chOff x="0" y="0"/>
          <a:chExt cx="0" cy="0"/>
        </a:xfrm>
      </p:grpSpPr>
      <p:sp>
        <p:nvSpPr>
          <p:cNvPr id="34" name="Google Shape;34;p8"/>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35" name="Shape 35"/>
        <p:cNvGrpSpPr/>
        <p:nvPr/>
      </p:nvGrpSpPr>
      <p:grpSpPr>
        <a:xfrm>
          <a:off x="0" y="0"/>
          <a:ext cx="0" cy="0"/>
          <a:chOff x="0" y="0"/>
          <a:chExt cx="0" cy="0"/>
        </a:xfrm>
      </p:grpSpPr>
      <p:sp>
        <p:nvSpPr>
          <p:cNvPr id="36" name="Google Shape;36;p9"/>
          <p:cNvSpPr txBox="1"/>
          <p:nvPr>
            <p:ph type="title"/>
          </p:nvPr>
        </p:nvSpPr>
        <p:spPr>
          <a:xfrm>
            <a:off x="630238" y="457200"/>
            <a:ext cx="2949575" cy="1600200"/>
          </a:xfrm>
          <a:prstGeom prst="rect">
            <a:avLst/>
          </a:prstGeom>
          <a:noFill/>
          <a:ln>
            <a:noFill/>
          </a:ln>
        </p:spPr>
        <p:txBody>
          <a:bodyPr anchorCtr="0" anchor="b" bIns="46800" lIns="90000" spcFirstLastPara="1" rIns="90000" wrap="square" tIns="46800"/>
          <a:lstStyle>
            <a:lvl1pPr lvl="0" algn="l">
              <a:spcBef>
                <a:spcPts val="0"/>
              </a:spcBef>
              <a:spcAft>
                <a:spcPts val="0"/>
              </a:spcAft>
              <a:buSzPts val="1400"/>
              <a:buNone/>
              <a:defRPr sz="3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9"/>
          <p:cNvSpPr txBox="1"/>
          <p:nvPr>
            <p:ph idx="1" type="body"/>
          </p:nvPr>
        </p:nvSpPr>
        <p:spPr>
          <a:xfrm>
            <a:off x="3887788" y="987425"/>
            <a:ext cx="4629150" cy="4873625"/>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400"/>
              <a:buNone/>
              <a:defRPr sz="3200"/>
            </a:lvl1pPr>
            <a:lvl2pPr indent="-228600" lvl="1" marL="914400" algn="l">
              <a:spcBef>
                <a:spcPts val="700"/>
              </a:spcBef>
              <a:spcAft>
                <a:spcPts val="0"/>
              </a:spcAft>
              <a:buSzPts val="1400"/>
              <a:buNone/>
              <a:defRPr sz="2800"/>
            </a:lvl2pPr>
            <a:lvl3pPr indent="-228600" lvl="2" marL="1371600" algn="l">
              <a:spcBef>
                <a:spcPts val="600"/>
              </a:spcBef>
              <a:spcAft>
                <a:spcPts val="0"/>
              </a:spcAft>
              <a:buSzPts val="1400"/>
              <a:buNone/>
              <a:defRPr sz="2400"/>
            </a:lvl3pPr>
            <a:lvl4pPr indent="-228600" lvl="3" marL="1828800" algn="l">
              <a:spcBef>
                <a:spcPts val="500"/>
              </a:spcBef>
              <a:spcAft>
                <a:spcPts val="0"/>
              </a:spcAft>
              <a:buSzPts val="1400"/>
              <a:buNone/>
              <a:defRPr sz="2000"/>
            </a:lvl4pPr>
            <a:lvl5pPr indent="-228600" lvl="4" marL="2286000" algn="l">
              <a:spcBef>
                <a:spcPts val="500"/>
              </a:spcBef>
              <a:spcAft>
                <a:spcPts val="0"/>
              </a:spcAft>
              <a:buSzPts val="1400"/>
              <a:buNone/>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38" name="Google Shape;38;p9"/>
          <p:cNvSpPr txBox="1"/>
          <p:nvPr>
            <p:ph idx="2" type="body"/>
          </p:nvPr>
        </p:nvSpPr>
        <p:spPr>
          <a:xfrm>
            <a:off x="630238" y="2057400"/>
            <a:ext cx="2949575" cy="3811588"/>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600"/>
              <a:buNone/>
              <a:defRPr sz="1600"/>
            </a:lvl1pPr>
            <a:lvl2pPr indent="-228600" lvl="1" marL="914400" algn="l">
              <a:spcBef>
                <a:spcPts val="700"/>
              </a:spcBef>
              <a:spcAft>
                <a:spcPts val="0"/>
              </a:spcAft>
              <a:buSzPts val="1400"/>
              <a:buNone/>
              <a:defRPr sz="1400"/>
            </a:lvl2pPr>
            <a:lvl3pPr indent="-228600" lvl="2" marL="1371600" algn="l">
              <a:spcBef>
                <a:spcPts val="600"/>
              </a:spcBef>
              <a:spcAft>
                <a:spcPts val="0"/>
              </a:spcAft>
              <a:buSzPts val="1200"/>
              <a:buNone/>
              <a:defRPr sz="1200"/>
            </a:lvl3pPr>
            <a:lvl4pPr indent="-228600" lvl="3" marL="1828800" algn="l">
              <a:spcBef>
                <a:spcPts val="500"/>
              </a:spcBef>
              <a:spcAft>
                <a:spcPts val="0"/>
              </a:spcAft>
              <a:buSzPts val="1000"/>
              <a:buNone/>
              <a:defRPr sz="1000"/>
            </a:lvl4pPr>
            <a:lvl5pPr indent="-228600" lvl="4" marL="2286000" algn="l">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39" name="Shape 39"/>
        <p:cNvGrpSpPr/>
        <p:nvPr/>
      </p:nvGrpSpPr>
      <p:grpSpPr>
        <a:xfrm>
          <a:off x="0" y="0"/>
          <a:ext cx="0" cy="0"/>
          <a:chOff x="0" y="0"/>
          <a:chExt cx="0" cy="0"/>
        </a:xfrm>
      </p:grpSpPr>
      <p:sp>
        <p:nvSpPr>
          <p:cNvPr id="40" name="Google Shape;40;p10"/>
          <p:cNvSpPr txBox="1"/>
          <p:nvPr>
            <p:ph type="title"/>
          </p:nvPr>
        </p:nvSpPr>
        <p:spPr>
          <a:xfrm>
            <a:off x="630238" y="457200"/>
            <a:ext cx="2949575" cy="1600200"/>
          </a:xfrm>
          <a:prstGeom prst="rect">
            <a:avLst/>
          </a:prstGeom>
          <a:noFill/>
          <a:ln>
            <a:noFill/>
          </a:ln>
        </p:spPr>
        <p:txBody>
          <a:bodyPr anchorCtr="0" anchor="b" bIns="46800" lIns="90000" spcFirstLastPara="1" rIns="90000" wrap="square" tIns="46800"/>
          <a:lstStyle>
            <a:lvl1pPr lvl="0" algn="l">
              <a:spcBef>
                <a:spcPts val="0"/>
              </a:spcBef>
              <a:spcAft>
                <a:spcPts val="0"/>
              </a:spcAft>
              <a:buSzPts val="1400"/>
              <a:buNone/>
              <a:defRPr sz="3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0"/>
          <p:cNvSpPr/>
          <p:nvPr>
            <p:ph idx="2" type="pic"/>
          </p:nvPr>
        </p:nvSpPr>
        <p:spPr>
          <a:xfrm>
            <a:off x="3887788" y="987425"/>
            <a:ext cx="4629150" cy="4873625"/>
          </a:xfrm>
          <a:prstGeom prst="rect">
            <a:avLst/>
          </a:prstGeom>
          <a:noFill/>
          <a:ln>
            <a:noFill/>
          </a:ln>
        </p:spPr>
        <p:txBody>
          <a:bodyPr anchorCtr="0" anchor="t" bIns="46800" lIns="90000" spcFirstLastPara="1" rIns="90000" wrap="square" tIns="46800"/>
          <a:lstStyle>
            <a:lvl1pPr lvl="0" marR="0" rtl="0" algn="l">
              <a:spcBef>
                <a:spcPts val="800"/>
              </a:spcBef>
              <a:spcAft>
                <a:spcPts val="0"/>
              </a:spcAft>
              <a:buClr>
                <a:srgbClr val="000000"/>
              </a:buClr>
              <a:buSzPts val="3200"/>
              <a:buFont typeface="Times New Roman"/>
              <a:buNone/>
              <a:defRPr b="0" i="0" sz="3200" u="none" cap="none" strike="noStrike">
                <a:solidFill>
                  <a:srgbClr val="000000"/>
                </a:solidFill>
                <a:latin typeface="Calibri"/>
                <a:ea typeface="Calibri"/>
                <a:cs typeface="Calibri"/>
                <a:sym typeface="Calibri"/>
              </a:defRPr>
            </a:lvl1pPr>
            <a:lvl2pPr lvl="1" marR="0" rtl="0" algn="l">
              <a:spcBef>
                <a:spcPts val="700"/>
              </a:spcBef>
              <a:spcAft>
                <a:spcPts val="0"/>
              </a:spcAft>
              <a:buClr>
                <a:srgbClr val="000000"/>
              </a:buClr>
              <a:buSzPts val="2800"/>
              <a:buFont typeface="Times New Roman"/>
              <a:buNone/>
              <a:defRPr b="0" i="0" sz="2800" u="none" cap="none" strike="noStrike">
                <a:solidFill>
                  <a:srgbClr val="000000"/>
                </a:solidFill>
                <a:latin typeface="Calibri"/>
                <a:ea typeface="Calibri"/>
                <a:cs typeface="Calibri"/>
                <a:sym typeface="Calibri"/>
              </a:defRPr>
            </a:lvl2pPr>
            <a:lvl3pPr lvl="2" marR="0" rtl="0" algn="l">
              <a:spcBef>
                <a:spcPts val="600"/>
              </a:spcBef>
              <a:spcAft>
                <a:spcPts val="0"/>
              </a:spcAft>
              <a:buClr>
                <a:srgbClr val="000000"/>
              </a:buClr>
              <a:buSzPts val="2400"/>
              <a:buFont typeface="Times New Roman"/>
              <a:buNone/>
              <a:defRPr b="0" i="0" sz="2400" u="none" cap="none" strike="noStrike">
                <a:solidFill>
                  <a:srgbClr val="000000"/>
                </a:solidFill>
                <a:latin typeface="Calibri"/>
                <a:ea typeface="Calibri"/>
                <a:cs typeface="Calibri"/>
                <a:sym typeface="Calibri"/>
              </a:defRPr>
            </a:lvl3pPr>
            <a:lvl4pPr lvl="3" marR="0" rtl="0" algn="l">
              <a:spcBef>
                <a:spcPts val="500"/>
              </a:spcBef>
              <a:spcAft>
                <a:spcPts val="0"/>
              </a:spcAft>
              <a:buClr>
                <a:srgbClr val="000000"/>
              </a:buClr>
              <a:buSzPts val="2000"/>
              <a:buFont typeface="Times New Roman"/>
              <a:buNone/>
              <a:defRPr b="0" i="0" sz="2000" u="none" cap="none" strike="noStrike">
                <a:solidFill>
                  <a:srgbClr val="000000"/>
                </a:solidFill>
                <a:latin typeface="Calibri"/>
                <a:ea typeface="Calibri"/>
                <a:cs typeface="Calibri"/>
                <a:sym typeface="Calibri"/>
              </a:defRPr>
            </a:lvl4pPr>
            <a:lvl5pPr lvl="4" marR="0" rtl="0" algn="l">
              <a:spcBef>
                <a:spcPts val="500"/>
              </a:spcBef>
              <a:spcAft>
                <a:spcPts val="0"/>
              </a:spcAft>
              <a:buClr>
                <a:srgbClr val="000000"/>
              </a:buClr>
              <a:buSzPts val="2000"/>
              <a:buFont typeface="Times New Roman"/>
              <a:buNone/>
              <a:defRPr b="0" i="0" sz="2000" u="none" cap="none" strike="noStrike">
                <a:solidFill>
                  <a:srgbClr val="000000"/>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42" name="Google Shape;42;p10"/>
          <p:cNvSpPr txBox="1"/>
          <p:nvPr>
            <p:ph idx="1" type="body"/>
          </p:nvPr>
        </p:nvSpPr>
        <p:spPr>
          <a:xfrm>
            <a:off x="630238" y="2057400"/>
            <a:ext cx="2949575" cy="3811588"/>
          </a:xfrm>
          <a:prstGeom prst="rect">
            <a:avLst/>
          </a:prstGeom>
          <a:noFill/>
          <a:ln>
            <a:noFill/>
          </a:ln>
        </p:spPr>
        <p:txBody>
          <a:bodyPr anchorCtr="0" anchor="t" bIns="46800" lIns="90000" spcFirstLastPara="1" rIns="90000" wrap="square" tIns="46800"/>
          <a:lstStyle>
            <a:lvl1pPr indent="-228600" lvl="0" marL="457200" algn="l">
              <a:spcBef>
                <a:spcPts val="800"/>
              </a:spcBef>
              <a:spcAft>
                <a:spcPts val="0"/>
              </a:spcAft>
              <a:buSzPts val="1600"/>
              <a:buNone/>
              <a:defRPr sz="1600"/>
            </a:lvl1pPr>
            <a:lvl2pPr indent="-228600" lvl="1" marL="914400" algn="l">
              <a:spcBef>
                <a:spcPts val="700"/>
              </a:spcBef>
              <a:spcAft>
                <a:spcPts val="0"/>
              </a:spcAft>
              <a:buSzPts val="1400"/>
              <a:buNone/>
              <a:defRPr sz="1400"/>
            </a:lvl2pPr>
            <a:lvl3pPr indent="-228600" lvl="2" marL="1371600" algn="l">
              <a:spcBef>
                <a:spcPts val="600"/>
              </a:spcBef>
              <a:spcAft>
                <a:spcPts val="0"/>
              </a:spcAft>
              <a:buSzPts val="1200"/>
              <a:buNone/>
              <a:defRPr sz="1200"/>
            </a:lvl3pPr>
            <a:lvl4pPr indent="-228600" lvl="3" marL="1828800" algn="l">
              <a:spcBef>
                <a:spcPts val="500"/>
              </a:spcBef>
              <a:spcAft>
                <a:spcPts val="0"/>
              </a:spcAft>
              <a:buSzPts val="1000"/>
              <a:buNone/>
              <a:defRPr sz="1000"/>
            </a:lvl4pPr>
            <a:lvl5pPr indent="-228600" lvl="4" marL="2286000" algn="l">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3.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 Type="http://schemas.openxmlformats.org/officeDocument/2006/relationships/image" Target="../media/image1.pn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heme" Target="../theme/theme2.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10" name="Shape 10"/>
        <p:cNvGrpSpPr/>
        <p:nvPr/>
      </p:nvGrpSpPr>
      <p:grpSpPr>
        <a:xfrm>
          <a:off x="0" y="0"/>
          <a:ext cx="0" cy="0"/>
          <a:chOff x="0" y="0"/>
          <a:chExt cx="0" cy="0"/>
        </a:xfrm>
      </p:grpSpPr>
      <p:sp>
        <p:nvSpPr>
          <p:cNvPr id="11" name="Google Shape;11;p1"/>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lvl="1"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lvl="2"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lvl="3"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lvl="4"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lvl="5"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lvl="6"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lvl="7"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lvl="8"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 name="Google Shape;12;p1"/>
          <p:cNvSpPr txBox="1"/>
          <p:nvPr>
            <p:ph idx="1" type="body"/>
          </p:nvPr>
        </p:nvSpPr>
        <p:spPr>
          <a:xfrm>
            <a:off x="457200" y="1600200"/>
            <a:ext cx="8228013" cy="4524375"/>
          </a:xfrm>
          <a:prstGeom prst="rect">
            <a:avLst/>
          </a:prstGeom>
          <a:noFill/>
          <a:ln>
            <a:noFill/>
          </a:ln>
        </p:spPr>
        <p:txBody>
          <a:bodyPr anchorCtr="0" anchor="t" bIns="46800" lIns="90000" spcFirstLastPara="1" rIns="90000" wrap="square" tIns="46800"/>
          <a:lstStyle>
            <a:lvl1pPr indent="-228600" lvl="0" marL="457200" marR="0" rtl="0" algn="l">
              <a:spcBef>
                <a:spcPts val="800"/>
              </a:spcBef>
              <a:spcAft>
                <a:spcPts val="0"/>
              </a:spcAft>
              <a:buSzPts val="1400"/>
              <a:buNone/>
              <a:defRPr b="0" i="0" sz="3200" u="none" cap="none" strike="noStrike">
                <a:solidFill>
                  <a:srgbClr val="000000"/>
                </a:solidFill>
                <a:latin typeface="Calibri"/>
                <a:ea typeface="Calibri"/>
                <a:cs typeface="Calibri"/>
                <a:sym typeface="Calibri"/>
              </a:defRPr>
            </a:lvl1pPr>
            <a:lvl2pPr indent="-228600" lvl="1" marL="914400" marR="0" rtl="0" algn="l">
              <a:spcBef>
                <a:spcPts val="700"/>
              </a:spcBef>
              <a:spcAft>
                <a:spcPts val="0"/>
              </a:spcAft>
              <a:buSzPts val="1400"/>
              <a:buNone/>
              <a:defRPr b="0" i="0" sz="2800" u="none" cap="none" strike="noStrike">
                <a:solidFill>
                  <a:srgbClr val="000000"/>
                </a:solidFill>
                <a:latin typeface="Calibri"/>
                <a:ea typeface="Calibri"/>
                <a:cs typeface="Calibri"/>
                <a:sym typeface="Calibri"/>
              </a:defRPr>
            </a:lvl2pPr>
            <a:lvl3pPr indent="-228600" lvl="2" marL="1371600" marR="0" rtl="0" algn="l">
              <a:spcBef>
                <a:spcPts val="600"/>
              </a:spcBef>
              <a:spcAft>
                <a:spcPts val="0"/>
              </a:spcAft>
              <a:buSzPts val="1400"/>
              <a:buNone/>
              <a:defRPr b="0" i="0" sz="2400" u="none" cap="none" strike="noStrike">
                <a:solidFill>
                  <a:srgbClr val="000000"/>
                </a:solidFill>
                <a:latin typeface="Calibri"/>
                <a:ea typeface="Calibri"/>
                <a:cs typeface="Calibri"/>
                <a:sym typeface="Calibri"/>
              </a:defRPr>
            </a:lvl3pPr>
            <a:lvl4pPr indent="-228600" lvl="3" marL="1828800" marR="0" rtl="0" algn="l">
              <a:spcBef>
                <a:spcPts val="500"/>
              </a:spcBef>
              <a:spcAft>
                <a:spcPts val="0"/>
              </a:spcAft>
              <a:buSzPts val="1400"/>
              <a:buNone/>
              <a:defRPr b="0" i="0" sz="2000" u="none" cap="none" strike="noStrike">
                <a:solidFill>
                  <a:srgbClr val="000000"/>
                </a:solidFill>
                <a:latin typeface="Calibri"/>
                <a:ea typeface="Calibri"/>
                <a:cs typeface="Calibri"/>
                <a:sym typeface="Calibri"/>
              </a:defRPr>
            </a:lvl4pPr>
            <a:lvl5pPr indent="-228600" lvl="4" marL="2286000" marR="0" rtl="0" algn="l">
              <a:spcBef>
                <a:spcPts val="500"/>
              </a:spcBef>
              <a:spcAft>
                <a:spcPts val="0"/>
              </a:spcAft>
              <a:buSzPts val="1400"/>
              <a:buNone/>
              <a:defRPr b="0" i="0" sz="2000" u="none" cap="none" strike="noStrike">
                <a:solidFill>
                  <a:srgbClr val="000000"/>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49" name="Shape 49"/>
        <p:cNvGrpSpPr/>
        <p:nvPr/>
      </p:nvGrpSpPr>
      <p:grpSpPr>
        <a:xfrm>
          <a:off x="0" y="0"/>
          <a:ext cx="0" cy="0"/>
          <a:chOff x="0" y="0"/>
          <a:chExt cx="0" cy="0"/>
        </a:xfrm>
      </p:grpSpPr>
      <p:sp>
        <p:nvSpPr>
          <p:cNvPr id="50" name="Google Shape;50;p13"/>
          <p:cNvSpPr txBox="1"/>
          <p:nvPr>
            <p:ph type="title"/>
          </p:nvPr>
        </p:nvSpPr>
        <p:spPr>
          <a:xfrm>
            <a:off x="457200" y="274638"/>
            <a:ext cx="8228013" cy="776287"/>
          </a:xfrm>
          <a:prstGeom prst="rect">
            <a:avLst/>
          </a:prstGeom>
          <a:noFill/>
          <a:ln>
            <a:noFill/>
          </a:ln>
        </p:spPr>
        <p:txBody>
          <a:bodyPr anchorCtr="0" anchor="ctr" bIns="46800" lIns="90000" spcFirstLastPara="1" rIns="90000" wrap="square" tIns="46800"/>
          <a:lstStyle>
            <a:lvl1pPr lvl="0"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lvl="1"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lvl="2"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lvl="3"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lvl="4"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lvl="5"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lvl="6"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lvl="7"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lvl="8" marR="0" rtl="0" algn="l">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51" name="Google Shape;51;p13"/>
          <p:cNvSpPr txBox="1"/>
          <p:nvPr>
            <p:ph idx="1" type="body"/>
          </p:nvPr>
        </p:nvSpPr>
        <p:spPr>
          <a:xfrm>
            <a:off x="457200" y="1600200"/>
            <a:ext cx="8228013" cy="4524375"/>
          </a:xfrm>
          <a:prstGeom prst="rect">
            <a:avLst/>
          </a:prstGeom>
          <a:noFill/>
          <a:ln>
            <a:noFill/>
          </a:ln>
        </p:spPr>
        <p:txBody>
          <a:bodyPr anchorCtr="0" anchor="t" bIns="46800" lIns="90000" spcFirstLastPara="1" rIns="90000" wrap="square" tIns="46800"/>
          <a:lstStyle>
            <a:lvl1pPr indent="-228600" lvl="0" marL="457200" marR="0" rtl="0" algn="l">
              <a:spcBef>
                <a:spcPts val="800"/>
              </a:spcBef>
              <a:spcAft>
                <a:spcPts val="0"/>
              </a:spcAft>
              <a:buSzPts val="1400"/>
              <a:buNone/>
              <a:defRPr b="0" i="0" sz="3200" u="none" cap="none" strike="noStrike">
                <a:solidFill>
                  <a:srgbClr val="000000"/>
                </a:solidFill>
                <a:latin typeface="Calibri"/>
                <a:ea typeface="Calibri"/>
                <a:cs typeface="Calibri"/>
                <a:sym typeface="Calibri"/>
              </a:defRPr>
            </a:lvl1pPr>
            <a:lvl2pPr indent="-228600" lvl="1" marL="914400" marR="0" rtl="0" algn="l">
              <a:spcBef>
                <a:spcPts val="700"/>
              </a:spcBef>
              <a:spcAft>
                <a:spcPts val="0"/>
              </a:spcAft>
              <a:buSzPts val="1400"/>
              <a:buNone/>
              <a:defRPr b="0" i="0" sz="2800" u="none" cap="none" strike="noStrike">
                <a:solidFill>
                  <a:srgbClr val="000000"/>
                </a:solidFill>
                <a:latin typeface="Calibri"/>
                <a:ea typeface="Calibri"/>
                <a:cs typeface="Calibri"/>
                <a:sym typeface="Calibri"/>
              </a:defRPr>
            </a:lvl2pPr>
            <a:lvl3pPr indent="-228600" lvl="2" marL="1371600" marR="0" rtl="0" algn="l">
              <a:spcBef>
                <a:spcPts val="600"/>
              </a:spcBef>
              <a:spcAft>
                <a:spcPts val="0"/>
              </a:spcAft>
              <a:buSzPts val="1400"/>
              <a:buNone/>
              <a:defRPr b="0" i="0" sz="2400" u="none" cap="none" strike="noStrike">
                <a:solidFill>
                  <a:srgbClr val="000000"/>
                </a:solidFill>
                <a:latin typeface="Calibri"/>
                <a:ea typeface="Calibri"/>
                <a:cs typeface="Calibri"/>
                <a:sym typeface="Calibri"/>
              </a:defRPr>
            </a:lvl3pPr>
            <a:lvl4pPr indent="-228600" lvl="3" marL="1828800" marR="0" rtl="0" algn="l">
              <a:spcBef>
                <a:spcPts val="500"/>
              </a:spcBef>
              <a:spcAft>
                <a:spcPts val="0"/>
              </a:spcAft>
              <a:buSzPts val="1400"/>
              <a:buNone/>
              <a:defRPr b="0" i="0" sz="2000" u="none" cap="none" strike="noStrike">
                <a:solidFill>
                  <a:srgbClr val="000000"/>
                </a:solidFill>
                <a:latin typeface="Calibri"/>
                <a:ea typeface="Calibri"/>
                <a:cs typeface="Calibri"/>
                <a:sym typeface="Calibri"/>
              </a:defRPr>
            </a:lvl4pPr>
            <a:lvl5pPr indent="-228600" lvl="4" marL="2286000" marR="0" rtl="0" algn="l">
              <a:spcBef>
                <a:spcPts val="500"/>
              </a:spcBef>
              <a:spcAft>
                <a:spcPts val="0"/>
              </a:spcAft>
              <a:buSzPts val="1400"/>
              <a:buNone/>
              <a:defRPr b="0" i="0" sz="2000" u="none" cap="none" strike="noStrike">
                <a:solidFill>
                  <a:srgbClr val="000000"/>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2" name="Google Shape;52;p13"/>
          <p:cNvSpPr txBox="1"/>
          <p:nvPr>
            <p:ph idx="10" type="dt"/>
          </p:nvPr>
        </p:nvSpPr>
        <p:spPr>
          <a:xfrm>
            <a:off x="6542088" y="6376988"/>
            <a:ext cx="2132012" cy="363537"/>
          </a:xfrm>
          <a:prstGeom prst="rect">
            <a:avLst/>
          </a:prstGeom>
          <a:noFill/>
          <a:ln>
            <a:noFill/>
          </a:ln>
        </p:spPr>
        <p:txBody>
          <a:bodyPr anchorCtr="0" anchor="ctr" bIns="46800" lIns="90000" spcFirstLastPara="1" rIns="90000" wrap="square" tIns="46800"/>
          <a:lstStyle>
            <a:lvl1pPr lvl="0" marR="0" rtl="0" algn="l">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53" name="Google Shape;53;p13"/>
          <p:cNvSpPr txBox="1"/>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54" name="Google Shape;54;p13"/>
          <p:cNvSpPr txBox="1"/>
          <p:nvPr>
            <p:ph idx="12" type="sldNum"/>
          </p:nvPr>
        </p:nvSpPr>
        <p:spPr>
          <a:xfrm>
            <a:off x="6553200" y="6356350"/>
            <a:ext cx="2132013" cy="363538"/>
          </a:xfrm>
          <a:prstGeom prst="rect">
            <a:avLst/>
          </a:prstGeom>
          <a:noFill/>
          <a:ln>
            <a:noFill/>
          </a:ln>
        </p:spPr>
        <p:txBody>
          <a:bodyPr anchorCtr="0" anchor="ctr" bIns="46800" lIns="90000" spcFirstLastPara="1" rIns="90000" wrap="square" tIns="46800">
            <a:noAutofit/>
          </a:bodyPr>
          <a:lstStyle>
            <a:lvl1pPr indent="0" lvl="0"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1pPr>
            <a:lvl2pPr indent="0" lvl="1"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2pPr>
            <a:lvl3pPr indent="0" lvl="2"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3pPr>
            <a:lvl4pPr indent="0" lvl="3"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4pPr>
            <a:lvl5pPr indent="0" lvl="4"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5pPr>
            <a:lvl6pPr indent="0" lvl="5"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6pPr>
            <a:lvl7pPr indent="0" lvl="6"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7pPr>
            <a:lvl8pPr indent="0" lvl="7"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8pPr>
            <a:lvl9pPr indent="0" lvl="8" marL="0" marR="0" rtl="0" algn="r">
              <a:spcBef>
                <a:spcPts val="0"/>
              </a:spcBef>
              <a:spcAft>
                <a:spcPts val="0"/>
              </a:spcAft>
              <a:buClr>
                <a:srgbClr val="898989"/>
              </a:buClr>
              <a:buSzPts val="1200"/>
              <a:buFont typeface="Times New Roman"/>
              <a:buNone/>
              <a:defRPr sz="1200">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4.jpg"/><Relationship Id="rId5" Type="http://schemas.openxmlformats.org/officeDocument/2006/relationships/image" Target="../media/image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 Id="rId3" Type="http://schemas.openxmlformats.org/officeDocument/2006/relationships/hyperlink" Target="https://docs.google.com/document/d/1_WPeA5dyuwsniIrp-G3cPlqFEWRASUAWmtWGmU-NSKU/edit" TargetMode="External"/><Relationship Id="rId4" Type="http://schemas.openxmlformats.org/officeDocument/2006/relationships/hyperlink" Target="https://docs.google.com/spreadsheets/d/1UWbBfjtPWo2dmXmY9HY3SAGghIV0OISereKanRM6QrI/edit#gid=0"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hyperlink" Target="https://docs.google.com/spreadsheets/d/1UWbBfjtPWo2dmXmY9HY3SAGghIV0OISereKanRM6QrI/edit#gid=0"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 Id="rId3" Type="http://schemas.openxmlformats.org/officeDocument/2006/relationships/hyperlink" Target="https://docs.google.com/presentation/d/1noeVumqsJ5TR0VyMMkt38kpRT2K8WVZUDb1w_yH9NDA/edit#slide=id.p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hyperlink" Target="https://docs.google.com/document/d/1-ZtL_70Xdh5ELTQ_cY9ImMyWFQX21VmgciNY98AX-6c/edit" TargetMode="External"/><Relationship Id="rId4" Type="http://schemas.openxmlformats.org/officeDocument/2006/relationships/hyperlink" Target="https://docs.google.com/document/d/1mC0HD9VdcfY4I8gQCIihCaXs2yl9HXgTboT_bIory5s/edit" TargetMode="External"/><Relationship Id="rId9" Type="http://schemas.openxmlformats.org/officeDocument/2006/relationships/hyperlink" Target="https://vimeo.com/41027679" TargetMode="External"/><Relationship Id="rId5" Type="http://schemas.openxmlformats.org/officeDocument/2006/relationships/hyperlink" Target="https://docs.google.com/document/d/13_0dQlyhuaPqv4imgxj-P2NR1uwDzAedaVBAPXs3XYE/edit" TargetMode="External"/><Relationship Id="rId6" Type="http://schemas.openxmlformats.org/officeDocument/2006/relationships/hyperlink" Target="https://earth.bsc.es/gitlab/external/cstools" TargetMode="External"/><Relationship Id="rId7" Type="http://schemas.openxmlformats.org/officeDocument/2006/relationships/hyperlink" Target="https://about.gitlab.com/2014/09/29/gitlab-flow/" TargetMode="External"/><Relationship Id="rId8" Type="http://schemas.openxmlformats.org/officeDocument/2006/relationships/hyperlink" Target="https://git-scm.com/book/en/v2"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 Id="rId3" Type="http://schemas.openxmlformats.org/officeDocument/2006/relationships/hyperlink" Target="https://cran.r-project.org/web/packages/CSTools/index.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22" name="Shape 122"/>
        <p:cNvGrpSpPr/>
        <p:nvPr/>
      </p:nvGrpSpPr>
      <p:grpSpPr>
        <a:xfrm>
          <a:off x="0" y="0"/>
          <a:ext cx="0" cy="0"/>
          <a:chOff x="0" y="0"/>
          <a:chExt cx="0" cy="0"/>
        </a:xfrm>
      </p:grpSpPr>
      <p:sp>
        <p:nvSpPr>
          <p:cNvPr id="123" name="Google Shape;123;p26"/>
          <p:cNvSpPr txBox="1"/>
          <p:nvPr/>
        </p:nvSpPr>
        <p:spPr>
          <a:xfrm>
            <a:off x="323850" y="2979738"/>
            <a:ext cx="8496300" cy="1801813"/>
          </a:xfrm>
          <a:prstGeom prst="rect">
            <a:avLst/>
          </a:prstGeom>
          <a:noFill/>
          <a:ln>
            <a:noFill/>
          </a:ln>
        </p:spPr>
        <p:txBody>
          <a:bodyPr anchorCtr="0" anchor="ctr" bIns="46800" lIns="90000" spcFirstLastPara="1" rIns="90000" wrap="square" tIns="46800">
            <a:noAutofit/>
          </a:bodyPr>
          <a:lstStyle/>
          <a:p>
            <a:pPr indent="0" lvl="0" marL="0" marR="0" rtl="0" algn="ctr">
              <a:lnSpc>
                <a:spcPct val="68477"/>
              </a:lnSpc>
              <a:spcBef>
                <a:spcPts val="0"/>
              </a:spcBef>
              <a:spcAft>
                <a:spcPts val="0"/>
              </a:spcAft>
              <a:buClr>
                <a:srgbClr val="E6A02E"/>
              </a:buClr>
              <a:buSzPts val="4400"/>
              <a:buFont typeface="Times New Roman"/>
              <a:buNone/>
            </a:pPr>
            <a:r>
              <a:rPr b="1" lang="en-GB" sz="4400">
                <a:solidFill>
                  <a:srgbClr val="E6A02E"/>
                </a:solidFill>
                <a:latin typeface="Calibri"/>
                <a:ea typeface="Calibri"/>
                <a:cs typeface="Calibri"/>
                <a:sym typeface="Calibri"/>
              </a:rPr>
              <a:t>WP3 Overview</a:t>
            </a:r>
            <a:endParaRPr b="1" sz="4400">
              <a:solidFill>
                <a:srgbClr val="E6A02E"/>
              </a:solidFill>
              <a:latin typeface="Calibri"/>
              <a:ea typeface="Calibri"/>
              <a:cs typeface="Calibri"/>
              <a:sym typeface="Calibri"/>
            </a:endParaRPr>
          </a:p>
        </p:txBody>
      </p:sp>
      <p:pic>
        <p:nvPicPr>
          <p:cNvPr id="124" name="Google Shape;124;p26"/>
          <p:cNvPicPr preferRelativeResize="0"/>
          <p:nvPr/>
        </p:nvPicPr>
        <p:blipFill rotWithShape="1">
          <a:blip r:embed="rId4">
            <a:alphaModFix/>
          </a:blip>
          <a:srcRect b="43747" l="22496" r="26250" t="34995"/>
          <a:stretch/>
        </p:blipFill>
        <p:spPr>
          <a:xfrm>
            <a:off x="2484140" y="1233070"/>
            <a:ext cx="4175720" cy="1732207"/>
          </a:xfrm>
          <a:prstGeom prst="rect">
            <a:avLst/>
          </a:prstGeom>
          <a:noFill/>
          <a:ln>
            <a:noFill/>
          </a:ln>
        </p:spPr>
      </p:pic>
      <p:pic>
        <p:nvPicPr>
          <p:cNvPr descr="F:\Graphic Resources\WIND ENERGY\WIND_unsplash6.jpg" id="125" name="Google Shape;125;p26"/>
          <p:cNvPicPr preferRelativeResize="0"/>
          <p:nvPr/>
        </p:nvPicPr>
        <p:blipFill rotWithShape="1">
          <a:blip r:embed="rId5">
            <a:alphaModFix/>
          </a:blip>
          <a:srcRect b="26969" l="24754" r="111" t="39529"/>
          <a:stretch/>
        </p:blipFill>
        <p:spPr>
          <a:xfrm>
            <a:off x="0" y="4588911"/>
            <a:ext cx="9144000" cy="229345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6" name="Shape 186"/>
        <p:cNvGrpSpPr/>
        <p:nvPr/>
      </p:nvGrpSpPr>
      <p:grpSpPr>
        <a:xfrm>
          <a:off x="0" y="0"/>
          <a:ext cx="0" cy="0"/>
          <a:chOff x="0" y="0"/>
          <a:chExt cx="0" cy="0"/>
        </a:xfrm>
      </p:grpSpPr>
      <p:sp>
        <p:nvSpPr>
          <p:cNvPr id="187" name="Google Shape;187;p35"/>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MEDSCOPE package: CSTools</a:t>
            </a:r>
            <a:endParaRPr>
              <a:solidFill>
                <a:srgbClr val="FECF5A"/>
              </a:solidFill>
            </a:endParaRPr>
          </a:p>
        </p:txBody>
      </p:sp>
      <p:sp>
        <p:nvSpPr>
          <p:cNvPr id="188" name="Google Shape;188;p35"/>
          <p:cNvSpPr txBox="1"/>
          <p:nvPr>
            <p:ph idx="1" type="body"/>
          </p:nvPr>
        </p:nvSpPr>
        <p:spPr>
          <a:xfrm>
            <a:off x="0" y="1056400"/>
            <a:ext cx="9144000" cy="4992000"/>
          </a:xfrm>
          <a:prstGeom prst="rect">
            <a:avLst/>
          </a:prstGeom>
        </p:spPr>
        <p:txBody>
          <a:bodyPr anchorCtr="0" anchor="t" bIns="45700" lIns="91425" spcFirstLastPara="1" rIns="91425" wrap="square" tIns="45700">
            <a:noAutofit/>
          </a:bodyPr>
          <a:lstStyle/>
          <a:p>
            <a:pPr indent="-317500" lvl="0" marL="457200" rtl="0" algn="l">
              <a:spcBef>
                <a:spcPts val="800"/>
              </a:spcBef>
              <a:spcAft>
                <a:spcPts val="0"/>
              </a:spcAft>
              <a:buClr>
                <a:schemeClr val="dk1"/>
              </a:buClr>
              <a:buSzPts val="1400"/>
              <a:buChar char="●"/>
            </a:pPr>
            <a:r>
              <a:rPr b="1" lang="en-GB">
                <a:solidFill>
                  <a:schemeClr val="dk1"/>
                </a:solidFill>
              </a:rPr>
              <a:t>CMCC</a:t>
            </a:r>
            <a:endParaRPr b="1">
              <a:solidFill>
                <a:schemeClr val="dk1"/>
              </a:solidFill>
            </a:endParaRPr>
          </a:p>
          <a:p>
            <a:pPr indent="-393700" lvl="1" marL="914400" rtl="0" algn="l">
              <a:spcBef>
                <a:spcPts val="0"/>
              </a:spcBef>
              <a:spcAft>
                <a:spcPts val="0"/>
              </a:spcAft>
              <a:buClr>
                <a:srgbClr val="FF9900"/>
              </a:buClr>
              <a:buSzPts val="2600"/>
              <a:buChar char="○"/>
            </a:pPr>
            <a:r>
              <a:rPr lang="en-GB" sz="2600">
                <a:solidFill>
                  <a:srgbClr val="FF9900"/>
                </a:solidFill>
              </a:rPr>
              <a:t>SMOP</a:t>
            </a:r>
            <a:endParaRPr sz="2600">
              <a:solidFill>
                <a:srgbClr val="FF9900"/>
              </a:solidFill>
            </a:endParaRPr>
          </a:p>
          <a:p>
            <a:pPr indent="-342900" lvl="2" marL="1371600" rtl="0" algn="l">
              <a:spcBef>
                <a:spcPts val="0"/>
              </a:spcBef>
              <a:spcAft>
                <a:spcPts val="0"/>
              </a:spcAft>
              <a:buSzPts val="1800"/>
              <a:buChar char="■"/>
            </a:pPr>
            <a:r>
              <a:rPr lang="en-GB" sz="1800"/>
              <a:t>Interpolation and statistical downscaling  of precipitation in mountainous areas</a:t>
            </a:r>
            <a:endParaRPr sz="1800"/>
          </a:p>
          <a:p>
            <a:pPr indent="-393700" lvl="1" marL="914400" rtl="0" algn="l">
              <a:spcBef>
                <a:spcPts val="0"/>
              </a:spcBef>
              <a:spcAft>
                <a:spcPts val="0"/>
              </a:spcAft>
              <a:buClr>
                <a:srgbClr val="FF9900"/>
              </a:buClr>
              <a:buSzPts val="2600"/>
              <a:buChar char="○"/>
            </a:pPr>
            <a:r>
              <a:rPr lang="en-GB" sz="2600">
                <a:solidFill>
                  <a:srgbClr val="FF9900"/>
                </a:solidFill>
              </a:rPr>
              <a:t>Dynamical Bias Correction</a:t>
            </a:r>
            <a:endParaRPr sz="2600">
              <a:solidFill>
                <a:srgbClr val="FF9900"/>
              </a:solidFill>
            </a:endParaRPr>
          </a:p>
          <a:p>
            <a:pPr indent="-317500" lvl="2" marL="1371600" rtl="0" algn="l">
              <a:spcBef>
                <a:spcPts val="0"/>
              </a:spcBef>
              <a:spcAft>
                <a:spcPts val="0"/>
              </a:spcAft>
              <a:buSzPts val="1400"/>
              <a:buChar char="■"/>
            </a:pPr>
            <a:r>
              <a:rPr lang="en-GB"/>
              <a:t> </a:t>
            </a:r>
            <a:r>
              <a:rPr lang="en-GB" sz="1800"/>
              <a:t>Bias correction conditioned by dynamical properties of the underlying attractor</a:t>
            </a:r>
            <a:endParaRPr sz="1800"/>
          </a:p>
          <a:p>
            <a:pPr indent="-393700" lvl="1" marL="914400" rtl="0" algn="l">
              <a:spcBef>
                <a:spcPts val="0"/>
              </a:spcBef>
              <a:spcAft>
                <a:spcPts val="0"/>
              </a:spcAft>
              <a:buClr>
                <a:srgbClr val="FF0000"/>
              </a:buClr>
              <a:buSzPts val="2600"/>
              <a:buChar char="○"/>
            </a:pPr>
            <a:r>
              <a:rPr lang="en-GB" sz="2600">
                <a:solidFill>
                  <a:srgbClr val="FF0000"/>
                </a:solidFill>
              </a:rPr>
              <a:t>Downscaling of precipitation based on analogs  using Euclidean distances</a:t>
            </a:r>
            <a:endParaRPr sz="2600"/>
          </a:p>
          <a:p>
            <a:pPr indent="-317500" lvl="0" marL="457200" rtl="0" algn="l">
              <a:spcBef>
                <a:spcPts val="0"/>
              </a:spcBef>
              <a:spcAft>
                <a:spcPts val="0"/>
              </a:spcAft>
              <a:buSzPts val="1400"/>
              <a:buChar char="●"/>
            </a:pPr>
            <a:r>
              <a:rPr b="1" lang="en-GB"/>
              <a:t>RMI</a:t>
            </a:r>
            <a:endParaRPr b="1"/>
          </a:p>
          <a:p>
            <a:pPr indent="-393700" lvl="1" marL="914400" marR="0" rtl="0" algn="l">
              <a:lnSpc>
                <a:spcPct val="100000"/>
              </a:lnSpc>
              <a:spcBef>
                <a:spcPts val="0"/>
              </a:spcBef>
              <a:spcAft>
                <a:spcPts val="0"/>
              </a:spcAft>
              <a:buClr>
                <a:srgbClr val="FF9900"/>
              </a:buClr>
              <a:buSzPts val="2600"/>
              <a:buFont typeface="Arial"/>
              <a:buChar char="○"/>
            </a:pPr>
            <a:r>
              <a:rPr lang="en-GB" sz="2600">
                <a:solidFill>
                  <a:srgbClr val="FF9900"/>
                </a:solidFill>
              </a:rPr>
              <a:t>Ensemble weighting methods</a:t>
            </a:r>
            <a:endParaRPr sz="2600">
              <a:solidFill>
                <a:srgbClr val="FF9900"/>
              </a:solidFill>
            </a:endParaRPr>
          </a:p>
          <a:p>
            <a:pPr indent="-342900" lvl="2" marL="1371600" marR="0" rtl="0" algn="l">
              <a:lnSpc>
                <a:spcPct val="100000"/>
              </a:lnSpc>
              <a:spcBef>
                <a:spcPts val="0"/>
              </a:spcBef>
              <a:spcAft>
                <a:spcPts val="0"/>
              </a:spcAft>
              <a:buSzPts val="1800"/>
              <a:buFont typeface="Arial"/>
              <a:buChar char="■"/>
            </a:pPr>
            <a:r>
              <a:rPr lang="en-GB" sz="1800"/>
              <a:t>This function optimizes a multi-model ensemble forecast by attributing different weights to the different ensemble members.</a:t>
            </a:r>
            <a:endParaRPr sz="1800"/>
          </a:p>
          <a:p>
            <a:pPr indent="-393700" lvl="1" marL="914400" rtl="0" algn="l">
              <a:spcBef>
                <a:spcPts val="0"/>
              </a:spcBef>
              <a:spcAft>
                <a:spcPts val="0"/>
              </a:spcAft>
              <a:buClr>
                <a:srgbClr val="FF9900"/>
              </a:buClr>
              <a:buSzPts val="2600"/>
              <a:buChar char="○"/>
            </a:pPr>
            <a:r>
              <a:rPr lang="en-GB" sz="2600">
                <a:solidFill>
                  <a:srgbClr val="FF9900"/>
                </a:solidFill>
              </a:rPr>
              <a:t>Ensemble calibration functions</a:t>
            </a:r>
            <a:endParaRPr sz="2600">
              <a:solidFill>
                <a:srgbClr val="FF9900"/>
              </a:solidFill>
            </a:endParaRPr>
          </a:p>
          <a:p>
            <a:pPr indent="-342900" lvl="2" marL="1371600" rtl="0" algn="l">
              <a:spcBef>
                <a:spcPts val="0"/>
              </a:spcBef>
              <a:spcAft>
                <a:spcPts val="0"/>
              </a:spcAft>
              <a:buClr>
                <a:schemeClr val="dk1"/>
              </a:buClr>
              <a:buSzPts val="1800"/>
              <a:buChar char="■"/>
            </a:pPr>
            <a:r>
              <a:rPr lang="en-GB" sz="1800">
                <a:solidFill>
                  <a:schemeClr val="dk1"/>
                </a:solidFill>
              </a:rPr>
              <a:t>This function calibrates the ensemble forecast by adjusting the ensemble mean, the total forecast variance and the ensemble variance to obtain an accurate but also reliable ensemble.</a:t>
            </a:r>
            <a:endParaRPr sz="18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3" name="Shape 193"/>
        <p:cNvGrpSpPr/>
        <p:nvPr/>
      </p:nvGrpSpPr>
      <p:grpSpPr>
        <a:xfrm>
          <a:off x="0" y="0"/>
          <a:ext cx="0" cy="0"/>
          <a:chOff x="0" y="0"/>
          <a:chExt cx="0" cy="0"/>
        </a:xfrm>
      </p:grpSpPr>
      <p:sp>
        <p:nvSpPr>
          <p:cNvPr id="194" name="Google Shape;194;p36"/>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MEDSCOPE package: CSTools</a:t>
            </a:r>
            <a:endParaRPr>
              <a:solidFill>
                <a:srgbClr val="FECF5A"/>
              </a:solidFill>
            </a:endParaRPr>
          </a:p>
        </p:txBody>
      </p:sp>
      <p:sp>
        <p:nvSpPr>
          <p:cNvPr id="195" name="Google Shape;195;p36"/>
          <p:cNvSpPr txBox="1"/>
          <p:nvPr>
            <p:ph idx="1" type="body"/>
          </p:nvPr>
        </p:nvSpPr>
        <p:spPr>
          <a:xfrm>
            <a:off x="0" y="1215075"/>
            <a:ext cx="9144000" cy="4833300"/>
          </a:xfrm>
          <a:prstGeom prst="rect">
            <a:avLst/>
          </a:prstGeom>
        </p:spPr>
        <p:txBody>
          <a:bodyPr anchorCtr="0" anchor="t" bIns="45700" lIns="91425" spcFirstLastPara="1" rIns="91425" wrap="square" tIns="45700">
            <a:noAutofit/>
          </a:bodyPr>
          <a:lstStyle/>
          <a:p>
            <a:pPr indent="-317500" lvl="0" marL="457200" rtl="0" algn="l">
              <a:spcBef>
                <a:spcPts val="800"/>
              </a:spcBef>
              <a:spcAft>
                <a:spcPts val="0"/>
              </a:spcAft>
              <a:buClr>
                <a:schemeClr val="dk1"/>
              </a:buClr>
              <a:buSzPts val="1400"/>
              <a:buChar char="●"/>
            </a:pPr>
            <a:r>
              <a:rPr b="1" lang="en-GB">
                <a:solidFill>
                  <a:schemeClr val="dk1"/>
                </a:solidFill>
              </a:rPr>
              <a:t>CNR</a:t>
            </a:r>
            <a:endParaRPr b="1">
              <a:solidFill>
                <a:schemeClr val="dk1"/>
              </a:solidFill>
            </a:endParaRPr>
          </a:p>
          <a:p>
            <a:pPr indent="-317500" lvl="1" marL="914400" rtl="0" algn="l">
              <a:spcBef>
                <a:spcPts val="0"/>
              </a:spcBef>
              <a:spcAft>
                <a:spcPts val="0"/>
              </a:spcAft>
              <a:buClr>
                <a:srgbClr val="38761D"/>
              </a:buClr>
              <a:buSzPts val="1400"/>
              <a:buChar char="○"/>
            </a:pPr>
            <a:r>
              <a:rPr lang="en-GB">
                <a:solidFill>
                  <a:srgbClr val="38761D"/>
                </a:solidFill>
              </a:rPr>
              <a:t>Rainfarm</a:t>
            </a:r>
            <a:endParaRPr>
              <a:solidFill>
                <a:srgbClr val="38761D"/>
              </a:solidFill>
            </a:endParaRPr>
          </a:p>
          <a:p>
            <a:pPr indent="-342900" lvl="2" marL="1371600" rtl="0" algn="l">
              <a:spcBef>
                <a:spcPts val="0"/>
              </a:spcBef>
              <a:spcAft>
                <a:spcPts val="0"/>
              </a:spcAft>
              <a:buSzPts val="1800"/>
              <a:buChar char="■"/>
            </a:pPr>
            <a:r>
              <a:rPr lang="en-GB" sz="1800"/>
              <a:t>RainFARM is a stochastic precipitation downscaling method producing ensembles of stochastic realizations at finer spatial resolution (typically 1 km).</a:t>
            </a:r>
            <a:endParaRPr sz="1800"/>
          </a:p>
          <a:p>
            <a:pPr indent="-317500" lvl="1" marL="914400" rtl="0" algn="l">
              <a:spcBef>
                <a:spcPts val="0"/>
              </a:spcBef>
              <a:spcAft>
                <a:spcPts val="0"/>
              </a:spcAft>
              <a:buClr>
                <a:srgbClr val="FF0000"/>
              </a:buClr>
              <a:buSzPts val="1400"/>
              <a:buChar char="○"/>
            </a:pPr>
            <a:r>
              <a:rPr lang="en-GB">
                <a:solidFill>
                  <a:srgbClr val="FF0000"/>
                </a:solidFill>
              </a:rPr>
              <a:t>ENSClus</a:t>
            </a:r>
            <a:endParaRPr>
              <a:solidFill>
                <a:srgbClr val="FF0000"/>
              </a:solidFill>
            </a:endParaRPr>
          </a:p>
          <a:p>
            <a:pPr indent="-342900" lvl="2" marL="1371600" rtl="0" algn="l">
              <a:spcBef>
                <a:spcPts val="0"/>
              </a:spcBef>
              <a:spcAft>
                <a:spcPts val="0"/>
              </a:spcAft>
              <a:buSzPts val="1800"/>
              <a:buChar char="■"/>
            </a:pPr>
            <a:r>
              <a:rPr lang="en-GB" sz="1800"/>
              <a:t>This function, based on a clustering algorithm, takes N ensemble members from one (or more) forecasting system(s) and groups together those that show similar seasonal anomalies of a given variable over the Mediterranean region.</a:t>
            </a:r>
            <a:endParaRPr sz="1800"/>
          </a:p>
          <a:p>
            <a:pPr indent="-317500" lvl="1" marL="914400" rtl="0" algn="l">
              <a:spcBef>
                <a:spcPts val="0"/>
              </a:spcBef>
              <a:spcAft>
                <a:spcPts val="0"/>
              </a:spcAft>
              <a:buClr>
                <a:srgbClr val="FF9900"/>
              </a:buClr>
              <a:buSzPts val="1400"/>
              <a:buChar char="○"/>
            </a:pPr>
            <a:r>
              <a:rPr lang="en-GB">
                <a:solidFill>
                  <a:srgbClr val="FF9900"/>
                </a:solidFill>
              </a:rPr>
              <a:t>Mixed multi-variable EOFs</a:t>
            </a:r>
            <a:endParaRPr>
              <a:solidFill>
                <a:srgbClr val="FF9900"/>
              </a:solidFill>
            </a:endParaRPr>
          </a:p>
          <a:p>
            <a:pPr indent="-342900" lvl="2" marL="1371600" rtl="0" algn="l">
              <a:spcBef>
                <a:spcPts val="0"/>
              </a:spcBef>
              <a:spcAft>
                <a:spcPts val="0"/>
              </a:spcAft>
              <a:buSzPts val="1800"/>
              <a:buChar char="■"/>
            </a:pPr>
            <a:r>
              <a:rPr lang="en-GB" sz="1800"/>
              <a:t>This function produces a N-variable EOF picture of the variability in the Mediterranean region.</a:t>
            </a:r>
            <a:endParaRPr sz="1800"/>
          </a:p>
        </p:txBody>
      </p:sp>
      <p:sp>
        <p:nvSpPr>
          <p:cNvPr id="196" name="Google Shape;196;p36"/>
          <p:cNvSpPr txBox="1"/>
          <p:nvPr/>
        </p:nvSpPr>
        <p:spPr>
          <a:xfrm>
            <a:off x="1369200" y="5320650"/>
            <a:ext cx="7774800" cy="57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2400">
                <a:solidFill>
                  <a:srgbClr val="38761D"/>
                </a:solidFill>
                <a:latin typeface="Calibri"/>
                <a:ea typeface="Calibri"/>
                <a:cs typeface="Calibri"/>
                <a:sym typeface="Calibri"/>
              </a:rPr>
              <a:t>Integrated: 7</a:t>
            </a:r>
            <a:r>
              <a:rPr lang="en-GB" sz="2400">
                <a:latin typeface="Calibri"/>
                <a:ea typeface="Calibri"/>
                <a:cs typeface="Calibri"/>
                <a:sym typeface="Calibri"/>
              </a:rPr>
              <a:t>	</a:t>
            </a:r>
            <a:r>
              <a:rPr lang="en-GB" sz="2400">
                <a:solidFill>
                  <a:srgbClr val="FF9900"/>
                </a:solidFill>
                <a:latin typeface="Calibri"/>
                <a:ea typeface="Calibri"/>
                <a:cs typeface="Calibri"/>
                <a:sym typeface="Calibri"/>
              </a:rPr>
              <a:t>Partially integrated: 7</a:t>
            </a:r>
            <a:r>
              <a:rPr lang="en-GB" sz="2400">
                <a:latin typeface="Calibri"/>
                <a:ea typeface="Calibri"/>
                <a:cs typeface="Calibri"/>
                <a:sym typeface="Calibri"/>
              </a:rPr>
              <a:t>		</a:t>
            </a:r>
            <a:r>
              <a:rPr lang="en-GB" sz="2400">
                <a:solidFill>
                  <a:srgbClr val="FF0000"/>
                </a:solidFill>
                <a:latin typeface="Calibri"/>
                <a:ea typeface="Calibri"/>
                <a:cs typeface="Calibri"/>
                <a:sym typeface="Calibri"/>
              </a:rPr>
              <a:t>Not integrated: 4</a:t>
            </a:r>
            <a:endParaRPr sz="2400">
              <a:solidFill>
                <a:srgbClr val="FF0000"/>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1" name="Shape 201"/>
        <p:cNvGrpSpPr/>
        <p:nvPr/>
      </p:nvGrpSpPr>
      <p:grpSpPr>
        <a:xfrm>
          <a:off x="0" y="0"/>
          <a:ext cx="0" cy="0"/>
          <a:chOff x="0" y="0"/>
          <a:chExt cx="0" cy="0"/>
        </a:xfrm>
      </p:grpSpPr>
      <p:sp>
        <p:nvSpPr>
          <p:cNvPr id="202" name="Google Shape;202;p37"/>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CSTools - Current Issues</a:t>
            </a:r>
            <a:endParaRPr/>
          </a:p>
        </p:txBody>
      </p:sp>
      <p:sp>
        <p:nvSpPr>
          <p:cNvPr id="203" name="Google Shape;203;p37"/>
          <p:cNvSpPr txBox="1"/>
          <p:nvPr>
            <p:ph idx="1" type="body"/>
          </p:nvPr>
        </p:nvSpPr>
        <p:spPr>
          <a:xfrm>
            <a:off x="0" y="1215075"/>
            <a:ext cx="9144000" cy="4833300"/>
          </a:xfrm>
          <a:prstGeom prst="rect">
            <a:avLst/>
          </a:prstGeom>
        </p:spPr>
        <p:txBody>
          <a:bodyPr anchorCtr="0" anchor="t" bIns="45700" lIns="91425" spcFirstLastPara="1" rIns="91425" wrap="square" tIns="45700">
            <a:noAutofit/>
          </a:bodyPr>
          <a:lstStyle/>
          <a:p>
            <a:pPr indent="-406400" lvl="0" marL="457200" marR="0" rtl="0" algn="l">
              <a:lnSpc>
                <a:spcPct val="100000"/>
              </a:lnSpc>
              <a:spcBef>
                <a:spcPts val="800"/>
              </a:spcBef>
              <a:spcAft>
                <a:spcPts val="0"/>
              </a:spcAft>
              <a:buClr>
                <a:srgbClr val="000000"/>
              </a:buClr>
              <a:buSzPts val="2800"/>
              <a:buFont typeface="Arial"/>
              <a:buChar char="●"/>
            </a:pPr>
            <a:r>
              <a:rPr lang="en-GB" sz="2800"/>
              <a:t>Nicolau Manubens left BSC</a:t>
            </a:r>
            <a:endParaRPr sz="2800"/>
          </a:p>
          <a:p>
            <a:pPr indent="-381000" lvl="1" marL="914400" marR="0" rtl="0" algn="l">
              <a:lnSpc>
                <a:spcPct val="100000"/>
              </a:lnSpc>
              <a:spcBef>
                <a:spcPts val="0"/>
              </a:spcBef>
              <a:spcAft>
                <a:spcPts val="0"/>
              </a:spcAft>
              <a:buSzPts val="2400"/>
              <a:buChar char="○"/>
            </a:pPr>
            <a:r>
              <a:rPr lang="en-GB" sz="2400"/>
              <a:t>Delayed support for integrating functions</a:t>
            </a:r>
            <a:endParaRPr sz="2400"/>
          </a:p>
          <a:p>
            <a:pPr indent="-406400" lvl="0" marL="457200" marR="0" rtl="0" algn="l">
              <a:lnSpc>
                <a:spcPct val="100000"/>
              </a:lnSpc>
              <a:spcBef>
                <a:spcPts val="0"/>
              </a:spcBef>
              <a:spcAft>
                <a:spcPts val="0"/>
              </a:spcAft>
              <a:buSzPts val="2800"/>
              <a:buChar char="●"/>
            </a:pPr>
            <a:r>
              <a:rPr lang="en-GB" sz="2800"/>
              <a:t>Many functions are missing</a:t>
            </a:r>
            <a:endParaRPr sz="2800"/>
          </a:p>
          <a:p>
            <a:pPr indent="-317500" lvl="1" marL="914400" marR="0" rtl="0" algn="l">
              <a:lnSpc>
                <a:spcPct val="100000"/>
              </a:lnSpc>
              <a:spcBef>
                <a:spcPts val="0"/>
              </a:spcBef>
              <a:spcAft>
                <a:spcPts val="0"/>
              </a:spcAft>
              <a:buSzPts val="1400"/>
              <a:buChar char="○"/>
            </a:pPr>
            <a:r>
              <a:rPr b="1" lang="en-GB" sz="2400"/>
              <a:t>Do not underestimate the amount of work required to integrate function in package and meet CRAN standards.</a:t>
            </a:r>
            <a:endParaRPr b="1" sz="2400"/>
          </a:p>
          <a:p>
            <a:pPr indent="-406400" lvl="0" marL="457200" rtl="0" algn="l">
              <a:spcBef>
                <a:spcPts val="0"/>
              </a:spcBef>
              <a:spcAft>
                <a:spcPts val="0"/>
              </a:spcAft>
              <a:buSzPts val="2800"/>
              <a:buChar char="●"/>
            </a:pPr>
            <a:r>
              <a:rPr lang="en-GB" sz="2800"/>
              <a:t>Second release?</a:t>
            </a:r>
            <a:endParaRPr sz="2800"/>
          </a:p>
          <a:p>
            <a:pPr indent="-381000" lvl="1" marL="914400" rtl="0" algn="l">
              <a:spcBef>
                <a:spcPts val="0"/>
              </a:spcBef>
              <a:spcAft>
                <a:spcPts val="0"/>
              </a:spcAft>
              <a:buSzPts val="2400"/>
              <a:buChar char="○"/>
            </a:pPr>
            <a:r>
              <a:rPr lang="en-GB" sz="2400"/>
              <a:t>Originally M21 (June). Suggested M25 (October)</a:t>
            </a:r>
            <a:endParaRPr sz="2400"/>
          </a:p>
          <a:p>
            <a:pPr indent="-406400" lvl="0" marL="457200" rtl="0" algn="l">
              <a:spcBef>
                <a:spcPts val="0"/>
              </a:spcBef>
              <a:spcAft>
                <a:spcPts val="0"/>
              </a:spcAft>
              <a:buSzPts val="2800"/>
              <a:buChar char="●"/>
            </a:pPr>
            <a:r>
              <a:rPr lang="en-GB" sz="2800"/>
              <a:t>Final release?</a:t>
            </a:r>
            <a:endParaRPr sz="2800"/>
          </a:p>
          <a:p>
            <a:pPr indent="-381000" lvl="1" marL="914400" rtl="0" algn="l">
              <a:spcBef>
                <a:spcPts val="0"/>
              </a:spcBef>
              <a:spcAft>
                <a:spcPts val="0"/>
              </a:spcAft>
              <a:buSzPts val="2400"/>
              <a:buChar char="○"/>
            </a:pPr>
            <a:r>
              <a:rPr lang="en-GB" sz="2400"/>
              <a:t>Originally planned for M30 (March 2020)</a:t>
            </a:r>
            <a:endParaRPr sz="2400"/>
          </a:p>
          <a:p>
            <a:pPr indent="-406400" lvl="0" marL="457200" rtl="0" algn="l">
              <a:spcBef>
                <a:spcPts val="0"/>
              </a:spcBef>
              <a:spcAft>
                <a:spcPts val="0"/>
              </a:spcAft>
              <a:buSzPts val="2800"/>
              <a:buChar char="●"/>
            </a:pPr>
            <a:r>
              <a:rPr lang="en-GB" sz="2800"/>
              <a:t> Determine who is a copyright holder.</a:t>
            </a:r>
            <a:endParaRPr sz="2800"/>
          </a:p>
          <a:p>
            <a:pPr indent="-381000" lvl="1" marL="914400" rtl="0" algn="l">
              <a:spcBef>
                <a:spcPts val="0"/>
              </a:spcBef>
              <a:spcAft>
                <a:spcPts val="0"/>
              </a:spcAft>
              <a:buSzPts val="2400"/>
              <a:buChar char="○"/>
            </a:pPr>
            <a:r>
              <a:rPr lang="en-GB" sz="2400"/>
              <a:t>MEDSCOPE? Individual partners? Individuals?</a:t>
            </a:r>
            <a:endParaRPr sz="2400"/>
          </a:p>
          <a:p>
            <a:pPr indent="-406400" lvl="0" marL="457200" rtl="0" algn="l">
              <a:spcBef>
                <a:spcPts val="0"/>
              </a:spcBef>
              <a:spcAft>
                <a:spcPts val="0"/>
              </a:spcAft>
              <a:buSzPts val="2800"/>
              <a:buChar char="●"/>
            </a:pPr>
            <a:r>
              <a:rPr lang="en-GB" sz="2800"/>
              <a:t>Description of tools missing from the MEDSCOPE website</a:t>
            </a:r>
            <a:endParaRPr sz="28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Google Shape;209;p38"/>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High-quality climate prediction data</a:t>
            </a:r>
            <a:endParaRPr>
              <a:solidFill>
                <a:srgbClr val="FECF5A"/>
              </a:solidFill>
            </a:endParaRPr>
          </a:p>
        </p:txBody>
      </p:sp>
      <p:sp>
        <p:nvSpPr>
          <p:cNvPr id="210" name="Google Shape;210;p38"/>
          <p:cNvSpPr txBox="1"/>
          <p:nvPr>
            <p:ph idx="1" type="body"/>
          </p:nvPr>
        </p:nvSpPr>
        <p:spPr>
          <a:xfrm>
            <a:off x="464803" y="1215072"/>
            <a:ext cx="8229600" cy="4833300"/>
          </a:xfrm>
          <a:prstGeom prst="rect">
            <a:avLst/>
          </a:prstGeom>
        </p:spPr>
        <p:txBody>
          <a:bodyPr anchorCtr="0" anchor="t" bIns="45700" lIns="91425" spcFirstLastPara="1" rIns="91425" wrap="square" tIns="45700">
            <a:noAutofit/>
          </a:bodyPr>
          <a:lstStyle/>
          <a:p>
            <a:pPr indent="-381000" lvl="0" marL="457200" rtl="0" algn="l">
              <a:spcBef>
                <a:spcPts val="800"/>
              </a:spcBef>
              <a:spcAft>
                <a:spcPts val="0"/>
              </a:spcAft>
              <a:buSzPts val="2400"/>
              <a:buChar char="●"/>
            </a:pPr>
            <a:r>
              <a:rPr lang="en-GB" sz="2400"/>
              <a:t>Was due on M12 (September 2018)</a:t>
            </a:r>
            <a:endParaRPr sz="2400"/>
          </a:p>
          <a:p>
            <a:pPr indent="-381000" lvl="0" marL="457200" rtl="0" algn="l">
              <a:spcBef>
                <a:spcPts val="0"/>
              </a:spcBef>
              <a:spcAft>
                <a:spcPts val="0"/>
              </a:spcAft>
              <a:buSzPts val="2400"/>
              <a:buChar char="●"/>
            </a:pPr>
            <a:r>
              <a:rPr lang="en-GB" sz="2400"/>
              <a:t>Currently lots of on CINECA.</a:t>
            </a:r>
            <a:r>
              <a:rPr lang="en-GB" sz="2400"/>
              <a:t> Can be loaded into a MEDSCOPE data object directly.</a:t>
            </a:r>
            <a:endParaRPr sz="2400"/>
          </a:p>
          <a:p>
            <a:pPr indent="-381000" lvl="1" marL="914400" rtl="0" algn="l">
              <a:spcBef>
                <a:spcPts val="0"/>
              </a:spcBef>
              <a:spcAft>
                <a:spcPts val="0"/>
              </a:spcAft>
              <a:buSzPts val="2400"/>
              <a:buChar char="○"/>
            </a:pPr>
            <a:r>
              <a:rPr lang="en-GB" sz="2400"/>
              <a:t>C3S (mostly ECMWF System 5) at different frequencies (monthly, daily and 6-hourly)</a:t>
            </a:r>
            <a:endParaRPr sz="2400"/>
          </a:p>
          <a:p>
            <a:pPr indent="-381000" lvl="1" marL="914400" rtl="0" algn="l">
              <a:spcBef>
                <a:spcPts val="0"/>
              </a:spcBef>
              <a:spcAft>
                <a:spcPts val="0"/>
              </a:spcAft>
              <a:buSzPts val="2400"/>
              <a:buChar char="○"/>
            </a:pPr>
            <a:r>
              <a:rPr lang="en-GB" sz="2400"/>
              <a:t>Verification</a:t>
            </a:r>
            <a:r>
              <a:rPr lang="en-GB" sz="2400"/>
              <a:t> forecasts data (ERA-Interim and ERA-5) at different frequencies (monthly, daily, 6-hourly and 1-hourly)</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5" name="Shape 215"/>
        <p:cNvGrpSpPr/>
        <p:nvPr/>
      </p:nvGrpSpPr>
      <p:grpSpPr>
        <a:xfrm>
          <a:off x="0" y="0"/>
          <a:ext cx="0" cy="0"/>
          <a:chOff x="0" y="0"/>
          <a:chExt cx="0" cy="0"/>
        </a:xfrm>
      </p:grpSpPr>
      <p:sp>
        <p:nvSpPr>
          <p:cNvPr id="216" name="Google Shape;216;p39"/>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High-quality climate prediction data</a:t>
            </a:r>
            <a:endParaRPr>
              <a:solidFill>
                <a:srgbClr val="FECF5A"/>
              </a:solidFill>
            </a:endParaRPr>
          </a:p>
        </p:txBody>
      </p:sp>
      <p:sp>
        <p:nvSpPr>
          <p:cNvPr id="217" name="Google Shape;217;p39"/>
          <p:cNvSpPr txBox="1"/>
          <p:nvPr>
            <p:ph idx="1" type="body"/>
          </p:nvPr>
        </p:nvSpPr>
        <p:spPr>
          <a:xfrm>
            <a:off x="464803" y="1215072"/>
            <a:ext cx="8229600" cy="4833300"/>
          </a:xfrm>
          <a:prstGeom prst="rect">
            <a:avLst/>
          </a:prstGeom>
        </p:spPr>
        <p:txBody>
          <a:bodyPr anchorCtr="0" anchor="t" bIns="45700" lIns="91425" spcFirstLastPara="1" rIns="91425" wrap="square" tIns="45700">
            <a:noAutofit/>
          </a:bodyPr>
          <a:lstStyle/>
          <a:p>
            <a:pPr indent="-381000" lvl="0" marL="457200" rtl="0" algn="l">
              <a:spcBef>
                <a:spcPts val="800"/>
              </a:spcBef>
              <a:spcAft>
                <a:spcPts val="0"/>
              </a:spcAft>
              <a:buSzPts val="2400"/>
              <a:buChar char="●"/>
            </a:pPr>
            <a:r>
              <a:rPr lang="en-GB" sz="2400"/>
              <a:t>Meeting in February to identify what will be provided (e.g. region, variable, resolution), and how, by WP3. Summary available </a:t>
            </a:r>
            <a:r>
              <a:rPr lang="en-GB" sz="2400" u="sng">
                <a:solidFill>
                  <a:srgbClr val="0000FF"/>
                </a:solidFill>
                <a:hlinkClick r:id="rId3"/>
              </a:rPr>
              <a:t>online</a:t>
            </a:r>
            <a:r>
              <a:rPr lang="en-GB" sz="2400"/>
              <a:t>.</a:t>
            </a:r>
            <a:endParaRPr sz="2400"/>
          </a:p>
          <a:p>
            <a:pPr indent="-381000" lvl="0" marL="457200" rtl="0" algn="l">
              <a:spcBef>
                <a:spcPts val="0"/>
              </a:spcBef>
              <a:spcAft>
                <a:spcPts val="0"/>
              </a:spcAft>
              <a:buSzPts val="2400"/>
              <a:buChar char="●"/>
            </a:pPr>
            <a:r>
              <a:rPr lang="en-GB" sz="2400"/>
              <a:t>It was decided that WP3 would focus on bias correcting/calibrating/downscaling 2m temperature and precipitation, as it is not clear how the other variables should be corrected.</a:t>
            </a:r>
            <a:endParaRPr sz="2400"/>
          </a:p>
          <a:p>
            <a:pPr indent="-381000" lvl="0" marL="457200" rtl="0" algn="l">
              <a:spcBef>
                <a:spcPts val="0"/>
              </a:spcBef>
              <a:spcAft>
                <a:spcPts val="0"/>
              </a:spcAft>
              <a:buSzPts val="2400"/>
              <a:buChar char="●"/>
            </a:pPr>
            <a:r>
              <a:rPr lang="en-GB" sz="2400"/>
              <a:t>The other variables can be transferred to the appropriate grid using a conservative regridding (e.g. with cdo).</a:t>
            </a:r>
            <a:endParaRPr sz="2400"/>
          </a:p>
          <a:p>
            <a:pPr indent="-381000" lvl="0" marL="457200" rtl="0" algn="l">
              <a:spcBef>
                <a:spcPts val="0"/>
              </a:spcBef>
              <a:spcAft>
                <a:spcPts val="0"/>
              </a:spcAft>
              <a:buSzPts val="2400"/>
              <a:buChar char="●"/>
            </a:pPr>
            <a:r>
              <a:rPr lang="en-GB" sz="2400"/>
              <a:t>A</a:t>
            </a:r>
            <a:r>
              <a:rPr lang="en-GB" sz="2400">
                <a:solidFill>
                  <a:srgbClr val="0000FF"/>
                </a:solidFill>
              </a:rPr>
              <a:t> </a:t>
            </a:r>
            <a:r>
              <a:rPr lang="en-GB" sz="2400" u="sng">
                <a:solidFill>
                  <a:srgbClr val="0000FF"/>
                </a:solidFill>
                <a:hlinkClick r:id="rId4"/>
              </a:rPr>
              <a:t>table</a:t>
            </a:r>
            <a:r>
              <a:rPr lang="en-GB" sz="2400"/>
              <a:t> was created to identify the needs of WP4.</a:t>
            </a:r>
            <a:endParaRPr sz="2400"/>
          </a:p>
          <a:p>
            <a:pPr indent="-381000" lvl="1" marL="914400" rtl="0" algn="l">
              <a:spcBef>
                <a:spcPts val="0"/>
              </a:spcBef>
              <a:spcAft>
                <a:spcPts val="0"/>
              </a:spcAft>
              <a:buSzPts val="2400"/>
              <a:buChar char="○"/>
            </a:pPr>
            <a:r>
              <a:rPr lang="en-GB" sz="2400"/>
              <a:t>Still missing information from some partners</a:t>
            </a:r>
            <a:endParaRPr sz="24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Google Shape;223;p40"/>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High-quality data - Current Issues</a:t>
            </a:r>
            <a:endParaRPr>
              <a:solidFill>
                <a:srgbClr val="FECF5A"/>
              </a:solidFill>
            </a:endParaRPr>
          </a:p>
        </p:txBody>
      </p:sp>
      <p:sp>
        <p:nvSpPr>
          <p:cNvPr id="224" name="Google Shape;224;p40"/>
          <p:cNvSpPr txBox="1"/>
          <p:nvPr>
            <p:ph idx="1" type="body"/>
          </p:nvPr>
        </p:nvSpPr>
        <p:spPr>
          <a:xfrm>
            <a:off x="464803" y="1215072"/>
            <a:ext cx="8229600" cy="4833300"/>
          </a:xfrm>
          <a:prstGeom prst="rect">
            <a:avLst/>
          </a:prstGeom>
        </p:spPr>
        <p:txBody>
          <a:bodyPr anchorCtr="0" anchor="t" bIns="45700" lIns="91425" spcFirstLastPara="1" rIns="91425" wrap="square" tIns="45700">
            <a:noAutofit/>
          </a:bodyPr>
          <a:lstStyle/>
          <a:p>
            <a:pPr indent="-406400" lvl="0" marL="457200" rtl="0" algn="l">
              <a:lnSpc>
                <a:spcPct val="115000"/>
              </a:lnSpc>
              <a:spcBef>
                <a:spcPts val="800"/>
              </a:spcBef>
              <a:spcAft>
                <a:spcPts val="0"/>
              </a:spcAft>
              <a:buSzPts val="2800"/>
              <a:buChar char="●"/>
            </a:pPr>
            <a:r>
              <a:rPr lang="en-GB" sz="2800"/>
              <a:t>New timetable:</a:t>
            </a:r>
            <a:endParaRPr sz="2800"/>
          </a:p>
          <a:p>
            <a:pPr indent="-381000" lvl="1" marL="914400" rtl="0" algn="l">
              <a:lnSpc>
                <a:spcPct val="115000"/>
              </a:lnSpc>
              <a:spcBef>
                <a:spcPts val="0"/>
              </a:spcBef>
              <a:spcAft>
                <a:spcPts val="0"/>
              </a:spcAft>
              <a:buSzPts val="2400"/>
              <a:buChar char="○"/>
            </a:pPr>
            <a:r>
              <a:rPr lang="en-GB" sz="2400"/>
              <a:t>M3.2.1 </a:t>
            </a:r>
            <a:r>
              <a:rPr lang="en-GB" sz="2400"/>
              <a:t>due on M12 (September 2018) -&gt; M21</a:t>
            </a:r>
            <a:endParaRPr sz="2400"/>
          </a:p>
          <a:p>
            <a:pPr indent="-381000" lvl="1" marL="914400" rtl="0" algn="l">
              <a:lnSpc>
                <a:spcPct val="115000"/>
              </a:lnSpc>
              <a:spcBef>
                <a:spcPts val="700"/>
              </a:spcBef>
              <a:spcAft>
                <a:spcPts val="0"/>
              </a:spcAft>
              <a:buSzPts val="2400"/>
              <a:buChar char="○"/>
            </a:pPr>
            <a:r>
              <a:rPr lang="en-GB" sz="2400">
                <a:solidFill>
                  <a:schemeClr val="dk1"/>
                </a:solidFill>
              </a:rPr>
              <a:t>M3.2.2 due on M24 (September 2019) -&gt; ?</a:t>
            </a:r>
            <a:endParaRPr sz="2400">
              <a:solidFill>
                <a:schemeClr val="dk1"/>
              </a:solidFill>
            </a:endParaRPr>
          </a:p>
          <a:p>
            <a:pPr indent="-406400" lvl="0" marL="457200" rtl="0" algn="l">
              <a:lnSpc>
                <a:spcPct val="115000"/>
              </a:lnSpc>
              <a:spcBef>
                <a:spcPts val="1000"/>
              </a:spcBef>
              <a:spcAft>
                <a:spcPts val="0"/>
              </a:spcAft>
              <a:buSzPts val="2800"/>
              <a:buChar char="●"/>
            </a:pPr>
            <a:r>
              <a:rPr lang="en-GB" sz="2800"/>
              <a:t>Need to complete</a:t>
            </a:r>
            <a:r>
              <a:rPr lang="en-GB" sz="2800">
                <a:solidFill>
                  <a:srgbClr val="0000FF"/>
                </a:solidFill>
              </a:rPr>
              <a:t> </a:t>
            </a:r>
            <a:r>
              <a:rPr lang="en-GB" sz="2800" u="sng">
                <a:solidFill>
                  <a:srgbClr val="0000FF"/>
                </a:solidFill>
                <a:hlinkClick r:id="rId3"/>
              </a:rPr>
              <a:t>table</a:t>
            </a:r>
            <a:r>
              <a:rPr lang="en-GB" sz="2800"/>
              <a:t> of WP4 needs of WP4.</a:t>
            </a:r>
            <a:endParaRPr sz="2800"/>
          </a:p>
          <a:p>
            <a:pPr indent="-381000" lvl="1" marL="914400" rtl="0" algn="l">
              <a:lnSpc>
                <a:spcPct val="115000"/>
              </a:lnSpc>
              <a:spcBef>
                <a:spcPts val="0"/>
              </a:spcBef>
              <a:spcAft>
                <a:spcPts val="0"/>
              </a:spcAft>
              <a:buSzPts val="2400"/>
              <a:buChar char="○"/>
            </a:pPr>
            <a:r>
              <a:rPr lang="en-GB" sz="2400"/>
              <a:t>Including who will be producing the new datasets</a:t>
            </a:r>
            <a:endParaRPr sz="2400"/>
          </a:p>
          <a:p>
            <a:pPr indent="-406400" lvl="0" marL="457200" rtl="0" algn="l">
              <a:lnSpc>
                <a:spcPct val="115000"/>
              </a:lnSpc>
              <a:spcBef>
                <a:spcPts val="1000"/>
              </a:spcBef>
              <a:spcAft>
                <a:spcPts val="0"/>
              </a:spcAft>
              <a:buSzPts val="2800"/>
              <a:buChar char="●"/>
            </a:pPr>
            <a:r>
              <a:rPr lang="en-GB" sz="2800"/>
              <a:t>Legacy of climate data. </a:t>
            </a:r>
            <a:endParaRPr sz="2800"/>
          </a:p>
          <a:p>
            <a:pPr indent="-381000" lvl="1" marL="914400" rtl="0" algn="l">
              <a:lnSpc>
                <a:spcPct val="115000"/>
              </a:lnSpc>
              <a:spcBef>
                <a:spcPts val="0"/>
              </a:spcBef>
              <a:spcAft>
                <a:spcPts val="0"/>
              </a:spcAft>
              <a:buSzPts val="2400"/>
              <a:buChar char="○"/>
            </a:pPr>
            <a:r>
              <a:rPr lang="en-GB" sz="2400"/>
              <a:t>Will data be made publicly available through MEDSCOPE website?</a:t>
            </a:r>
            <a:endParaRPr sz="2400"/>
          </a:p>
          <a:p>
            <a:pPr indent="-381000" lvl="1" marL="914400" rtl="0" algn="l">
              <a:lnSpc>
                <a:spcPct val="115000"/>
              </a:lnSpc>
              <a:spcBef>
                <a:spcPts val="0"/>
              </a:spcBef>
              <a:spcAft>
                <a:spcPts val="0"/>
              </a:spcAft>
              <a:buSzPts val="2400"/>
              <a:buChar char="○"/>
            </a:pPr>
            <a:r>
              <a:rPr lang="en-GB" sz="2400"/>
              <a:t>Only available through MEDSCOPE servers? </a:t>
            </a:r>
            <a:endParaRPr sz="2400"/>
          </a:p>
          <a:p>
            <a:pPr indent="0" lvl="0" marL="0" rtl="0" algn="l">
              <a:spcBef>
                <a:spcPts val="800"/>
              </a:spcBef>
              <a:spcAft>
                <a:spcPts val="0"/>
              </a:spcAft>
              <a:buNone/>
            </a:pPr>
            <a:r>
              <a:t/>
            </a:r>
            <a:endParaRPr sz="2400"/>
          </a:p>
          <a:p>
            <a:pPr indent="0" lvl="0" marL="0" rtl="0" algn="l">
              <a:spcBef>
                <a:spcPts val="800"/>
              </a:spcBef>
              <a:spcAft>
                <a:spcPts val="0"/>
              </a:spcAft>
              <a:buNone/>
            </a:pPr>
            <a:r>
              <a:t/>
            </a:r>
            <a:endParaRPr sz="2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9" name="Shape 229"/>
        <p:cNvGrpSpPr/>
        <p:nvPr/>
      </p:nvGrpSpPr>
      <p:grpSpPr>
        <a:xfrm>
          <a:off x="0" y="0"/>
          <a:ext cx="0" cy="0"/>
          <a:chOff x="0" y="0"/>
          <a:chExt cx="0" cy="0"/>
        </a:xfrm>
      </p:grpSpPr>
      <p:sp>
        <p:nvSpPr>
          <p:cNvPr id="230" name="Google Shape;230;p41"/>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Dissemination - Publications</a:t>
            </a:r>
            <a:endParaRPr>
              <a:solidFill>
                <a:srgbClr val="FECF5A"/>
              </a:solidFill>
            </a:endParaRPr>
          </a:p>
        </p:txBody>
      </p:sp>
      <p:sp>
        <p:nvSpPr>
          <p:cNvPr id="231" name="Google Shape;231;p41"/>
          <p:cNvSpPr txBox="1"/>
          <p:nvPr>
            <p:ph idx="1" type="body"/>
          </p:nvPr>
        </p:nvSpPr>
        <p:spPr>
          <a:xfrm>
            <a:off x="464803" y="1215072"/>
            <a:ext cx="8229600" cy="4833300"/>
          </a:xfrm>
          <a:prstGeom prst="rect">
            <a:avLst/>
          </a:prstGeom>
        </p:spPr>
        <p:txBody>
          <a:bodyPr anchorCtr="0" anchor="t" bIns="45700" lIns="91425" spcFirstLastPara="1" rIns="91425" wrap="square" tIns="45700">
            <a:noAutofit/>
          </a:bodyPr>
          <a:lstStyle/>
          <a:p>
            <a:pPr indent="0" lvl="0" marL="0" rtl="0" algn="l">
              <a:spcBef>
                <a:spcPts val="800"/>
              </a:spcBef>
              <a:spcAft>
                <a:spcPts val="0"/>
              </a:spcAft>
              <a:buClr>
                <a:schemeClr val="dk1"/>
              </a:buClr>
              <a:buSzPts val="1100"/>
              <a:buFont typeface="Arial"/>
              <a:buNone/>
            </a:pPr>
            <a:r>
              <a:rPr lang="en-GB" sz="1800"/>
              <a:t>Van Schaeybroeck, B and Vannitsem, S., "Postprocessing of Long-Range Forecasts" in  "Statistical Postprocessing of Ensemble Forecasts", edited by S. Vannitsem, D. Wilks, and J. Messner,  2018, Elsevier.</a:t>
            </a:r>
            <a:endParaRPr sz="1800"/>
          </a:p>
          <a:p>
            <a:pPr indent="0" lvl="0" marL="0" rtl="0" algn="l">
              <a:spcBef>
                <a:spcPts val="800"/>
              </a:spcBef>
              <a:spcAft>
                <a:spcPts val="0"/>
              </a:spcAft>
              <a:buNone/>
            </a:pPr>
            <a:r>
              <a:rPr lang="en-GB" sz="1800"/>
              <a:t>Terzago, S., Palazzi, E., and von Hardenberg, J.: Stochastic downscaling of precipitation in complex orography: a simple method to reproduce a realistic fine-scale climatology, Nat. Hazards Earth Syst. Sci. 18, 2825–2840, 2018 https://doi.org/10.5194/nhess-2017-452, 2018.</a:t>
            </a:r>
            <a:endParaRPr sz="1800"/>
          </a:p>
          <a:p>
            <a:pPr indent="0" lvl="0" marL="0" rtl="0" algn="l">
              <a:spcBef>
                <a:spcPts val="800"/>
              </a:spcBef>
              <a:spcAft>
                <a:spcPts val="0"/>
              </a:spcAft>
              <a:buClr>
                <a:schemeClr val="dk1"/>
              </a:buClr>
              <a:buSzPts val="1100"/>
              <a:buFont typeface="Arial"/>
              <a:buNone/>
            </a:pPr>
            <a:r>
              <a:rPr lang="en-GB" sz="1800"/>
              <a:t>CSTools package: https://cran.r-project.org/web/packages/CSTools/index.html</a:t>
            </a:r>
            <a:endParaRPr sz="1800"/>
          </a:p>
          <a:p>
            <a:pPr indent="0" lvl="0" marL="0" rtl="0" algn="l">
              <a:spcBef>
                <a:spcPts val="800"/>
              </a:spcBef>
              <a:spcAft>
                <a:spcPts val="0"/>
              </a:spcAft>
              <a:buNone/>
            </a:pPr>
            <a:r>
              <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6" name="Shape 236"/>
        <p:cNvGrpSpPr/>
        <p:nvPr/>
      </p:nvGrpSpPr>
      <p:grpSpPr>
        <a:xfrm>
          <a:off x="0" y="0"/>
          <a:ext cx="0" cy="0"/>
          <a:chOff x="0" y="0"/>
          <a:chExt cx="0" cy="0"/>
        </a:xfrm>
      </p:grpSpPr>
      <p:sp>
        <p:nvSpPr>
          <p:cNvPr id="237" name="Google Shape;237;p42"/>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Dissemination - Conferences</a:t>
            </a:r>
            <a:endParaRPr>
              <a:solidFill>
                <a:srgbClr val="FECF5A"/>
              </a:solidFill>
            </a:endParaRPr>
          </a:p>
        </p:txBody>
      </p:sp>
      <p:sp>
        <p:nvSpPr>
          <p:cNvPr id="238" name="Google Shape;238;p42"/>
          <p:cNvSpPr txBox="1"/>
          <p:nvPr>
            <p:ph idx="1" type="body"/>
          </p:nvPr>
        </p:nvSpPr>
        <p:spPr>
          <a:xfrm>
            <a:off x="100" y="1215075"/>
            <a:ext cx="9144000" cy="4833300"/>
          </a:xfrm>
          <a:prstGeom prst="rect">
            <a:avLst/>
          </a:prstGeom>
        </p:spPr>
        <p:txBody>
          <a:bodyPr anchorCtr="0" anchor="t" bIns="45700" lIns="91425" spcFirstLastPara="1" rIns="91425" wrap="square" tIns="45700">
            <a:noAutofit/>
          </a:bodyPr>
          <a:lstStyle/>
          <a:p>
            <a:pPr indent="0" lvl="0" marL="0" rtl="0" algn="l">
              <a:spcBef>
                <a:spcPts val="800"/>
              </a:spcBef>
              <a:spcAft>
                <a:spcPts val="0"/>
              </a:spcAft>
              <a:buNone/>
            </a:pPr>
            <a:r>
              <a:rPr lang="en-GB" sz="1600"/>
              <a:t>Marson, P et al. A process-informed statistical framework for the spatial distribution and intensity of orographic precipitation. 2nd Workshop on Bias Correction in Climate Studies. </a:t>
            </a:r>
            <a:r>
              <a:rPr lang="en-GB" sz="1600">
                <a:solidFill>
                  <a:schemeClr val="dk1"/>
                </a:solidFill>
              </a:rPr>
              <a:t>antander, Spain, May 14th - 16th, 2018.</a:t>
            </a:r>
            <a:endParaRPr sz="1600"/>
          </a:p>
          <a:p>
            <a:pPr indent="0" lvl="0" marL="0" rtl="0" algn="l">
              <a:spcBef>
                <a:spcPts val="800"/>
              </a:spcBef>
              <a:spcAft>
                <a:spcPts val="0"/>
              </a:spcAft>
              <a:buNone/>
            </a:pPr>
            <a:r>
              <a:rPr lang="en-GB" sz="1600"/>
              <a:t>Alvarez-Castro, M C et al. Seasonal Forecast, dynamical systems and bias correction techniques. 2nd Workshop on Bias Correction in Climate Studies. Santander, Spain, </a:t>
            </a:r>
            <a:r>
              <a:rPr lang="en-GB" sz="1600">
                <a:solidFill>
                  <a:schemeClr val="dk1"/>
                </a:solidFill>
              </a:rPr>
              <a:t>May 14th - 16th, 2018.</a:t>
            </a:r>
            <a:endParaRPr sz="1600"/>
          </a:p>
          <a:p>
            <a:pPr indent="0" lvl="0" marL="0" rtl="0" algn="l">
              <a:spcBef>
                <a:spcPts val="800"/>
              </a:spcBef>
              <a:spcAft>
                <a:spcPts val="0"/>
              </a:spcAft>
              <a:buClr>
                <a:schemeClr val="dk1"/>
              </a:buClr>
              <a:buSzPts val="1100"/>
              <a:buFont typeface="Arial"/>
              <a:buNone/>
            </a:pPr>
            <a:r>
              <a:rPr lang="en-GB" sz="1600">
                <a:solidFill>
                  <a:schemeClr val="dk1"/>
                </a:solidFill>
              </a:rPr>
              <a:t>Sánchez-García, E. et al. Improved seasonal prediction of winter precipitation over Iberia through optimal estimation of NAO pattern and ensemble weighting. EMS conference.  Budapest, Hungary, September 3rd -7th 2018.</a:t>
            </a:r>
            <a:endParaRPr sz="1600">
              <a:solidFill>
                <a:schemeClr val="dk1"/>
              </a:solidFill>
            </a:endParaRPr>
          </a:p>
          <a:p>
            <a:pPr indent="0" lvl="0" marL="0" rtl="0" algn="l">
              <a:spcBef>
                <a:spcPts val="800"/>
              </a:spcBef>
              <a:spcAft>
                <a:spcPts val="0"/>
              </a:spcAft>
              <a:buClr>
                <a:schemeClr val="dk1"/>
              </a:buClr>
              <a:buSzPts val="1100"/>
              <a:buFont typeface="Arial"/>
              <a:buNone/>
            </a:pPr>
            <a:r>
              <a:rPr lang="en-GB" sz="1600">
                <a:solidFill>
                  <a:schemeClr val="dk1"/>
                </a:solidFill>
              </a:rPr>
              <a:t>Terzago, S. et al. Stochastic downscaling of precipitation in complex orography. EMS conference. Budapest, Hungary, September 3rd -7th 2018.</a:t>
            </a:r>
            <a:endParaRPr sz="1600">
              <a:solidFill>
                <a:schemeClr val="dk1"/>
              </a:solidFill>
            </a:endParaRPr>
          </a:p>
          <a:p>
            <a:pPr indent="0" lvl="0" marL="0" rtl="0" algn="l">
              <a:spcBef>
                <a:spcPts val="800"/>
              </a:spcBef>
              <a:spcAft>
                <a:spcPts val="0"/>
              </a:spcAft>
              <a:buNone/>
            </a:pPr>
            <a:r>
              <a:rPr lang="en-GB" sz="1600">
                <a:solidFill>
                  <a:schemeClr val="dk1"/>
                </a:solidFill>
              </a:rPr>
              <a:t>Sánchez-García, E. et al. Mejora de las predicciones estacionales de precipitación invernal sobre la península ibérica haciendo uso de algoritmos de estimación óptima de la NAO y pesado de los miembros del ensemble. Sexto Simposio Nacional de Predicción. Madrid, Spain, September 17-19 2018.</a:t>
            </a:r>
            <a:endParaRPr sz="1600">
              <a:solidFill>
                <a:schemeClr val="dk1"/>
              </a:solidFill>
            </a:endParaRPr>
          </a:p>
          <a:p>
            <a:pPr indent="0" lvl="0" marL="0" rtl="0" algn="l">
              <a:spcBef>
                <a:spcPts val="800"/>
              </a:spcBef>
              <a:spcAft>
                <a:spcPts val="0"/>
              </a:spcAft>
              <a:buNone/>
            </a:pPr>
            <a:r>
              <a:rPr lang="en-GB" sz="1600">
                <a:solidFill>
                  <a:schemeClr val="dk1"/>
                </a:solidFill>
              </a:rPr>
              <a:t>Caron et al. </a:t>
            </a:r>
            <a:r>
              <a:rPr lang="en-GB" sz="1600" u="sng">
                <a:solidFill>
                  <a:srgbClr val="0000FF"/>
                </a:solidFill>
                <a:hlinkClick r:id="rId3"/>
              </a:rPr>
              <a:t>CSTools</a:t>
            </a:r>
            <a:r>
              <a:rPr lang="en-GB" sz="1600">
                <a:solidFill>
                  <a:schemeClr val="dk1"/>
                </a:solidFill>
              </a:rPr>
              <a:t>: a new R package for the calibration, combination, downscaling and analysis of seasonal forecasts. EGU, Vienna, Austria, April 8-12, 2019.</a:t>
            </a:r>
            <a:endParaRPr sz="1600">
              <a:solidFill>
                <a:schemeClr val="dk1"/>
              </a:solidFill>
            </a:endParaRPr>
          </a:p>
          <a:p>
            <a:pPr indent="-330200" lvl="0" marL="457200" rtl="0" algn="l">
              <a:spcBef>
                <a:spcPts val="800"/>
              </a:spcBef>
              <a:spcAft>
                <a:spcPts val="0"/>
              </a:spcAft>
              <a:buClr>
                <a:schemeClr val="dk1"/>
              </a:buClr>
              <a:buSzPts val="1600"/>
              <a:buChar char="+"/>
            </a:pPr>
            <a:r>
              <a:rPr lang="en-GB" sz="1600">
                <a:solidFill>
                  <a:schemeClr val="dk1"/>
                </a:solidFill>
              </a:rPr>
              <a:t>More from EGU 2019...</a:t>
            </a:r>
            <a:endParaRPr sz="1600">
              <a:solidFill>
                <a:schemeClr val="dk1"/>
              </a:solidFill>
            </a:endParaRPr>
          </a:p>
          <a:p>
            <a:pPr indent="0" lvl="0" marL="0" rtl="0" algn="l">
              <a:spcBef>
                <a:spcPts val="800"/>
              </a:spcBef>
              <a:spcAft>
                <a:spcPts val="0"/>
              </a:spcAft>
              <a:buNone/>
            </a:pPr>
            <a:r>
              <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27"/>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GB">
                <a:solidFill>
                  <a:srgbClr val="FECF5A"/>
                </a:solidFill>
              </a:rPr>
              <a:t>P3 - Forecast Calibration, Verification and Information Synthesis</a:t>
            </a:r>
            <a:endParaRPr/>
          </a:p>
        </p:txBody>
      </p:sp>
      <p:sp>
        <p:nvSpPr>
          <p:cNvPr id="132" name="Google Shape;132;p27"/>
          <p:cNvSpPr txBox="1"/>
          <p:nvPr>
            <p:ph idx="1" type="body"/>
          </p:nvPr>
        </p:nvSpPr>
        <p:spPr>
          <a:xfrm>
            <a:off x="464803" y="1215072"/>
            <a:ext cx="8229600" cy="4833300"/>
          </a:xfrm>
          <a:prstGeom prst="rect">
            <a:avLst/>
          </a:prstGeom>
        </p:spPr>
        <p:txBody>
          <a:bodyPr anchorCtr="0" anchor="t" bIns="45700" lIns="91425" spcFirstLastPara="1" rIns="91425" wrap="square" tIns="45700">
            <a:noAutofit/>
          </a:bodyPr>
          <a:lstStyle/>
          <a:p>
            <a:pPr indent="-317500" lvl="0" marL="457200" rtl="0" algn="l">
              <a:spcBef>
                <a:spcPts val="800"/>
              </a:spcBef>
              <a:spcAft>
                <a:spcPts val="0"/>
              </a:spcAft>
              <a:buSzPts val="1400"/>
              <a:buChar char="●"/>
            </a:pPr>
            <a:r>
              <a:rPr lang="en-GB"/>
              <a:t>Task 3.1: Bias correction and forecast calibration</a:t>
            </a:r>
            <a:endParaRPr/>
          </a:p>
          <a:p>
            <a:pPr indent="-317500" lvl="0" marL="457200" rtl="0" algn="l">
              <a:spcBef>
                <a:spcPts val="0"/>
              </a:spcBef>
              <a:spcAft>
                <a:spcPts val="0"/>
              </a:spcAft>
              <a:buSzPts val="1400"/>
              <a:buChar char="●"/>
            </a:pPr>
            <a:r>
              <a:rPr lang="en-GB"/>
              <a:t>Task 3.2: Statistical / stochastic downscaling</a:t>
            </a:r>
            <a:endParaRPr/>
          </a:p>
          <a:p>
            <a:pPr indent="-317500" lvl="0" marL="457200" rtl="0" algn="l">
              <a:spcBef>
                <a:spcPts val="0"/>
              </a:spcBef>
              <a:spcAft>
                <a:spcPts val="0"/>
              </a:spcAft>
              <a:buSzPts val="1400"/>
              <a:buChar char="●"/>
            </a:pPr>
            <a:r>
              <a:rPr lang="en-GB"/>
              <a:t>Task 3.3: Advanced multivariable forecast scores</a:t>
            </a:r>
            <a:endParaRPr/>
          </a:p>
          <a:p>
            <a:pPr indent="-317500" lvl="0" marL="457200" rtl="0" algn="l">
              <a:spcBef>
                <a:spcPts val="0"/>
              </a:spcBef>
              <a:spcAft>
                <a:spcPts val="0"/>
              </a:spcAft>
              <a:buSzPts val="1400"/>
              <a:buChar char="●"/>
            </a:pPr>
            <a:r>
              <a:rPr lang="en-GB"/>
              <a:t>Task 3.4: Forecast system combination and selection of sub-ensembles for applications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28"/>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P3 - Forecast Calibration, Verification and Information Synthesis</a:t>
            </a:r>
            <a:endParaRPr/>
          </a:p>
        </p:txBody>
      </p:sp>
      <p:sp>
        <p:nvSpPr>
          <p:cNvPr id="139" name="Google Shape;139;p28"/>
          <p:cNvSpPr txBox="1"/>
          <p:nvPr>
            <p:ph idx="1" type="body"/>
          </p:nvPr>
        </p:nvSpPr>
        <p:spPr>
          <a:xfrm>
            <a:off x="464803" y="1215072"/>
            <a:ext cx="8229600" cy="4833300"/>
          </a:xfrm>
          <a:prstGeom prst="rect">
            <a:avLst/>
          </a:prstGeom>
        </p:spPr>
        <p:txBody>
          <a:bodyPr anchorCtr="0" anchor="t" bIns="45700" lIns="91425" spcFirstLastPara="1" rIns="91425" wrap="square" tIns="45700">
            <a:noAutofit/>
          </a:bodyPr>
          <a:lstStyle/>
          <a:p>
            <a:pPr indent="-317500" lvl="0" marL="457200" rtl="0" algn="l">
              <a:spcBef>
                <a:spcPts val="800"/>
              </a:spcBef>
              <a:spcAft>
                <a:spcPts val="0"/>
              </a:spcAft>
              <a:buSzPts val="1400"/>
              <a:buChar char="●"/>
            </a:pPr>
            <a:r>
              <a:rPr lang="en-GB"/>
              <a:t>Deliverables </a:t>
            </a:r>
            <a:endParaRPr/>
          </a:p>
          <a:p>
            <a:pPr indent="-317500" lvl="1" marL="914400" rtl="0" algn="l">
              <a:spcBef>
                <a:spcPts val="0"/>
              </a:spcBef>
              <a:spcAft>
                <a:spcPts val="0"/>
              </a:spcAft>
              <a:buSzPts val="1400"/>
              <a:buChar char="○"/>
            </a:pPr>
            <a:r>
              <a:rPr lang="en-GB"/>
              <a:t>D3.1: Synthesis report on the developed methodologies and their added-value on forecast quality (M24 - RMI)</a:t>
            </a:r>
            <a:endParaRPr/>
          </a:p>
          <a:p>
            <a:pPr indent="-317500" lvl="1" marL="914400" rtl="0" algn="l">
              <a:spcBef>
                <a:spcPts val="0"/>
              </a:spcBef>
              <a:spcAft>
                <a:spcPts val="0"/>
              </a:spcAft>
              <a:buSzPts val="1400"/>
              <a:buChar char="○"/>
            </a:pPr>
            <a:r>
              <a:rPr lang="en-GB"/>
              <a:t>D3.2: Toolbox available (M30 - BSC)</a:t>
            </a:r>
            <a:endParaRPr/>
          </a:p>
          <a:p>
            <a:pPr indent="-317500" lvl="1" marL="914400" rtl="0" algn="l">
              <a:spcBef>
                <a:spcPts val="0"/>
              </a:spcBef>
              <a:spcAft>
                <a:spcPts val="0"/>
              </a:spcAft>
              <a:buSzPts val="1400"/>
              <a:buChar char="○"/>
            </a:pPr>
            <a:r>
              <a:rPr lang="en-GB"/>
              <a:t>D3.3: Set of recommendation for further improvement of operational seasonal forecasting systems (M30 - MF)</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Google Shape;145;p29"/>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P3 - Forecast Calibration, Verification and Information Synthesis</a:t>
            </a:r>
            <a:endParaRPr/>
          </a:p>
        </p:txBody>
      </p:sp>
      <p:sp>
        <p:nvSpPr>
          <p:cNvPr id="146" name="Google Shape;146;p29"/>
          <p:cNvSpPr txBox="1"/>
          <p:nvPr>
            <p:ph idx="1" type="body"/>
          </p:nvPr>
        </p:nvSpPr>
        <p:spPr>
          <a:xfrm>
            <a:off x="464803" y="1215072"/>
            <a:ext cx="8229600" cy="4833300"/>
          </a:xfrm>
          <a:prstGeom prst="rect">
            <a:avLst/>
          </a:prstGeom>
        </p:spPr>
        <p:txBody>
          <a:bodyPr anchorCtr="0" anchor="t" bIns="45700" lIns="91425" spcFirstLastPara="1" rIns="91425" wrap="square" tIns="45700">
            <a:noAutofit/>
          </a:bodyPr>
          <a:lstStyle/>
          <a:p>
            <a:pPr indent="-317500" lvl="0" marL="457200" rtl="0" algn="l">
              <a:spcBef>
                <a:spcPts val="800"/>
              </a:spcBef>
              <a:spcAft>
                <a:spcPts val="0"/>
              </a:spcAft>
              <a:buSzPts val="1400"/>
              <a:buChar char="●"/>
            </a:pPr>
            <a:r>
              <a:rPr lang="en-GB"/>
              <a:t>Milestones</a:t>
            </a:r>
            <a:r>
              <a:rPr lang="en-GB"/>
              <a:t> </a:t>
            </a:r>
            <a:endParaRPr/>
          </a:p>
          <a:p>
            <a:pPr indent="-317500" lvl="1" marL="914400" rtl="0" algn="l">
              <a:spcBef>
                <a:spcPts val="0"/>
              </a:spcBef>
              <a:spcAft>
                <a:spcPts val="0"/>
              </a:spcAft>
              <a:buSzPts val="1400"/>
              <a:buChar char="○"/>
            </a:pPr>
            <a:r>
              <a:rPr lang="en-GB"/>
              <a:t>M3.1.1 Preliminary Set of Tools made available (M12)</a:t>
            </a:r>
            <a:r>
              <a:rPr lang="en-GB"/>
              <a:t> -&gt; </a:t>
            </a:r>
            <a:r>
              <a:rPr lang="en-GB">
                <a:solidFill>
                  <a:srgbClr val="6AA84F"/>
                </a:solidFill>
              </a:rPr>
              <a:t>M19</a:t>
            </a:r>
            <a:endParaRPr>
              <a:solidFill>
                <a:srgbClr val="6AA84F"/>
              </a:solidFill>
            </a:endParaRPr>
          </a:p>
          <a:p>
            <a:pPr indent="-317500" lvl="1" marL="914400" rtl="0" algn="l">
              <a:spcBef>
                <a:spcPts val="0"/>
              </a:spcBef>
              <a:spcAft>
                <a:spcPts val="0"/>
              </a:spcAft>
              <a:buSzPts val="1400"/>
              <a:buChar char="○"/>
            </a:pPr>
            <a:r>
              <a:rPr lang="en-GB"/>
              <a:t>M3.1.2 </a:t>
            </a:r>
            <a:r>
              <a:rPr lang="en-GB">
                <a:solidFill>
                  <a:schemeClr val="dk1"/>
                </a:solidFill>
              </a:rPr>
              <a:t>Preliminary Set of Tools made available (</a:t>
            </a:r>
            <a:r>
              <a:rPr lang="en-GB">
                <a:solidFill>
                  <a:srgbClr val="BF9000"/>
                </a:solidFill>
              </a:rPr>
              <a:t>M21</a:t>
            </a:r>
            <a:r>
              <a:rPr lang="en-GB">
                <a:solidFill>
                  <a:schemeClr val="dk1"/>
                </a:solidFill>
              </a:rPr>
              <a:t>) -&gt; M25?</a:t>
            </a:r>
            <a:endParaRPr>
              <a:solidFill>
                <a:schemeClr val="dk1"/>
              </a:solidFill>
            </a:endParaRPr>
          </a:p>
          <a:p>
            <a:pPr indent="-317500" lvl="1" marL="914400" rtl="0" algn="l">
              <a:spcBef>
                <a:spcPts val="0"/>
              </a:spcBef>
              <a:spcAft>
                <a:spcPts val="0"/>
              </a:spcAft>
              <a:buSzPts val="1400"/>
              <a:buChar char="○"/>
            </a:pPr>
            <a:r>
              <a:rPr lang="en-GB"/>
              <a:t>M3.2.1: </a:t>
            </a:r>
            <a:r>
              <a:rPr lang="en-GB"/>
              <a:t>High-quality climate prediction data available to WP4 (</a:t>
            </a:r>
            <a:r>
              <a:rPr lang="en-GB">
                <a:solidFill>
                  <a:srgbClr val="980000"/>
                </a:solidFill>
              </a:rPr>
              <a:t>M12</a:t>
            </a:r>
            <a:r>
              <a:rPr lang="en-GB"/>
              <a:t>)</a:t>
            </a:r>
            <a:endParaRPr/>
          </a:p>
          <a:p>
            <a:pPr indent="-317500" lvl="1" marL="914400" rtl="0" algn="l">
              <a:spcBef>
                <a:spcPts val="0"/>
              </a:spcBef>
              <a:spcAft>
                <a:spcPts val="0"/>
              </a:spcAft>
              <a:buSzPts val="1400"/>
              <a:buChar char="○"/>
            </a:pPr>
            <a:r>
              <a:rPr lang="en-GB"/>
              <a:t>M3.2.2: High-quality climate prediction data available to WP4 (</a:t>
            </a:r>
            <a:r>
              <a:rPr lang="en-GB">
                <a:solidFill>
                  <a:srgbClr val="BF9000"/>
                </a:solidFill>
              </a:rPr>
              <a:t>M24</a:t>
            </a:r>
            <a:r>
              <a:rPr lang="en-GB"/>
              <a: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30"/>
          <p:cNvSpPr txBox="1"/>
          <p:nvPr>
            <p:ph type="title"/>
          </p:nvPr>
        </p:nvSpPr>
        <p:spPr>
          <a:xfrm>
            <a:off x="464800" y="217900"/>
            <a:ext cx="73623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WP3 - Forecast Calibration, Verification and Information Synthesis</a:t>
            </a:r>
            <a:endParaRPr>
              <a:solidFill>
                <a:srgbClr val="FECF5A"/>
              </a:solidFill>
            </a:endParaRPr>
          </a:p>
        </p:txBody>
      </p:sp>
      <p:sp>
        <p:nvSpPr>
          <p:cNvPr id="153" name="Google Shape;153;p30"/>
          <p:cNvSpPr txBox="1"/>
          <p:nvPr>
            <p:ph idx="1" type="body"/>
          </p:nvPr>
        </p:nvSpPr>
        <p:spPr>
          <a:xfrm>
            <a:off x="464800" y="1215075"/>
            <a:ext cx="8679300" cy="4833300"/>
          </a:xfrm>
          <a:prstGeom prst="rect">
            <a:avLst/>
          </a:prstGeom>
        </p:spPr>
        <p:txBody>
          <a:bodyPr anchorCtr="0" anchor="t" bIns="45700" lIns="91425" spcFirstLastPara="1" rIns="91425" wrap="square" tIns="45700">
            <a:noAutofit/>
          </a:bodyPr>
          <a:lstStyle/>
          <a:p>
            <a:pPr indent="-317500" lvl="0" marL="457200" marR="0" rtl="0" algn="l">
              <a:lnSpc>
                <a:spcPct val="100000"/>
              </a:lnSpc>
              <a:spcBef>
                <a:spcPts val="800"/>
              </a:spcBef>
              <a:spcAft>
                <a:spcPts val="0"/>
              </a:spcAft>
              <a:buClr>
                <a:srgbClr val="000000"/>
              </a:buClr>
              <a:buSzPts val="1400"/>
              <a:buFont typeface="Arial"/>
              <a:buChar char="●"/>
            </a:pPr>
            <a:r>
              <a:rPr lang="en-GB" u="sng">
                <a:solidFill>
                  <a:srgbClr val="0000FF"/>
                </a:solidFill>
                <a:hlinkClick r:id="rId3"/>
              </a:rPr>
              <a:t>Documentation</a:t>
            </a:r>
            <a:r>
              <a:rPr lang="en-GB">
                <a:solidFill>
                  <a:srgbClr val="0000FF"/>
                </a:solidFill>
              </a:rPr>
              <a:t> </a:t>
            </a:r>
            <a:r>
              <a:rPr lang="en-GB"/>
              <a:t>and development policy for the MEDSCOPE prototype.</a:t>
            </a:r>
            <a:endParaRPr/>
          </a:p>
          <a:p>
            <a:pPr indent="-317500" lvl="0" marL="457200" marR="0" rtl="0" algn="l">
              <a:lnSpc>
                <a:spcPct val="100000"/>
              </a:lnSpc>
              <a:spcBef>
                <a:spcPts val="0"/>
              </a:spcBef>
              <a:spcAft>
                <a:spcPts val="0"/>
              </a:spcAft>
              <a:buSzPts val="1400"/>
              <a:buChar char="●"/>
            </a:pPr>
            <a:r>
              <a:rPr lang="en-GB" u="sng">
                <a:solidFill>
                  <a:srgbClr val="0000FF"/>
                </a:solidFill>
                <a:hlinkClick r:id="rId4"/>
              </a:rPr>
              <a:t>Common procedure</a:t>
            </a:r>
            <a:r>
              <a:rPr lang="en-GB">
                <a:solidFill>
                  <a:srgbClr val="0000FF"/>
                </a:solidFill>
              </a:rPr>
              <a:t> </a:t>
            </a:r>
            <a:r>
              <a:rPr lang="en-GB"/>
              <a:t>and conventions for adding new functions to the Medscope prototype.</a:t>
            </a:r>
            <a:endParaRPr/>
          </a:p>
          <a:p>
            <a:pPr indent="-317500" lvl="1" marL="914400" marR="0" rtl="0" algn="l">
              <a:lnSpc>
                <a:spcPct val="100000"/>
              </a:lnSpc>
              <a:spcBef>
                <a:spcPts val="0"/>
              </a:spcBef>
              <a:spcAft>
                <a:spcPts val="0"/>
              </a:spcAft>
              <a:buSzPts val="1400"/>
              <a:buChar char="○"/>
            </a:pPr>
            <a:r>
              <a:rPr lang="en-GB"/>
              <a:t>Practical </a:t>
            </a:r>
            <a:r>
              <a:rPr lang="en-GB" u="sng">
                <a:solidFill>
                  <a:srgbClr val="0000FF"/>
                </a:solidFill>
                <a:hlinkClick r:id="rId5"/>
              </a:rPr>
              <a:t>example</a:t>
            </a:r>
            <a:r>
              <a:rPr lang="en-GB"/>
              <a:t>: Rainfarm</a:t>
            </a:r>
            <a:endParaRPr/>
          </a:p>
          <a:p>
            <a:pPr indent="-317500" lvl="0" marL="457200" marR="0" rtl="0" algn="l">
              <a:lnSpc>
                <a:spcPct val="100000"/>
              </a:lnSpc>
              <a:spcBef>
                <a:spcPts val="0"/>
              </a:spcBef>
              <a:spcAft>
                <a:spcPts val="0"/>
              </a:spcAft>
              <a:buSzPts val="1400"/>
              <a:buChar char="●"/>
            </a:pPr>
            <a:r>
              <a:rPr lang="en-GB"/>
              <a:t>MEDSCOPE Gitlab </a:t>
            </a:r>
            <a:r>
              <a:rPr lang="en-GB" u="sng">
                <a:solidFill>
                  <a:srgbClr val="0000FF"/>
                </a:solidFill>
                <a:hlinkClick r:id="rId6"/>
              </a:rPr>
              <a:t>page</a:t>
            </a:r>
            <a:endParaRPr>
              <a:solidFill>
                <a:srgbClr val="0000FF"/>
              </a:solidFill>
            </a:endParaRPr>
          </a:p>
          <a:p>
            <a:pPr indent="-317500" lvl="1" marL="914400" marR="0" rtl="0" algn="l">
              <a:lnSpc>
                <a:spcPct val="100000"/>
              </a:lnSpc>
              <a:spcBef>
                <a:spcPts val="0"/>
              </a:spcBef>
              <a:spcAft>
                <a:spcPts val="0"/>
              </a:spcAft>
              <a:buSzPts val="1400"/>
              <a:buChar char="○"/>
            </a:pPr>
            <a:r>
              <a:rPr lang="en-GB"/>
              <a:t>Information on how to use Gitlab on the CSTools Gitlab page, </a:t>
            </a:r>
            <a:r>
              <a:rPr lang="en-GB" u="sng">
                <a:solidFill>
                  <a:srgbClr val="0000FF"/>
                </a:solidFill>
                <a:hlinkClick r:id="rId7"/>
              </a:rPr>
              <a:t>here</a:t>
            </a:r>
            <a:r>
              <a:rPr lang="en-GB"/>
              <a:t>, </a:t>
            </a:r>
            <a:r>
              <a:rPr lang="en-GB" u="sng">
                <a:solidFill>
                  <a:srgbClr val="0000FF"/>
                </a:solidFill>
                <a:hlinkClick r:id="rId8"/>
              </a:rPr>
              <a:t>here</a:t>
            </a:r>
            <a:r>
              <a:rPr lang="en-GB"/>
              <a:t> and </a:t>
            </a:r>
            <a:r>
              <a:rPr lang="en-GB" u="sng">
                <a:solidFill>
                  <a:srgbClr val="0000FF"/>
                </a:solidFill>
                <a:hlinkClick r:id="rId9"/>
              </a:rPr>
              <a:t>here</a:t>
            </a:r>
            <a:r>
              <a:rPr lang="en-GB"/>
              <a:t>.</a:t>
            </a:r>
            <a:endParaRPr/>
          </a:p>
          <a:p>
            <a:pPr indent="-317500" lvl="0" marL="457200" marR="0" rtl="0" algn="l">
              <a:lnSpc>
                <a:spcPct val="100000"/>
              </a:lnSpc>
              <a:spcBef>
                <a:spcPts val="0"/>
              </a:spcBef>
              <a:spcAft>
                <a:spcPts val="0"/>
              </a:spcAft>
              <a:buSzPts val="1400"/>
              <a:buChar char="●"/>
            </a:pPr>
            <a:r>
              <a:rPr lang="en-GB"/>
              <a:t>More info on Gitlab and package development at workshop tomorrow.</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31"/>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MEDSCOPE package</a:t>
            </a:r>
            <a:endParaRPr/>
          </a:p>
        </p:txBody>
      </p:sp>
      <p:sp>
        <p:nvSpPr>
          <p:cNvPr id="160" name="Google Shape;160;p31"/>
          <p:cNvSpPr txBox="1"/>
          <p:nvPr>
            <p:ph idx="1" type="body"/>
          </p:nvPr>
        </p:nvSpPr>
        <p:spPr>
          <a:xfrm>
            <a:off x="0" y="1215075"/>
            <a:ext cx="9144000" cy="4833300"/>
          </a:xfrm>
          <a:prstGeom prst="rect">
            <a:avLst/>
          </a:prstGeom>
        </p:spPr>
        <p:txBody>
          <a:bodyPr anchorCtr="0" anchor="t" bIns="45700" lIns="91425" spcFirstLastPara="1" rIns="91425" wrap="square" tIns="45700">
            <a:noAutofit/>
          </a:bodyPr>
          <a:lstStyle/>
          <a:p>
            <a:pPr indent="-355600" lvl="0" marL="457200" marR="0" rtl="0" algn="l">
              <a:lnSpc>
                <a:spcPct val="115000"/>
              </a:lnSpc>
              <a:spcBef>
                <a:spcPts val="800"/>
              </a:spcBef>
              <a:spcAft>
                <a:spcPts val="0"/>
              </a:spcAft>
              <a:buClr>
                <a:srgbClr val="000000"/>
              </a:buClr>
              <a:buSzPts val="2000"/>
              <a:buFont typeface="Arial"/>
              <a:buChar char="●"/>
            </a:pPr>
            <a:r>
              <a:rPr lang="en-GB" sz="2000"/>
              <a:t>WP3 </a:t>
            </a:r>
            <a:r>
              <a:rPr lang="en-GB" sz="2000" u="sng"/>
              <a:t>meeting on April 27th 2018</a:t>
            </a:r>
            <a:r>
              <a:rPr lang="en-GB" sz="2000"/>
              <a:t> to decide the format. Main conclusions below.</a:t>
            </a:r>
            <a:endParaRPr sz="2000"/>
          </a:p>
          <a:p>
            <a:pPr indent="-355600" lvl="0" marL="457200" marR="0" rtl="0" algn="l">
              <a:lnSpc>
                <a:spcPct val="115000"/>
              </a:lnSpc>
              <a:spcBef>
                <a:spcPts val="0"/>
              </a:spcBef>
              <a:spcAft>
                <a:spcPts val="0"/>
              </a:spcAft>
              <a:buSzPts val="2000"/>
              <a:buChar char="●"/>
            </a:pPr>
            <a:r>
              <a:rPr lang="en-GB" sz="2000"/>
              <a:t>The toolbox will be a R package.</a:t>
            </a:r>
            <a:endParaRPr sz="2000"/>
          </a:p>
          <a:p>
            <a:pPr indent="-355600" lvl="0" marL="457200" marR="0" rtl="0" algn="l">
              <a:lnSpc>
                <a:spcPct val="115000"/>
              </a:lnSpc>
              <a:spcBef>
                <a:spcPts val="0"/>
              </a:spcBef>
              <a:spcAft>
                <a:spcPts val="0"/>
              </a:spcAft>
              <a:buSzPts val="2000"/>
              <a:buChar char="●"/>
            </a:pPr>
            <a:r>
              <a:rPr lang="en-GB" sz="2000"/>
              <a:t>Partners should use gitlab to share the development.</a:t>
            </a:r>
            <a:endParaRPr sz="2000"/>
          </a:p>
          <a:p>
            <a:pPr indent="-355600" lvl="0" marL="457200" marR="0" rtl="0" algn="l">
              <a:lnSpc>
                <a:spcPct val="115000"/>
              </a:lnSpc>
              <a:spcBef>
                <a:spcPts val="0"/>
              </a:spcBef>
              <a:spcAft>
                <a:spcPts val="0"/>
              </a:spcAft>
              <a:buSzPts val="2000"/>
              <a:buChar char="●"/>
            </a:pPr>
            <a:r>
              <a:rPr lang="en-GB" sz="2000"/>
              <a:t>Partners that are using languages other than R such as Fortran or Julia shold wrap their function in a R wrapper in order to include their function in the package.</a:t>
            </a:r>
            <a:endParaRPr sz="2000"/>
          </a:p>
          <a:p>
            <a:pPr indent="-355600" lvl="0" marL="457200" marR="0" rtl="0" algn="l">
              <a:lnSpc>
                <a:spcPct val="115000"/>
              </a:lnSpc>
              <a:spcBef>
                <a:spcPts val="0"/>
              </a:spcBef>
              <a:spcAft>
                <a:spcPts val="0"/>
              </a:spcAft>
              <a:buSzPts val="2000"/>
              <a:buChar char="●"/>
            </a:pPr>
            <a:r>
              <a:rPr lang="en-GB" sz="2000"/>
              <a:t>All output data will be in netCDF format. The partners requiring data in a different format will be responsible for that conversion.</a:t>
            </a:r>
            <a:endParaRPr sz="2000"/>
          </a:p>
          <a:p>
            <a:pPr indent="-355600" lvl="0" marL="457200" marR="0" rtl="0" algn="l">
              <a:lnSpc>
                <a:spcPct val="115000"/>
              </a:lnSpc>
              <a:spcBef>
                <a:spcPts val="0"/>
              </a:spcBef>
              <a:spcAft>
                <a:spcPts val="0"/>
              </a:spcAft>
              <a:buSzPts val="2000"/>
              <a:buChar char="●"/>
            </a:pPr>
            <a:r>
              <a:rPr lang="en-GB" sz="2000"/>
              <a:t>Input data. The data will be organized </a:t>
            </a:r>
            <a:r>
              <a:rPr lang="en-GB" sz="2000"/>
              <a:t>following the format required by the s2dverification R package. </a:t>
            </a:r>
            <a:endParaRPr sz="2000"/>
          </a:p>
          <a:p>
            <a:pPr indent="-355600" lvl="0" marL="457200" marR="0" rtl="0" algn="l">
              <a:lnSpc>
                <a:spcPct val="115000"/>
              </a:lnSpc>
              <a:spcBef>
                <a:spcPts val="0"/>
              </a:spcBef>
              <a:spcAft>
                <a:spcPts val="0"/>
              </a:spcAft>
              <a:buSzPts val="2000"/>
              <a:buChar char="●"/>
            </a:pPr>
            <a:r>
              <a:rPr lang="en-GB" sz="2000"/>
              <a:t>To that end, BSC will provide g</a:t>
            </a:r>
            <a:r>
              <a:rPr lang="en-GB" sz="2000"/>
              <a:t>uidelines and a function for loading the data and transforming them into the correct format and technical support for the partners.</a:t>
            </a:r>
            <a:endParaRPr sz="2000"/>
          </a:p>
          <a:p>
            <a:pPr indent="-355600" lvl="0" marL="457200" marR="0" rtl="0" algn="l">
              <a:lnSpc>
                <a:spcPct val="115000"/>
              </a:lnSpc>
              <a:spcBef>
                <a:spcPts val="0"/>
              </a:spcBef>
              <a:spcAft>
                <a:spcPts val="0"/>
              </a:spcAft>
              <a:buSzPts val="2000"/>
              <a:buChar char="●"/>
            </a:pPr>
            <a:r>
              <a:rPr lang="en-GB" sz="2000"/>
              <a:t>The testing of each function will be done by other partners within a given task.</a:t>
            </a:r>
            <a:endParaRPr sz="2000"/>
          </a:p>
          <a:p>
            <a:pPr indent="-355600" lvl="0" marL="457200" marR="0" rtl="0" algn="l">
              <a:lnSpc>
                <a:spcPct val="115000"/>
              </a:lnSpc>
              <a:spcBef>
                <a:spcPts val="0"/>
              </a:spcBef>
              <a:spcAft>
                <a:spcPts val="0"/>
              </a:spcAft>
              <a:buSzPts val="2000"/>
              <a:buChar char="●"/>
            </a:pPr>
            <a:r>
              <a:rPr lang="en-GB" sz="2000" strike="sngStrike"/>
              <a:t>The Mediterranean region should be the default region for the function.</a:t>
            </a:r>
            <a:endParaRPr sz="2000" strike="sngStrike"/>
          </a:p>
          <a:p>
            <a:pPr indent="0" lvl="0" marL="0" rtl="0" algn="l">
              <a:spcBef>
                <a:spcPts val="800"/>
              </a:spcBef>
              <a:spcAft>
                <a:spcPts val="0"/>
              </a:spcAft>
              <a:buNone/>
            </a:pPr>
            <a:r>
              <a:t/>
            </a:r>
            <a:endParaRPr sz="2400"/>
          </a:p>
          <a:p>
            <a:pPr indent="0" lvl="0" marL="0" rtl="0" algn="l">
              <a:spcBef>
                <a:spcPts val="800"/>
              </a:spcBef>
              <a:spcAft>
                <a:spcPts val="0"/>
              </a:spcAft>
              <a:buNone/>
            </a:pPr>
            <a:r>
              <a:t/>
            </a:r>
            <a:endParaRPr sz="2400"/>
          </a:p>
          <a:p>
            <a:pPr indent="0" lvl="0" marL="0" rtl="0" algn="l">
              <a:spcBef>
                <a:spcPts val="800"/>
              </a:spcBef>
              <a:spcAft>
                <a:spcPts val="0"/>
              </a:spcAft>
              <a:buNone/>
            </a:pPr>
            <a:r>
              <a:t/>
            </a:r>
            <a:endParaRPr/>
          </a:p>
          <a:p>
            <a:pPr indent="0" lvl="0" marL="0" rtl="0" algn="l">
              <a:spcBef>
                <a:spcPts val="800"/>
              </a:spcBef>
              <a:spcAft>
                <a:spcPts val="0"/>
              </a:spcAft>
              <a:buNone/>
            </a:pPr>
            <a:r>
              <a:t/>
            </a:r>
            <a:endParaRPr/>
          </a:p>
          <a:p>
            <a:pPr indent="0" lvl="0" marL="0" rtl="0" algn="l">
              <a:spcBef>
                <a:spcPts val="800"/>
              </a:spcBef>
              <a:spcAft>
                <a:spcPts val="0"/>
              </a:spcAft>
              <a:buNone/>
            </a:pPr>
            <a:r>
              <a:t/>
            </a:r>
            <a:endParaRPr/>
          </a:p>
          <a:p>
            <a:pPr indent="0" lvl="0" marL="0" rtl="0" algn="l">
              <a:spcBef>
                <a:spcPts val="80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sp>
        <p:nvSpPr>
          <p:cNvPr id="166" name="Google Shape;166;p32"/>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MEDSCOPE package: CSTools</a:t>
            </a:r>
            <a:endParaRPr/>
          </a:p>
        </p:txBody>
      </p:sp>
      <p:sp>
        <p:nvSpPr>
          <p:cNvPr id="167" name="Google Shape;167;p32"/>
          <p:cNvSpPr txBox="1"/>
          <p:nvPr>
            <p:ph idx="1" type="body"/>
          </p:nvPr>
        </p:nvSpPr>
        <p:spPr>
          <a:xfrm>
            <a:off x="0" y="1215075"/>
            <a:ext cx="9144000" cy="4833300"/>
          </a:xfrm>
          <a:prstGeom prst="rect">
            <a:avLst/>
          </a:prstGeom>
        </p:spPr>
        <p:txBody>
          <a:bodyPr anchorCtr="0" anchor="t" bIns="45700" lIns="91425" spcFirstLastPara="1" rIns="91425" wrap="square" tIns="45700">
            <a:noAutofit/>
          </a:bodyPr>
          <a:lstStyle/>
          <a:p>
            <a:pPr indent="-406400" lvl="0" marL="457200" rtl="0" algn="l">
              <a:lnSpc>
                <a:spcPct val="115000"/>
              </a:lnSpc>
              <a:spcBef>
                <a:spcPts val="800"/>
              </a:spcBef>
              <a:spcAft>
                <a:spcPts val="0"/>
              </a:spcAft>
              <a:buSzPts val="2800"/>
              <a:buChar char="●"/>
            </a:pPr>
            <a:r>
              <a:rPr lang="en-GB" sz="2800"/>
              <a:t>MEDSCOPE package is called </a:t>
            </a:r>
            <a:r>
              <a:rPr b="1" lang="en-GB" sz="2800"/>
              <a:t>CSTools </a:t>
            </a:r>
            <a:endParaRPr sz="2800"/>
          </a:p>
          <a:p>
            <a:pPr indent="-406400" lvl="0" marL="457200" rtl="0" algn="l">
              <a:lnSpc>
                <a:spcPct val="115000"/>
              </a:lnSpc>
              <a:spcBef>
                <a:spcPts val="0"/>
              </a:spcBef>
              <a:spcAft>
                <a:spcPts val="0"/>
              </a:spcAft>
              <a:buSzPts val="2800"/>
              <a:buChar char="●"/>
            </a:pPr>
            <a:r>
              <a:rPr lang="en-GB" sz="2800"/>
              <a:t>Should contain 18 functions</a:t>
            </a:r>
            <a:endParaRPr sz="2800"/>
          </a:p>
          <a:p>
            <a:pPr indent="-406400" lvl="0" marL="457200" rtl="0" algn="l">
              <a:lnSpc>
                <a:spcPct val="115000"/>
              </a:lnSpc>
              <a:spcBef>
                <a:spcPts val="0"/>
              </a:spcBef>
              <a:spcAft>
                <a:spcPts val="0"/>
              </a:spcAft>
              <a:buSzPts val="2800"/>
              <a:buChar char="●"/>
            </a:pPr>
            <a:r>
              <a:rPr lang="en-GB" sz="2800"/>
              <a:t>Available on CRAN (R repository) since April 24 (M3.1.1).</a:t>
            </a:r>
            <a:r>
              <a:rPr lang="en-GB"/>
              <a:t> </a:t>
            </a:r>
            <a:r>
              <a:rPr lang="en-GB" sz="2400" u="sng">
                <a:solidFill>
                  <a:srgbClr val="0000FF"/>
                </a:solidFill>
                <a:hlinkClick r:id="rId3"/>
              </a:rPr>
              <a:t>https://cran.r-project.org/web/packages/CSTools/index.html</a:t>
            </a:r>
            <a:endParaRPr sz="2400"/>
          </a:p>
          <a:p>
            <a:pPr indent="-406400" lvl="0" marL="457200" rtl="0" algn="l">
              <a:lnSpc>
                <a:spcPct val="115000"/>
              </a:lnSpc>
              <a:spcBef>
                <a:spcPts val="0"/>
              </a:spcBef>
              <a:spcAft>
                <a:spcPts val="0"/>
              </a:spcAft>
              <a:buSzPts val="2800"/>
              <a:buChar char="●"/>
            </a:pPr>
            <a:r>
              <a:rPr lang="en-GB" sz="2800"/>
              <a:t>Include vignettes (examples) showing how to use the package</a:t>
            </a:r>
            <a:endParaRPr sz="2800"/>
          </a:p>
          <a:p>
            <a:pPr indent="-406400" lvl="0" marL="457200" rtl="0" algn="l">
              <a:lnSpc>
                <a:spcPct val="115000"/>
              </a:lnSpc>
              <a:spcBef>
                <a:spcPts val="0"/>
              </a:spcBef>
              <a:spcAft>
                <a:spcPts val="0"/>
              </a:spcAft>
              <a:buSzPts val="2800"/>
              <a:buChar char="●"/>
            </a:pPr>
            <a:r>
              <a:rPr lang="en-GB" sz="2800"/>
              <a:t>License: Apache License 2.0</a:t>
            </a:r>
            <a:endParaRPr sz="2800"/>
          </a:p>
          <a:p>
            <a:pPr indent="-342900" lvl="1" marL="914400" rtl="0" algn="l">
              <a:lnSpc>
                <a:spcPct val="115000"/>
              </a:lnSpc>
              <a:spcBef>
                <a:spcPts val="0"/>
              </a:spcBef>
              <a:spcAft>
                <a:spcPts val="0"/>
              </a:spcAft>
              <a:buSzPts val="1800"/>
              <a:buChar char="○"/>
            </a:pPr>
            <a:r>
              <a:rPr lang="en-GB" sz="1800"/>
              <a:t>A permissive license whose main conditions require preservation of copyright and license notices. Contributors provide an express grant of patent rights. Licensed works, modifications, and larger works may be distributed under different terms and without source code.</a:t>
            </a:r>
            <a:endParaRPr sz="1800"/>
          </a:p>
          <a:p>
            <a:pPr indent="0" lvl="0" marL="0" rtl="0" algn="l">
              <a:spcBef>
                <a:spcPts val="800"/>
              </a:spcBef>
              <a:spcAft>
                <a:spcPts val="0"/>
              </a:spcAft>
              <a:buNone/>
            </a:pPr>
            <a:r>
              <a:t/>
            </a:r>
            <a:endParaRPr sz="2400"/>
          </a:p>
          <a:p>
            <a:pPr indent="0" lvl="0" marL="0" rtl="0" algn="l">
              <a:spcBef>
                <a:spcPts val="800"/>
              </a:spcBef>
              <a:spcAft>
                <a:spcPts val="0"/>
              </a:spcAft>
              <a:buNone/>
            </a:pPr>
            <a:r>
              <a:t/>
            </a:r>
            <a:endParaRPr sz="2400"/>
          </a:p>
          <a:p>
            <a:pPr indent="0" lvl="0" marL="0" rtl="0" algn="l">
              <a:spcBef>
                <a:spcPts val="800"/>
              </a:spcBef>
              <a:spcAft>
                <a:spcPts val="0"/>
              </a:spcAft>
              <a:buNone/>
            </a:pPr>
            <a:r>
              <a:t/>
            </a:r>
            <a:endParaRPr/>
          </a:p>
          <a:p>
            <a:pPr indent="0" lvl="0" marL="0" rtl="0" algn="l">
              <a:spcBef>
                <a:spcPts val="800"/>
              </a:spcBef>
              <a:spcAft>
                <a:spcPts val="0"/>
              </a:spcAft>
              <a:buNone/>
            </a:pPr>
            <a:r>
              <a:t/>
            </a:r>
            <a:endParaRPr/>
          </a:p>
          <a:p>
            <a:pPr indent="0" lvl="0" marL="0" rtl="0" algn="l">
              <a:spcBef>
                <a:spcPts val="800"/>
              </a:spcBef>
              <a:spcAft>
                <a:spcPts val="0"/>
              </a:spcAft>
              <a:buNone/>
            </a:pPr>
            <a:r>
              <a:t/>
            </a:r>
            <a:endParaRPr/>
          </a:p>
          <a:p>
            <a:pPr indent="0" lvl="0" marL="0" rtl="0" algn="l">
              <a:spcBef>
                <a:spcPts val="80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2" name="Shape 172"/>
        <p:cNvGrpSpPr/>
        <p:nvPr/>
      </p:nvGrpSpPr>
      <p:grpSpPr>
        <a:xfrm>
          <a:off x="0" y="0"/>
          <a:ext cx="0" cy="0"/>
          <a:chOff x="0" y="0"/>
          <a:chExt cx="0" cy="0"/>
        </a:xfrm>
      </p:grpSpPr>
      <p:sp>
        <p:nvSpPr>
          <p:cNvPr id="173" name="Google Shape;173;p33"/>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MEDSCOPE package: CSTools</a:t>
            </a:r>
            <a:endParaRPr>
              <a:solidFill>
                <a:srgbClr val="FECF5A"/>
              </a:solidFill>
            </a:endParaRPr>
          </a:p>
        </p:txBody>
      </p:sp>
      <p:sp>
        <p:nvSpPr>
          <p:cNvPr id="174" name="Google Shape;174;p33"/>
          <p:cNvSpPr txBox="1"/>
          <p:nvPr>
            <p:ph idx="1" type="body"/>
          </p:nvPr>
        </p:nvSpPr>
        <p:spPr>
          <a:xfrm>
            <a:off x="0" y="1153000"/>
            <a:ext cx="9144000" cy="4895400"/>
          </a:xfrm>
          <a:prstGeom prst="rect">
            <a:avLst/>
          </a:prstGeom>
        </p:spPr>
        <p:txBody>
          <a:bodyPr anchorCtr="0" anchor="t" bIns="45700" lIns="91425" spcFirstLastPara="1" rIns="91425" wrap="square" tIns="45700">
            <a:noAutofit/>
          </a:bodyPr>
          <a:lstStyle/>
          <a:p>
            <a:pPr indent="-317500" lvl="0" marL="457200" rtl="0" algn="l">
              <a:spcBef>
                <a:spcPts val="800"/>
              </a:spcBef>
              <a:spcAft>
                <a:spcPts val="0"/>
              </a:spcAft>
              <a:buSzPts val="1400"/>
              <a:buChar char="●"/>
            </a:pPr>
            <a:r>
              <a:rPr b="1" lang="en-GB"/>
              <a:t>BSC</a:t>
            </a:r>
            <a:endParaRPr b="1"/>
          </a:p>
          <a:p>
            <a:pPr indent="-317500" lvl="1" marL="914400" rtl="0" algn="l">
              <a:spcBef>
                <a:spcPts val="0"/>
              </a:spcBef>
              <a:spcAft>
                <a:spcPts val="0"/>
              </a:spcAft>
              <a:buClr>
                <a:srgbClr val="38761D"/>
              </a:buClr>
              <a:buSzPts val="1400"/>
              <a:buChar char="○"/>
            </a:pPr>
            <a:r>
              <a:rPr lang="en-GB">
                <a:solidFill>
                  <a:srgbClr val="38761D"/>
                </a:solidFill>
              </a:rPr>
              <a:t>B</a:t>
            </a:r>
            <a:r>
              <a:rPr lang="en-GB">
                <a:solidFill>
                  <a:srgbClr val="38761D"/>
                </a:solidFill>
              </a:rPr>
              <a:t>ias correction</a:t>
            </a:r>
            <a:endParaRPr>
              <a:solidFill>
                <a:srgbClr val="38761D"/>
              </a:solidFill>
            </a:endParaRPr>
          </a:p>
          <a:p>
            <a:pPr indent="-342900" lvl="2" marL="1371600" rtl="0" algn="l">
              <a:spcBef>
                <a:spcPts val="0"/>
              </a:spcBef>
              <a:spcAft>
                <a:spcPts val="0"/>
              </a:spcAft>
              <a:buSzPts val="1800"/>
              <a:buChar char="■"/>
            </a:pPr>
            <a:r>
              <a:rPr lang="en-GB" sz="1800"/>
              <a:t>The adjustment produces predictions with the same mean and variance as the reference dataset</a:t>
            </a:r>
            <a:endParaRPr sz="1800"/>
          </a:p>
          <a:p>
            <a:pPr indent="-317500" lvl="1" marL="914400" rtl="0" algn="l">
              <a:spcBef>
                <a:spcPts val="0"/>
              </a:spcBef>
              <a:spcAft>
                <a:spcPts val="0"/>
              </a:spcAft>
              <a:buClr>
                <a:srgbClr val="38761D"/>
              </a:buClr>
              <a:buSzPts val="1400"/>
              <a:buChar char="○"/>
            </a:pPr>
            <a:r>
              <a:rPr lang="en-GB">
                <a:solidFill>
                  <a:srgbClr val="38761D"/>
                </a:solidFill>
              </a:rPr>
              <a:t>Calibration</a:t>
            </a:r>
            <a:endParaRPr>
              <a:solidFill>
                <a:srgbClr val="38761D"/>
              </a:solidFill>
            </a:endParaRPr>
          </a:p>
          <a:p>
            <a:pPr indent="-342900" lvl="2" marL="1371600" rtl="0" algn="l">
              <a:spcBef>
                <a:spcPts val="0"/>
              </a:spcBef>
              <a:spcAft>
                <a:spcPts val="0"/>
              </a:spcAft>
              <a:buSzPts val="1800"/>
              <a:buChar char="■"/>
            </a:pPr>
            <a:r>
              <a:rPr lang="en-GB" sz="1800"/>
              <a:t>The calibrated forecasts have an equivalent variance to that of the reference dataset, but at the same time preserve reliability.</a:t>
            </a:r>
            <a:endParaRPr sz="1800"/>
          </a:p>
          <a:p>
            <a:pPr indent="-317500" lvl="1" marL="914400" rtl="0" algn="l">
              <a:spcBef>
                <a:spcPts val="0"/>
              </a:spcBef>
              <a:spcAft>
                <a:spcPts val="0"/>
              </a:spcAft>
              <a:buClr>
                <a:srgbClr val="38761D"/>
              </a:buClr>
              <a:buSzPts val="1400"/>
              <a:buChar char="○"/>
            </a:pPr>
            <a:r>
              <a:rPr lang="en-GB">
                <a:solidFill>
                  <a:srgbClr val="38761D"/>
                </a:solidFill>
              </a:rPr>
              <a:t>MultiVarRMSE</a:t>
            </a:r>
            <a:endParaRPr>
              <a:solidFill>
                <a:srgbClr val="38761D"/>
              </a:solidFill>
            </a:endParaRPr>
          </a:p>
          <a:p>
            <a:pPr indent="-342900" lvl="2" marL="1371600" rtl="0" algn="l">
              <a:spcBef>
                <a:spcPts val="0"/>
              </a:spcBef>
              <a:spcAft>
                <a:spcPts val="0"/>
              </a:spcAft>
              <a:buSzPts val="1800"/>
              <a:buChar char="■"/>
            </a:pPr>
            <a:r>
              <a:rPr lang="en-GB" sz="1800"/>
              <a:t>This function calculates the RMSE from multiple variables at once.</a:t>
            </a:r>
            <a:endParaRPr sz="1800"/>
          </a:p>
          <a:p>
            <a:pPr indent="-317500" lvl="1" marL="914400" rtl="0" algn="l">
              <a:spcBef>
                <a:spcPts val="0"/>
              </a:spcBef>
              <a:spcAft>
                <a:spcPts val="0"/>
              </a:spcAft>
              <a:buClr>
                <a:srgbClr val="38761D"/>
              </a:buClr>
              <a:buSzPts val="1400"/>
              <a:buChar char="○"/>
            </a:pPr>
            <a:r>
              <a:rPr lang="en-GB">
                <a:solidFill>
                  <a:srgbClr val="38761D"/>
                </a:solidFill>
              </a:rPr>
              <a:t>PlotMostLikelyQuantileMap</a:t>
            </a:r>
            <a:endParaRPr>
              <a:solidFill>
                <a:srgbClr val="38761D"/>
              </a:solidFill>
            </a:endParaRPr>
          </a:p>
          <a:p>
            <a:pPr indent="-342900" lvl="2" marL="1371600" rtl="0" algn="l">
              <a:spcBef>
                <a:spcPts val="0"/>
              </a:spcBef>
              <a:spcAft>
                <a:spcPts val="0"/>
              </a:spcAft>
              <a:buSzPts val="1800"/>
              <a:buChar char="■"/>
            </a:pPr>
            <a:r>
              <a:rPr lang="en-GB" sz="1800"/>
              <a:t>This function produces a map with the probability of the most likely category (e.g. terciles) for a particular forecast.</a:t>
            </a:r>
            <a:endParaRPr sz="1800"/>
          </a:p>
          <a:p>
            <a:pPr indent="-317500" lvl="1" marL="914400" rtl="0" algn="l">
              <a:spcBef>
                <a:spcPts val="0"/>
              </a:spcBef>
              <a:spcAft>
                <a:spcPts val="0"/>
              </a:spcAft>
              <a:buClr>
                <a:srgbClr val="38761D"/>
              </a:buClr>
              <a:buSzPts val="1400"/>
              <a:buChar char="○"/>
            </a:pPr>
            <a:r>
              <a:rPr lang="en-GB">
                <a:solidFill>
                  <a:srgbClr val="38761D"/>
                </a:solidFill>
              </a:rPr>
              <a:t>MultiMetric/PlotCombinedMap</a:t>
            </a:r>
            <a:endParaRPr>
              <a:solidFill>
                <a:srgbClr val="38761D"/>
              </a:solidFill>
            </a:endParaRPr>
          </a:p>
          <a:p>
            <a:pPr indent="-342900" lvl="2" marL="1371600" rtl="0" algn="l">
              <a:spcBef>
                <a:spcPts val="0"/>
              </a:spcBef>
              <a:spcAft>
                <a:spcPts val="0"/>
              </a:spcAft>
              <a:buSzPts val="1800"/>
              <a:buChar char="■"/>
            </a:pPr>
            <a:r>
              <a:rPr lang="en-GB" sz="1800"/>
              <a:t>This set of functions can be used to identifiy the best forecast system over a particular region, as well as the skill over that region.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p34"/>
          <p:cNvSpPr txBox="1"/>
          <p:nvPr>
            <p:ph type="title"/>
          </p:nvPr>
        </p:nvSpPr>
        <p:spPr>
          <a:xfrm>
            <a:off x="464803" y="217893"/>
            <a:ext cx="8229600" cy="8385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GB">
                <a:solidFill>
                  <a:srgbClr val="FECF5A"/>
                </a:solidFill>
              </a:rPr>
              <a:t>MEDSCOPE package: CSTools</a:t>
            </a:r>
            <a:endParaRPr>
              <a:solidFill>
                <a:srgbClr val="FECF5A"/>
              </a:solidFill>
            </a:endParaRPr>
          </a:p>
        </p:txBody>
      </p:sp>
      <p:sp>
        <p:nvSpPr>
          <p:cNvPr id="181" name="Google Shape;181;p34"/>
          <p:cNvSpPr txBox="1"/>
          <p:nvPr>
            <p:ph idx="1" type="body"/>
          </p:nvPr>
        </p:nvSpPr>
        <p:spPr>
          <a:xfrm>
            <a:off x="100" y="1215075"/>
            <a:ext cx="9144000" cy="4833300"/>
          </a:xfrm>
          <a:prstGeom prst="rect">
            <a:avLst/>
          </a:prstGeom>
        </p:spPr>
        <p:txBody>
          <a:bodyPr anchorCtr="0" anchor="t" bIns="45700" lIns="91425" spcFirstLastPara="1" rIns="91425" wrap="square" tIns="45700">
            <a:noAutofit/>
          </a:bodyPr>
          <a:lstStyle/>
          <a:p>
            <a:pPr indent="-317500" lvl="0" marL="457200" rtl="0" algn="l">
              <a:spcBef>
                <a:spcPts val="700"/>
              </a:spcBef>
              <a:spcAft>
                <a:spcPts val="0"/>
              </a:spcAft>
              <a:buSzPts val="1400"/>
              <a:buChar char="●"/>
            </a:pPr>
            <a:r>
              <a:rPr b="1" lang="en-GB"/>
              <a:t>BSC</a:t>
            </a:r>
            <a:endParaRPr b="1"/>
          </a:p>
          <a:p>
            <a:pPr indent="-317500" lvl="1" marL="914400" rtl="0" algn="l">
              <a:spcBef>
                <a:spcPts val="0"/>
              </a:spcBef>
              <a:spcAft>
                <a:spcPts val="0"/>
              </a:spcAft>
              <a:buSzPts val="1400"/>
              <a:buChar char="○"/>
            </a:pPr>
            <a:r>
              <a:rPr lang="en-GB" sz="2800">
                <a:solidFill>
                  <a:srgbClr val="38761D"/>
                </a:solidFill>
              </a:rPr>
              <a:t>PlotForecastPDF</a:t>
            </a:r>
            <a:endParaRPr sz="2800">
              <a:solidFill>
                <a:srgbClr val="38761D"/>
              </a:solidFill>
            </a:endParaRPr>
          </a:p>
          <a:p>
            <a:pPr indent="-342900" lvl="2" marL="1371600" rtl="0" algn="l">
              <a:spcBef>
                <a:spcPts val="0"/>
              </a:spcBef>
              <a:spcAft>
                <a:spcPts val="0"/>
              </a:spcAft>
              <a:buSzPts val="1800"/>
              <a:buChar char="■"/>
            </a:pPr>
            <a:r>
              <a:rPr lang="en-GB" sz="1800"/>
              <a:t>This function plots one or several probabilistic ensemble forecasts side by side.</a:t>
            </a:r>
            <a:endParaRPr sz="1800"/>
          </a:p>
          <a:p>
            <a:pPr indent="-317500" lvl="0" marL="457200" rtl="0" algn="l">
              <a:spcBef>
                <a:spcPts val="0"/>
              </a:spcBef>
              <a:spcAft>
                <a:spcPts val="0"/>
              </a:spcAft>
              <a:buSzPts val="1400"/>
              <a:buChar char="●"/>
            </a:pPr>
            <a:r>
              <a:rPr b="1" lang="en-GB"/>
              <a:t>AEMET</a:t>
            </a:r>
            <a:endParaRPr b="1"/>
          </a:p>
          <a:p>
            <a:pPr indent="-317500" lvl="1" marL="914400" rtl="0" algn="l">
              <a:spcBef>
                <a:spcPts val="0"/>
              </a:spcBef>
              <a:spcAft>
                <a:spcPts val="0"/>
              </a:spcAft>
              <a:buClr>
                <a:srgbClr val="FF9900"/>
              </a:buClr>
              <a:buSzPts val="1400"/>
              <a:buChar char="○"/>
            </a:pPr>
            <a:r>
              <a:rPr lang="en-GB">
                <a:solidFill>
                  <a:srgbClr val="FF9900"/>
                </a:solidFill>
              </a:rPr>
              <a:t>Best NAO weighting</a:t>
            </a:r>
            <a:endParaRPr>
              <a:solidFill>
                <a:srgbClr val="FF9900"/>
              </a:solidFill>
            </a:endParaRPr>
          </a:p>
          <a:p>
            <a:pPr indent="-342900" lvl="2" marL="1371600" rtl="0" algn="l">
              <a:spcBef>
                <a:spcPts val="0"/>
              </a:spcBef>
              <a:spcAft>
                <a:spcPts val="0"/>
              </a:spcAft>
              <a:buSzPts val="1800"/>
              <a:buChar char="■"/>
            </a:pPr>
            <a:r>
              <a:rPr lang="en-GB" sz="1800"/>
              <a:t>Correct forecasts using NAO</a:t>
            </a:r>
            <a:endParaRPr sz="1800"/>
          </a:p>
          <a:p>
            <a:pPr indent="-317500" lvl="1" marL="914400" rtl="0" algn="l">
              <a:spcBef>
                <a:spcPts val="0"/>
              </a:spcBef>
              <a:spcAft>
                <a:spcPts val="0"/>
              </a:spcAft>
              <a:buClr>
                <a:srgbClr val="FF0000"/>
              </a:buClr>
              <a:buSzPts val="1400"/>
              <a:buChar char="○"/>
            </a:pPr>
            <a:r>
              <a:rPr lang="en-GB">
                <a:solidFill>
                  <a:srgbClr val="FF0000"/>
                </a:solidFill>
              </a:rPr>
              <a:t>Downscaling of temperature and precipitation based on analogs</a:t>
            </a:r>
            <a:endParaRPr>
              <a:solidFill>
                <a:srgbClr val="FF0000"/>
              </a:solidFill>
            </a:endParaRPr>
          </a:p>
          <a:p>
            <a:pPr indent="-317500" lvl="0" marL="457200" rtl="0" algn="l">
              <a:spcBef>
                <a:spcPts val="0"/>
              </a:spcBef>
              <a:spcAft>
                <a:spcPts val="0"/>
              </a:spcAft>
              <a:buSzPts val="1400"/>
              <a:buChar char="●"/>
            </a:pPr>
            <a:r>
              <a:rPr b="1" lang="en-GB"/>
              <a:t>Météo-France</a:t>
            </a:r>
            <a:endParaRPr b="1"/>
          </a:p>
          <a:p>
            <a:pPr indent="-317500" lvl="1" marL="914400" rtl="0" algn="l">
              <a:spcBef>
                <a:spcPts val="0"/>
              </a:spcBef>
              <a:spcAft>
                <a:spcPts val="0"/>
              </a:spcAft>
              <a:buClr>
                <a:srgbClr val="FF9900"/>
              </a:buClr>
              <a:buSzPts val="1400"/>
              <a:buChar char="○"/>
            </a:pPr>
            <a:r>
              <a:rPr lang="en-GB">
                <a:solidFill>
                  <a:srgbClr val="FF9900"/>
                </a:solidFill>
              </a:rPr>
              <a:t>ADAMONT</a:t>
            </a:r>
            <a:endParaRPr>
              <a:solidFill>
                <a:srgbClr val="FF9900"/>
              </a:solidFill>
            </a:endParaRPr>
          </a:p>
          <a:p>
            <a:pPr indent="-342900" lvl="2" marL="1371600" rtl="0" algn="l">
              <a:spcBef>
                <a:spcPts val="0"/>
              </a:spcBef>
              <a:spcAft>
                <a:spcPts val="0"/>
              </a:spcAft>
              <a:buSzPts val="1800"/>
              <a:buChar char="■"/>
            </a:pPr>
            <a:r>
              <a:rPr lang="en-GB" sz="1800"/>
              <a:t>The ADAMONT method is a quantile mapping method using analogs based on weather regimes to provide sub-daily disaggregation of data</a:t>
            </a:r>
            <a:endParaRPr sz="1800"/>
          </a:p>
          <a:p>
            <a:pPr indent="-317500" lvl="0" marL="457200" marR="0" rtl="0" algn="l">
              <a:lnSpc>
                <a:spcPct val="100000"/>
              </a:lnSpc>
              <a:spcBef>
                <a:spcPts val="0"/>
              </a:spcBef>
              <a:spcAft>
                <a:spcPts val="0"/>
              </a:spcAft>
              <a:buClr>
                <a:srgbClr val="000000"/>
              </a:buClr>
              <a:buSzPts val="1400"/>
              <a:buFont typeface="Arial"/>
              <a:buChar char="●"/>
            </a:pPr>
            <a:r>
              <a:t/>
            </a:r>
            <a:endParaRPr>
              <a:solidFill>
                <a:srgbClr val="FF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