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1"/>
  </p:sldMasterIdLst>
  <p:notesMasterIdLst>
    <p:notesMasterId r:id="rId30"/>
  </p:notesMasterIdLst>
  <p:sldIdLst>
    <p:sldId id="256" r:id="rId2"/>
    <p:sldId id="257" r:id="rId3"/>
    <p:sldId id="273" r:id="rId4"/>
    <p:sldId id="294" r:id="rId5"/>
    <p:sldId id="258" r:id="rId6"/>
    <p:sldId id="281" r:id="rId7"/>
    <p:sldId id="266" r:id="rId8"/>
    <p:sldId id="274" r:id="rId9"/>
    <p:sldId id="265" r:id="rId10"/>
    <p:sldId id="263" r:id="rId11"/>
    <p:sldId id="261" r:id="rId12"/>
    <p:sldId id="292" r:id="rId13"/>
    <p:sldId id="303" r:id="rId14"/>
    <p:sldId id="293" r:id="rId15"/>
    <p:sldId id="283" r:id="rId16"/>
    <p:sldId id="305" r:id="rId17"/>
    <p:sldId id="300" r:id="rId18"/>
    <p:sldId id="304" r:id="rId19"/>
    <p:sldId id="291" r:id="rId20"/>
    <p:sldId id="276" r:id="rId21"/>
    <p:sldId id="287" r:id="rId22"/>
    <p:sldId id="288" r:id="rId23"/>
    <p:sldId id="277" r:id="rId24"/>
    <p:sldId id="269" r:id="rId25"/>
    <p:sldId id="278" r:id="rId26"/>
    <p:sldId id="270" r:id="rId27"/>
    <p:sldId id="306" r:id="rId28"/>
    <p:sldId id="27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nstantina Chouta" initials="KC" lastIdx="27" clrIdx="0">
    <p:extLst>
      <p:ext uri="{19B8F6BF-5375-455C-9EA6-DF929625EA0E}">
        <p15:presenceInfo xmlns:p15="http://schemas.microsoft.com/office/powerpoint/2012/main" userId="7b453ea0577f0f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158"/>
    <a:srgbClr val="6195C3"/>
    <a:srgbClr val="E48312"/>
    <a:srgbClr val="FAEDE7"/>
    <a:srgbClr val="66C294"/>
    <a:srgbClr val="BD582C"/>
    <a:srgbClr val="F5D9CC"/>
    <a:srgbClr val="EAB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E8BC7-0C56-4D80-902C-15FE8EA4AFF8}" v="47" dt="2020-10-21T13:21:12.478"/>
    <p1510:client id="{63DF79D2-A31D-43A5-B1E3-5F9DD1DF2FB5}" v="1" dt="2020-10-21T12:58:01.502"/>
    <p1510:client id="{97738838-F8A1-4709-BDE9-FB67146B40DA}" v="6322" dt="2020-10-20T19:09:10.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46829" autoAdjust="0"/>
  </p:normalViewPr>
  <p:slideViewPr>
    <p:cSldViewPr snapToGrid="0">
      <p:cViewPr>
        <p:scale>
          <a:sx n="60" d="100"/>
          <a:sy n="60" d="100"/>
        </p:scale>
        <p:origin x="828" y="192"/>
      </p:cViewPr>
      <p:guideLst/>
    </p:cSldViewPr>
  </p:slideViewPr>
  <p:outlineViewPr>
    <p:cViewPr>
      <p:scale>
        <a:sx n="33" d="100"/>
        <a:sy n="33" d="100"/>
      </p:scale>
      <p:origin x="0" y="-2372"/>
    </p:cViewPr>
  </p:outlineViewPr>
  <p:notesTextViewPr>
    <p:cViewPr>
      <p:scale>
        <a:sx n="3" d="2"/>
        <a:sy n="3" d="2"/>
      </p:scale>
      <p:origin x="0" y="0"/>
    </p:cViewPr>
  </p:notesTextViewPr>
  <p:sorterViewPr>
    <p:cViewPr>
      <p:scale>
        <a:sx n="60" d="100"/>
        <a:sy n="60" d="100"/>
      </p:scale>
      <p:origin x="0" y="-3884"/>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stantina Chouta" userId="7b453ea0577f0fac" providerId="LiveId" clId="{97738838-F8A1-4709-BDE9-FB67146B40DA}"/>
    <pc:docChg chg="undo redo custSel mod addSld delSld modSld sldOrd modShowInfo">
      <pc:chgData name="Konstantina Chouta" userId="7b453ea0577f0fac" providerId="LiveId" clId="{97738838-F8A1-4709-BDE9-FB67146B40DA}" dt="2020-10-20T20:16:31.638" v="23938" actId="2744"/>
      <pc:docMkLst>
        <pc:docMk/>
      </pc:docMkLst>
      <pc:sldChg chg="modSp mod">
        <pc:chgData name="Konstantina Chouta" userId="7b453ea0577f0fac" providerId="LiveId" clId="{97738838-F8A1-4709-BDE9-FB67146B40DA}" dt="2020-10-18T09:51:33.942" v="1445" actId="1076"/>
        <pc:sldMkLst>
          <pc:docMk/>
          <pc:sldMk cId="613163094" sldId="256"/>
        </pc:sldMkLst>
        <pc:spChg chg="mod">
          <ac:chgData name="Konstantina Chouta" userId="7b453ea0577f0fac" providerId="LiveId" clId="{97738838-F8A1-4709-BDE9-FB67146B40DA}" dt="2020-10-18T09:51:33.942" v="1445" actId="1076"/>
          <ac:spMkLst>
            <pc:docMk/>
            <pc:sldMk cId="613163094" sldId="256"/>
            <ac:spMk id="2" creationId="{866A22CE-37F5-4022-A8CA-24CE09E6C794}"/>
          </ac:spMkLst>
        </pc:spChg>
        <pc:spChg chg="mod">
          <ac:chgData name="Konstantina Chouta" userId="7b453ea0577f0fac" providerId="LiveId" clId="{97738838-F8A1-4709-BDE9-FB67146B40DA}" dt="2020-10-17T18:33:06.003" v="570" actId="27636"/>
          <ac:spMkLst>
            <pc:docMk/>
            <pc:sldMk cId="613163094" sldId="256"/>
            <ac:spMk id="6" creationId="{4CC4EA37-A346-4810-9A0E-CE4E553482A0}"/>
          </ac:spMkLst>
        </pc:spChg>
        <pc:spChg chg="mod">
          <ac:chgData name="Konstantina Chouta" userId="7b453ea0577f0fac" providerId="LiveId" clId="{97738838-F8A1-4709-BDE9-FB67146B40DA}" dt="2020-10-17T18:33:06.003" v="570" actId="27636"/>
          <ac:spMkLst>
            <pc:docMk/>
            <pc:sldMk cId="613163094" sldId="256"/>
            <ac:spMk id="15" creationId="{65B198E7-E7F2-40ED-8F28-ED0E38BCA5EF}"/>
          </ac:spMkLst>
        </pc:spChg>
        <pc:spChg chg="mod">
          <ac:chgData name="Konstantina Chouta" userId="7b453ea0577f0fac" providerId="LiveId" clId="{97738838-F8A1-4709-BDE9-FB67146B40DA}" dt="2020-10-18T09:20:33.989" v="1039" actId="207"/>
          <ac:spMkLst>
            <pc:docMk/>
            <pc:sldMk cId="613163094" sldId="256"/>
            <ac:spMk id="19" creationId="{4DCFBFB2-818E-46BA-A053-F9DFF198FB54}"/>
          </ac:spMkLst>
        </pc:spChg>
        <pc:picChg chg="mod">
          <ac:chgData name="Konstantina Chouta" userId="7b453ea0577f0fac" providerId="LiveId" clId="{97738838-F8A1-4709-BDE9-FB67146B40DA}" dt="2020-10-17T18:33:06.003" v="570" actId="27636"/>
          <ac:picMkLst>
            <pc:docMk/>
            <pc:sldMk cId="613163094" sldId="256"/>
            <ac:picMk id="5" creationId="{35EB1495-BCF3-4458-AB20-A1FAFE6DB422}"/>
          </ac:picMkLst>
        </pc:picChg>
        <pc:picChg chg="mod">
          <ac:chgData name="Konstantina Chouta" userId="7b453ea0577f0fac" providerId="LiveId" clId="{97738838-F8A1-4709-BDE9-FB67146B40DA}" dt="2020-10-17T18:33:06.003" v="570" actId="27636"/>
          <ac:picMkLst>
            <pc:docMk/>
            <pc:sldMk cId="613163094" sldId="256"/>
            <ac:picMk id="18" creationId="{5ED6A279-79BD-446E-974E-E8E86C038249}"/>
          </ac:picMkLst>
        </pc:picChg>
        <pc:picChg chg="mod">
          <ac:chgData name="Konstantina Chouta" userId="7b453ea0577f0fac" providerId="LiveId" clId="{97738838-F8A1-4709-BDE9-FB67146B40DA}" dt="2020-10-17T18:33:06.003" v="570" actId="27636"/>
          <ac:picMkLst>
            <pc:docMk/>
            <pc:sldMk cId="613163094" sldId="256"/>
            <ac:picMk id="2053" creationId="{9424BA65-96FF-4C66-93AF-F36EED2E8427}"/>
          </ac:picMkLst>
        </pc:picChg>
      </pc:sldChg>
      <pc:sldChg chg="modSp mod addCm delCm modCm modNotesTx">
        <pc:chgData name="Konstantina Chouta" userId="7b453ea0577f0fac" providerId="LiveId" clId="{97738838-F8A1-4709-BDE9-FB67146B40DA}" dt="2020-10-19T10:14:31.150" v="18863" actId="20577"/>
        <pc:sldMkLst>
          <pc:docMk/>
          <pc:sldMk cId="2753725376" sldId="257"/>
        </pc:sldMkLst>
        <pc:spChg chg="mod">
          <ac:chgData name="Konstantina Chouta" userId="7b453ea0577f0fac" providerId="LiveId" clId="{97738838-F8A1-4709-BDE9-FB67146B40DA}" dt="2020-10-17T18:33:27.557" v="571" actId="2711"/>
          <ac:spMkLst>
            <pc:docMk/>
            <pc:sldMk cId="2753725376" sldId="257"/>
            <ac:spMk id="2" creationId="{6513D911-BF92-4E7F-B218-A518790730DA}"/>
          </ac:spMkLst>
        </pc:spChg>
        <pc:spChg chg="mod">
          <ac:chgData name="Konstantina Chouta" userId="7b453ea0577f0fac" providerId="LiveId" clId="{97738838-F8A1-4709-BDE9-FB67146B40DA}" dt="2020-10-19T10:14:31.150" v="18863" actId="20577"/>
          <ac:spMkLst>
            <pc:docMk/>
            <pc:sldMk cId="2753725376" sldId="257"/>
            <ac:spMk id="3" creationId="{E61A2739-BF07-4F19-B84D-90B08576B8D9}"/>
          </ac:spMkLst>
        </pc:spChg>
        <pc:spChg chg="mod">
          <ac:chgData name="Konstantina Chouta" userId="7b453ea0577f0fac" providerId="LiveId" clId="{97738838-F8A1-4709-BDE9-FB67146B40DA}" dt="2020-10-17T18:33:27.557" v="571" actId="2711"/>
          <ac:spMkLst>
            <pc:docMk/>
            <pc:sldMk cId="2753725376" sldId="257"/>
            <ac:spMk id="8" creationId="{C431AEDB-4225-4233-B652-8D13ACA5D251}"/>
          </ac:spMkLst>
        </pc:spChg>
        <pc:spChg chg="mod">
          <ac:chgData name="Konstantina Chouta" userId="7b453ea0577f0fac" providerId="LiveId" clId="{97738838-F8A1-4709-BDE9-FB67146B40DA}" dt="2020-10-17T18:33:27.557" v="571" actId="2711"/>
          <ac:spMkLst>
            <pc:docMk/>
            <pc:sldMk cId="2753725376" sldId="257"/>
            <ac:spMk id="9" creationId="{5385FFD8-3CB7-475F-B521-E8D81BCCD50D}"/>
          </ac:spMkLst>
        </pc:spChg>
        <pc:spChg chg="mod">
          <ac:chgData name="Konstantina Chouta" userId="7b453ea0577f0fac" providerId="LiveId" clId="{97738838-F8A1-4709-BDE9-FB67146B40DA}" dt="2020-10-17T18:33:27.557" v="571" actId="2711"/>
          <ac:spMkLst>
            <pc:docMk/>
            <pc:sldMk cId="2753725376" sldId="257"/>
            <ac:spMk id="10" creationId="{BE4217F3-2640-40BF-9916-A29B6DCE87B7}"/>
          </ac:spMkLst>
        </pc:spChg>
      </pc:sldChg>
      <pc:sldChg chg="addSp delSp modSp mod delAnim modAnim modNotesTx">
        <pc:chgData name="Konstantina Chouta" userId="7b453ea0577f0fac" providerId="LiveId" clId="{97738838-F8A1-4709-BDE9-FB67146B40DA}" dt="2020-10-19T13:02:33.160" v="18864" actId="1076"/>
        <pc:sldMkLst>
          <pc:docMk/>
          <pc:sldMk cId="1493265679" sldId="258"/>
        </pc:sldMkLst>
        <pc:spChg chg="add mod">
          <ac:chgData name="Konstantina Chouta" userId="7b453ea0577f0fac" providerId="LiveId" clId="{97738838-F8A1-4709-BDE9-FB67146B40DA}" dt="2020-10-19T13:02:33.160" v="18864" actId="1076"/>
          <ac:spMkLst>
            <pc:docMk/>
            <pc:sldMk cId="1493265679" sldId="258"/>
            <ac:spMk id="4" creationId="{0BFFD59B-92D3-434E-9DB6-3D5283F1640E}"/>
          </ac:spMkLst>
        </pc:spChg>
        <pc:spChg chg="add mod">
          <ac:chgData name="Konstantina Chouta" userId="7b453ea0577f0fac" providerId="LiveId" clId="{97738838-F8A1-4709-BDE9-FB67146B40DA}" dt="2020-10-18T15:08:03.498" v="4621" actId="1035"/>
          <ac:spMkLst>
            <pc:docMk/>
            <pc:sldMk cId="1493265679" sldId="258"/>
            <ac:spMk id="5" creationId="{1BBB34D5-DB1E-457D-B322-7887F0ADBEBE}"/>
          </ac:spMkLst>
        </pc:spChg>
        <pc:spChg chg="del">
          <ac:chgData name="Konstantina Chouta" userId="7b453ea0577f0fac" providerId="LiveId" clId="{97738838-F8A1-4709-BDE9-FB67146B40DA}" dt="2020-10-17T18:34:39.492" v="573" actId="478"/>
          <ac:spMkLst>
            <pc:docMk/>
            <pc:sldMk cId="1493265679" sldId="258"/>
            <ac:spMk id="51" creationId="{600216BC-B754-4E19-9E4C-5AF9DE706FB3}"/>
          </ac:spMkLst>
        </pc:spChg>
        <pc:spChg chg="mod">
          <ac:chgData name="Konstantina Chouta" userId="7b453ea0577f0fac" providerId="LiveId" clId="{97738838-F8A1-4709-BDE9-FB67146B40DA}" dt="2020-10-18T09:00:36.852" v="632" actId="2711"/>
          <ac:spMkLst>
            <pc:docMk/>
            <pc:sldMk cId="1493265679" sldId="258"/>
            <ac:spMk id="76" creationId="{2FB6BA94-680B-42D1-A23F-347CBF6D1140}"/>
          </ac:spMkLst>
        </pc:spChg>
        <pc:spChg chg="mod">
          <ac:chgData name="Konstantina Chouta" userId="7b453ea0577f0fac" providerId="LiveId" clId="{97738838-F8A1-4709-BDE9-FB67146B40DA}" dt="2020-10-18T09:00:36.852" v="632" actId="2711"/>
          <ac:spMkLst>
            <pc:docMk/>
            <pc:sldMk cId="1493265679" sldId="258"/>
            <ac:spMk id="77" creationId="{EEC507DC-FB52-4BDF-AC9A-A28D1903FE04}"/>
          </ac:spMkLst>
        </pc:spChg>
        <pc:spChg chg="mod">
          <ac:chgData name="Konstantina Chouta" userId="7b453ea0577f0fac" providerId="LiveId" clId="{97738838-F8A1-4709-BDE9-FB67146B40DA}" dt="2020-10-18T09:00:36.852" v="632" actId="2711"/>
          <ac:spMkLst>
            <pc:docMk/>
            <pc:sldMk cId="1493265679" sldId="258"/>
            <ac:spMk id="78" creationId="{3EAB6A49-E2F6-4F02-ACEF-3B768CE72E7B}"/>
          </ac:spMkLst>
        </pc:spChg>
        <pc:spChg chg="del">
          <ac:chgData name="Konstantina Chouta" userId="7b453ea0577f0fac" providerId="LiveId" clId="{97738838-F8A1-4709-BDE9-FB67146B40DA}" dt="2020-10-17T18:34:39.492" v="573" actId="478"/>
          <ac:spMkLst>
            <pc:docMk/>
            <pc:sldMk cId="1493265679" sldId="258"/>
            <ac:spMk id="80" creationId="{DE5EBBE0-7546-4E59-9628-D0CEABC34C56}"/>
          </ac:spMkLst>
        </pc:spChg>
        <pc:spChg chg="del">
          <ac:chgData name="Konstantina Chouta" userId="7b453ea0577f0fac" providerId="LiveId" clId="{97738838-F8A1-4709-BDE9-FB67146B40DA}" dt="2020-10-17T18:34:39.492" v="573" actId="478"/>
          <ac:spMkLst>
            <pc:docMk/>
            <pc:sldMk cId="1493265679" sldId="258"/>
            <ac:spMk id="82" creationId="{2486609B-4C76-4896-B7C7-6A427431C74A}"/>
          </ac:spMkLst>
        </pc:spChg>
        <pc:spChg chg="del">
          <ac:chgData name="Konstantina Chouta" userId="7b453ea0577f0fac" providerId="LiveId" clId="{97738838-F8A1-4709-BDE9-FB67146B40DA}" dt="2020-10-17T18:34:39.492" v="573" actId="478"/>
          <ac:spMkLst>
            <pc:docMk/>
            <pc:sldMk cId="1493265679" sldId="258"/>
            <ac:spMk id="84" creationId="{240ECF6F-925D-4FB8-80A8-A060ADD9461B}"/>
          </ac:spMkLst>
        </pc:spChg>
        <pc:spChg chg="del">
          <ac:chgData name="Konstantina Chouta" userId="7b453ea0577f0fac" providerId="LiveId" clId="{97738838-F8A1-4709-BDE9-FB67146B40DA}" dt="2020-10-17T18:34:39.492" v="573" actId="478"/>
          <ac:spMkLst>
            <pc:docMk/>
            <pc:sldMk cId="1493265679" sldId="258"/>
            <ac:spMk id="86" creationId="{DD015FA7-3088-4F7D-BD0F-D76A945C08DD}"/>
          </ac:spMkLst>
        </pc:spChg>
        <pc:spChg chg="del">
          <ac:chgData name="Konstantina Chouta" userId="7b453ea0577f0fac" providerId="LiveId" clId="{97738838-F8A1-4709-BDE9-FB67146B40DA}" dt="2020-10-17T18:34:39.492" v="573" actId="478"/>
          <ac:spMkLst>
            <pc:docMk/>
            <pc:sldMk cId="1493265679" sldId="258"/>
            <ac:spMk id="88" creationId="{315A6E1D-1C52-4924-A45C-F7C1F7BB61E0}"/>
          </ac:spMkLst>
        </pc:spChg>
        <pc:spChg chg="del">
          <ac:chgData name="Konstantina Chouta" userId="7b453ea0577f0fac" providerId="LiveId" clId="{97738838-F8A1-4709-BDE9-FB67146B40DA}" dt="2020-10-17T18:34:39.492" v="573" actId="478"/>
          <ac:spMkLst>
            <pc:docMk/>
            <pc:sldMk cId="1493265679" sldId="258"/>
            <ac:spMk id="90" creationId="{26156B49-DD79-46AA-8151-B6B39ECDA61A}"/>
          </ac:spMkLst>
        </pc:spChg>
        <pc:spChg chg="del">
          <ac:chgData name="Konstantina Chouta" userId="7b453ea0577f0fac" providerId="LiveId" clId="{97738838-F8A1-4709-BDE9-FB67146B40DA}" dt="2020-10-17T18:34:39.492" v="573" actId="478"/>
          <ac:spMkLst>
            <pc:docMk/>
            <pc:sldMk cId="1493265679" sldId="258"/>
            <ac:spMk id="92" creationId="{9495E731-5BF5-4AC3-A2D2-B0D36B4A2476}"/>
          </ac:spMkLst>
        </pc:spChg>
        <pc:picChg chg="add mod">
          <ac:chgData name="Konstantina Chouta" userId="7b453ea0577f0fac" providerId="LiveId" clId="{97738838-F8A1-4709-BDE9-FB67146B40DA}" dt="2020-10-18T20:11:14.558" v="5514" actId="1076"/>
          <ac:picMkLst>
            <pc:docMk/>
            <pc:sldMk cId="1493265679" sldId="258"/>
            <ac:picMk id="3" creationId="{7E6DBD1A-67C9-4741-8F2C-E6FD6868C7F0}"/>
          </ac:picMkLst>
        </pc:picChg>
        <pc:picChg chg="add mod">
          <ac:chgData name="Konstantina Chouta" userId="7b453ea0577f0fac" providerId="LiveId" clId="{97738838-F8A1-4709-BDE9-FB67146B40DA}" dt="2020-10-18T08:59:52.018" v="627"/>
          <ac:picMkLst>
            <pc:docMk/>
            <pc:sldMk cId="1493265679" sldId="258"/>
            <ac:picMk id="13" creationId="{50A00DED-D9A6-444F-8B3F-0FFDC4B2628A}"/>
          </ac:picMkLst>
        </pc:picChg>
        <pc:picChg chg="add mod">
          <ac:chgData name="Konstantina Chouta" userId="7b453ea0577f0fac" providerId="LiveId" clId="{97738838-F8A1-4709-BDE9-FB67146B40DA}" dt="2020-10-18T08:59:52.018" v="627"/>
          <ac:picMkLst>
            <pc:docMk/>
            <pc:sldMk cId="1493265679" sldId="258"/>
            <ac:picMk id="14" creationId="{05C63CD9-1AD5-4644-A7CC-0A65670244FD}"/>
          </ac:picMkLst>
        </pc:picChg>
        <pc:picChg chg="add mod">
          <ac:chgData name="Konstantina Chouta" userId="7b453ea0577f0fac" providerId="LiveId" clId="{97738838-F8A1-4709-BDE9-FB67146B40DA}" dt="2020-10-18T08:59:52.018" v="627"/>
          <ac:picMkLst>
            <pc:docMk/>
            <pc:sldMk cId="1493265679" sldId="258"/>
            <ac:picMk id="15" creationId="{294E7845-620A-4D5F-8AD4-4C3645B0984C}"/>
          </ac:picMkLst>
        </pc:picChg>
        <pc:picChg chg="add mod">
          <ac:chgData name="Konstantina Chouta" userId="7b453ea0577f0fac" providerId="LiveId" clId="{97738838-F8A1-4709-BDE9-FB67146B40DA}" dt="2020-10-18T08:59:52.018" v="627"/>
          <ac:picMkLst>
            <pc:docMk/>
            <pc:sldMk cId="1493265679" sldId="258"/>
            <ac:picMk id="16" creationId="{82940A76-AA63-4EBD-BE13-5209C54651BB}"/>
          </ac:picMkLst>
        </pc:picChg>
        <pc:picChg chg="add mod">
          <ac:chgData name="Konstantina Chouta" userId="7b453ea0577f0fac" providerId="LiveId" clId="{97738838-F8A1-4709-BDE9-FB67146B40DA}" dt="2020-10-18T20:10:54.448" v="5510" actId="1076"/>
          <ac:picMkLst>
            <pc:docMk/>
            <pc:sldMk cId="1493265679" sldId="258"/>
            <ac:picMk id="17" creationId="{3C664891-6D3E-42BD-80F3-5416B93BB9BC}"/>
          </ac:picMkLst>
        </pc:picChg>
        <pc:picChg chg="add mod">
          <ac:chgData name="Konstantina Chouta" userId="7b453ea0577f0fac" providerId="LiveId" clId="{97738838-F8A1-4709-BDE9-FB67146B40DA}" dt="2020-10-18T20:10:59.570" v="5511" actId="1076"/>
          <ac:picMkLst>
            <pc:docMk/>
            <pc:sldMk cId="1493265679" sldId="258"/>
            <ac:picMk id="18" creationId="{236F6BC8-677C-4984-BDB0-A98A8C01324A}"/>
          </ac:picMkLst>
        </pc:picChg>
        <pc:picChg chg="add mod">
          <ac:chgData name="Konstantina Chouta" userId="7b453ea0577f0fac" providerId="LiveId" clId="{97738838-F8A1-4709-BDE9-FB67146B40DA}" dt="2020-10-18T20:11:27.924" v="5516" actId="1036"/>
          <ac:picMkLst>
            <pc:docMk/>
            <pc:sldMk cId="1493265679" sldId="258"/>
            <ac:picMk id="19" creationId="{CD20293C-61C5-44A5-9EC2-8F4EB19B8F61}"/>
          </ac:picMkLst>
        </pc:picChg>
        <pc:picChg chg="mod modCrop">
          <ac:chgData name="Konstantina Chouta" userId="7b453ea0577f0fac" providerId="LiveId" clId="{97738838-F8A1-4709-BDE9-FB67146B40DA}" dt="2020-10-18T08:59:47.931" v="626" actId="1036"/>
          <ac:picMkLst>
            <pc:docMk/>
            <pc:sldMk cId="1493265679" sldId="258"/>
            <ac:picMk id="61" creationId="{7B07D9C0-CA59-407F-8EB8-94C645499C50}"/>
          </ac:picMkLst>
        </pc:picChg>
        <pc:picChg chg="del mod">
          <ac:chgData name="Konstantina Chouta" userId="7b453ea0577f0fac" providerId="LiveId" clId="{97738838-F8A1-4709-BDE9-FB67146B40DA}" dt="2020-10-18T08:59:24.844" v="619" actId="21"/>
          <ac:picMkLst>
            <pc:docMk/>
            <pc:sldMk cId="1493265679" sldId="258"/>
            <ac:picMk id="69" creationId="{BBFB7EA0-97E9-4746-965A-56153691491F}"/>
          </ac:picMkLst>
        </pc:picChg>
        <pc:picChg chg="del mod">
          <ac:chgData name="Konstantina Chouta" userId="7b453ea0577f0fac" providerId="LiveId" clId="{97738838-F8A1-4709-BDE9-FB67146B40DA}" dt="2020-10-18T08:59:24.844" v="619" actId="21"/>
          <ac:picMkLst>
            <pc:docMk/>
            <pc:sldMk cId="1493265679" sldId="258"/>
            <ac:picMk id="70" creationId="{19FDBDE1-768D-4715-93CF-CE638A351EF4}"/>
          </ac:picMkLst>
        </pc:picChg>
        <pc:picChg chg="del mod">
          <ac:chgData name="Konstantina Chouta" userId="7b453ea0577f0fac" providerId="LiveId" clId="{97738838-F8A1-4709-BDE9-FB67146B40DA}" dt="2020-10-18T08:59:24.844" v="619" actId="21"/>
          <ac:picMkLst>
            <pc:docMk/>
            <pc:sldMk cId="1493265679" sldId="258"/>
            <ac:picMk id="71" creationId="{D9D00F30-F1A4-4F56-B3C7-F7E1D70EFA67}"/>
          </ac:picMkLst>
        </pc:picChg>
        <pc:picChg chg="del mod">
          <ac:chgData name="Konstantina Chouta" userId="7b453ea0577f0fac" providerId="LiveId" clId="{97738838-F8A1-4709-BDE9-FB67146B40DA}" dt="2020-10-18T08:59:24.844" v="619" actId="21"/>
          <ac:picMkLst>
            <pc:docMk/>
            <pc:sldMk cId="1493265679" sldId="258"/>
            <ac:picMk id="72" creationId="{9F2C1F1C-A4D2-408A-A342-66F5FBDD1C2B}"/>
          </ac:picMkLst>
        </pc:picChg>
        <pc:picChg chg="del mod">
          <ac:chgData name="Konstantina Chouta" userId="7b453ea0577f0fac" providerId="LiveId" clId="{97738838-F8A1-4709-BDE9-FB67146B40DA}" dt="2020-10-18T08:59:24.844" v="619" actId="21"/>
          <ac:picMkLst>
            <pc:docMk/>
            <pc:sldMk cId="1493265679" sldId="258"/>
            <ac:picMk id="73" creationId="{C2780775-DB68-4ABD-92DF-CA5A0A9ECEAB}"/>
          </ac:picMkLst>
        </pc:picChg>
        <pc:picChg chg="del mod">
          <ac:chgData name="Konstantina Chouta" userId="7b453ea0577f0fac" providerId="LiveId" clId="{97738838-F8A1-4709-BDE9-FB67146B40DA}" dt="2020-10-18T08:59:24.844" v="619" actId="21"/>
          <ac:picMkLst>
            <pc:docMk/>
            <pc:sldMk cId="1493265679" sldId="258"/>
            <ac:picMk id="74" creationId="{97A06EDF-F36C-42A0-9CCD-239F3AFC7605}"/>
          </ac:picMkLst>
        </pc:picChg>
        <pc:picChg chg="del mod">
          <ac:chgData name="Konstantina Chouta" userId="7b453ea0577f0fac" providerId="LiveId" clId="{97738838-F8A1-4709-BDE9-FB67146B40DA}" dt="2020-10-18T08:59:24.844" v="619" actId="21"/>
          <ac:picMkLst>
            <pc:docMk/>
            <pc:sldMk cId="1493265679" sldId="258"/>
            <ac:picMk id="75" creationId="{6F6D8692-495F-4CE8-A8C0-160C34C0197B}"/>
          </ac:picMkLst>
        </pc:picChg>
      </pc:sldChg>
      <pc:sldChg chg="addSp delSp modSp mod modClrScheme delAnim modAnim chgLayout modNotesTx">
        <pc:chgData name="Konstantina Chouta" userId="7b453ea0577f0fac" providerId="LiveId" clId="{97738838-F8A1-4709-BDE9-FB67146B40DA}" dt="2020-10-19T13:14:28.615" v="19041" actId="1076"/>
        <pc:sldMkLst>
          <pc:docMk/>
          <pc:sldMk cId="644964264" sldId="261"/>
        </pc:sldMkLst>
        <pc:spChg chg="del">
          <ac:chgData name="Konstantina Chouta" userId="7b453ea0577f0fac" providerId="LiveId" clId="{97738838-F8A1-4709-BDE9-FB67146B40DA}" dt="2020-10-18T09:32:48.944" v="1117" actId="478"/>
          <ac:spMkLst>
            <pc:docMk/>
            <pc:sldMk cId="644964264" sldId="261"/>
            <ac:spMk id="2" creationId="{004A96A5-95AA-42A9-AD9D-F3B168936DB5}"/>
          </ac:spMkLst>
        </pc:spChg>
        <pc:spChg chg="add mod">
          <ac:chgData name="Konstantina Chouta" userId="7b453ea0577f0fac" providerId="LiveId" clId="{97738838-F8A1-4709-BDE9-FB67146B40DA}" dt="2020-10-19T00:33:09.057" v="11732" actId="1076"/>
          <ac:spMkLst>
            <pc:docMk/>
            <pc:sldMk cId="644964264" sldId="261"/>
            <ac:spMk id="2" creationId="{446D199F-E96D-49A4-BFC1-F4F25BD93B25}"/>
          </ac:spMkLst>
        </pc:spChg>
        <pc:spChg chg="mod">
          <ac:chgData name="Konstantina Chouta" userId="7b453ea0577f0fac" providerId="LiveId" clId="{97738838-F8A1-4709-BDE9-FB67146B40DA}" dt="2020-10-18T09:33:50.112" v="1135" actId="2711"/>
          <ac:spMkLst>
            <pc:docMk/>
            <pc:sldMk cId="644964264" sldId="261"/>
            <ac:spMk id="3" creationId="{03330F8B-76A4-4574-A64D-ECAF0BB3586D}"/>
          </ac:spMkLst>
        </pc:spChg>
        <pc:spChg chg="mod">
          <ac:chgData name="Konstantina Chouta" userId="7b453ea0577f0fac" providerId="LiveId" clId="{97738838-F8A1-4709-BDE9-FB67146B40DA}" dt="2020-10-18T09:33:50.112" v="1135" actId="2711"/>
          <ac:spMkLst>
            <pc:docMk/>
            <pc:sldMk cId="644964264" sldId="261"/>
            <ac:spMk id="4" creationId="{B2804C55-8065-4373-9503-EE49BBC07D55}"/>
          </ac:spMkLst>
        </pc:spChg>
        <pc:spChg chg="mod">
          <ac:chgData name="Konstantina Chouta" userId="7b453ea0577f0fac" providerId="LiveId" clId="{97738838-F8A1-4709-BDE9-FB67146B40DA}" dt="2020-10-18T09:33:50.112" v="1135" actId="2711"/>
          <ac:spMkLst>
            <pc:docMk/>
            <pc:sldMk cId="644964264" sldId="261"/>
            <ac:spMk id="5" creationId="{1C81C3D2-2FF1-4D23-A57D-D228027BD47F}"/>
          </ac:spMkLst>
        </pc:spChg>
        <pc:spChg chg="mod">
          <ac:chgData name="Konstantina Chouta" userId="7b453ea0577f0fac" providerId="LiveId" clId="{97738838-F8A1-4709-BDE9-FB67146B40DA}" dt="2020-10-18T09:33:50.112" v="1135" actId="2711"/>
          <ac:spMkLst>
            <pc:docMk/>
            <pc:sldMk cId="644964264" sldId="261"/>
            <ac:spMk id="6" creationId="{3FA87643-B54B-4D8C-A3A6-58D1EDF0CADD}"/>
          </ac:spMkLst>
        </pc:spChg>
        <pc:spChg chg="mod">
          <ac:chgData name="Konstantina Chouta" userId="7b453ea0577f0fac" providerId="LiveId" clId="{97738838-F8A1-4709-BDE9-FB67146B40DA}" dt="2020-10-18T09:33:50.112" v="1135" actId="2711"/>
          <ac:spMkLst>
            <pc:docMk/>
            <pc:sldMk cId="644964264" sldId="261"/>
            <ac:spMk id="7" creationId="{150C878C-C667-4C7B-9E9E-6CBFB1AD4AC0}"/>
          </ac:spMkLst>
        </pc:spChg>
        <pc:spChg chg="mod">
          <ac:chgData name="Konstantina Chouta" userId="7b453ea0577f0fac" providerId="LiveId" clId="{97738838-F8A1-4709-BDE9-FB67146B40DA}" dt="2020-10-18T09:33:50.112" v="1135" actId="2711"/>
          <ac:spMkLst>
            <pc:docMk/>
            <pc:sldMk cId="644964264" sldId="261"/>
            <ac:spMk id="8" creationId="{EEBB15D1-1C45-49D6-8419-51136523E516}"/>
          </ac:spMkLst>
        </pc:spChg>
        <pc:spChg chg="mod ord">
          <ac:chgData name="Konstantina Chouta" userId="7b453ea0577f0fac" providerId="LiveId" clId="{97738838-F8A1-4709-BDE9-FB67146B40DA}" dt="2020-10-18T09:33:50.112" v="1135" actId="2711"/>
          <ac:spMkLst>
            <pc:docMk/>
            <pc:sldMk cId="644964264" sldId="261"/>
            <ac:spMk id="9" creationId="{D9C31AE0-B5E4-4B3F-94B2-B9A89EE732B5}"/>
          </ac:spMkLst>
        </pc:spChg>
        <pc:spChg chg="mod ord">
          <ac:chgData name="Konstantina Chouta" userId="7b453ea0577f0fac" providerId="LiveId" clId="{97738838-F8A1-4709-BDE9-FB67146B40DA}" dt="2020-10-18T09:33:50.112" v="1135" actId="2711"/>
          <ac:spMkLst>
            <pc:docMk/>
            <pc:sldMk cId="644964264" sldId="261"/>
            <ac:spMk id="10" creationId="{ABF4ED97-B924-4F8A-A2C3-8D23A428B0C8}"/>
          </ac:spMkLst>
        </pc:spChg>
        <pc:spChg chg="mod ord">
          <ac:chgData name="Konstantina Chouta" userId="7b453ea0577f0fac" providerId="LiveId" clId="{97738838-F8A1-4709-BDE9-FB67146B40DA}" dt="2020-10-18T09:33:50.112" v="1135" actId="2711"/>
          <ac:spMkLst>
            <pc:docMk/>
            <pc:sldMk cId="644964264" sldId="261"/>
            <ac:spMk id="11" creationId="{6B47AAFB-6327-4962-8004-5D8FC1E0557A}"/>
          </ac:spMkLst>
        </pc:spChg>
        <pc:spChg chg="mod">
          <ac:chgData name="Konstantina Chouta" userId="7b453ea0577f0fac" providerId="LiveId" clId="{97738838-F8A1-4709-BDE9-FB67146B40DA}" dt="2020-10-18T09:33:50.112" v="1135" actId="2711"/>
          <ac:spMkLst>
            <pc:docMk/>
            <pc:sldMk cId="644964264" sldId="261"/>
            <ac:spMk id="12" creationId="{A9127473-4143-4336-B7CD-478E9C0F1C4A}"/>
          </ac:spMkLst>
        </pc:spChg>
        <pc:spChg chg="mod">
          <ac:chgData name="Konstantina Chouta" userId="7b453ea0577f0fac" providerId="LiveId" clId="{97738838-F8A1-4709-BDE9-FB67146B40DA}" dt="2020-10-18T09:33:50.112" v="1135" actId="2711"/>
          <ac:spMkLst>
            <pc:docMk/>
            <pc:sldMk cId="644964264" sldId="261"/>
            <ac:spMk id="13" creationId="{6EB2392E-F6D1-4F7E-A8D2-FAD4F52EE41C}"/>
          </ac:spMkLst>
        </pc:spChg>
        <pc:spChg chg="mod">
          <ac:chgData name="Konstantina Chouta" userId="7b453ea0577f0fac" providerId="LiveId" clId="{97738838-F8A1-4709-BDE9-FB67146B40DA}" dt="2020-10-18T09:33:50.112" v="1135" actId="2711"/>
          <ac:spMkLst>
            <pc:docMk/>
            <pc:sldMk cId="644964264" sldId="261"/>
            <ac:spMk id="14" creationId="{2DA8D32D-C241-41C6-9936-7617B0156319}"/>
          </ac:spMkLst>
        </pc:spChg>
        <pc:spChg chg="mod">
          <ac:chgData name="Konstantina Chouta" userId="7b453ea0577f0fac" providerId="LiveId" clId="{97738838-F8A1-4709-BDE9-FB67146B40DA}" dt="2020-10-19T13:14:21.329" v="19040" actId="20577"/>
          <ac:spMkLst>
            <pc:docMk/>
            <pc:sldMk cId="644964264" sldId="261"/>
            <ac:spMk id="15" creationId="{9E6A0F3D-527C-4407-ACF4-95CA3DAA7BAE}"/>
          </ac:spMkLst>
        </pc:spChg>
        <pc:spChg chg="del">
          <ac:chgData name="Konstantina Chouta" userId="7b453ea0577f0fac" providerId="LiveId" clId="{97738838-F8A1-4709-BDE9-FB67146B40DA}" dt="2020-10-18T09:33:30.716" v="1131" actId="478"/>
          <ac:spMkLst>
            <pc:docMk/>
            <pc:sldMk cId="644964264" sldId="261"/>
            <ac:spMk id="16" creationId="{382A81A8-3EF7-4B56-8A0E-F7698494F5DA}"/>
          </ac:spMkLst>
        </pc:spChg>
        <pc:spChg chg="mod">
          <ac:chgData name="Konstantina Chouta" userId="7b453ea0577f0fac" providerId="LiveId" clId="{97738838-F8A1-4709-BDE9-FB67146B40DA}" dt="2020-10-18T09:33:50.112" v="1135" actId="2711"/>
          <ac:spMkLst>
            <pc:docMk/>
            <pc:sldMk cId="644964264" sldId="261"/>
            <ac:spMk id="17" creationId="{50BFB610-58BD-4540-90A3-777F415B173B}"/>
          </ac:spMkLst>
        </pc:spChg>
        <pc:spChg chg="mod">
          <ac:chgData name="Konstantina Chouta" userId="7b453ea0577f0fac" providerId="LiveId" clId="{97738838-F8A1-4709-BDE9-FB67146B40DA}" dt="2020-10-18T09:33:50.112" v="1135" actId="2711"/>
          <ac:spMkLst>
            <pc:docMk/>
            <pc:sldMk cId="644964264" sldId="261"/>
            <ac:spMk id="18" creationId="{B1569804-7DEE-47EF-8B75-09F8461B9860}"/>
          </ac:spMkLst>
        </pc:spChg>
        <pc:spChg chg="del mod">
          <ac:chgData name="Konstantina Chouta" userId="7b453ea0577f0fac" providerId="LiveId" clId="{97738838-F8A1-4709-BDE9-FB67146B40DA}" dt="2020-10-18T21:27:37.257" v="6955" actId="478"/>
          <ac:spMkLst>
            <pc:docMk/>
            <pc:sldMk cId="644964264" sldId="261"/>
            <ac:spMk id="19" creationId="{97C0527B-8412-4428-977C-826EAE10238B}"/>
          </ac:spMkLst>
        </pc:spChg>
        <pc:spChg chg="del">
          <ac:chgData name="Konstantina Chouta" userId="7b453ea0577f0fac" providerId="LiveId" clId="{97738838-F8A1-4709-BDE9-FB67146B40DA}" dt="2020-10-18T09:32:52.927" v="1118" actId="478"/>
          <ac:spMkLst>
            <pc:docMk/>
            <pc:sldMk cId="644964264" sldId="261"/>
            <ac:spMk id="20" creationId="{CE79229D-0BBA-40FD-877F-9AB23B7AD5D5}"/>
          </ac:spMkLst>
        </pc:spChg>
        <pc:spChg chg="add del mod">
          <ac:chgData name="Konstantina Chouta" userId="7b453ea0577f0fac" providerId="LiveId" clId="{97738838-F8A1-4709-BDE9-FB67146B40DA}" dt="2020-10-18T09:33:33.077" v="1132" actId="478"/>
          <ac:spMkLst>
            <pc:docMk/>
            <pc:sldMk cId="644964264" sldId="261"/>
            <ac:spMk id="22" creationId="{5D49EBEF-B7D6-49D1-A60F-6422F9F98B24}"/>
          </ac:spMkLst>
        </pc:spChg>
        <pc:spChg chg="del">
          <ac:chgData name="Konstantina Chouta" userId="7b453ea0577f0fac" providerId="LiveId" clId="{97738838-F8A1-4709-BDE9-FB67146B40DA}" dt="2020-10-18T09:32:52.927" v="1118" actId="478"/>
          <ac:spMkLst>
            <pc:docMk/>
            <pc:sldMk cId="644964264" sldId="261"/>
            <ac:spMk id="26" creationId="{72111DCA-446B-4CB3-9466-198C14CB2D69}"/>
          </ac:spMkLst>
        </pc:spChg>
        <pc:spChg chg="del">
          <ac:chgData name="Konstantina Chouta" userId="7b453ea0577f0fac" providerId="LiveId" clId="{97738838-F8A1-4709-BDE9-FB67146B40DA}" dt="2020-10-18T09:32:52.927" v="1118" actId="478"/>
          <ac:spMkLst>
            <pc:docMk/>
            <pc:sldMk cId="644964264" sldId="261"/>
            <ac:spMk id="27" creationId="{9F4D2076-5CF9-4836-A300-1E5B42967C8B}"/>
          </ac:spMkLst>
        </pc:spChg>
        <pc:spChg chg="add mod">
          <ac:chgData name="Konstantina Chouta" userId="7b453ea0577f0fac" providerId="LiveId" clId="{97738838-F8A1-4709-BDE9-FB67146B40DA}" dt="2020-10-18T09:33:50.112" v="1135" actId="2711"/>
          <ac:spMkLst>
            <pc:docMk/>
            <pc:sldMk cId="644964264" sldId="261"/>
            <ac:spMk id="30" creationId="{627C2503-9890-48FD-892A-AF4F6E7BBCFA}"/>
          </ac:spMkLst>
        </pc:spChg>
        <pc:spChg chg="mod">
          <ac:chgData name="Konstantina Chouta" userId="7b453ea0577f0fac" providerId="LiveId" clId="{97738838-F8A1-4709-BDE9-FB67146B40DA}" dt="2020-10-18T09:33:50.112" v="1135" actId="2711"/>
          <ac:spMkLst>
            <pc:docMk/>
            <pc:sldMk cId="644964264" sldId="261"/>
            <ac:spMk id="32" creationId="{87866235-59E9-4222-9B54-87FF3F6E494A}"/>
          </ac:spMkLst>
        </pc:spChg>
        <pc:spChg chg="del">
          <ac:chgData name="Konstantina Chouta" userId="7b453ea0577f0fac" providerId="LiveId" clId="{97738838-F8A1-4709-BDE9-FB67146B40DA}" dt="2020-10-18T09:32:52.927" v="1118" actId="478"/>
          <ac:spMkLst>
            <pc:docMk/>
            <pc:sldMk cId="644964264" sldId="261"/>
            <ac:spMk id="33" creationId="{844F0B2C-2394-40B9-94D6-79324F6D9FA5}"/>
          </ac:spMkLst>
        </pc:spChg>
        <pc:spChg chg="del">
          <ac:chgData name="Konstantina Chouta" userId="7b453ea0577f0fac" providerId="LiveId" clId="{97738838-F8A1-4709-BDE9-FB67146B40DA}" dt="2020-10-18T09:32:48.944" v="1117" actId="478"/>
          <ac:spMkLst>
            <pc:docMk/>
            <pc:sldMk cId="644964264" sldId="261"/>
            <ac:spMk id="35" creationId="{D2179E39-2A9A-400F-9621-D45D8E012A42}"/>
          </ac:spMkLst>
        </pc:spChg>
        <pc:spChg chg="del">
          <ac:chgData name="Konstantina Chouta" userId="7b453ea0577f0fac" providerId="LiveId" clId="{97738838-F8A1-4709-BDE9-FB67146B40DA}" dt="2020-10-18T09:32:48.944" v="1117" actId="478"/>
          <ac:spMkLst>
            <pc:docMk/>
            <pc:sldMk cId="644964264" sldId="261"/>
            <ac:spMk id="37" creationId="{095FD225-D52C-4052-9C2C-CC79C3C09DA3}"/>
          </ac:spMkLst>
        </pc:spChg>
        <pc:spChg chg="del">
          <ac:chgData name="Konstantina Chouta" userId="7b453ea0577f0fac" providerId="LiveId" clId="{97738838-F8A1-4709-BDE9-FB67146B40DA}" dt="2020-10-18T09:32:52.927" v="1118" actId="478"/>
          <ac:spMkLst>
            <pc:docMk/>
            <pc:sldMk cId="644964264" sldId="261"/>
            <ac:spMk id="39" creationId="{0E0CECA4-49D5-4390-AE9E-9A76EFAEDD31}"/>
          </ac:spMkLst>
        </pc:spChg>
        <pc:spChg chg="del">
          <ac:chgData name="Konstantina Chouta" userId="7b453ea0577f0fac" providerId="LiveId" clId="{97738838-F8A1-4709-BDE9-FB67146B40DA}" dt="2020-10-18T09:32:52.927" v="1118" actId="478"/>
          <ac:spMkLst>
            <pc:docMk/>
            <pc:sldMk cId="644964264" sldId="261"/>
            <ac:spMk id="41" creationId="{D2968335-30CD-432F-8AD9-07786F4ECD05}"/>
          </ac:spMkLst>
        </pc:spChg>
        <pc:picChg chg="mod">
          <ac:chgData name="Konstantina Chouta" userId="7b453ea0577f0fac" providerId="LiveId" clId="{97738838-F8A1-4709-BDE9-FB67146B40DA}" dt="2020-10-19T13:14:28.615" v="19041" actId="1076"/>
          <ac:picMkLst>
            <pc:docMk/>
            <pc:sldMk cId="644964264" sldId="261"/>
            <ac:picMk id="23" creationId="{EDD592FA-C376-4830-B968-AE014EC82278}"/>
          </ac:picMkLst>
        </pc:picChg>
        <pc:cxnChg chg="add mod">
          <ac:chgData name="Konstantina Chouta" userId="7b453ea0577f0fac" providerId="LiveId" clId="{97738838-F8A1-4709-BDE9-FB67146B40DA}" dt="2020-10-18T09:32:54.106" v="1119"/>
          <ac:cxnSpMkLst>
            <pc:docMk/>
            <pc:sldMk cId="644964264" sldId="261"/>
            <ac:cxnSpMk id="31" creationId="{C47D320A-E5FE-41C6-9225-026F89DC7856}"/>
          </ac:cxnSpMkLst>
        </pc:cxnChg>
      </pc:sldChg>
      <pc:sldChg chg="addSp delSp modSp del mod modClrScheme modShow addCm delCm modCm chgLayout modNotesTx">
        <pc:chgData name="Konstantina Chouta" userId="7b453ea0577f0fac" providerId="LiveId" clId="{97738838-F8A1-4709-BDE9-FB67146B40DA}" dt="2020-10-18T19:19:38.995" v="5480" actId="47"/>
        <pc:sldMkLst>
          <pc:docMk/>
          <pc:sldMk cId="1967990622" sldId="262"/>
        </pc:sldMkLst>
        <pc:spChg chg="del">
          <ac:chgData name="Konstantina Chouta" userId="7b453ea0577f0fac" providerId="LiveId" clId="{97738838-F8A1-4709-BDE9-FB67146B40DA}" dt="2020-10-18T09:35:50.525" v="1159" actId="478"/>
          <ac:spMkLst>
            <pc:docMk/>
            <pc:sldMk cId="1967990622" sldId="262"/>
            <ac:spMk id="2" creationId="{30C99B01-4AFC-457D-837B-BB570725B644}"/>
          </ac:spMkLst>
        </pc:spChg>
        <pc:spChg chg="del">
          <ac:chgData name="Konstantina Chouta" userId="7b453ea0577f0fac" providerId="LiveId" clId="{97738838-F8A1-4709-BDE9-FB67146B40DA}" dt="2020-10-18T09:35:50.525" v="1159" actId="478"/>
          <ac:spMkLst>
            <pc:docMk/>
            <pc:sldMk cId="1967990622" sldId="262"/>
            <ac:spMk id="3" creationId="{154DFDEB-3450-4569-9B14-B74369B6654B}"/>
          </ac:spMkLst>
        </pc:spChg>
        <pc:spChg chg="add del mod">
          <ac:chgData name="Konstantina Chouta" userId="7b453ea0577f0fac" providerId="LiveId" clId="{97738838-F8A1-4709-BDE9-FB67146B40DA}" dt="2020-10-18T09:36:19.217" v="1189" actId="478"/>
          <ac:spMkLst>
            <pc:docMk/>
            <pc:sldMk cId="1967990622" sldId="262"/>
            <ac:spMk id="5" creationId="{24A2C183-9704-48FC-BC85-0F5EC7B58723}"/>
          </ac:spMkLst>
        </pc:spChg>
        <pc:spChg chg="add mod">
          <ac:chgData name="Konstantina Chouta" userId="7b453ea0577f0fac" providerId="LiveId" clId="{97738838-F8A1-4709-BDE9-FB67146B40DA}" dt="2020-10-18T10:00:50.288" v="1649" actId="1076"/>
          <ac:spMkLst>
            <pc:docMk/>
            <pc:sldMk cId="1967990622" sldId="262"/>
            <ac:spMk id="6" creationId="{BAA493D6-C7ED-4B19-BC8E-4C180D7AB541}"/>
          </ac:spMkLst>
        </pc:spChg>
        <pc:spChg chg="mod ord">
          <ac:chgData name="Konstantina Chouta" userId="7b453ea0577f0fac" providerId="LiveId" clId="{97738838-F8A1-4709-BDE9-FB67146B40DA}" dt="2020-10-18T09:37:20.536" v="1193" actId="2711"/>
          <ac:spMkLst>
            <pc:docMk/>
            <pc:sldMk cId="1967990622" sldId="262"/>
            <ac:spMk id="9" creationId="{1BFEA051-4676-41D4-90B5-93C84CD8E7FE}"/>
          </ac:spMkLst>
        </pc:spChg>
        <pc:spChg chg="mod ord">
          <ac:chgData name="Konstantina Chouta" userId="7b453ea0577f0fac" providerId="LiveId" clId="{97738838-F8A1-4709-BDE9-FB67146B40DA}" dt="2020-10-18T09:37:20.536" v="1193" actId="2711"/>
          <ac:spMkLst>
            <pc:docMk/>
            <pc:sldMk cId="1967990622" sldId="262"/>
            <ac:spMk id="10" creationId="{9F7B915D-3E9A-457C-BDB2-DB95496E505F}"/>
          </ac:spMkLst>
        </pc:spChg>
        <pc:spChg chg="mod ord">
          <ac:chgData name="Konstantina Chouta" userId="7b453ea0577f0fac" providerId="LiveId" clId="{97738838-F8A1-4709-BDE9-FB67146B40DA}" dt="2020-10-18T09:37:20.536" v="1193" actId="2711"/>
          <ac:spMkLst>
            <pc:docMk/>
            <pc:sldMk cId="1967990622" sldId="262"/>
            <ac:spMk id="11" creationId="{14195D2D-4483-425A-B923-A764138FE26A}"/>
          </ac:spMkLst>
        </pc:spChg>
        <pc:spChg chg="del">
          <ac:chgData name="Konstantina Chouta" userId="7b453ea0577f0fac" providerId="LiveId" clId="{97738838-F8A1-4709-BDE9-FB67146B40DA}" dt="2020-10-18T09:36:17.501" v="1188" actId="478"/>
          <ac:spMkLst>
            <pc:docMk/>
            <pc:sldMk cId="1967990622" sldId="262"/>
            <ac:spMk id="13" creationId="{B56C4FCB-FDF5-4F04-ADFC-47CFB32E48E2}"/>
          </ac:spMkLst>
        </pc:spChg>
        <pc:spChg chg="del">
          <ac:chgData name="Konstantina Chouta" userId="7b453ea0577f0fac" providerId="LiveId" clId="{97738838-F8A1-4709-BDE9-FB67146B40DA}" dt="2020-10-18T09:35:50.525" v="1159" actId="478"/>
          <ac:spMkLst>
            <pc:docMk/>
            <pc:sldMk cId="1967990622" sldId="262"/>
            <ac:spMk id="15" creationId="{1D80D86B-B24F-48ED-BC55-92E87C759588}"/>
          </ac:spMkLst>
        </pc:spChg>
        <pc:spChg chg="del">
          <ac:chgData name="Konstantina Chouta" userId="7b453ea0577f0fac" providerId="LiveId" clId="{97738838-F8A1-4709-BDE9-FB67146B40DA}" dt="2020-10-18T09:35:50.525" v="1159" actId="478"/>
          <ac:spMkLst>
            <pc:docMk/>
            <pc:sldMk cId="1967990622" sldId="262"/>
            <ac:spMk id="16" creationId="{8662D832-52C1-4F48-B960-2AB90260B7AA}"/>
          </ac:spMkLst>
        </pc:spChg>
        <pc:spChg chg="del">
          <ac:chgData name="Konstantina Chouta" userId="7b453ea0577f0fac" providerId="LiveId" clId="{97738838-F8A1-4709-BDE9-FB67146B40DA}" dt="2020-10-18T09:35:50.525" v="1159" actId="478"/>
          <ac:spMkLst>
            <pc:docMk/>
            <pc:sldMk cId="1967990622" sldId="262"/>
            <ac:spMk id="17" creationId="{48C5CCB6-00DB-4349-B7E9-78418162ABD7}"/>
          </ac:spMkLst>
        </pc:spChg>
        <pc:spChg chg="add mod">
          <ac:chgData name="Konstantina Chouta" userId="7b453ea0577f0fac" providerId="LiveId" clId="{97738838-F8A1-4709-BDE9-FB67146B40DA}" dt="2020-10-18T09:37:20.536" v="1193" actId="2711"/>
          <ac:spMkLst>
            <pc:docMk/>
            <pc:sldMk cId="1967990622" sldId="262"/>
            <ac:spMk id="18" creationId="{328CC9DC-870E-487F-982C-CCD2EE59C8A1}"/>
          </ac:spMkLst>
        </pc:spChg>
        <pc:spChg chg="del">
          <ac:chgData name="Konstantina Chouta" userId="7b453ea0577f0fac" providerId="LiveId" clId="{97738838-F8A1-4709-BDE9-FB67146B40DA}" dt="2020-10-18T09:35:50.525" v="1159" actId="478"/>
          <ac:spMkLst>
            <pc:docMk/>
            <pc:sldMk cId="1967990622" sldId="262"/>
            <ac:spMk id="20" creationId="{CE79229D-0BBA-40FD-877F-9AB23B7AD5D5}"/>
          </ac:spMkLst>
        </pc:spChg>
        <pc:spChg chg="del">
          <ac:chgData name="Konstantina Chouta" userId="7b453ea0577f0fac" providerId="LiveId" clId="{97738838-F8A1-4709-BDE9-FB67146B40DA}" dt="2020-10-18T09:35:50.525" v="1159" actId="478"/>
          <ac:spMkLst>
            <pc:docMk/>
            <pc:sldMk cId="1967990622" sldId="262"/>
            <ac:spMk id="36" creationId="{48A33078-2CFD-467A-8579-DA5BADF7F4F1}"/>
          </ac:spMkLst>
        </pc:spChg>
        <pc:spChg chg="del">
          <ac:chgData name="Konstantina Chouta" userId="7b453ea0577f0fac" providerId="LiveId" clId="{97738838-F8A1-4709-BDE9-FB67146B40DA}" dt="2020-10-18T09:35:50.525" v="1159" actId="478"/>
          <ac:spMkLst>
            <pc:docMk/>
            <pc:sldMk cId="1967990622" sldId="262"/>
            <ac:spMk id="38" creationId="{A9283F55-F990-4230-BBC3-1958ECF98F20}"/>
          </ac:spMkLst>
        </pc:spChg>
        <pc:spChg chg="del">
          <ac:chgData name="Konstantina Chouta" userId="7b453ea0577f0fac" providerId="LiveId" clId="{97738838-F8A1-4709-BDE9-FB67146B40DA}" dt="2020-10-18T09:35:50.525" v="1159" actId="478"/>
          <ac:spMkLst>
            <pc:docMk/>
            <pc:sldMk cId="1967990622" sldId="262"/>
            <ac:spMk id="40" creationId="{ABC3405F-590E-4FA7-A0FE-AA5D10E15F43}"/>
          </ac:spMkLst>
        </pc:spChg>
        <pc:spChg chg="del">
          <ac:chgData name="Konstantina Chouta" userId="7b453ea0577f0fac" providerId="LiveId" clId="{97738838-F8A1-4709-BDE9-FB67146B40DA}" dt="2020-10-18T09:35:50.525" v="1159" actId="478"/>
          <ac:spMkLst>
            <pc:docMk/>
            <pc:sldMk cId="1967990622" sldId="262"/>
            <ac:spMk id="42" creationId="{4D86CC88-5B1F-4B1D-A387-0C8460404285}"/>
          </ac:spMkLst>
        </pc:spChg>
        <pc:graphicFrameChg chg="mod modGraphic">
          <ac:chgData name="Konstantina Chouta" userId="7b453ea0577f0fac" providerId="LiveId" clId="{97738838-F8A1-4709-BDE9-FB67146B40DA}" dt="2020-10-18T10:05:59.919" v="1676" actId="14734"/>
          <ac:graphicFrameMkLst>
            <pc:docMk/>
            <pc:sldMk cId="1967990622" sldId="262"/>
            <ac:graphicFrameMk id="12" creationId="{6BDA5892-D41D-49D3-BF80-F09BAE6FC2E7}"/>
          </ac:graphicFrameMkLst>
        </pc:graphicFrameChg>
        <pc:cxnChg chg="add mod">
          <ac:chgData name="Konstantina Chouta" userId="7b453ea0577f0fac" providerId="LiveId" clId="{97738838-F8A1-4709-BDE9-FB67146B40DA}" dt="2020-10-18T09:35:53.225" v="1160"/>
          <ac:cxnSpMkLst>
            <pc:docMk/>
            <pc:sldMk cId="1967990622" sldId="262"/>
            <ac:cxnSpMk id="19" creationId="{B3DBE7F0-E4BD-4D5A-B22D-978ED92B2A1C}"/>
          </ac:cxnSpMkLst>
        </pc:cxnChg>
      </pc:sldChg>
      <pc:sldChg chg="addSp delSp modSp mod ord modClrScheme modAnim chgLayout modNotesTx">
        <pc:chgData name="Konstantina Chouta" userId="7b453ea0577f0fac" providerId="LiveId" clId="{97738838-F8A1-4709-BDE9-FB67146B40DA}" dt="2020-10-19T09:41:03.879" v="18688" actId="20577"/>
        <pc:sldMkLst>
          <pc:docMk/>
          <pc:sldMk cId="1024213039" sldId="263"/>
        </pc:sldMkLst>
        <pc:spChg chg="del">
          <ac:chgData name="Konstantina Chouta" userId="7b453ea0577f0fac" providerId="LiveId" clId="{97738838-F8A1-4709-BDE9-FB67146B40DA}" dt="2020-10-18T09:21:37.212" v="1067" actId="478"/>
          <ac:spMkLst>
            <pc:docMk/>
            <pc:sldMk cId="1024213039" sldId="263"/>
            <ac:spMk id="2" creationId="{2A714053-A149-4760-B51F-ACAC3E0D2EA9}"/>
          </ac:spMkLst>
        </pc:spChg>
        <pc:spChg chg="add del mod">
          <ac:chgData name="Konstantina Chouta" userId="7b453ea0577f0fac" providerId="LiveId" clId="{97738838-F8A1-4709-BDE9-FB67146B40DA}" dt="2020-10-18T09:21:58.532" v="1082" actId="478"/>
          <ac:spMkLst>
            <pc:docMk/>
            <pc:sldMk cId="1024213039" sldId="263"/>
            <ac:spMk id="4" creationId="{00D721FA-554C-472D-9D2A-C579D3AEC0B1}"/>
          </ac:spMkLst>
        </pc:spChg>
        <pc:spChg chg="add mod">
          <ac:chgData name="Konstantina Chouta" userId="7b453ea0577f0fac" providerId="LiveId" clId="{97738838-F8A1-4709-BDE9-FB67146B40DA}" dt="2020-10-18T22:38:15.152" v="7349" actId="1037"/>
          <ac:spMkLst>
            <pc:docMk/>
            <pc:sldMk cId="1024213039" sldId="263"/>
            <ac:spMk id="5" creationId="{FB2A11F2-096D-498E-BFD4-F5F72E3FFD58}"/>
          </ac:spMkLst>
        </pc:spChg>
        <pc:spChg chg="mod ord">
          <ac:chgData name="Konstantina Chouta" userId="7b453ea0577f0fac" providerId="LiveId" clId="{97738838-F8A1-4709-BDE9-FB67146B40DA}" dt="2020-10-18T09:22:34.040" v="1112" actId="2711"/>
          <ac:spMkLst>
            <pc:docMk/>
            <pc:sldMk cId="1024213039" sldId="263"/>
            <ac:spMk id="9" creationId="{9F38F0F9-C118-4E85-9619-498C0D452569}"/>
          </ac:spMkLst>
        </pc:spChg>
        <pc:spChg chg="mod ord">
          <ac:chgData name="Konstantina Chouta" userId="7b453ea0577f0fac" providerId="LiveId" clId="{97738838-F8A1-4709-BDE9-FB67146B40DA}" dt="2020-10-18T09:22:34.040" v="1112" actId="2711"/>
          <ac:spMkLst>
            <pc:docMk/>
            <pc:sldMk cId="1024213039" sldId="263"/>
            <ac:spMk id="10" creationId="{C8C7B924-6379-4B90-91E4-04F71C7A1571}"/>
          </ac:spMkLst>
        </pc:spChg>
        <pc:spChg chg="mod ord">
          <ac:chgData name="Konstantina Chouta" userId="7b453ea0577f0fac" providerId="LiveId" clId="{97738838-F8A1-4709-BDE9-FB67146B40DA}" dt="2020-10-18T09:22:34.040" v="1112" actId="2711"/>
          <ac:spMkLst>
            <pc:docMk/>
            <pc:sldMk cId="1024213039" sldId="263"/>
            <ac:spMk id="11" creationId="{1EB8AE8E-D6DA-4E7E-B768-53664B951A38}"/>
          </ac:spMkLst>
        </pc:spChg>
        <pc:spChg chg="del mod">
          <ac:chgData name="Konstantina Chouta" userId="7b453ea0577f0fac" providerId="LiveId" clId="{97738838-F8A1-4709-BDE9-FB67146B40DA}" dt="2020-10-18T09:21:56.445" v="1081" actId="478"/>
          <ac:spMkLst>
            <pc:docMk/>
            <pc:sldMk cId="1024213039" sldId="263"/>
            <ac:spMk id="12" creationId="{4E604948-C510-479F-8E81-9A4D640C8931}"/>
          </ac:spMkLst>
        </pc:spChg>
        <pc:spChg chg="mod">
          <ac:chgData name="Konstantina Chouta" userId="7b453ea0577f0fac" providerId="LiveId" clId="{97738838-F8A1-4709-BDE9-FB67146B40DA}" dt="2020-10-18T22:38:09.578" v="7328" actId="1038"/>
          <ac:spMkLst>
            <pc:docMk/>
            <pc:sldMk cId="1024213039" sldId="263"/>
            <ac:spMk id="17" creationId="{5DB9E4B4-7816-4D39-BF5E-070649245056}"/>
          </ac:spMkLst>
        </pc:spChg>
        <pc:spChg chg="del">
          <ac:chgData name="Konstantina Chouta" userId="7b453ea0577f0fac" providerId="LiveId" clId="{97738838-F8A1-4709-BDE9-FB67146B40DA}" dt="2020-10-18T09:21:37.212" v="1067" actId="478"/>
          <ac:spMkLst>
            <pc:docMk/>
            <pc:sldMk cId="1024213039" sldId="263"/>
            <ac:spMk id="20" creationId="{CE79229D-0BBA-40FD-877F-9AB23B7AD5D5}"/>
          </ac:spMkLst>
        </pc:spChg>
        <pc:spChg chg="mod">
          <ac:chgData name="Konstantina Chouta" userId="7b453ea0577f0fac" providerId="LiveId" clId="{97738838-F8A1-4709-BDE9-FB67146B40DA}" dt="2020-10-19T09:38:05.708" v="18674" actId="113"/>
          <ac:spMkLst>
            <pc:docMk/>
            <pc:sldMk cId="1024213039" sldId="263"/>
            <ac:spMk id="21" creationId="{93B4F3E4-A3B6-487F-A4E1-6430558CAE5B}"/>
          </ac:spMkLst>
        </pc:spChg>
        <pc:spChg chg="add mod">
          <ac:chgData name="Konstantina Chouta" userId="7b453ea0577f0fac" providerId="LiveId" clId="{97738838-F8A1-4709-BDE9-FB67146B40DA}" dt="2020-10-18T09:22:34.040" v="1112" actId="2711"/>
          <ac:spMkLst>
            <pc:docMk/>
            <pc:sldMk cId="1024213039" sldId="263"/>
            <ac:spMk id="22" creationId="{D24A20F0-2596-47E7-B51E-BACD4134BC0D}"/>
          </ac:spMkLst>
        </pc:spChg>
        <pc:spChg chg="add mod">
          <ac:chgData name="Konstantina Chouta" userId="7b453ea0577f0fac" providerId="LiveId" clId="{97738838-F8A1-4709-BDE9-FB67146B40DA}" dt="2020-10-19T09:40:17.275" v="18686" actId="20577"/>
          <ac:spMkLst>
            <pc:docMk/>
            <pc:sldMk cId="1024213039" sldId="263"/>
            <ac:spMk id="24" creationId="{641DB40A-BDD5-450C-8E74-EE489504E4B7}"/>
          </ac:spMkLst>
        </pc:spChg>
        <pc:spChg chg="del">
          <ac:chgData name="Konstantina Chouta" userId="7b453ea0577f0fac" providerId="LiveId" clId="{97738838-F8A1-4709-BDE9-FB67146B40DA}" dt="2020-10-18T09:21:37.212" v="1067" actId="478"/>
          <ac:spMkLst>
            <pc:docMk/>
            <pc:sldMk cId="1024213039" sldId="263"/>
            <ac:spMk id="58" creationId="{E6099676-5C79-41D9-B756-64A911CADFF7}"/>
          </ac:spMkLst>
        </pc:spChg>
        <pc:spChg chg="del">
          <ac:chgData name="Konstantina Chouta" userId="7b453ea0577f0fac" providerId="LiveId" clId="{97738838-F8A1-4709-BDE9-FB67146B40DA}" dt="2020-10-18T09:21:37.212" v="1067" actId="478"/>
          <ac:spMkLst>
            <pc:docMk/>
            <pc:sldMk cId="1024213039" sldId="263"/>
            <ac:spMk id="60" creationId="{D4D1CFE5-76F6-408C-853F-03D15577B335}"/>
          </ac:spMkLst>
        </pc:spChg>
        <pc:spChg chg="del">
          <ac:chgData name="Konstantina Chouta" userId="7b453ea0577f0fac" providerId="LiveId" clId="{97738838-F8A1-4709-BDE9-FB67146B40DA}" dt="2020-10-18T09:21:37.212" v="1067" actId="478"/>
          <ac:spMkLst>
            <pc:docMk/>
            <pc:sldMk cId="1024213039" sldId="263"/>
            <ac:spMk id="62" creationId="{72E99DDF-306A-4E6D-9107-80A724C3549D}"/>
          </ac:spMkLst>
        </pc:spChg>
        <pc:spChg chg="del">
          <ac:chgData name="Konstantina Chouta" userId="7b453ea0577f0fac" providerId="LiveId" clId="{97738838-F8A1-4709-BDE9-FB67146B40DA}" dt="2020-10-18T09:21:37.212" v="1067" actId="478"/>
          <ac:spMkLst>
            <pc:docMk/>
            <pc:sldMk cId="1024213039" sldId="263"/>
            <ac:spMk id="64" creationId="{F57D4AF6-9401-4007-A3A0-6326BB19DBD7}"/>
          </ac:spMkLst>
        </pc:spChg>
        <pc:spChg chg="del">
          <ac:chgData name="Konstantina Chouta" userId="7b453ea0577f0fac" providerId="LiveId" clId="{97738838-F8A1-4709-BDE9-FB67146B40DA}" dt="2020-10-18T09:21:37.212" v="1067" actId="478"/>
          <ac:spMkLst>
            <pc:docMk/>
            <pc:sldMk cId="1024213039" sldId="263"/>
            <ac:spMk id="66" creationId="{4ECF4233-B046-4489-B733-AFDC240A50F0}"/>
          </ac:spMkLst>
        </pc:spChg>
        <pc:spChg chg="del">
          <ac:chgData name="Konstantina Chouta" userId="7b453ea0577f0fac" providerId="LiveId" clId="{97738838-F8A1-4709-BDE9-FB67146B40DA}" dt="2020-10-18T09:21:37.212" v="1067" actId="478"/>
          <ac:spMkLst>
            <pc:docMk/>
            <pc:sldMk cId="1024213039" sldId="263"/>
            <ac:spMk id="68" creationId="{BA0008B3-0957-4759-B03F-ACB7C2885E84}"/>
          </ac:spMkLst>
        </pc:spChg>
        <pc:spChg chg="del">
          <ac:chgData name="Konstantina Chouta" userId="7b453ea0577f0fac" providerId="LiveId" clId="{97738838-F8A1-4709-BDE9-FB67146B40DA}" dt="2020-10-18T09:21:37.212" v="1067" actId="478"/>
          <ac:spMkLst>
            <pc:docMk/>
            <pc:sldMk cId="1024213039" sldId="263"/>
            <ac:spMk id="70" creationId="{68B92D82-25F7-4514-B616-16C200FE7C33}"/>
          </ac:spMkLst>
        </pc:spChg>
        <pc:picChg chg="mod">
          <ac:chgData name="Konstantina Chouta" userId="7b453ea0577f0fac" providerId="LiveId" clId="{97738838-F8A1-4709-BDE9-FB67146B40DA}" dt="2020-10-18T09:22:25.537" v="1111" actId="1036"/>
          <ac:picMkLst>
            <pc:docMk/>
            <pc:sldMk cId="1024213039" sldId="263"/>
            <ac:picMk id="19" creationId="{E0C7228A-A759-4D85-9ACF-86A384260A70}"/>
          </ac:picMkLst>
        </pc:picChg>
        <pc:picChg chg="mod">
          <ac:chgData name="Konstantina Chouta" userId="7b453ea0577f0fac" providerId="LiveId" clId="{97738838-F8A1-4709-BDE9-FB67146B40DA}" dt="2020-10-18T09:22:25.537" v="1111" actId="1036"/>
          <ac:picMkLst>
            <pc:docMk/>
            <pc:sldMk cId="1024213039" sldId="263"/>
            <ac:picMk id="25" creationId="{431D3BDA-48F2-4A80-BA20-1BF680B9B7A7}"/>
          </ac:picMkLst>
        </pc:picChg>
        <pc:cxnChg chg="add mod">
          <ac:chgData name="Konstantina Chouta" userId="7b453ea0577f0fac" providerId="LiveId" clId="{97738838-F8A1-4709-BDE9-FB67146B40DA}" dt="2020-10-18T09:21:48.071" v="1068"/>
          <ac:cxnSpMkLst>
            <pc:docMk/>
            <pc:sldMk cId="1024213039" sldId="263"/>
            <ac:cxnSpMk id="23" creationId="{F2359AE0-96D8-482D-AC41-D4281B14A164}"/>
          </ac:cxnSpMkLst>
        </pc:cxnChg>
      </pc:sldChg>
      <pc:sldChg chg="del">
        <pc:chgData name="Konstantina Chouta" userId="7b453ea0577f0fac" providerId="LiveId" clId="{97738838-F8A1-4709-BDE9-FB67146B40DA}" dt="2020-10-18T13:29:05.373" v="3752" actId="47"/>
        <pc:sldMkLst>
          <pc:docMk/>
          <pc:sldMk cId="2170632328" sldId="264"/>
        </pc:sldMkLst>
      </pc:sldChg>
      <pc:sldChg chg="addSp delSp modSp mod ord modClrScheme modAnim chgLayout modNotesTx">
        <pc:chgData name="Konstantina Chouta" userId="7b453ea0577f0fac" providerId="LiveId" clId="{97738838-F8A1-4709-BDE9-FB67146B40DA}" dt="2020-10-20T16:29:34.516" v="23076" actId="1038"/>
        <pc:sldMkLst>
          <pc:docMk/>
          <pc:sldMk cId="1598910669" sldId="265"/>
        </pc:sldMkLst>
        <pc:spChg chg="add mod">
          <ac:chgData name="Konstantina Chouta" userId="7b453ea0577f0fac" providerId="LiveId" clId="{97738838-F8A1-4709-BDE9-FB67146B40DA}" dt="2020-10-20T16:28:01.782" v="23060" actId="1076"/>
          <ac:spMkLst>
            <pc:docMk/>
            <pc:sldMk cId="1598910669" sldId="265"/>
            <ac:spMk id="2" creationId="{FC713A51-2013-472E-B33B-CFA53B004AC9}"/>
          </ac:spMkLst>
        </pc:spChg>
        <pc:spChg chg="add mod">
          <ac:chgData name="Konstantina Chouta" userId="7b453ea0577f0fac" providerId="LiveId" clId="{97738838-F8A1-4709-BDE9-FB67146B40DA}" dt="2020-10-20T16:28:32.851" v="23070" actId="20577"/>
          <ac:spMkLst>
            <pc:docMk/>
            <pc:sldMk cId="1598910669" sldId="265"/>
            <ac:spMk id="3" creationId="{DE8B04CC-661C-4117-94B4-EAD6A24C4849}"/>
          </ac:spMkLst>
        </pc:spChg>
        <pc:spChg chg="add del mod">
          <ac:chgData name="Konstantina Chouta" userId="7b453ea0577f0fac" providerId="LiveId" clId="{97738838-F8A1-4709-BDE9-FB67146B40DA}" dt="2020-10-20T16:23:18.431" v="22980" actId="478"/>
          <ac:spMkLst>
            <pc:docMk/>
            <pc:sldMk cId="1598910669" sldId="265"/>
            <ac:spMk id="5" creationId="{C0ED3F33-345A-47E8-B3DB-2E41BEB775CB}"/>
          </ac:spMkLst>
        </pc:spChg>
        <pc:spChg chg="add del mod">
          <ac:chgData name="Konstantina Chouta" userId="7b453ea0577f0fac" providerId="LiveId" clId="{97738838-F8A1-4709-BDE9-FB67146B40DA}" dt="2020-10-18T09:13:22.511" v="804" actId="478"/>
          <ac:spMkLst>
            <pc:docMk/>
            <pc:sldMk cId="1598910669" sldId="265"/>
            <ac:spMk id="5" creationId="{EEC81402-FD7D-448B-8DDF-191D02B07A09}"/>
          </ac:spMkLst>
        </pc:spChg>
        <pc:spChg chg="add mod">
          <ac:chgData name="Konstantina Chouta" userId="7b453ea0577f0fac" providerId="LiveId" clId="{97738838-F8A1-4709-BDE9-FB67146B40DA}" dt="2020-10-20T16:29:21.571" v="23072" actId="552"/>
          <ac:spMkLst>
            <pc:docMk/>
            <pc:sldMk cId="1598910669" sldId="265"/>
            <ac:spMk id="6" creationId="{B28C5959-54A8-4875-8E83-869F8D185B1D}"/>
          </ac:spMkLst>
        </pc:spChg>
        <pc:spChg chg="add del mod">
          <ac:chgData name="Konstantina Chouta" userId="7b453ea0577f0fac" providerId="LiveId" clId="{97738838-F8A1-4709-BDE9-FB67146B40DA}" dt="2020-10-20T16:23:35.476" v="22984" actId="478"/>
          <ac:spMkLst>
            <pc:docMk/>
            <pc:sldMk cId="1598910669" sldId="265"/>
            <ac:spMk id="8" creationId="{CEF20DBB-E99C-432D-9EA6-02F4BDAD99C2}"/>
          </ac:spMkLst>
        </pc:spChg>
        <pc:spChg chg="mod ord">
          <ac:chgData name="Konstantina Chouta" userId="7b453ea0577f0fac" providerId="LiveId" clId="{97738838-F8A1-4709-BDE9-FB67146B40DA}" dt="2020-10-18T09:13:34.266" v="806" actId="2711"/>
          <ac:spMkLst>
            <pc:docMk/>
            <pc:sldMk cId="1598910669" sldId="265"/>
            <ac:spMk id="9" creationId="{D9C31AE0-B5E4-4B3F-94B2-B9A89EE732B5}"/>
          </ac:spMkLst>
        </pc:spChg>
        <pc:spChg chg="mod ord">
          <ac:chgData name="Konstantina Chouta" userId="7b453ea0577f0fac" providerId="LiveId" clId="{97738838-F8A1-4709-BDE9-FB67146B40DA}" dt="2020-10-18T09:13:34.266" v="806" actId="2711"/>
          <ac:spMkLst>
            <pc:docMk/>
            <pc:sldMk cId="1598910669" sldId="265"/>
            <ac:spMk id="10" creationId="{ABF4ED97-B924-4F8A-A2C3-8D23A428B0C8}"/>
          </ac:spMkLst>
        </pc:spChg>
        <pc:spChg chg="mod ord">
          <ac:chgData name="Konstantina Chouta" userId="7b453ea0577f0fac" providerId="LiveId" clId="{97738838-F8A1-4709-BDE9-FB67146B40DA}" dt="2020-10-18T09:13:34.266" v="806" actId="2711"/>
          <ac:spMkLst>
            <pc:docMk/>
            <pc:sldMk cId="1598910669" sldId="265"/>
            <ac:spMk id="11" creationId="{6B47AAFB-6327-4962-8004-5D8FC1E0557A}"/>
          </ac:spMkLst>
        </pc:spChg>
        <pc:spChg chg="add mod">
          <ac:chgData name="Konstantina Chouta" userId="7b453ea0577f0fac" providerId="LiveId" clId="{97738838-F8A1-4709-BDE9-FB67146B40DA}" dt="2020-10-20T16:26:32.071" v="23035" actId="1076"/>
          <ac:spMkLst>
            <pc:docMk/>
            <pc:sldMk cId="1598910669" sldId="265"/>
            <ac:spMk id="12" creationId="{DD057AA1-220E-4614-9CD6-B9E5E602E3AD}"/>
          </ac:spMkLst>
        </pc:spChg>
        <pc:spChg chg="add del mod">
          <ac:chgData name="Konstantina Chouta" userId="7b453ea0577f0fac" providerId="LiveId" clId="{97738838-F8A1-4709-BDE9-FB67146B40DA}" dt="2020-10-20T16:23:58.651" v="22987" actId="478"/>
          <ac:spMkLst>
            <pc:docMk/>
            <pc:sldMk cId="1598910669" sldId="265"/>
            <ac:spMk id="13" creationId="{18EBD43E-4878-46F6-A661-D3CEA95E14D8}"/>
          </ac:spMkLst>
        </pc:spChg>
        <pc:spChg chg="add mod">
          <ac:chgData name="Konstantina Chouta" userId="7b453ea0577f0fac" providerId="LiveId" clId="{97738838-F8A1-4709-BDE9-FB67146B40DA}" dt="2020-10-20T16:29:34.516" v="23076" actId="1038"/>
          <ac:spMkLst>
            <pc:docMk/>
            <pc:sldMk cId="1598910669" sldId="265"/>
            <ac:spMk id="16" creationId="{81588144-50B1-4C16-8191-CF501149125C}"/>
          </ac:spMkLst>
        </pc:spChg>
        <pc:spChg chg="add mod">
          <ac:chgData name="Konstantina Chouta" userId="7b453ea0577f0fac" providerId="LiveId" clId="{97738838-F8A1-4709-BDE9-FB67146B40DA}" dt="2020-10-20T16:29:32.751" v="23074" actId="1038"/>
          <ac:spMkLst>
            <pc:docMk/>
            <pc:sldMk cId="1598910669" sldId="265"/>
            <ac:spMk id="17" creationId="{1B4041E6-4252-4ECA-BF5C-81228854E5F5}"/>
          </ac:spMkLst>
        </pc:spChg>
        <pc:spChg chg="del">
          <ac:chgData name="Konstantina Chouta" userId="7b453ea0577f0fac" providerId="LiveId" clId="{97738838-F8A1-4709-BDE9-FB67146B40DA}" dt="2020-10-18T09:13:18.906" v="803" actId="478"/>
          <ac:spMkLst>
            <pc:docMk/>
            <pc:sldMk cId="1598910669" sldId="265"/>
            <ac:spMk id="17" creationId="{EAF7259E-DAA8-4288-B80D-D81746BE438C}"/>
          </ac:spMkLst>
        </pc:spChg>
        <pc:spChg chg="del">
          <ac:chgData name="Konstantina Chouta" userId="7b453ea0577f0fac" providerId="LiveId" clId="{97738838-F8A1-4709-BDE9-FB67146B40DA}" dt="2020-10-18T09:13:02.861" v="782" actId="478"/>
          <ac:spMkLst>
            <pc:docMk/>
            <pc:sldMk cId="1598910669" sldId="265"/>
            <ac:spMk id="18" creationId="{63958450-AEA0-46CC-90FD-5EA5D021B977}"/>
          </ac:spMkLst>
        </pc:spChg>
        <pc:spChg chg="del">
          <ac:chgData name="Konstantina Chouta" userId="7b453ea0577f0fac" providerId="LiveId" clId="{97738838-F8A1-4709-BDE9-FB67146B40DA}" dt="2020-10-18T09:13:02.861" v="782" actId="478"/>
          <ac:spMkLst>
            <pc:docMk/>
            <pc:sldMk cId="1598910669" sldId="265"/>
            <ac:spMk id="19" creationId="{23B24D30-4793-46FA-87F1-219B051B2565}"/>
          </ac:spMkLst>
        </pc:spChg>
        <pc:spChg chg="del">
          <ac:chgData name="Konstantina Chouta" userId="7b453ea0577f0fac" providerId="LiveId" clId="{97738838-F8A1-4709-BDE9-FB67146B40DA}" dt="2020-10-18T09:13:02.861" v="782" actId="478"/>
          <ac:spMkLst>
            <pc:docMk/>
            <pc:sldMk cId="1598910669" sldId="265"/>
            <ac:spMk id="20" creationId="{CE79229D-0BBA-40FD-877F-9AB23B7AD5D5}"/>
          </ac:spMkLst>
        </pc:spChg>
        <pc:spChg chg="mod">
          <ac:chgData name="Konstantina Chouta" userId="7b453ea0577f0fac" providerId="LiveId" clId="{97738838-F8A1-4709-BDE9-FB67146B40DA}" dt="2020-10-18T09:14:01.954" v="808" actId="113"/>
          <ac:spMkLst>
            <pc:docMk/>
            <pc:sldMk cId="1598910669" sldId="265"/>
            <ac:spMk id="21" creationId="{F32CB172-7506-4872-96CD-6651146FC064}"/>
          </ac:spMkLst>
        </pc:spChg>
        <pc:spChg chg="mod">
          <ac:chgData name="Konstantina Chouta" userId="7b453ea0577f0fac" providerId="LiveId" clId="{97738838-F8A1-4709-BDE9-FB67146B40DA}" dt="2020-10-18T09:14:03.990" v="809" actId="113"/>
          <ac:spMkLst>
            <pc:docMk/>
            <pc:sldMk cId="1598910669" sldId="265"/>
            <ac:spMk id="22" creationId="{6967E94E-181E-4378-81CB-DA2453EBACDE}"/>
          </ac:spMkLst>
        </pc:spChg>
        <pc:spChg chg="mod">
          <ac:chgData name="Konstantina Chouta" userId="7b453ea0577f0fac" providerId="LiveId" clId="{97738838-F8A1-4709-BDE9-FB67146B40DA}" dt="2020-10-18T20:16:07.624" v="5632" actId="1076"/>
          <ac:spMkLst>
            <pc:docMk/>
            <pc:sldMk cId="1598910669" sldId="265"/>
            <ac:spMk id="23" creationId="{AD1194D4-D771-4B0A-998C-ACEADFADE62D}"/>
          </ac:spMkLst>
        </pc:spChg>
        <pc:spChg chg="mod">
          <ac:chgData name="Konstantina Chouta" userId="7b453ea0577f0fac" providerId="LiveId" clId="{97738838-F8A1-4709-BDE9-FB67146B40DA}" dt="2020-10-18T09:14:10.708" v="811" actId="113"/>
          <ac:spMkLst>
            <pc:docMk/>
            <pc:sldMk cId="1598910669" sldId="265"/>
            <ac:spMk id="24" creationId="{67AD99CF-00B4-4A2C-9DDC-A3C8530940FE}"/>
          </ac:spMkLst>
        </pc:spChg>
        <pc:spChg chg="mod">
          <ac:chgData name="Konstantina Chouta" userId="7b453ea0577f0fac" providerId="LiveId" clId="{97738838-F8A1-4709-BDE9-FB67146B40DA}" dt="2020-10-18T09:14:30.672" v="818" actId="113"/>
          <ac:spMkLst>
            <pc:docMk/>
            <pc:sldMk cId="1598910669" sldId="265"/>
            <ac:spMk id="25" creationId="{1CFC8026-DF62-4F6A-87AA-0534905D9943}"/>
          </ac:spMkLst>
        </pc:spChg>
        <pc:spChg chg="mod">
          <ac:chgData name="Konstantina Chouta" userId="7b453ea0577f0fac" providerId="LiveId" clId="{97738838-F8A1-4709-BDE9-FB67146B40DA}" dt="2020-10-18T09:14:13.055" v="812" actId="113"/>
          <ac:spMkLst>
            <pc:docMk/>
            <pc:sldMk cId="1598910669" sldId="265"/>
            <ac:spMk id="32" creationId="{EA91DF03-5506-4743-B425-6412B0413077}"/>
          </ac:spMkLst>
        </pc:spChg>
        <pc:spChg chg="mod">
          <ac:chgData name="Konstantina Chouta" userId="7b453ea0577f0fac" providerId="LiveId" clId="{97738838-F8A1-4709-BDE9-FB67146B40DA}" dt="2020-10-18T09:14:17.798" v="814" actId="113"/>
          <ac:spMkLst>
            <pc:docMk/>
            <pc:sldMk cId="1598910669" sldId="265"/>
            <ac:spMk id="33" creationId="{FC2A4DC0-5787-4988-BFF3-D7E9AE9ED8FD}"/>
          </ac:spMkLst>
        </pc:spChg>
        <pc:spChg chg="mod">
          <ac:chgData name="Konstantina Chouta" userId="7b453ea0577f0fac" providerId="LiveId" clId="{97738838-F8A1-4709-BDE9-FB67146B40DA}" dt="2020-10-18T09:14:22.564" v="815" actId="113"/>
          <ac:spMkLst>
            <pc:docMk/>
            <pc:sldMk cId="1598910669" sldId="265"/>
            <ac:spMk id="34" creationId="{82B58E83-A8BD-4038-A529-AA7795C4C76C}"/>
          </ac:spMkLst>
        </pc:spChg>
        <pc:spChg chg="mod">
          <ac:chgData name="Konstantina Chouta" userId="7b453ea0577f0fac" providerId="LiveId" clId="{97738838-F8A1-4709-BDE9-FB67146B40DA}" dt="2020-10-18T09:14:25.067" v="816" actId="113"/>
          <ac:spMkLst>
            <pc:docMk/>
            <pc:sldMk cId="1598910669" sldId="265"/>
            <ac:spMk id="35" creationId="{2A5A5BC3-5FC4-47DB-914A-ACDEDAC2F111}"/>
          </ac:spMkLst>
        </pc:spChg>
        <pc:spChg chg="mod">
          <ac:chgData name="Konstantina Chouta" userId="7b453ea0577f0fac" providerId="LiveId" clId="{97738838-F8A1-4709-BDE9-FB67146B40DA}" dt="2020-10-18T09:14:28.223" v="817" actId="113"/>
          <ac:spMkLst>
            <pc:docMk/>
            <pc:sldMk cId="1598910669" sldId="265"/>
            <ac:spMk id="36" creationId="{7FDF54E3-8F73-4B35-A15D-61D9BE89E35C}"/>
          </ac:spMkLst>
        </pc:spChg>
        <pc:spChg chg="mod">
          <ac:chgData name="Konstantina Chouta" userId="7b453ea0577f0fac" providerId="LiveId" clId="{97738838-F8A1-4709-BDE9-FB67146B40DA}" dt="2020-10-18T09:14:15.478" v="813" actId="113"/>
          <ac:spMkLst>
            <pc:docMk/>
            <pc:sldMk cId="1598910669" sldId="265"/>
            <ac:spMk id="37" creationId="{90541635-9392-498E-90A7-B4CB171C28CF}"/>
          </ac:spMkLst>
        </pc:spChg>
        <pc:spChg chg="mod">
          <ac:chgData name="Konstantina Chouta" userId="7b453ea0577f0fac" providerId="LiveId" clId="{97738838-F8A1-4709-BDE9-FB67146B40DA}" dt="2020-10-20T16:28:01.782" v="23060" actId="1076"/>
          <ac:spMkLst>
            <pc:docMk/>
            <pc:sldMk cId="1598910669" sldId="265"/>
            <ac:spMk id="44" creationId="{064D4322-2AA0-4A21-9785-7CC8D15329A0}"/>
          </ac:spMkLst>
        </pc:spChg>
        <pc:spChg chg="add mod">
          <ac:chgData name="Konstantina Chouta" userId="7b453ea0577f0fac" providerId="LiveId" clId="{97738838-F8A1-4709-BDE9-FB67146B40DA}" dt="2020-10-18T09:21:23.016" v="1053" actId="20577"/>
          <ac:spMkLst>
            <pc:docMk/>
            <pc:sldMk cId="1598910669" sldId="265"/>
            <ac:spMk id="45" creationId="{6C9D6443-6657-49AB-8AAE-B01742985273}"/>
          </ac:spMkLst>
        </pc:spChg>
        <pc:spChg chg="del">
          <ac:chgData name="Konstantina Chouta" userId="7b453ea0577f0fac" providerId="LiveId" clId="{97738838-F8A1-4709-BDE9-FB67146B40DA}" dt="2020-10-18T09:13:02.861" v="782" actId="478"/>
          <ac:spMkLst>
            <pc:docMk/>
            <pc:sldMk cId="1598910669" sldId="265"/>
            <ac:spMk id="51" creationId="{09A1ED14-55FB-4707-9E7F-5199EDC3DCD2}"/>
          </ac:spMkLst>
        </pc:spChg>
        <pc:spChg chg="del">
          <ac:chgData name="Konstantina Chouta" userId="7b453ea0577f0fac" providerId="LiveId" clId="{97738838-F8A1-4709-BDE9-FB67146B40DA}" dt="2020-10-18T09:13:02.861" v="782" actId="478"/>
          <ac:spMkLst>
            <pc:docMk/>
            <pc:sldMk cId="1598910669" sldId="265"/>
            <ac:spMk id="53" creationId="{FAB95EC9-147B-4FA3-875B-F51FBEBA3864}"/>
          </ac:spMkLst>
        </pc:spChg>
        <pc:spChg chg="del">
          <ac:chgData name="Konstantina Chouta" userId="7b453ea0577f0fac" providerId="LiveId" clId="{97738838-F8A1-4709-BDE9-FB67146B40DA}" dt="2020-10-18T09:13:02.861" v="782" actId="478"/>
          <ac:spMkLst>
            <pc:docMk/>
            <pc:sldMk cId="1598910669" sldId="265"/>
            <ac:spMk id="55" creationId="{D6A33BE1-1433-4725-AFEA-2368BB79C78F}"/>
          </ac:spMkLst>
        </pc:spChg>
        <pc:spChg chg="del">
          <ac:chgData name="Konstantina Chouta" userId="7b453ea0577f0fac" providerId="LiveId" clId="{97738838-F8A1-4709-BDE9-FB67146B40DA}" dt="2020-10-18T09:13:02.861" v="782" actId="478"/>
          <ac:spMkLst>
            <pc:docMk/>
            <pc:sldMk cId="1598910669" sldId="265"/>
            <ac:spMk id="57" creationId="{B49A3444-AC90-4521-AAEB-843E44A371FD}"/>
          </ac:spMkLst>
        </pc:spChg>
        <pc:spChg chg="del">
          <ac:chgData name="Konstantina Chouta" userId="7b453ea0577f0fac" providerId="LiveId" clId="{97738838-F8A1-4709-BDE9-FB67146B40DA}" dt="2020-10-18T09:13:02.861" v="782" actId="478"/>
          <ac:spMkLst>
            <pc:docMk/>
            <pc:sldMk cId="1598910669" sldId="265"/>
            <ac:spMk id="59" creationId="{16011556-F6B3-4D71-8005-245C94EDE721}"/>
          </ac:spMkLst>
        </pc:spChg>
        <pc:spChg chg="del">
          <ac:chgData name="Konstantina Chouta" userId="7b453ea0577f0fac" providerId="LiveId" clId="{97738838-F8A1-4709-BDE9-FB67146B40DA}" dt="2020-10-18T09:13:02.861" v="782" actId="478"/>
          <ac:spMkLst>
            <pc:docMk/>
            <pc:sldMk cId="1598910669" sldId="265"/>
            <ac:spMk id="61" creationId="{66D604EA-03B1-484A-8506-05224091118D}"/>
          </ac:spMkLst>
        </pc:spChg>
        <pc:grpChg chg="mod">
          <ac:chgData name="Konstantina Chouta" userId="7b453ea0577f0fac" providerId="LiveId" clId="{97738838-F8A1-4709-BDE9-FB67146B40DA}" dt="2020-10-18T20:14:01.794" v="5517" actId="1076"/>
          <ac:grpSpMkLst>
            <pc:docMk/>
            <pc:sldMk cId="1598910669" sldId="265"/>
            <ac:grpSpMk id="4" creationId="{4996DDC1-9585-4412-818C-346625982A46}"/>
          </ac:grpSpMkLst>
        </pc:grpChg>
        <pc:grpChg chg="add mod">
          <ac:chgData name="Konstantina Chouta" userId="7b453ea0577f0fac" providerId="LiveId" clId="{97738838-F8A1-4709-BDE9-FB67146B40DA}" dt="2020-10-20T16:28:01.782" v="23060" actId="1076"/>
          <ac:grpSpMkLst>
            <pc:docMk/>
            <pc:sldMk cId="1598910669" sldId="265"/>
            <ac:grpSpMk id="7" creationId="{E54D63CC-6118-4AD8-86D8-0AB0A2DAEFB6}"/>
          </ac:grpSpMkLst>
        </pc:grpChg>
        <pc:picChg chg="mod">
          <ac:chgData name="Konstantina Chouta" userId="7b453ea0577f0fac" providerId="LiveId" clId="{97738838-F8A1-4709-BDE9-FB67146B40DA}" dt="2020-10-20T16:28:01.782" v="23060" actId="1076"/>
          <ac:picMkLst>
            <pc:docMk/>
            <pc:sldMk cId="1598910669" sldId="265"/>
            <ac:picMk id="1026" creationId="{308FC57F-91DF-4244-A6CB-234CD37C9929}"/>
          </ac:picMkLst>
        </pc:picChg>
        <pc:picChg chg="mod">
          <ac:chgData name="Konstantina Chouta" userId="7b453ea0577f0fac" providerId="LiveId" clId="{97738838-F8A1-4709-BDE9-FB67146B40DA}" dt="2020-10-20T16:28:01.782" v="23060" actId="1076"/>
          <ac:picMkLst>
            <pc:docMk/>
            <pc:sldMk cId="1598910669" sldId="265"/>
            <ac:picMk id="1028" creationId="{C6FB6526-FB55-42F7-836F-1868919261C9}"/>
          </ac:picMkLst>
        </pc:picChg>
        <pc:cxnChg chg="add mod">
          <ac:chgData name="Konstantina Chouta" userId="7b453ea0577f0fac" providerId="LiveId" clId="{97738838-F8A1-4709-BDE9-FB67146B40DA}" dt="2020-10-20T16:24:29.943" v="22990" actId="208"/>
          <ac:cxnSpMkLst>
            <pc:docMk/>
            <pc:sldMk cId="1598910669" sldId="265"/>
            <ac:cxnSpMk id="15" creationId="{DD97637C-B15F-404D-BCEF-80512ED47565}"/>
          </ac:cxnSpMkLst>
        </pc:cxnChg>
        <pc:cxnChg chg="mod">
          <ac:chgData name="Konstantina Chouta" userId="7b453ea0577f0fac" providerId="LiveId" clId="{97738838-F8A1-4709-BDE9-FB67146B40DA}" dt="2020-10-18T20:16:07.624" v="5632" actId="1076"/>
          <ac:cxnSpMkLst>
            <pc:docMk/>
            <pc:sldMk cId="1598910669" sldId="265"/>
            <ac:cxnSpMk id="27" creationId="{F8C807BA-0356-4889-8843-BC26ECACD937}"/>
          </ac:cxnSpMkLst>
        </pc:cxnChg>
        <pc:cxnChg chg="mod">
          <ac:chgData name="Konstantina Chouta" userId="7b453ea0577f0fac" providerId="LiveId" clId="{97738838-F8A1-4709-BDE9-FB67146B40DA}" dt="2020-10-18T20:16:07.624" v="5632" actId="1076"/>
          <ac:cxnSpMkLst>
            <pc:docMk/>
            <pc:sldMk cId="1598910669" sldId="265"/>
            <ac:cxnSpMk id="28" creationId="{EEEA11AF-2E83-4B4A-9B69-33F9DD5CC558}"/>
          </ac:cxnSpMkLst>
        </pc:cxnChg>
        <pc:cxnChg chg="mod">
          <ac:chgData name="Konstantina Chouta" userId="7b453ea0577f0fac" providerId="LiveId" clId="{97738838-F8A1-4709-BDE9-FB67146B40DA}" dt="2020-10-18T20:16:07.624" v="5632" actId="1076"/>
          <ac:cxnSpMkLst>
            <pc:docMk/>
            <pc:sldMk cId="1598910669" sldId="265"/>
            <ac:cxnSpMk id="29" creationId="{78113851-B179-413E-9AB3-297E6DD298F8}"/>
          </ac:cxnSpMkLst>
        </pc:cxnChg>
        <pc:cxnChg chg="del mod">
          <ac:chgData name="Konstantina Chouta" userId="7b453ea0577f0fac" providerId="LiveId" clId="{97738838-F8A1-4709-BDE9-FB67146B40DA}" dt="2020-10-20T16:22:33.596" v="22973" actId="478"/>
          <ac:cxnSpMkLst>
            <pc:docMk/>
            <pc:sldMk cId="1598910669" sldId="265"/>
            <ac:cxnSpMk id="31" creationId="{79A545B3-7699-4FDF-91B5-9D45C5521FD8}"/>
          </ac:cxnSpMkLst>
        </pc:cxnChg>
        <pc:cxnChg chg="add mod">
          <ac:chgData name="Konstantina Chouta" userId="7b453ea0577f0fac" providerId="LiveId" clId="{97738838-F8A1-4709-BDE9-FB67146B40DA}" dt="2020-10-18T09:13:34.266" v="806" actId="2711"/>
          <ac:cxnSpMkLst>
            <pc:docMk/>
            <pc:sldMk cId="1598910669" sldId="265"/>
            <ac:cxnSpMk id="46" creationId="{923F2E14-8C17-40C1-8300-0B1BCEE0E1F3}"/>
          </ac:cxnSpMkLst>
        </pc:cxnChg>
      </pc:sldChg>
      <pc:sldChg chg="addSp delSp modSp mod modClrScheme modAnim chgLayout modNotesTx">
        <pc:chgData name="Konstantina Chouta" userId="7b453ea0577f0fac" providerId="LiveId" clId="{97738838-F8A1-4709-BDE9-FB67146B40DA}" dt="2020-10-18T23:54:40.106" v="9848" actId="5793"/>
        <pc:sldMkLst>
          <pc:docMk/>
          <pc:sldMk cId="1895355522" sldId="266"/>
        </pc:sldMkLst>
        <pc:spChg chg="del mod">
          <ac:chgData name="Konstantina Chouta" userId="7b453ea0577f0fac" providerId="LiveId" clId="{97738838-F8A1-4709-BDE9-FB67146B40DA}" dt="2020-10-18T09:06:54.547" v="732" actId="478"/>
          <ac:spMkLst>
            <pc:docMk/>
            <pc:sldMk cId="1895355522" sldId="266"/>
            <ac:spMk id="2" creationId="{B9260C8B-663F-4B1F-8FA3-0EB4592DDAC3}"/>
          </ac:spMkLst>
        </pc:spChg>
        <pc:spChg chg="mod ord">
          <ac:chgData name="Konstantina Chouta" userId="7b453ea0577f0fac" providerId="LiveId" clId="{97738838-F8A1-4709-BDE9-FB67146B40DA}" dt="2020-10-18T09:07:09.208" v="735" actId="1076"/>
          <ac:spMkLst>
            <pc:docMk/>
            <pc:sldMk cId="1895355522" sldId="266"/>
            <ac:spMk id="3" creationId="{6613E616-5D0B-453F-9023-C8B14B97B0B5}"/>
          </ac:spMkLst>
        </pc:spChg>
        <pc:spChg chg="add del mod">
          <ac:chgData name="Konstantina Chouta" userId="7b453ea0577f0fac" providerId="LiveId" clId="{97738838-F8A1-4709-BDE9-FB67146B40DA}" dt="2020-10-18T09:06:56.190" v="733" actId="478"/>
          <ac:spMkLst>
            <pc:docMk/>
            <pc:sldMk cId="1895355522" sldId="266"/>
            <ac:spMk id="5" creationId="{3DD8AD23-5242-4B4A-9EA3-0E908F9F4A09}"/>
          </ac:spMkLst>
        </pc:spChg>
        <pc:spChg chg="del">
          <ac:chgData name="Konstantina Chouta" userId="7b453ea0577f0fac" providerId="LiveId" clId="{97738838-F8A1-4709-BDE9-FB67146B40DA}" dt="2020-10-18T09:06:02.564" v="708" actId="478"/>
          <ac:spMkLst>
            <pc:docMk/>
            <pc:sldMk cId="1895355522" sldId="266"/>
            <ac:spMk id="12" creationId="{DDF3090B-EEBE-42DD-8595-CC5F75EB69A7}"/>
          </ac:spMkLst>
        </pc:spChg>
        <pc:spChg chg="del">
          <ac:chgData name="Konstantina Chouta" userId="7b453ea0577f0fac" providerId="LiveId" clId="{97738838-F8A1-4709-BDE9-FB67146B40DA}" dt="2020-10-18T09:06:02.564" v="708" actId="478"/>
          <ac:spMkLst>
            <pc:docMk/>
            <pc:sldMk cId="1895355522" sldId="266"/>
            <ac:spMk id="13" creationId="{9B80AC95-CACA-4A22-975C-E4C9ACBB3D14}"/>
          </ac:spMkLst>
        </pc:spChg>
        <pc:spChg chg="del">
          <ac:chgData name="Konstantina Chouta" userId="7b453ea0577f0fac" providerId="LiveId" clId="{97738838-F8A1-4709-BDE9-FB67146B40DA}" dt="2020-10-18T09:06:02.564" v="708" actId="478"/>
          <ac:spMkLst>
            <pc:docMk/>
            <pc:sldMk cId="1895355522" sldId="266"/>
            <ac:spMk id="14" creationId="{91F87BF1-C8BC-4394-A013-409C469C772E}"/>
          </ac:spMkLst>
        </pc:spChg>
        <pc:spChg chg="del">
          <ac:chgData name="Konstantina Chouta" userId="7b453ea0577f0fac" providerId="LiveId" clId="{97738838-F8A1-4709-BDE9-FB67146B40DA}" dt="2020-10-18T09:06:02.564" v="708" actId="478"/>
          <ac:spMkLst>
            <pc:docMk/>
            <pc:sldMk cId="1895355522" sldId="266"/>
            <ac:spMk id="15" creationId="{50A7760C-771F-45BF-A0FE-FAF2CE75BB21}"/>
          </ac:spMkLst>
        </pc:spChg>
        <pc:spChg chg="del">
          <ac:chgData name="Konstantina Chouta" userId="7b453ea0577f0fac" providerId="LiveId" clId="{97738838-F8A1-4709-BDE9-FB67146B40DA}" dt="2020-10-18T09:06:02.564" v="708" actId="478"/>
          <ac:spMkLst>
            <pc:docMk/>
            <pc:sldMk cId="1895355522" sldId="266"/>
            <ac:spMk id="16" creationId="{E918552D-0CF1-4AB1-871A-21DB5911454E}"/>
          </ac:spMkLst>
        </pc:spChg>
        <pc:spChg chg="del">
          <ac:chgData name="Konstantina Chouta" userId="7b453ea0577f0fac" providerId="LiveId" clId="{97738838-F8A1-4709-BDE9-FB67146B40DA}" dt="2020-10-18T09:06:02.564" v="708" actId="478"/>
          <ac:spMkLst>
            <pc:docMk/>
            <pc:sldMk cId="1895355522" sldId="266"/>
            <ac:spMk id="17" creationId="{98B72C5D-0E07-498F-81A5-08886D0C1710}"/>
          </ac:spMkLst>
        </pc:spChg>
        <pc:spChg chg="del">
          <ac:chgData name="Konstantina Chouta" userId="7b453ea0577f0fac" providerId="LiveId" clId="{97738838-F8A1-4709-BDE9-FB67146B40DA}" dt="2020-10-18T09:06:02.564" v="708" actId="478"/>
          <ac:spMkLst>
            <pc:docMk/>
            <pc:sldMk cId="1895355522" sldId="266"/>
            <ac:spMk id="18" creationId="{10240CB1-689C-49F2-818A-9729F0A698C5}"/>
          </ac:spMkLst>
        </pc:spChg>
        <pc:spChg chg="mod">
          <ac:chgData name="Konstantina Chouta" userId="7b453ea0577f0fac" providerId="LiveId" clId="{97738838-F8A1-4709-BDE9-FB67146B40DA}" dt="2020-10-18T09:07:15.394" v="736" actId="1076"/>
          <ac:spMkLst>
            <pc:docMk/>
            <pc:sldMk cId="1895355522" sldId="266"/>
            <ac:spMk id="24" creationId="{25496DB8-B87B-4005-9D9B-BA15AB13C743}"/>
          </ac:spMkLst>
        </pc:spChg>
        <pc:spChg chg="add mod">
          <ac:chgData name="Konstantina Chouta" userId="7b453ea0577f0fac" providerId="LiveId" clId="{97738838-F8A1-4709-BDE9-FB67146B40DA}" dt="2020-10-18T09:06:33.498" v="729" actId="20577"/>
          <ac:spMkLst>
            <pc:docMk/>
            <pc:sldMk cId="1895355522" sldId="266"/>
            <ac:spMk id="27" creationId="{FACE2835-9058-4D72-AE39-F3BF3C641FA4}"/>
          </ac:spMkLst>
        </pc:spChg>
        <pc:spChg chg="del">
          <ac:chgData name="Konstantina Chouta" userId="7b453ea0577f0fac" providerId="LiveId" clId="{97738838-F8A1-4709-BDE9-FB67146B40DA}" dt="2020-10-18T09:06:02.564" v="708" actId="478"/>
          <ac:spMkLst>
            <pc:docMk/>
            <pc:sldMk cId="1895355522" sldId="266"/>
            <ac:spMk id="51" creationId="{600216BC-B754-4E19-9E4C-5AF9DE706FB3}"/>
          </ac:spMkLst>
        </pc:spChg>
        <pc:spChg chg="mod ord">
          <ac:chgData name="Konstantina Chouta" userId="7b453ea0577f0fac" providerId="LiveId" clId="{97738838-F8A1-4709-BDE9-FB67146B40DA}" dt="2020-10-18T09:07:00.035" v="734" actId="700"/>
          <ac:spMkLst>
            <pc:docMk/>
            <pc:sldMk cId="1895355522" sldId="266"/>
            <ac:spMk id="76" creationId="{2FB6BA94-680B-42D1-A23F-347CBF6D1140}"/>
          </ac:spMkLst>
        </pc:spChg>
        <pc:spChg chg="mod ord">
          <ac:chgData name="Konstantina Chouta" userId="7b453ea0577f0fac" providerId="LiveId" clId="{97738838-F8A1-4709-BDE9-FB67146B40DA}" dt="2020-10-18T09:07:00.035" v="734" actId="700"/>
          <ac:spMkLst>
            <pc:docMk/>
            <pc:sldMk cId="1895355522" sldId="266"/>
            <ac:spMk id="77" creationId="{EEC507DC-FB52-4BDF-AC9A-A28D1903FE04}"/>
          </ac:spMkLst>
        </pc:spChg>
        <pc:spChg chg="mod ord">
          <ac:chgData name="Konstantina Chouta" userId="7b453ea0577f0fac" providerId="LiveId" clId="{97738838-F8A1-4709-BDE9-FB67146B40DA}" dt="2020-10-18T09:07:00.035" v="734" actId="700"/>
          <ac:spMkLst>
            <pc:docMk/>
            <pc:sldMk cId="1895355522" sldId="266"/>
            <ac:spMk id="78" creationId="{3EAB6A49-E2F6-4F02-ACEF-3B768CE72E7B}"/>
          </ac:spMkLst>
        </pc:spChg>
        <pc:picChg chg="add del mod">
          <ac:chgData name="Konstantina Chouta" userId="7b453ea0577f0fac" providerId="LiveId" clId="{97738838-F8A1-4709-BDE9-FB67146B40DA}" dt="2020-10-18T09:06:20.019" v="711"/>
          <ac:picMkLst>
            <pc:docMk/>
            <pc:sldMk cId="1895355522" sldId="266"/>
            <ac:picMk id="19" creationId="{2CF5D2CC-9A63-45A0-8F6B-8EE0F5BFDFA8}"/>
          </ac:picMkLst>
        </pc:picChg>
        <pc:picChg chg="add del mod">
          <ac:chgData name="Konstantina Chouta" userId="7b453ea0577f0fac" providerId="LiveId" clId="{97738838-F8A1-4709-BDE9-FB67146B40DA}" dt="2020-10-18T09:06:20.019" v="711"/>
          <ac:picMkLst>
            <pc:docMk/>
            <pc:sldMk cId="1895355522" sldId="266"/>
            <ac:picMk id="20" creationId="{4292684B-9DEE-48D2-8BB3-F658901E1806}"/>
          </ac:picMkLst>
        </pc:picChg>
        <pc:picChg chg="add del mod">
          <ac:chgData name="Konstantina Chouta" userId="7b453ea0577f0fac" providerId="LiveId" clId="{97738838-F8A1-4709-BDE9-FB67146B40DA}" dt="2020-10-18T09:06:20.019" v="711"/>
          <ac:picMkLst>
            <pc:docMk/>
            <pc:sldMk cId="1895355522" sldId="266"/>
            <ac:picMk id="21" creationId="{7F590856-2E77-462C-8D0D-C91AF456AD04}"/>
          </ac:picMkLst>
        </pc:picChg>
        <pc:picChg chg="add del mod">
          <ac:chgData name="Konstantina Chouta" userId="7b453ea0577f0fac" providerId="LiveId" clId="{97738838-F8A1-4709-BDE9-FB67146B40DA}" dt="2020-10-18T09:06:20.019" v="711"/>
          <ac:picMkLst>
            <pc:docMk/>
            <pc:sldMk cId="1895355522" sldId="266"/>
            <ac:picMk id="22" creationId="{8487CDC7-AA80-4DA0-964E-B3E2B582CB9B}"/>
          </ac:picMkLst>
        </pc:picChg>
        <pc:picChg chg="add del mod">
          <ac:chgData name="Konstantina Chouta" userId="7b453ea0577f0fac" providerId="LiveId" clId="{97738838-F8A1-4709-BDE9-FB67146B40DA}" dt="2020-10-18T09:06:20.019" v="711"/>
          <ac:picMkLst>
            <pc:docMk/>
            <pc:sldMk cId="1895355522" sldId="266"/>
            <ac:picMk id="23" creationId="{7E9F8F66-5E7C-4759-B892-496D543DE175}"/>
          </ac:picMkLst>
        </pc:picChg>
        <pc:picChg chg="add del mod">
          <ac:chgData name="Konstantina Chouta" userId="7b453ea0577f0fac" providerId="LiveId" clId="{97738838-F8A1-4709-BDE9-FB67146B40DA}" dt="2020-10-18T09:06:20.019" v="711"/>
          <ac:picMkLst>
            <pc:docMk/>
            <pc:sldMk cId="1895355522" sldId="266"/>
            <ac:picMk id="25" creationId="{DD2B83CD-7EC2-4B06-B2F8-A50E85598C79}"/>
          </ac:picMkLst>
        </pc:picChg>
        <pc:picChg chg="add del mod">
          <ac:chgData name="Konstantina Chouta" userId="7b453ea0577f0fac" providerId="LiveId" clId="{97738838-F8A1-4709-BDE9-FB67146B40DA}" dt="2020-10-18T09:06:20.019" v="711"/>
          <ac:picMkLst>
            <pc:docMk/>
            <pc:sldMk cId="1895355522" sldId="266"/>
            <ac:picMk id="26" creationId="{131B31C9-8BB2-43D5-86E5-FF9267C69C99}"/>
          </ac:picMkLst>
        </pc:picChg>
        <pc:cxnChg chg="add mod">
          <ac:chgData name="Konstantina Chouta" userId="7b453ea0577f0fac" providerId="LiveId" clId="{97738838-F8A1-4709-BDE9-FB67146B40DA}" dt="2020-10-18T09:06:49.216" v="731"/>
          <ac:cxnSpMkLst>
            <pc:docMk/>
            <pc:sldMk cId="1895355522" sldId="266"/>
            <ac:cxnSpMk id="28" creationId="{5673F5CA-F825-4179-AE7E-A2F2A70ED4F0}"/>
          </ac:cxnSpMkLst>
        </pc:cxnChg>
      </pc:sldChg>
      <pc:sldChg chg="addSp delSp modSp mod modClrScheme modAnim chgLayout modNotesTx">
        <pc:chgData name="Konstantina Chouta" userId="7b453ea0577f0fac" providerId="LiveId" clId="{97738838-F8A1-4709-BDE9-FB67146B40DA}" dt="2020-10-20T16:52:54.062" v="23629" actId="20577"/>
        <pc:sldMkLst>
          <pc:docMk/>
          <pc:sldMk cId="2971977332" sldId="269"/>
        </pc:sldMkLst>
        <pc:spChg chg="del">
          <ac:chgData name="Konstantina Chouta" userId="7b453ea0577f0fac" providerId="LiveId" clId="{97738838-F8A1-4709-BDE9-FB67146B40DA}" dt="2020-10-18T13:07:12.238" v="3084" actId="478"/>
          <ac:spMkLst>
            <pc:docMk/>
            <pc:sldMk cId="2971977332" sldId="269"/>
            <ac:spMk id="2" creationId="{B9893190-EA60-42F2-8B97-79116EEA1BBE}"/>
          </ac:spMkLst>
        </pc:spChg>
        <pc:spChg chg="del">
          <ac:chgData name="Konstantina Chouta" userId="7b453ea0577f0fac" providerId="LiveId" clId="{97738838-F8A1-4709-BDE9-FB67146B40DA}" dt="2020-10-18T13:07:12.238" v="3084" actId="478"/>
          <ac:spMkLst>
            <pc:docMk/>
            <pc:sldMk cId="2971977332" sldId="269"/>
            <ac:spMk id="3" creationId="{56C1144F-DF7C-41EB-B270-9D57EC6ABEF7}"/>
          </ac:spMkLst>
        </pc:spChg>
        <pc:spChg chg="del">
          <ac:chgData name="Konstantina Chouta" userId="7b453ea0577f0fac" providerId="LiveId" clId="{97738838-F8A1-4709-BDE9-FB67146B40DA}" dt="2020-10-18T13:07:12.238" v="3084" actId="478"/>
          <ac:spMkLst>
            <pc:docMk/>
            <pc:sldMk cId="2971977332" sldId="269"/>
            <ac:spMk id="4" creationId="{D33E1F43-5B81-42CB-8852-624D70816729}"/>
          </ac:spMkLst>
        </pc:spChg>
        <pc:spChg chg="del">
          <ac:chgData name="Konstantina Chouta" userId="7b453ea0577f0fac" providerId="LiveId" clId="{97738838-F8A1-4709-BDE9-FB67146B40DA}" dt="2020-10-18T13:07:12.238" v="3084" actId="478"/>
          <ac:spMkLst>
            <pc:docMk/>
            <pc:sldMk cId="2971977332" sldId="269"/>
            <ac:spMk id="5" creationId="{09F97C4A-DA30-422F-AAE3-8A73F8027F4F}"/>
          </ac:spMkLst>
        </pc:spChg>
        <pc:spChg chg="add del mod">
          <ac:chgData name="Konstantina Chouta" userId="7b453ea0577f0fac" providerId="LiveId" clId="{97738838-F8A1-4709-BDE9-FB67146B40DA}" dt="2020-10-18T13:07:38.972" v="3115" actId="478"/>
          <ac:spMkLst>
            <pc:docMk/>
            <pc:sldMk cId="2971977332" sldId="269"/>
            <ac:spMk id="7" creationId="{C664D2C4-AEE0-494D-8789-7DAB728C23C5}"/>
          </ac:spMkLst>
        </pc:spChg>
        <pc:spChg chg="add mod">
          <ac:chgData name="Konstantina Chouta" userId="7b453ea0577f0fac" providerId="LiveId" clId="{97738838-F8A1-4709-BDE9-FB67146B40DA}" dt="2020-10-18T13:12:42.601" v="3288" actId="164"/>
          <ac:spMkLst>
            <pc:docMk/>
            <pc:sldMk cId="2971977332" sldId="269"/>
            <ac:spMk id="8" creationId="{19AB40B7-D6EA-421C-A7EE-D3685B07E831}"/>
          </ac:spMkLst>
        </pc:spChg>
        <pc:spChg chg="mod ord">
          <ac:chgData name="Konstantina Chouta" userId="7b453ea0577f0fac" providerId="LiveId" clId="{97738838-F8A1-4709-BDE9-FB67146B40DA}" dt="2020-10-18T13:07:41.350" v="3116" actId="700"/>
          <ac:spMkLst>
            <pc:docMk/>
            <pc:sldMk cId="2971977332" sldId="269"/>
            <ac:spMk id="9" creationId="{9F38F0F9-C118-4E85-9619-498C0D452569}"/>
          </ac:spMkLst>
        </pc:spChg>
        <pc:spChg chg="mod ord">
          <ac:chgData name="Konstantina Chouta" userId="7b453ea0577f0fac" providerId="LiveId" clId="{97738838-F8A1-4709-BDE9-FB67146B40DA}" dt="2020-10-18T13:16:38.139" v="3392" actId="1076"/>
          <ac:spMkLst>
            <pc:docMk/>
            <pc:sldMk cId="2971977332" sldId="269"/>
            <ac:spMk id="10" creationId="{C8C7B924-6379-4B90-91E4-04F71C7A1571}"/>
          </ac:spMkLst>
        </pc:spChg>
        <pc:spChg chg="mod ord">
          <ac:chgData name="Konstantina Chouta" userId="7b453ea0577f0fac" providerId="LiveId" clId="{97738838-F8A1-4709-BDE9-FB67146B40DA}" dt="2020-10-18T13:07:41.350" v="3116" actId="700"/>
          <ac:spMkLst>
            <pc:docMk/>
            <pc:sldMk cId="2971977332" sldId="269"/>
            <ac:spMk id="11" creationId="{1EB8AE8E-D6DA-4E7E-B768-53664B951A38}"/>
          </ac:spMkLst>
        </pc:spChg>
        <pc:spChg chg="del mod">
          <ac:chgData name="Konstantina Chouta" userId="7b453ea0577f0fac" providerId="LiveId" clId="{97738838-F8A1-4709-BDE9-FB67146B40DA}" dt="2020-10-18T13:07:37.247" v="3114" actId="478"/>
          <ac:spMkLst>
            <pc:docMk/>
            <pc:sldMk cId="2971977332" sldId="269"/>
            <ac:spMk id="12" creationId="{4E604948-C510-479F-8E81-9A4D640C8931}"/>
          </ac:spMkLst>
        </pc:spChg>
        <pc:spChg chg="add mod">
          <ac:chgData name="Konstantina Chouta" userId="7b453ea0577f0fac" providerId="LiveId" clId="{97738838-F8A1-4709-BDE9-FB67146B40DA}" dt="2020-10-18T13:12:42.601" v="3288" actId="164"/>
          <ac:spMkLst>
            <pc:docMk/>
            <pc:sldMk cId="2971977332" sldId="269"/>
            <ac:spMk id="13" creationId="{9F8A605B-8914-4A0B-A78B-645056ED508A}"/>
          </ac:spMkLst>
        </pc:spChg>
        <pc:spChg chg="add mod">
          <ac:chgData name="Konstantina Chouta" userId="7b453ea0577f0fac" providerId="LiveId" clId="{97738838-F8A1-4709-BDE9-FB67146B40DA}" dt="2020-10-18T13:12:42.601" v="3288" actId="164"/>
          <ac:spMkLst>
            <pc:docMk/>
            <pc:sldMk cId="2971977332" sldId="269"/>
            <ac:spMk id="14" creationId="{3B637BF2-B6CA-4B68-BC9B-DEA21554778F}"/>
          </ac:spMkLst>
        </pc:spChg>
        <pc:spChg chg="add mod">
          <ac:chgData name="Konstantina Chouta" userId="7b453ea0577f0fac" providerId="LiveId" clId="{97738838-F8A1-4709-BDE9-FB67146B40DA}" dt="2020-10-18T13:12:42.601" v="3288" actId="164"/>
          <ac:spMkLst>
            <pc:docMk/>
            <pc:sldMk cId="2971977332" sldId="269"/>
            <ac:spMk id="16" creationId="{C0F6DD86-1D03-40FE-BEF0-71A406E347C4}"/>
          </ac:spMkLst>
        </pc:spChg>
        <pc:spChg chg="add mod">
          <ac:chgData name="Konstantina Chouta" userId="7b453ea0577f0fac" providerId="LiveId" clId="{97738838-F8A1-4709-BDE9-FB67146B40DA}" dt="2020-10-18T13:12:42.601" v="3288" actId="164"/>
          <ac:spMkLst>
            <pc:docMk/>
            <pc:sldMk cId="2971977332" sldId="269"/>
            <ac:spMk id="17" creationId="{5C8D7C97-BC8E-4F00-9E99-E7162CCD9EE3}"/>
          </ac:spMkLst>
        </pc:spChg>
        <pc:spChg chg="add mod">
          <ac:chgData name="Konstantina Chouta" userId="7b453ea0577f0fac" providerId="LiveId" clId="{97738838-F8A1-4709-BDE9-FB67146B40DA}" dt="2020-10-18T13:12:42.601" v="3288" actId="164"/>
          <ac:spMkLst>
            <pc:docMk/>
            <pc:sldMk cId="2971977332" sldId="269"/>
            <ac:spMk id="19" creationId="{347FAF38-C4A5-44D4-B476-BC78AC3E3C57}"/>
          </ac:spMkLst>
        </pc:spChg>
        <pc:spChg chg="add mod">
          <ac:chgData name="Konstantina Chouta" userId="7b453ea0577f0fac" providerId="LiveId" clId="{97738838-F8A1-4709-BDE9-FB67146B40DA}" dt="2020-10-20T16:52:54.062" v="23629" actId="20577"/>
          <ac:spMkLst>
            <pc:docMk/>
            <pc:sldMk cId="2971977332" sldId="269"/>
            <ac:spMk id="20" creationId="{08012C17-3C8F-4841-AAA2-7F207AD89008}"/>
          </ac:spMkLst>
        </pc:spChg>
        <pc:spChg chg="del">
          <ac:chgData name="Konstantina Chouta" userId="7b453ea0577f0fac" providerId="LiveId" clId="{97738838-F8A1-4709-BDE9-FB67146B40DA}" dt="2020-10-18T13:07:14.834" v="3085" actId="478"/>
          <ac:spMkLst>
            <pc:docMk/>
            <pc:sldMk cId="2971977332" sldId="269"/>
            <ac:spMk id="20" creationId="{CE79229D-0BBA-40FD-877F-9AB23B7AD5D5}"/>
          </ac:spMkLst>
        </pc:spChg>
        <pc:spChg chg="add mod">
          <ac:chgData name="Konstantina Chouta" userId="7b453ea0577f0fac" providerId="LiveId" clId="{97738838-F8A1-4709-BDE9-FB67146B40DA}" dt="2020-10-18T13:07:34.043" v="3113" actId="20577"/>
          <ac:spMkLst>
            <pc:docMk/>
            <pc:sldMk cId="2971977332" sldId="269"/>
            <ac:spMk id="21" creationId="{23C3C276-5106-4F0E-8371-A1734F6798DC}"/>
          </ac:spMkLst>
        </pc:spChg>
        <pc:spChg chg="add mod">
          <ac:chgData name="Konstantina Chouta" userId="7b453ea0577f0fac" providerId="LiveId" clId="{97738838-F8A1-4709-BDE9-FB67146B40DA}" dt="2020-10-18T13:12:42.601" v="3288" actId="164"/>
          <ac:spMkLst>
            <pc:docMk/>
            <pc:sldMk cId="2971977332" sldId="269"/>
            <ac:spMk id="23" creationId="{B1A0A13E-6CEA-4A8E-97A9-D191F20DCC99}"/>
          </ac:spMkLst>
        </pc:spChg>
        <pc:spChg chg="add mod">
          <ac:chgData name="Konstantina Chouta" userId="7b453ea0577f0fac" providerId="LiveId" clId="{97738838-F8A1-4709-BDE9-FB67146B40DA}" dt="2020-10-20T16:50:57.461" v="23534" actId="1076"/>
          <ac:spMkLst>
            <pc:docMk/>
            <pc:sldMk cId="2971977332" sldId="269"/>
            <ac:spMk id="26" creationId="{F00238A3-0093-4DEF-8035-E558C58925C3}"/>
          </ac:spMkLst>
        </pc:spChg>
        <pc:spChg chg="add mod">
          <ac:chgData name="Konstantina Chouta" userId="7b453ea0577f0fac" providerId="LiveId" clId="{97738838-F8A1-4709-BDE9-FB67146B40DA}" dt="2020-10-20T16:52:39.614" v="23627" actId="1076"/>
          <ac:spMkLst>
            <pc:docMk/>
            <pc:sldMk cId="2971977332" sldId="269"/>
            <ac:spMk id="28" creationId="{706958EF-132A-496F-8F72-D467D1E8FB91}"/>
          </ac:spMkLst>
        </pc:spChg>
        <pc:spChg chg="del">
          <ac:chgData name="Konstantina Chouta" userId="7b453ea0577f0fac" providerId="LiveId" clId="{97738838-F8A1-4709-BDE9-FB67146B40DA}" dt="2020-10-18T13:07:12.238" v="3084" actId="478"/>
          <ac:spMkLst>
            <pc:docMk/>
            <pc:sldMk cId="2971977332" sldId="269"/>
            <ac:spMk id="29" creationId="{4B72EEAB-AF8C-4631-9E83-5323976E38A2}"/>
          </ac:spMkLst>
        </pc:spChg>
        <pc:spChg chg="del">
          <ac:chgData name="Konstantina Chouta" userId="7b453ea0577f0fac" providerId="LiveId" clId="{97738838-F8A1-4709-BDE9-FB67146B40DA}" dt="2020-10-18T13:07:12.238" v="3084" actId="478"/>
          <ac:spMkLst>
            <pc:docMk/>
            <pc:sldMk cId="2971977332" sldId="269"/>
            <ac:spMk id="34" creationId="{34DE2408-7C53-45FF-B01D-580856E1DE6E}"/>
          </ac:spMkLst>
        </pc:spChg>
        <pc:spChg chg="del">
          <ac:chgData name="Konstantina Chouta" userId="7b453ea0577f0fac" providerId="LiveId" clId="{97738838-F8A1-4709-BDE9-FB67146B40DA}" dt="2020-10-18T13:07:12.238" v="3084" actId="478"/>
          <ac:spMkLst>
            <pc:docMk/>
            <pc:sldMk cId="2971977332" sldId="269"/>
            <ac:spMk id="36" creationId="{CC9EFD97-CCE3-40EF-850D-EBF7CA0738C4}"/>
          </ac:spMkLst>
        </pc:spChg>
        <pc:spChg chg="del">
          <ac:chgData name="Konstantina Chouta" userId="7b453ea0577f0fac" providerId="LiveId" clId="{97738838-F8A1-4709-BDE9-FB67146B40DA}" dt="2020-10-18T13:07:12.238" v="3084" actId="478"/>
          <ac:spMkLst>
            <pc:docMk/>
            <pc:sldMk cId="2971977332" sldId="269"/>
            <ac:spMk id="38" creationId="{13BC6E2D-D172-4EA9-948B-371C157B4B72}"/>
          </ac:spMkLst>
        </pc:spChg>
        <pc:spChg chg="del">
          <ac:chgData name="Konstantina Chouta" userId="7b453ea0577f0fac" providerId="LiveId" clId="{97738838-F8A1-4709-BDE9-FB67146B40DA}" dt="2020-10-18T13:07:12.238" v="3084" actId="478"/>
          <ac:spMkLst>
            <pc:docMk/>
            <pc:sldMk cId="2971977332" sldId="269"/>
            <ac:spMk id="40" creationId="{6347D3EE-9E60-40AB-B2A9-257B1E0D9552}"/>
          </ac:spMkLst>
        </pc:spChg>
        <pc:spChg chg="del">
          <ac:chgData name="Konstantina Chouta" userId="7b453ea0577f0fac" providerId="LiveId" clId="{97738838-F8A1-4709-BDE9-FB67146B40DA}" dt="2020-10-18T13:07:12.238" v="3084" actId="478"/>
          <ac:spMkLst>
            <pc:docMk/>
            <pc:sldMk cId="2971977332" sldId="269"/>
            <ac:spMk id="42" creationId="{1D928239-55C6-4AD6-BDFE-6CAFED050CC3}"/>
          </ac:spMkLst>
        </pc:spChg>
        <pc:spChg chg="del">
          <ac:chgData name="Konstantina Chouta" userId="7b453ea0577f0fac" providerId="LiveId" clId="{97738838-F8A1-4709-BDE9-FB67146B40DA}" dt="2020-10-18T13:07:12.238" v="3084" actId="478"/>
          <ac:spMkLst>
            <pc:docMk/>
            <pc:sldMk cId="2971977332" sldId="269"/>
            <ac:spMk id="44" creationId="{8BBA77C3-DC19-4D04-970C-164E34FE1B5D}"/>
          </ac:spMkLst>
        </pc:spChg>
        <pc:grpChg chg="add mod">
          <ac:chgData name="Konstantina Chouta" userId="7b453ea0577f0fac" providerId="LiveId" clId="{97738838-F8A1-4709-BDE9-FB67146B40DA}" dt="2020-10-20T16:50:57.461" v="23534" actId="1076"/>
          <ac:grpSpMkLst>
            <pc:docMk/>
            <pc:sldMk cId="2971977332" sldId="269"/>
            <ac:grpSpMk id="24" creationId="{87EB31AB-CC71-4275-BF22-B408E7061753}"/>
          </ac:grpSpMkLst>
        </pc:grpChg>
        <pc:picChg chg="mod">
          <ac:chgData name="Konstantina Chouta" userId="7b453ea0577f0fac" providerId="LiveId" clId="{97738838-F8A1-4709-BDE9-FB67146B40DA}" dt="2020-10-20T16:50:59.689" v="23535" actId="1076"/>
          <ac:picMkLst>
            <pc:docMk/>
            <pc:sldMk cId="2971977332" sldId="269"/>
            <ac:picMk id="15" creationId="{3A1C498D-A6A0-47D3-8B7E-5DDEF3062994}"/>
          </ac:picMkLst>
        </pc:picChg>
        <pc:picChg chg="mod modCrop">
          <ac:chgData name="Konstantina Chouta" userId="7b453ea0577f0fac" providerId="LiveId" clId="{97738838-F8A1-4709-BDE9-FB67146B40DA}" dt="2020-10-20T16:50:57.461" v="23534" actId="1076"/>
          <ac:picMkLst>
            <pc:docMk/>
            <pc:sldMk cId="2971977332" sldId="269"/>
            <ac:picMk id="18" creationId="{2571DB8A-8C4E-481E-B8C8-CFBDBCE5421E}"/>
          </ac:picMkLst>
        </pc:picChg>
        <pc:cxnChg chg="add mod">
          <ac:chgData name="Konstantina Chouta" userId="7b453ea0577f0fac" providerId="LiveId" clId="{97738838-F8A1-4709-BDE9-FB67146B40DA}" dt="2020-10-18T13:07:26.552" v="3087"/>
          <ac:cxnSpMkLst>
            <pc:docMk/>
            <pc:sldMk cId="2971977332" sldId="269"/>
            <ac:cxnSpMk id="22" creationId="{CD2E58F4-01D9-402F-954E-0266F8B2135D}"/>
          </ac:cxnSpMkLst>
        </pc:cxnChg>
      </pc:sldChg>
      <pc:sldChg chg="addSp delSp modSp mod modClrScheme addAnim delAnim modAnim chgLayout">
        <pc:chgData name="Konstantina Chouta" userId="7b453ea0577f0fac" providerId="LiveId" clId="{97738838-F8A1-4709-BDE9-FB67146B40DA}" dt="2020-10-20T19:09:10.237" v="23935" actId="20577"/>
        <pc:sldMkLst>
          <pc:docMk/>
          <pc:sldMk cId="3728490325" sldId="270"/>
        </pc:sldMkLst>
        <pc:spChg chg="del">
          <ac:chgData name="Konstantina Chouta" userId="7b453ea0577f0fac" providerId="LiveId" clId="{97738838-F8A1-4709-BDE9-FB67146B40DA}" dt="2020-10-18T09:20:01.527" v="1034" actId="478"/>
          <ac:spMkLst>
            <pc:docMk/>
            <pc:sldMk cId="3728490325" sldId="270"/>
            <ac:spMk id="2" creationId="{01D46F54-0FDD-40EC-8680-1FAFE9524FE3}"/>
          </ac:spMkLst>
        </pc:spChg>
        <pc:spChg chg="del">
          <ac:chgData name="Konstantina Chouta" userId="7b453ea0577f0fac" providerId="LiveId" clId="{97738838-F8A1-4709-BDE9-FB67146B40DA}" dt="2020-10-18T09:20:01.527" v="1034" actId="478"/>
          <ac:spMkLst>
            <pc:docMk/>
            <pc:sldMk cId="3728490325" sldId="270"/>
            <ac:spMk id="3" creationId="{14855624-1E09-440B-96FA-F32BC295F811}"/>
          </ac:spMkLst>
        </pc:spChg>
        <pc:spChg chg="del">
          <ac:chgData name="Konstantina Chouta" userId="7b453ea0577f0fac" providerId="LiveId" clId="{97738838-F8A1-4709-BDE9-FB67146B40DA}" dt="2020-10-18T09:20:01.527" v="1034" actId="478"/>
          <ac:spMkLst>
            <pc:docMk/>
            <pc:sldMk cId="3728490325" sldId="270"/>
            <ac:spMk id="4" creationId="{108079AD-1F30-4D01-804A-56B8E7BFC198}"/>
          </ac:spMkLst>
        </pc:spChg>
        <pc:spChg chg="del">
          <ac:chgData name="Konstantina Chouta" userId="7b453ea0577f0fac" providerId="LiveId" clId="{97738838-F8A1-4709-BDE9-FB67146B40DA}" dt="2020-10-18T09:20:01.527" v="1034" actId="478"/>
          <ac:spMkLst>
            <pc:docMk/>
            <pc:sldMk cId="3728490325" sldId="270"/>
            <ac:spMk id="5" creationId="{7D268463-208B-419C-9291-FDDD88173B89}"/>
          </ac:spMkLst>
        </pc:spChg>
        <pc:spChg chg="mod">
          <ac:chgData name="Konstantina Chouta" userId="7b453ea0577f0fac" providerId="LiveId" clId="{97738838-F8A1-4709-BDE9-FB67146B40DA}" dt="2020-10-20T19:09:10.237" v="23935" actId="20577"/>
          <ac:spMkLst>
            <pc:docMk/>
            <pc:sldMk cId="3728490325" sldId="270"/>
            <ac:spMk id="6" creationId="{1E93E8D0-2057-4695-B375-10FFDB17DA49}"/>
          </ac:spMkLst>
        </pc:spChg>
        <pc:spChg chg="add del mod">
          <ac:chgData name="Konstantina Chouta" userId="7b453ea0577f0fac" providerId="LiveId" clId="{97738838-F8A1-4709-BDE9-FB67146B40DA}" dt="2020-10-18T13:29:46.990" v="3769" actId="478"/>
          <ac:spMkLst>
            <pc:docMk/>
            <pc:sldMk cId="3728490325" sldId="270"/>
            <ac:spMk id="8" creationId="{05959D68-4F59-4D04-8259-17F08B34854E}"/>
          </ac:spMkLst>
        </pc:spChg>
        <pc:spChg chg="mod ord">
          <ac:chgData name="Konstantina Chouta" userId="7b453ea0577f0fac" providerId="LiveId" clId="{97738838-F8A1-4709-BDE9-FB67146B40DA}" dt="2020-10-18T13:29:57.378" v="3772" actId="2711"/>
          <ac:spMkLst>
            <pc:docMk/>
            <pc:sldMk cId="3728490325" sldId="270"/>
            <ac:spMk id="9" creationId="{9F38F0F9-C118-4E85-9619-498C0D452569}"/>
          </ac:spMkLst>
        </pc:spChg>
        <pc:spChg chg="mod ord">
          <ac:chgData name="Konstantina Chouta" userId="7b453ea0577f0fac" providerId="LiveId" clId="{97738838-F8A1-4709-BDE9-FB67146B40DA}" dt="2020-10-18T13:29:57.378" v="3772" actId="2711"/>
          <ac:spMkLst>
            <pc:docMk/>
            <pc:sldMk cId="3728490325" sldId="270"/>
            <ac:spMk id="10" creationId="{C8C7B924-6379-4B90-91E4-04F71C7A1571}"/>
          </ac:spMkLst>
        </pc:spChg>
        <pc:spChg chg="mod ord">
          <ac:chgData name="Konstantina Chouta" userId="7b453ea0577f0fac" providerId="LiveId" clId="{97738838-F8A1-4709-BDE9-FB67146B40DA}" dt="2020-10-18T13:29:57.378" v="3772" actId="2711"/>
          <ac:spMkLst>
            <pc:docMk/>
            <pc:sldMk cId="3728490325" sldId="270"/>
            <ac:spMk id="11" creationId="{1EB8AE8E-D6DA-4E7E-B768-53664B951A38}"/>
          </ac:spMkLst>
        </pc:spChg>
        <pc:spChg chg="del">
          <ac:chgData name="Konstantina Chouta" userId="7b453ea0577f0fac" providerId="LiveId" clId="{97738838-F8A1-4709-BDE9-FB67146B40DA}" dt="2020-10-18T13:29:45.460" v="3768" actId="478"/>
          <ac:spMkLst>
            <pc:docMk/>
            <pc:sldMk cId="3728490325" sldId="270"/>
            <ac:spMk id="12" creationId="{4E604948-C510-479F-8E81-9A4D640C8931}"/>
          </ac:spMkLst>
        </pc:spChg>
        <pc:spChg chg="del">
          <ac:chgData name="Konstantina Chouta" userId="7b453ea0577f0fac" providerId="LiveId" clId="{97738838-F8A1-4709-BDE9-FB67146B40DA}" dt="2020-10-18T09:20:01.527" v="1034" actId="478"/>
          <ac:spMkLst>
            <pc:docMk/>
            <pc:sldMk cId="3728490325" sldId="270"/>
            <ac:spMk id="13" creationId="{F1860C83-3CE4-418A-9E07-AD777C7F0F56}"/>
          </ac:spMkLst>
        </pc:spChg>
        <pc:spChg chg="del">
          <ac:chgData name="Konstantina Chouta" userId="7b453ea0577f0fac" providerId="LiveId" clId="{97738838-F8A1-4709-BDE9-FB67146B40DA}" dt="2020-10-18T09:20:01.527" v="1034" actId="478"/>
          <ac:spMkLst>
            <pc:docMk/>
            <pc:sldMk cId="3728490325" sldId="270"/>
            <ac:spMk id="14" creationId="{489CFF7D-D316-4B42-A818-E77393B4EE93}"/>
          </ac:spMkLst>
        </pc:spChg>
        <pc:spChg chg="del">
          <ac:chgData name="Konstantina Chouta" userId="7b453ea0577f0fac" providerId="LiveId" clId="{97738838-F8A1-4709-BDE9-FB67146B40DA}" dt="2020-10-18T09:20:01.527" v="1034" actId="478"/>
          <ac:spMkLst>
            <pc:docMk/>
            <pc:sldMk cId="3728490325" sldId="270"/>
            <ac:spMk id="15" creationId="{D225CC78-3B20-4193-8413-8064E0B21A6D}"/>
          </ac:spMkLst>
        </pc:spChg>
        <pc:spChg chg="del">
          <ac:chgData name="Konstantina Chouta" userId="7b453ea0577f0fac" providerId="LiveId" clId="{97738838-F8A1-4709-BDE9-FB67146B40DA}" dt="2020-10-18T09:20:01.527" v="1034" actId="478"/>
          <ac:spMkLst>
            <pc:docMk/>
            <pc:sldMk cId="3728490325" sldId="270"/>
            <ac:spMk id="16" creationId="{EF528410-78A0-4650-B8CB-2220DC24722D}"/>
          </ac:spMkLst>
        </pc:spChg>
        <pc:spChg chg="del">
          <ac:chgData name="Konstantina Chouta" userId="7b453ea0577f0fac" providerId="LiveId" clId="{97738838-F8A1-4709-BDE9-FB67146B40DA}" dt="2020-10-18T09:20:01.527" v="1034" actId="478"/>
          <ac:spMkLst>
            <pc:docMk/>
            <pc:sldMk cId="3728490325" sldId="270"/>
            <ac:spMk id="17" creationId="{6B0BB63F-E917-46CB-BA61-06702855383D}"/>
          </ac:spMkLst>
        </pc:spChg>
        <pc:spChg chg="del">
          <ac:chgData name="Konstantina Chouta" userId="7b453ea0577f0fac" providerId="LiveId" clId="{97738838-F8A1-4709-BDE9-FB67146B40DA}" dt="2020-10-18T09:20:01.527" v="1034" actId="478"/>
          <ac:spMkLst>
            <pc:docMk/>
            <pc:sldMk cId="3728490325" sldId="270"/>
            <ac:spMk id="19" creationId="{28E93A45-7AE6-4441-B4CF-DA61809E073B}"/>
          </ac:spMkLst>
        </pc:spChg>
        <pc:spChg chg="del">
          <ac:chgData name="Konstantina Chouta" userId="7b453ea0577f0fac" providerId="LiveId" clId="{97738838-F8A1-4709-BDE9-FB67146B40DA}" dt="2020-10-18T09:20:01.527" v="1034" actId="478"/>
          <ac:spMkLst>
            <pc:docMk/>
            <pc:sldMk cId="3728490325" sldId="270"/>
            <ac:spMk id="20" creationId="{CE79229D-0BBA-40FD-877F-9AB23B7AD5D5}"/>
          </ac:spMkLst>
        </pc:spChg>
        <pc:spChg chg="add mod">
          <ac:chgData name="Konstantina Chouta" userId="7b453ea0577f0fac" providerId="LiveId" clId="{97738838-F8A1-4709-BDE9-FB67146B40DA}" dt="2020-10-18T13:29:57.378" v="3772" actId="2711"/>
          <ac:spMkLst>
            <pc:docMk/>
            <pc:sldMk cId="3728490325" sldId="270"/>
            <ac:spMk id="21" creationId="{AB3FD7A6-300B-49D0-AB73-A0B4ED6C83BF}"/>
          </ac:spMkLst>
        </pc:spChg>
        <pc:spChg chg="del">
          <ac:chgData name="Konstantina Chouta" userId="7b453ea0577f0fac" providerId="LiveId" clId="{97738838-F8A1-4709-BDE9-FB67146B40DA}" dt="2020-10-18T09:20:01.527" v="1034" actId="478"/>
          <ac:spMkLst>
            <pc:docMk/>
            <pc:sldMk cId="3728490325" sldId="270"/>
            <ac:spMk id="35" creationId="{AE10BD75-CACE-42D3-92C7-FB91777BFF8D}"/>
          </ac:spMkLst>
        </pc:spChg>
        <pc:spChg chg="del">
          <ac:chgData name="Konstantina Chouta" userId="7b453ea0577f0fac" providerId="LiveId" clId="{97738838-F8A1-4709-BDE9-FB67146B40DA}" dt="2020-10-18T09:20:01.527" v="1034" actId="478"/>
          <ac:spMkLst>
            <pc:docMk/>
            <pc:sldMk cId="3728490325" sldId="270"/>
            <ac:spMk id="37" creationId="{13CF84EA-F635-4E56-B07E-48D8751B0C47}"/>
          </ac:spMkLst>
        </pc:spChg>
        <pc:cxnChg chg="add mod">
          <ac:chgData name="Konstantina Chouta" userId="7b453ea0577f0fac" providerId="LiveId" clId="{97738838-F8A1-4709-BDE9-FB67146B40DA}" dt="2020-10-18T13:29:38.681" v="3756"/>
          <ac:cxnSpMkLst>
            <pc:docMk/>
            <pc:sldMk cId="3728490325" sldId="270"/>
            <ac:cxnSpMk id="22" creationId="{CAE0AE33-A653-435C-850D-6479EBDAD44C}"/>
          </ac:cxnSpMkLst>
        </pc:cxnChg>
      </pc:sldChg>
      <pc:sldChg chg="addSp delSp modSp mod modClrScheme chgLayout">
        <pc:chgData name="Konstantina Chouta" userId="7b453ea0577f0fac" providerId="LiveId" clId="{97738838-F8A1-4709-BDE9-FB67146B40DA}" dt="2020-10-20T17:14:50.505" v="23632" actId="255"/>
        <pc:sldMkLst>
          <pc:docMk/>
          <pc:sldMk cId="2987162304" sldId="271"/>
        </pc:sldMkLst>
        <pc:spChg chg="add mod ord">
          <ac:chgData name="Konstantina Chouta" userId="7b453ea0577f0fac" providerId="LiveId" clId="{97738838-F8A1-4709-BDE9-FB67146B40DA}" dt="2020-10-20T16:36:01.377" v="23124" actId="1036"/>
          <ac:spMkLst>
            <pc:docMk/>
            <pc:sldMk cId="2987162304" sldId="271"/>
            <ac:spMk id="2" creationId="{D6EAADE9-22F6-41BE-94B8-0DA59F6225DE}"/>
          </ac:spMkLst>
        </pc:spChg>
        <pc:spChg chg="add del mod ord">
          <ac:chgData name="Konstantina Chouta" userId="7b453ea0577f0fac" providerId="LiveId" clId="{97738838-F8A1-4709-BDE9-FB67146B40DA}" dt="2020-10-18T13:18:38.694" v="3496" actId="478"/>
          <ac:spMkLst>
            <pc:docMk/>
            <pc:sldMk cId="2987162304" sldId="271"/>
            <ac:spMk id="3" creationId="{C8CC82A3-900D-4962-8B3B-5DEB52EF076B}"/>
          </ac:spMkLst>
        </pc:spChg>
        <pc:spChg chg="add del mod">
          <ac:chgData name="Konstantina Chouta" userId="7b453ea0577f0fac" providerId="LiveId" clId="{97738838-F8A1-4709-BDE9-FB67146B40DA}" dt="2020-10-18T13:18:40.383" v="3497" actId="478"/>
          <ac:spMkLst>
            <pc:docMk/>
            <pc:sldMk cId="2987162304" sldId="271"/>
            <ac:spMk id="5" creationId="{1A54A9F2-7A9E-412A-A6BE-F462509C9AB9}"/>
          </ac:spMkLst>
        </pc:spChg>
        <pc:spChg chg="add mod">
          <ac:chgData name="Konstantina Chouta" userId="7b453ea0577f0fac" providerId="LiveId" clId="{97738838-F8A1-4709-BDE9-FB67146B40DA}" dt="2020-10-20T17:14:50.505" v="23632" actId="255"/>
          <ac:spMkLst>
            <pc:docMk/>
            <pc:sldMk cId="2987162304" sldId="271"/>
            <ac:spMk id="7" creationId="{6FD90E5F-EF65-4761-A22A-B4E9483A3A97}"/>
          </ac:spMkLst>
        </pc:spChg>
        <pc:spChg chg="mod ord">
          <ac:chgData name="Konstantina Chouta" userId="7b453ea0577f0fac" providerId="LiveId" clId="{97738838-F8A1-4709-BDE9-FB67146B40DA}" dt="2020-10-20T14:08:44.609" v="20376" actId="700"/>
          <ac:spMkLst>
            <pc:docMk/>
            <pc:sldMk cId="2987162304" sldId="271"/>
            <ac:spMk id="9" creationId="{9F38F0F9-C118-4E85-9619-498C0D452569}"/>
          </ac:spMkLst>
        </pc:spChg>
        <pc:spChg chg="mod ord">
          <ac:chgData name="Konstantina Chouta" userId="7b453ea0577f0fac" providerId="LiveId" clId="{97738838-F8A1-4709-BDE9-FB67146B40DA}" dt="2020-10-20T14:08:44.609" v="20376" actId="700"/>
          <ac:spMkLst>
            <pc:docMk/>
            <pc:sldMk cId="2987162304" sldId="271"/>
            <ac:spMk id="10" creationId="{C8C7B924-6379-4B90-91E4-04F71C7A1571}"/>
          </ac:spMkLst>
        </pc:spChg>
        <pc:spChg chg="mod ord">
          <ac:chgData name="Konstantina Chouta" userId="7b453ea0577f0fac" providerId="LiveId" clId="{97738838-F8A1-4709-BDE9-FB67146B40DA}" dt="2020-10-20T14:08:44.609" v="20376" actId="700"/>
          <ac:spMkLst>
            <pc:docMk/>
            <pc:sldMk cId="2987162304" sldId="271"/>
            <ac:spMk id="11" creationId="{1EB8AE8E-D6DA-4E7E-B768-53664B951A38}"/>
          </ac:spMkLst>
        </pc:spChg>
        <pc:spChg chg="del">
          <ac:chgData name="Konstantina Chouta" userId="7b453ea0577f0fac" providerId="LiveId" clId="{97738838-F8A1-4709-BDE9-FB67146B40DA}" dt="2020-10-18T13:17:21.524" v="3451" actId="478"/>
          <ac:spMkLst>
            <pc:docMk/>
            <pc:sldMk cId="2987162304" sldId="271"/>
            <ac:spMk id="19" creationId="{D2A00143-9C48-4D4F-8D82-A1638028EF9C}"/>
          </ac:spMkLst>
        </pc:spChg>
        <pc:spChg chg="del">
          <ac:chgData name="Konstantina Chouta" userId="7b453ea0577f0fac" providerId="LiveId" clId="{97738838-F8A1-4709-BDE9-FB67146B40DA}" dt="2020-10-18T13:18:30.391" v="3492" actId="478"/>
          <ac:spMkLst>
            <pc:docMk/>
            <pc:sldMk cId="2987162304" sldId="271"/>
            <ac:spMk id="27" creationId="{07AAE33D-5A52-48EA-8914-4052074B626A}"/>
          </ac:spMkLst>
        </pc:spChg>
        <pc:spChg chg="del mod">
          <ac:chgData name="Konstantina Chouta" userId="7b453ea0577f0fac" providerId="LiveId" clId="{97738838-F8A1-4709-BDE9-FB67146B40DA}" dt="2020-10-18T13:18:33.787" v="3494" actId="478"/>
          <ac:spMkLst>
            <pc:docMk/>
            <pc:sldMk cId="2987162304" sldId="271"/>
            <ac:spMk id="29" creationId="{2A1F7704-9A28-442C-B9C4-5E83FBB39F65}"/>
          </ac:spMkLst>
        </pc:spChg>
        <pc:picChg chg="del">
          <ac:chgData name="Konstantina Chouta" userId="7b453ea0577f0fac" providerId="LiveId" clId="{97738838-F8A1-4709-BDE9-FB67146B40DA}" dt="2020-10-18T13:17:23.062" v="3452" actId="478"/>
          <ac:picMkLst>
            <pc:docMk/>
            <pc:sldMk cId="2987162304" sldId="271"/>
            <ac:picMk id="18" creationId="{D74B2124-E165-4110-A358-0464A6ABF002}"/>
          </ac:picMkLst>
        </pc:picChg>
        <pc:cxnChg chg="add mod">
          <ac:chgData name="Konstantina Chouta" userId="7b453ea0577f0fac" providerId="LiveId" clId="{97738838-F8A1-4709-BDE9-FB67146B40DA}" dt="2020-10-20T16:36:01.377" v="23124" actId="1036"/>
          <ac:cxnSpMkLst>
            <pc:docMk/>
            <pc:sldMk cId="2987162304" sldId="271"/>
            <ac:cxnSpMk id="8" creationId="{2F59213F-90FF-424E-B216-10EA8CEBEEAE}"/>
          </ac:cxnSpMkLst>
        </pc:cxnChg>
      </pc:sldChg>
      <pc:sldChg chg="addSp delSp modSp mod setBg modClrScheme delAnim setClrOvrMap delDesignElem chgLayout">
        <pc:chgData name="Konstantina Chouta" userId="7b453ea0577f0fac" providerId="LiveId" clId="{97738838-F8A1-4709-BDE9-FB67146B40DA}" dt="2020-10-18T09:11:46.712" v="778" actId="26606"/>
        <pc:sldMkLst>
          <pc:docMk/>
          <pc:sldMk cId="1322453518" sldId="273"/>
        </pc:sldMkLst>
        <pc:spChg chg="mod ord">
          <ac:chgData name="Konstantina Chouta" userId="7b453ea0577f0fac" providerId="LiveId" clId="{97738838-F8A1-4709-BDE9-FB67146B40DA}" dt="2020-10-18T09:11:46.712" v="778" actId="26606"/>
          <ac:spMkLst>
            <pc:docMk/>
            <pc:sldMk cId="1322453518" sldId="273"/>
            <ac:spMk id="2" creationId="{3B114011-137A-48DB-A9AD-4D533F617E68}"/>
          </ac:spMkLst>
        </pc:spChg>
        <pc:spChg chg="add del mod ord">
          <ac:chgData name="Konstantina Chouta" userId="7b453ea0577f0fac" providerId="LiveId" clId="{97738838-F8A1-4709-BDE9-FB67146B40DA}" dt="2020-10-18T09:09:11.245" v="758" actId="700"/>
          <ac:spMkLst>
            <pc:docMk/>
            <pc:sldMk cId="1322453518" sldId="273"/>
            <ac:spMk id="3" creationId="{01681642-9CB8-48A5-96BA-8AF8ADE97881}"/>
          </ac:spMkLst>
        </pc:spChg>
        <pc:spChg chg="mod ord">
          <ac:chgData name="Konstantina Chouta" userId="7b453ea0577f0fac" providerId="LiveId" clId="{97738838-F8A1-4709-BDE9-FB67146B40DA}" dt="2020-10-18T09:11:46.712" v="778" actId="26606"/>
          <ac:spMkLst>
            <pc:docMk/>
            <pc:sldMk cId="1322453518" sldId="273"/>
            <ac:spMk id="4" creationId="{DC45AD9A-33BA-445B-8DD0-F94E88E304A8}"/>
          </ac:spMkLst>
        </pc:spChg>
        <pc:spChg chg="mod ord">
          <ac:chgData name="Konstantina Chouta" userId="7b453ea0577f0fac" providerId="LiveId" clId="{97738838-F8A1-4709-BDE9-FB67146B40DA}" dt="2020-10-18T09:11:46.712" v="778" actId="26606"/>
          <ac:spMkLst>
            <pc:docMk/>
            <pc:sldMk cId="1322453518" sldId="273"/>
            <ac:spMk id="5" creationId="{E3C919A3-A561-4F06-BF73-CE9538CF3249}"/>
          </ac:spMkLst>
        </pc:spChg>
        <pc:spChg chg="mod ord">
          <ac:chgData name="Konstantina Chouta" userId="7b453ea0577f0fac" providerId="LiveId" clId="{97738838-F8A1-4709-BDE9-FB67146B40DA}" dt="2020-10-18T09:11:46.712" v="778" actId="26606"/>
          <ac:spMkLst>
            <pc:docMk/>
            <pc:sldMk cId="1322453518" sldId="273"/>
            <ac:spMk id="6" creationId="{3B33CD41-9FF2-4E12-A0B0-0124B22B1F82}"/>
          </ac:spMkLst>
        </pc:spChg>
        <pc:spChg chg="add del mod ord">
          <ac:chgData name="Konstantina Chouta" userId="7b453ea0577f0fac" providerId="LiveId" clId="{97738838-F8A1-4709-BDE9-FB67146B40DA}" dt="2020-10-18T09:09:11.245" v="758" actId="700"/>
          <ac:spMkLst>
            <pc:docMk/>
            <pc:sldMk cId="1322453518" sldId="273"/>
            <ac:spMk id="7" creationId="{0F5B1320-6438-4471-BB98-CB17960DCE42}"/>
          </ac:spMkLst>
        </pc:spChg>
        <pc:spChg chg="del">
          <ac:chgData name="Konstantina Chouta" userId="7b453ea0577f0fac" providerId="LiveId" clId="{97738838-F8A1-4709-BDE9-FB67146B40DA}" dt="2020-10-18T08:57:55.591" v="608" actId="478"/>
          <ac:spMkLst>
            <pc:docMk/>
            <pc:sldMk cId="1322453518" sldId="273"/>
            <ac:spMk id="8" creationId="{46C1FD80-04EC-43C1-A07D-E24D800A7EDC}"/>
          </ac:spMkLst>
        </pc:spChg>
        <pc:spChg chg="add del mod ord">
          <ac:chgData name="Konstantina Chouta" userId="7b453ea0577f0fac" providerId="LiveId" clId="{97738838-F8A1-4709-BDE9-FB67146B40DA}" dt="2020-10-18T09:11:43.098" v="769" actId="700"/>
          <ac:spMkLst>
            <pc:docMk/>
            <pc:sldMk cId="1322453518" sldId="273"/>
            <ac:spMk id="9" creationId="{5F39321F-7493-4047-AA3F-14A254EA0D15}"/>
          </ac:spMkLst>
        </pc:spChg>
        <pc:spChg chg="add del">
          <ac:chgData name="Konstantina Chouta" userId="7b453ea0577f0fac" providerId="LiveId" clId="{97738838-F8A1-4709-BDE9-FB67146B40DA}" dt="2020-10-18T09:11:46.712" v="778" actId="26606"/>
          <ac:spMkLst>
            <pc:docMk/>
            <pc:sldMk cId="1322453518" sldId="273"/>
            <ac:spMk id="11" creationId="{52C0B2E1-0268-42EC-ABD3-94F81A05BCBD}"/>
          </ac:spMkLst>
        </pc:spChg>
        <pc:spChg chg="add del">
          <ac:chgData name="Konstantina Chouta" userId="7b453ea0577f0fac" providerId="LiveId" clId="{97738838-F8A1-4709-BDE9-FB67146B40DA}" dt="2020-10-18T09:11:46.712" v="778" actId="26606"/>
          <ac:spMkLst>
            <pc:docMk/>
            <pc:sldMk cId="1322453518" sldId="273"/>
            <ac:spMk id="13" creationId="{7D2256B4-48EA-40FC-BBC0-AA1EE6E0080C}"/>
          </ac:spMkLst>
        </pc:spChg>
        <pc:spChg chg="del">
          <ac:chgData name="Konstantina Chouta" userId="7b453ea0577f0fac" providerId="LiveId" clId="{97738838-F8A1-4709-BDE9-FB67146B40DA}" dt="2020-10-18T08:57:55.591" v="608" actId="478"/>
          <ac:spMkLst>
            <pc:docMk/>
            <pc:sldMk cId="1322453518" sldId="273"/>
            <ac:spMk id="14" creationId="{1BADAA48-CDB5-4E88-8D66-C14CD2724432}"/>
          </ac:spMkLst>
        </pc:spChg>
        <pc:spChg chg="del">
          <ac:chgData name="Konstantina Chouta" userId="7b453ea0577f0fac" providerId="LiveId" clId="{97738838-F8A1-4709-BDE9-FB67146B40DA}" dt="2020-10-18T08:57:55.591" v="608" actId="478"/>
          <ac:spMkLst>
            <pc:docMk/>
            <pc:sldMk cId="1322453518" sldId="273"/>
            <ac:spMk id="16" creationId="{1621DD26-A1F1-4592-B8B8-543B53FF0EC5}"/>
          </ac:spMkLst>
        </pc:spChg>
        <pc:spChg chg="add del">
          <ac:chgData name="Konstantina Chouta" userId="7b453ea0577f0fac" providerId="LiveId" clId="{97738838-F8A1-4709-BDE9-FB67146B40DA}" dt="2020-10-18T09:11:46.712" v="778" actId="26606"/>
          <ac:spMkLst>
            <pc:docMk/>
            <pc:sldMk cId="1322453518" sldId="273"/>
            <ac:spMk id="17" creationId="{8C6E698C-8155-4B8B-BDC9-B7299772B509}"/>
          </ac:spMkLst>
        </pc:spChg>
        <pc:spChg chg="del">
          <ac:chgData name="Konstantina Chouta" userId="7b453ea0577f0fac" providerId="LiveId" clId="{97738838-F8A1-4709-BDE9-FB67146B40DA}" dt="2020-10-18T08:57:57.450" v="609" actId="478"/>
          <ac:spMkLst>
            <pc:docMk/>
            <pc:sldMk cId="1322453518" sldId="273"/>
            <ac:spMk id="18" creationId="{FA86B8B9-1E71-4968-94FF-FFF547634077}"/>
          </ac:spMkLst>
        </pc:spChg>
        <pc:spChg chg="del">
          <ac:chgData name="Konstantina Chouta" userId="7b453ea0577f0fac" providerId="LiveId" clId="{97738838-F8A1-4709-BDE9-FB67146B40DA}" dt="2020-10-18T08:57:57.450" v="609" actId="478"/>
          <ac:spMkLst>
            <pc:docMk/>
            <pc:sldMk cId="1322453518" sldId="273"/>
            <ac:spMk id="20" creationId="{70296202-2226-45E4-A63D-7A3C820962EE}"/>
          </ac:spMkLst>
        </pc:spChg>
        <pc:spChg chg="add del">
          <ac:chgData name="Konstantina Chouta" userId="7b453ea0577f0fac" providerId="LiveId" clId="{97738838-F8A1-4709-BDE9-FB67146B40DA}" dt="2020-10-18T09:11:46.712" v="778" actId="26606"/>
          <ac:spMkLst>
            <pc:docMk/>
            <pc:sldMk cId="1322453518" sldId="273"/>
            <ac:spMk id="21" creationId="{A05250E5-90D0-4E41-B9BD-FF661DE54040}"/>
          </ac:spMkLst>
        </pc:spChg>
        <pc:spChg chg="del">
          <ac:chgData name="Konstantina Chouta" userId="7b453ea0577f0fac" providerId="LiveId" clId="{97738838-F8A1-4709-BDE9-FB67146B40DA}" dt="2020-10-18T08:57:57.450" v="609" actId="478"/>
          <ac:spMkLst>
            <pc:docMk/>
            <pc:sldMk cId="1322453518" sldId="273"/>
            <ac:spMk id="22" creationId="{FB75BE56-6C8A-4833-B812-385EB742FD25}"/>
          </ac:spMkLst>
        </pc:spChg>
        <pc:spChg chg="del">
          <ac:chgData name="Konstantina Chouta" userId="7b453ea0577f0fac" providerId="LiveId" clId="{97738838-F8A1-4709-BDE9-FB67146B40DA}" dt="2020-10-18T08:57:55.591" v="608" actId="478"/>
          <ac:spMkLst>
            <pc:docMk/>
            <pc:sldMk cId="1322453518" sldId="273"/>
            <ac:spMk id="24" creationId="{D086FA1E-A180-439E-9FE6-6942DD84268E}"/>
          </ac:spMkLst>
        </pc:spChg>
        <pc:spChg chg="del">
          <ac:chgData name="Konstantina Chouta" userId="7b453ea0577f0fac" providerId="LiveId" clId="{97738838-F8A1-4709-BDE9-FB67146B40DA}" dt="2020-10-18T08:57:55.591" v="608" actId="478"/>
          <ac:spMkLst>
            <pc:docMk/>
            <pc:sldMk cId="1322453518" sldId="273"/>
            <ac:spMk id="26" creationId="{46867658-7DCD-4535-8A6A-48ED364BC714}"/>
          </ac:spMkLst>
        </pc:spChg>
        <pc:cxnChg chg="add del">
          <ac:chgData name="Konstantina Chouta" userId="7b453ea0577f0fac" providerId="LiveId" clId="{97738838-F8A1-4709-BDE9-FB67146B40DA}" dt="2020-10-18T09:11:46.712" v="778" actId="26606"/>
          <ac:cxnSpMkLst>
            <pc:docMk/>
            <pc:sldMk cId="1322453518" sldId="273"/>
            <ac:cxnSpMk id="15" creationId="{3D44BCCA-102D-4A9D-B1E4-2450CAF0B05E}"/>
          </ac:cxnSpMkLst>
        </pc:cxnChg>
        <pc:cxnChg chg="add del">
          <ac:chgData name="Konstantina Chouta" userId="7b453ea0577f0fac" providerId="LiveId" clId="{97738838-F8A1-4709-BDE9-FB67146B40DA}" dt="2020-10-18T09:11:46.712" v="778" actId="26606"/>
          <ac:cxnSpMkLst>
            <pc:docMk/>
            <pc:sldMk cId="1322453518" sldId="273"/>
            <ac:cxnSpMk id="19" creationId="{09525C9A-1972-4836-BA7A-706C946EF4DA}"/>
          </ac:cxnSpMkLst>
        </pc:cxnChg>
      </pc:sldChg>
      <pc:sldChg chg="addSp delSp modSp mod addAnim delAnim">
        <pc:chgData name="Konstantina Chouta" userId="7b453ea0577f0fac" providerId="LiveId" clId="{97738838-F8A1-4709-BDE9-FB67146B40DA}" dt="2020-10-18T09:12:08.383" v="781" actId="2711"/>
        <pc:sldMkLst>
          <pc:docMk/>
          <pc:sldMk cId="507767924" sldId="274"/>
        </pc:sldMkLst>
        <pc:spChg chg="mod">
          <ac:chgData name="Konstantina Chouta" userId="7b453ea0577f0fac" providerId="LiveId" clId="{97738838-F8A1-4709-BDE9-FB67146B40DA}" dt="2020-10-18T09:12:08.383" v="781" actId="2711"/>
          <ac:spMkLst>
            <pc:docMk/>
            <pc:sldMk cId="507767924" sldId="274"/>
            <ac:spMk id="2" creationId="{3B114011-137A-48DB-A9AD-4D533F617E68}"/>
          </ac:spMkLst>
        </pc:spChg>
        <pc:spChg chg="add del">
          <ac:chgData name="Konstantina Chouta" userId="7b453ea0577f0fac" providerId="LiveId" clId="{97738838-F8A1-4709-BDE9-FB67146B40DA}" dt="2020-10-18T09:11:58.932" v="779" actId="478"/>
          <ac:spMkLst>
            <pc:docMk/>
            <pc:sldMk cId="507767924" sldId="274"/>
            <ac:spMk id="3" creationId="{4A1D2516-6BAD-46D3-8E26-80E47ACF5D83}"/>
          </ac:spMkLst>
        </pc:spChg>
        <pc:spChg chg="mod">
          <ac:chgData name="Konstantina Chouta" userId="7b453ea0577f0fac" providerId="LiveId" clId="{97738838-F8A1-4709-BDE9-FB67146B40DA}" dt="2020-10-18T09:12:08.383" v="781" actId="2711"/>
          <ac:spMkLst>
            <pc:docMk/>
            <pc:sldMk cId="507767924" sldId="274"/>
            <ac:spMk id="4" creationId="{DC45AD9A-33BA-445B-8DD0-F94E88E304A8}"/>
          </ac:spMkLst>
        </pc:spChg>
        <pc:spChg chg="mod">
          <ac:chgData name="Konstantina Chouta" userId="7b453ea0577f0fac" providerId="LiveId" clId="{97738838-F8A1-4709-BDE9-FB67146B40DA}" dt="2020-10-18T09:12:08.383" v="781" actId="2711"/>
          <ac:spMkLst>
            <pc:docMk/>
            <pc:sldMk cId="507767924" sldId="274"/>
            <ac:spMk id="5" creationId="{E3C919A3-A561-4F06-BF73-CE9538CF3249}"/>
          </ac:spMkLst>
        </pc:spChg>
        <pc:spChg chg="mod">
          <ac:chgData name="Konstantina Chouta" userId="7b453ea0577f0fac" providerId="LiveId" clId="{97738838-F8A1-4709-BDE9-FB67146B40DA}" dt="2020-10-18T09:12:08.383" v="781" actId="2711"/>
          <ac:spMkLst>
            <pc:docMk/>
            <pc:sldMk cId="507767924" sldId="274"/>
            <ac:spMk id="6" creationId="{3B33CD41-9FF2-4E12-A0B0-0124B22B1F82}"/>
          </ac:spMkLst>
        </pc:spChg>
        <pc:spChg chg="add del">
          <ac:chgData name="Konstantina Chouta" userId="7b453ea0577f0fac" providerId="LiveId" clId="{97738838-F8A1-4709-BDE9-FB67146B40DA}" dt="2020-10-18T09:11:58.932" v="779" actId="478"/>
          <ac:spMkLst>
            <pc:docMk/>
            <pc:sldMk cId="507767924" sldId="274"/>
            <ac:spMk id="7" creationId="{756D66FA-8FE9-4E8C-9F03-CF1D0878B2DE}"/>
          </ac:spMkLst>
        </pc:spChg>
        <pc:spChg chg="add del">
          <ac:chgData name="Konstantina Chouta" userId="7b453ea0577f0fac" providerId="LiveId" clId="{97738838-F8A1-4709-BDE9-FB67146B40DA}" dt="2020-10-18T09:11:58.932" v="779" actId="478"/>
          <ac:spMkLst>
            <pc:docMk/>
            <pc:sldMk cId="507767924" sldId="274"/>
            <ac:spMk id="8" creationId="{FC2D74DC-7129-4E30-83AA-96D8F7158214}"/>
          </ac:spMkLst>
        </pc:spChg>
        <pc:spChg chg="add del">
          <ac:chgData name="Konstantina Chouta" userId="7b453ea0577f0fac" providerId="LiveId" clId="{97738838-F8A1-4709-BDE9-FB67146B40DA}" dt="2020-10-18T09:11:58.932" v="779" actId="478"/>
          <ac:spMkLst>
            <pc:docMk/>
            <pc:sldMk cId="507767924" sldId="274"/>
            <ac:spMk id="9" creationId="{E7BA1064-C3CC-4327-ADA7-60B4468ADBC0}"/>
          </ac:spMkLst>
        </pc:spChg>
        <pc:spChg chg="add del">
          <ac:chgData name="Konstantina Chouta" userId="7b453ea0577f0fac" providerId="LiveId" clId="{97738838-F8A1-4709-BDE9-FB67146B40DA}" dt="2020-10-18T09:12:03.434" v="780" actId="478"/>
          <ac:spMkLst>
            <pc:docMk/>
            <pc:sldMk cId="507767924" sldId="274"/>
            <ac:spMk id="11" creationId="{47539835-7FA9-4441-B560-0A9DB1FFF226}"/>
          </ac:spMkLst>
        </pc:spChg>
        <pc:spChg chg="add del">
          <ac:chgData name="Konstantina Chouta" userId="7b453ea0577f0fac" providerId="LiveId" clId="{97738838-F8A1-4709-BDE9-FB67146B40DA}" dt="2020-10-18T09:12:03.434" v="780" actId="478"/>
          <ac:spMkLst>
            <pc:docMk/>
            <pc:sldMk cId="507767924" sldId="274"/>
            <ac:spMk id="12" creationId="{1C5695CF-136F-4960-990A-7A1CC131946C}"/>
          </ac:spMkLst>
        </pc:spChg>
        <pc:spChg chg="add del">
          <ac:chgData name="Konstantina Chouta" userId="7b453ea0577f0fac" providerId="LiveId" clId="{97738838-F8A1-4709-BDE9-FB67146B40DA}" dt="2020-10-18T09:11:58.932" v="779" actId="478"/>
          <ac:spMkLst>
            <pc:docMk/>
            <pc:sldMk cId="507767924" sldId="274"/>
            <ac:spMk id="13" creationId="{27C38FCC-20B5-4CD8-A459-FFE3BEFACFF9}"/>
          </ac:spMkLst>
        </pc:spChg>
        <pc:spChg chg="add del">
          <ac:chgData name="Konstantina Chouta" userId="7b453ea0577f0fac" providerId="LiveId" clId="{97738838-F8A1-4709-BDE9-FB67146B40DA}" dt="2020-10-18T09:12:03.434" v="780" actId="478"/>
          <ac:spMkLst>
            <pc:docMk/>
            <pc:sldMk cId="507767924" sldId="274"/>
            <ac:spMk id="18" creationId="{FA86B8B9-1E71-4968-94FF-FFF547634077}"/>
          </ac:spMkLst>
        </pc:spChg>
        <pc:spChg chg="add del">
          <ac:chgData name="Konstantina Chouta" userId="7b453ea0577f0fac" providerId="LiveId" clId="{97738838-F8A1-4709-BDE9-FB67146B40DA}" dt="2020-10-18T09:12:03.434" v="780" actId="478"/>
          <ac:spMkLst>
            <pc:docMk/>
            <pc:sldMk cId="507767924" sldId="274"/>
            <ac:spMk id="22" creationId="{FB75BE56-6C8A-4833-B812-385EB742FD25}"/>
          </ac:spMkLst>
        </pc:spChg>
        <pc:spChg chg="add del">
          <ac:chgData name="Konstantina Chouta" userId="7b453ea0577f0fac" providerId="LiveId" clId="{97738838-F8A1-4709-BDE9-FB67146B40DA}" dt="2020-10-18T09:11:58.932" v="779" actId="478"/>
          <ac:spMkLst>
            <pc:docMk/>
            <pc:sldMk cId="507767924" sldId="274"/>
            <ac:spMk id="28" creationId="{2659D373-B5F3-4826-94AD-1CB8323E3EE4}"/>
          </ac:spMkLst>
        </pc:spChg>
      </pc:sldChg>
      <pc:sldChg chg="delSp modSp mod delAnim">
        <pc:chgData name="Konstantina Chouta" userId="7b453ea0577f0fac" providerId="LiveId" clId="{97738838-F8A1-4709-BDE9-FB67146B40DA}" dt="2020-10-18T13:21:27.693" v="3577" actId="20577"/>
        <pc:sldMkLst>
          <pc:docMk/>
          <pc:sldMk cId="2235058130" sldId="276"/>
        </pc:sldMkLst>
        <pc:spChg chg="mod">
          <ac:chgData name="Konstantina Chouta" userId="7b453ea0577f0fac" providerId="LiveId" clId="{97738838-F8A1-4709-BDE9-FB67146B40DA}" dt="2020-10-18T13:21:27.693" v="3577" actId="20577"/>
          <ac:spMkLst>
            <pc:docMk/>
            <pc:sldMk cId="2235058130" sldId="276"/>
            <ac:spMk id="2" creationId="{3B114011-137A-48DB-A9AD-4D533F617E68}"/>
          </ac:spMkLst>
        </pc:spChg>
        <pc:spChg chg="del">
          <ac:chgData name="Konstantina Chouta" userId="7b453ea0577f0fac" providerId="LiveId" clId="{97738838-F8A1-4709-BDE9-FB67146B40DA}" dt="2020-10-18T13:21:01.159" v="3562" actId="478"/>
          <ac:spMkLst>
            <pc:docMk/>
            <pc:sldMk cId="2235058130" sldId="276"/>
            <ac:spMk id="3" creationId="{6EEA5274-6684-4973-96DD-8E07553AA77F}"/>
          </ac:spMkLst>
        </pc:spChg>
        <pc:spChg chg="del">
          <ac:chgData name="Konstantina Chouta" userId="7b453ea0577f0fac" providerId="LiveId" clId="{97738838-F8A1-4709-BDE9-FB67146B40DA}" dt="2020-10-18T13:21:01.159" v="3562" actId="478"/>
          <ac:spMkLst>
            <pc:docMk/>
            <pc:sldMk cId="2235058130" sldId="276"/>
            <ac:spMk id="7" creationId="{8D534E96-33C6-4E8A-B78A-AD58B471C846}"/>
          </ac:spMkLst>
        </pc:spChg>
        <pc:spChg chg="del">
          <ac:chgData name="Konstantina Chouta" userId="7b453ea0577f0fac" providerId="LiveId" clId="{97738838-F8A1-4709-BDE9-FB67146B40DA}" dt="2020-10-18T13:21:01.159" v="3562" actId="478"/>
          <ac:spMkLst>
            <pc:docMk/>
            <pc:sldMk cId="2235058130" sldId="276"/>
            <ac:spMk id="8" creationId="{F413791E-5E68-49D6-B1A8-45AEB358FD2D}"/>
          </ac:spMkLst>
        </pc:spChg>
        <pc:spChg chg="del">
          <ac:chgData name="Konstantina Chouta" userId="7b453ea0577f0fac" providerId="LiveId" clId="{97738838-F8A1-4709-BDE9-FB67146B40DA}" dt="2020-10-18T13:21:01.159" v="3562" actId="478"/>
          <ac:spMkLst>
            <pc:docMk/>
            <pc:sldMk cId="2235058130" sldId="276"/>
            <ac:spMk id="9" creationId="{261BAD5E-1D1D-4B32-9869-9B9313DAA13A}"/>
          </ac:spMkLst>
        </pc:spChg>
        <pc:spChg chg="del">
          <ac:chgData name="Konstantina Chouta" userId="7b453ea0577f0fac" providerId="LiveId" clId="{97738838-F8A1-4709-BDE9-FB67146B40DA}" dt="2020-10-18T13:21:01.159" v="3562" actId="478"/>
          <ac:spMkLst>
            <pc:docMk/>
            <pc:sldMk cId="2235058130" sldId="276"/>
            <ac:spMk id="10" creationId="{BD60EC33-1142-4F90-BB83-B7E514C0ABC2}"/>
          </ac:spMkLst>
        </pc:spChg>
        <pc:spChg chg="del">
          <ac:chgData name="Konstantina Chouta" userId="7b453ea0577f0fac" providerId="LiveId" clId="{97738838-F8A1-4709-BDE9-FB67146B40DA}" dt="2020-10-18T13:21:01.159" v="3562" actId="478"/>
          <ac:spMkLst>
            <pc:docMk/>
            <pc:sldMk cId="2235058130" sldId="276"/>
            <ac:spMk id="11" creationId="{06D3CAB4-9554-4B2C-8DA5-6000CD9ECD12}"/>
          </ac:spMkLst>
        </pc:spChg>
        <pc:spChg chg="del">
          <ac:chgData name="Konstantina Chouta" userId="7b453ea0577f0fac" providerId="LiveId" clId="{97738838-F8A1-4709-BDE9-FB67146B40DA}" dt="2020-10-18T13:21:01.159" v="3562" actId="478"/>
          <ac:spMkLst>
            <pc:docMk/>
            <pc:sldMk cId="2235058130" sldId="276"/>
            <ac:spMk id="12" creationId="{442CF222-EEFF-4893-A838-F086E5E266E7}"/>
          </ac:spMkLst>
        </pc:spChg>
        <pc:spChg chg="del">
          <ac:chgData name="Konstantina Chouta" userId="7b453ea0577f0fac" providerId="LiveId" clId="{97738838-F8A1-4709-BDE9-FB67146B40DA}" dt="2020-10-18T13:21:01.159" v="3562" actId="478"/>
          <ac:spMkLst>
            <pc:docMk/>
            <pc:sldMk cId="2235058130" sldId="276"/>
            <ac:spMk id="13" creationId="{7CC0BDEF-F029-45C7-86F0-CC2F42D1CED6}"/>
          </ac:spMkLst>
        </pc:spChg>
        <pc:spChg chg="del">
          <ac:chgData name="Konstantina Chouta" userId="7b453ea0577f0fac" providerId="LiveId" clId="{97738838-F8A1-4709-BDE9-FB67146B40DA}" dt="2020-10-18T13:21:01.159" v="3562" actId="478"/>
          <ac:spMkLst>
            <pc:docMk/>
            <pc:sldMk cId="2235058130" sldId="276"/>
            <ac:spMk id="17" creationId="{4F4D5F68-F94A-482F-BBE7-6BC62EF9B42B}"/>
          </ac:spMkLst>
        </pc:spChg>
        <pc:spChg chg="del">
          <ac:chgData name="Konstantina Chouta" userId="7b453ea0577f0fac" providerId="LiveId" clId="{97738838-F8A1-4709-BDE9-FB67146B40DA}" dt="2020-10-18T13:21:02.640" v="3563" actId="478"/>
          <ac:spMkLst>
            <pc:docMk/>
            <pc:sldMk cId="2235058130" sldId="276"/>
            <ac:spMk id="22" creationId="{FB75BE56-6C8A-4833-B812-385EB742FD25}"/>
          </ac:spMkLst>
        </pc:spChg>
        <pc:spChg chg="del">
          <ac:chgData name="Konstantina Chouta" userId="7b453ea0577f0fac" providerId="LiveId" clId="{97738838-F8A1-4709-BDE9-FB67146B40DA}" dt="2020-10-18T13:21:01.159" v="3562" actId="478"/>
          <ac:spMkLst>
            <pc:docMk/>
            <pc:sldMk cId="2235058130" sldId="276"/>
            <ac:spMk id="28" creationId="{7E65A6FA-260A-4E41-9258-1DC4285AFAA1}"/>
          </ac:spMkLst>
        </pc:spChg>
      </pc:sldChg>
      <pc:sldChg chg="delSp modSp mod delAnim">
        <pc:chgData name="Konstantina Chouta" userId="7b453ea0577f0fac" providerId="LiveId" clId="{97738838-F8A1-4709-BDE9-FB67146B40DA}" dt="2020-10-19T10:14:08.454" v="18831" actId="20577"/>
        <pc:sldMkLst>
          <pc:docMk/>
          <pc:sldMk cId="1260365534" sldId="277"/>
        </pc:sldMkLst>
        <pc:spChg chg="mod">
          <ac:chgData name="Konstantina Chouta" userId="7b453ea0577f0fac" providerId="LiveId" clId="{97738838-F8A1-4709-BDE9-FB67146B40DA}" dt="2020-10-19T10:14:08.454" v="18831" actId="20577"/>
          <ac:spMkLst>
            <pc:docMk/>
            <pc:sldMk cId="1260365534" sldId="277"/>
            <ac:spMk id="2" creationId="{3B114011-137A-48DB-A9AD-4D533F617E68}"/>
          </ac:spMkLst>
        </pc:spChg>
        <pc:spChg chg="del">
          <ac:chgData name="Konstantina Chouta" userId="7b453ea0577f0fac" providerId="LiveId" clId="{97738838-F8A1-4709-BDE9-FB67146B40DA}" dt="2020-10-18T13:07:03.122" v="3082" actId="478"/>
          <ac:spMkLst>
            <pc:docMk/>
            <pc:sldMk cId="1260365534" sldId="277"/>
            <ac:spMk id="3" creationId="{07949280-A64F-4E52-BD44-C9B5A1B5B96B}"/>
          </ac:spMkLst>
        </pc:spChg>
        <pc:spChg chg="mod">
          <ac:chgData name="Konstantina Chouta" userId="7b453ea0577f0fac" providerId="LiveId" clId="{97738838-F8A1-4709-BDE9-FB67146B40DA}" dt="2020-10-18T13:07:07.082" v="3083" actId="2711"/>
          <ac:spMkLst>
            <pc:docMk/>
            <pc:sldMk cId="1260365534" sldId="277"/>
            <ac:spMk id="4" creationId="{DC45AD9A-33BA-445B-8DD0-F94E88E304A8}"/>
          </ac:spMkLst>
        </pc:spChg>
        <pc:spChg chg="mod">
          <ac:chgData name="Konstantina Chouta" userId="7b453ea0577f0fac" providerId="LiveId" clId="{97738838-F8A1-4709-BDE9-FB67146B40DA}" dt="2020-10-18T13:07:07.082" v="3083" actId="2711"/>
          <ac:spMkLst>
            <pc:docMk/>
            <pc:sldMk cId="1260365534" sldId="277"/>
            <ac:spMk id="5" creationId="{E3C919A3-A561-4F06-BF73-CE9538CF3249}"/>
          </ac:spMkLst>
        </pc:spChg>
        <pc:spChg chg="mod">
          <ac:chgData name="Konstantina Chouta" userId="7b453ea0577f0fac" providerId="LiveId" clId="{97738838-F8A1-4709-BDE9-FB67146B40DA}" dt="2020-10-18T13:07:07.082" v="3083" actId="2711"/>
          <ac:spMkLst>
            <pc:docMk/>
            <pc:sldMk cId="1260365534" sldId="277"/>
            <ac:spMk id="6" creationId="{3B33CD41-9FF2-4E12-A0B0-0124B22B1F82}"/>
          </ac:spMkLst>
        </pc:spChg>
        <pc:spChg chg="del">
          <ac:chgData name="Konstantina Chouta" userId="7b453ea0577f0fac" providerId="LiveId" clId="{97738838-F8A1-4709-BDE9-FB67146B40DA}" dt="2020-10-18T13:07:03.122" v="3082" actId="478"/>
          <ac:spMkLst>
            <pc:docMk/>
            <pc:sldMk cId="1260365534" sldId="277"/>
            <ac:spMk id="7" creationId="{31805A48-8D59-4E3C-B3F7-794764FC6478}"/>
          </ac:spMkLst>
        </pc:spChg>
        <pc:spChg chg="del">
          <ac:chgData name="Konstantina Chouta" userId="7b453ea0577f0fac" providerId="LiveId" clId="{97738838-F8A1-4709-BDE9-FB67146B40DA}" dt="2020-10-18T13:07:03.122" v="3082" actId="478"/>
          <ac:spMkLst>
            <pc:docMk/>
            <pc:sldMk cId="1260365534" sldId="277"/>
            <ac:spMk id="8" creationId="{B22B1247-492C-4E4F-BEA6-E4E808DDAC86}"/>
          </ac:spMkLst>
        </pc:spChg>
        <pc:spChg chg="del">
          <ac:chgData name="Konstantina Chouta" userId="7b453ea0577f0fac" providerId="LiveId" clId="{97738838-F8A1-4709-BDE9-FB67146B40DA}" dt="2020-10-18T13:07:03.122" v="3082" actId="478"/>
          <ac:spMkLst>
            <pc:docMk/>
            <pc:sldMk cId="1260365534" sldId="277"/>
            <ac:spMk id="9" creationId="{E3CB7638-6E64-4166-A85F-151CCF1A7219}"/>
          </ac:spMkLst>
        </pc:spChg>
        <pc:spChg chg="del">
          <ac:chgData name="Konstantina Chouta" userId="7b453ea0577f0fac" providerId="LiveId" clId="{97738838-F8A1-4709-BDE9-FB67146B40DA}" dt="2020-10-18T13:07:03.122" v="3082" actId="478"/>
          <ac:spMkLst>
            <pc:docMk/>
            <pc:sldMk cId="1260365534" sldId="277"/>
            <ac:spMk id="10" creationId="{2DDC15A7-70FF-4CE9-9F08-E250B491327D}"/>
          </ac:spMkLst>
        </pc:spChg>
        <pc:spChg chg="del">
          <ac:chgData name="Konstantina Chouta" userId="7b453ea0577f0fac" providerId="LiveId" clId="{97738838-F8A1-4709-BDE9-FB67146B40DA}" dt="2020-10-18T13:07:03.122" v="3082" actId="478"/>
          <ac:spMkLst>
            <pc:docMk/>
            <pc:sldMk cId="1260365534" sldId="277"/>
            <ac:spMk id="11" creationId="{8998A169-48F9-4A23-90C6-F192CCF1B035}"/>
          </ac:spMkLst>
        </pc:spChg>
        <pc:spChg chg="del">
          <ac:chgData name="Konstantina Chouta" userId="7b453ea0577f0fac" providerId="LiveId" clId="{97738838-F8A1-4709-BDE9-FB67146B40DA}" dt="2020-10-18T13:07:03.122" v="3082" actId="478"/>
          <ac:spMkLst>
            <pc:docMk/>
            <pc:sldMk cId="1260365534" sldId="277"/>
            <ac:spMk id="12" creationId="{3B6793E4-56DE-49DB-B6C4-3864A5431F92}"/>
          </ac:spMkLst>
        </pc:spChg>
        <pc:spChg chg="del">
          <ac:chgData name="Konstantina Chouta" userId="7b453ea0577f0fac" providerId="LiveId" clId="{97738838-F8A1-4709-BDE9-FB67146B40DA}" dt="2020-10-18T13:07:03.122" v="3082" actId="478"/>
          <ac:spMkLst>
            <pc:docMk/>
            <pc:sldMk cId="1260365534" sldId="277"/>
            <ac:spMk id="13" creationId="{BF54F924-F9C1-4DA3-A38B-DDEE4E747745}"/>
          </ac:spMkLst>
        </pc:spChg>
        <pc:spChg chg="del">
          <ac:chgData name="Konstantina Chouta" userId="7b453ea0577f0fac" providerId="LiveId" clId="{97738838-F8A1-4709-BDE9-FB67146B40DA}" dt="2020-10-18T13:07:03.122" v="3082" actId="478"/>
          <ac:spMkLst>
            <pc:docMk/>
            <pc:sldMk cId="1260365534" sldId="277"/>
            <ac:spMk id="15" creationId="{A7B1B311-35A7-45F3-8645-6F813073F5FF}"/>
          </ac:spMkLst>
        </pc:spChg>
        <pc:spChg chg="del">
          <ac:chgData name="Konstantina Chouta" userId="7b453ea0577f0fac" providerId="LiveId" clId="{97738838-F8A1-4709-BDE9-FB67146B40DA}" dt="2020-10-18T13:07:03.122" v="3082" actId="478"/>
          <ac:spMkLst>
            <pc:docMk/>
            <pc:sldMk cId="1260365534" sldId="277"/>
            <ac:spMk id="17" creationId="{56C4A200-C8EE-4F12-A9B8-5823A849DC22}"/>
          </ac:spMkLst>
        </pc:spChg>
        <pc:spChg chg="del">
          <ac:chgData name="Konstantina Chouta" userId="7b453ea0577f0fac" providerId="LiveId" clId="{97738838-F8A1-4709-BDE9-FB67146B40DA}" dt="2020-10-18T13:07:03.122" v="3082" actId="478"/>
          <ac:spMkLst>
            <pc:docMk/>
            <pc:sldMk cId="1260365534" sldId="277"/>
            <ac:spMk id="22" creationId="{FB75BE56-6C8A-4833-B812-385EB742FD25}"/>
          </ac:spMkLst>
        </pc:spChg>
        <pc:spChg chg="del">
          <ac:chgData name="Konstantina Chouta" userId="7b453ea0577f0fac" providerId="LiveId" clId="{97738838-F8A1-4709-BDE9-FB67146B40DA}" dt="2020-10-18T13:07:03.122" v="3082" actId="478"/>
          <ac:spMkLst>
            <pc:docMk/>
            <pc:sldMk cId="1260365534" sldId="277"/>
            <ac:spMk id="28" creationId="{605403A8-F858-48E5-A5AA-AD54B4FD89CB}"/>
          </ac:spMkLst>
        </pc:spChg>
      </pc:sldChg>
      <pc:sldChg chg="delSp modSp mod delAnim">
        <pc:chgData name="Konstantina Chouta" userId="7b453ea0577f0fac" providerId="LiveId" clId="{97738838-F8A1-4709-BDE9-FB67146B40DA}" dt="2020-10-18T09:20:13.856" v="1037" actId="2711"/>
        <pc:sldMkLst>
          <pc:docMk/>
          <pc:sldMk cId="3351041120" sldId="278"/>
        </pc:sldMkLst>
        <pc:spChg chg="mod">
          <ac:chgData name="Konstantina Chouta" userId="7b453ea0577f0fac" providerId="LiveId" clId="{97738838-F8A1-4709-BDE9-FB67146B40DA}" dt="2020-10-18T09:20:13.856" v="1037" actId="2711"/>
          <ac:spMkLst>
            <pc:docMk/>
            <pc:sldMk cId="3351041120" sldId="278"/>
            <ac:spMk id="2" creationId="{3B114011-137A-48DB-A9AD-4D533F617E68}"/>
          </ac:spMkLst>
        </pc:spChg>
        <pc:spChg chg="del">
          <ac:chgData name="Konstantina Chouta" userId="7b453ea0577f0fac" providerId="LiveId" clId="{97738838-F8A1-4709-BDE9-FB67146B40DA}" dt="2020-10-18T09:20:04.998" v="1035" actId="478"/>
          <ac:spMkLst>
            <pc:docMk/>
            <pc:sldMk cId="3351041120" sldId="278"/>
            <ac:spMk id="3" creationId="{7631B1CF-63CF-40A5-A248-06746EC3D66A}"/>
          </ac:spMkLst>
        </pc:spChg>
        <pc:spChg chg="mod">
          <ac:chgData name="Konstantina Chouta" userId="7b453ea0577f0fac" providerId="LiveId" clId="{97738838-F8A1-4709-BDE9-FB67146B40DA}" dt="2020-10-18T09:20:13.856" v="1037" actId="2711"/>
          <ac:spMkLst>
            <pc:docMk/>
            <pc:sldMk cId="3351041120" sldId="278"/>
            <ac:spMk id="4" creationId="{DC45AD9A-33BA-445B-8DD0-F94E88E304A8}"/>
          </ac:spMkLst>
        </pc:spChg>
        <pc:spChg chg="mod">
          <ac:chgData name="Konstantina Chouta" userId="7b453ea0577f0fac" providerId="LiveId" clId="{97738838-F8A1-4709-BDE9-FB67146B40DA}" dt="2020-10-18T09:20:13.856" v="1037" actId="2711"/>
          <ac:spMkLst>
            <pc:docMk/>
            <pc:sldMk cId="3351041120" sldId="278"/>
            <ac:spMk id="5" creationId="{E3C919A3-A561-4F06-BF73-CE9538CF3249}"/>
          </ac:spMkLst>
        </pc:spChg>
        <pc:spChg chg="mod">
          <ac:chgData name="Konstantina Chouta" userId="7b453ea0577f0fac" providerId="LiveId" clId="{97738838-F8A1-4709-BDE9-FB67146B40DA}" dt="2020-10-18T09:20:13.856" v="1037" actId="2711"/>
          <ac:spMkLst>
            <pc:docMk/>
            <pc:sldMk cId="3351041120" sldId="278"/>
            <ac:spMk id="6" creationId="{3B33CD41-9FF2-4E12-A0B0-0124B22B1F82}"/>
          </ac:spMkLst>
        </pc:spChg>
        <pc:spChg chg="del">
          <ac:chgData name="Konstantina Chouta" userId="7b453ea0577f0fac" providerId="LiveId" clId="{97738838-F8A1-4709-BDE9-FB67146B40DA}" dt="2020-10-18T09:20:04.998" v="1035" actId="478"/>
          <ac:spMkLst>
            <pc:docMk/>
            <pc:sldMk cId="3351041120" sldId="278"/>
            <ac:spMk id="7" creationId="{0FD04AB8-A7D2-4EE3-8399-0361B6E6750B}"/>
          </ac:spMkLst>
        </pc:spChg>
        <pc:spChg chg="del">
          <ac:chgData name="Konstantina Chouta" userId="7b453ea0577f0fac" providerId="LiveId" clId="{97738838-F8A1-4709-BDE9-FB67146B40DA}" dt="2020-10-18T09:20:04.998" v="1035" actId="478"/>
          <ac:spMkLst>
            <pc:docMk/>
            <pc:sldMk cId="3351041120" sldId="278"/>
            <ac:spMk id="8" creationId="{D8A7AE2C-01B8-42AE-99D0-E6ACB7480213}"/>
          </ac:spMkLst>
        </pc:spChg>
        <pc:spChg chg="del">
          <ac:chgData name="Konstantina Chouta" userId="7b453ea0577f0fac" providerId="LiveId" clId="{97738838-F8A1-4709-BDE9-FB67146B40DA}" dt="2020-10-18T09:20:04.998" v="1035" actId="478"/>
          <ac:spMkLst>
            <pc:docMk/>
            <pc:sldMk cId="3351041120" sldId="278"/>
            <ac:spMk id="9" creationId="{686DDEA2-4B7D-4AB6-A1CA-2ABF5C9B1C4F}"/>
          </ac:spMkLst>
        </pc:spChg>
        <pc:spChg chg="del">
          <ac:chgData name="Konstantina Chouta" userId="7b453ea0577f0fac" providerId="LiveId" clId="{97738838-F8A1-4709-BDE9-FB67146B40DA}" dt="2020-10-18T09:20:04.998" v="1035" actId="478"/>
          <ac:spMkLst>
            <pc:docMk/>
            <pc:sldMk cId="3351041120" sldId="278"/>
            <ac:spMk id="10" creationId="{01D5A67D-21CE-47E9-8716-0F8E307253B0}"/>
          </ac:spMkLst>
        </pc:spChg>
        <pc:spChg chg="del">
          <ac:chgData name="Konstantina Chouta" userId="7b453ea0577f0fac" providerId="LiveId" clId="{97738838-F8A1-4709-BDE9-FB67146B40DA}" dt="2020-10-18T09:20:04.998" v="1035" actId="478"/>
          <ac:spMkLst>
            <pc:docMk/>
            <pc:sldMk cId="3351041120" sldId="278"/>
            <ac:spMk id="11" creationId="{3A7DCC83-33C2-446F-B72D-C481B2B73129}"/>
          </ac:spMkLst>
        </pc:spChg>
        <pc:spChg chg="del">
          <ac:chgData name="Konstantina Chouta" userId="7b453ea0577f0fac" providerId="LiveId" clId="{97738838-F8A1-4709-BDE9-FB67146B40DA}" dt="2020-10-18T09:20:04.998" v="1035" actId="478"/>
          <ac:spMkLst>
            <pc:docMk/>
            <pc:sldMk cId="3351041120" sldId="278"/>
            <ac:spMk id="12" creationId="{3B48197F-D818-41F6-A9E9-250CFF4D8C62}"/>
          </ac:spMkLst>
        </pc:spChg>
        <pc:spChg chg="del">
          <ac:chgData name="Konstantina Chouta" userId="7b453ea0577f0fac" providerId="LiveId" clId="{97738838-F8A1-4709-BDE9-FB67146B40DA}" dt="2020-10-18T09:20:04.998" v="1035" actId="478"/>
          <ac:spMkLst>
            <pc:docMk/>
            <pc:sldMk cId="3351041120" sldId="278"/>
            <ac:spMk id="13" creationId="{E14BF42F-E700-4359-B615-4DA9D39B66E3}"/>
          </ac:spMkLst>
        </pc:spChg>
        <pc:spChg chg="del">
          <ac:chgData name="Konstantina Chouta" userId="7b453ea0577f0fac" providerId="LiveId" clId="{97738838-F8A1-4709-BDE9-FB67146B40DA}" dt="2020-10-18T09:20:04.998" v="1035" actId="478"/>
          <ac:spMkLst>
            <pc:docMk/>
            <pc:sldMk cId="3351041120" sldId="278"/>
            <ac:spMk id="14" creationId="{F5D39246-446C-4781-8181-0573E70E6B5A}"/>
          </ac:spMkLst>
        </pc:spChg>
        <pc:spChg chg="del">
          <ac:chgData name="Konstantina Chouta" userId="7b453ea0577f0fac" providerId="LiveId" clId="{97738838-F8A1-4709-BDE9-FB67146B40DA}" dt="2020-10-18T09:20:04.998" v="1035" actId="478"/>
          <ac:spMkLst>
            <pc:docMk/>
            <pc:sldMk cId="3351041120" sldId="278"/>
            <ac:spMk id="16" creationId="{15C33DB4-78B9-4EF2-9287-A84232FF3A74}"/>
          </ac:spMkLst>
        </pc:spChg>
        <pc:spChg chg="del">
          <ac:chgData name="Konstantina Chouta" userId="7b453ea0577f0fac" providerId="LiveId" clId="{97738838-F8A1-4709-BDE9-FB67146B40DA}" dt="2020-10-18T09:20:04.998" v="1035" actId="478"/>
          <ac:spMkLst>
            <pc:docMk/>
            <pc:sldMk cId="3351041120" sldId="278"/>
            <ac:spMk id="18" creationId="{FA86B8B9-1E71-4968-94FF-FFF547634077}"/>
          </ac:spMkLst>
        </pc:spChg>
        <pc:spChg chg="del">
          <ac:chgData name="Konstantina Chouta" userId="7b453ea0577f0fac" providerId="LiveId" clId="{97738838-F8A1-4709-BDE9-FB67146B40DA}" dt="2020-10-18T09:20:04.998" v="1035" actId="478"/>
          <ac:spMkLst>
            <pc:docMk/>
            <pc:sldMk cId="3351041120" sldId="278"/>
            <ac:spMk id="20" creationId="{B5B76823-5FAF-4723-9D18-DE93E0BDB655}"/>
          </ac:spMkLst>
        </pc:spChg>
        <pc:spChg chg="del">
          <ac:chgData name="Konstantina Chouta" userId="7b453ea0577f0fac" providerId="LiveId" clId="{97738838-F8A1-4709-BDE9-FB67146B40DA}" dt="2020-10-18T09:20:04.998" v="1035" actId="478"/>
          <ac:spMkLst>
            <pc:docMk/>
            <pc:sldMk cId="3351041120" sldId="278"/>
            <ac:spMk id="22" creationId="{FB75BE56-6C8A-4833-B812-385EB742FD25}"/>
          </ac:spMkLst>
        </pc:spChg>
        <pc:spChg chg="del">
          <ac:chgData name="Konstantina Chouta" userId="7b453ea0577f0fac" providerId="LiveId" clId="{97738838-F8A1-4709-BDE9-FB67146B40DA}" dt="2020-10-18T09:20:04.998" v="1035" actId="478"/>
          <ac:spMkLst>
            <pc:docMk/>
            <pc:sldMk cId="3351041120" sldId="278"/>
            <ac:spMk id="28" creationId="{E70113F5-84B1-4777-8456-1233239D7E6C}"/>
          </ac:spMkLst>
        </pc:spChg>
      </pc:sldChg>
      <pc:sldChg chg="addSp delSp modSp mod setBg modClrScheme modAnim chgLayout modNotesTx">
        <pc:chgData name="Konstantina Chouta" userId="7b453ea0577f0fac" providerId="LiveId" clId="{97738838-F8A1-4709-BDE9-FB67146B40DA}" dt="2020-10-18T23:52:16.599" v="9637" actId="20577"/>
        <pc:sldMkLst>
          <pc:docMk/>
          <pc:sldMk cId="3138841768" sldId="281"/>
        </pc:sldMkLst>
        <pc:spChg chg="mod ord">
          <ac:chgData name="Konstantina Chouta" userId="7b453ea0577f0fac" providerId="LiveId" clId="{97738838-F8A1-4709-BDE9-FB67146B40DA}" dt="2020-10-18T09:04:55.235" v="701" actId="2711"/>
          <ac:spMkLst>
            <pc:docMk/>
            <pc:sldMk cId="3138841768" sldId="281"/>
            <ac:spMk id="2" creationId="{B9260C8B-663F-4B1F-8FA3-0EB4592DDAC3}"/>
          </ac:spMkLst>
        </pc:spChg>
        <pc:spChg chg="del">
          <ac:chgData name="Konstantina Chouta" userId="7b453ea0577f0fac" providerId="LiveId" clId="{97738838-F8A1-4709-BDE9-FB67146B40DA}" dt="2020-10-18T09:01:13.610" v="635" actId="478"/>
          <ac:spMkLst>
            <pc:docMk/>
            <pc:sldMk cId="3138841768" sldId="281"/>
            <ac:spMk id="15" creationId="{86DB313A-7B68-4919-8615-BEBE28AE5210}"/>
          </ac:spMkLst>
        </pc:spChg>
        <pc:spChg chg="del">
          <ac:chgData name="Konstantina Chouta" userId="7b453ea0577f0fac" providerId="LiveId" clId="{97738838-F8A1-4709-BDE9-FB67146B40DA}" dt="2020-10-18T09:01:13.610" v="635" actId="478"/>
          <ac:spMkLst>
            <pc:docMk/>
            <pc:sldMk cId="3138841768" sldId="281"/>
            <ac:spMk id="16" creationId="{FDE3F9EA-9E9A-4E49-9302-09A4769E64EA}"/>
          </ac:spMkLst>
        </pc:spChg>
        <pc:spChg chg="del">
          <ac:chgData name="Konstantina Chouta" userId="7b453ea0577f0fac" providerId="LiveId" clId="{97738838-F8A1-4709-BDE9-FB67146B40DA}" dt="2020-10-18T09:01:13.610" v="635" actId="478"/>
          <ac:spMkLst>
            <pc:docMk/>
            <pc:sldMk cId="3138841768" sldId="281"/>
            <ac:spMk id="17" creationId="{C0489482-D16D-47FE-88EC-D7FE6EE27B51}"/>
          </ac:spMkLst>
        </pc:spChg>
        <pc:spChg chg="mod ord">
          <ac:chgData name="Konstantina Chouta" userId="7b453ea0577f0fac" providerId="LiveId" clId="{97738838-F8A1-4709-BDE9-FB67146B40DA}" dt="2020-10-18T23:49:52.865" v="9446" actId="20577"/>
          <ac:spMkLst>
            <pc:docMk/>
            <pc:sldMk cId="3138841768" sldId="281"/>
            <ac:spMk id="18" creationId="{57537875-AA13-4F80-9B28-5105751BBCBD}"/>
          </ac:spMkLst>
        </pc:spChg>
        <pc:spChg chg="del">
          <ac:chgData name="Konstantina Chouta" userId="7b453ea0577f0fac" providerId="LiveId" clId="{97738838-F8A1-4709-BDE9-FB67146B40DA}" dt="2020-10-18T09:01:13.610" v="635" actId="478"/>
          <ac:spMkLst>
            <pc:docMk/>
            <pc:sldMk cId="3138841768" sldId="281"/>
            <ac:spMk id="19" creationId="{A4C58A57-EAE4-4076-B1EE-D2F5CA7B27FB}"/>
          </ac:spMkLst>
        </pc:spChg>
        <pc:spChg chg="del">
          <ac:chgData name="Konstantina Chouta" userId="7b453ea0577f0fac" providerId="LiveId" clId="{97738838-F8A1-4709-BDE9-FB67146B40DA}" dt="2020-10-18T09:01:13.610" v="635" actId="478"/>
          <ac:spMkLst>
            <pc:docMk/>
            <pc:sldMk cId="3138841768" sldId="281"/>
            <ac:spMk id="20" creationId="{FE40E342-D4E0-4EDA-8B94-1B69DBF026BA}"/>
          </ac:spMkLst>
        </pc:spChg>
        <pc:spChg chg="del">
          <ac:chgData name="Konstantina Chouta" userId="7b453ea0577f0fac" providerId="LiveId" clId="{97738838-F8A1-4709-BDE9-FB67146B40DA}" dt="2020-10-18T09:01:13.610" v="635" actId="478"/>
          <ac:spMkLst>
            <pc:docMk/>
            <pc:sldMk cId="3138841768" sldId="281"/>
            <ac:spMk id="21" creationId="{15125D30-7A16-4BFC-BAC3-3AC4034FE884}"/>
          </ac:spMkLst>
        </pc:spChg>
        <pc:spChg chg="del">
          <ac:chgData name="Konstantina Chouta" userId="7b453ea0577f0fac" providerId="LiveId" clId="{97738838-F8A1-4709-BDE9-FB67146B40DA}" dt="2020-10-18T09:01:13.610" v="635" actId="478"/>
          <ac:spMkLst>
            <pc:docMk/>
            <pc:sldMk cId="3138841768" sldId="281"/>
            <ac:spMk id="22" creationId="{43669E58-B596-445D-82AC-229EF8513CF3}"/>
          </ac:spMkLst>
        </pc:spChg>
        <pc:spChg chg="del">
          <ac:chgData name="Konstantina Chouta" userId="7b453ea0577f0fac" providerId="LiveId" clId="{97738838-F8A1-4709-BDE9-FB67146B40DA}" dt="2020-10-18T09:01:13.610" v="635" actId="478"/>
          <ac:spMkLst>
            <pc:docMk/>
            <pc:sldMk cId="3138841768" sldId="281"/>
            <ac:spMk id="51" creationId="{600216BC-B754-4E19-9E4C-5AF9DE706FB3}"/>
          </ac:spMkLst>
        </pc:spChg>
        <pc:spChg chg="mod ord">
          <ac:chgData name="Konstantina Chouta" userId="7b453ea0577f0fac" providerId="LiveId" clId="{97738838-F8A1-4709-BDE9-FB67146B40DA}" dt="2020-10-18T09:04:55.235" v="701" actId="2711"/>
          <ac:spMkLst>
            <pc:docMk/>
            <pc:sldMk cId="3138841768" sldId="281"/>
            <ac:spMk id="76" creationId="{2FB6BA94-680B-42D1-A23F-347CBF6D1140}"/>
          </ac:spMkLst>
        </pc:spChg>
        <pc:spChg chg="mod ord">
          <ac:chgData name="Konstantina Chouta" userId="7b453ea0577f0fac" providerId="LiveId" clId="{97738838-F8A1-4709-BDE9-FB67146B40DA}" dt="2020-10-18T09:04:55.235" v="701" actId="2711"/>
          <ac:spMkLst>
            <pc:docMk/>
            <pc:sldMk cId="3138841768" sldId="281"/>
            <ac:spMk id="77" creationId="{EEC507DC-FB52-4BDF-AC9A-A28D1903FE04}"/>
          </ac:spMkLst>
        </pc:spChg>
        <pc:spChg chg="mod ord">
          <ac:chgData name="Konstantina Chouta" userId="7b453ea0577f0fac" providerId="LiveId" clId="{97738838-F8A1-4709-BDE9-FB67146B40DA}" dt="2020-10-18T09:04:55.235" v="701" actId="2711"/>
          <ac:spMkLst>
            <pc:docMk/>
            <pc:sldMk cId="3138841768" sldId="281"/>
            <ac:spMk id="78" creationId="{3EAB6A49-E2F6-4F02-ACEF-3B768CE72E7B}"/>
          </ac:spMkLst>
        </pc:spChg>
        <pc:picChg chg="mod ord modCrop">
          <ac:chgData name="Konstantina Chouta" userId="7b453ea0577f0fac" providerId="LiveId" clId="{97738838-F8A1-4709-BDE9-FB67146B40DA}" dt="2020-10-18T09:05:36.101" v="706" actId="732"/>
          <ac:picMkLst>
            <pc:docMk/>
            <pc:sldMk cId="3138841768" sldId="281"/>
            <ac:picMk id="5" creationId="{5DB51835-954D-42B3-96F2-36786D60299D}"/>
          </ac:picMkLst>
        </pc:picChg>
        <pc:picChg chg="mod ord">
          <ac:chgData name="Konstantina Chouta" userId="7b453ea0577f0fac" providerId="LiveId" clId="{97738838-F8A1-4709-BDE9-FB67146B40DA}" dt="2020-10-18T09:05:26.634" v="705" actId="1076"/>
          <ac:picMkLst>
            <pc:docMk/>
            <pc:sldMk cId="3138841768" sldId="281"/>
            <ac:picMk id="7" creationId="{A3DECBF1-6BCC-4296-AE13-5A100B6C5199}"/>
          </ac:picMkLst>
        </pc:picChg>
        <pc:cxnChg chg="add mod">
          <ac:chgData name="Konstantina Chouta" userId="7b453ea0577f0fac" providerId="LiveId" clId="{97738838-F8A1-4709-BDE9-FB67146B40DA}" dt="2020-10-18T09:06:45.004" v="730" actId="208"/>
          <ac:cxnSpMkLst>
            <pc:docMk/>
            <pc:sldMk cId="3138841768" sldId="281"/>
            <ac:cxnSpMk id="4" creationId="{4CE48F11-257C-4FD5-A103-3D62671C4C58}"/>
          </ac:cxnSpMkLst>
        </pc:cxnChg>
      </pc:sldChg>
      <pc:sldChg chg="addSp delSp modSp mod modClrScheme delAnim modAnim chgLayout modNotesTx">
        <pc:chgData name="Konstantina Chouta" userId="7b453ea0577f0fac" providerId="LiveId" clId="{97738838-F8A1-4709-BDE9-FB67146B40DA}" dt="2020-10-19T05:54:34.919" v="13414" actId="20577"/>
        <pc:sldMkLst>
          <pc:docMk/>
          <pc:sldMk cId="3041548657" sldId="283"/>
        </pc:sldMkLst>
        <pc:spChg chg="add mod">
          <ac:chgData name="Konstantina Chouta" userId="7b453ea0577f0fac" providerId="LiveId" clId="{97738838-F8A1-4709-BDE9-FB67146B40DA}" dt="2020-10-18T21:22:20.245" v="6941" actId="1036"/>
          <ac:spMkLst>
            <pc:docMk/>
            <pc:sldMk cId="3041548657" sldId="283"/>
            <ac:spMk id="2" creationId="{431D8895-9FC9-4817-A78B-05E95BF404A4}"/>
          </ac:spMkLst>
        </pc:spChg>
        <pc:spChg chg="add mod">
          <ac:chgData name="Konstantina Chouta" userId="7b453ea0577f0fac" providerId="LiveId" clId="{97738838-F8A1-4709-BDE9-FB67146B40DA}" dt="2020-10-18T21:22:23.636" v="6946" actId="1036"/>
          <ac:spMkLst>
            <pc:docMk/>
            <pc:sldMk cId="3041548657" sldId="283"/>
            <ac:spMk id="3" creationId="{0468A5E4-77BE-4B44-9BF2-7F4427C800EA}"/>
          </ac:spMkLst>
        </pc:spChg>
        <pc:spChg chg="add del mod">
          <ac:chgData name="Konstantina Chouta" userId="7b453ea0577f0fac" providerId="LiveId" clId="{97738838-F8A1-4709-BDE9-FB67146B40DA}" dt="2020-10-18T10:09:04.190" v="1795" actId="478"/>
          <ac:spMkLst>
            <pc:docMk/>
            <pc:sldMk cId="3041548657" sldId="283"/>
            <ac:spMk id="3" creationId="{15EB5FF0-5A97-4647-96AF-CC710E640EF2}"/>
          </ac:spMkLst>
        </pc:spChg>
        <pc:spChg chg="add mod">
          <ac:chgData name="Konstantina Chouta" userId="7b453ea0577f0fac" providerId="LiveId" clId="{97738838-F8A1-4709-BDE9-FB67146B40DA}" dt="2020-10-18T21:22:26.104" v="6948" actId="1036"/>
          <ac:spMkLst>
            <pc:docMk/>
            <pc:sldMk cId="3041548657" sldId="283"/>
            <ac:spMk id="4" creationId="{5FD6283C-62BD-4AC6-9D71-778D1347CDB0}"/>
          </ac:spMkLst>
        </pc:spChg>
        <pc:spChg chg="del">
          <ac:chgData name="Konstantina Chouta" userId="7b453ea0577f0fac" providerId="LiveId" clId="{97738838-F8A1-4709-BDE9-FB67146B40DA}" dt="2020-10-18T10:08:23.507" v="1739" actId="478"/>
          <ac:spMkLst>
            <pc:docMk/>
            <pc:sldMk cId="3041548657" sldId="283"/>
            <ac:spMk id="4" creationId="{8330FBD9-C6C6-4169-A951-5E4F92A77F8B}"/>
          </ac:spMkLst>
        </pc:spChg>
        <pc:spChg chg="del">
          <ac:chgData name="Konstantina Chouta" userId="7b453ea0577f0fac" providerId="LiveId" clId="{97738838-F8A1-4709-BDE9-FB67146B40DA}" dt="2020-10-18T10:08:23.507" v="1739" actId="478"/>
          <ac:spMkLst>
            <pc:docMk/>
            <pc:sldMk cId="3041548657" sldId="283"/>
            <ac:spMk id="5" creationId="{8B2D7960-7D11-47EE-AE22-B965FC718010}"/>
          </ac:spMkLst>
        </pc:spChg>
        <pc:spChg chg="add mod">
          <ac:chgData name="Konstantina Chouta" userId="7b453ea0577f0fac" providerId="LiveId" clId="{97738838-F8A1-4709-BDE9-FB67146B40DA}" dt="2020-10-18T21:22:30.585" v="6953" actId="1036"/>
          <ac:spMkLst>
            <pc:docMk/>
            <pc:sldMk cId="3041548657" sldId="283"/>
            <ac:spMk id="5" creationId="{9AA729B1-2108-4EEF-B38D-4B8D98DF6EEC}"/>
          </ac:spMkLst>
        </pc:spChg>
        <pc:spChg chg="add del mod">
          <ac:chgData name="Konstantina Chouta" userId="7b453ea0577f0fac" providerId="LiveId" clId="{97738838-F8A1-4709-BDE9-FB67146B40DA}" dt="2020-10-18T21:20:39.643" v="6917" actId="478"/>
          <ac:spMkLst>
            <pc:docMk/>
            <pc:sldMk cId="3041548657" sldId="283"/>
            <ac:spMk id="6" creationId="{1B93D0CF-874A-4E30-84BD-642E95E05E05}"/>
          </ac:spMkLst>
        </pc:spChg>
        <pc:spChg chg="add mod">
          <ac:chgData name="Konstantina Chouta" userId="7b453ea0577f0fac" providerId="LiveId" clId="{97738838-F8A1-4709-BDE9-FB67146B40DA}" dt="2020-10-18T21:14:17.779" v="6757" actId="1036"/>
          <ac:spMkLst>
            <pc:docMk/>
            <pc:sldMk cId="3041548657" sldId="283"/>
            <ac:spMk id="7" creationId="{9ED5BA7F-F1DC-4E67-87F4-2208F5080344}"/>
          </ac:spMkLst>
        </pc:spChg>
        <pc:spChg chg="add mod">
          <ac:chgData name="Konstantina Chouta" userId="7b453ea0577f0fac" providerId="LiveId" clId="{97738838-F8A1-4709-BDE9-FB67146B40DA}" dt="2020-10-18T21:14:17.779" v="6757" actId="1036"/>
          <ac:spMkLst>
            <pc:docMk/>
            <pc:sldMk cId="3041548657" sldId="283"/>
            <ac:spMk id="8" creationId="{BAE75480-CBAD-4CFE-BC2C-FC410FCB4A8C}"/>
          </ac:spMkLst>
        </pc:spChg>
        <pc:spChg chg="mod ord">
          <ac:chgData name="Konstantina Chouta" userId="7b453ea0577f0fac" providerId="LiveId" clId="{97738838-F8A1-4709-BDE9-FB67146B40DA}" dt="2020-10-18T10:09:06.434" v="1796" actId="700"/>
          <ac:spMkLst>
            <pc:docMk/>
            <pc:sldMk cId="3041548657" sldId="283"/>
            <ac:spMk id="9" creationId="{9F38F0F9-C118-4E85-9619-498C0D452569}"/>
          </ac:spMkLst>
        </pc:spChg>
        <pc:spChg chg="mod ord">
          <ac:chgData name="Konstantina Chouta" userId="7b453ea0577f0fac" providerId="LiveId" clId="{97738838-F8A1-4709-BDE9-FB67146B40DA}" dt="2020-10-18T10:09:06.434" v="1796" actId="700"/>
          <ac:spMkLst>
            <pc:docMk/>
            <pc:sldMk cId="3041548657" sldId="283"/>
            <ac:spMk id="10" creationId="{C8C7B924-6379-4B90-91E4-04F71C7A1571}"/>
          </ac:spMkLst>
        </pc:spChg>
        <pc:spChg chg="mod ord">
          <ac:chgData name="Konstantina Chouta" userId="7b453ea0577f0fac" providerId="LiveId" clId="{97738838-F8A1-4709-BDE9-FB67146B40DA}" dt="2020-10-18T10:09:06.434" v="1796" actId="700"/>
          <ac:spMkLst>
            <pc:docMk/>
            <pc:sldMk cId="3041548657" sldId="283"/>
            <ac:spMk id="11" creationId="{1EB8AE8E-D6DA-4E7E-B768-53664B951A38}"/>
          </ac:spMkLst>
        </pc:spChg>
        <pc:spChg chg="del mod">
          <ac:chgData name="Konstantina Chouta" userId="7b453ea0577f0fac" providerId="LiveId" clId="{97738838-F8A1-4709-BDE9-FB67146B40DA}" dt="2020-10-18T10:09:02.351" v="1794" actId="478"/>
          <ac:spMkLst>
            <pc:docMk/>
            <pc:sldMk cId="3041548657" sldId="283"/>
            <ac:spMk id="12" creationId="{4E604948-C510-479F-8E81-9A4D640C8931}"/>
          </ac:spMkLst>
        </pc:spChg>
        <pc:spChg chg="del">
          <ac:chgData name="Konstantina Chouta" userId="7b453ea0577f0fac" providerId="LiveId" clId="{97738838-F8A1-4709-BDE9-FB67146B40DA}" dt="2020-10-18T10:08:23.507" v="1739" actId="478"/>
          <ac:spMkLst>
            <pc:docMk/>
            <pc:sldMk cId="3041548657" sldId="283"/>
            <ac:spMk id="13" creationId="{8A7924D7-4523-4ECB-856B-056B94811A77}"/>
          </ac:spMkLst>
        </pc:spChg>
        <pc:spChg chg="del">
          <ac:chgData name="Konstantina Chouta" userId="7b453ea0577f0fac" providerId="LiveId" clId="{97738838-F8A1-4709-BDE9-FB67146B40DA}" dt="2020-10-18T10:08:23.507" v="1739" actId="478"/>
          <ac:spMkLst>
            <pc:docMk/>
            <pc:sldMk cId="3041548657" sldId="283"/>
            <ac:spMk id="14" creationId="{D16E27D7-D32A-4B60-9001-F361B5747B89}"/>
          </ac:spMkLst>
        </pc:spChg>
        <pc:spChg chg="add mod">
          <ac:chgData name="Konstantina Chouta" userId="7b453ea0577f0fac" providerId="LiveId" clId="{97738838-F8A1-4709-BDE9-FB67146B40DA}" dt="2020-10-18T21:14:17.779" v="6757" actId="1036"/>
          <ac:spMkLst>
            <pc:docMk/>
            <pc:sldMk cId="3041548657" sldId="283"/>
            <ac:spMk id="15" creationId="{CABB38FC-9E12-4B33-A8AB-0D5137FA77DC}"/>
          </ac:spMkLst>
        </pc:spChg>
        <pc:spChg chg="del">
          <ac:chgData name="Konstantina Chouta" userId="7b453ea0577f0fac" providerId="LiveId" clId="{97738838-F8A1-4709-BDE9-FB67146B40DA}" dt="2020-10-18T10:08:23.507" v="1739" actId="478"/>
          <ac:spMkLst>
            <pc:docMk/>
            <pc:sldMk cId="3041548657" sldId="283"/>
            <ac:spMk id="17" creationId="{92FD30B9-219F-4ED7-9131-881DD6106ED1}"/>
          </ac:spMkLst>
        </pc:spChg>
        <pc:spChg chg="del">
          <ac:chgData name="Konstantina Chouta" userId="7b453ea0577f0fac" providerId="LiveId" clId="{97738838-F8A1-4709-BDE9-FB67146B40DA}" dt="2020-10-18T10:08:23.507" v="1739" actId="478"/>
          <ac:spMkLst>
            <pc:docMk/>
            <pc:sldMk cId="3041548657" sldId="283"/>
            <ac:spMk id="19" creationId="{7C32A18F-E424-4898-BD13-B84BE498AF51}"/>
          </ac:spMkLst>
        </pc:spChg>
        <pc:spChg chg="del">
          <ac:chgData name="Konstantina Chouta" userId="7b453ea0577f0fac" providerId="LiveId" clId="{97738838-F8A1-4709-BDE9-FB67146B40DA}" dt="2020-10-18T10:08:25.040" v="1740" actId="478"/>
          <ac:spMkLst>
            <pc:docMk/>
            <pc:sldMk cId="3041548657" sldId="283"/>
            <ac:spMk id="20" creationId="{CE79229D-0BBA-40FD-877F-9AB23B7AD5D5}"/>
          </ac:spMkLst>
        </pc:spChg>
        <pc:spChg chg="add del mod">
          <ac:chgData name="Konstantina Chouta" userId="7b453ea0577f0fac" providerId="LiveId" clId="{97738838-F8A1-4709-BDE9-FB67146B40DA}" dt="2020-10-18T21:20:25.598" v="6898" actId="478"/>
          <ac:spMkLst>
            <pc:docMk/>
            <pc:sldMk cId="3041548657" sldId="283"/>
            <ac:spMk id="22" creationId="{F5F021CA-05CB-4E9F-AED6-FE8417A535EB}"/>
          </ac:spMkLst>
        </pc:spChg>
        <pc:spChg chg="add mod">
          <ac:chgData name="Konstantina Chouta" userId="7b453ea0577f0fac" providerId="LiveId" clId="{97738838-F8A1-4709-BDE9-FB67146B40DA}" dt="2020-10-18T21:22:30.585" v="6953" actId="1036"/>
          <ac:spMkLst>
            <pc:docMk/>
            <pc:sldMk cId="3041548657" sldId="283"/>
            <ac:spMk id="23" creationId="{FB5154A9-31E4-459F-A186-33C76E8308DF}"/>
          </ac:spMkLst>
        </pc:spChg>
        <pc:spChg chg="add mod">
          <ac:chgData name="Konstantina Chouta" userId="7b453ea0577f0fac" providerId="LiveId" clId="{97738838-F8A1-4709-BDE9-FB67146B40DA}" dt="2020-10-18T21:22:23.636" v="6946" actId="1036"/>
          <ac:spMkLst>
            <pc:docMk/>
            <pc:sldMk cId="3041548657" sldId="283"/>
            <ac:spMk id="24" creationId="{17D8461D-6ADE-40AE-9F6E-477654B1D12A}"/>
          </ac:spMkLst>
        </pc:spChg>
        <pc:spChg chg="add mod">
          <ac:chgData name="Konstantina Chouta" userId="7b453ea0577f0fac" providerId="LiveId" clId="{97738838-F8A1-4709-BDE9-FB67146B40DA}" dt="2020-10-18T21:22:26.104" v="6948" actId="1036"/>
          <ac:spMkLst>
            <pc:docMk/>
            <pc:sldMk cId="3041548657" sldId="283"/>
            <ac:spMk id="25" creationId="{4EB2CB7D-4EC3-4275-9596-4F9C8C4B6AB8}"/>
          </ac:spMkLst>
        </pc:spChg>
        <pc:spChg chg="add mod">
          <ac:chgData name="Konstantina Chouta" userId="7b453ea0577f0fac" providerId="LiveId" clId="{97738838-F8A1-4709-BDE9-FB67146B40DA}" dt="2020-10-18T21:22:20.245" v="6941" actId="1036"/>
          <ac:spMkLst>
            <pc:docMk/>
            <pc:sldMk cId="3041548657" sldId="283"/>
            <ac:spMk id="26" creationId="{7962DF75-ECAD-4081-8BD6-4D4225527D44}"/>
          </ac:spMkLst>
        </pc:spChg>
        <pc:spChg chg="del">
          <ac:chgData name="Konstantina Chouta" userId="7b453ea0577f0fac" providerId="LiveId" clId="{97738838-F8A1-4709-BDE9-FB67146B40DA}" dt="2020-10-18T10:08:23.507" v="1739" actId="478"/>
          <ac:spMkLst>
            <pc:docMk/>
            <pc:sldMk cId="3041548657" sldId="283"/>
            <ac:spMk id="27" creationId="{41E9192E-0A69-4D06-894A-F717F696318C}"/>
          </ac:spMkLst>
        </pc:spChg>
        <pc:spChg chg="del">
          <ac:chgData name="Konstantina Chouta" userId="7b453ea0577f0fac" providerId="LiveId" clId="{97738838-F8A1-4709-BDE9-FB67146B40DA}" dt="2020-10-18T10:08:23.507" v="1739" actId="478"/>
          <ac:spMkLst>
            <pc:docMk/>
            <pc:sldMk cId="3041548657" sldId="283"/>
            <ac:spMk id="28" creationId="{CEB406C3-5D2C-4749-951B-80A59342048E}"/>
          </ac:spMkLst>
        </pc:spChg>
        <pc:spChg chg="del">
          <ac:chgData name="Konstantina Chouta" userId="7b453ea0577f0fac" providerId="LiveId" clId="{97738838-F8A1-4709-BDE9-FB67146B40DA}" dt="2020-10-18T10:08:23.507" v="1739" actId="478"/>
          <ac:spMkLst>
            <pc:docMk/>
            <pc:sldMk cId="3041548657" sldId="283"/>
            <ac:spMk id="33" creationId="{B6F7E28A-128D-4642-9813-2097EE0C34C3}"/>
          </ac:spMkLst>
        </pc:spChg>
        <pc:spChg chg="del">
          <ac:chgData name="Konstantina Chouta" userId="7b453ea0577f0fac" providerId="LiveId" clId="{97738838-F8A1-4709-BDE9-FB67146B40DA}" dt="2020-10-18T10:08:23.507" v="1739" actId="478"/>
          <ac:spMkLst>
            <pc:docMk/>
            <pc:sldMk cId="3041548657" sldId="283"/>
            <ac:spMk id="35" creationId="{F3223C02-78DC-42D5-BE7F-7FCE42F8738E}"/>
          </ac:spMkLst>
        </pc:spChg>
        <pc:spChg chg="mod ord">
          <ac:chgData name="Konstantina Chouta" userId="7b453ea0577f0fac" providerId="LiveId" clId="{97738838-F8A1-4709-BDE9-FB67146B40DA}" dt="2020-10-18T21:14:17.779" v="6757" actId="1036"/>
          <ac:spMkLst>
            <pc:docMk/>
            <pc:sldMk cId="3041548657" sldId="283"/>
            <ac:spMk id="42" creationId="{50BBF320-9513-4D86-9E2A-84B8BF40191D}"/>
          </ac:spMkLst>
        </pc:spChg>
        <pc:spChg chg="add mod">
          <ac:chgData name="Konstantina Chouta" userId="7b453ea0577f0fac" providerId="LiveId" clId="{97738838-F8A1-4709-BDE9-FB67146B40DA}" dt="2020-10-18T10:29:49.614" v="2115" actId="20577"/>
          <ac:spMkLst>
            <pc:docMk/>
            <pc:sldMk cId="3041548657" sldId="283"/>
            <ac:spMk id="44" creationId="{2FF9B2FA-1FDB-44A7-BCB3-8961BDCD998A}"/>
          </ac:spMkLst>
        </pc:spChg>
        <pc:spChg chg="mod ord">
          <ac:chgData name="Konstantina Chouta" userId="7b453ea0577f0fac" providerId="LiveId" clId="{97738838-F8A1-4709-BDE9-FB67146B40DA}" dt="2020-10-18T21:14:24.069" v="6758" actId="1076"/>
          <ac:spMkLst>
            <pc:docMk/>
            <pc:sldMk cId="3041548657" sldId="283"/>
            <ac:spMk id="98" creationId="{0A3B71BA-AB33-4FC4-B7F2-A9B3C4894372}"/>
          </ac:spMkLst>
        </pc:spChg>
        <pc:spChg chg="mod">
          <ac:chgData name="Konstantina Chouta" userId="7b453ea0577f0fac" providerId="LiveId" clId="{97738838-F8A1-4709-BDE9-FB67146B40DA}" dt="2020-10-18T21:14:17.779" v="6757" actId="1036"/>
          <ac:spMkLst>
            <pc:docMk/>
            <pc:sldMk cId="3041548657" sldId="283"/>
            <ac:spMk id="100" creationId="{22A19E57-3480-43E4-9F53-C13671ED8D44}"/>
          </ac:spMkLst>
        </pc:spChg>
        <pc:spChg chg="del">
          <ac:chgData name="Konstantina Chouta" userId="7b453ea0577f0fac" providerId="LiveId" clId="{97738838-F8A1-4709-BDE9-FB67146B40DA}" dt="2020-10-16T09:26:53" v="404" actId="478"/>
          <ac:spMkLst>
            <pc:docMk/>
            <pc:sldMk cId="3041548657" sldId="283"/>
            <ac:spMk id="101" creationId="{28ADB8D9-7FEB-40DD-976D-735092423137}"/>
          </ac:spMkLst>
        </pc:spChg>
        <pc:spChg chg="del">
          <ac:chgData name="Konstantina Chouta" userId="7b453ea0577f0fac" providerId="LiveId" clId="{97738838-F8A1-4709-BDE9-FB67146B40DA}" dt="2020-10-16T09:26:55.138" v="405" actId="478"/>
          <ac:spMkLst>
            <pc:docMk/>
            <pc:sldMk cId="3041548657" sldId="283"/>
            <ac:spMk id="103" creationId="{2E7EA00C-86D7-4BFF-ADE8-CF98B25698EE}"/>
          </ac:spMkLst>
        </pc:spChg>
        <pc:grpChg chg="del">
          <ac:chgData name="Konstantina Chouta" userId="7b453ea0577f0fac" providerId="LiveId" clId="{97738838-F8A1-4709-BDE9-FB67146B40DA}" dt="2020-10-18T10:17:24.717" v="1894" actId="478"/>
          <ac:grpSpMkLst>
            <pc:docMk/>
            <pc:sldMk cId="3041548657" sldId="283"/>
            <ac:grpSpMk id="36" creationId="{49214ABE-9462-4E3C-A168-85E1E303F13C}"/>
          </ac:grpSpMkLst>
        </pc:grpChg>
        <pc:grpChg chg="del">
          <ac:chgData name="Konstantina Chouta" userId="7b453ea0577f0fac" providerId="LiveId" clId="{97738838-F8A1-4709-BDE9-FB67146B40DA}" dt="2020-10-18T10:17:25.465" v="1895" actId="478"/>
          <ac:grpSpMkLst>
            <pc:docMk/>
            <pc:sldMk cId="3041548657" sldId="283"/>
            <ac:grpSpMk id="70" creationId="{CE5373C2-DA4F-4E66-8F8E-9C053E838423}"/>
          </ac:grpSpMkLst>
        </pc:grpChg>
        <pc:grpChg chg="del">
          <ac:chgData name="Konstantina Chouta" userId="7b453ea0577f0fac" providerId="LiveId" clId="{97738838-F8A1-4709-BDE9-FB67146B40DA}" dt="2020-10-18T10:17:23.181" v="1892" actId="478"/>
          <ac:grpSpMkLst>
            <pc:docMk/>
            <pc:sldMk cId="3041548657" sldId="283"/>
            <ac:grpSpMk id="88" creationId="{3FE86A59-677E-4501-818F-0B848B21D132}"/>
          </ac:grpSpMkLst>
        </pc:grpChg>
        <pc:graphicFrameChg chg="add del mod modGraphic">
          <ac:chgData name="Konstantina Chouta" userId="7b453ea0577f0fac" providerId="LiveId" clId="{97738838-F8A1-4709-BDE9-FB67146B40DA}" dt="2020-10-18T13:58:30.368" v="4172" actId="478"/>
          <ac:graphicFrameMkLst>
            <pc:docMk/>
            <pc:sldMk cId="3041548657" sldId="283"/>
            <ac:graphicFrameMk id="6" creationId="{FABA1EF1-9343-4195-A7FA-2412EB132687}"/>
          </ac:graphicFrameMkLst>
        </pc:graphicFrameChg>
        <pc:graphicFrameChg chg="add del mod modGraphic">
          <ac:chgData name="Konstantina Chouta" userId="7b453ea0577f0fac" providerId="LiveId" clId="{97738838-F8A1-4709-BDE9-FB67146B40DA}" dt="2020-10-18T13:57:16.117" v="4157" actId="478"/>
          <ac:graphicFrameMkLst>
            <pc:docMk/>
            <pc:sldMk cId="3041548657" sldId="283"/>
            <ac:graphicFrameMk id="16" creationId="{CC9E44A4-E883-44E1-A68B-D4D9D8C6A41E}"/>
          </ac:graphicFrameMkLst>
        </pc:graphicFrameChg>
        <pc:graphicFrameChg chg="add mod modGraphic">
          <ac:chgData name="Konstantina Chouta" userId="7b453ea0577f0fac" providerId="LiveId" clId="{97738838-F8A1-4709-BDE9-FB67146B40DA}" dt="2020-10-18T21:14:17.779" v="6757" actId="1036"/>
          <ac:graphicFrameMkLst>
            <pc:docMk/>
            <pc:sldMk cId="3041548657" sldId="283"/>
            <ac:graphicFrameMk id="21" creationId="{B3F483CF-D52C-426F-AA5B-8A8EEDB89873}"/>
          </ac:graphicFrameMkLst>
        </pc:graphicFrameChg>
        <pc:picChg chg="del">
          <ac:chgData name="Konstantina Chouta" userId="7b453ea0577f0fac" providerId="LiveId" clId="{97738838-F8A1-4709-BDE9-FB67146B40DA}" dt="2020-10-18T10:17:23.920" v="1893" actId="478"/>
          <ac:picMkLst>
            <pc:docMk/>
            <pc:sldMk cId="3041548657" sldId="283"/>
            <ac:picMk id="18" creationId="{DA3786A4-5937-4370-9F52-06AB49FBEAFB}"/>
          </ac:picMkLst>
        </pc:picChg>
        <pc:cxnChg chg="add mod">
          <ac:chgData name="Konstantina Chouta" userId="7b453ea0577f0fac" providerId="LiveId" clId="{97738838-F8A1-4709-BDE9-FB67146B40DA}" dt="2020-10-18T10:08:33.279" v="1741"/>
          <ac:cxnSpMkLst>
            <pc:docMk/>
            <pc:sldMk cId="3041548657" sldId="283"/>
            <ac:cxnSpMk id="45" creationId="{C014B2E9-3F11-46F6-A950-6D2A06EC7081}"/>
          </ac:cxnSpMkLst>
        </pc:cxnChg>
      </pc:sldChg>
      <pc:sldChg chg="delSp del mod">
        <pc:chgData name="Konstantina Chouta" userId="7b453ea0577f0fac" providerId="LiveId" clId="{97738838-F8A1-4709-BDE9-FB67146B40DA}" dt="2020-10-18T14:11:18.290" v="4433" actId="47"/>
        <pc:sldMkLst>
          <pc:docMk/>
          <pc:sldMk cId="3333978253" sldId="284"/>
        </pc:sldMkLst>
        <pc:spChg chg="del">
          <ac:chgData name="Konstantina Chouta" userId="7b453ea0577f0fac" providerId="LiveId" clId="{97738838-F8A1-4709-BDE9-FB67146B40DA}" dt="2020-10-18T14:11:15.050" v="4432" actId="478"/>
          <ac:spMkLst>
            <pc:docMk/>
            <pc:sldMk cId="3333978253" sldId="284"/>
            <ac:spMk id="2" creationId="{0FA68CB9-BCFE-43C2-B074-33564660B08B}"/>
          </ac:spMkLst>
        </pc:spChg>
        <pc:spChg chg="del">
          <ac:chgData name="Konstantina Chouta" userId="7b453ea0577f0fac" providerId="LiveId" clId="{97738838-F8A1-4709-BDE9-FB67146B40DA}" dt="2020-10-18T14:11:15.050" v="4432" actId="478"/>
          <ac:spMkLst>
            <pc:docMk/>
            <pc:sldMk cId="3333978253" sldId="284"/>
            <ac:spMk id="3" creationId="{66C49F39-1F9B-4079-8D9B-D522EBD332E7}"/>
          </ac:spMkLst>
        </pc:spChg>
        <pc:spChg chg="del">
          <ac:chgData name="Konstantina Chouta" userId="7b453ea0577f0fac" providerId="LiveId" clId="{97738838-F8A1-4709-BDE9-FB67146B40DA}" dt="2020-10-18T14:11:15.050" v="4432" actId="478"/>
          <ac:spMkLst>
            <pc:docMk/>
            <pc:sldMk cId="3333978253" sldId="284"/>
            <ac:spMk id="14" creationId="{F0C1A2B1-0F4B-45F0-AEFB-26E6A430D6C3}"/>
          </ac:spMkLst>
        </pc:spChg>
        <pc:spChg chg="del">
          <ac:chgData name="Konstantina Chouta" userId="7b453ea0577f0fac" providerId="LiveId" clId="{97738838-F8A1-4709-BDE9-FB67146B40DA}" dt="2020-10-18T14:11:15.050" v="4432" actId="478"/>
          <ac:spMkLst>
            <pc:docMk/>
            <pc:sldMk cId="3333978253" sldId="284"/>
            <ac:spMk id="15" creationId="{96A62578-1CD9-4A3F-8A38-A35926D7AE16}"/>
          </ac:spMkLst>
        </pc:spChg>
        <pc:spChg chg="del">
          <ac:chgData name="Konstantina Chouta" userId="7b453ea0577f0fac" providerId="LiveId" clId="{97738838-F8A1-4709-BDE9-FB67146B40DA}" dt="2020-10-18T14:11:15.050" v="4432" actId="478"/>
          <ac:spMkLst>
            <pc:docMk/>
            <pc:sldMk cId="3333978253" sldId="284"/>
            <ac:spMk id="17" creationId="{761DD9A0-62AA-44A8-8688-9D1F40555EDA}"/>
          </ac:spMkLst>
        </pc:spChg>
        <pc:spChg chg="del">
          <ac:chgData name="Konstantina Chouta" userId="7b453ea0577f0fac" providerId="LiveId" clId="{97738838-F8A1-4709-BDE9-FB67146B40DA}" dt="2020-10-18T14:11:15.050" v="4432" actId="478"/>
          <ac:spMkLst>
            <pc:docMk/>
            <pc:sldMk cId="3333978253" sldId="284"/>
            <ac:spMk id="18" creationId="{14E45CE4-8056-4640-81B9-0A788D9917BE}"/>
          </ac:spMkLst>
        </pc:spChg>
        <pc:spChg chg="del">
          <ac:chgData name="Konstantina Chouta" userId="7b453ea0577f0fac" providerId="LiveId" clId="{97738838-F8A1-4709-BDE9-FB67146B40DA}" dt="2020-10-18T14:11:15.050" v="4432" actId="478"/>
          <ac:spMkLst>
            <pc:docMk/>
            <pc:sldMk cId="3333978253" sldId="284"/>
            <ac:spMk id="19" creationId="{D7B2E7B2-50F0-4B94-9787-1F722D4551D3}"/>
          </ac:spMkLst>
        </pc:spChg>
        <pc:spChg chg="del">
          <ac:chgData name="Konstantina Chouta" userId="7b453ea0577f0fac" providerId="LiveId" clId="{97738838-F8A1-4709-BDE9-FB67146B40DA}" dt="2020-10-18T14:11:15.050" v="4432" actId="478"/>
          <ac:spMkLst>
            <pc:docMk/>
            <pc:sldMk cId="3333978253" sldId="284"/>
            <ac:spMk id="20" creationId="{CE79229D-0BBA-40FD-877F-9AB23B7AD5D5}"/>
          </ac:spMkLst>
        </pc:spChg>
        <pc:spChg chg="del">
          <ac:chgData name="Konstantina Chouta" userId="7b453ea0577f0fac" providerId="LiveId" clId="{97738838-F8A1-4709-BDE9-FB67146B40DA}" dt="2020-10-18T14:11:15.050" v="4432" actId="478"/>
          <ac:spMkLst>
            <pc:docMk/>
            <pc:sldMk cId="3333978253" sldId="284"/>
            <ac:spMk id="27" creationId="{6BE2A8F7-1463-4103-AC50-49B3FF02F8F9}"/>
          </ac:spMkLst>
        </pc:spChg>
        <pc:spChg chg="del">
          <ac:chgData name="Konstantina Chouta" userId="7b453ea0577f0fac" providerId="LiveId" clId="{97738838-F8A1-4709-BDE9-FB67146B40DA}" dt="2020-10-18T14:11:15.050" v="4432" actId="478"/>
          <ac:spMkLst>
            <pc:docMk/>
            <pc:sldMk cId="3333978253" sldId="284"/>
            <ac:spMk id="28" creationId="{CEB406C3-5D2C-4749-951B-80A59342048E}"/>
          </ac:spMkLst>
        </pc:spChg>
        <pc:spChg chg="del">
          <ac:chgData name="Konstantina Chouta" userId="7b453ea0577f0fac" providerId="LiveId" clId="{97738838-F8A1-4709-BDE9-FB67146B40DA}" dt="2020-10-18T14:11:15.050" v="4432" actId="478"/>
          <ac:spMkLst>
            <pc:docMk/>
            <pc:sldMk cId="3333978253" sldId="284"/>
            <ac:spMk id="33" creationId="{929BF5F9-F585-4101-8B1A-A055BF0E88AE}"/>
          </ac:spMkLst>
        </pc:spChg>
      </pc:sldChg>
      <pc:sldChg chg="addSp delSp modSp del mod modShow">
        <pc:chgData name="Konstantina Chouta" userId="7b453ea0577f0fac" providerId="LiveId" clId="{97738838-F8A1-4709-BDE9-FB67146B40DA}" dt="2020-10-18T19:18:59.957" v="5478" actId="47"/>
        <pc:sldMkLst>
          <pc:docMk/>
          <pc:sldMk cId="3979670127" sldId="286"/>
        </pc:sldMkLst>
        <pc:spChg chg="del">
          <ac:chgData name="Konstantina Chouta" userId="7b453ea0577f0fac" providerId="LiveId" clId="{97738838-F8A1-4709-BDE9-FB67146B40DA}" dt="2020-10-18T13:29:13.909" v="3754" actId="478"/>
          <ac:spMkLst>
            <pc:docMk/>
            <pc:sldMk cId="3979670127" sldId="286"/>
            <ac:spMk id="7" creationId="{D8BCF4D7-5D6E-438D-8145-9E28C268DB63}"/>
          </ac:spMkLst>
        </pc:spChg>
        <pc:spChg chg="del">
          <ac:chgData name="Konstantina Chouta" userId="7b453ea0577f0fac" providerId="LiveId" clId="{97738838-F8A1-4709-BDE9-FB67146B40DA}" dt="2020-10-18T13:29:13.909" v="3754" actId="478"/>
          <ac:spMkLst>
            <pc:docMk/>
            <pc:sldMk cId="3979670127" sldId="286"/>
            <ac:spMk id="9" creationId="{F8D3332A-3988-402E-85D8-AB1D4CCB3D5A}"/>
          </ac:spMkLst>
        </pc:spChg>
        <pc:spChg chg="del">
          <ac:chgData name="Konstantina Chouta" userId="7b453ea0577f0fac" providerId="LiveId" clId="{97738838-F8A1-4709-BDE9-FB67146B40DA}" dt="2020-10-18T13:29:13.909" v="3754" actId="478"/>
          <ac:spMkLst>
            <pc:docMk/>
            <pc:sldMk cId="3979670127" sldId="286"/>
            <ac:spMk id="11" creationId="{E337C40B-310A-4238-A0A8-A12609BD6B5D}"/>
          </ac:spMkLst>
        </pc:spChg>
        <pc:spChg chg="del">
          <ac:chgData name="Konstantina Chouta" userId="7b453ea0577f0fac" providerId="LiveId" clId="{97738838-F8A1-4709-BDE9-FB67146B40DA}" dt="2020-10-18T13:29:13.909" v="3754" actId="478"/>
          <ac:spMkLst>
            <pc:docMk/>
            <pc:sldMk cId="3979670127" sldId="286"/>
            <ac:spMk id="12" creationId="{CD22271C-97AB-4ECF-861E-8AEAD192E6C7}"/>
          </ac:spMkLst>
        </pc:spChg>
        <pc:spChg chg="del">
          <ac:chgData name="Konstantina Chouta" userId="7b453ea0577f0fac" providerId="LiveId" clId="{97738838-F8A1-4709-BDE9-FB67146B40DA}" dt="2020-10-18T13:29:13.909" v="3754" actId="478"/>
          <ac:spMkLst>
            <pc:docMk/>
            <pc:sldMk cId="3979670127" sldId="286"/>
            <ac:spMk id="13" creationId="{43C96EF4-F514-4437-80A9-A87AFBCC52A2}"/>
          </ac:spMkLst>
        </pc:spChg>
        <pc:spChg chg="del">
          <ac:chgData name="Konstantina Chouta" userId="7b453ea0577f0fac" providerId="LiveId" clId="{97738838-F8A1-4709-BDE9-FB67146B40DA}" dt="2020-10-18T13:29:13.909" v="3754" actId="478"/>
          <ac:spMkLst>
            <pc:docMk/>
            <pc:sldMk cId="3979670127" sldId="286"/>
            <ac:spMk id="17" creationId="{49070910-9826-46C7-859C-3742C52552C0}"/>
          </ac:spMkLst>
        </pc:spChg>
        <pc:spChg chg="del">
          <ac:chgData name="Konstantina Chouta" userId="7b453ea0577f0fac" providerId="LiveId" clId="{97738838-F8A1-4709-BDE9-FB67146B40DA}" dt="2020-10-18T13:29:13.909" v="3754" actId="478"/>
          <ac:spMkLst>
            <pc:docMk/>
            <pc:sldMk cId="3979670127" sldId="286"/>
            <ac:spMk id="18" creationId="{FA86B8B9-1E71-4968-94FF-FFF547634077}"/>
          </ac:spMkLst>
        </pc:spChg>
        <pc:spChg chg="del">
          <ac:chgData name="Konstantina Chouta" userId="7b453ea0577f0fac" providerId="LiveId" clId="{97738838-F8A1-4709-BDE9-FB67146B40DA}" dt="2020-10-18T13:29:13.909" v="3754" actId="478"/>
          <ac:spMkLst>
            <pc:docMk/>
            <pc:sldMk cId="3979670127" sldId="286"/>
            <ac:spMk id="19" creationId="{2AB7ACDB-7442-4A53-8F27-971151D170DD}"/>
          </ac:spMkLst>
        </pc:spChg>
        <pc:spChg chg="del">
          <ac:chgData name="Konstantina Chouta" userId="7b453ea0577f0fac" providerId="LiveId" clId="{97738838-F8A1-4709-BDE9-FB67146B40DA}" dt="2020-10-18T13:29:13.909" v="3754" actId="478"/>
          <ac:spMkLst>
            <pc:docMk/>
            <pc:sldMk cId="3979670127" sldId="286"/>
            <ac:spMk id="20" creationId="{21CCA4F0-21BA-4A20-AF67-99DDE32152E5}"/>
          </ac:spMkLst>
        </pc:spChg>
        <pc:spChg chg="del">
          <ac:chgData name="Konstantina Chouta" userId="7b453ea0577f0fac" providerId="LiveId" clId="{97738838-F8A1-4709-BDE9-FB67146B40DA}" dt="2020-10-18T13:29:15.610" v="3755" actId="478"/>
          <ac:spMkLst>
            <pc:docMk/>
            <pc:sldMk cId="3979670127" sldId="286"/>
            <ac:spMk id="22" creationId="{FB75BE56-6C8A-4833-B812-385EB742FD25}"/>
          </ac:spMkLst>
        </pc:spChg>
        <pc:spChg chg="del">
          <ac:chgData name="Konstantina Chouta" userId="7b453ea0577f0fac" providerId="LiveId" clId="{97738838-F8A1-4709-BDE9-FB67146B40DA}" dt="2020-10-18T13:29:13.909" v="3754" actId="478"/>
          <ac:spMkLst>
            <pc:docMk/>
            <pc:sldMk cId="3979670127" sldId="286"/>
            <ac:spMk id="28" creationId="{DA165DB2-A56E-46F9-8F66-A5150618A22A}"/>
          </ac:spMkLst>
        </pc:spChg>
        <pc:spChg chg="del">
          <ac:chgData name="Konstantina Chouta" userId="7b453ea0577f0fac" providerId="LiveId" clId="{97738838-F8A1-4709-BDE9-FB67146B40DA}" dt="2020-10-18T13:29:13.909" v="3754" actId="478"/>
          <ac:spMkLst>
            <pc:docMk/>
            <pc:sldMk cId="3979670127" sldId="286"/>
            <ac:spMk id="30" creationId="{8679C73E-1286-4116-BA96-E4A12781746F}"/>
          </ac:spMkLst>
        </pc:spChg>
        <pc:graphicFrameChg chg="add del modGraphic">
          <ac:chgData name="Konstantina Chouta" userId="7b453ea0577f0fac" providerId="LiveId" clId="{97738838-F8A1-4709-BDE9-FB67146B40DA}" dt="2020-10-18T19:18:49.932" v="5475" actId="21"/>
          <ac:graphicFrameMkLst>
            <pc:docMk/>
            <pc:sldMk cId="3979670127" sldId="286"/>
            <ac:graphicFrameMk id="8" creationId="{DB26287D-2668-408C-8274-3D5993ACF5A8}"/>
          </ac:graphicFrameMkLst>
        </pc:graphicFrameChg>
      </pc:sldChg>
      <pc:sldChg chg="addSp delSp modSp mod ord modClrScheme modAnim chgLayout modNotesTx">
        <pc:chgData name="Konstantina Chouta" userId="7b453ea0577f0fac" providerId="LiveId" clId="{97738838-F8A1-4709-BDE9-FB67146B40DA}" dt="2020-10-19T07:56:04.559" v="16739" actId="20577"/>
        <pc:sldMkLst>
          <pc:docMk/>
          <pc:sldMk cId="3724302497" sldId="287"/>
        </pc:sldMkLst>
        <pc:spChg chg="del">
          <ac:chgData name="Konstantina Chouta" userId="7b453ea0577f0fac" providerId="LiveId" clId="{97738838-F8A1-4709-BDE9-FB67146B40DA}" dt="2020-10-18T13:21:49.490" v="3603" actId="478"/>
          <ac:spMkLst>
            <pc:docMk/>
            <pc:sldMk cId="3724302497" sldId="287"/>
            <ac:spMk id="2" creationId="{3B114011-137A-48DB-A9AD-4D533F617E68}"/>
          </ac:spMkLst>
        </pc:spChg>
        <pc:spChg chg="del">
          <ac:chgData name="Konstantina Chouta" userId="7b453ea0577f0fac" providerId="LiveId" clId="{97738838-F8A1-4709-BDE9-FB67146B40DA}" dt="2020-10-18T13:21:34.101" v="3578" actId="478"/>
          <ac:spMkLst>
            <pc:docMk/>
            <pc:sldMk cId="3724302497" sldId="287"/>
            <ac:spMk id="3" creationId="{9DEF53E7-D47D-4B73-8E06-994C4CDB457F}"/>
          </ac:spMkLst>
        </pc:spChg>
        <pc:spChg chg="mod ord">
          <ac:chgData name="Konstantina Chouta" userId="7b453ea0577f0fac" providerId="LiveId" clId="{97738838-F8A1-4709-BDE9-FB67146B40DA}" dt="2020-10-18T13:21:52.818" v="3605" actId="700"/>
          <ac:spMkLst>
            <pc:docMk/>
            <pc:sldMk cId="3724302497" sldId="287"/>
            <ac:spMk id="4" creationId="{DC45AD9A-33BA-445B-8DD0-F94E88E304A8}"/>
          </ac:spMkLst>
        </pc:spChg>
        <pc:spChg chg="mod ord">
          <ac:chgData name="Konstantina Chouta" userId="7b453ea0577f0fac" providerId="LiveId" clId="{97738838-F8A1-4709-BDE9-FB67146B40DA}" dt="2020-10-18T13:21:52.818" v="3605" actId="700"/>
          <ac:spMkLst>
            <pc:docMk/>
            <pc:sldMk cId="3724302497" sldId="287"/>
            <ac:spMk id="5" creationId="{E3C919A3-A561-4F06-BF73-CE9538CF3249}"/>
          </ac:spMkLst>
        </pc:spChg>
        <pc:spChg chg="mod ord">
          <ac:chgData name="Konstantina Chouta" userId="7b453ea0577f0fac" providerId="LiveId" clId="{97738838-F8A1-4709-BDE9-FB67146B40DA}" dt="2020-10-18T13:21:52.818" v="3605" actId="700"/>
          <ac:spMkLst>
            <pc:docMk/>
            <pc:sldMk cId="3724302497" sldId="287"/>
            <ac:spMk id="6" creationId="{3B33CD41-9FF2-4E12-A0B0-0124B22B1F82}"/>
          </ac:spMkLst>
        </pc:spChg>
        <pc:spChg chg="del">
          <ac:chgData name="Konstantina Chouta" userId="7b453ea0577f0fac" providerId="LiveId" clId="{97738838-F8A1-4709-BDE9-FB67146B40DA}" dt="2020-10-18T13:21:34.101" v="3578" actId="478"/>
          <ac:spMkLst>
            <pc:docMk/>
            <pc:sldMk cId="3724302497" sldId="287"/>
            <ac:spMk id="7" creationId="{3FCA4F41-FB33-4DC0-82D9-E77898C62BFE}"/>
          </ac:spMkLst>
        </pc:spChg>
        <pc:spChg chg="add">
          <ac:chgData name="Konstantina Chouta" userId="7b453ea0577f0fac" providerId="LiveId" clId="{97738838-F8A1-4709-BDE9-FB67146B40DA}" dt="2020-10-19T06:44:15.930" v="15249" actId="22"/>
          <ac:spMkLst>
            <pc:docMk/>
            <pc:sldMk cId="3724302497" sldId="287"/>
            <ac:spMk id="7" creationId="{EFBFAD29-8AFC-436A-BD75-D5A5AAE56C52}"/>
          </ac:spMkLst>
        </pc:spChg>
        <pc:spChg chg="del">
          <ac:chgData name="Konstantina Chouta" userId="7b453ea0577f0fac" providerId="LiveId" clId="{97738838-F8A1-4709-BDE9-FB67146B40DA}" dt="2020-10-18T13:21:34.101" v="3578" actId="478"/>
          <ac:spMkLst>
            <pc:docMk/>
            <pc:sldMk cId="3724302497" sldId="287"/>
            <ac:spMk id="8" creationId="{1449582A-50D5-4948-9654-A06DFC5069BC}"/>
          </ac:spMkLst>
        </pc:spChg>
        <pc:spChg chg="add">
          <ac:chgData name="Konstantina Chouta" userId="7b453ea0577f0fac" providerId="LiveId" clId="{97738838-F8A1-4709-BDE9-FB67146B40DA}" dt="2020-10-19T06:44:15.930" v="15249" actId="22"/>
          <ac:spMkLst>
            <pc:docMk/>
            <pc:sldMk cId="3724302497" sldId="287"/>
            <ac:spMk id="8" creationId="{669B26B1-FC3F-4CF4-ACC0-F077DE75776F}"/>
          </ac:spMkLst>
        </pc:spChg>
        <pc:spChg chg="del">
          <ac:chgData name="Konstantina Chouta" userId="7b453ea0577f0fac" providerId="LiveId" clId="{97738838-F8A1-4709-BDE9-FB67146B40DA}" dt="2020-10-18T13:21:34.101" v="3578" actId="478"/>
          <ac:spMkLst>
            <pc:docMk/>
            <pc:sldMk cId="3724302497" sldId="287"/>
            <ac:spMk id="9" creationId="{3347AB4C-2C63-4120-8D91-9D15D9E763FA}"/>
          </ac:spMkLst>
        </pc:spChg>
        <pc:spChg chg="add mod">
          <ac:chgData name="Konstantina Chouta" userId="7b453ea0577f0fac" providerId="LiveId" clId="{97738838-F8A1-4709-BDE9-FB67146B40DA}" dt="2020-10-19T07:47:02.956" v="16008" actId="1076"/>
          <ac:spMkLst>
            <pc:docMk/>
            <pc:sldMk cId="3724302497" sldId="287"/>
            <ac:spMk id="9" creationId="{3EC8B09D-613B-46BA-B903-1706432A09DE}"/>
          </ac:spMkLst>
        </pc:spChg>
        <pc:spChg chg="add">
          <ac:chgData name="Konstantina Chouta" userId="7b453ea0577f0fac" providerId="LiveId" clId="{97738838-F8A1-4709-BDE9-FB67146B40DA}" dt="2020-10-19T06:44:15.930" v="15249" actId="22"/>
          <ac:spMkLst>
            <pc:docMk/>
            <pc:sldMk cId="3724302497" sldId="287"/>
            <ac:spMk id="10" creationId="{48981F5B-2541-441F-977C-FDD311787F45}"/>
          </ac:spMkLst>
        </pc:spChg>
        <pc:spChg chg="del">
          <ac:chgData name="Konstantina Chouta" userId="7b453ea0577f0fac" providerId="LiveId" clId="{97738838-F8A1-4709-BDE9-FB67146B40DA}" dt="2020-10-18T13:21:34.101" v="3578" actId="478"/>
          <ac:spMkLst>
            <pc:docMk/>
            <pc:sldMk cId="3724302497" sldId="287"/>
            <ac:spMk id="10" creationId="{6A8CDBAE-06D1-4B33-8953-CAC7FE93B7BF}"/>
          </ac:spMkLst>
        </pc:spChg>
        <pc:spChg chg="del">
          <ac:chgData name="Konstantina Chouta" userId="7b453ea0577f0fac" providerId="LiveId" clId="{97738838-F8A1-4709-BDE9-FB67146B40DA}" dt="2020-10-18T13:21:34.101" v="3578" actId="478"/>
          <ac:spMkLst>
            <pc:docMk/>
            <pc:sldMk cId="3724302497" sldId="287"/>
            <ac:spMk id="11" creationId="{AC91FAAA-BCB2-4159-A4B7-8D2883F498F5}"/>
          </ac:spMkLst>
        </pc:spChg>
        <pc:spChg chg="add mod ord">
          <ac:chgData name="Konstantina Chouta" userId="7b453ea0577f0fac" providerId="LiveId" clId="{97738838-F8A1-4709-BDE9-FB67146B40DA}" dt="2020-10-19T07:47:12.953" v="16009" actId="167"/>
          <ac:spMkLst>
            <pc:docMk/>
            <pc:sldMk cId="3724302497" sldId="287"/>
            <ac:spMk id="11" creationId="{AFB9B755-EB6D-4237-9B5A-8BA8CD2A3268}"/>
          </ac:spMkLst>
        </pc:spChg>
        <pc:spChg chg="del">
          <ac:chgData name="Konstantina Chouta" userId="7b453ea0577f0fac" providerId="LiveId" clId="{97738838-F8A1-4709-BDE9-FB67146B40DA}" dt="2020-10-18T13:21:34.101" v="3578" actId="478"/>
          <ac:spMkLst>
            <pc:docMk/>
            <pc:sldMk cId="3724302497" sldId="287"/>
            <ac:spMk id="12" creationId="{554A3A06-59B7-466F-8941-A0F718FACF76}"/>
          </ac:spMkLst>
        </pc:spChg>
        <pc:spChg chg="del">
          <ac:chgData name="Konstantina Chouta" userId="7b453ea0577f0fac" providerId="LiveId" clId="{97738838-F8A1-4709-BDE9-FB67146B40DA}" dt="2020-10-18T13:21:34.101" v="3578" actId="478"/>
          <ac:spMkLst>
            <pc:docMk/>
            <pc:sldMk cId="3724302497" sldId="287"/>
            <ac:spMk id="13" creationId="{CE639777-B369-457B-B75F-15EDD810A545}"/>
          </ac:spMkLst>
        </pc:spChg>
        <pc:spChg chg="del mod">
          <ac:chgData name="Konstantina Chouta" userId="7b453ea0577f0fac" providerId="LiveId" clId="{97738838-F8A1-4709-BDE9-FB67146B40DA}" dt="2020-10-19T06:43:09.672" v="15234" actId="21"/>
          <ac:spMkLst>
            <pc:docMk/>
            <pc:sldMk cId="3724302497" sldId="287"/>
            <ac:spMk id="14" creationId="{C33DF5C2-D2B5-444C-AB80-4452EB6AA108}"/>
          </ac:spMkLst>
        </pc:spChg>
        <pc:spChg chg="add del mod">
          <ac:chgData name="Konstantina Chouta" userId="7b453ea0577f0fac" providerId="LiveId" clId="{97738838-F8A1-4709-BDE9-FB67146B40DA}" dt="2020-10-19T06:43:09.672" v="15234" actId="21"/>
          <ac:spMkLst>
            <pc:docMk/>
            <pc:sldMk cId="3724302497" sldId="287"/>
            <ac:spMk id="16" creationId="{97629417-51F2-4B89-9F51-ECADF1EC2ED0}"/>
          </ac:spMkLst>
        </pc:spChg>
        <pc:spChg chg="del mod">
          <ac:chgData name="Konstantina Chouta" userId="7b453ea0577f0fac" providerId="LiveId" clId="{97738838-F8A1-4709-BDE9-FB67146B40DA}" dt="2020-10-19T06:43:09.672" v="15234" actId="21"/>
          <ac:spMkLst>
            <pc:docMk/>
            <pc:sldMk cId="3724302497" sldId="287"/>
            <ac:spMk id="17" creationId="{074CD32D-CBCF-401A-8FFC-DB05BBA7B08D}"/>
          </ac:spMkLst>
        </pc:spChg>
        <pc:spChg chg="add del mod">
          <ac:chgData name="Konstantina Chouta" userId="7b453ea0577f0fac" providerId="LiveId" clId="{97738838-F8A1-4709-BDE9-FB67146B40DA}" dt="2020-10-18T13:21:50.831" v="3604" actId="478"/>
          <ac:spMkLst>
            <pc:docMk/>
            <pc:sldMk cId="3724302497" sldId="287"/>
            <ac:spMk id="19" creationId="{D62B9508-70FD-4907-9FD0-E06F75D307C3}"/>
          </ac:spMkLst>
        </pc:spChg>
        <pc:spChg chg="add del mod">
          <ac:chgData name="Konstantina Chouta" userId="7b453ea0577f0fac" providerId="LiveId" clId="{97738838-F8A1-4709-BDE9-FB67146B40DA}" dt="2020-10-19T06:43:09.672" v="15234" actId="21"/>
          <ac:spMkLst>
            <pc:docMk/>
            <pc:sldMk cId="3724302497" sldId="287"/>
            <ac:spMk id="20" creationId="{6B791D7F-AB77-4855-8B23-6818DA7D2BB3}"/>
          </ac:spMkLst>
        </pc:spChg>
        <pc:spChg chg="add mod">
          <ac:chgData name="Konstantina Chouta" userId="7b453ea0577f0fac" providerId="LiveId" clId="{97738838-F8A1-4709-BDE9-FB67146B40DA}" dt="2020-10-19T06:38:38.735" v="15172" actId="20577"/>
          <ac:spMkLst>
            <pc:docMk/>
            <pc:sldMk cId="3724302497" sldId="287"/>
            <ac:spMk id="21" creationId="{965BB424-764D-4D73-93F2-642D95214C5C}"/>
          </ac:spMkLst>
        </pc:spChg>
        <pc:spChg chg="del">
          <ac:chgData name="Konstantina Chouta" userId="7b453ea0577f0fac" providerId="LiveId" clId="{97738838-F8A1-4709-BDE9-FB67146B40DA}" dt="2020-10-18T13:21:35.715" v="3579" actId="478"/>
          <ac:spMkLst>
            <pc:docMk/>
            <pc:sldMk cId="3724302497" sldId="287"/>
            <ac:spMk id="22" creationId="{FB75BE56-6C8A-4833-B812-385EB742FD25}"/>
          </ac:spMkLst>
        </pc:spChg>
        <pc:spChg chg="del">
          <ac:chgData name="Konstantina Chouta" userId="7b453ea0577f0fac" providerId="LiveId" clId="{97738838-F8A1-4709-BDE9-FB67146B40DA}" dt="2020-10-18T13:21:34.101" v="3578" actId="478"/>
          <ac:spMkLst>
            <pc:docMk/>
            <pc:sldMk cId="3724302497" sldId="287"/>
            <ac:spMk id="29" creationId="{A5579097-117C-476A-943C-4B95626294C4}"/>
          </ac:spMkLst>
        </pc:spChg>
        <pc:spChg chg="del">
          <ac:chgData name="Konstantina Chouta" userId="7b453ea0577f0fac" providerId="LiveId" clId="{97738838-F8A1-4709-BDE9-FB67146B40DA}" dt="2020-10-18T13:21:34.101" v="3578" actId="478"/>
          <ac:spMkLst>
            <pc:docMk/>
            <pc:sldMk cId="3724302497" sldId="287"/>
            <ac:spMk id="31" creationId="{1C23D6B5-944A-43D1-A3B9-729ABBEF3B7C}"/>
          </ac:spMkLst>
        </pc:spChg>
        <pc:graphicFrameChg chg="add mod modGraphic">
          <ac:chgData name="Konstantina Chouta" userId="7b453ea0577f0fac" providerId="LiveId" clId="{97738838-F8A1-4709-BDE9-FB67146B40DA}" dt="2020-10-19T06:44:02.107" v="15248" actId="1076"/>
          <ac:graphicFrameMkLst>
            <pc:docMk/>
            <pc:sldMk cId="3724302497" sldId="287"/>
            <ac:graphicFrameMk id="2" creationId="{EE9DF1C7-5DC7-4740-9CA1-7FF6A9E64F75}"/>
          </ac:graphicFrameMkLst>
        </pc:graphicFrameChg>
        <pc:picChg chg="add mod">
          <ac:chgData name="Konstantina Chouta" userId="7b453ea0577f0fac" providerId="LiveId" clId="{97738838-F8A1-4709-BDE9-FB67146B40DA}" dt="2020-10-19T07:47:02.956" v="16008" actId="1076"/>
          <ac:picMkLst>
            <pc:docMk/>
            <pc:sldMk cId="3724302497" sldId="287"/>
            <ac:picMk id="3" creationId="{6CD68428-E307-4136-BE10-BAF6F83E9D3A}"/>
          </ac:picMkLst>
        </pc:picChg>
        <pc:picChg chg="del mod">
          <ac:chgData name="Konstantina Chouta" userId="7b453ea0577f0fac" providerId="LiveId" clId="{97738838-F8A1-4709-BDE9-FB67146B40DA}" dt="2020-10-19T06:43:09.672" v="15234" actId="21"/>
          <ac:picMkLst>
            <pc:docMk/>
            <pc:sldMk cId="3724302497" sldId="287"/>
            <ac:picMk id="15" creationId="{0B8A1732-8300-4610-8E96-7FCEC14D864B}"/>
          </ac:picMkLst>
        </pc:picChg>
        <pc:cxnChg chg="add mod">
          <ac:chgData name="Konstantina Chouta" userId="7b453ea0577f0fac" providerId="LiveId" clId="{97738838-F8A1-4709-BDE9-FB67146B40DA}" dt="2020-10-18T13:21:37.983" v="3580"/>
          <ac:cxnSpMkLst>
            <pc:docMk/>
            <pc:sldMk cId="3724302497" sldId="287"/>
            <ac:cxnSpMk id="23" creationId="{DE4188D5-A5C2-4E0E-94FE-31B80DCF40A6}"/>
          </ac:cxnSpMkLst>
        </pc:cxnChg>
      </pc:sldChg>
      <pc:sldChg chg="addSp delSp modSp mod modClrScheme chgLayout modNotesTx">
        <pc:chgData name="Konstantina Chouta" userId="7b453ea0577f0fac" providerId="LiveId" clId="{97738838-F8A1-4709-BDE9-FB67146B40DA}" dt="2020-10-20T15:31:24.624" v="22488" actId="20577"/>
        <pc:sldMkLst>
          <pc:docMk/>
          <pc:sldMk cId="4091233635" sldId="288"/>
        </pc:sldMkLst>
        <pc:spChg chg="add mod">
          <ac:chgData name="Konstantina Chouta" userId="7b453ea0577f0fac" providerId="LiveId" clId="{97738838-F8A1-4709-BDE9-FB67146B40DA}" dt="2020-10-18T20:55:26.022" v="6568" actId="1076"/>
          <ac:spMkLst>
            <pc:docMk/>
            <pc:sldMk cId="4091233635" sldId="288"/>
            <ac:spMk id="2" creationId="{27A0B08D-FD5E-42A0-BE8E-82A6BE83C588}"/>
          </ac:spMkLst>
        </pc:spChg>
        <pc:spChg chg="del">
          <ac:chgData name="Konstantina Chouta" userId="7b453ea0577f0fac" providerId="LiveId" clId="{97738838-F8A1-4709-BDE9-FB67146B40DA}" dt="2020-10-18T11:54:46.205" v="2431" actId="478"/>
          <ac:spMkLst>
            <pc:docMk/>
            <pc:sldMk cId="4091233635" sldId="288"/>
            <ac:spMk id="2" creationId="{3B114011-137A-48DB-A9AD-4D533F617E68}"/>
          </ac:spMkLst>
        </pc:spChg>
        <pc:spChg chg="del">
          <ac:chgData name="Konstantina Chouta" userId="7b453ea0577f0fac" providerId="LiveId" clId="{97738838-F8A1-4709-BDE9-FB67146B40DA}" dt="2020-10-18T11:53:56.126" v="2366" actId="478"/>
          <ac:spMkLst>
            <pc:docMk/>
            <pc:sldMk cId="4091233635" sldId="288"/>
            <ac:spMk id="3" creationId="{3C370F62-4AF0-4F98-A2BA-80DE79D001D9}"/>
          </ac:spMkLst>
        </pc:spChg>
        <pc:spChg chg="mod ord">
          <ac:chgData name="Konstantina Chouta" userId="7b453ea0577f0fac" providerId="LiveId" clId="{97738838-F8A1-4709-BDE9-FB67146B40DA}" dt="2020-10-18T11:54:51.187" v="2433" actId="700"/>
          <ac:spMkLst>
            <pc:docMk/>
            <pc:sldMk cId="4091233635" sldId="288"/>
            <ac:spMk id="4" creationId="{DC45AD9A-33BA-445B-8DD0-F94E88E304A8}"/>
          </ac:spMkLst>
        </pc:spChg>
        <pc:spChg chg="mod ord">
          <ac:chgData name="Konstantina Chouta" userId="7b453ea0577f0fac" providerId="LiveId" clId="{97738838-F8A1-4709-BDE9-FB67146B40DA}" dt="2020-10-18T11:54:51.187" v="2433" actId="700"/>
          <ac:spMkLst>
            <pc:docMk/>
            <pc:sldMk cId="4091233635" sldId="288"/>
            <ac:spMk id="5" creationId="{E3C919A3-A561-4F06-BF73-CE9538CF3249}"/>
          </ac:spMkLst>
        </pc:spChg>
        <pc:spChg chg="mod ord">
          <ac:chgData name="Konstantina Chouta" userId="7b453ea0577f0fac" providerId="LiveId" clId="{97738838-F8A1-4709-BDE9-FB67146B40DA}" dt="2020-10-18T11:54:51.187" v="2433" actId="700"/>
          <ac:spMkLst>
            <pc:docMk/>
            <pc:sldMk cId="4091233635" sldId="288"/>
            <ac:spMk id="6" creationId="{3B33CD41-9FF2-4E12-A0B0-0124B22B1F82}"/>
          </ac:spMkLst>
        </pc:spChg>
        <pc:spChg chg="del">
          <ac:chgData name="Konstantina Chouta" userId="7b453ea0577f0fac" providerId="LiveId" clId="{97738838-F8A1-4709-BDE9-FB67146B40DA}" dt="2020-10-18T11:53:56.126" v="2366" actId="478"/>
          <ac:spMkLst>
            <pc:docMk/>
            <pc:sldMk cId="4091233635" sldId="288"/>
            <ac:spMk id="8" creationId="{1DA0C8F7-FC41-4ED4-A1F8-E930F2B57853}"/>
          </ac:spMkLst>
        </pc:spChg>
        <pc:spChg chg="del">
          <ac:chgData name="Konstantina Chouta" userId="7b453ea0577f0fac" providerId="LiveId" clId="{97738838-F8A1-4709-BDE9-FB67146B40DA}" dt="2020-10-18T11:53:56.126" v="2366" actId="478"/>
          <ac:spMkLst>
            <pc:docMk/>
            <pc:sldMk cId="4091233635" sldId="288"/>
            <ac:spMk id="9" creationId="{09E8B2AF-EE50-482A-AF96-43B0D46C3052}"/>
          </ac:spMkLst>
        </pc:spChg>
        <pc:spChg chg="del">
          <ac:chgData name="Konstantina Chouta" userId="7b453ea0577f0fac" providerId="LiveId" clId="{97738838-F8A1-4709-BDE9-FB67146B40DA}" dt="2020-10-18T11:53:56.126" v="2366" actId="478"/>
          <ac:spMkLst>
            <pc:docMk/>
            <pc:sldMk cId="4091233635" sldId="288"/>
            <ac:spMk id="12" creationId="{B9710454-77D7-4AA5-BBD4-B827DEA7F404}"/>
          </ac:spMkLst>
        </pc:spChg>
        <pc:spChg chg="del">
          <ac:chgData name="Konstantina Chouta" userId="7b453ea0577f0fac" providerId="LiveId" clId="{97738838-F8A1-4709-BDE9-FB67146B40DA}" dt="2020-10-18T11:53:56.126" v="2366" actId="478"/>
          <ac:spMkLst>
            <pc:docMk/>
            <pc:sldMk cId="4091233635" sldId="288"/>
            <ac:spMk id="13" creationId="{4DBF19D5-8FA6-4FCB-85DA-BAFE93997175}"/>
          </ac:spMkLst>
        </pc:spChg>
        <pc:spChg chg="mod topLvl">
          <ac:chgData name="Konstantina Chouta" userId="7b453ea0577f0fac" providerId="LiveId" clId="{97738838-F8A1-4709-BDE9-FB67146B40DA}" dt="2020-10-18T20:54:08.223" v="6519" actId="14100"/>
          <ac:spMkLst>
            <pc:docMk/>
            <pc:sldMk cId="4091233635" sldId="288"/>
            <ac:spMk id="15" creationId="{9ADF4387-B8B3-4340-A497-7A32CF180C51}"/>
          </ac:spMkLst>
        </pc:spChg>
        <pc:spChg chg="del mod">
          <ac:chgData name="Konstantina Chouta" userId="7b453ea0577f0fac" providerId="LiveId" clId="{97738838-F8A1-4709-BDE9-FB67146B40DA}" dt="2020-10-18T11:54:54.756" v="2434" actId="478"/>
          <ac:spMkLst>
            <pc:docMk/>
            <pc:sldMk cId="4091233635" sldId="288"/>
            <ac:spMk id="16" creationId="{1EF9F013-84DE-4E7E-BC28-FB9E7D8F2E3E}"/>
          </ac:spMkLst>
        </pc:spChg>
        <pc:spChg chg="del">
          <ac:chgData name="Konstantina Chouta" userId="7b453ea0577f0fac" providerId="LiveId" clId="{97738838-F8A1-4709-BDE9-FB67146B40DA}" dt="2020-10-18T11:53:56.126" v="2366" actId="478"/>
          <ac:spMkLst>
            <pc:docMk/>
            <pc:sldMk cId="4091233635" sldId="288"/>
            <ac:spMk id="17" creationId="{F3B4EFA0-3E48-4B92-A52F-FC0E527DACB6}"/>
          </ac:spMkLst>
        </pc:spChg>
        <pc:spChg chg="mod topLvl">
          <ac:chgData name="Konstantina Chouta" userId="7b453ea0577f0fac" providerId="LiveId" clId="{97738838-F8A1-4709-BDE9-FB67146B40DA}" dt="2020-10-18T20:54:26.977" v="6543" actId="1037"/>
          <ac:spMkLst>
            <pc:docMk/>
            <pc:sldMk cId="4091233635" sldId="288"/>
            <ac:spMk id="18" creationId="{D69DBCC3-4BDC-4CB0-BB14-40A39FC118E8}"/>
          </ac:spMkLst>
        </pc:spChg>
        <pc:spChg chg="del">
          <ac:chgData name="Konstantina Chouta" userId="7b453ea0577f0fac" providerId="LiveId" clId="{97738838-F8A1-4709-BDE9-FB67146B40DA}" dt="2020-10-18T11:53:56.126" v="2366" actId="478"/>
          <ac:spMkLst>
            <pc:docMk/>
            <pc:sldMk cId="4091233635" sldId="288"/>
            <ac:spMk id="19" creationId="{78B2FFAF-27C1-4853-96CA-2318323F4EA6}"/>
          </ac:spMkLst>
        </pc:spChg>
        <pc:spChg chg="add del mod">
          <ac:chgData name="Konstantina Chouta" userId="7b453ea0577f0fac" providerId="LiveId" clId="{97738838-F8A1-4709-BDE9-FB67146B40DA}" dt="2020-10-18T11:54:47.688" v="2432" actId="478"/>
          <ac:spMkLst>
            <pc:docMk/>
            <pc:sldMk cId="4091233635" sldId="288"/>
            <ac:spMk id="21" creationId="{75E62E4D-A27E-4FA4-AD58-CAF75D7CE827}"/>
          </ac:spMkLst>
        </pc:spChg>
        <pc:spChg chg="del">
          <ac:chgData name="Konstantina Chouta" userId="7b453ea0577f0fac" providerId="LiveId" clId="{97738838-F8A1-4709-BDE9-FB67146B40DA}" dt="2020-10-18T11:53:56.126" v="2366" actId="478"/>
          <ac:spMkLst>
            <pc:docMk/>
            <pc:sldMk cId="4091233635" sldId="288"/>
            <ac:spMk id="22" creationId="{FB75BE56-6C8A-4833-B812-385EB742FD25}"/>
          </ac:spMkLst>
        </pc:spChg>
        <pc:spChg chg="mod topLvl">
          <ac:chgData name="Konstantina Chouta" userId="7b453ea0577f0fac" providerId="LiveId" clId="{97738838-F8A1-4709-BDE9-FB67146B40DA}" dt="2020-10-18T20:54:55.582" v="6566" actId="1037"/>
          <ac:spMkLst>
            <pc:docMk/>
            <pc:sldMk cId="4091233635" sldId="288"/>
            <ac:spMk id="23" creationId="{7B8B3602-947C-4E3F-B7FB-0D1136ABABEF}"/>
          </ac:spMkLst>
        </pc:spChg>
        <pc:spChg chg="mod topLvl">
          <ac:chgData name="Konstantina Chouta" userId="7b453ea0577f0fac" providerId="LiveId" clId="{97738838-F8A1-4709-BDE9-FB67146B40DA}" dt="2020-10-18T20:54:50.818" v="6564" actId="1037"/>
          <ac:spMkLst>
            <pc:docMk/>
            <pc:sldMk cId="4091233635" sldId="288"/>
            <ac:spMk id="25" creationId="{91A0ABD0-16E0-4F35-8CCE-5F2B2FA89CA4}"/>
          </ac:spMkLst>
        </pc:spChg>
        <pc:spChg chg="add mod">
          <ac:chgData name="Konstantina Chouta" userId="7b453ea0577f0fac" providerId="LiveId" clId="{97738838-F8A1-4709-BDE9-FB67146B40DA}" dt="2020-10-18T11:54:42.914" v="2430" actId="20577"/>
          <ac:spMkLst>
            <pc:docMk/>
            <pc:sldMk cId="4091233635" sldId="288"/>
            <ac:spMk id="26" creationId="{7430BA85-754D-4289-9D60-F0F01C796A05}"/>
          </ac:spMkLst>
        </pc:spChg>
        <pc:spChg chg="del">
          <ac:chgData name="Konstantina Chouta" userId="7b453ea0577f0fac" providerId="LiveId" clId="{97738838-F8A1-4709-BDE9-FB67146B40DA}" dt="2020-10-18T11:53:56.126" v="2366" actId="478"/>
          <ac:spMkLst>
            <pc:docMk/>
            <pc:sldMk cId="4091233635" sldId="288"/>
            <ac:spMk id="29" creationId="{8F148753-F492-4EC9-9C83-CD4E2FB10433}"/>
          </ac:spMkLst>
        </pc:spChg>
        <pc:spChg chg="del">
          <ac:chgData name="Konstantina Chouta" userId="7b453ea0577f0fac" providerId="LiveId" clId="{97738838-F8A1-4709-BDE9-FB67146B40DA}" dt="2020-10-18T11:53:56.126" v="2366" actId="478"/>
          <ac:spMkLst>
            <pc:docMk/>
            <pc:sldMk cId="4091233635" sldId="288"/>
            <ac:spMk id="31" creationId="{9FDF2FE0-AEFE-477D-BEFC-D2B92BB3AE32}"/>
          </ac:spMkLst>
        </pc:spChg>
        <pc:spChg chg="del">
          <ac:chgData name="Konstantina Chouta" userId="7b453ea0577f0fac" providerId="LiveId" clId="{97738838-F8A1-4709-BDE9-FB67146B40DA}" dt="2020-10-18T11:53:56.126" v="2366" actId="478"/>
          <ac:spMkLst>
            <pc:docMk/>
            <pc:sldMk cId="4091233635" sldId="288"/>
            <ac:spMk id="33" creationId="{8DA83A76-274B-4C02-9944-8AF6A12E6C0B}"/>
          </ac:spMkLst>
        </pc:spChg>
        <pc:spChg chg="add del mod topLvl">
          <ac:chgData name="Konstantina Chouta" userId="7b453ea0577f0fac" providerId="LiveId" clId="{97738838-F8A1-4709-BDE9-FB67146B40DA}" dt="2020-10-18T12:13:59.962" v="2738" actId="21"/>
          <ac:spMkLst>
            <pc:docMk/>
            <pc:sldMk cId="4091233635" sldId="288"/>
            <ac:spMk id="34" creationId="{73482358-81A2-4855-9040-17B15B6ACCBB}"/>
          </ac:spMkLst>
        </pc:spChg>
        <pc:spChg chg="add del">
          <ac:chgData name="Konstantina Chouta" userId="7b453ea0577f0fac" providerId="LiveId" clId="{97738838-F8A1-4709-BDE9-FB67146B40DA}" dt="2020-10-18T12:00:44.570" v="2548" actId="11529"/>
          <ac:spMkLst>
            <pc:docMk/>
            <pc:sldMk cId="4091233635" sldId="288"/>
            <ac:spMk id="35" creationId="{6FCD5BD8-0D5A-4983-B23C-6E97ACE8D983}"/>
          </ac:spMkLst>
        </pc:spChg>
        <pc:spChg chg="add del mod">
          <ac:chgData name="Konstantina Chouta" userId="7b453ea0577f0fac" providerId="LiveId" clId="{97738838-F8A1-4709-BDE9-FB67146B40DA}" dt="2020-10-18T12:12:09.263" v="2726" actId="165"/>
          <ac:spMkLst>
            <pc:docMk/>
            <pc:sldMk cId="4091233635" sldId="288"/>
            <ac:spMk id="36" creationId="{88069E89-F34D-4E04-A346-B23D7B40CFFC}"/>
          </ac:spMkLst>
        </pc:spChg>
        <pc:spChg chg="add del mod">
          <ac:chgData name="Konstantina Chouta" userId="7b453ea0577f0fac" providerId="LiveId" clId="{97738838-F8A1-4709-BDE9-FB67146B40DA}" dt="2020-10-18T12:12:09.263" v="2726" actId="165"/>
          <ac:spMkLst>
            <pc:docMk/>
            <pc:sldMk cId="4091233635" sldId="288"/>
            <ac:spMk id="38" creationId="{70DD6900-EC05-4A47-8EFE-F56473CE0C39}"/>
          </ac:spMkLst>
        </pc:spChg>
        <pc:spChg chg="add mod">
          <ac:chgData name="Konstantina Chouta" userId="7b453ea0577f0fac" providerId="LiveId" clId="{97738838-F8A1-4709-BDE9-FB67146B40DA}" dt="2020-10-18T12:12:09.263" v="2726" actId="165"/>
          <ac:spMkLst>
            <pc:docMk/>
            <pc:sldMk cId="4091233635" sldId="288"/>
            <ac:spMk id="40" creationId="{C9C8AFE2-754E-4A19-BD4F-66C4A6509123}"/>
          </ac:spMkLst>
        </pc:spChg>
        <pc:spChg chg="add mod">
          <ac:chgData name="Konstantina Chouta" userId="7b453ea0577f0fac" providerId="LiveId" clId="{97738838-F8A1-4709-BDE9-FB67146B40DA}" dt="2020-10-18T12:12:09.263" v="2726" actId="165"/>
          <ac:spMkLst>
            <pc:docMk/>
            <pc:sldMk cId="4091233635" sldId="288"/>
            <ac:spMk id="42" creationId="{54906C60-3B19-45E9-BF06-A65BA59E5006}"/>
          </ac:spMkLst>
        </pc:spChg>
        <pc:spChg chg="add mod">
          <ac:chgData name="Konstantina Chouta" userId="7b453ea0577f0fac" providerId="LiveId" clId="{97738838-F8A1-4709-BDE9-FB67146B40DA}" dt="2020-10-18T12:12:09.263" v="2726" actId="165"/>
          <ac:spMkLst>
            <pc:docMk/>
            <pc:sldMk cId="4091233635" sldId="288"/>
            <ac:spMk id="44" creationId="{B653724A-C6D5-4DF7-842B-19377676A708}"/>
          </ac:spMkLst>
        </pc:spChg>
        <pc:spChg chg="add mod">
          <ac:chgData name="Konstantina Chouta" userId="7b453ea0577f0fac" providerId="LiveId" clId="{97738838-F8A1-4709-BDE9-FB67146B40DA}" dt="2020-10-18T12:12:09.263" v="2726" actId="165"/>
          <ac:spMkLst>
            <pc:docMk/>
            <pc:sldMk cId="4091233635" sldId="288"/>
            <ac:spMk id="46" creationId="{CFEEFC73-D6C3-4946-BE85-777A57AB4D17}"/>
          </ac:spMkLst>
        </pc:spChg>
        <pc:spChg chg="add del mod">
          <ac:chgData name="Konstantina Chouta" userId="7b453ea0577f0fac" providerId="LiveId" clId="{97738838-F8A1-4709-BDE9-FB67146B40DA}" dt="2020-10-18T12:12:09.263" v="2726" actId="165"/>
          <ac:spMkLst>
            <pc:docMk/>
            <pc:sldMk cId="4091233635" sldId="288"/>
            <ac:spMk id="48" creationId="{077E721B-D3B4-4B38-BA5F-AA4B3646EB8A}"/>
          </ac:spMkLst>
        </pc:spChg>
        <pc:spChg chg="add mod">
          <ac:chgData name="Konstantina Chouta" userId="7b453ea0577f0fac" providerId="LiveId" clId="{97738838-F8A1-4709-BDE9-FB67146B40DA}" dt="2020-10-18T12:13:17.243" v="2732" actId="164"/>
          <ac:spMkLst>
            <pc:docMk/>
            <pc:sldMk cId="4091233635" sldId="288"/>
            <ac:spMk id="54" creationId="{ECFB87A0-E749-4D56-B338-7701CD5E6E3B}"/>
          </ac:spMkLst>
        </pc:spChg>
        <pc:spChg chg="add mod">
          <ac:chgData name="Konstantina Chouta" userId="7b453ea0577f0fac" providerId="LiveId" clId="{97738838-F8A1-4709-BDE9-FB67146B40DA}" dt="2020-10-18T12:13:17.243" v="2732" actId="164"/>
          <ac:spMkLst>
            <pc:docMk/>
            <pc:sldMk cId="4091233635" sldId="288"/>
            <ac:spMk id="56" creationId="{EC7C8D52-0095-4704-8146-38C84EDCC649}"/>
          </ac:spMkLst>
        </pc:spChg>
        <pc:spChg chg="add mod">
          <ac:chgData name="Konstantina Chouta" userId="7b453ea0577f0fac" providerId="LiveId" clId="{97738838-F8A1-4709-BDE9-FB67146B40DA}" dt="2020-10-18T12:13:17.243" v="2732" actId="164"/>
          <ac:spMkLst>
            <pc:docMk/>
            <pc:sldMk cId="4091233635" sldId="288"/>
            <ac:spMk id="58" creationId="{0EBC6597-2597-45C4-9BC1-87F7EAF79904}"/>
          </ac:spMkLst>
        </pc:spChg>
        <pc:spChg chg="add mod">
          <ac:chgData name="Konstantina Chouta" userId="7b453ea0577f0fac" providerId="LiveId" clId="{97738838-F8A1-4709-BDE9-FB67146B40DA}" dt="2020-10-18T12:13:26.420" v="2734" actId="164"/>
          <ac:spMkLst>
            <pc:docMk/>
            <pc:sldMk cId="4091233635" sldId="288"/>
            <ac:spMk id="60" creationId="{B520004D-3D10-4023-9A5E-862A1C80487F}"/>
          </ac:spMkLst>
        </pc:spChg>
        <pc:spChg chg="add mod">
          <ac:chgData name="Konstantina Chouta" userId="7b453ea0577f0fac" providerId="LiveId" clId="{97738838-F8A1-4709-BDE9-FB67146B40DA}" dt="2020-10-18T12:13:17.243" v="2732" actId="164"/>
          <ac:spMkLst>
            <pc:docMk/>
            <pc:sldMk cId="4091233635" sldId="288"/>
            <ac:spMk id="62" creationId="{BA6DB311-C4F9-4384-B2F9-B73F8A344886}"/>
          </ac:spMkLst>
        </pc:spChg>
        <pc:spChg chg="add mod">
          <ac:chgData name="Konstantina Chouta" userId="7b453ea0577f0fac" providerId="LiveId" clId="{97738838-F8A1-4709-BDE9-FB67146B40DA}" dt="2020-10-18T12:13:17.243" v="2732" actId="164"/>
          <ac:spMkLst>
            <pc:docMk/>
            <pc:sldMk cId="4091233635" sldId="288"/>
            <ac:spMk id="64" creationId="{AE35784D-5AFB-498D-BC1A-42AEA93B193F}"/>
          </ac:spMkLst>
        </pc:spChg>
        <pc:spChg chg="add del mod">
          <ac:chgData name="Konstantina Chouta" userId="7b453ea0577f0fac" providerId="LiveId" clId="{97738838-F8A1-4709-BDE9-FB67146B40DA}" dt="2020-10-18T12:14:21.533" v="2742" actId="478"/>
          <ac:spMkLst>
            <pc:docMk/>
            <pc:sldMk cId="4091233635" sldId="288"/>
            <ac:spMk id="68" creationId="{AB368657-A358-4D1B-BE2D-27435FC9A95D}"/>
          </ac:spMkLst>
        </pc:spChg>
        <pc:spChg chg="add mod">
          <ac:chgData name="Konstantina Chouta" userId="7b453ea0577f0fac" providerId="LiveId" clId="{97738838-F8A1-4709-BDE9-FB67146B40DA}" dt="2020-10-18T12:45:50.805" v="2797" actId="164"/>
          <ac:spMkLst>
            <pc:docMk/>
            <pc:sldMk cId="4091233635" sldId="288"/>
            <ac:spMk id="72" creationId="{4B5377D8-6FEF-4916-AAA7-234619291290}"/>
          </ac:spMkLst>
        </pc:spChg>
        <pc:spChg chg="mod">
          <ac:chgData name="Konstantina Chouta" userId="7b453ea0577f0fac" providerId="LiveId" clId="{97738838-F8A1-4709-BDE9-FB67146B40DA}" dt="2020-10-18T12:46:32.438" v="2803" actId="164"/>
          <ac:spMkLst>
            <pc:docMk/>
            <pc:sldMk cId="4091233635" sldId="288"/>
            <ac:spMk id="74" creationId="{9659B6B0-1DCC-44D9-80FC-31A1DAA4A7F8}"/>
          </ac:spMkLst>
        </pc:spChg>
        <pc:spChg chg="mod">
          <ac:chgData name="Konstantina Chouta" userId="7b453ea0577f0fac" providerId="LiveId" clId="{97738838-F8A1-4709-BDE9-FB67146B40DA}" dt="2020-10-18T12:46:32.438" v="2803" actId="164"/>
          <ac:spMkLst>
            <pc:docMk/>
            <pc:sldMk cId="4091233635" sldId="288"/>
            <ac:spMk id="76" creationId="{B49A30FA-8534-4B19-B266-3800614A70EE}"/>
          </ac:spMkLst>
        </pc:spChg>
        <pc:spChg chg="mod">
          <ac:chgData name="Konstantina Chouta" userId="7b453ea0577f0fac" providerId="LiveId" clId="{97738838-F8A1-4709-BDE9-FB67146B40DA}" dt="2020-10-18T12:46:32.438" v="2803" actId="164"/>
          <ac:spMkLst>
            <pc:docMk/>
            <pc:sldMk cId="4091233635" sldId="288"/>
            <ac:spMk id="77" creationId="{D89E096E-E676-41B8-B59C-AAE0B1949E76}"/>
          </ac:spMkLst>
        </pc:spChg>
        <pc:spChg chg="mod">
          <ac:chgData name="Konstantina Chouta" userId="7b453ea0577f0fac" providerId="LiveId" clId="{97738838-F8A1-4709-BDE9-FB67146B40DA}" dt="2020-10-18T12:46:32.438" v="2803" actId="164"/>
          <ac:spMkLst>
            <pc:docMk/>
            <pc:sldMk cId="4091233635" sldId="288"/>
            <ac:spMk id="78" creationId="{9F5ECF54-FF8B-40BE-91BE-98BF4BBC928A}"/>
          </ac:spMkLst>
        </pc:spChg>
        <pc:spChg chg="mod">
          <ac:chgData name="Konstantina Chouta" userId="7b453ea0577f0fac" providerId="LiveId" clId="{97738838-F8A1-4709-BDE9-FB67146B40DA}" dt="2020-10-18T12:46:32.438" v="2803" actId="164"/>
          <ac:spMkLst>
            <pc:docMk/>
            <pc:sldMk cId="4091233635" sldId="288"/>
            <ac:spMk id="79" creationId="{4E1B3446-1C5D-4B35-98F0-C1DE6873D4DD}"/>
          </ac:spMkLst>
        </pc:spChg>
        <pc:spChg chg="mod">
          <ac:chgData name="Konstantina Chouta" userId="7b453ea0577f0fac" providerId="LiveId" clId="{97738838-F8A1-4709-BDE9-FB67146B40DA}" dt="2020-10-18T12:46:32.438" v="2803" actId="164"/>
          <ac:spMkLst>
            <pc:docMk/>
            <pc:sldMk cId="4091233635" sldId="288"/>
            <ac:spMk id="80" creationId="{5265632C-998C-4AA1-9522-75D28B292F34}"/>
          </ac:spMkLst>
        </pc:spChg>
        <pc:spChg chg="mod">
          <ac:chgData name="Konstantina Chouta" userId="7b453ea0577f0fac" providerId="LiveId" clId="{97738838-F8A1-4709-BDE9-FB67146B40DA}" dt="2020-10-18T12:46:32.438" v="2803" actId="164"/>
          <ac:spMkLst>
            <pc:docMk/>
            <pc:sldMk cId="4091233635" sldId="288"/>
            <ac:spMk id="81" creationId="{BE27E041-D026-41A9-9992-BE297964E534}"/>
          </ac:spMkLst>
        </pc:spChg>
        <pc:spChg chg="mod">
          <ac:chgData name="Konstantina Chouta" userId="7b453ea0577f0fac" providerId="LiveId" clId="{97738838-F8A1-4709-BDE9-FB67146B40DA}" dt="2020-10-18T12:14:28.875" v="2745"/>
          <ac:spMkLst>
            <pc:docMk/>
            <pc:sldMk cId="4091233635" sldId="288"/>
            <ac:spMk id="83" creationId="{D01F0E11-42EE-43C1-848F-287228297959}"/>
          </ac:spMkLst>
        </pc:spChg>
        <pc:spChg chg="mod">
          <ac:chgData name="Konstantina Chouta" userId="7b453ea0577f0fac" providerId="LiveId" clId="{97738838-F8A1-4709-BDE9-FB67146B40DA}" dt="2020-10-18T12:14:28.875" v="2745"/>
          <ac:spMkLst>
            <pc:docMk/>
            <pc:sldMk cId="4091233635" sldId="288"/>
            <ac:spMk id="85" creationId="{2787AECB-DD07-4FBE-9C54-6C96738E18F3}"/>
          </ac:spMkLst>
        </pc:spChg>
        <pc:spChg chg="mod">
          <ac:chgData name="Konstantina Chouta" userId="7b453ea0577f0fac" providerId="LiveId" clId="{97738838-F8A1-4709-BDE9-FB67146B40DA}" dt="2020-10-18T12:14:28.875" v="2745"/>
          <ac:spMkLst>
            <pc:docMk/>
            <pc:sldMk cId="4091233635" sldId="288"/>
            <ac:spMk id="86" creationId="{91C57D52-0CE8-4BC9-A3D0-E8A6501CBF3C}"/>
          </ac:spMkLst>
        </pc:spChg>
        <pc:spChg chg="mod">
          <ac:chgData name="Konstantina Chouta" userId="7b453ea0577f0fac" providerId="LiveId" clId="{97738838-F8A1-4709-BDE9-FB67146B40DA}" dt="2020-10-18T12:14:28.875" v="2745"/>
          <ac:spMkLst>
            <pc:docMk/>
            <pc:sldMk cId="4091233635" sldId="288"/>
            <ac:spMk id="87" creationId="{2208288A-25F8-4B35-A1C4-FBF793A5C040}"/>
          </ac:spMkLst>
        </pc:spChg>
        <pc:spChg chg="mod">
          <ac:chgData name="Konstantina Chouta" userId="7b453ea0577f0fac" providerId="LiveId" clId="{97738838-F8A1-4709-BDE9-FB67146B40DA}" dt="2020-10-18T12:14:28.875" v="2745"/>
          <ac:spMkLst>
            <pc:docMk/>
            <pc:sldMk cId="4091233635" sldId="288"/>
            <ac:spMk id="88" creationId="{441F5C3E-C87E-474B-925E-6BD900E5AA31}"/>
          </ac:spMkLst>
        </pc:spChg>
        <pc:spChg chg="mod">
          <ac:chgData name="Konstantina Chouta" userId="7b453ea0577f0fac" providerId="LiveId" clId="{97738838-F8A1-4709-BDE9-FB67146B40DA}" dt="2020-10-18T12:14:28.875" v="2745"/>
          <ac:spMkLst>
            <pc:docMk/>
            <pc:sldMk cId="4091233635" sldId="288"/>
            <ac:spMk id="89" creationId="{56822606-FB42-48E2-96F3-905F3B340092}"/>
          </ac:spMkLst>
        </pc:spChg>
        <pc:spChg chg="mod">
          <ac:chgData name="Konstantina Chouta" userId="7b453ea0577f0fac" providerId="LiveId" clId="{97738838-F8A1-4709-BDE9-FB67146B40DA}" dt="2020-10-18T12:14:28.875" v="2745"/>
          <ac:spMkLst>
            <pc:docMk/>
            <pc:sldMk cId="4091233635" sldId="288"/>
            <ac:spMk id="90" creationId="{F9E0C91F-4B4A-4F4D-BD2F-66E87C49CD34}"/>
          </ac:spMkLst>
        </pc:spChg>
        <pc:spChg chg="mod">
          <ac:chgData name="Konstantina Chouta" userId="7b453ea0577f0fac" providerId="LiveId" clId="{97738838-F8A1-4709-BDE9-FB67146B40DA}" dt="2020-10-18T12:57:44.538" v="3079" actId="1037"/>
          <ac:spMkLst>
            <pc:docMk/>
            <pc:sldMk cId="4091233635" sldId="288"/>
            <ac:spMk id="92" creationId="{AEE525BE-B55A-41B4-B1DF-DFA32D12FAB0}"/>
          </ac:spMkLst>
        </pc:spChg>
        <pc:spChg chg="mod">
          <ac:chgData name="Konstantina Chouta" userId="7b453ea0577f0fac" providerId="LiveId" clId="{97738838-F8A1-4709-BDE9-FB67146B40DA}" dt="2020-10-18T12:57:44.538" v="3079" actId="1037"/>
          <ac:spMkLst>
            <pc:docMk/>
            <pc:sldMk cId="4091233635" sldId="288"/>
            <ac:spMk id="94" creationId="{84085B82-8019-4027-BBCA-FD62D3D56FCC}"/>
          </ac:spMkLst>
        </pc:spChg>
        <pc:spChg chg="mod">
          <ac:chgData name="Konstantina Chouta" userId="7b453ea0577f0fac" providerId="LiveId" clId="{97738838-F8A1-4709-BDE9-FB67146B40DA}" dt="2020-10-18T12:57:44.538" v="3079" actId="1037"/>
          <ac:spMkLst>
            <pc:docMk/>
            <pc:sldMk cId="4091233635" sldId="288"/>
            <ac:spMk id="95" creationId="{2ED08004-25EC-4FDF-A36B-0D73F4395A43}"/>
          </ac:spMkLst>
        </pc:spChg>
        <pc:spChg chg="mod">
          <ac:chgData name="Konstantina Chouta" userId="7b453ea0577f0fac" providerId="LiveId" clId="{97738838-F8A1-4709-BDE9-FB67146B40DA}" dt="2020-10-18T12:57:44.538" v="3079" actId="1037"/>
          <ac:spMkLst>
            <pc:docMk/>
            <pc:sldMk cId="4091233635" sldId="288"/>
            <ac:spMk id="96" creationId="{871E9284-3E24-402D-8EDE-BCC435A68332}"/>
          </ac:spMkLst>
        </pc:spChg>
        <pc:spChg chg="mod">
          <ac:chgData name="Konstantina Chouta" userId="7b453ea0577f0fac" providerId="LiveId" clId="{97738838-F8A1-4709-BDE9-FB67146B40DA}" dt="2020-10-18T12:57:44.538" v="3079" actId="1037"/>
          <ac:spMkLst>
            <pc:docMk/>
            <pc:sldMk cId="4091233635" sldId="288"/>
            <ac:spMk id="97" creationId="{489481B6-48C8-4B0F-A220-B89E0A22EA53}"/>
          </ac:spMkLst>
        </pc:spChg>
        <pc:spChg chg="mod">
          <ac:chgData name="Konstantina Chouta" userId="7b453ea0577f0fac" providerId="LiveId" clId="{97738838-F8A1-4709-BDE9-FB67146B40DA}" dt="2020-10-18T12:57:44.538" v="3079" actId="1037"/>
          <ac:spMkLst>
            <pc:docMk/>
            <pc:sldMk cId="4091233635" sldId="288"/>
            <ac:spMk id="98" creationId="{146A0CA6-60D8-434A-A168-F2E2354A43D7}"/>
          </ac:spMkLst>
        </pc:spChg>
        <pc:spChg chg="mod">
          <ac:chgData name="Konstantina Chouta" userId="7b453ea0577f0fac" providerId="LiveId" clId="{97738838-F8A1-4709-BDE9-FB67146B40DA}" dt="2020-10-18T12:57:44.538" v="3079" actId="1037"/>
          <ac:spMkLst>
            <pc:docMk/>
            <pc:sldMk cId="4091233635" sldId="288"/>
            <ac:spMk id="99" creationId="{61AA8B8A-F070-4702-8A5C-0AA16CC4C331}"/>
          </ac:spMkLst>
        </pc:spChg>
        <pc:spChg chg="add mod">
          <ac:chgData name="Konstantina Chouta" userId="7b453ea0577f0fac" providerId="LiveId" clId="{97738838-F8A1-4709-BDE9-FB67146B40DA}" dt="2020-10-18T12:49:38.521" v="2840" actId="164"/>
          <ac:spMkLst>
            <pc:docMk/>
            <pc:sldMk cId="4091233635" sldId="288"/>
            <ac:spMk id="102" creationId="{46946112-6261-4760-8223-4E6C37595735}"/>
          </ac:spMkLst>
        </pc:spChg>
        <pc:spChg chg="add mod">
          <ac:chgData name="Konstantina Chouta" userId="7b453ea0577f0fac" providerId="LiveId" clId="{97738838-F8A1-4709-BDE9-FB67146B40DA}" dt="2020-10-18T12:57:50.044" v="3081" actId="1038"/>
          <ac:spMkLst>
            <pc:docMk/>
            <pc:sldMk cId="4091233635" sldId="288"/>
            <ac:spMk id="105" creationId="{FDA88DC7-FB98-40D0-B3C3-0BC45F04E21A}"/>
          </ac:spMkLst>
        </pc:spChg>
        <pc:spChg chg="add mod">
          <ac:chgData name="Konstantina Chouta" userId="7b453ea0577f0fac" providerId="LiveId" clId="{97738838-F8A1-4709-BDE9-FB67146B40DA}" dt="2020-10-18T12:49:22.880" v="2834" actId="164"/>
          <ac:spMkLst>
            <pc:docMk/>
            <pc:sldMk cId="4091233635" sldId="288"/>
            <ac:spMk id="107" creationId="{2D4EBAB9-3DB5-4CB2-AB6A-24D21A7122E7}"/>
          </ac:spMkLst>
        </pc:spChg>
        <pc:grpChg chg="add del mod">
          <ac:chgData name="Konstantina Chouta" userId="7b453ea0577f0fac" providerId="LiveId" clId="{97738838-F8A1-4709-BDE9-FB67146B40DA}" dt="2020-10-18T11:56:35.309" v="2474" actId="165"/>
          <ac:grpSpMkLst>
            <pc:docMk/>
            <pc:sldMk cId="4091233635" sldId="288"/>
            <ac:grpSpMk id="24" creationId="{D7EA67C2-9AC3-4B6F-8195-E45CEAB813CF}"/>
          </ac:grpSpMkLst>
        </pc:grpChg>
        <pc:grpChg chg="add del mod">
          <ac:chgData name="Konstantina Chouta" userId="7b453ea0577f0fac" providerId="LiveId" clId="{97738838-F8A1-4709-BDE9-FB67146B40DA}" dt="2020-10-18T12:09:21.435" v="2711" actId="165"/>
          <ac:grpSpMkLst>
            <pc:docMk/>
            <pc:sldMk cId="4091233635" sldId="288"/>
            <ac:grpSpMk id="28" creationId="{564EE829-520C-45FD-86FC-851DBE0FDD59}"/>
          </ac:grpSpMkLst>
        </pc:grpChg>
        <pc:grpChg chg="add del mod">
          <ac:chgData name="Konstantina Chouta" userId="7b453ea0577f0fac" providerId="LiveId" clId="{97738838-F8A1-4709-BDE9-FB67146B40DA}" dt="2020-10-18T11:56:56.929" v="2482" actId="165"/>
          <ac:grpSpMkLst>
            <pc:docMk/>
            <pc:sldMk cId="4091233635" sldId="288"/>
            <ac:grpSpMk id="30" creationId="{604430F9-C45B-4DE1-AB78-91641AE0A54D}"/>
          </ac:grpSpMkLst>
        </pc:grpChg>
        <pc:grpChg chg="add del mod">
          <ac:chgData name="Konstantina Chouta" userId="7b453ea0577f0fac" providerId="LiveId" clId="{97738838-F8A1-4709-BDE9-FB67146B40DA}" dt="2020-10-18T12:09:32.996" v="2714" actId="165"/>
          <ac:grpSpMkLst>
            <pc:docMk/>
            <pc:sldMk cId="4091233635" sldId="288"/>
            <ac:grpSpMk id="32" creationId="{552973BB-02C0-4555-B58D-E8D909F15A08}"/>
          </ac:grpSpMkLst>
        </pc:grpChg>
        <pc:grpChg chg="add mod">
          <ac:chgData name="Konstantina Chouta" userId="7b453ea0577f0fac" providerId="LiveId" clId="{97738838-F8A1-4709-BDE9-FB67146B40DA}" dt="2020-10-18T12:12:09.263" v="2726" actId="165"/>
          <ac:grpSpMkLst>
            <pc:docMk/>
            <pc:sldMk cId="4091233635" sldId="288"/>
            <ac:grpSpMk id="49" creationId="{EE4B28B6-C393-4F3C-8F1B-D283CAEF20E0}"/>
          </ac:grpSpMkLst>
        </pc:grpChg>
        <pc:grpChg chg="add mod topLvl">
          <ac:chgData name="Konstantina Chouta" userId="7b453ea0577f0fac" providerId="LiveId" clId="{97738838-F8A1-4709-BDE9-FB67146B40DA}" dt="2020-10-18T12:45:50.805" v="2797" actId="164"/>
          <ac:grpSpMkLst>
            <pc:docMk/>
            <pc:sldMk cId="4091233635" sldId="288"/>
            <ac:grpSpMk id="50" creationId="{30CCB3BC-9770-462D-9A66-7757AD9E67B1}"/>
          </ac:grpSpMkLst>
        </pc:grpChg>
        <pc:grpChg chg="add del mod topLvl">
          <ac:chgData name="Konstantina Chouta" userId="7b453ea0577f0fac" providerId="LiveId" clId="{97738838-F8A1-4709-BDE9-FB67146B40DA}" dt="2020-10-18T12:13:59.962" v="2738" actId="21"/>
          <ac:grpSpMkLst>
            <pc:docMk/>
            <pc:sldMk cId="4091233635" sldId="288"/>
            <ac:grpSpMk id="51" creationId="{1DA0C97A-2E91-431B-8AD1-B2132532FC37}"/>
          </ac:grpSpMkLst>
        </pc:grpChg>
        <pc:grpChg chg="add del mod">
          <ac:chgData name="Konstantina Chouta" userId="7b453ea0577f0fac" providerId="LiveId" clId="{97738838-F8A1-4709-BDE9-FB67146B40DA}" dt="2020-10-18T12:12:09.263" v="2726" actId="165"/>
          <ac:grpSpMkLst>
            <pc:docMk/>
            <pc:sldMk cId="4091233635" sldId="288"/>
            <ac:grpSpMk id="52" creationId="{34B93012-05A4-4F26-8848-D03931DBADEA}"/>
          </ac:grpSpMkLst>
        </pc:grpChg>
        <pc:grpChg chg="add mod">
          <ac:chgData name="Konstantina Chouta" userId="7b453ea0577f0fac" providerId="LiveId" clId="{97738838-F8A1-4709-BDE9-FB67146B40DA}" dt="2020-10-18T12:13:26.420" v="2734" actId="164"/>
          <ac:grpSpMkLst>
            <pc:docMk/>
            <pc:sldMk cId="4091233635" sldId="288"/>
            <ac:grpSpMk id="65" creationId="{BAFF1FAB-1499-4BD1-A9DD-9598C4A41FFD}"/>
          </ac:grpSpMkLst>
        </pc:grpChg>
        <pc:grpChg chg="add del mod">
          <ac:chgData name="Konstantina Chouta" userId="7b453ea0577f0fac" providerId="LiveId" clId="{97738838-F8A1-4709-BDE9-FB67146B40DA}" dt="2020-10-18T12:14:21.533" v="2742" actId="478"/>
          <ac:grpSpMkLst>
            <pc:docMk/>
            <pc:sldMk cId="4091233635" sldId="288"/>
            <ac:grpSpMk id="66" creationId="{8D7952E6-0D05-47E1-85E6-233AF6A63A3C}"/>
          </ac:grpSpMkLst>
        </pc:grpChg>
        <pc:grpChg chg="add mod">
          <ac:chgData name="Konstantina Chouta" userId="7b453ea0577f0fac" providerId="LiveId" clId="{97738838-F8A1-4709-BDE9-FB67146B40DA}" dt="2020-10-18T12:49:38.521" v="2840" actId="164"/>
          <ac:grpSpMkLst>
            <pc:docMk/>
            <pc:sldMk cId="4091233635" sldId="288"/>
            <ac:grpSpMk id="73" creationId="{350DF752-6AF7-4CB5-9C60-35BF6942F1F8}"/>
          </ac:grpSpMkLst>
        </pc:grpChg>
        <pc:grpChg chg="mod">
          <ac:chgData name="Konstantina Chouta" userId="7b453ea0577f0fac" providerId="LiveId" clId="{97738838-F8A1-4709-BDE9-FB67146B40DA}" dt="2020-10-18T12:46:32.438" v="2803" actId="164"/>
          <ac:grpSpMkLst>
            <pc:docMk/>
            <pc:sldMk cId="4091233635" sldId="288"/>
            <ac:grpSpMk id="75" creationId="{50115010-F9BC-4204-B11C-18A5123962D2}"/>
          </ac:grpSpMkLst>
        </pc:grpChg>
        <pc:grpChg chg="add mod">
          <ac:chgData name="Konstantina Chouta" userId="7b453ea0577f0fac" providerId="LiveId" clId="{97738838-F8A1-4709-BDE9-FB67146B40DA}" dt="2020-10-18T12:49:22.880" v="2834" actId="164"/>
          <ac:grpSpMkLst>
            <pc:docMk/>
            <pc:sldMk cId="4091233635" sldId="288"/>
            <ac:grpSpMk id="82" creationId="{CDC89A06-C9AF-4762-A910-013A47047E2E}"/>
          </ac:grpSpMkLst>
        </pc:grpChg>
        <pc:grpChg chg="mod">
          <ac:chgData name="Konstantina Chouta" userId="7b453ea0577f0fac" providerId="LiveId" clId="{97738838-F8A1-4709-BDE9-FB67146B40DA}" dt="2020-10-18T12:14:28.875" v="2745"/>
          <ac:grpSpMkLst>
            <pc:docMk/>
            <pc:sldMk cId="4091233635" sldId="288"/>
            <ac:grpSpMk id="84" creationId="{BCAE4589-3B25-467B-9E6D-81922D04D9D5}"/>
          </ac:grpSpMkLst>
        </pc:grpChg>
        <pc:grpChg chg="add mod">
          <ac:chgData name="Konstantina Chouta" userId="7b453ea0577f0fac" providerId="LiveId" clId="{97738838-F8A1-4709-BDE9-FB67146B40DA}" dt="2020-10-18T12:51:51.726" v="2928" actId="164"/>
          <ac:grpSpMkLst>
            <pc:docMk/>
            <pc:sldMk cId="4091233635" sldId="288"/>
            <ac:grpSpMk id="91" creationId="{CBD4DAB6-1DD5-49F0-91E5-0CEFC387C30A}"/>
          </ac:grpSpMkLst>
        </pc:grpChg>
        <pc:grpChg chg="mod">
          <ac:chgData name="Konstantina Chouta" userId="7b453ea0577f0fac" providerId="LiveId" clId="{97738838-F8A1-4709-BDE9-FB67146B40DA}" dt="2020-10-18T12:14:31.851" v="2747"/>
          <ac:grpSpMkLst>
            <pc:docMk/>
            <pc:sldMk cId="4091233635" sldId="288"/>
            <ac:grpSpMk id="93" creationId="{A448643A-BDBD-45AB-A13B-AE66424D5C32}"/>
          </ac:grpSpMkLst>
        </pc:grpChg>
        <pc:grpChg chg="add mod">
          <ac:chgData name="Konstantina Chouta" userId="7b453ea0577f0fac" providerId="LiveId" clId="{97738838-F8A1-4709-BDE9-FB67146B40DA}" dt="2020-10-19T08:37:07.716" v="17934" actId="14100"/>
          <ac:grpSpMkLst>
            <pc:docMk/>
            <pc:sldMk cId="4091233635" sldId="288"/>
            <ac:grpSpMk id="100" creationId="{D723B011-1589-4204-BA9B-62E72317C27A}"/>
          </ac:grpSpMkLst>
        </pc:grpChg>
        <pc:grpChg chg="add mod">
          <ac:chgData name="Konstantina Chouta" userId="7b453ea0577f0fac" providerId="LiveId" clId="{97738838-F8A1-4709-BDE9-FB67146B40DA}" dt="2020-10-18T12:46:32.438" v="2803" actId="164"/>
          <ac:grpSpMkLst>
            <pc:docMk/>
            <pc:sldMk cId="4091233635" sldId="288"/>
            <ac:grpSpMk id="103" creationId="{E85C6753-17E6-4E5F-96F7-35DBFD264608}"/>
          </ac:grpSpMkLst>
        </pc:grpChg>
        <pc:grpChg chg="add mod">
          <ac:chgData name="Konstantina Chouta" userId="7b453ea0577f0fac" providerId="LiveId" clId="{97738838-F8A1-4709-BDE9-FB67146B40DA}" dt="2020-10-18T12:52:13.773" v="2943" actId="1037"/>
          <ac:grpSpMkLst>
            <pc:docMk/>
            <pc:sldMk cId="4091233635" sldId="288"/>
            <ac:grpSpMk id="108" creationId="{0A12DF8B-A302-4A9D-810B-E9B39E1E36CD}"/>
          </ac:grpSpMkLst>
        </pc:grpChg>
        <pc:grpChg chg="add mod">
          <ac:chgData name="Konstantina Chouta" userId="7b453ea0577f0fac" providerId="LiveId" clId="{97738838-F8A1-4709-BDE9-FB67146B40DA}" dt="2020-10-18T12:52:01.161" v="2929" actId="408"/>
          <ac:grpSpMkLst>
            <pc:docMk/>
            <pc:sldMk cId="4091233635" sldId="288"/>
            <ac:grpSpMk id="109" creationId="{9D6499BF-2968-4BC7-B771-853D9CA39D47}"/>
          </ac:grpSpMkLst>
        </pc:grpChg>
        <pc:grpChg chg="add mod">
          <ac:chgData name="Konstantina Chouta" userId="7b453ea0577f0fac" providerId="LiveId" clId="{97738838-F8A1-4709-BDE9-FB67146B40DA}" dt="2020-10-18T12:52:41.318" v="2970" actId="1038"/>
          <ac:grpSpMkLst>
            <pc:docMk/>
            <pc:sldMk cId="4091233635" sldId="288"/>
            <ac:grpSpMk id="110" creationId="{0C3DBACA-0325-4C40-A7A1-C27A73760AD1}"/>
          </ac:grpSpMkLst>
        </pc:grpChg>
        <pc:picChg chg="del mod topLvl modCrop">
          <ac:chgData name="Konstantina Chouta" userId="7b453ea0577f0fac" providerId="LiveId" clId="{97738838-F8A1-4709-BDE9-FB67146B40DA}" dt="2020-10-18T12:13:59.962" v="2738" actId="21"/>
          <ac:picMkLst>
            <pc:docMk/>
            <pc:sldMk cId="4091233635" sldId="288"/>
            <ac:picMk id="7" creationId="{B167EDE9-6366-47CD-BECD-BCFCC9D261F5}"/>
          </ac:picMkLst>
        </pc:picChg>
        <pc:picChg chg="mod topLvl modCrop">
          <ac:chgData name="Konstantina Chouta" userId="7b453ea0577f0fac" providerId="LiveId" clId="{97738838-F8A1-4709-BDE9-FB67146B40DA}" dt="2020-10-18T12:52:33.607" v="2963" actId="14100"/>
          <ac:picMkLst>
            <pc:docMk/>
            <pc:sldMk cId="4091233635" sldId="288"/>
            <ac:picMk id="10" creationId="{91198CC8-8A24-44EC-B842-E2752E6E4B65}"/>
          </ac:picMkLst>
        </pc:picChg>
        <pc:picChg chg="mod topLvl modCrop">
          <ac:chgData name="Konstantina Chouta" userId="7b453ea0577f0fac" providerId="LiveId" clId="{97738838-F8A1-4709-BDE9-FB67146B40DA}" dt="2020-10-18T12:49:38.521" v="2840" actId="164"/>
          <ac:picMkLst>
            <pc:docMk/>
            <pc:sldMk cId="4091233635" sldId="288"/>
            <ac:picMk id="11" creationId="{4388C48F-CF69-42BD-B9DE-649803E4D7B5}"/>
          </ac:picMkLst>
        </pc:picChg>
        <pc:picChg chg="mod topLvl modCrop">
          <ac:chgData name="Konstantina Chouta" userId="7b453ea0577f0fac" providerId="LiveId" clId="{97738838-F8A1-4709-BDE9-FB67146B40DA}" dt="2020-10-18T12:49:22.880" v="2834" actId="164"/>
          <ac:picMkLst>
            <pc:docMk/>
            <pc:sldMk cId="4091233635" sldId="288"/>
            <ac:picMk id="14" creationId="{C4F3D7AF-5800-4D9B-821F-7E6035ADE88F}"/>
          </ac:picMkLst>
        </pc:picChg>
        <pc:picChg chg="add mod">
          <ac:chgData name="Konstantina Chouta" userId="7b453ea0577f0fac" providerId="LiveId" clId="{97738838-F8A1-4709-BDE9-FB67146B40DA}" dt="2020-10-18T12:45:50.805" v="2797" actId="164"/>
          <ac:picMkLst>
            <pc:docMk/>
            <pc:sldMk cId="4091233635" sldId="288"/>
            <ac:picMk id="70" creationId="{A031F2AB-2A26-4249-9BEE-C8BE9409ACFC}"/>
          </ac:picMkLst>
        </pc:picChg>
        <pc:cxnChg chg="add mod">
          <ac:chgData name="Konstantina Chouta" userId="7b453ea0577f0fac" providerId="LiveId" clId="{97738838-F8A1-4709-BDE9-FB67146B40DA}" dt="2020-10-18T12:05:17.073" v="2620" actId="1076"/>
          <ac:cxnSpMkLst>
            <pc:docMk/>
            <pc:sldMk cId="4091233635" sldId="288"/>
            <ac:cxnSpMk id="27" creationId="{4E4356A6-4C27-4E32-93CF-8C1A8CD4CE23}"/>
          </ac:cxnSpMkLst>
        </pc:cxnChg>
      </pc:sldChg>
      <pc:sldChg chg="addSp delSp modSp mod modClrScheme modAnim modShow addCm delCm modCm chgLayout">
        <pc:chgData name="Konstantina Chouta" userId="7b453ea0577f0fac" providerId="LiveId" clId="{97738838-F8A1-4709-BDE9-FB67146B40DA}" dt="2020-10-19T07:54:06.958" v="16583" actId="729"/>
        <pc:sldMkLst>
          <pc:docMk/>
          <pc:sldMk cId="694757533" sldId="290"/>
        </pc:sldMkLst>
        <pc:spChg chg="del mod">
          <ac:chgData name="Konstantina Chouta" userId="7b453ea0577f0fac" providerId="LiveId" clId="{97738838-F8A1-4709-BDE9-FB67146B40DA}" dt="2020-10-18T12:53:59.927" v="3006" actId="478"/>
          <ac:spMkLst>
            <pc:docMk/>
            <pc:sldMk cId="694757533" sldId="290"/>
            <ac:spMk id="2" creationId="{3B114011-137A-48DB-A9AD-4D533F617E68}"/>
          </ac:spMkLst>
        </pc:spChg>
        <pc:spChg chg="add mod">
          <ac:chgData name="Konstantina Chouta" userId="7b453ea0577f0fac" providerId="LiveId" clId="{97738838-F8A1-4709-BDE9-FB67146B40DA}" dt="2020-10-18T20:38:08.741" v="6210" actId="1036"/>
          <ac:spMkLst>
            <pc:docMk/>
            <pc:sldMk cId="694757533" sldId="290"/>
            <ac:spMk id="2" creationId="{97D747A4-653F-4ED4-ABB8-5D0A2AD7CCCC}"/>
          </ac:spMkLst>
        </pc:spChg>
        <pc:spChg chg="del">
          <ac:chgData name="Konstantina Chouta" userId="7b453ea0577f0fac" providerId="LiveId" clId="{97738838-F8A1-4709-BDE9-FB67146B40DA}" dt="2020-10-18T12:53:44.864" v="2992" actId="478"/>
          <ac:spMkLst>
            <pc:docMk/>
            <pc:sldMk cId="694757533" sldId="290"/>
            <ac:spMk id="3" creationId="{1902228A-70DB-4053-93DB-C8C43CBB7D15}"/>
          </ac:spMkLst>
        </pc:spChg>
        <pc:spChg chg="add mod">
          <ac:chgData name="Konstantina Chouta" userId="7b453ea0577f0fac" providerId="LiveId" clId="{97738838-F8A1-4709-BDE9-FB67146B40DA}" dt="2020-10-18T20:38:31.324" v="6294" actId="1036"/>
          <ac:spMkLst>
            <pc:docMk/>
            <pc:sldMk cId="694757533" sldId="290"/>
            <ac:spMk id="3" creationId="{C07A147F-8F9F-4216-B55E-528D843F237D}"/>
          </ac:spMkLst>
        </pc:spChg>
        <pc:spChg chg="mod ord">
          <ac:chgData name="Konstantina Chouta" userId="7b453ea0577f0fac" providerId="LiveId" clId="{97738838-F8A1-4709-BDE9-FB67146B40DA}" dt="2020-10-18T12:55:16.032" v="3058" actId="338"/>
          <ac:spMkLst>
            <pc:docMk/>
            <pc:sldMk cId="694757533" sldId="290"/>
            <ac:spMk id="4" creationId="{DC45AD9A-33BA-445B-8DD0-F94E88E304A8}"/>
          </ac:spMkLst>
        </pc:spChg>
        <pc:spChg chg="mod ord">
          <ac:chgData name="Konstantina Chouta" userId="7b453ea0577f0fac" providerId="LiveId" clId="{97738838-F8A1-4709-BDE9-FB67146B40DA}" dt="2020-10-18T12:55:16.032" v="3058" actId="338"/>
          <ac:spMkLst>
            <pc:docMk/>
            <pc:sldMk cId="694757533" sldId="290"/>
            <ac:spMk id="5" creationId="{E3C919A3-A561-4F06-BF73-CE9538CF3249}"/>
          </ac:spMkLst>
        </pc:spChg>
        <pc:spChg chg="mod ord">
          <ac:chgData name="Konstantina Chouta" userId="7b453ea0577f0fac" providerId="LiveId" clId="{97738838-F8A1-4709-BDE9-FB67146B40DA}" dt="2020-10-18T12:55:16.032" v="3058" actId="338"/>
          <ac:spMkLst>
            <pc:docMk/>
            <pc:sldMk cId="694757533" sldId="290"/>
            <ac:spMk id="6" creationId="{3B33CD41-9FF2-4E12-A0B0-0124B22B1F82}"/>
          </ac:spMkLst>
        </pc:spChg>
        <pc:spChg chg="del">
          <ac:chgData name="Konstantina Chouta" userId="7b453ea0577f0fac" providerId="LiveId" clId="{97738838-F8A1-4709-BDE9-FB67146B40DA}" dt="2020-10-18T12:53:44.864" v="2992" actId="478"/>
          <ac:spMkLst>
            <pc:docMk/>
            <pc:sldMk cId="694757533" sldId="290"/>
            <ac:spMk id="7" creationId="{09A58B66-E087-4DFE-AFA2-3307D2E2559C}"/>
          </ac:spMkLst>
        </pc:spChg>
        <pc:spChg chg="add mod">
          <ac:chgData name="Konstantina Chouta" userId="7b453ea0577f0fac" providerId="LiveId" clId="{97738838-F8A1-4709-BDE9-FB67146B40DA}" dt="2020-10-18T20:38:23.026" v="6261" actId="1036"/>
          <ac:spMkLst>
            <pc:docMk/>
            <pc:sldMk cId="694757533" sldId="290"/>
            <ac:spMk id="7" creationId="{831A732F-5505-4694-83BF-360BF36B7126}"/>
          </ac:spMkLst>
        </pc:spChg>
        <pc:spChg chg="del">
          <ac:chgData name="Konstantina Chouta" userId="7b453ea0577f0fac" providerId="LiveId" clId="{97738838-F8A1-4709-BDE9-FB67146B40DA}" dt="2020-10-18T12:53:44.864" v="2992" actId="478"/>
          <ac:spMkLst>
            <pc:docMk/>
            <pc:sldMk cId="694757533" sldId="290"/>
            <ac:spMk id="8" creationId="{13BB60D1-798F-430F-903A-C08821649C76}"/>
          </ac:spMkLst>
        </pc:spChg>
        <pc:spChg chg="add mod">
          <ac:chgData name="Konstantina Chouta" userId="7b453ea0577f0fac" providerId="LiveId" clId="{97738838-F8A1-4709-BDE9-FB67146B40DA}" dt="2020-10-18T20:38:16.698" v="6234" actId="1036"/>
          <ac:spMkLst>
            <pc:docMk/>
            <pc:sldMk cId="694757533" sldId="290"/>
            <ac:spMk id="8" creationId="{F5864DFA-8FF6-4A13-B98D-32A8B05FA9A5}"/>
          </ac:spMkLst>
        </pc:spChg>
        <pc:spChg chg="add mod">
          <ac:chgData name="Konstantina Chouta" userId="7b453ea0577f0fac" providerId="LiveId" clId="{97738838-F8A1-4709-BDE9-FB67146B40DA}" dt="2020-10-18T20:38:03.102" v="6192" actId="1035"/>
          <ac:spMkLst>
            <pc:docMk/>
            <pc:sldMk cId="694757533" sldId="290"/>
            <ac:spMk id="9" creationId="{A2F84C54-F3E2-44A9-9932-30D05CECAF0F}"/>
          </ac:spMkLst>
        </pc:spChg>
        <pc:spChg chg="del">
          <ac:chgData name="Konstantina Chouta" userId="7b453ea0577f0fac" providerId="LiveId" clId="{97738838-F8A1-4709-BDE9-FB67146B40DA}" dt="2020-10-18T12:53:44.864" v="2992" actId="478"/>
          <ac:spMkLst>
            <pc:docMk/>
            <pc:sldMk cId="694757533" sldId="290"/>
            <ac:spMk id="9" creationId="{CD67D120-5FC8-404A-A044-411927D8DDE8}"/>
          </ac:spMkLst>
        </pc:spChg>
        <pc:spChg chg="add mod">
          <ac:chgData name="Konstantina Chouta" userId="7b453ea0577f0fac" providerId="LiveId" clId="{97738838-F8A1-4709-BDE9-FB67146B40DA}" dt="2020-10-18T20:37:55.426" v="6169" actId="1036"/>
          <ac:spMkLst>
            <pc:docMk/>
            <pc:sldMk cId="694757533" sldId="290"/>
            <ac:spMk id="10" creationId="{3DF85D25-889F-4469-BDD7-3C5DF29C6FCA}"/>
          </ac:spMkLst>
        </pc:spChg>
        <pc:spChg chg="del">
          <ac:chgData name="Konstantina Chouta" userId="7b453ea0577f0fac" providerId="LiveId" clId="{97738838-F8A1-4709-BDE9-FB67146B40DA}" dt="2020-10-18T12:53:44.864" v="2992" actId="478"/>
          <ac:spMkLst>
            <pc:docMk/>
            <pc:sldMk cId="694757533" sldId="290"/>
            <ac:spMk id="10" creationId="{5B46C1D5-0E27-43FF-B871-55915C178B75}"/>
          </ac:spMkLst>
        </pc:spChg>
        <pc:spChg chg="del">
          <ac:chgData name="Konstantina Chouta" userId="7b453ea0577f0fac" providerId="LiveId" clId="{97738838-F8A1-4709-BDE9-FB67146B40DA}" dt="2020-10-18T12:53:44.864" v="2992" actId="478"/>
          <ac:spMkLst>
            <pc:docMk/>
            <pc:sldMk cId="694757533" sldId="290"/>
            <ac:spMk id="11" creationId="{1B37442D-6F2A-4DBB-8B0A-D256DC02143B}"/>
          </ac:spMkLst>
        </pc:spChg>
        <pc:spChg chg="add mod">
          <ac:chgData name="Konstantina Chouta" userId="7b453ea0577f0fac" providerId="LiveId" clId="{97738838-F8A1-4709-BDE9-FB67146B40DA}" dt="2020-10-18T20:37:49.075" v="6154" actId="1035"/>
          <ac:spMkLst>
            <pc:docMk/>
            <pc:sldMk cId="694757533" sldId="290"/>
            <ac:spMk id="11" creationId="{241EADB3-224A-4FEC-8A89-324D1409ED09}"/>
          </ac:spMkLst>
        </pc:spChg>
        <pc:spChg chg="del">
          <ac:chgData name="Konstantina Chouta" userId="7b453ea0577f0fac" providerId="LiveId" clId="{97738838-F8A1-4709-BDE9-FB67146B40DA}" dt="2020-10-18T12:53:44.864" v="2992" actId="478"/>
          <ac:spMkLst>
            <pc:docMk/>
            <pc:sldMk cId="694757533" sldId="290"/>
            <ac:spMk id="12" creationId="{3C42E66E-C7C8-476A-8720-C11800B5ED51}"/>
          </ac:spMkLst>
        </pc:spChg>
        <pc:spChg chg="add mod">
          <ac:chgData name="Konstantina Chouta" userId="7b453ea0577f0fac" providerId="LiveId" clId="{97738838-F8A1-4709-BDE9-FB67146B40DA}" dt="2020-10-18T20:38:36.842" v="6319" actId="1036"/>
          <ac:spMkLst>
            <pc:docMk/>
            <pc:sldMk cId="694757533" sldId="290"/>
            <ac:spMk id="12" creationId="{DF22A616-7733-4A02-845D-FF094ABEF3A1}"/>
          </ac:spMkLst>
        </pc:spChg>
        <pc:spChg chg="add del mod">
          <ac:chgData name="Konstantina Chouta" userId="7b453ea0577f0fac" providerId="LiveId" clId="{97738838-F8A1-4709-BDE9-FB67146B40DA}" dt="2020-10-18T12:54:04.277" v="3007" actId="478"/>
          <ac:spMkLst>
            <pc:docMk/>
            <pc:sldMk cId="694757533" sldId="290"/>
            <ac:spMk id="14" creationId="{22D02C09-3B58-4F07-84A6-798224AC8015}"/>
          </ac:spMkLst>
        </pc:spChg>
        <pc:spChg chg="add mod">
          <ac:chgData name="Konstantina Chouta" userId="7b453ea0577f0fac" providerId="LiveId" clId="{97738838-F8A1-4709-BDE9-FB67146B40DA}" dt="2020-10-18T20:40:51.248" v="6351" actId="20577"/>
          <ac:spMkLst>
            <pc:docMk/>
            <pc:sldMk cId="694757533" sldId="290"/>
            <ac:spMk id="15" creationId="{8F86442B-1D62-455F-B7AC-1F34F30DDE1A}"/>
          </ac:spMkLst>
        </pc:spChg>
        <pc:spChg chg="del">
          <ac:chgData name="Konstantina Chouta" userId="7b453ea0577f0fac" providerId="LiveId" clId="{97738838-F8A1-4709-BDE9-FB67146B40DA}" dt="2020-10-18T12:53:44.864" v="2992" actId="478"/>
          <ac:spMkLst>
            <pc:docMk/>
            <pc:sldMk cId="694757533" sldId="290"/>
            <ac:spMk id="15" creationId="{FDF66851-A878-491C-A0E4-8CAFFFC6EBDC}"/>
          </ac:spMkLst>
        </pc:spChg>
        <pc:spChg chg="add mod">
          <ac:chgData name="Konstantina Chouta" userId="7b453ea0577f0fac" providerId="LiveId" clId="{97738838-F8A1-4709-BDE9-FB67146B40DA}" dt="2020-10-18T20:41:00.347" v="6355" actId="20577"/>
          <ac:spMkLst>
            <pc:docMk/>
            <pc:sldMk cId="694757533" sldId="290"/>
            <ac:spMk id="16" creationId="{0417BE26-07A3-4B1D-8B5F-796714FB058F}"/>
          </ac:spMkLst>
        </pc:spChg>
        <pc:spChg chg="del mod">
          <ac:chgData name="Konstantina Chouta" userId="7b453ea0577f0fac" providerId="LiveId" clId="{97738838-F8A1-4709-BDE9-FB67146B40DA}" dt="2020-10-18T20:35:54.119" v="6077" actId="478"/>
          <ac:spMkLst>
            <pc:docMk/>
            <pc:sldMk cId="694757533" sldId="290"/>
            <ac:spMk id="18" creationId="{0915DE4B-1B99-4BB6-9EB3-400CA456D434}"/>
          </ac:spMkLst>
        </pc:spChg>
        <pc:spChg chg="del mod">
          <ac:chgData name="Konstantina Chouta" userId="7b453ea0577f0fac" providerId="LiveId" clId="{97738838-F8A1-4709-BDE9-FB67146B40DA}" dt="2020-10-18T20:35:58.149" v="6078" actId="478"/>
          <ac:spMkLst>
            <pc:docMk/>
            <pc:sldMk cId="694757533" sldId="290"/>
            <ac:spMk id="19" creationId="{EA970744-A39A-45F2-934B-3D9264B8A6CD}"/>
          </ac:spMkLst>
        </pc:spChg>
        <pc:spChg chg="mod">
          <ac:chgData name="Konstantina Chouta" userId="7b453ea0577f0fac" providerId="LiveId" clId="{97738838-F8A1-4709-BDE9-FB67146B40DA}" dt="2020-10-18T20:35:08.595" v="6073" actId="164"/>
          <ac:spMkLst>
            <pc:docMk/>
            <pc:sldMk cId="694757533" sldId="290"/>
            <ac:spMk id="20" creationId="{3AA799B6-DB45-43C0-BE7D-48ABABAB498B}"/>
          </ac:spMkLst>
        </pc:spChg>
        <pc:spChg chg="mod">
          <ac:chgData name="Konstantina Chouta" userId="7b453ea0577f0fac" providerId="LiveId" clId="{97738838-F8A1-4709-BDE9-FB67146B40DA}" dt="2020-10-18T20:35:08.595" v="6073" actId="164"/>
          <ac:spMkLst>
            <pc:docMk/>
            <pc:sldMk cId="694757533" sldId="290"/>
            <ac:spMk id="21" creationId="{229D149F-7C57-45A5-B900-A1474E2CC112}"/>
          </ac:spMkLst>
        </pc:spChg>
        <pc:spChg chg="add mod">
          <ac:chgData name="Konstantina Chouta" userId="7b453ea0577f0fac" providerId="LiveId" clId="{97738838-F8A1-4709-BDE9-FB67146B40DA}" dt="2020-10-18T20:41:10.133" v="6359" actId="20577"/>
          <ac:spMkLst>
            <pc:docMk/>
            <pc:sldMk cId="694757533" sldId="290"/>
            <ac:spMk id="22" creationId="{E4C46CA2-EBC8-48DA-ACAA-0FF655EA25B5}"/>
          </ac:spMkLst>
        </pc:spChg>
        <pc:spChg chg="del">
          <ac:chgData name="Konstantina Chouta" userId="7b453ea0577f0fac" providerId="LiveId" clId="{97738838-F8A1-4709-BDE9-FB67146B40DA}" dt="2020-10-18T12:53:45.770" v="2993" actId="478"/>
          <ac:spMkLst>
            <pc:docMk/>
            <pc:sldMk cId="694757533" sldId="290"/>
            <ac:spMk id="22" creationId="{FB75BE56-6C8A-4833-B812-385EB742FD25}"/>
          </ac:spMkLst>
        </pc:spChg>
        <pc:spChg chg="mod">
          <ac:chgData name="Konstantina Chouta" userId="7b453ea0577f0fac" providerId="LiveId" clId="{97738838-F8A1-4709-BDE9-FB67146B40DA}" dt="2020-10-18T20:35:08.595" v="6073" actId="164"/>
          <ac:spMkLst>
            <pc:docMk/>
            <pc:sldMk cId="694757533" sldId="290"/>
            <ac:spMk id="23" creationId="{604E6404-0611-472F-92FA-85CBEE069BF2}"/>
          </ac:spMkLst>
        </pc:spChg>
        <pc:spChg chg="add mod">
          <ac:chgData name="Konstantina Chouta" userId="7b453ea0577f0fac" providerId="LiveId" clId="{97738838-F8A1-4709-BDE9-FB67146B40DA}" dt="2020-10-18T20:42:21.799" v="6386" actId="20577"/>
          <ac:spMkLst>
            <pc:docMk/>
            <pc:sldMk cId="694757533" sldId="290"/>
            <ac:spMk id="24" creationId="{CA791535-B5CE-45FA-8C47-118B1F856EC8}"/>
          </ac:spMkLst>
        </pc:spChg>
        <pc:spChg chg="mod topLvl">
          <ac:chgData name="Konstantina Chouta" userId="7b453ea0577f0fac" providerId="LiveId" clId="{97738838-F8A1-4709-BDE9-FB67146B40DA}" dt="2020-10-18T20:35:33.463" v="6076" actId="165"/>
          <ac:spMkLst>
            <pc:docMk/>
            <pc:sldMk cId="694757533" sldId="290"/>
            <ac:spMk id="26" creationId="{0B48F6CB-9752-4873-95DD-2BEE30949D2D}"/>
          </ac:spMkLst>
        </pc:spChg>
        <pc:spChg chg="mod topLvl">
          <ac:chgData name="Konstantina Chouta" userId="7b453ea0577f0fac" providerId="LiveId" clId="{97738838-F8A1-4709-BDE9-FB67146B40DA}" dt="2020-10-18T20:40:29.450" v="6343" actId="1076"/>
          <ac:spMkLst>
            <pc:docMk/>
            <pc:sldMk cId="694757533" sldId="290"/>
            <ac:spMk id="27" creationId="{A5F77497-0E61-4867-BA09-42C7932FF9BB}"/>
          </ac:spMkLst>
        </pc:spChg>
        <pc:spChg chg="add mod">
          <ac:chgData name="Konstantina Chouta" userId="7b453ea0577f0fac" providerId="LiveId" clId="{97738838-F8A1-4709-BDE9-FB67146B40DA}" dt="2020-10-18T20:41:21.608" v="6365" actId="20577"/>
          <ac:spMkLst>
            <pc:docMk/>
            <pc:sldMk cId="694757533" sldId="290"/>
            <ac:spMk id="28" creationId="{1F7A6981-0EE8-48A8-B7D7-63DC689EF038}"/>
          </ac:spMkLst>
        </pc:spChg>
        <pc:spChg chg="del">
          <ac:chgData name="Konstantina Chouta" userId="7b453ea0577f0fac" providerId="LiveId" clId="{97738838-F8A1-4709-BDE9-FB67146B40DA}" dt="2020-10-18T12:53:44.864" v="2992" actId="478"/>
          <ac:spMkLst>
            <pc:docMk/>
            <pc:sldMk cId="694757533" sldId="290"/>
            <ac:spMk id="28" creationId="{AF29AC00-55A7-412F-8DC5-A16D9DCC5FA8}"/>
          </ac:spMkLst>
        </pc:spChg>
        <pc:spChg chg="del mod topLvl">
          <ac:chgData name="Konstantina Chouta" userId="7b453ea0577f0fac" providerId="LiveId" clId="{97738838-F8A1-4709-BDE9-FB67146B40DA}" dt="2020-10-18T20:40:04.930" v="6338" actId="478"/>
          <ac:spMkLst>
            <pc:docMk/>
            <pc:sldMk cId="694757533" sldId="290"/>
            <ac:spMk id="29" creationId="{1DF4E569-D2F3-45FF-BB0D-F307741F1EB0}"/>
          </ac:spMkLst>
        </pc:spChg>
        <pc:spChg chg="del">
          <ac:chgData name="Konstantina Chouta" userId="7b453ea0577f0fac" providerId="LiveId" clId="{97738838-F8A1-4709-BDE9-FB67146B40DA}" dt="2020-10-18T12:53:44.864" v="2992" actId="478"/>
          <ac:spMkLst>
            <pc:docMk/>
            <pc:sldMk cId="694757533" sldId="290"/>
            <ac:spMk id="30" creationId="{1F6A8B49-5D38-4047-8C34-9BBCAFBB0975}"/>
          </ac:spMkLst>
        </pc:spChg>
        <pc:spChg chg="add mod">
          <ac:chgData name="Konstantina Chouta" userId="7b453ea0577f0fac" providerId="LiveId" clId="{97738838-F8A1-4709-BDE9-FB67146B40DA}" dt="2020-10-18T20:41:32.033" v="6373" actId="20577"/>
          <ac:spMkLst>
            <pc:docMk/>
            <pc:sldMk cId="694757533" sldId="290"/>
            <ac:spMk id="30" creationId="{B0C6B2C3-90AA-4F1A-B560-2336545E789A}"/>
          </ac:spMkLst>
        </pc:spChg>
        <pc:spChg chg="del mod">
          <ac:chgData name="Konstantina Chouta" userId="7b453ea0577f0fac" providerId="LiveId" clId="{97738838-F8A1-4709-BDE9-FB67146B40DA}" dt="2020-10-16T09:47:21.899" v="491"/>
          <ac:spMkLst>
            <pc:docMk/>
            <pc:sldMk cId="694757533" sldId="290"/>
            <ac:spMk id="31" creationId="{B3423A9F-4F3E-4460-A84C-0B2A74E6B1FA}"/>
          </ac:spMkLst>
        </pc:spChg>
        <pc:spChg chg="mod topLvl">
          <ac:chgData name="Konstantina Chouta" userId="7b453ea0577f0fac" providerId="LiveId" clId="{97738838-F8A1-4709-BDE9-FB67146B40DA}" dt="2020-10-18T20:35:33.463" v="6076" actId="165"/>
          <ac:spMkLst>
            <pc:docMk/>
            <pc:sldMk cId="694757533" sldId="290"/>
            <ac:spMk id="31" creationId="{F20CE70A-AB43-4F44-AD0E-D67FACB3707D}"/>
          </ac:spMkLst>
        </pc:spChg>
        <pc:spChg chg="mod topLvl">
          <ac:chgData name="Konstantina Chouta" userId="7b453ea0577f0fac" providerId="LiveId" clId="{97738838-F8A1-4709-BDE9-FB67146B40DA}" dt="2020-10-18T20:35:33.463" v="6076" actId="165"/>
          <ac:spMkLst>
            <pc:docMk/>
            <pc:sldMk cId="694757533" sldId="290"/>
            <ac:spMk id="32" creationId="{2E39C16E-7E85-424B-AFE2-61A81B7AA8DE}"/>
          </ac:spMkLst>
        </pc:spChg>
        <pc:spChg chg="del mod topLvl">
          <ac:chgData name="Konstantina Chouta" userId="7b453ea0577f0fac" providerId="LiveId" clId="{97738838-F8A1-4709-BDE9-FB67146B40DA}" dt="2020-10-18T20:40:34.619" v="6345" actId="478"/>
          <ac:spMkLst>
            <pc:docMk/>
            <pc:sldMk cId="694757533" sldId="290"/>
            <ac:spMk id="33" creationId="{9901ECC7-4B14-43FF-9975-1AA4C6AF529C}"/>
          </ac:spMkLst>
        </pc:spChg>
        <pc:spChg chg="mod topLvl">
          <ac:chgData name="Konstantina Chouta" userId="7b453ea0577f0fac" providerId="LiveId" clId="{97738838-F8A1-4709-BDE9-FB67146B40DA}" dt="2020-10-18T20:35:33.463" v="6076" actId="165"/>
          <ac:spMkLst>
            <pc:docMk/>
            <pc:sldMk cId="694757533" sldId="290"/>
            <ac:spMk id="34" creationId="{C9DF61EC-0EB7-4A8D-8683-BE6713DD87DA}"/>
          </ac:spMkLst>
        </pc:spChg>
        <pc:spChg chg="mod topLvl">
          <ac:chgData name="Konstantina Chouta" userId="7b453ea0577f0fac" providerId="LiveId" clId="{97738838-F8A1-4709-BDE9-FB67146B40DA}" dt="2020-10-18T20:35:33.463" v="6076" actId="165"/>
          <ac:spMkLst>
            <pc:docMk/>
            <pc:sldMk cId="694757533" sldId="290"/>
            <ac:spMk id="35" creationId="{0D2BC2CF-CB96-4EAE-9676-6B3708DAFE9F}"/>
          </ac:spMkLst>
        </pc:spChg>
        <pc:spChg chg="del mod topLvl">
          <ac:chgData name="Konstantina Chouta" userId="7b453ea0577f0fac" providerId="LiveId" clId="{97738838-F8A1-4709-BDE9-FB67146B40DA}" dt="2020-10-18T20:40:37.921" v="6346" actId="478"/>
          <ac:spMkLst>
            <pc:docMk/>
            <pc:sldMk cId="694757533" sldId="290"/>
            <ac:spMk id="36" creationId="{5E72522B-969C-4A59-8E48-99D1203E9483}"/>
          </ac:spMkLst>
        </pc:spChg>
        <pc:spChg chg="mod topLvl">
          <ac:chgData name="Konstantina Chouta" userId="7b453ea0577f0fac" providerId="LiveId" clId="{97738838-F8A1-4709-BDE9-FB67146B40DA}" dt="2020-10-18T20:35:33.463" v="6076" actId="165"/>
          <ac:spMkLst>
            <pc:docMk/>
            <pc:sldMk cId="694757533" sldId="290"/>
            <ac:spMk id="37" creationId="{192529C9-3B96-4EA5-A110-672666A28DAA}"/>
          </ac:spMkLst>
        </pc:spChg>
        <pc:spChg chg="del mod topLvl">
          <ac:chgData name="Konstantina Chouta" userId="7b453ea0577f0fac" providerId="LiveId" clId="{97738838-F8A1-4709-BDE9-FB67146B40DA}" dt="2020-10-18T20:40:40.920" v="6347" actId="478"/>
          <ac:spMkLst>
            <pc:docMk/>
            <pc:sldMk cId="694757533" sldId="290"/>
            <ac:spMk id="38" creationId="{5F68F4B8-DEE9-49F8-8BF1-EF006A969D2B}"/>
          </ac:spMkLst>
        </pc:spChg>
        <pc:spChg chg="mod topLvl">
          <ac:chgData name="Konstantina Chouta" userId="7b453ea0577f0fac" providerId="LiveId" clId="{97738838-F8A1-4709-BDE9-FB67146B40DA}" dt="2020-10-18T20:35:33.463" v="6076" actId="165"/>
          <ac:spMkLst>
            <pc:docMk/>
            <pc:sldMk cId="694757533" sldId="290"/>
            <ac:spMk id="39" creationId="{83551F09-BEE0-49D6-82A6-FE5DBEF5010D}"/>
          </ac:spMkLst>
        </pc:spChg>
        <pc:spChg chg="mod topLvl">
          <ac:chgData name="Konstantina Chouta" userId="7b453ea0577f0fac" providerId="LiveId" clId="{97738838-F8A1-4709-BDE9-FB67146B40DA}" dt="2020-10-18T20:35:33.463" v="6076" actId="165"/>
          <ac:spMkLst>
            <pc:docMk/>
            <pc:sldMk cId="694757533" sldId="290"/>
            <ac:spMk id="40" creationId="{B5410A15-E355-4A54-9A7D-902DC5DEA798}"/>
          </ac:spMkLst>
        </pc:spChg>
        <pc:spChg chg="mod topLvl">
          <ac:chgData name="Konstantina Chouta" userId="7b453ea0577f0fac" providerId="LiveId" clId="{97738838-F8A1-4709-BDE9-FB67146B40DA}" dt="2020-10-18T20:35:33.463" v="6076" actId="165"/>
          <ac:spMkLst>
            <pc:docMk/>
            <pc:sldMk cId="694757533" sldId="290"/>
            <ac:spMk id="41" creationId="{6EE8A30F-F0DB-44B0-8DF1-9C39FE868822}"/>
          </ac:spMkLst>
        </pc:spChg>
        <pc:spChg chg="mod topLvl">
          <ac:chgData name="Konstantina Chouta" userId="7b453ea0577f0fac" providerId="LiveId" clId="{97738838-F8A1-4709-BDE9-FB67146B40DA}" dt="2020-10-18T20:35:33.463" v="6076" actId="165"/>
          <ac:spMkLst>
            <pc:docMk/>
            <pc:sldMk cId="694757533" sldId="290"/>
            <ac:spMk id="42" creationId="{B0A3C345-25C9-480E-9C33-889DA2E1647D}"/>
          </ac:spMkLst>
        </pc:spChg>
        <pc:spChg chg="mod topLvl">
          <ac:chgData name="Konstantina Chouta" userId="7b453ea0577f0fac" providerId="LiveId" clId="{97738838-F8A1-4709-BDE9-FB67146B40DA}" dt="2020-10-18T20:35:33.463" v="6076" actId="165"/>
          <ac:spMkLst>
            <pc:docMk/>
            <pc:sldMk cId="694757533" sldId="290"/>
            <ac:spMk id="43" creationId="{330E65EC-95F6-47CB-A6B4-2971F6B7A13A}"/>
          </ac:spMkLst>
        </pc:spChg>
        <pc:spChg chg="mod topLvl">
          <ac:chgData name="Konstantina Chouta" userId="7b453ea0577f0fac" providerId="LiveId" clId="{97738838-F8A1-4709-BDE9-FB67146B40DA}" dt="2020-10-18T20:35:33.463" v="6076" actId="165"/>
          <ac:spMkLst>
            <pc:docMk/>
            <pc:sldMk cId="694757533" sldId="290"/>
            <ac:spMk id="44" creationId="{3A412C2D-562C-4685-AADF-A80CF070A7F8}"/>
          </ac:spMkLst>
        </pc:spChg>
        <pc:spChg chg="mod topLvl">
          <ac:chgData name="Konstantina Chouta" userId="7b453ea0577f0fac" providerId="LiveId" clId="{97738838-F8A1-4709-BDE9-FB67146B40DA}" dt="2020-10-18T20:35:33.463" v="6076" actId="165"/>
          <ac:spMkLst>
            <pc:docMk/>
            <pc:sldMk cId="694757533" sldId="290"/>
            <ac:spMk id="45" creationId="{4B7460B5-ED05-4A44-93A6-6265F3217AD2}"/>
          </ac:spMkLst>
        </pc:spChg>
        <pc:spChg chg="mod topLvl">
          <ac:chgData name="Konstantina Chouta" userId="7b453ea0577f0fac" providerId="LiveId" clId="{97738838-F8A1-4709-BDE9-FB67146B40DA}" dt="2020-10-18T20:35:33.463" v="6076" actId="165"/>
          <ac:spMkLst>
            <pc:docMk/>
            <pc:sldMk cId="694757533" sldId="290"/>
            <ac:spMk id="46" creationId="{75758F27-9F71-4BA9-A0A5-E92519DA8134}"/>
          </ac:spMkLst>
        </pc:spChg>
        <pc:spChg chg="mod topLvl">
          <ac:chgData name="Konstantina Chouta" userId="7b453ea0577f0fac" providerId="LiveId" clId="{97738838-F8A1-4709-BDE9-FB67146B40DA}" dt="2020-10-18T20:35:33.463" v="6076" actId="165"/>
          <ac:spMkLst>
            <pc:docMk/>
            <pc:sldMk cId="694757533" sldId="290"/>
            <ac:spMk id="47" creationId="{BA44750F-EA35-4201-BEBA-D455B61C7EE8}"/>
          </ac:spMkLst>
        </pc:spChg>
        <pc:spChg chg="mod topLvl">
          <ac:chgData name="Konstantina Chouta" userId="7b453ea0577f0fac" providerId="LiveId" clId="{97738838-F8A1-4709-BDE9-FB67146B40DA}" dt="2020-10-18T20:35:33.463" v="6076" actId="165"/>
          <ac:spMkLst>
            <pc:docMk/>
            <pc:sldMk cId="694757533" sldId="290"/>
            <ac:spMk id="48" creationId="{28E0A8E2-4BE0-4E0B-87D1-A630E974AB85}"/>
          </ac:spMkLst>
        </pc:spChg>
        <pc:spChg chg="mod topLvl">
          <ac:chgData name="Konstantina Chouta" userId="7b453ea0577f0fac" providerId="LiveId" clId="{97738838-F8A1-4709-BDE9-FB67146B40DA}" dt="2020-10-18T20:35:33.463" v="6076" actId="165"/>
          <ac:spMkLst>
            <pc:docMk/>
            <pc:sldMk cId="694757533" sldId="290"/>
            <ac:spMk id="49" creationId="{EBA81157-A85F-4331-A7F8-0CDEF1331548}"/>
          </ac:spMkLst>
        </pc:spChg>
        <pc:spChg chg="mod topLvl">
          <ac:chgData name="Konstantina Chouta" userId="7b453ea0577f0fac" providerId="LiveId" clId="{97738838-F8A1-4709-BDE9-FB67146B40DA}" dt="2020-10-18T20:35:33.463" v="6076" actId="165"/>
          <ac:spMkLst>
            <pc:docMk/>
            <pc:sldMk cId="694757533" sldId="290"/>
            <ac:spMk id="50" creationId="{FADFC5F7-B30E-486C-AF4E-E9A5F7AC69C8}"/>
          </ac:spMkLst>
        </pc:spChg>
        <pc:spChg chg="mod topLvl">
          <ac:chgData name="Konstantina Chouta" userId="7b453ea0577f0fac" providerId="LiveId" clId="{97738838-F8A1-4709-BDE9-FB67146B40DA}" dt="2020-10-18T20:35:33.463" v="6076" actId="165"/>
          <ac:spMkLst>
            <pc:docMk/>
            <pc:sldMk cId="694757533" sldId="290"/>
            <ac:spMk id="51" creationId="{51B69B3C-AB1D-45F7-B31C-490878244CAD}"/>
          </ac:spMkLst>
        </pc:spChg>
        <pc:spChg chg="mod topLvl">
          <ac:chgData name="Konstantina Chouta" userId="7b453ea0577f0fac" providerId="LiveId" clId="{97738838-F8A1-4709-BDE9-FB67146B40DA}" dt="2020-10-18T20:35:33.463" v="6076" actId="165"/>
          <ac:spMkLst>
            <pc:docMk/>
            <pc:sldMk cId="694757533" sldId="290"/>
            <ac:spMk id="52" creationId="{640605F1-0751-4B68-A63D-377B770E115D}"/>
          </ac:spMkLst>
        </pc:spChg>
        <pc:spChg chg="mod topLvl">
          <ac:chgData name="Konstantina Chouta" userId="7b453ea0577f0fac" providerId="LiveId" clId="{97738838-F8A1-4709-BDE9-FB67146B40DA}" dt="2020-10-18T20:35:33.463" v="6076" actId="165"/>
          <ac:spMkLst>
            <pc:docMk/>
            <pc:sldMk cId="694757533" sldId="290"/>
            <ac:spMk id="53" creationId="{2AA04C0C-8EB7-43CE-9049-C49B85902F79}"/>
          </ac:spMkLst>
        </pc:spChg>
        <pc:spChg chg="add mod">
          <ac:chgData name="Konstantina Chouta" userId="7b453ea0577f0fac" providerId="LiveId" clId="{97738838-F8A1-4709-BDE9-FB67146B40DA}" dt="2020-10-18T20:41:41.162" v="6379" actId="20577"/>
          <ac:spMkLst>
            <pc:docMk/>
            <pc:sldMk cId="694757533" sldId="290"/>
            <ac:spMk id="62" creationId="{EC143629-6764-4704-BDC4-B8FA057717F3}"/>
          </ac:spMkLst>
        </pc:spChg>
        <pc:spChg chg="add mod">
          <ac:chgData name="Konstantina Chouta" userId="7b453ea0577f0fac" providerId="LiveId" clId="{97738838-F8A1-4709-BDE9-FB67146B40DA}" dt="2020-10-18T20:41:51.375" v="6385" actId="20577"/>
          <ac:spMkLst>
            <pc:docMk/>
            <pc:sldMk cId="694757533" sldId="290"/>
            <ac:spMk id="63" creationId="{1460E04D-00A7-41A3-BDBF-B8FDECD3B683}"/>
          </ac:spMkLst>
        </pc:spChg>
        <pc:spChg chg="add mod">
          <ac:chgData name="Konstantina Chouta" userId="7b453ea0577f0fac" providerId="LiveId" clId="{97738838-F8A1-4709-BDE9-FB67146B40DA}" dt="2020-10-18T20:58:20.902" v="6590" actId="1582"/>
          <ac:spMkLst>
            <pc:docMk/>
            <pc:sldMk cId="694757533" sldId="290"/>
            <ac:spMk id="64" creationId="{CB5B671F-338C-42D8-BC1F-F98E8ED36172}"/>
          </ac:spMkLst>
        </pc:spChg>
        <pc:spChg chg="mod">
          <ac:chgData name="Konstantina Chouta" userId="7b453ea0577f0fac" providerId="LiveId" clId="{97738838-F8A1-4709-BDE9-FB67146B40DA}" dt="2020-10-18T20:38:48.637" v="6320"/>
          <ac:spMkLst>
            <pc:docMk/>
            <pc:sldMk cId="694757533" sldId="290"/>
            <ac:spMk id="66" creationId="{DE556FB6-07C6-4438-B8A2-C3FEE74B6E14}"/>
          </ac:spMkLst>
        </pc:spChg>
        <pc:spChg chg="mod">
          <ac:chgData name="Konstantina Chouta" userId="7b453ea0577f0fac" providerId="LiveId" clId="{97738838-F8A1-4709-BDE9-FB67146B40DA}" dt="2020-10-18T20:38:48.637" v="6320"/>
          <ac:spMkLst>
            <pc:docMk/>
            <pc:sldMk cId="694757533" sldId="290"/>
            <ac:spMk id="67" creationId="{EE6CA5DB-2A45-4F67-BA50-5E5722DF6391}"/>
          </ac:spMkLst>
        </pc:spChg>
        <pc:spChg chg="mod">
          <ac:chgData name="Konstantina Chouta" userId="7b453ea0577f0fac" providerId="LiveId" clId="{97738838-F8A1-4709-BDE9-FB67146B40DA}" dt="2020-10-18T20:38:48.637" v="6320"/>
          <ac:spMkLst>
            <pc:docMk/>
            <pc:sldMk cId="694757533" sldId="290"/>
            <ac:spMk id="68" creationId="{D7A4EF54-251A-4873-BF93-3E75D62EC92E}"/>
          </ac:spMkLst>
        </pc:spChg>
        <pc:spChg chg="mod">
          <ac:chgData name="Konstantina Chouta" userId="7b453ea0577f0fac" providerId="LiveId" clId="{97738838-F8A1-4709-BDE9-FB67146B40DA}" dt="2020-10-18T20:38:48.637" v="6320"/>
          <ac:spMkLst>
            <pc:docMk/>
            <pc:sldMk cId="694757533" sldId="290"/>
            <ac:spMk id="69" creationId="{07A86799-894B-4AD8-9A7A-1630C6A9948C}"/>
          </ac:spMkLst>
        </pc:spChg>
        <pc:spChg chg="mod">
          <ac:chgData name="Konstantina Chouta" userId="7b453ea0577f0fac" providerId="LiveId" clId="{97738838-F8A1-4709-BDE9-FB67146B40DA}" dt="2020-10-18T20:38:48.637" v="6320"/>
          <ac:spMkLst>
            <pc:docMk/>
            <pc:sldMk cId="694757533" sldId="290"/>
            <ac:spMk id="70" creationId="{DA6211CF-6060-41FA-8FB9-ED534A0DBC57}"/>
          </ac:spMkLst>
        </pc:spChg>
        <pc:spChg chg="mod">
          <ac:chgData name="Konstantina Chouta" userId="7b453ea0577f0fac" providerId="LiveId" clId="{97738838-F8A1-4709-BDE9-FB67146B40DA}" dt="2020-10-18T20:38:48.637" v="6320"/>
          <ac:spMkLst>
            <pc:docMk/>
            <pc:sldMk cId="694757533" sldId="290"/>
            <ac:spMk id="71" creationId="{0150DD8D-780A-46BC-BF51-469B6A14A0FA}"/>
          </ac:spMkLst>
        </pc:spChg>
        <pc:spChg chg="mod">
          <ac:chgData name="Konstantina Chouta" userId="7b453ea0577f0fac" providerId="LiveId" clId="{97738838-F8A1-4709-BDE9-FB67146B40DA}" dt="2020-10-18T20:38:48.637" v="6320"/>
          <ac:spMkLst>
            <pc:docMk/>
            <pc:sldMk cId="694757533" sldId="290"/>
            <ac:spMk id="72" creationId="{2EC616B6-CDC0-4D16-AF24-EB3943F8155C}"/>
          </ac:spMkLst>
        </pc:spChg>
        <pc:spChg chg="mod">
          <ac:chgData name="Konstantina Chouta" userId="7b453ea0577f0fac" providerId="LiveId" clId="{97738838-F8A1-4709-BDE9-FB67146B40DA}" dt="2020-10-18T20:38:48.637" v="6320"/>
          <ac:spMkLst>
            <pc:docMk/>
            <pc:sldMk cId="694757533" sldId="290"/>
            <ac:spMk id="73" creationId="{972EF82E-6173-45C1-BE94-0E1BB6A5ADE0}"/>
          </ac:spMkLst>
        </pc:spChg>
        <pc:spChg chg="add mod">
          <ac:chgData name="Konstantina Chouta" userId="7b453ea0577f0fac" providerId="LiveId" clId="{97738838-F8A1-4709-BDE9-FB67146B40DA}" dt="2020-10-18T20:58:29.590" v="6592" actId="1076"/>
          <ac:spMkLst>
            <pc:docMk/>
            <pc:sldMk cId="694757533" sldId="290"/>
            <ac:spMk id="75" creationId="{A47C5702-22D0-4AE2-B7B5-D35D0E003E4D}"/>
          </ac:spMkLst>
        </pc:spChg>
        <pc:spChg chg="add mod">
          <ac:chgData name="Konstantina Chouta" userId="7b453ea0577f0fac" providerId="LiveId" clId="{97738838-F8A1-4709-BDE9-FB67146B40DA}" dt="2020-10-18T20:58:35.513" v="6594" actId="1076"/>
          <ac:spMkLst>
            <pc:docMk/>
            <pc:sldMk cId="694757533" sldId="290"/>
            <ac:spMk id="77" creationId="{E8C3FDDD-80BC-496A-95A0-FE3AC0635850}"/>
          </ac:spMkLst>
        </pc:spChg>
        <pc:spChg chg="add mod">
          <ac:chgData name="Konstantina Chouta" userId="7b453ea0577f0fac" providerId="LiveId" clId="{97738838-F8A1-4709-BDE9-FB67146B40DA}" dt="2020-10-18T20:58:41.239" v="6596" actId="1076"/>
          <ac:spMkLst>
            <pc:docMk/>
            <pc:sldMk cId="694757533" sldId="290"/>
            <ac:spMk id="79" creationId="{38E91633-5D3A-462C-9151-4173C909BFC0}"/>
          </ac:spMkLst>
        </pc:spChg>
        <pc:spChg chg="add mod">
          <ac:chgData name="Konstantina Chouta" userId="7b453ea0577f0fac" providerId="LiveId" clId="{97738838-F8A1-4709-BDE9-FB67146B40DA}" dt="2020-10-18T20:58:47.954" v="6598" actId="1076"/>
          <ac:spMkLst>
            <pc:docMk/>
            <pc:sldMk cId="694757533" sldId="290"/>
            <ac:spMk id="81" creationId="{589EC6A4-56D2-43C1-B55B-1509BF547B77}"/>
          </ac:spMkLst>
        </pc:spChg>
        <pc:grpChg chg="mod">
          <ac:chgData name="Konstantina Chouta" userId="7b453ea0577f0fac" providerId="LiveId" clId="{97738838-F8A1-4709-BDE9-FB67146B40DA}" dt="2020-10-18T12:55:16.032" v="3058" actId="338"/>
          <ac:grpSpMkLst>
            <pc:docMk/>
            <pc:sldMk cId="694757533" sldId="290"/>
            <ac:grpSpMk id="1" creationId="{00000000-0000-0000-0000-000000000000}"/>
          </ac:grpSpMkLst>
        </pc:grpChg>
        <pc:grpChg chg="add mod">
          <ac:chgData name="Konstantina Chouta" userId="7b453ea0577f0fac" providerId="LiveId" clId="{97738838-F8A1-4709-BDE9-FB67146B40DA}" dt="2020-10-18T20:30:18.622" v="5945" actId="164"/>
          <ac:grpSpMkLst>
            <pc:docMk/>
            <pc:sldMk cId="694757533" sldId="290"/>
            <ac:grpSpMk id="13" creationId="{FD08399F-6A15-42A7-B11A-E362813C71F8}"/>
          </ac:grpSpMkLst>
        </pc:grpChg>
        <pc:grpChg chg="add del mod">
          <ac:chgData name="Konstantina Chouta" userId="7b453ea0577f0fac" providerId="LiveId" clId="{97738838-F8A1-4709-BDE9-FB67146B40DA}" dt="2020-10-18T20:36:04.095" v="6079" actId="478"/>
          <ac:grpSpMkLst>
            <pc:docMk/>
            <pc:sldMk cId="694757533" sldId="290"/>
            <ac:grpSpMk id="14" creationId="{092DCFDF-6B44-4838-8844-94572FC772C8}"/>
          </ac:grpSpMkLst>
        </pc:grpChg>
        <pc:grpChg chg="del mod">
          <ac:chgData name="Konstantina Chouta" userId="7b453ea0577f0fac" providerId="LiveId" clId="{97738838-F8A1-4709-BDE9-FB67146B40DA}" dt="2020-10-18T20:35:33.463" v="6076" actId="165"/>
          <ac:grpSpMkLst>
            <pc:docMk/>
            <pc:sldMk cId="694757533" sldId="290"/>
            <ac:grpSpMk id="17" creationId="{90FB085D-EC25-4106-986E-0BA2E7269DA7}"/>
          </ac:grpSpMkLst>
        </pc:grpChg>
        <pc:grpChg chg="add mod">
          <ac:chgData name="Konstantina Chouta" userId="7b453ea0577f0fac" providerId="LiveId" clId="{97738838-F8A1-4709-BDE9-FB67146B40DA}" dt="2020-10-18T20:39:22.533" v="6328" actId="1037"/>
          <ac:grpSpMkLst>
            <pc:docMk/>
            <pc:sldMk cId="694757533" sldId="290"/>
            <ac:grpSpMk id="65" creationId="{9A5E6FEF-EE7E-42D5-BDB4-D817805E69A1}"/>
          </ac:grpSpMkLst>
        </pc:grpChg>
        <pc:picChg chg="del mod">
          <ac:chgData name="Konstantina Chouta" userId="7b453ea0577f0fac" providerId="LiveId" clId="{97738838-F8A1-4709-BDE9-FB67146B40DA}" dt="2020-10-18T12:55:16.032" v="3058" actId="338"/>
          <ac:picMkLst>
            <pc:docMk/>
            <pc:sldMk cId="694757533" sldId="290"/>
            <ac:picMk id="16" creationId="{EF2A65B6-7A76-456F-B485-6CAC66D77523}"/>
          </ac:picMkLst>
        </pc:picChg>
        <pc:picChg chg="mod topLvl">
          <ac:chgData name="Konstantina Chouta" userId="7b453ea0577f0fac" providerId="LiveId" clId="{97738838-F8A1-4709-BDE9-FB67146B40DA}" dt="2020-10-18T20:36:58.095" v="6119" actId="1038"/>
          <ac:picMkLst>
            <pc:docMk/>
            <pc:sldMk cId="694757533" sldId="290"/>
            <ac:picMk id="1054" creationId="{5BD50A3A-3ED1-43FE-8DB9-11B653EF7E0F}"/>
          </ac:picMkLst>
        </pc:picChg>
        <pc:picChg chg="mod topLvl">
          <ac:chgData name="Konstantina Chouta" userId="7b453ea0577f0fac" providerId="LiveId" clId="{97738838-F8A1-4709-BDE9-FB67146B40DA}" dt="2020-10-18T20:36:58.095" v="6119" actId="1038"/>
          <ac:picMkLst>
            <pc:docMk/>
            <pc:sldMk cId="694757533" sldId="290"/>
            <ac:picMk id="1055" creationId="{1A9492A8-0F45-43F3-BF1F-6EB456DFE2DB}"/>
          </ac:picMkLst>
        </pc:picChg>
        <pc:picChg chg="mod topLvl">
          <ac:chgData name="Konstantina Chouta" userId="7b453ea0577f0fac" providerId="LiveId" clId="{97738838-F8A1-4709-BDE9-FB67146B40DA}" dt="2020-10-18T20:36:58.095" v="6119" actId="1038"/>
          <ac:picMkLst>
            <pc:docMk/>
            <pc:sldMk cId="694757533" sldId="290"/>
            <ac:picMk id="1056" creationId="{E990403A-E697-43A9-8BEF-1EEC83B62F57}"/>
          </ac:picMkLst>
        </pc:picChg>
        <pc:picChg chg="mod topLvl">
          <ac:chgData name="Konstantina Chouta" userId="7b453ea0577f0fac" providerId="LiveId" clId="{97738838-F8A1-4709-BDE9-FB67146B40DA}" dt="2020-10-18T20:36:58.095" v="6119" actId="1038"/>
          <ac:picMkLst>
            <pc:docMk/>
            <pc:sldMk cId="694757533" sldId="290"/>
            <ac:picMk id="1057" creationId="{3BEBB923-00D6-4EC4-8140-17FAD1D91AFA}"/>
          </ac:picMkLst>
        </pc:picChg>
        <pc:picChg chg="mod topLvl">
          <ac:chgData name="Konstantina Chouta" userId="7b453ea0577f0fac" providerId="LiveId" clId="{97738838-F8A1-4709-BDE9-FB67146B40DA}" dt="2020-10-18T20:39:48.227" v="6336" actId="1076"/>
          <ac:picMkLst>
            <pc:docMk/>
            <pc:sldMk cId="694757533" sldId="290"/>
            <ac:picMk id="1058" creationId="{4E0A5DC4-9557-43C2-B403-4600720E6EE1}"/>
          </ac:picMkLst>
        </pc:picChg>
        <pc:picChg chg="mod topLvl">
          <ac:chgData name="Konstantina Chouta" userId="7b453ea0577f0fac" providerId="LiveId" clId="{97738838-F8A1-4709-BDE9-FB67146B40DA}" dt="2020-10-18T20:39:47.175" v="6335" actId="1076"/>
          <ac:picMkLst>
            <pc:docMk/>
            <pc:sldMk cId="694757533" sldId="290"/>
            <ac:picMk id="1059" creationId="{7A39E3FD-01D4-483D-B337-9AB1FDFF2C73}"/>
          </ac:picMkLst>
        </pc:picChg>
        <pc:picChg chg="mod topLvl">
          <ac:chgData name="Konstantina Chouta" userId="7b453ea0577f0fac" providerId="LiveId" clId="{97738838-F8A1-4709-BDE9-FB67146B40DA}" dt="2020-10-18T20:39:46.877" v="6334" actId="1076"/>
          <ac:picMkLst>
            <pc:docMk/>
            <pc:sldMk cId="694757533" sldId="290"/>
            <ac:picMk id="1060" creationId="{2BE8DBD8-3864-483C-B89C-5F84F93DD2F7}"/>
          </ac:picMkLst>
        </pc:picChg>
        <pc:picChg chg="mod topLvl">
          <ac:chgData name="Konstantina Chouta" userId="7b453ea0577f0fac" providerId="LiveId" clId="{97738838-F8A1-4709-BDE9-FB67146B40DA}" dt="2020-10-18T20:39:46.647" v="6333" actId="1076"/>
          <ac:picMkLst>
            <pc:docMk/>
            <pc:sldMk cId="694757533" sldId="290"/>
            <ac:picMk id="1061" creationId="{3417AA88-CEE2-4EFD-ADCC-27B3FE812CEC}"/>
          </ac:picMkLst>
        </pc:picChg>
        <pc:picChg chg="del">
          <ac:chgData name="Konstantina Chouta" userId="7b453ea0577f0fac" providerId="LiveId" clId="{97738838-F8A1-4709-BDE9-FB67146B40DA}" dt="2020-10-16T09:44:48.030" v="477" actId="478"/>
          <ac:picMkLst>
            <pc:docMk/>
            <pc:sldMk cId="694757533" sldId="290"/>
            <ac:picMk id="2049" creationId="{F8D2B62B-DA54-4209-9AD9-3309F9DB8D5A}"/>
          </ac:picMkLst>
        </pc:picChg>
        <pc:picChg chg="del mod">
          <ac:chgData name="Konstantina Chouta" userId="7b453ea0577f0fac" providerId="LiveId" clId="{97738838-F8A1-4709-BDE9-FB67146B40DA}" dt="2020-10-16T09:45:44.008" v="479" actId="478"/>
          <ac:picMkLst>
            <pc:docMk/>
            <pc:sldMk cId="694757533" sldId="290"/>
            <ac:picMk id="2050" creationId="{A3625E35-188F-4267-A854-6AE363065522}"/>
          </ac:picMkLst>
        </pc:picChg>
        <pc:picChg chg="del">
          <ac:chgData name="Konstantina Chouta" userId="7b453ea0577f0fac" providerId="LiveId" clId="{97738838-F8A1-4709-BDE9-FB67146B40DA}" dt="2020-10-16T09:45:45.749" v="480" actId="478"/>
          <ac:picMkLst>
            <pc:docMk/>
            <pc:sldMk cId="694757533" sldId="290"/>
            <ac:picMk id="2051" creationId="{D37FD1A0-3817-441F-BDF7-036216BC4330}"/>
          </ac:picMkLst>
        </pc:picChg>
        <pc:picChg chg="del">
          <ac:chgData name="Konstantina Chouta" userId="7b453ea0577f0fac" providerId="LiveId" clId="{97738838-F8A1-4709-BDE9-FB67146B40DA}" dt="2020-10-16T09:45:46.891" v="481" actId="478"/>
          <ac:picMkLst>
            <pc:docMk/>
            <pc:sldMk cId="694757533" sldId="290"/>
            <ac:picMk id="2052" creationId="{FDBD6C64-0C26-4482-85B3-80E4416E283B}"/>
          </ac:picMkLst>
        </pc:picChg>
        <pc:picChg chg="del">
          <ac:chgData name="Konstantina Chouta" userId="7b453ea0577f0fac" providerId="LiveId" clId="{97738838-F8A1-4709-BDE9-FB67146B40DA}" dt="2020-10-16T09:45:47.554" v="482" actId="478"/>
          <ac:picMkLst>
            <pc:docMk/>
            <pc:sldMk cId="694757533" sldId="290"/>
            <ac:picMk id="2053" creationId="{2FA4561E-447E-4D04-84A0-3147407A397B}"/>
          </ac:picMkLst>
        </pc:picChg>
        <pc:picChg chg="del">
          <ac:chgData name="Konstantina Chouta" userId="7b453ea0577f0fac" providerId="LiveId" clId="{97738838-F8A1-4709-BDE9-FB67146B40DA}" dt="2020-10-16T09:45:48.430" v="483" actId="478"/>
          <ac:picMkLst>
            <pc:docMk/>
            <pc:sldMk cId="694757533" sldId="290"/>
            <ac:picMk id="2054" creationId="{A14C9804-22C5-4887-8AB4-5AB14863D006}"/>
          </ac:picMkLst>
        </pc:picChg>
        <pc:picChg chg="del">
          <ac:chgData name="Konstantina Chouta" userId="7b453ea0577f0fac" providerId="LiveId" clId="{97738838-F8A1-4709-BDE9-FB67146B40DA}" dt="2020-10-16T09:45:49.594" v="484" actId="478"/>
          <ac:picMkLst>
            <pc:docMk/>
            <pc:sldMk cId="694757533" sldId="290"/>
            <ac:picMk id="2055" creationId="{68488E65-D6A6-4BBF-9814-7878D95E94B5}"/>
          </ac:picMkLst>
        </pc:picChg>
        <pc:picChg chg="del">
          <ac:chgData name="Konstantina Chouta" userId="7b453ea0577f0fac" providerId="LiveId" clId="{97738838-F8A1-4709-BDE9-FB67146B40DA}" dt="2020-10-16T09:45:50.547" v="485" actId="478"/>
          <ac:picMkLst>
            <pc:docMk/>
            <pc:sldMk cId="694757533" sldId="290"/>
            <ac:picMk id="2056" creationId="{332A6FF3-0D21-46B1-830C-F740CC8335EE}"/>
          </ac:picMkLst>
        </pc:picChg>
        <pc:cxnChg chg="add mod">
          <ac:chgData name="Konstantina Chouta" userId="7b453ea0577f0fac" providerId="LiveId" clId="{97738838-F8A1-4709-BDE9-FB67146B40DA}" dt="2020-10-18T12:55:16.032" v="3058" actId="338"/>
          <ac:cxnSpMkLst>
            <pc:docMk/>
            <pc:sldMk cId="694757533" sldId="290"/>
            <ac:cxnSpMk id="25" creationId="{69268DCD-7446-44E9-A557-945B609CAC43}"/>
          </ac:cxnSpMkLst>
        </pc:cxnChg>
      </pc:sldChg>
      <pc:sldChg chg="addSp delSp modSp mod modClrScheme delAnim modAnim addCm delCm modCm chgLayout modNotesTx">
        <pc:chgData name="Konstantina Chouta" userId="7b453ea0577f0fac" providerId="LiveId" clId="{97738838-F8A1-4709-BDE9-FB67146B40DA}" dt="2020-10-20T14:04:49.819" v="20271"/>
        <pc:sldMkLst>
          <pc:docMk/>
          <pc:sldMk cId="851146743" sldId="291"/>
        </pc:sldMkLst>
        <pc:spChg chg="del">
          <ac:chgData name="Konstantina Chouta" userId="7b453ea0577f0fac" providerId="LiveId" clId="{97738838-F8A1-4709-BDE9-FB67146B40DA}" dt="2020-10-18T13:20:10.215" v="3498" actId="478"/>
          <ac:spMkLst>
            <pc:docMk/>
            <pc:sldMk cId="851146743" sldId="291"/>
            <ac:spMk id="2" creationId="{BA8AC271-4055-43FF-84FE-871BDA198CB2}"/>
          </ac:spMkLst>
        </pc:spChg>
        <pc:spChg chg="del">
          <ac:chgData name="Konstantina Chouta" userId="7b453ea0577f0fac" providerId="LiveId" clId="{97738838-F8A1-4709-BDE9-FB67146B40DA}" dt="2020-10-18T13:20:10.215" v="3498" actId="478"/>
          <ac:spMkLst>
            <pc:docMk/>
            <pc:sldMk cId="851146743" sldId="291"/>
            <ac:spMk id="3" creationId="{64DE525A-0BEC-41AD-A815-6EA3B080AE44}"/>
          </ac:spMkLst>
        </pc:spChg>
        <pc:spChg chg="add mod">
          <ac:chgData name="Konstantina Chouta" userId="7b453ea0577f0fac" providerId="LiveId" clId="{97738838-F8A1-4709-BDE9-FB67146B40DA}" dt="2020-10-19T05:51:54.465" v="13183" actId="1076"/>
          <ac:spMkLst>
            <pc:docMk/>
            <pc:sldMk cId="851146743" sldId="291"/>
            <ac:spMk id="3" creationId="{686D357D-5E9D-473F-B9CC-ACBDD2B674F2}"/>
          </ac:spMkLst>
        </pc:spChg>
        <pc:spChg chg="add mod">
          <ac:chgData name="Konstantina Chouta" userId="7b453ea0577f0fac" providerId="LiveId" clId="{97738838-F8A1-4709-BDE9-FB67146B40DA}" dt="2020-10-19T05:51:41.461" v="13181" actId="1076"/>
          <ac:spMkLst>
            <pc:docMk/>
            <pc:sldMk cId="851146743" sldId="291"/>
            <ac:spMk id="4" creationId="{D079E9E3-6B92-4B62-B815-1F683007EC84}"/>
          </ac:spMkLst>
        </pc:spChg>
        <pc:spChg chg="add mod">
          <ac:chgData name="Konstantina Chouta" userId="7b453ea0577f0fac" providerId="LiveId" clId="{97738838-F8A1-4709-BDE9-FB67146B40DA}" dt="2020-10-20T14:03:45.046" v="20249" actId="20577"/>
          <ac:spMkLst>
            <pc:docMk/>
            <pc:sldMk cId="851146743" sldId="291"/>
            <ac:spMk id="5" creationId="{79F8137D-2700-4289-87D5-276203709088}"/>
          </ac:spMkLst>
        </pc:spChg>
        <pc:spChg chg="add del mod">
          <ac:chgData name="Konstantina Chouta" userId="7b453ea0577f0fac" providerId="LiveId" clId="{97738838-F8A1-4709-BDE9-FB67146B40DA}" dt="2020-10-18T13:20:46.625" v="3560" actId="478"/>
          <ac:spMkLst>
            <pc:docMk/>
            <pc:sldMk cId="851146743" sldId="291"/>
            <ac:spMk id="6" creationId="{4ADE5705-732D-4BA7-9A3F-FF70D19E1518}"/>
          </ac:spMkLst>
        </pc:spChg>
        <pc:spChg chg="add">
          <ac:chgData name="Konstantina Chouta" userId="7b453ea0577f0fac" providerId="LiveId" clId="{97738838-F8A1-4709-BDE9-FB67146B40DA}" dt="2020-10-19T06:29:30.301" v="14396" actId="22"/>
          <ac:spMkLst>
            <pc:docMk/>
            <pc:sldMk cId="851146743" sldId="291"/>
            <ac:spMk id="6" creationId="{F33D1947-F613-4C29-8FB4-B6D8B9993D99}"/>
          </ac:spMkLst>
        </pc:spChg>
        <pc:spChg chg="add mod">
          <ac:chgData name="Konstantina Chouta" userId="7b453ea0577f0fac" providerId="LiveId" clId="{97738838-F8A1-4709-BDE9-FB67146B40DA}" dt="2020-10-20T14:04:14.045" v="20261" actId="20577"/>
          <ac:spMkLst>
            <pc:docMk/>
            <pc:sldMk cId="851146743" sldId="291"/>
            <ac:spMk id="7" creationId="{7F7499C7-D7A1-4A42-B28D-112A1AF61E3F}"/>
          </ac:spMkLst>
        </pc:spChg>
        <pc:spChg chg="del mod">
          <ac:chgData name="Konstantina Chouta" userId="7b453ea0577f0fac" providerId="LiveId" clId="{97738838-F8A1-4709-BDE9-FB67146B40DA}" dt="2020-10-19T01:24:52.450" v="13141" actId="478"/>
          <ac:spMkLst>
            <pc:docMk/>
            <pc:sldMk cId="851146743" sldId="291"/>
            <ac:spMk id="8" creationId="{CC4D4207-3CD6-499B-803C-344DD3EE47CE}"/>
          </ac:spMkLst>
        </pc:spChg>
        <pc:spChg chg="mod ord">
          <ac:chgData name="Konstantina Chouta" userId="7b453ea0577f0fac" providerId="LiveId" clId="{97738838-F8A1-4709-BDE9-FB67146B40DA}" dt="2020-10-18T13:20:49.836" v="3561" actId="700"/>
          <ac:spMkLst>
            <pc:docMk/>
            <pc:sldMk cId="851146743" sldId="291"/>
            <ac:spMk id="9" creationId="{9F38F0F9-C118-4E85-9619-498C0D452569}"/>
          </ac:spMkLst>
        </pc:spChg>
        <pc:spChg chg="mod ord">
          <ac:chgData name="Konstantina Chouta" userId="7b453ea0577f0fac" providerId="LiveId" clId="{97738838-F8A1-4709-BDE9-FB67146B40DA}" dt="2020-10-18T13:20:49.836" v="3561" actId="700"/>
          <ac:spMkLst>
            <pc:docMk/>
            <pc:sldMk cId="851146743" sldId="291"/>
            <ac:spMk id="10" creationId="{C8C7B924-6379-4B90-91E4-04F71C7A1571}"/>
          </ac:spMkLst>
        </pc:spChg>
        <pc:spChg chg="mod ord">
          <ac:chgData name="Konstantina Chouta" userId="7b453ea0577f0fac" providerId="LiveId" clId="{97738838-F8A1-4709-BDE9-FB67146B40DA}" dt="2020-10-18T13:20:49.836" v="3561" actId="700"/>
          <ac:spMkLst>
            <pc:docMk/>
            <pc:sldMk cId="851146743" sldId="291"/>
            <ac:spMk id="11" creationId="{1EB8AE8E-D6DA-4E7E-B768-53664B951A38}"/>
          </ac:spMkLst>
        </pc:spChg>
        <pc:spChg chg="del">
          <ac:chgData name="Konstantina Chouta" userId="7b453ea0577f0fac" providerId="LiveId" clId="{97738838-F8A1-4709-BDE9-FB67146B40DA}" dt="2020-10-18T13:20:45.167" v="3559" actId="478"/>
          <ac:spMkLst>
            <pc:docMk/>
            <pc:sldMk cId="851146743" sldId="291"/>
            <ac:spMk id="12" creationId="{4E604948-C510-479F-8E81-9A4D640C8931}"/>
          </ac:spMkLst>
        </pc:spChg>
        <pc:spChg chg="add mod">
          <ac:chgData name="Konstantina Chouta" userId="7b453ea0577f0fac" providerId="LiveId" clId="{97738838-F8A1-4709-BDE9-FB67146B40DA}" dt="2020-10-19T10:01:10.074" v="18785" actId="1582"/>
          <ac:spMkLst>
            <pc:docMk/>
            <pc:sldMk cId="851146743" sldId="291"/>
            <ac:spMk id="12" creationId="{BFCFB61D-E2B1-437A-8607-C9DFE95FDDFA}"/>
          </ac:spMkLst>
        </pc:spChg>
        <pc:spChg chg="add del mod">
          <ac:chgData name="Konstantina Chouta" userId="7b453ea0577f0fac" providerId="LiveId" clId="{97738838-F8A1-4709-BDE9-FB67146B40DA}" dt="2020-10-19T10:02:32.193" v="18788" actId="478"/>
          <ac:spMkLst>
            <pc:docMk/>
            <pc:sldMk cId="851146743" sldId="291"/>
            <ac:spMk id="13" creationId="{25FF89DB-8E9F-43B1-B8E2-D8F2DA39156B}"/>
          </ac:spMkLst>
        </pc:spChg>
        <pc:spChg chg="mod">
          <ac:chgData name="Konstantina Chouta" userId="7b453ea0577f0fac" providerId="LiveId" clId="{97738838-F8A1-4709-BDE9-FB67146B40DA}" dt="2020-10-19T05:51:59.270" v="13184" actId="1076"/>
          <ac:spMkLst>
            <pc:docMk/>
            <pc:sldMk cId="851146743" sldId="291"/>
            <ac:spMk id="14" creationId="{F2A0957E-2952-4C19-B4FA-C5CE887950E8}"/>
          </ac:spMkLst>
        </pc:spChg>
        <pc:spChg chg="add mod">
          <ac:chgData name="Konstantina Chouta" userId="7b453ea0577f0fac" providerId="LiveId" clId="{97738838-F8A1-4709-BDE9-FB67146B40DA}" dt="2020-10-19T10:02:38.313" v="18790" actId="1076"/>
          <ac:spMkLst>
            <pc:docMk/>
            <pc:sldMk cId="851146743" sldId="291"/>
            <ac:spMk id="15" creationId="{C91BC3C3-7EB4-4ACE-95D0-D0A82986D571}"/>
          </ac:spMkLst>
        </pc:spChg>
        <pc:spChg chg="add del mod">
          <ac:chgData name="Konstantina Chouta" userId="7b453ea0577f0fac" providerId="LiveId" clId="{97738838-F8A1-4709-BDE9-FB67146B40DA}" dt="2020-10-18T14:06:41.039" v="4344" actId="478"/>
          <ac:spMkLst>
            <pc:docMk/>
            <pc:sldMk cId="851146743" sldId="291"/>
            <ac:spMk id="16" creationId="{E1860274-2EF1-4476-A1AB-B5F10AABA9EF}"/>
          </ac:spMkLst>
        </pc:spChg>
        <pc:spChg chg="add del mod">
          <ac:chgData name="Konstantina Chouta" userId="7b453ea0577f0fac" providerId="LiveId" clId="{97738838-F8A1-4709-BDE9-FB67146B40DA}" dt="2020-10-18T14:06:42.397" v="4345" actId="478"/>
          <ac:spMkLst>
            <pc:docMk/>
            <pc:sldMk cId="851146743" sldId="291"/>
            <ac:spMk id="17" creationId="{F67CB44A-D023-4B9A-978E-74932EFC309F}"/>
          </ac:spMkLst>
        </pc:spChg>
        <pc:spChg chg="add del mod">
          <ac:chgData name="Konstantina Chouta" userId="7b453ea0577f0fac" providerId="LiveId" clId="{97738838-F8A1-4709-BDE9-FB67146B40DA}" dt="2020-10-18T14:08:03.150" v="4422" actId="478"/>
          <ac:spMkLst>
            <pc:docMk/>
            <pc:sldMk cId="851146743" sldId="291"/>
            <ac:spMk id="18" creationId="{597779FF-83BC-48A8-AEF2-648C77DD0396}"/>
          </ac:spMkLst>
        </pc:spChg>
        <pc:spChg chg="add mod">
          <ac:chgData name="Konstantina Chouta" userId="7b453ea0577f0fac" providerId="LiveId" clId="{97738838-F8A1-4709-BDE9-FB67146B40DA}" dt="2020-10-19T05:51:20.823" v="13172" actId="1076"/>
          <ac:spMkLst>
            <pc:docMk/>
            <pc:sldMk cId="851146743" sldId="291"/>
            <ac:spMk id="18" creationId="{F17CF242-3CAA-4216-BECE-F3F27BE964B9}"/>
          </ac:spMkLst>
        </pc:spChg>
        <pc:spChg chg="add del mod">
          <ac:chgData name="Konstantina Chouta" userId="7b453ea0577f0fac" providerId="LiveId" clId="{97738838-F8A1-4709-BDE9-FB67146B40DA}" dt="2020-10-18T14:08:04.927" v="4423" actId="478"/>
          <ac:spMkLst>
            <pc:docMk/>
            <pc:sldMk cId="851146743" sldId="291"/>
            <ac:spMk id="19" creationId="{07D5CC7F-B99E-4EA3-9D51-92BD1B678424}"/>
          </ac:spMkLst>
        </pc:spChg>
        <pc:spChg chg="del">
          <ac:chgData name="Konstantina Chouta" userId="7b453ea0577f0fac" providerId="LiveId" clId="{97738838-F8A1-4709-BDE9-FB67146B40DA}" dt="2020-10-18T13:20:10.215" v="3498" actId="478"/>
          <ac:spMkLst>
            <pc:docMk/>
            <pc:sldMk cId="851146743" sldId="291"/>
            <ac:spMk id="20" creationId="{CE79229D-0BBA-40FD-877F-9AB23B7AD5D5}"/>
          </ac:spMkLst>
        </pc:spChg>
        <pc:spChg chg="add mod">
          <ac:chgData name="Konstantina Chouta" userId="7b453ea0577f0fac" providerId="LiveId" clId="{97738838-F8A1-4709-BDE9-FB67146B40DA}" dt="2020-10-20T14:04:42.937" v="20269" actId="1035"/>
          <ac:spMkLst>
            <pc:docMk/>
            <pc:sldMk cId="851146743" sldId="291"/>
            <ac:spMk id="22" creationId="{79C5A6EA-7F6F-4FAA-9A5D-F04ACE5F51DB}"/>
          </ac:spMkLst>
        </pc:spChg>
        <pc:spChg chg="del mod">
          <ac:chgData name="Konstantina Chouta" userId="7b453ea0577f0fac" providerId="LiveId" clId="{97738838-F8A1-4709-BDE9-FB67146B40DA}" dt="2020-10-19T01:24:42.433" v="13138" actId="478"/>
          <ac:spMkLst>
            <pc:docMk/>
            <pc:sldMk cId="851146743" sldId="291"/>
            <ac:spMk id="22" creationId="{8DDEA117-1FDA-4E81-95B7-22D648C72827}"/>
          </ac:spMkLst>
        </pc:spChg>
        <pc:spChg chg="add mod">
          <ac:chgData name="Konstantina Chouta" userId="7b453ea0577f0fac" providerId="LiveId" clId="{97738838-F8A1-4709-BDE9-FB67146B40DA}" dt="2020-10-18T13:20:41.267" v="3558" actId="20577"/>
          <ac:spMkLst>
            <pc:docMk/>
            <pc:sldMk cId="851146743" sldId="291"/>
            <ac:spMk id="23" creationId="{41877623-338C-482D-9412-8E8941717EFC}"/>
          </ac:spMkLst>
        </pc:spChg>
        <pc:spChg chg="add mod">
          <ac:chgData name="Konstantina Chouta" userId="7b453ea0577f0fac" providerId="LiveId" clId="{97738838-F8A1-4709-BDE9-FB67146B40DA}" dt="2020-10-19T05:51:05.579" v="13170" actId="1035"/>
          <ac:spMkLst>
            <pc:docMk/>
            <pc:sldMk cId="851146743" sldId="291"/>
            <ac:spMk id="25" creationId="{3054C98E-EE3A-4E4D-BA2C-B3A0C8D9744A}"/>
          </ac:spMkLst>
        </pc:spChg>
        <pc:spChg chg="add del mod">
          <ac:chgData name="Konstantina Chouta" userId="7b453ea0577f0fac" providerId="LiveId" clId="{97738838-F8A1-4709-BDE9-FB67146B40DA}" dt="2020-10-18T13:24:13.315" v="3645"/>
          <ac:spMkLst>
            <pc:docMk/>
            <pc:sldMk cId="851146743" sldId="291"/>
            <ac:spMk id="26" creationId="{8865B51D-320A-4ACF-BDC3-33B0803E2A63}"/>
          </ac:spMkLst>
        </pc:spChg>
        <pc:spChg chg="add mod">
          <ac:chgData name="Konstantina Chouta" userId="7b453ea0577f0fac" providerId="LiveId" clId="{97738838-F8A1-4709-BDE9-FB67146B40DA}" dt="2020-10-20T14:04:42.937" v="20269" actId="1035"/>
          <ac:spMkLst>
            <pc:docMk/>
            <pc:sldMk cId="851146743" sldId="291"/>
            <ac:spMk id="26" creationId="{A82300D7-BC18-43C8-92D3-0DF5DE972903}"/>
          </ac:spMkLst>
        </pc:spChg>
        <pc:spChg chg="add mod">
          <ac:chgData name="Konstantina Chouta" userId="7b453ea0577f0fac" providerId="LiveId" clId="{97738838-F8A1-4709-BDE9-FB67146B40DA}" dt="2020-10-19T05:51:05.579" v="13170" actId="1035"/>
          <ac:spMkLst>
            <pc:docMk/>
            <pc:sldMk cId="851146743" sldId="291"/>
            <ac:spMk id="29" creationId="{F2E593C1-F4EC-41E0-93BE-7A08BFFD3B3A}"/>
          </ac:spMkLst>
        </pc:spChg>
        <pc:spChg chg="add del">
          <ac:chgData name="Konstantina Chouta" userId="7b453ea0577f0fac" providerId="LiveId" clId="{97738838-F8A1-4709-BDE9-FB67146B40DA}" dt="2020-10-18T13:26:18.330" v="3727" actId="478"/>
          <ac:spMkLst>
            <pc:docMk/>
            <pc:sldMk cId="851146743" sldId="291"/>
            <ac:spMk id="31" creationId="{623E998A-3ECC-49DC-8CF2-26FC329F54CD}"/>
          </ac:spMkLst>
        </pc:spChg>
        <pc:spChg chg="add mod">
          <ac:chgData name="Konstantina Chouta" userId="7b453ea0577f0fac" providerId="LiveId" clId="{97738838-F8A1-4709-BDE9-FB67146B40DA}" dt="2020-10-19T05:51:05.579" v="13170" actId="1035"/>
          <ac:spMkLst>
            <pc:docMk/>
            <pc:sldMk cId="851146743" sldId="291"/>
            <ac:spMk id="33" creationId="{1A9318BA-7D7F-4905-B38B-754794501F02}"/>
          </ac:spMkLst>
        </pc:spChg>
        <pc:spChg chg="del mod">
          <ac:chgData name="Konstantina Chouta" userId="7b453ea0577f0fac" providerId="LiveId" clId="{97738838-F8A1-4709-BDE9-FB67146B40DA}" dt="2020-10-19T05:50:25.090" v="13146" actId="478"/>
          <ac:spMkLst>
            <pc:docMk/>
            <pc:sldMk cId="851146743" sldId="291"/>
            <ac:spMk id="35" creationId="{B3C57704-AF2A-4A76-B21B-082BE2DE243D}"/>
          </ac:spMkLst>
        </pc:spChg>
        <pc:spChg chg="del">
          <ac:chgData name="Konstantina Chouta" userId="7b453ea0577f0fac" providerId="LiveId" clId="{97738838-F8A1-4709-BDE9-FB67146B40DA}" dt="2020-10-18T13:20:10.215" v="3498" actId="478"/>
          <ac:spMkLst>
            <pc:docMk/>
            <pc:sldMk cId="851146743" sldId="291"/>
            <ac:spMk id="37" creationId="{ECB08B04-93B9-446C-B9EA-FAD826ADDC24}"/>
          </ac:spMkLst>
        </pc:spChg>
        <pc:spChg chg="del">
          <ac:chgData name="Konstantina Chouta" userId="7b453ea0577f0fac" providerId="LiveId" clId="{97738838-F8A1-4709-BDE9-FB67146B40DA}" dt="2020-10-18T13:20:10.215" v="3498" actId="478"/>
          <ac:spMkLst>
            <pc:docMk/>
            <pc:sldMk cId="851146743" sldId="291"/>
            <ac:spMk id="39" creationId="{5A1931DE-0F8B-4B5F-B4EB-DD81ACB0963A}"/>
          </ac:spMkLst>
        </pc:spChg>
        <pc:spChg chg="del">
          <ac:chgData name="Konstantina Chouta" userId="7b453ea0577f0fac" providerId="LiveId" clId="{97738838-F8A1-4709-BDE9-FB67146B40DA}" dt="2020-10-18T13:20:10.215" v="3498" actId="478"/>
          <ac:spMkLst>
            <pc:docMk/>
            <pc:sldMk cId="851146743" sldId="291"/>
            <ac:spMk id="41" creationId="{53F7EDD9-B4D3-4B9F-90A8-C2B04D865B96}"/>
          </ac:spMkLst>
        </pc:spChg>
        <pc:spChg chg="del">
          <ac:chgData name="Konstantina Chouta" userId="7b453ea0577f0fac" providerId="LiveId" clId="{97738838-F8A1-4709-BDE9-FB67146B40DA}" dt="2020-10-18T13:20:10.215" v="3498" actId="478"/>
          <ac:spMkLst>
            <pc:docMk/>
            <pc:sldMk cId="851146743" sldId="291"/>
            <ac:spMk id="43" creationId="{78389767-5365-4DE3-B597-9BA950AAA469}"/>
          </ac:spMkLst>
        </pc:spChg>
        <pc:spChg chg="del">
          <ac:chgData name="Konstantina Chouta" userId="7b453ea0577f0fac" providerId="LiveId" clId="{97738838-F8A1-4709-BDE9-FB67146B40DA}" dt="2020-10-18T13:20:10.215" v="3498" actId="478"/>
          <ac:spMkLst>
            <pc:docMk/>
            <pc:sldMk cId="851146743" sldId="291"/>
            <ac:spMk id="45" creationId="{0F36DFE9-70E1-4193-9609-7FD1A4435BBE}"/>
          </ac:spMkLst>
        </pc:spChg>
        <pc:spChg chg="del">
          <ac:chgData name="Konstantina Chouta" userId="7b453ea0577f0fac" providerId="LiveId" clId="{97738838-F8A1-4709-BDE9-FB67146B40DA}" dt="2020-10-18T13:20:10.215" v="3498" actId="478"/>
          <ac:spMkLst>
            <pc:docMk/>
            <pc:sldMk cId="851146743" sldId="291"/>
            <ac:spMk id="47" creationId="{7B4C1D4D-4760-4936-A189-95935A05E8F3}"/>
          </ac:spMkLst>
        </pc:spChg>
        <pc:spChg chg="del">
          <ac:chgData name="Konstantina Chouta" userId="7b453ea0577f0fac" providerId="LiveId" clId="{97738838-F8A1-4709-BDE9-FB67146B40DA}" dt="2020-10-18T13:20:10.215" v="3498" actId="478"/>
          <ac:spMkLst>
            <pc:docMk/>
            <pc:sldMk cId="851146743" sldId="291"/>
            <ac:spMk id="49" creationId="{19CF5E41-DAE0-4DAD-985B-CCA14FED7C73}"/>
          </ac:spMkLst>
        </pc:spChg>
        <pc:spChg chg="add mod">
          <ac:chgData name="Konstantina Chouta" userId="7b453ea0577f0fac" providerId="LiveId" clId="{97738838-F8A1-4709-BDE9-FB67146B40DA}" dt="2020-10-19T05:51:05.579" v="13170" actId="1035"/>
          <ac:spMkLst>
            <pc:docMk/>
            <pc:sldMk cId="851146743" sldId="291"/>
            <ac:spMk id="53" creationId="{913519FE-223C-458E-8106-C4BCE17C505A}"/>
          </ac:spMkLst>
        </pc:spChg>
        <pc:graphicFrameChg chg="add del mod modGraphic">
          <ac:chgData name="Konstantina Chouta" userId="7b453ea0577f0fac" providerId="LiveId" clId="{97738838-F8A1-4709-BDE9-FB67146B40DA}" dt="2020-10-18T14:08:01.500" v="4421" actId="478"/>
          <ac:graphicFrameMkLst>
            <pc:docMk/>
            <pc:sldMk cId="851146743" sldId="291"/>
            <ac:graphicFrameMk id="7" creationId="{7E11E9A2-59FC-484D-A8CE-0D0EDAD770A0}"/>
          </ac:graphicFrameMkLst>
        </pc:graphicFrameChg>
        <pc:graphicFrameChg chg="add del mod">
          <ac:chgData name="Konstantina Chouta" userId="7b453ea0577f0fac" providerId="LiveId" clId="{97738838-F8A1-4709-BDE9-FB67146B40DA}" dt="2020-10-18T14:06:37.080" v="4342" actId="478"/>
          <ac:graphicFrameMkLst>
            <pc:docMk/>
            <pc:sldMk cId="851146743" sldId="291"/>
            <ac:graphicFrameMk id="15" creationId="{54068D3D-7AAF-4442-A232-EEAAACD5C982}"/>
          </ac:graphicFrameMkLst>
        </pc:graphicFrameChg>
        <pc:graphicFrameChg chg="add del mod">
          <ac:chgData name="Konstantina Chouta" userId="7b453ea0577f0fac" providerId="LiveId" clId="{97738838-F8A1-4709-BDE9-FB67146B40DA}" dt="2020-10-18T14:06:24.841" v="4341" actId="478"/>
          <ac:graphicFrameMkLst>
            <pc:docMk/>
            <pc:sldMk cId="851146743" sldId="291"/>
            <ac:graphicFrameMk id="21" creationId="{08CD7615-5571-49D7-A4C8-F4EBD3130A4A}"/>
          </ac:graphicFrameMkLst>
        </pc:graphicFrameChg>
        <pc:graphicFrameChg chg="add mod modGraphic">
          <ac:chgData name="Konstantina Chouta" userId="7b453ea0577f0fac" providerId="LiveId" clId="{97738838-F8A1-4709-BDE9-FB67146B40DA}" dt="2020-10-19T05:51:05.579" v="13170" actId="1035"/>
          <ac:graphicFrameMkLst>
            <pc:docMk/>
            <pc:sldMk cId="851146743" sldId="291"/>
            <ac:graphicFrameMk id="30" creationId="{5A0DCD51-E86A-4038-B3C6-8E90906A910C}"/>
          </ac:graphicFrameMkLst>
        </pc:graphicFrameChg>
        <pc:graphicFrameChg chg="add mod">
          <ac:chgData name="Konstantina Chouta" userId="7b453ea0577f0fac" providerId="LiveId" clId="{97738838-F8A1-4709-BDE9-FB67146B40DA}" dt="2020-10-19T05:51:05.579" v="13170" actId="1035"/>
          <ac:graphicFrameMkLst>
            <pc:docMk/>
            <pc:sldMk cId="851146743" sldId="291"/>
            <ac:graphicFrameMk id="55" creationId="{3A0CF16C-4BF1-4CC0-BB22-620CC42123C9}"/>
          </ac:graphicFrameMkLst>
        </pc:graphicFrameChg>
        <pc:picChg chg="del mod">
          <ac:chgData name="Konstantina Chouta" userId="7b453ea0577f0fac" providerId="LiveId" clId="{97738838-F8A1-4709-BDE9-FB67146B40DA}" dt="2020-10-18T13:26:05.442" v="3723" actId="478"/>
          <ac:picMkLst>
            <pc:docMk/>
            <pc:sldMk cId="851146743" sldId="291"/>
            <ac:picMk id="5" creationId="{73B0F07E-4FC0-4EC2-B02C-C8EEF3540701}"/>
          </ac:picMkLst>
        </pc:picChg>
        <pc:picChg chg="del">
          <ac:chgData name="Konstantina Chouta" userId="7b453ea0577f0fac" providerId="LiveId" clId="{97738838-F8A1-4709-BDE9-FB67146B40DA}" dt="2020-10-18T13:24:39.247" v="3650" actId="478"/>
          <ac:picMkLst>
            <pc:docMk/>
            <pc:sldMk cId="851146743" sldId="291"/>
            <ac:picMk id="34" creationId="{28E84C66-87D3-4B60-95AA-14703D8E5B81}"/>
          </ac:picMkLst>
        </pc:picChg>
        <pc:cxnChg chg="add mod">
          <ac:chgData name="Konstantina Chouta" userId="7b453ea0577f0fac" providerId="LiveId" clId="{97738838-F8A1-4709-BDE9-FB67146B40DA}" dt="2020-10-18T13:20:17.745" v="3499"/>
          <ac:cxnSpMkLst>
            <pc:docMk/>
            <pc:sldMk cId="851146743" sldId="291"/>
            <ac:cxnSpMk id="24" creationId="{B788B6B9-F58E-45AF-98DD-0FCB0BE6174D}"/>
          </ac:cxnSpMkLst>
        </pc:cxnChg>
        <pc:cxnChg chg="add del mod">
          <ac:chgData name="Konstantina Chouta" userId="7b453ea0577f0fac" providerId="LiveId" clId="{97738838-F8A1-4709-BDE9-FB67146B40DA}" dt="2020-10-18T13:24:13.315" v="3645"/>
          <ac:cxnSpMkLst>
            <pc:docMk/>
            <pc:sldMk cId="851146743" sldId="291"/>
            <ac:cxnSpMk id="27" creationId="{2E20B436-ADBF-4BBC-AEC6-AE3F16DA20EA}"/>
          </ac:cxnSpMkLst>
        </pc:cxnChg>
      </pc:sldChg>
      <pc:sldChg chg="addSp delSp modSp mod ord modClrScheme chgLayout modNotesTx">
        <pc:chgData name="Konstantina Chouta" userId="7b453ea0577f0fac" providerId="LiveId" clId="{97738838-F8A1-4709-BDE9-FB67146B40DA}" dt="2020-10-19T13:31:51.371" v="19083" actId="1076"/>
        <pc:sldMkLst>
          <pc:docMk/>
          <pc:sldMk cId="2558192785" sldId="292"/>
        </pc:sldMkLst>
        <pc:spChg chg="add del mod">
          <ac:chgData name="Konstantina Chouta" userId="7b453ea0577f0fac" providerId="LiveId" clId="{97738838-F8A1-4709-BDE9-FB67146B40DA}" dt="2020-10-18T09:34:38.922" v="1153" actId="478"/>
          <ac:spMkLst>
            <pc:docMk/>
            <pc:sldMk cId="2558192785" sldId="292"/>
            <ac:spMk id="3" creationId="{9508FD15-E1E5-4646-BC36-3644AFF0349F}"/>
          </ac:spMkLst>
        </pc:spChg>
        <pc:spChg chg="add mod">
          <ac:chgData name="Konstantina Chouta" userId="7b453ea0577f0fac" providerId="LiveId" clId="{97738838-F8A1-4709-BDE9-FB67146B40DA}" dt="2020-10-18T13:35:37.779" v="3881" actId="1076"/>
          <ac:spMkLst>
            <pc:docMk/>
            <pc:sldMk cId="2558192785" sldId="292"/>
            <ac:spMk id="4" creationId="{4DFCC4EF-5ABB-4F26-A972-44C008D75C62}"/>
          </ac:spMkLst>
        </pc:spChg>
        <pc:spChg chg="mod ord">
          <ac:chgData name="Konstantina Chouta" userId="7b453ea0577f0fac" providerId="LiveId" clId="{97738838-F8A1-4709-BDE9-FB67146B40DA}" dt="2020-10-18T09:34:47.649" v="1155" actId="2711"/>
          <ac:spMkLst>
            <pc:docMk/>
            <pc:sldMk cId="2558192785" sldId="292"/>
            <ac:spMk id="9" creationId="{D9C31AE0-B5E4-4B3F-94B2-B9A89EE732B5}"/>
          </ac:spMkLst>
        </pc:spChg>
        <pc:spChg chg="mod ord">
          <ac:chgData name="Konstantina Chouta" userId="7b453ea0577f0fac" providerId="LiveId" clId="{97738838-F8A1-4709-BDE9-FB67146B40DA}" dt="2020-10-18T09:34:47.649" v="1155" actId="2711"/>
          <ac:spMkLst>
            <pc:docMk/>
            <pc:sldMk cId="2558192785" sldId="292"/>
            <ac:spMk id="10" creationId="{ABF4ED97-B924-4F8A-A2C3-8D23A428B0C8}"/>
          </ac:spMkLst>
        </pc:spChg>
        <pc:spChg chg="mod ord">
          <ac:chgData name="Konstantina Chouta" userId="7b453ea0577f0fac" providerId="LiveId" clId="{97738838-F8A1-4709-BDE9-FB67146B40DA}" dt="2020-10-18T09:34:47.649" v="1155" actId="2711"/>
          <ac:spMkLst>
            <pc:docMk/>
            <pc:sldMk cId="2558192785" sldId="292"/>
            <ac:spMk id="11" creationId="{6B47AAFB-6327-4962-8004-5D8FC1E0557A}"/>
          </ac:spMkLst>
        </pc:spChg>
        <pc:spChg chg="mod">
          <ac:chgData name="Konstantina Chouta" userId="7b453ea0577f0fac" providerId="LiveId" clId="{97738838-F8A1-4709-BDE9-FB67146B40DA}" dt="2020-10-19T13:31:51.371" v="19083" actId="1076"/>
          <ac:spMkLst>
            <pc:docMk/>
            <pc:sldMk cId="2558192785" sldId="292"/>
            <ac:spMk id="16" creationId="{67A238EB-E8CE-45CA-B294-AA92312B21B9}"/>
          </ac:spMkLst>
        </pc:spChg>
        <pc:spChg chg="del mod">
          <ac:chgData name="Konstantina Chouta" userId="7b453ea0577f0fac" providerId="LiveId" clId="{97738838-F8A1-4709-BDE9-FB67146B40DA}" dt="2020-10-18T09:34:37.035" v="1152" actId="478"/>
          <ac:spMkLst>
            <pc:docMk/>
            <pc:sldMk cId="2558192785" sldId="292"/>
            <ac:spMk id="17" creationId="{EAF7259E-DAA8-4288-B80D-D81746BE438C}"/>
          </ac:spMkLst>
        </pc:spChg>
        <pc:spChg chg="del">
          <ac:chgData name="Konstantina Chouta" userId="7b453ea0577f0fac" providerId="LiveId" clId="{97738838-F8A1-4709-BDE9-FB67146B40DA}" dt="2020-10-18T09:34:27.596" v="1138" actId="478"/>
          <ac:spMkLst>
            <pc:docMk/>
            <pc:sldMk cId="2558192785" sldId="292"/>
            <ac:spMk id="18" creationId="{63958450-AEA0-46CC-90FD-5EA5D021B977}"/>
          </ac:spMkLst>
        </pc:spChg>
        <pc:spChg chg="del">
          <ac:chgData name="Konstantina Chouta" userId="7b453ea0577f0fac" providerId="LiveId" clId="{97738838-F8A1-4709-BDE9-FB67146B40DA}" dt="2020-10-18T09:34:27.596" v="1138" actId="478"/>
          <ac:spMkLst>
            <pc:docMk/>
            <pc:sldMk cId="2558192785" sldId="292"/>
            <ac:spMk id="19" creationId="{23B24D30-4793-46FA-87F1-219B051B2565}"/>
          </ac:spMkLst>
        </pc:spChg>
        <pc:spChg chg="del">
          <ac:chgData name="Konstantina Chouta" userId="7b453ea0577f0fac" providerId="LiveId" clId="{97738838-F8A1-4709-BDE9-FB67146B40DA}" dt="2020-10-18T09:34:27.596" v="1138" actId="478"/>
          <ac:spMkLst>
            <pc:docMk/>
            <pc:sldMk cId="2558192785" sldId="292"/>
            <ac:spMk id="20" creationId="{CE79229D-0BBA-40FD-877F-9AB23B7AD5D5}"/>
          </ac:spMkLst>
        </pc:spChg>
        <pc:spChg chg="add mod">
          <ac:chgData name="Konstantina Chouta" userId="7b453ea0577f0fac" providerId="LiveId" clId="{97738838-F8A1-4709-BDE9-FB67146B40DA}" dt="2020-10-18T15:36:36.912" v="4645" actId="20577"/>
          <ac:spMkLst>
            <pc:docMk/>
            <pc:sldMk cId="2558192785" sldId="292"/>
            <ac:spMk id="22" creationId="{17A42972-5F08-46CD-92C0-2B345281926A}"/>
          </ac:spMkLst>
        </pc:spChg>
        <pc:spChg chg="del">
          <ac:chgData name="Konstantina Chouta" userId="7b453ea0577f0fac" providerId="LiveId" clId="{97738838-F8A1-4709-BDE9-FB67146B40DA}" dt="2020-10-18T09:34:27.596" v="1138" actId="478"/>
          <ac:spMkLst>
            <pc:docMk/>
            <pc:sldMk cId="2558192785" sldId="292"/>
            <ac:spMk id="51" creationId="{09A1ED14-55FB-4707-9E7F-5199EDC3DCD2}"/>
          </ac:spMkLst>
        </pc:spChg>
        <pc:spChg chg="del">
          <ac:chgData name="Konstantina Chouta" userId="7b453ea0577f0fac" providerId="LiveId" clId="{97738838-F8A1-4709-BDE9-FB67146B40DA}" dt="2020-10-18T09:34:27.596" v="1138" actId="478"/>
          <ac:spMkLst>
            <pc:docMk/>
            <pc:sldMk cId="2558192785" sldId="292"/>
            <ac:spMk id="53" creationId="{FAB95EC9-147B-4FA3-875B-F51FBEBA3864}"/>
          </ac:spMkLst>
        </pc:spChg>
        <pc:spChg chg="del">
          <ac:chgData name="Konstantina Chouta" userId="7b453ea0577f0fac" providerId="LiveId" clId="{97738838-F8A1-4709-BDE9-FB67146B40DA}" dt="2020-10-18T09:34:27.596" v="1138" actId="478"/>
          <ac:spMkLst>
            <pc:docMk/>
            <pc:sldMk cId="2558192785" sldId="292"/>
            <ac:spMk id="55" creationId="{D6A33BE1-1433-4725-AFEA-2368BB79C78F}"/>
          </ac:spMkLst>
        </pc:spChg>
        <pc:spChg chg="del">
          <ac:chgData name="Konstantina Chouta" userId="7b453ea0577f0fac" providerId="LiveId" clId="{97738838-F8A1-4709-BDE9-FB67146B40DA}" dt="2020-10-18T09:34:27.596" v="1138" actId="478"/>
          <ac:spMkLst>
            <pc:docMk/>
            <pc:sldMk cId="2558192785" sldId="292"/>
            <ac:spMk id="57" creationId="{B49A3444-AC90-4521-AAEB-843E44A371FD}"/>
          </ac:spMkLst>
        </pc:spChg>
        <pc:spChg chg="del">
          <ac:chgData name="Konstantina Chouta" userId="7b453ea0577f0fac" providerId="LiveId" clId="{97738838-F8A1-4709-BDE9-FB67146B40DA}" dt="2020-10-18T09:34:27.596" v="1138" actId="478"/>
          <ac:spMkLst>
            <pc:docMk/>
            <pc:sldMk cId="2558192785" sldId="292"/>
            <ac:spMk id="59" creationId="{16011556-F6B3-4D71-8005-245C94EDE721}"/>
          </ac:spMkLst>
        </pc:spChg>
        <pc:spChg chg="del">
          <ac:chgData name="Konstantina Chouta" userId="7b453ea0577f0fac" providerId="LiveId" clId="{97738838-F8A1-4709-BDE9-FB67146B40DA}" dt="2020-10-18T09:34:27.596" v="1138" actId="478"/>
          <ac:spMkLst>
            <pc:docMk/>
            <pc:sldMk cId="2558192785" sldId="292"/>
            <ac:spMk id="61" creationId="{66D604EA-03B1-484A-8506-05224091118D}"/>
          </ac:spMkLst>
        </pc:spChg>
        <pc:picChg chg="mod">
          <ac:chgData name="Konstantina Chouta" userId="7b453ea0577f0fac" providerId="LiveId" clId="{97738838-F8A1-4709-BDE9-FB67146B40DA}" dt="2020-10-18T09:35:15.196" v="1157" actId="1076"/>
          <ac:picMkLst>
            <pc:docMk/>
            <pc:sldMk cId="2558192785" sldId="292"/>
            <ac:picMk id="21" creationId="{F54EBA3B-5ABB-4D91-BFCE-8A6E9981A834}"/>
          </ac:picMkLst>
        </pc:picChg>
        <pc:cxnChg chg="add mod">
          <ac:chgData name="Konstantina Chouta" userId="7b453ea0577f0fac" providerId="LiveId" clId="{97738838-F8A1-4709-BDE9-FB67146B40DA}" dt="2020-10-18T09:34:29.269" v="1139"/>
          <ac:cxnSpMkLst>
            <pc:docMk/>
            <pc:sldMk cId="2558192785" sldId="292"/>
            <ac:cxnSpMk id="23" creationId="{5CAF5AF7-10B6-49D8-9938-80EA2ED56458}"/>
          </ac:cxnSpMkLst>
        </pc:cxnChg>
      </pc:sldChg>
      <pc:sldChg chg="addSp delSp modSp mod modClrScheme modAnim addCm delCm modCm chgLayout modNotesTx">
        <pc:chgData name="Konstantina Chouta" userId="7b453ea0577f0fac" providerId="LiveId" clId="{97738838-F8A1-4709-BDE9-FB67146B40DA}" dt="2020-10-20T18:49:42.498" v="23900" actId="20577"/>
        <pc:sldMkLst>
          <pc:docMk/>
          <pc:sldMk cId="3696534871" sldId="293"/>
        </pc:sldMkLst>
        <pc:spChg chg="del mod">
          <ac:chgData name="Konstantina Chouta" userId="7b453ea0577f0fac" providerId="LiveId" clId="{97738838-F8A1-4709-BDE9-FB67146B40DA}" dt="2020-10-18T09:47:11.735" v="1394" actId="478"/>
          <ac:spMkLst>
            <pc:docMk/>
            <pc:sldMk cId="3696534871" sldId="293"/>
            <ac:spMk id="2" creationId="{004A96A5-95AA-42A9-AD9D-F3B168936DB5}"/>
          </ac:spMkLst>
        </pc:spChg>
        <pc:spChg chg="add del mod">
          <ac:chgData name="Konstantina Chouta" userId="7b453ea0577f0fac" providerId="LiveId" clId="{97738838-F8A1-4709-BDE9-FB67146B40DA}" dt="2020-10-18T10:08:18.096" v="1738" actId="1035"/>
          <ac:spMkLst>
            <pc:docMk/>
            <pc:sldMk cId="3696534871" sldId="293"/>
            <ac:spMk id="3" creationId="{6BCB3B1A-E504-48F2-9FB9-26F7ADC78671}"/>
          </ac:spMkLst>
        </pc:spChg>
        <pc:spChg chg="add del mod">
          <ac:chgData name="Konstantina Chouta" userId="7b453ea0577f0fac" providerId="LiveId" clId="{97738838-F8A1-4709-BDE9-FB67146B40DA}" dt="2020-10-18T09:47:48.785" v="1439" actId="478"/>
          <ac:spMkLst>
            <pc:docMk/>
            <pc:sldMk cId="3696534871" sldId="293"/>
            <ac:spMk id="5" creationId="{73F25BAF-A602-4EFA-8944-4BE7A9F92559}"/>
          </ac:spMkLst>
        </pc:spChg>
        <pc:spChg chg="mod ord">
          <ac:chgData name="Konstantina Chouta" userId="7b453ea0577f0fac" providerId="LiveId" clId="{97738838-F8A1-4709-BDE9-FB67146B40DA}" dt="2020-10-18T09:48:49.800" v="1443" actId="2711"/>
          <ac:spMkLst>
            <pc:docMk/>
            <pc:sldMk cId="3696534871" sldId="293"/>
            <ac:spMk id="9" creationId="{D9C31AE0-B5E4-4B3F-94B2-B9A89EE732B5}"/>
          </ac:spMkLst>
        </pc:spChg>
        <pc:spChg chg="mod ord">
          <ac:chgData name="Konstantina Chouta" userId="7b453ea0577f0fac" providerId="LiveId" clId="{97738838-F8A1-4709-BDE9-FB67146B40DA}" dt="2020-10-18T09:48:49.800" v="1443" actId="2711"/>
          <ac:spMkLst>
            <pc:docMk/>
            <pc:sldMk cId="3696534871" sldId="293"/>
            <ac:spMk id="10" creationId="{ABF4ED97-B924-4F8A-A2C3-8D23A428B0C8}"/>
          </ac:spMkLst>
        </pc:spChg>
        <pc:spChg chg="mod ord">
          <ac:chgData name="Konstantina Chouta" userId="7b453ea0577f0fac" providerId="LiveId" clId="{97738838-F8A1-4709-BDE9-FB67146B40DA}" dt="2020-10-18T09:48:49.800" v="1443" actId="2711"/>
          <ac:spMkLst>
            <pc:docMk/>
            <pc:sldMk cId="3696534871" sldId="293"/>
            <ac:spMk id="11" creationId="{6B47AAFB-6327-4962-8004-5D8FC1E0557A}"/>
          </ac:spMkLst>
        </pc:spChg>
        <pc:spChg chg="del mod">
          <ac:chgData name="Konstantina Chouta" userId="7b453ea0577f0fac" providerId="LiveId" clId="{97738838-F8A1-4709-BDE9-FB67146B40DA}" dt="2020-10-18T09:47:13.577" v="1395" actId="478"/>
          <ac:spMkLst>
            <pc:docMk/>
            <pc:sldMk cId="3696534871" sldId="293"/>
            <ac:spMk id="20" creationId="{CE79229D-0BBA-40FD-877F-9AB23B7AD5D5}"/>
          </ac:spMkLst>
        </pc:spChg>
        <pc:spChg chg="del mod">
          <ac:chgData name="Konstantina Chouta" userId="7b453ea0577f0fac" providerId="LiveId" clId="{97738838-F8A1-4709-BDE9-FB67146B40DA}" dt="2020-10-18T09:47:11.735" v="1394" actId="478"/>
          <ac:spMkLst>
            <pc:docMk/>
            <pc:sldMk cId="3696534871" sldId="293"/>
            <ac:spMk id="26" creationId="{72111DCA-446B-4CB3-9466-198C14CB2D69}"/>
          </ac:spMkLst>
        </pc:spChg>
        <pc:spChg chg="del mod">
          <ac:chgData name="Konstantina Chouta" userId="7b453ea0577f0fac" providerId="LiveId" clId="{97738838-F8A1-4709-BDE9-FB67146B40DA}" dt="2020-10-18T09:47:11.735" v="1394" actId="478"/>
          <ac:spMkLst>
            <pc:docMk/>
            <pc:sldMk cId="3696534871" sldId="293"/>
            <ac:spMk id="27" creationId="{9F4D2076-5CF9-4836-A300-1E5B42967C8B}"/>
          </ac:spMkLst>
        </pc:spChg>
        <pc:spChg chg="add mod">
          <ac:chgData name="Konstantina Chouta" userId="7b453ea0577f0fac" providerId="LiveId" clId="{97738838-F8A1-4709-BDE9-FB67146B40DA}" dt="2020-10-19T00:53:31.363" v="12543" actId="20577"/>
          <ac:spMkLst>
            <pc:docMk/>
            <pc:sldMk cId="3696534871" sldId="293"/>
            <ac:spMk id="29" creationId="{9549C946-E60B-4C61-BCB8-B22993F5820C}"/>
          </ac:spMkLst>
        </pc:spChg>
        <pc:spChg chg="del mod">
          <ac:chgData name="Konstantina Chouta" userId="7b453ea0577f0fac" providerId="LiveId" clId="{97738838-F8A1-4709-BDE9-FB67146B40DA}" dt="2020-10-18T09:47:11.735" v="1394" actId="478"/>
          <ac:spMkLst>
            <pc:docMk/>
            <pc:sldMk cId="3696534871" sldId="293"/>
            <ac:spMk id="33" creationId="{844F0B2C-2394-40B9-94D6-79324F6D9FA5}"/>
          </ac:spMkLst>
        </pc:spChg>
        <pc:spChg chg="del mod">
          <ac:chgData name="Konstantina Chouta" userId="7b453ea0577f0fac" providerId="LiveId" clId="{97738838-F8A1-4709-BDE9-FB67146B40DA}" dt="2020-10-18T09:47:11.735" v="1394" actId="478"/>
          <ac:spMkLst>
            <pc:docMk/>
            <pc:sldMk cId="3696534871" sldId="293"/>
            <ac:spMk id="35" creationId="{D2179E39-2A9A-400F-9621-D45D8E012A42}"/>
          </ac:spMkLst>
        </pc:spChg>
        <pc:spChg chg="del mod">
          <ac:chgData name="Konstantina Chouta" userId="7b453ea0577f0fac" providerId="LiveId" clId="{97738838-F8A1-4709-BDE9-FB67146B40DA}" dt="2020-10-18T09:47:11.735" v="1394" actId="478"/>
          <ac:spMkLst>
            <pc:docMk/>
            <pc:sldMk cId="3696534871" sldId="293"/>
            <ac:spMk id="37" creationId="{095FD225-D52C-4052-9C2C-CC79C3C09DA3}"/>
          </ac:spMkLst>
        </pc:spChg>
        <pc:spChg chg="del mod">
          <ac:chgData name="Konstantina Chouta" userId="7b453ea0577f0fac" providerId="LiveId" clId="{97738838-F8A1-4709-BDE9-FB67146B40DA}" dt="2020-10-18T09:47:17.217" v="1397" actId="478"/>
          <ac:spMkLst>
            <pc:docMk/>
            <pc:sldMk cId="3696534871" sldId="293"/>
            <ac:spMk id="39" creationId="{0E0CECA4-49D5-4390-AE9E-9A76EFAEDD31}"/>
          </ac:spMkLst>
        </pc:spChg>
        <pc:spChg chg="del mod">
          <ac:chgData name="Konstantina Chouta" userId="7b453ea0577f0fac" providerId="LiveId" clId="{97738838-F8A1-4709-BDE9-FB67146B40DA}" dt="2020-10-18T09:47:11.735" v="1394" actId="478"/>
          <ac:spMkLst>
            <pc:docMk/>
            <pc:sldMk cId="3696534871" sldId="293"/>
            <ac:spMk id="41" creationId="{D2968335-30CD-432F-8AD9-07786F4ECD05}"/>
          </ac:spMkLst>
        </pc:spChg>
        <pc:spChg chg="del mod">
          <ac:chgData name="Konstantina Chouta" userId="7b453ea0577f0fac" providerId="LiveId" clId="{97738838-F8A1-4709-BDE9-FB67146B40DA}" dt="2020-10-18T09:47:46.779" v="1438" actId="478"/>
          <ac:spMkLst>
            <pc:docMk/>
            <pc:sldMk cId="3696534871" sldId="293"/>
            <ac:spMk id="52" creationId="{48F35B60-80BA-4D7F-A8BE-02EBE23337AB}"/>
          </ac:spMkLst>
        </pc:spChg>
        <pc:spChg chg="mod">
          <ac:chgData name="Konstantina Chouta" userId="7b453ea0577f0fac" providerId="LiveId" clId="{97738838-F8A1-4709-BDE9-FB67146B40DA}" dt="2020-10-18T21:05:10.528" v="6601" actId="14100"/>
          <ac:spMkLst>
            <pc:docMk/>
            <pc:sldMk cId="3696534871" sldId="293"/>
            <ac:spMk id="57" creationId="{1B7F53D2-0E27-4CA8-A171-3F278B92FCE2}"/>
          </ac:spMkLst>
        </pc:spChg>
        <pc:spChg chg="mod">
          <ac:chgData name="Konstantina Chouta" userId="7b453ea0577f0fac" providerId="LiveId" clId="{97738838-F8A1-4709-BDE9-FB67146B40DA}" dt="2020-10-18T21:05:05.551" v="6600" actId="14100"/>
          <ac:spMkLst>
            <pc:docMk/>
            <pc:sldMk cId="3696534871" sldId="293"/>
            <ac:spMk id="59" creationId="{7977457B-4CD3-4A58-9F96-BA0E73003323}"/>
          </ac:spMkLst>
        </pc:spChg>
        <pc:spChg chg="mod">
          <ac:chgData name="Konstantina Chouta" userId="7b453ea0577f0fac" providerId="LiveId" clId="{97738838-F8A1-4709-BDE9-FB67146B40DA}" dt="2020-10-18T10:08:18.096" v="1738" actId="1035"/>
          <ac:spMkLst>
            <pc:docMk/>
            <pc:sldMk cId="3696534871" sldId="293"/>
            <ac:spMk id="61" creationId="{F509AD8F-30A7-4688-9AE5-1C9F9DC6552D}"/>
          </ac:spMkLst>
        </pc:spChg>
        <pc:spChg chg="mod">
          <ac:chgData name="Konstantina Chouta" userId="7b453ea0577f0fac" providerId="LiveId" clId="{97738838-F8A1-4709-BDE9-FB67146B40DA}" dt="2020-10-18T10:08:18.096" v="1738" actId="1035"/>
          <ac:spMkLst>
            <pc:docMk/>
            <pc:sldMk cId="3696534871" sldId="293"/>
            <ac:spMk id="63" creationId="{7694BBA4-BFCC-4807-B907-F169431DE7D7}"/>
          </ac:spMkLst>
        </pc:spChg>
        <pc:spChg chg="mod">
          <ac:chgData name="Konstantina Chouta" userId="7b453ea0577f0fac" providerId="LiveId" clId="{97738838-F8A1-4709-BDE9-FB67146B40DA}" dt="2020-10-18T20:51:05.388" v="6484" actId="14100"/>
          <ac:spMkLst>
            <pc:docMk/>
            <pc:sldMk cId="3696534871" sldId="293"/>
            <ac:spMk id="64" creationId="{622E9F24-E494-4353-9AC4-CCF6AE35BB34}"/>
          </ac:spMkLst>
        </pc:spChg>
        <pc:spChg chg="mod">
          <ac:chgData name="Konstantina Chouta" userId="7b453ea0577f0fac" providerId="LiveId" clId="{97738838-F8A1-4709-BDE9-FB67146B40DA}" dt="2020-10-18T20:49:46.524" v="6459" actId="1035"/>
          <ac:spMkLst>
            <pc:docMk/>
            <pc:sldMk cId="3696534871" sldId="293"/>
            <ac:spMk id="66" creationId="{E17C05B0-3659-456E-A086-44ADA373E317}"/>
          </ac:spMkLst>
        </pc:spChg>
        <pc:spChg chg="mod">
          <ac:chgData name="Konstantina Chouta" userId="7b453ea0577f0fac" providerId="LiveId" clId="{97738838-F8A1-4709-BDE9-FB67146B40DA}" dt="2020-10-18T20:49:37.701" v="6450" actId="1035"/>
          <ac:spMkLst>
            <pc:docMk/>
            <pc:sldMk cId="3696534871" sldId="293"/>
            <ac:spMk id="68" creationId="{F0EB41E0-C361-4A99-A22F-C8E4C6198621}"/>
          </ac:spMkLst>
        </pc:spChg>
        <pc:spChg chg="mod">
          <ac:chgData name="Konstantina Chouta" userId="7b453ea0577f0fac" providerId="LiveId" clId="{97738838-F8A1-4709-BDE9-FB67146B40DA}" dt="2020-10-18T10:08:18.096" v="1738" actId="1035"/>
          <ac:spMkLst>
            <pc:docMk/>
            <pc:sldMk cId="3696534871" sldId="293"/>
            <ac:spMk id="70" creationId="{6E8B69BB-0C78-462C-A30A-02649B4300D2}"/>
          </ac:spMkLst>
        </pc:spChg>
        <pc:spChg chg="mod">
          <ac:chgData name="Konstantina Chouta" userId="7b453ea0577f0fac" providerId="LiveId" clId="{97738838-F8A1-4709-BDE9-FB67146B40DA}" dt="2020-10-18T10:08:18.096" v="1738" actId="1035"/>
          <ac:spMkLst>
            <pc:docMk/>
            <pc:sldMk cId="3696534871" sldId="293"/>
            <ac:spMk id="73" creationId="{FB9C4C2E-6C8A-4729-9B25-F6D92EFCE99E}"/>
          </ac:spMkLst>
        </pc:spChg>
        <pc:spChg chg="mod">
          <ac:chgData name="Konstantina Chouta" userId="7b453ea0577f0fac" providerId="LiveId" clId="{97738838-F8A1-4709-BDE9-FB67146B40DA}" dt="2020-10-18T10:08:18.096" v="1738" actId="1035"/>
          <ac:spMkLst>
            <pc:docMk/>
            <pc:sldMk cId="3696534871" sldId="293"/>
            <ac:spMk id="75" creationId="{71FE874B-993B-4E1A-9D91-0464038B7D1A}"/>
          </ac:spMkLst>
        </pc:spChg>
        <pc:spChg chg="mod">
          <ac:chgData name="Konstantina Chouta" userId="7b453ea0577f0fac" providerId="LiveId" clId="{97738838-F8A1-4709-BDE9-FB67146B40DA}" dt="2020-10-18T10:08:18.096" v="1738" actId="1035"/>
          <ac:spMkLst>
            <pc:docMk/>
            <pc:sldMk cId="3696534871" sldId="293"/>
            <ac:spMk id="78" creationId="{6B990A05-C54A-4748-BED1-91A3E16C9696}"/>
          </ac:spMkLst>
        </pc:spChg>
        <pc:spChg chg="mod">
          <ac:chgData name="Konstantina Chouta" userId="7b453ea0577f0fac" providerId="LiveId" clId="{97738838-F8A1-4709-BDE9-FB67146B40DA}" dt="2020-10-18T10:08:18.096" v="1738" actId="1035"/>
          <ac:spMkLst>
            <pc:docMk/>
            <pc:sldMk cId="3696534871" sldId="293"/>
            <ac:spMk id="81" creationId="{90165301-57B5-4905-BED2-9DD56953012D}"/>
          </ac:spMkLst>
        </pc:spChg>
        <pc:picChg chg="mod">
          <ac:chgData name="Konstantina Chouta" userId="7b453ea0577f0fac" providerId="LiveId" clId="{97738838-F8A1-4709-BDE9-FB67146B40DA}" dt="2020-10-18T10:08:18.096" v="1738" actId="1035"/>
          <ac:picMkLst>
            <pc:docMk/>
            <pc:sldMk cId="3696534871" sldId="293"/>
            <ac:picMk id="13" creationId="{9A361AAC-16C6-49DD-9D2F-7AE7F4B6BDE3}"/>
          </ac:picMkLst>
        </pc:picChg>
        <pc:cxnChg chg="add mod">
          <ac:chgData name="Konstantina Chouta" userId="7b453ea0577f0fac" providerId="LiveId" clId="{97738838-F8A1-4709-BDE9-FB67146B40DA}" dt="2020-10-18T09:47:26.494" v="1398"/>
          <ac:cxnSpMkLst>
            <pc:docMk/>
            <pc:sldMk cId="3696534871" sldId="293"/>
            <ac:cxnSpMk id="30" creationId="{3857FEC9-DEA9-4105-B361-78D0CDDC894D}"/>
          </ac:cxnSpMkLst>
        </pc:cxnChg>
      </pc:sldChg>
      <pc:sldChg chg="addSp delSp modSp mod modAnim modNotesTx">
        <pc:chgData name="Konstantina Chouta" userId="7b453ea0577f0fac" providerId="LiveId" clId="{97738838-F8A1-4709-BDE9-FB67146B40DA}" dt="2020-10-19T13:12:06.558" v="19005" actId="1038"/>
        <pc:sldMkLst>
          <pc:docMk/>
          <pc:sldMk cId="2528645362" sldId="294"/>
        </pc:sldMkLst>
        <pc:spChg chg="add mod">
          <ac:chgData name="Konstantina Chouta" userId="7b453ea0577f0fac" providerId="LiveId" clId="{97738838-F8A1-4709-BDE9-FB67146B40DA}" dt="2020-10-18T22:18:22.760" v="7032" actId="1076"/>
          <ac:spMkLst>
            <pc:docMk/>
            <pc:sldMk cId="2528645362" sldId="294"/>
            <ac:spMk id="2" creationId="{120250B3-2752-4554-84F6-D319A871F128}"/>
          </ac:spMkLst>
        </pc:spChg>
        <pc:spChg chg="add del">
          <ac:chgData name="Konstantina Chouta" userId="7b453ea0577f0fac" providerId="LiveId" clId="{97738838-F8A1-4709-BDE9-FB67146B40DA}" dt="2020-10-18T08:59:01.712" v="617" actId="478"/>
          <ac:spMkLst>
            <pc:docMk/>
            <pc:sldMk cId="2528645362" sldId="294"/>
            <ac:spMk id="3" creationId="{7E7078F0-498B-43E6-A9FA-17B8F6237A5E}"/>
          </ac:spMkLst>
        </pc:spChg>
        <pc:spChg chg="add mod">
          <ac:chgData name="Konstantina Chouta" userId="7b453ea0577f0fac" providerId="LiveId" clId="{97738838-F8A1-4709-BDE9-FB67146B40DA}" dt="2020-10-19T13:08:51.713" v="18867" actId="1076"/>
          <ac:spMkLst>
            <pc:docMk/>
            <pc:sldMk cId="2528645362" sldId="294"/>
            <ac:spMk id="3" creationId="{F2644EE1-083C-4E16-A211-5687C3B70D4E}"/>
          </ac:spMkLst>
        </pc:spChg>
        <pc:spChg chg="mod">
          <ac:chgData name="Konstantina Chouta" userId="7b453ea0577f0fac" providerId="LiveId" clId="{97738838-F8A1-4709-BDE9-FB67146B40DA}" dt="2020-10-17T18:33:36.505" v="572" actId="2711"/>
          <ac:spMkLst>
            <pc:docMk/>
            <pc:sldMk cId="2528645362" sldId="294"/>
            <ac:spMk id="4" creationId="{DC45AD9A-33BA-445B-8DD0-F94E88E304A8}"/>
          </ac:spMkLst>
        </pc:spChg>
        <pc:spChg chg="mod">
          <ac:chgData name="Konstantina Chouta" userId="7b453ea0577f0fac" providerId="LiveId" clId="{97738838-F8A1-4709-BDE9-FB67146B40DA}" dt="2020-10-17T18:33:36.505" v="572" actId="2711"/>
          <ac:spMkLst>
            <pc:docMk/>
            <pc:sldMk cId="2528645362" sldId="294"/>
            <ac:spMk id="5" creationId="{E3C919A3-A561-4F06-BF73-CE9538CF3249}"/>
          </ac:spMkLst>
        </pc:spChg>
        <pc:spChg chg="mod">
          <ac:chgData name="Konstantina Chouta" userId="7b453ea0577f0fac" providerId="LiveId" clId="{97738838-F8A1-4709-BDE9-FB67146B40DA}" dt="2020-10-17T18:33:36.505" v="572" actId="2711"/>
          <ac:spMkLst>
            <pc:docMk/>
            <pc:sldMk cId="2528645362" sldId="294"/>
            <ac:spMk id="6" creationId="{3B33CD41-9FF2-4E12-A0B0-0124B22B1F82}"/>
          </ac:spMkLst>
        </pc:spChg>
        <pc:spChg chg="mod">
          <ac:chgData name="Konstantina Chouta" userId="7b453ea0577f0fac" providerId="LiveId" clId="{97738838-F8A1-4709-BDE9-FB67146B40DA}" dt="2020-10-17T18:33:36.505" v="572" actId="2711"/>
          <ac:spMkLst>
            <pc:docMk/>
            <pc:sldMk cId="2528645362" sldId="294"/>
            <ac:spMk id="8" creationId="{35A5A585-04A6-4642-ABD9-F6F7D9720D1D}"/>
          </ac:spMkLst>
        </pc:spChg>
        <pc:spChg chg="mod">
          <ac:chgData name="Konstantina Chouta" userId="7b453ea0577f0fac" providerId="LiveId" clId="{97738838-F8A1-4709-BDE9-FB67146B40DA}" dt="2020-10-19T09:32:40.719" v="18607" actId="207"/>
          <ac:spMkLst>
            <pc:docMk/>
            <pc:sldMk cId="2528645362" sldId="294"/>
            <ac:spMk id="9" creationId="{74370E5B-A1CF-4F07-ACE1-15814B66B315}"/>
          </ac:spMkLst>
        </pc:spChg>
        <pc:spChg chg="mod">
          <ac:chgData name="Konstantina Chouta" userId="7b453ea0577f0fac" providerId="LiveId" clId="{97738838-F8A1-4709-BDE9-FB67146B40DA}" dt="2020-10-19T13:09:27.690" v="18872" actId="208"/>
          <ac:spMkLst>
            <pc:docMk/>
            <pc:sldMk cId="2528645362" sldId="294"/>
            <ac:spMk id="10" creationId="{DDBFC2E0-85A0-43F6-9DDA-19C3531A92BC}"/>
          </ac:spMkLst>
        </pc:spChg>
        <pc:spChg chg="add mod">
          <ac:chgData name="Konstantina Chouta" userId="7b453ea0577f0fac" providerId="LiveId" clId="{97738838-F8A1-4709-BDE9-FB67146B40DA}" dt="2020-10-19T13:12:06.558" v="19005" actId="1038"/>
          <ac:spMkLst>
            <pc:docMk/>
            <pc:sldMk cId="2528645362" sldId="294"/>
            <ac:spMk id="12" creationId="{F188C267-5565-43F6-9DA6-69F8B8A1BCA4}"/>
          </ac:spMkLst>
        </pc:spChg>
        <pc:spChg chg="del">
          <ac:chgData name="Konstantina Chouta" userId="7b453ea0577f0fac" providerId="LiveId" clId="{97738838-F8A1-4709-BDE9-FB67146B40DA}" dt="2020-10-17T18:24:26.818" v="493" actId="478"/>
          <ac:spMkLst>
            <pc:docMk/>
            <pc:sldMk cId="2528645362" sldId="294"/>
            <ac:spMk id="22" creationId="{FB75BE56-6C8A-4833-B812-385EB742FD25}"/>
          </ac:spMkLst>
        </pc:spChg>
        <pc:spChg chg="del">
          <ac:chgData name="Konstantina Chouta" userId="7b453ea0577f0fac" providerId="LiveId" clId="{97738838-F8A1-4709-BDE9-FB67146B40DA}" dt="2020-10-17T18:24:26.818" v="493" actId="478"/>
          <ac:spMkLst>
            <pc:docMk/>
            <pc:sldMk cId="2528645362" sldId="294"/>
            <ac:spMk id="47" creationId="{F8435EE3-6B2C-45B2-B3AF-7B87A6D4AC29}"/>
          </ac:spMkLst>
        </pc:spChg>
        <pc:spChg chg="del">
          <ac:chgData name="Konstantina Chouta" userId="7b453ea0577f0fac" providerId="LiveId" clId="{97738838-F8A1-4709-BDE9-FB67146B40DA}" dt="2020-10-17T18:24:26.818" v="493" actId="478"/>
          <ac:spMkLst>
            <pc:docMk/>
            <pc:sldMk cId="2528645362" sldId="294"/>
            <ac:spMk id="49" creationId="{773914DC-F888-4ADF-BB71-FC7867E746EE}"/>
          </ac:spMkLst>
        </pc:spChg>
        <pc:spChg chg="del">
          <ac:chgData name="Konstantina Chouta" userId="7b453ea0577f0fac" providerId="LiveId" clId="{97738838-F8A1-4709-BDE9-FB67146B40DA}" dt="2020-10-17T18:24:26.818" v="493" actId="478"/>
          <ac:spMkLst>
            <pc:docMk/>
            <pc:sldMk cId="2528645362" sldId="294"/>
            <ac:spMk id="51" creationId="{F3DAD113-B185-4B10-AC24-C810D9AB7108}"/>
          </ac:spMkLst>
        </pc:spChg>
        <pc:spChg chg="del">
          <ac:chgData name="Konstantina Chouta" userId="7b453ea0577f0fac" providerId="LiveId" clId="{97738838-F8A1-4709-BDE9-FB67146B40DA}" dt="2020-10-17T18:24:29.015" v="494" actId="21"/>
          <ac:spMkLst>
            <pc:docMk/>
            <pc:sldMk cId="2528645362" sldId="294"/>
            <ac:spMk id="53" creationId="{95B550E0-570E-429D-891F-50A67C65AF63}"/>
          </ac:spMkLst>
        </pc:spChg>
        <pc:spChg chg="del">
          <ac:chgData name="Konstantina Chouta" userId="7b453ea0577f0fac" providerId="LiveId" clId="{97738838-F8A1-4709-BDE9-FB67146B40DA}" dt="2020-10-17T18:24:26.818" v="493" actId="478"/>
          <ac:spMkLst>
            <pc:docMk/>
            <pc:sldMk cId="2528645362" sldId="294"/>
            <ac:spMk id="55" creationId="{B5DE2C1E-8E10-477A-8E6A-04CBE26CCF30}"/>
          </ac:spMkLst>
        </pc:spChg>
        <pc:spChg chg="del">
          <ac:chgData name="Konstantina Chouta" userId="7b453ea0577f0fac" providerId="LiveId" clId="{97738838-F8A1-4709-BDE9-FB67146B40DA}" dt="2020-10-17T18:24:26.818" v="493" actId="478"/>
          <ac:spMkLst>
            <pc:docMk/>
            <pc:sldMk cId="2528645362" sldId="294"/>
            <ac:spMk id="57" creationId="{B73943C3-337B-4025-B6C9-52344CD78F6F}"/>
          </ac:spMkLst>
        </pc:spChg>
        <pc:spChg chg="del">
          <ac:chgData name="Konstantina Chouta" userId="7b453ea0577f0fac" providerId="LiveId" clId="{97738838-F8A1-4709-BDE9-FB67146B40DA}" dt="2020-10-17T18:24:26.818" v="493" actId="478"/>
          <ac:spMkLst>
            <pc:docMk/>
            <pc:sldMk cId="2528645362" sldId="294"/>
            <ac:spMk id="59" creationId="{D28E913F-14D7-4B64-832E-0DE68529CCE1}"/>
          </ac:spMkLst>
        </pc:spChg>
        <pc:grpChg chg="mod">
          <ac:chgData name="Konstantina Chouta" userId="7b453ea0577f0fac" providerId="LiveId" clId="{97738838-F8A1-4709-BDE9-FB67146B40DA}" dt="2020-10-19T13:09:37.172" v="18873" actId="1076"/>
          <ac:grpSpMkLst>
            <pc:docMk/>
            <pc:sldMk cId="2528645362" sldId="294"/>
            <ac:grpSpMk id="11" creationId="{566C564A-27F2-4955-A9F3-5CE357177D4E}"/>
          </ac:grpSpMkLst>
        </pc:grpChg>
        <pc:picChg chg="add mod ord modCrop">
          <ac:chgData name="Konstantina Chouta" userId="7b453ea0577f0fac" providerId="LiveId" clId="{97738838-F8A1-4709-BDE9-FB67146B40DA}" dt="2020-10-18T22:18:31.953" v="7038" actId="1035"/>
          <ac:picMkLst>
            <pc:docMk/>
            <pc:sldMk cId="2528645362" sldId="294"/>
            <ac:picMk id="7" creationId="{058EA421-25C7-4A7F-811C-C36CF1C1A3B1}"/>
          </ac:picMkLst>
        </pc:picChg>
        <pc:picChg chg="del mod">
          <ac:chgData name="Konstantina Chouta" userId="7b453ea0577f0fac" providerId="LiveId" clId="{97738838-F8A1-4709-BDE9-FB67146B40DA}" dt="2020-10-18T08:58:27.028" v="611" actId="21"/>
          <ac:picMkLst>
            <pc:docMk/>
            <pc:sldMk cId="2528645362" sldId="294"/>
            <ac:picMk id="13" creationId="{0822CB6A-6737-4D50-8195-F32655108882}"/>
          </ac:picMkLst>
        </pc:picChg>
      </pc:sldChg>
      <pc:sldChg chg="del">
        <pc:chgData name="Konstantina Chouta" userId="7b453ea0577f0fac" providerId="LiveId" clId="{97738838-F8A1-4709-BDE9-FB67146B40DA}" dt="2020-10-18T13:27:47.160" v="3750" actId="2696"/>
        <pc:sldMkLst>
          <pc:docMk/>
          <pc:sldMk cId="4102960127" sldId="295"/>
        </pc:sldMkLst>
      </pc:sldChg>
      <pc:sldChg chg="del">
        <pc:chgData name="Konstantina Chouta" userId="7b453ea0577f0fac" providerId="LiveId" clId="{97738838-F8A1-4709-BDE9-FB67146B40DA}" dt="2020-10-18T13:17:13.055" v="3450" actId="2696"/>
        <pc:sldMkLst>
          <pc:docMk/>
          <pc:sldMk cId="2540006094" sldId="297"/>
        </pc:sldMkLst>
      </pc:sldChg>
      <pc:sldChg chg="del">
        <pc:chgData name="Konstantina Chouta" userId="7b453ea0577f0fac" providerId="LiveId" clId="{97738838-F8A1-4709-BDE9-FB67146B40DA}" dt="2020-10-18T13:28:38.844" v="3751" actId="47"/>
        <pc:sldMkLst>
          <pc:docMk/>
          <pc:sldMk cId="4133854867" sldId="299"/>
        </pc:sldMkLst>
      </pc:sldChg>
      <pc:sldChg chg="addSp delSp modSp mod modClrScheme delAnim modAnim addCm delCm modCm chgLayout modNotesTx">
        <pc:chgData name="Konstantina Chouta" userId="7b453ea0577f0fac" providerId="LiveId" clId="{97738838-F8A1-4709-BDE9-FB67146B40DA}" dt="2020-10-20T16:34:27.002" v="23099" actId="1038"/>
        <pc:sldMkLst>
          <pc:docMk/>
          <pc:sldMk cId="808926280" sldId="300"/>
        </pc:sldMkLst>
        <pc:spChg chg="del">
          <ac:chgData name="Konstantina Chouta" userId="7b453ea0577f0fac" providerId="LiveId" clId="{97738838-F8A1-4709-BDE9-FB67146B40DA}" dt="2020-10-18T11:45:21.589" v="2188" actId="478"/>
          <ac:spMkLst>
            <pc:docMk/>
            <pc:sldMk cId="808926280" sldId="300"/>
            <ac:spMk id="2" creationId="{0FA68CB9-BCFE-43C2-B074-33564660B08B}"/>
          </ac:spMkLst>
        </pc:spChg>
        <pc:spChg chg="add del mod">
          <ac:chgData name="Konstantina Chouta" userId="7b453ea0577f0fac" providerId="LiveId" clId="{97738838-F8A1-4709-BDE9-FB67146B40DA}" dt="2020-10-20T13:29:01.917" v="19615" actId="478"/>
          <ac:spMkLst>
            <pc:docMk/>
            <pc:sldMk cId="808926280" sldId="300"/>
            <ac:spMk id="2" creationId="{370C61EC-83A9-4BC8-9C99-41E8904D82BD}"/>
          </ac:spMkLst>
        </pc:spChg>
        <pc:spChg chg="del">
          <ac:chgData name="Konstantina Chouta" userId="7b453ea0577f0fac" providerId="LiveId" clId="{97738838-F8A1-4709-BDE9-FB67146B40DA}" dt="2020-10-18T11:45:21.589" v="2188" actId="478"/>
          <ac:spMkLst>
            <pc:docMk/>
            <pc:sldMk cId="808926280" sldId="300"/>
            <ac:spMk id="3" creationId="{66C49F39-1F9B-4079-8D9B-D522EBD332E7}"/>
          </ac:spMkLst>
        </pc:spChg>
        <pc:spChg chg="add del mod">
          <ac:chgData name="Konstantina Chouta" userId="7b453ea0577f0fac" providerId="LiveId" clId="{97738838-F8A1-4709-BDE9-FB67146B40DA}" dt="2020-10-20T13:29:03.598" v="19616" actId="478"/>
          <ac:spMkLst>
            <pc:docMk/>
            <pc:sldMk cId="808926280" sldId="300"/>
            <ac:spMk id="3" creationId="{7E90FC83-8996-4F1E-9585-49DC87DFF10B}"/>
          </ac:spMkLst>
        </pc:spChg>
        <pc:spChg chg="del mod">
          <ac:chgData name="Konstantina Chouta" userId="7b453ea0577f0fac" providerId="LiveId" clId="{97738838-F8A1-4709-BDE9-FB67146B40DA}" dt="2020-10-20T13:28:58.013" v="19614" actId="478"/>
          <ac:spMkLst>
            <pc:docMk/>
            <pc:sldMk cId="808926280" sldId="300"/>
            <ac:spMk id="4" creationId="{46BE26FD-DFAC-416E-8463-B1CE19ACCA56}"/>
          </ac:spMkLst>
        </pc:spChg>
        <pc:spChg chg="add del mod">
          <ac:chgData name="Konstantina Chouta" userId="7b453ea0577f0fac" providerId="LiveId" clId="{97738838-F8A1-4709-BDE9-FB67146B40DA}" dt="2020-10-20T13:28:58.013" v="19614" actId="478"/>
          <ac:spMkLst>
            <pc:docMk/>
            <pc:sldMk cId="808926280" sldId="300"/>
            <ac:spMk id="5" creationId="{4D003F69-F1C8-40C4-9315-AFBF07150190}"/>
          </ac:spMkLst>
        </pc:spChg>
        <pc:spChg chg="add mod topLvl">
          <ac:chgData name="Konstantina Chouta" userId="7b453ea0577f0fac" providerId="LiveId" clId="{97738838-F8A1-4709-BDE9-FB67146B40DA}" dt="2020-10-20T16:34:27.002" v="23099" actId="1038"/>
          <ac:spMkLst>
            <pc:docMk/>
            <pc:sldMk cId="808926280" sldId="300"/>
            <ac:spMk id="6" creationId="{5BCEACF0-4722-4570-BA01-8E5C86CC6528}"/>
          </ac:spMkLst>
        </pc:spChg>
        <pc:spChg chg="add del mod">
          <ac:chgData name="Konstantina Chouta" userId="7b453ea0577f0fac" providerId="LiveId" clId="{97738838-F8A1-4709-BDE9-FB67146B40DA}" dt="2020-10-18T11:45:55.671" v="2226" actId="478"/>
          <ac:spMkLst>
            <pc:docMk/>
            <pc:sldMk cId="808926280" sldId="300"/>
            <ac:spMk id="7" creationId="{B3C345AB-8AEE-434F-8C81-D12F39BD5B9D}"/>
          </ac:spMkLst>
        </pc:spChg>
        <pc:spChg chg="add mod topLvl">
          <ac:chgData name="Konstantina Chouta" userId="7b453ea0577f0fac" providerId="LiveId" clId="{97738838-F8A1-4709-BDE9-FB67146B40DA}" dt="2020-10-20T16:34:27.002" v="23099" actId="1038"/>
          <ac:spMkLst>
            <pc:docMk/>
            <pc:sldMk cId="808926280" sldId="300"/>
            <ac:spMk id="7" creationId="{B4DCB8D1-29AF-4417-BFF2-AFF32E156298}"/>
          </ac:spMkLst>
        </pc:spChg>
        <pc:spChg chg="add mod topLvl">
          <ac:chgData name="Konstantina Chouta" userId="7b453ea0577f0fac" providerId="LiveId" clId="{97738838-F8A1-4709-BDE9-FB67146B40DA}" dt="2020-10-20T16:34:27.002" v="23099" actId="1038"/>
          <ac:spMkLst>
            <pc:docMk/>
            <pc:sldMk cId="808926280" sldId="300"/>
            <ac:spMk id="8" creationId="{4D5AE644-6E5E-4CE2-AE19-6CF5E8FBE455}"/>
          </ac:spMkLst>
        </pc:spChg>
        <pc:spChg chg="mod ord">
          <ac:chgData name="Konstantina Chouta" userId="7b453ea0577f0fac" providerId="LiveId" clId="{97738838-F8A1-4709-BDE9-FB67146B40DA}" dt="2020-10-18T11:45:58.021" v="2227" actId="700"/>
          <ac:spMkLst>
            <pc:docMk/>
            <pc:sldMk cId="808926280" sldId="300"/>
            <ac:spMk id="9" creationId="{9F38F0F9-C118-4E85-9619-498C0D452569}"/>
          </ac:spMkLst>
        </pc:spChg>
        <pc:spChg chg="mod ord">
          <ac:chgData name="Konstantina Chouta" userId="7b453ea0577f0fac" providerId="LiveId" clId="{97738838-F8A1-4709-BDE9-FB67146B40DA}" dt="2020-10-18T11:45:58.021" v="2227" actId="700"/>
          <ac:spMkLst>
            <pc:docMk/>
            <pc:sldMk cId="808926280" sldId="300"/>
            <ac:spMk id="10" creationId="{C8C7B924-6379-4B90-91E4-04F71C7A1571}"/>
          </ac:spMkLst>
        </pc:spChg>
        <pc:spChg chg="mod ord">
          <ac:chgData name="Konstantina Chouta" userId="7b453ea0577f0fac" providerId="LiveId" clId="{97738838-F8A1-4709-BDE9-FB67146B40DA}" dt="2020-10-18T11:45:58.021" v="2227" actId="700"/>
          <ac:spMkLst>
            <pc:docMk/>
            <pc:sldMk cId="808926280" sldId="300"/>
            <ac:spMk id="11" creationId="{1EB8AE8E-D6DA-4E7E-B768-53664B951A38}"/>
          </ac:spMkLst>
        </pc:spChg>
        <pc:spChg chg="del">
          <ac:chgData name="Konstantina Chouta" userId="7b453ea0577f0fac" providerId="LiveId" clId="{97738838-F8A1-4709-BDE9-FB67146B40DA}" dt="2020-10-18T11:45:54.109" v="2225" actId="478"/>
          <ac:spMkLst>
            <pc:docMk/>
            <pc:sldMk cId="808926280" sldId="300"/>
            <ac:spMk id="12" creationId="{4E604948-C510-479F-8E81-9A4D640C8931}"/>
          </ac:spMkLst>
        </pc:spChg>
        <pc:spChg chg="add mod topLvl">
          <ac:chgData name="Konstantina Chouta" userId="7b453ea0577f0fac" providerId="LiveId" clId="{97738838-F8A1-4709-BDE9-FB67146B40DA}" dt="2020-10-20T16:34:27.002" v="23099" actId="1038"/>
          <ac:spMkLst>
            <pc:docMk/>
            <pc:sldMk cId="808926280" sldId="300"/>
            <ac:spMk id="13" creationId="{A0B077CB-ABC2-401A-BCB7-6FF7DFBBD9CE}"/>
          </ac:spMkLst>
        </pc:spChg>
        <pc:spChg chg="add mod topLvl">
          <ac:chgData name="Konstantina Chouta" userId="7b453ea0577f0fac" providerId="LiveId" clId="{97738838-F8A1-4709-BDE9-FB67146B40DA}" dt="2020-10-20T16:34:27.002" v="23099" actId="1038"/>
          <ac:spMkLst>
            <pc:docMk/>
            <pc:sldMk cId="808926280" sldId="300"/>
            <ac:spMk id="14" creationId="{C271D74F-20D0-43DC-AC21-4455EDFF0450}"/>
          </ac:spMkLst>
        </pc:spChg>
        <pc:spChg chg="del">
          <ac:chgData name="Konstantina Chouta" userId="7b453ea0577f0fac" providerId="LiveId" clId="{97738838-F8A1-4709-BDE9-FB67146B40DA}" dt="2020-10-18T11:45:21.589" v="2188" actId="478"/>
          <ac:spMkLst>
            <pc:docMk/>
            <pc:sldMk cId="808926280" sldId="300"/>
            <ac:spMk id="14" creationId="{F0C1A2B1-0F4B-45F0-AEFB-26E6A430D6C3}"/>
          </ac:spMkLst>
        </pc:spChg>
        <pc:spChg chg="del">
          <ac:chgData name="Konstantina Chouta" userId="7b453ea0577f0fac" providerId="LiveId" clId="{97738838-F8A1-4709-BDE9-FB67146B40DA}" dt="2020-10-18T11:45:21.589" v="2188" actId="478"/>
          <ac:spMkLst>
            <pc:docMk/>
            <pc:sldMk cId="808926280" sldId="300"/>
            <ac:spMk id="15" creationId="{96A62578-1CD9-4A3F-8A38-A35926D7AE16}"/>
          </ac:spMkLst>
        </pc:spChg>
        <pc:spChg chg="add mod topLvl">
          <ac:chgData name="Konstantina Chouta" userId="7b453ea0577f0fac" providerId="LiveId" clId="{97738838-F8A1-4709-BDE9-FB67146B40DA}" dt="2020-10-20T16:34:27.002" v="23099" actId="1038"/>
          <ac:spMkLst>
            <pc:docMk/>
            <pc:sldMk cId="808926280" sldId="300"/>
            <ac:spMk id="16" creationId="{5178F3A5-D072-47D4-A821-773B23E1750C}"/>
          </ac:spMkLst>
        </pc:spChg>
        <pc:spChg chg="add del">
          <ac:chgData name="Konstantina Chouta" userId="7b453ea0577f0fac" providerId="LiveId" clId="{97738838-F8A1-4709-BDE9-FB67146B40DA}" dt="2020-10-18T11:48:45.645" v="2284" actId="478"/>
          <ac:spMkLst>
            <pc:docMk/>
            <pc:sldMk cId="808926280" sldId="300"/>
            <ac:spMk id="16" creationId="{B5B1BDA2-1920-4404-BD7D-0CD1B6EC2453}"/>
          </ac:spMkLst>
        </pc:spChg>
        <pc:spChg chg="del">
          <ac:chgData name="Konstantina Chouta" userId="7b453ea0577f0fac" providerId="LiveId" clId="{97738838-F8A1-4709-BDE9-FB67146B40DA}" dt="2020-10-18T11:45:21.589" v="2188" actId="478"/>
          <ac:spMkLst>
            <pc:docMk/>
            <pc:sldMk cId="808926280" sldId="300"/>
            <ac:spMk id="17" creationId="{761DD9A0-62AA-44A8-8688-9D1F40555EDA}"/>
          </ac:spMkLst>
        </pc:spChg>
        <pc:spChg chg="del">
          <ac:chgData name="Konstantina Chouta" userId="7b453ea0577f0fac" providerId="LiveId" clId="{97738838-F8A1-4709-BDE9-FB67146B40DA}" dt="2020-10-18T11:45:21.589" v="2188" actId="478"/>
          <ac:spMkLst>
            <pc:docMk/>
            <pc:sldMk cId="808926280" sldId="300"/>
            <ac:spMk id="18" creationId="{14E45CE4-8056-4640-81B9-0A788D9917BE}"/>
          </ac:spMkLst>
        </pc:spChg>
        <pc:spChg chg="del">
          <ac:chgData name="Konstantina Chouta" userId="7b453ea0577f0fac" providerId="LiveId" clId="{97738838-F8A1-4709-BDE9-FB67146B40DA}" dt="2020-10-18T11:45:21.589" v="2188" actId="478"/>
          <ac:spMkLst>
            <pc:docMk/>
            <pc:sldMk cId="808926280" sldId="300"/>
            <ac:spMk id="19" creationId="{D7B2E7B2-50F0-4B94-9787-1F722D4551D3}"/>
          </ac:spMkLst>
        </pc:spChg>
        <pc:spChg chg="del">
          <ac:chgData name="Konstantina Chouta" userId="7b453ea0577f0fac" providerId="LiveId" clId="{97738838-F8A1-4709-BDE9-FB67146B40DA}" dt="2020-10-18T11:45:21.589" v="2188" actId="478"/>
          <ac:spMkLst>
            <pc:docMk/>
            <pc:sldMk cId="808926280" sldId="300"/>
            <ac:spMk id="20" creationId="{CE79229D-0BBA-40FD-877F-9AB23B7AD5D5}"/>
          </ac:spMkLst>
        </pc:spChg>
        <pc:spChg chg="add del mod">
          <ac:chgData name="Konstantina Chouta" userId="7b453ea0577f0fac" providerId="LiveId" clId="{97738838-F8A1-4709-BDE9-FB67146B40DA}" dt="2020-10-20T13:21:19.396" v="19372" actId="478"/>
          <ac:spMkLst>
            <pc:docMk/>
            <pc:sldMk cId="808926280" sldId="300"/>
            <ac:spMk id="20" creationId="{D4D91E80-9BF3-49BD-ACDE-807C1C8B24D1}"/>
          </ac:spMkLst>
        </pc:spChg>
        <pc:spChg chg="add mod">
          <ac:chgData name="Konstantina Chouta" userId="7b453ea0577f0fac" providerId="LiveId" clId="{97738838-F8A1-4709-BDE9-FB67146B40DA}" dt="2020-10-19T06:11:30.227" v="13856" actId="20577"/>
          <ac:spMkLst>
            <pc:docMk/>
            <pc:sldMk cId="808926280" sldId="300"/>
            <ac:spMk id="21" creationId="{243049C1-A6EF-47F2-A9EC-DFBE8B9106A3}"/>
          </ac:spMkLst>
        </pc:spChg>
        <pc:spChg chg="add mod">
          <ac:chgData name="Konstantina Chouta" userId="7b453ea0577f0fac" providerId="LiveId" clId="{97738838-F8A1-4709-BDE9-FB67146B40DA}" dt="2020-10-18T22:33:18.830" v="7257" actId="1038"/>
          <ac:spMkLst>
            <pc:docMk/>
            <pc:sldMk cId="808926280" sldId="300"/>
            <ac:spMk id="23" creationId="{8998A96E-7D91-4551-A6F3-F0CBD3B6FCE2}"/>
          </ac:spMkLst>
        </pc:spChg>
        <pc:spChg chg="add mod">
          <ac:chgData name="Konstantina Chouta" userId="7b453ea0577f0fac" providerId="LiveId" clId="{97738838-F8A1-4709-BDE9-FB67146B40DA}" dt="2020-10-20T16:34:27.002" v="23099" actId="1038"/>
          <ac:spMkLst>
            <pc:docMk/>
            <pc:sldMk cId="808926280" sldId="300"/>
            <ac:spMk id="24" creationId="{19A18D1A-7CEC-4394-9D6F-AEA416C6A40F}"/>
          </ac:spMkLst>
        </pc:spChg>
        <pc:spChg chg="add del mod">
          <ac:chgData name="Konstantina Chouta" userId="7b453ea0577f0fac" providerId="LiveId" clId="{97738838-F8A1-4709-BDE9-FB67146B40DA}" dt="2020-10-18T14:03:01.952" v="4234" actId="21"/>
          <ac:spMkLst>
            <pc:docMk/>
            <pc:sldMk cId="808926280" sldId="300"/>
            <ac:spMk id="26" creationId="{B4E61D54-093B-4546-8821-9B9AD692220F}"/>
          </ac:spMkLst>
        </pc:spChg>
        <pc:spChg chg="del">
          <ac:chgData name="Konstantina Chouta" userId="7b453ea0577f0fac" providerId="LiveId" clId="{97738838-F8A1-4709-BDE9-FB67146B40DA}" dt="2020-10-18T11:45:21.589" v="2188" actId="478"/>
          <ac:spMkLst>
            <pc:docMk/>
            <pc:sldMk cId="808926280" sldId="300"/>
            <ac:spMk id="27" creationId="{6BE2A8F7-1463-4103-AC50-49B3FF02F8F9}"/>
          </ac:spMkLst>
        </pc:spChg>
        <pc:spChg chg="del">
          <ac:chgData name="Konstantina Chouta" userId="7b453ea0577f0fac" providerId="LiveId" clId="{97738838-F8A1-4709-BDE9-FB67146B40DA}" dt="2020-10-18T11:45:21.589" v="2188" actId="478"/>
          <ac:spMkLst>
            <pc:docMk/>
            <pc:sldMk cId="808926280" sldId="300"/>
            <ac:spMk id="28" creationId="{CEB406C3-5D2C-4749-951B-80A59342048E}"/>
          </ac:spMkLst>
        </pc:spChg>
        <pc:spChg chg="add mod">
          <ac:chgData name="Konstantina Chouta" userId="7b453ea0577f0fac" providerId="LiveId" clId="{97738838-F8A1-4709-BDE9-FB67146B40DA}" dt="2020-10-20T16:34:27.002" v="23099" actId="1038"/>
          <ac:spMkLst>
            <pc:docMk/>
            <pc:sldMk cId="808926280" sldId="300"/>
            <ac:spMk id="29" creationId="{42ED0DD8-5C5A-42D9-AF6C-30CB0CF60F7F}"/>
          </ac:spMkLst>
        </pc:spChg>
        <pc:spChg chg="add del mod">
          <ac:chgData name="Konstantina Chouta" userId="7b453ea0577f0fac" providerId="LiveId" clId="{97738838-F8A1-4709-BDE9-FB67146B40DA}" dt="2020-10-20T13:30:55.537" v="19670" actId="478"/>
          <ac:spMkLst>
            <pc:docMk/>
            <pc:sldMk cId="808926280" sldId="300"/>
            <ac:spMk id="31" creationId="{C126ED16-9B29-4BD6-9919-293F132F88EA}"/>
          </ac:spMkLst>
        </pc:spChg>
        <pc:spChg chg="mod">
          <ac:chgData name="Konstantina Chouta" userId="7b453ea0577f0fac" providerId="LiveId" clId="{97738838-F8A1-4709-BDE9-FB67146B40DA}" dt="2020-10-18T17:00:10.200" v="5023" actId="20577"/>
          <ac:spMkLst>
            <pc:docMk/>
            <pc:sldMk cId="808926280" sldId="300"/>
            <ac:spMk id="32" creationId="{F40201C2-D98C-4B98-9A5C-59A85B20C901}"/>
          </ac:spMkLst>
        </pc:spChg>
        <pc:spChg chg="del">
          <ac:chgData name="Konstantina Chouta" userId="7b453ea0577f0fac" providerId="LiveId" clId="{97738838-F8A1-4709-BDE9-FB67146B40DA}" dt="2020-10-18T11:45:21.589" v="2188" actId="478"/>
          <ac:spMkLst>
            <pc:docMk/>
            <pc:sldMk cId="808926280" sldId="300"/>
            <ac:spMk id="33" creationId="{929BF5F9-F585-4101-8B1A-A055BF0E88AE}"/>
          </ac:spMkLst>
        </pc:spChg>
        <pc:spChg chg="add mod">
          <ac:chgData name="Konstantina Chouta" userId="7b453ea0577f0fac" providerId="LiveId" clId="{97738838-F8A1-4709-BDE9-FB67146B40DA}" dt="2020-10-20T16:34:27.002" v="23099" actId="1038"/>
          <ac:spMkLst>
            <pc:docMk/>
            <pc:sldMk cId="808926280" sldId="300"/>
            <ac:spMk id="36" creationId="{5892AF56-2DD0-4F20-97CE-99FA19626BF6}"/>
          </ac:spMkLst>
        </pc:spChg>
        <pc:spChg chg="add mod">
          <ac:chgData name="Konstantina Chouta" userId="7b453ea0577f0fac" providerId="LiveId" clId="{97738838-F8A1-4709-BDE9-FB67146B40DA}" dt="2020-10-20T16:34:27.002" v="23099" actId="1038"/>
          <ac:spMkLst>
            <pc:docMk/>
            <pc:sldMk cId="808926280" sldId="300"/>
            <ac:spMk id="38" creationId="{8A1A8B24-66B5-496D-8A25-6D3C4FB37069}"/>
          </ac:spMkLst>
        </pc:spChg>
        <pc:spChg chg="add mod">
          <ac:chgData name="Konstantina Chouta" userId="7b453ea0577f0fac" providerId="LiveId" clId="{97738838-F8A1-4709-BDE9-FB67146B40DA}" dt="2020-10-20T16:34:27.002" v="23099" actId="1038"/>
          <ac:spMkLst>
            <pc:docMk/>
            <pc:sldMk cId="808926280" sldId="300"/>
            <ac:spMk id="39" creationId="{9FFBB9A6-22B1-4952-9127-7004E1C0111D}"/>
          </ac:spMkLst>
        </pc:spChg>
        <pc:spChg chg="add mod">
          <ac:chgData name="Konstantina Chouta" userId="7b453ea0577f0fac" providerId="LiveId" clId="{97738838-F8A1-4709-BDE9-FB67146B40DA}" dt="2020-10-20T16:34:27.002" v="23099" actId="1038"/>
          <ac:spMkLst>
            <pc:docMk/>
            <pc:sldMk cId="808926280" sldId="300"/>
            <ac:spMk id="40" creationId="{A5C47ADA-A7D4-44C9-9526-1056D38BDEFC}"/>
          </ac:spMkLst>
        </pc:spChg>
        <pc:spChg chg="add mod">
          <ac:chgData name="Konstantina Chouta" userId="7b453ea0577f0fac" providerId="LiveId" clId="{97738838-F8A1-4709-BDE9-FB67146B40DA}" dt="2020-10-20T16:34:27.002" v="23099" actId="1038"/>
          <ac:spMkLst>
            <pc:docMk/>
            <pc:sldMk cId="808926280" sldId="300"/>
            <ac:spMk id="41" creationId="{AE5FC8D5-0C71-4E64-93C5-75979C33A6B5}"/>
          </ac:spMkLst>
        </pc:spChg>
        <pc:spChg chg="add mod">
          <ac:chgData name="Konstantina Chouta" userId="7b453ea0577f0fac" providerId="LiveId" clId="{97738838-F8A1-4709-BDE9-FB67146B40DA}" dt="2020-10-20T16:34:27.002" v="23099" actId="1038"/>
          <ac:spMkLst>
            <pc:docMk/>
            <pc:sldMk cId="808926280" sldId="300"/>
            <ac:spMk id="43" creationId="{C7C78664-33E7-42B4-B506-A1E85EC7553E}"/>
          </ac:spMkLst>
        </pc:spChg>
        <pc:spChg chg="add del mod">
          <ac:chgData name="Konstantina Chouta" userId="7b453ea0577f0fac" providerId="LiveId" clId="{97738838-F8A1-4709-BDE9-FB67146B40DA}" dt="2020-10-20T13:46:11.819" v="19782" actId="478"/>
          <ac:spMkLst>
            <pc:docMk/>
            <pc:sldMk cId="808926280" sldId="300"/>
            <ac:spMk id="44" creationId="{CA007FE5-F5C3-40D1-B9B1-02A49F073D7F}"/>
          </ac:spMkLst>
        </pc:spChg>
        <pc:spChg chg="add mod">
          <ac:chgData name="Konstantina Chouta" userId="7b453ea0577f0fac" providerId="LiveId" clId="{97738838-F8A1-4709-BDE9-FB67146B40DA}" dt="2020-10-20T16:34:27.002" v="23099" actId="1038"/>
          <ac:spMkLst>
            <pc:docMk/>
            <pc:sldMk cId="808926280" sldId="300"/>
            <ac:spMk id="47" creationId="{D7900E7C-02BF-4CA8-B556-25CCC0E8B9DB}"/>
          </ac:spMkLst>
        </pc:spChg>
        <pc:grpChg chg="add del mod">
          <ac:chgData name="Konstantina Chouta" userId="7b453ea0577f0fac" providerId="LiveId" clId="{97738838-F8A1-4709-BDE9-FB67146B40DA}" dt="2020-10-20T13:26:52.170" v="19513" actId="165"/>
          <ac:grpSpMkLst>
            <pc:docMk/>
            <pc:sldMk cId="808926280" sldId="300"/>
            <ac:grpSpMk id="18" creationId="{AF2FA315-95DE-4CE2-9E0A-FF0B64434652}"/>
          </ac:grpSpMkLst>
        </pc:grpChg>
        <pc:grpChg chg="add del mod">
          <ac:chgData name="Konstantina Chouta" userId="7b453ea0577f0fac" providerId="LiveId" clId="{97738838-F8A1-4709-BDE9-FB67146B40DA}" dt="2020-10-19T09:57:07.904" v="18768" actId="478"/>
          <ac:grpSpMkLst>
            <pc:docMk/>
            <pc:sldMk cId="808926280" sldId="300"/>
            <ac:grpSpMk id="25" creationId="{1A607D1F-B8DA-462F-ADA8-DFD8E0DE5255}"/>
          </ac:grpSpMkLst>
        </pc:grpChg>
        <pc:grpChg chg="add del mod">
          <ac:chgData name="Konstantina Chouta" userId="7b453ea0577f0fac" providerId="LiveId" clId="{97738838-F8A1-4709-BDE9-FB67146B40DA}" dt="2020-10-19T06:01:10.432" v="13462" actId="478"/>
          <ac:grpSpMkLst>
            <pc:docMk/>
            <pc:sldMk cId="808926280" sldId="300"/>
            <ac:grpSpMk id="30" creationId="{EAC7D341-76BF-4ACE-B6DF-73640456B93C}"/>
          </ac:grpSpMkLst>
        </pc:grpChg>
        <pc:cxnChg chg="add mod">
          <ac:chgData name="Konstantina Chouta" userId="7b453ea0577f0fac" providerId="LiveId" clId="{97738838-F8A1-4709-BDE9-FB67146B40DA}" dt="2020-10-18T22:33:11.588" v="7249" actId="1038"/>
          <ac:cxnSpMkLst>
            <pc:docMk/>
            <pc:sldMk cId="808926280" sldId="300"/>
            <ac:cxnSpMk id="13" creationId="{E9F30A81-E56F-45B9-AA7C-4C3F286C2C4C}"/>
          </ac:cxnSpMkLst>
        </pc:cxnChg>
        <pc:cxnChg chg="add mod">
          <ac:chgData name="Konstantina Chouta" userId="7b453ea0577f0fac" providerId="LiveId" clId="{97738838-F8A1-4709-BDE9-FB67146B40DA}" dt="2020-10-18T11:45:30.275" v="2189"/>
          <ac:cxnSpMkLst>
            <pc:docMk/>
            <pc:sldMk cId="808926280" sldId="300"/>
            <ac:cxnSpMk id="22" creationId="{461FC55B-83C5-498F-9379-0F34BB8AD0BE}"/>
          </ac:cxnSpMkLst>
        </pc:cxnChg>
        <pc:cxnChg chg="add del mod">
          <ac:chgData name="Konstantina Chouta" userId="7b453ea0577f0fac" providerId="LiveId" clId="{97738838-F8A1-4709-BDE9-FB67146B40DA}" dt="2020-10-20T13:20:09.080" v="19350" actId="11529"/>
          <ac:cxnSpMkLst>
            <pc:docMk/>
            <pc:sldMk cId="808926280" sldId="300"/>
            <ac:cxnSpMk id="26" creationId="{9F684F26-C6E7-4BF7-867B-6FE981C339AF}"/>
          </ac:cxnSpMkLst>
        </pc:cxnChg>
        <pc:cxnChg chg="add mod">
          <ac:chgData name="Konstantina Chouta" userId="7b453ea0577f0fac" providerId="LiveId" clId="{97738838-F8A1-4709-BDE9-FB67146B40DA}" dt="2020-10-20T16:34:27.002" v="23099" actId="1038"/>
          <ac:cxnSpMkLst>
            <pc:docMk/>
            <pc:sldMk cId="808926280" sldId="300"/>
            <ac:cxnSpMk id="28" creationId="{37C25C41-CC3A-4732-BEF8-8DAD7D41658F}"/>
          </ac:cxnSpMkLst>
        </pc:cxnChg>
        <pc:cxnChg chg="mod">
          <ac:chgData name="Konstantina Chouta" userId="7b453ea0577f0fac" providerId="LiveId" clId="{97738838-F8A1-4709-BDE9-FB67146B40DA}" dt="2020-10-18T17:00:02.285" v="5009"/>
          <ac:cxnSpMkLst>
            <pc:docMk/>
            <pc:sldMk cId="808926280" sldId="300"/>
            <ac:cxnSpMk id="31" creationId="{FD1F3F03-CFC1-49BC-AF5B-E3180649124C}"/>
          </ac:cxnSpMkLst>
        </pc:cxnChg>
        <pc:cxnChg chg="add mod">
          <ac:chgData name="Konstantina Chouta" userId="7b453ea0577f0fac" providerId="LiveId" clId="{97738838-F8A1-4709-BDE9-FB67146B40DA}" dt="2020-10-20T16:34:27.002" v="23099" actId="1038"/>
          <ac:cxnSpMkLst>
            <pc:docMk/>
            <pc:sldMk cId="808926280" sldId="300"/>
            <ac:cxnSpMk id="32" creationId="{AC1F5F95-5E1B-40A5-A30C-F0FA9EF245E0}"/>
          </ac:cxnSpMkLst>
        </pc:cxnChg>
        <pc:cxnChg chg="add del mod">
          <ac:chgData name="Konstantina Chouta" userId="7b453ea0577f0fac" providerId="LiveId" clId="{97738838-F8A1-4709-BDE9-FB67146B40DA}" dt="2020-10-20T13:22:41.651" v="19385"/>
          <ac:cxnSpMkLst>
            <pc:docMk/>
            <pc:sldMk cId="808926280" sldId="300"/>
            <ac:cxnSpMk id="34" creationId="{577226A3-532A-4572-9B55-AF4C9174DA61}"/>
          </ac:cxnSpMkLst>
        </pc:cxnChg>
        <pc:cxnChg chg="add mod">
          <ac:chgData name="Konstantina Chouta" userId="7b453ea0577f0fac" providerId="LiveId" clId="{97738838-F8A1-4709-BDE9-FB67146B40DA}" dt="2020-10-20T16:34:27.002" v="23099" actId="1038"/>
          <ac:cxnSpMkLst>
            <pc:docMk/>
            <pc:sldMk cId="808926280" sldId="300"/>
            <ac:cxnSpMk id="46" creationId="{61E6D84F-3F0E-4D9C-A9C2-57789CA562F9}"/>
          </ac:cxnSpMkLst>
        </pc:cxnChg>
      </pc:sldChg>
      <pc:sldChg chg="addSp delSp modSp add del mod ord modClrScheme delAnim modShow chgLayout modNotesTx">
        <pc:chgData name="Konstantina Chouta" userId="7b453ea0577f0fac" providerId="LiveId" clId="{97738838-F8A1-4709-BDE9-FB67146B40DA}" dt="2020-10-18T19:12:17.131" v="5452" actId="47"/>
        <pc:sldMkLst>
          <pc:docMk/>
          <pc:sldMk cId="435075236" sldId="301"/>
        </pc:sldMkLst>
        <pc:spChg chg="del mod">
          <ac:chgData name="Konstantina Chouta" userId="7b453ea0577f0fac" providerId="LiveId" clId="{97738838-F8A1-4709-BDE9-FB67146B40DA}" dt="2020-10-18T09:07:46.298" v="738" actId="478"/>
          <ac:spMkLst>
            <pc:docMk/>
            <pc:sldMk cId="435075236" sldId="301"/>
            <ac:spMk id="2" creationId="{004A96A5-95AA-42A9-AD9D-F3B168936DB5}"/>
          </ac:spMkLst>
        </pc:spChg>
        <pc:spChg chg="mod">
          <ac:chgData name="Konstantina Chouta" userId="7b453ea0577f0fac" providerId="LiveId" clId="{97738838-F8A1-4709-BDE9-FB67146B40DA}" dt="2020-10-18T09:07:40.255" v="737" actId="2711"/>
          <ac:spMkLst>
            <pc:docMk/>
            <pc:sldMk cId="435075236" sldId="301"/>
            <ac:spMk id="3" creationId="{03330F8B-76A4-4574-A64D-ECAF0BB3586D}"/>
          </ac:spMkLst>
        </pc:spChg>
        <pc:spChg chg="mod">
          <ac:chgData name="Konstantina Chouta" userId="7b453ea0577f0fac" providerId="LiveId" clId="{97738838-F8A1-4709-BDE9-FB67146B40DA}" dt="2020-10-18T09:07:40.255" v="737" actId="2711"/>
          <ac:spMkLst>
            <pc:docMk/>
            <pc:sldMk cId="435075236" sldId="301"/>
            <ac:spMk id="4" creationId="{B2804C55-8065-4373-9503-EE49BBC07D55}"/>
          </ac:spMkLst>
        </pc:spChg>
        <pc:spChg chg="mod">
          <ac:chgData name="Konstantina Chouta" userId="7b453ea0577f0fac" providerId="LiveId" clId="{97738838-F8A1-4709-BDE9-FB67146B40DA}" dt="2020-10-18T09:07:40.255" v="737" actId="2711"/>
          <ac:spMkLst>
            <pc:docMk/>
            <pc:sldMk cId="435075236" sldId="301"/>
            <ac:spMk id="5" creationId="{1C81C3D2-2FF1-4D23-A57D-D228027BD47F}"/>
          </ac:spMkLst>
        </pc:spChg>
        <pc:spChg chg="mod">
          <ac:chgData name="Konstantina Chouta" userId="7b453ea0577f0fac" providerId="LiveId" clId="{97738838-F8A1-4709-BDE9-FB67146B40DA}" dt="2020-10-18T09:07:40.255" v="737" actId="2711"/>
          <ac:spMkLst>
            <pc:docMk/>
            <pc:sldMk cId="435075236" sldId="301"/>
            <ac:spMk id="6" creationId="{3FA87643-B54B-4D8C-A3A6-58D1EDF0CADD}"/>
          </ac:spMkLst>
        </pc:spChg>
        <pc:spChg chg="mod">
          <ac:chgData name="Konstantina Chouta" userId="7b453ea0577f0fac" providerId="LiveId" clId="{97738838-F8A1-4709-BDE9-FB67146B40DA}" dt="2020-10-18T09:07:40.255" v="737" actId="2711"/>
          <ac:spMkLst>
            <pc:docMk/>
            <pc:sldMk cId="435075236" sldId="301"/>
            <ac:spMk id="7" creationId="{150C878C-C667-4C7B-9E9E-6CBFB1AD4AC0}"/>
          </ac:spMkLst>
        </pc:spChg>
        <pc:spChg chg="mod">
          <ac:chgData name="Konstantina Chouta" userId="7b453ea0577f0fac" providerId="LiveId" clId="{97738838-F8A1-4709-BDE9-FB67146B40DA}" dt="2020-10-18T09:07:40.255" v="737" actId="2711"/>
          <ac:spMkLst>
            <pc:docMk/>
            <pc:sldMk cId="435075236" sldId="301"/>
            <ac:spMk id="8" creationId="{EEBB15D1-1C45-49D6-8419-51136523E516}"/>
          </ac:spMkLst>
        </pc:spChg>
        <pc:spChg chg="mod ord">
          <ac:chgData name="Konstantina Chouta" userId="7b453ea0577f0fac" providerId="LiveId" clId="{97738838-F8A1-4709-BDE9-FB67146B40DA}" dt="2020-10-18T09:08:11.810" v="754" actId="700"/>
          <ac:spMkLst>
            <pc:docMk/>
            <pc:sldMk cId="435075236" sldId="301"/>
            <ac:spMk id="9" creationId="{D9C31AE0-B5E4-4B3F-94B2-B9A89EE732B5}"/>
          </ac:spMkLst>
        </pc:spChg>
        <pc:spChg chg="mod ord">
          <ac:chgData name="Konstantina Chouta" userId="7b453ea0577f0fac" providerId="LiveId" clId="{97738838-F8A1-4709-BDE9-FB67146B40DA}" dt="2020-10-18T09:08:11.810" v="754" actId="700"/>
          <ac:spMkLst>
            <pc:docMk/>
            <pc:sldMk cId="435075236" sldId="301"/>
            <ac:spMk id="10" creationId="{ABF4ED97-B924-4F8A-A2C3-8D23A428B0C8}"/>
          </ac:spMkLst>
        </pc:spChg>
        <pc:spChg chg="mod ord">
          <ac:chgData name="Konstantina Chouta" userId="7b453ea0577f0fac" providerId="LiveId" clId="{97738838-F8A1-4709-BDE9-FB67146B40DA}" dt="2020-10-18T09:08:11.810" v="754" actId="700"/>
          <ac:spMkLst>
            <pc:docMk/>
            <pc:sldMk cId="435075236" sldId="301"/>
            <ac:spMk id="11" creationId="{6B47AAFB-6327-4962-8004-5D8FC1E0557A}"/>
          </ac:spMkLst>
        </pc:spChg>
        <pc:spChg chg="del">
          <ac:chgData name="Konstantina Chouta" userId="7b453ea0577f0fac" providerId="LiveId" clId="{97738838-F8A1-4709-BDE9-FB67146B40DA}" dt="2020-10-16T09:08:56.209" v="91" actId="478"/>
          <ac:spMkLst>
            <pc:docMk/>
            <pc:sldMk cId="435075236" sldId="301"/>
            <ac:spMk id="12" creationId="{A9127473-4143-4336-B7CD-478E9C0F1C4A}"/>
          </ac:spMkLst>
        </pc:spChg>
        <pc:spChg chg="del">
          <ac:chgData name="Konstantina Chouta" userId="7b453ea0577f0fac" providerId="LiveId" clId="{97738838-F8A1-4709-BDE9-FB67146B40DA}" dt="2020-10-16T09:08:56.209" v="91" actId="478"/>
          <ac:spMkLst>
            <pc:docMk/>
            <pc:sldMk cId="435075236" sldId="301"/>
            <ac:spMk id="13" creationId="{6EB2392E-F6D1-4F7E-A8D2-FAD4F52EE41C}"/>
          </ac:spMkLst>
        </pc:spChg>
        <pc:spChg chg="add del mod">
          <ac:chgData name="Konstantina Chouta" userId="7b453ea0577f0fac" providerId="LiveId" clId="{97738838-F8A1-4709-BDE9-FB67146B40DA}" dt="2020-10-18T09:08:08.229" v="753" actId="478"/>
          <ac:spMkLst>
            <pc:docMk/>
            <pc:sldMk cId="435075236" sldId="301"/>
            <ac:spMk id="13" creationId="{C1B51FD6-AB6B-464A-9C4D-3BBC74581DC2}"/>
          </ac:spMkLst>
        </pc:spChg>
        <pc:spChg chg="mod">
          <ac:chgData name="Konstantina Chouta" userId="7b453ea0577f0fac" providerId="LiveId" clId="{97738838-F8A1-4709-BDE9-FB67146B40DA}" dt="2020-10-18T09:07:40.255" v="737" actId="2711"/>
          <ac:spMkLst>
            <pc:docMk/>
            <pc:sldMk cId="435075236" sldId="301"/>
            <ac:spMk id="14" creationId="{2DA8D32D-C241-41C6-9936-7617B0156319}"/>
          </ac:spMkLst>
        </pc:spChg>
        <pc:spChg chg="del mod">
          <ac:chgData name="Konstantina Chouta" userId="7b453ea0577f0fac" providerId="LiveId" clId="{97738838-F8A1-4709-BDE9-FB67146B40DA}" dt="2020-10-16T09:09:45.450" v="152" actId="478"/>
          <ac:spMkLst>
            <pc:docMk/>
            <pc:sldMk cId="435075236" sldId="301"/>
            <ac:spMk id="15" creationId="{9E6A0F3D-527C-4407-ACF4-95CA3DAA7BAE}"/>
          </ac:spMkLst>
        </pc:spChg>
        <pc:spChg chg="del mod">
          <ac:chgData name="Konstantina Chouta" userId="7b453ea0577f0fac" providerId="LiveId" clId="{97738838-F8A1-4709-BDE9-FB67146B40DA}" dt="2020-10-18T09:08:06.763" v="752" actId="478"/>
          <ac:spMkLst>
            <pc:docMk/>
            <pc:sldMk cId="435075236" sldId="301"/>
            <ac:spMk id="16" creationId="{382A81A8-3EF7-4B56-8A0E-F7698494F5DA}"/>
          </ac:spMkLst>
        </pc:spChg>
        <pc:spChg chg="del mod">
          <ac:chgData name="Konstantina Chouta" userId="7b453ea0577f0fac" providerId="LiveId" clId="{97738838-F8A1-4709-BDE9-FB67146B40DA}" dt="2020-10-16T09:09:46.580" v="153" actId="478"/>
          <ac:spMkLst>
            <pc:docMk/>
            <pc:sldMk cId="435075236" sldId="301"/>
            <ac:spMk id="17" creationId="{50BFB610-58BD-4540-90A3-777F415B173B}"/>
          </ac:spMkLst>
        </pc:spChg>
        <pc:spChg chg="mod">
          <ac:chgData name="Konstantina Chouta" userId="7b453ea0577f0fac" providerId="LiveId" clId="{97738838-F8A1-4709-BDE9-FB67146B40DA}" dt="2020-10-18T09:07:40.255" v="737" actId="2711"/>
          <ac:spMkLst>
            <pc:docMk/>
            <pc:sldMk cId="435075236" sldId="301"/>
            <ac:spMk id="18" creationId="{B1569804-7DEE-47EF-8B75-09F8461B9860}"/>
          </ac:spMkLst>
        </pc:spChg>
        <pc:spChg chg="del">
          <ac:chgData name="Konstantina Chouta" userId="7b453ea0577f0fac" providerId="LiveId" clId="{97738838-F8A1-4709-BDE9-FB67146B40DA}" dt="2020-10-16T09:08:49.705" v="90" actId="478"/>
          <ac:spMkLst>
            <pc:docMk/>
            <pc:sldMk cId="435075236" sldId="301"/>
            <ac:spMk id="19" creationId="{97C0527B-8412-4428-977C-826EAE10238B}"/>
          </ac:spMkLst>
        </pc:spChg>
        <pc:spChg chg="del mod">
          <ac:chgData name="Konstantina Chouta" userId="7b453ea0577f0fac" providerId="LiveId" clId="{97738838-F8A1-4709-BDE9-FB67146B40DA}" dt="2020-10-18T09:07:46.298" v="738" actId="478"/>
          <ac:spMkLst>
            <pc:docMk/>
            <pc:sldMk cId="435075236" sldId="301"/>
            <ac:spMk id="20" creationId="{CE79229D-0BBA-40FD-877F-9AB23B7AD5D5}"/>
          </ac:spMkLst>
        </pc:spChg>
        <pc:spChg chg="add mod">
          <ac:chgData name="Konstantina Chouta" userId="7b453ea0577f0fac" providerId="LiveId" clId="{97738838-F8A1-4709-BDE9-FB67146B40DA}" dt="2020-10-18T09:08:03.456" v="751" actId="20577"/>
          <ac:spMkLst>
            <pc:docMk/>
            <pc:sldMk cId="435075236" sldId="301"/>
            <ac:spMk id="23" creationId="{F8751F10-D54B-455E-B004-526AC7B9EBBB}"/>
          </ac:spMkLst>
        </pc:spChg>
        <pc:spChg chg="del mod">
          <ac:chgData name="Konstantina Chouta" userId="7b453ea0577f0fac" providerId="LiveId" clId="{97738838-F8A1-4709-BDE9-FB67146B40DA}" dt="2020-10-18T09:07:46.298" v="738" actId="478"/>
          <ac:spMkLst>
            <pc:docMk/>
            <pc:sldMk cId="435075236" sldId="301"/>
            <ac:spMk id="26" creationId="{72111DCA-446B-4CB3-9466-198C14CB2D69}"/>
          </ac:spMkLst>
        </pc:spChg>
        <pc:spChg chg="del mod">
          <ac:chgData name="Konstantina Chouta" userId="7b453ea0577f0fac" providerId="LiveId" clId="{97738838-F8A1-4709-BDE9-FB67146B40DA}" dt="2020-10-18T09:07:46.298" v="738" actId="478"/>
          <ac:spMkLst>
            <pc:docMk/>
            <pc:sldMk cId="435075236" sldId="301"/>
            <ac:spMk id="27" creationId="{9F4D2076-5CF9-4836-A300-1E5B42967C8B}"/>
          </ac:spMkLst>
        </pc:spChg>
        <pc:spChg chg="del">
          <ac:chgData name="Konstantina Chouta" userId="7b453ea0577f0fac" providerId="LiveId" clId="{97738838-F8A1-4709-BDE9-FB67146B40DA}" dt="2020-10-16T09:08:41.422" v="89" actId="478"/>
          <ac:spMkLst>
            <pc:docMk/>
            <pc:sldMk cId="435075236" sldId="301"/>
            <ac:spMk id="32" creationId="{87866235-59E9-4222-9B54-87FF3F6E494A}"/>
          </ac:spMkLst>
        </pc:spChg>
        <pc:spChg chg="del mod">
          <ac:chgData name="Konstantina Chouta" userId="7b453ea0577f0fac" providerId="LiveId" clId="{97738838-F8A1-4709-BDE9-FB67146B40DA}" dt="2020-10-18T09:07:46.298" v="738" actId="478"/>
          <ac:spMkLst>
            <pc:docMk/>
            <pc:sldMk cId="435075236" sldId="301"/>
            <ac:spMk id="33" creationId="{844F0B2C-2394-40B9-94D6-79324F6D9FA5}"/>
          </ac:spMkLst>
        </pc:spChg>
        <pc:spChg chg="del mod">
          <ac:chgData name="Konstantina Chouta" userId="7b453ea0577f0fac" providerId="LiveId" clId="{97738838-F8A1-4709-BDE9-FB67146B40DA}" dt="2020-10-18T09:07:46.298" v="738" actId="478"/>
          <ac:spMkLst>
            <pc:docMk/>
            <pc:sldMk cId="435075236" sldId="301"/>
            <ac:spMk id="35" creationId="{D2179E39-2A9A-400F-9621-D45D8E012A42}"/>
          </ac:spMkLst>
        </pc:spChg>
        <pc:spChg chg="del mod">
          <ac:chgData name="Konstantina Chouta" userId="7b453ea0577f0fac" providerId="LiveId" clId="{97738838-F8A1-4709-BDE9-FB67146B40DA}" dt="2020-10-18T09:07:46.298" v="738" actId="478"/>
          <ac:spMkLst>
            <pc:docMk/>
            <pc:sldMk cId="435075236" sldId="301"/>
            <ac:spMk id="37" creationId="{095FD225-D52C-4052-9C2C-CC79C3C09DA3}"/>
          </ac:spMkLst>
        </pc:spChg>
        <pc:spChg chg="del mod">
          <ac:chgData name="Konstantina Chouta" userId="7b453ea0577f0fac" providerId="LiveId" clId="{97738838-F8A1-4709-BDE9-FB67146B40DA}" dt="2020-10-18T09:07:46.298" v="738" actId="478"/>
          <ac:spMkLst>
            <pc:docMk/>
            <pc:sldMk cId="435075236" sldId="301"/>
            <ac:spMk id="39" creationId="{0E0CECA4-49D5-4390-AE9E-9A76EFAEDD31}"/>
          </ac:spMkLst>
        </pc:spChg>
        <pc:spChg chg="del mod">
          <ac:chgData name="Konstantina Chouta" userId="7b453ea0577f0fac" providerId="LiveId" clId="{97738838-F8A1-4709-BDE9-FB67146B40DA}" dt="2020-10-18T09:07:46.298" v="738" actId="478"/>
          <ac:spMkLst>
            <pc:docMk/>
            <pc:sldMk cId="435075236" sldId="301"/>
            <ac:spMk id="41" creationId="{D2968335-30CD-432F-8AD9-07786F4ECD05}"/>
          </ac:spMkLst>
        </pc:spChg>
        <pc:picChg chg="del">
          <ac:chgData name="Konstantina Chouta" userId="7b453ea0577f0fac" providerId="LiveId" clId="{97738838-F8A1-4709-BDE9-FB67146B40DA}" dt="2020-10-16T09:08:39.758" v="88" actId="478"/>
          <ac:picMkLst>
            <pc:docMk/>
            <pc:sldMk cId="435075236" sldId="301"/>
            <ac:picMk id="23" creationId="{EDD592FA-C376-4830-B968-AE014EC82278}"/>
          </ac:picMkLst>
        </pc:picChg>
        <pc:cxnChg chg="add mod">
          <ac:chgData name="Konstantina Chouta" userId="7b453ea0577f0fac" providerId="LiveId" clId="{97738838-F8A1-4709-BDE9-FB67146B40DA}" dt="2020-10-18T09:07:57.357" v="739"/>
          <ac:cxnSpMkLst>
            <pc:docMk/>
            <pc:sldMk cId="435075236" sldId="301"/>
            <ac:cxnSpMk id="24" creationId="{288674E9-D8EA-4A41-8776-995DCDC64F5F}"/>
          </ac:cxnSpMkLst>
        </pc:cxnChg>
      </pc:sldChg>
      <pc:sldChg chg="addSp delSp modSp add del mod modClrScheme modAnim modShow chgLayout">
        <pc:chgData name="Konstantina Chouta" userId="7b453ea0577f0fac" providerId="LiveId" clId="{97738838-F8A1-4709-BDE9-FB67146B40DA}" dt="2020-10-20T13:59:45.194" v="20230" actId="47"/>
        <pc:sldMkLst>
          <pc:docMk/>
          <pc:sldMk cId="955318855" sldId="302"/>
        </pc:sldMkLst>
        <pc:spChg chg="del">
          <ac:chgData name="Konstantina Chouta" userId="7b453ea0577f0fac" providerId="LiveId" clId="{97738838-F8A1-4709-BDE9-FB67146B40DA}" dt="2020-10-18T09:19:54.224" v="1033" actId="478"/>
          <ac:spMkLst>
            <pc:docMk/>
            <pc:sldMk cId="955318855" sldId="302"/>
            <ac:spMk id="2" creationId="{01D46F54-0FDD-40EC-8680-1FAFE9524FE3}"/>
          </ac:spMkLst>
        </pc:spChg>
        <pc:spChg chg="del">
          <ac:chgData name="Konstantina Chouta" userId="7b453ea0577f0fac" providerId="LiveId" clId="{97738838-F8A1-4709-BDE9-FB67146B40DA}" dt="2020-10-18T09:19:54.224" v="1033" actId="478"/>
          <ac:spMkLst>
            <pc:docMk/>
            <pc:sldMk cId="955318855" sldId="302"/>
            <ac:spMk id="3" creationId="{14855624-1E09-440B-96FA-F32BC295F811}"/>
          </ac:spMkLst>
        </pc:spChg>
        <pc:spChg chg="del">
          <ac:chgData name="Konstantina Chouta" userId="7b453ea0577f0fac" providerId="LiveId" clId="{97738838-F8A1-4709-BDE9-FB67146B40DA}" dt="2020-10-18T09:19:54.224" v="1033" actId="478"/>
          <ac:spMkLst>
            <pc:docMk/>
            <pc:sldMk cId="955318855" sldId="302"/>
            <ac:spMk id="4" creationId="{108079AD-1F30-4D01-804A-56B8E7BFC198}"/>
          </ac:spMkLst>
        </pc:spChg>
        <pc:spChg chg="del">
          <ac:chgData name="Konstantina Chouta" userId="7b453ea0577f0fac" providerId="LiveId" clId="{97738838-F8A1-4709-BDE9-FB67146B40DA}" dt="2020-10-18T09:19:54.224" v="1033" actId="478"/>
          <ac:spMkLst>
            <pc:docMk/>
            <pc:sldMk cId="955318855" sldId="302"/>
            <ac:spMk id="5" creationId="{7D268463-208B-419C-9291-FDDD88173B89}"/>
          </ac:spMkLst>
        </pc:spChg>
        <pc:spChg chg="mod">
          <ac:chgData name="Konstantina Chouta" userId="7b453ea0577f0fac" providerId="LiveId" clId="{97738838-F8A1-4709-BDE9-FB67146B40DA}" dt="2020-10-20T13:58:12.126" v="20215" actId="20577"/>
          <ac:spMkLst>
            <pc:docMk/>
            <pc:sldMk cId="955318855" sldId="302"/>
            <ac:spMk id="6" creationId="{1E93E8D0-2057-4695-B375-10FFDB17DA49}"/>
          </ac:spMkLst>
        </pc:spChg>
        <pc:spChg chg="add del mod">
          <ac:chgData name="Konstantina Chouta" userId="7b453ea0577f0fac" providerId="LiveId" clId="{97738838-F8A1-4709-BDE9-FB67146B40DA}" dt="2020-10-18T13:30:11.755" v="3792" actId="478"/>
          <ac:spMkLst>
            <pc:docMk/>
            <pc:sldMk cId="955318855" sldId="302"/>
            <ac:spMk id="8" creationId="{D358A256-6886-4ED5-833E-47FF7259B44F}"/>
          </ac:spMkLst>
        </pc:spChg>
        <pc:spChg chg="mod ord">
          <ac:chgData name="Konstantina Chouta" userId="7b453ea0577f0fac" providerId="LiveId" clId="{97738838-F8A1-4709-BDE9-FB67146B40DA}" dt="2020-10-18T13:30:14.877" v="3793" actId="700"/>
          <ac:spMkLst>
            <pc:docMk/>
            <pc:sldMk cId="955318855" sldId="302"/>
            <ac:spMk id="9" creationId="{9F38F0F9-C118-4E85-9619-498C0D452569}"/>
          </ac:spMkLst>
        </pc:spChg>
        <pc:spChg chg="mod ord">
          <ac:chgData name="Konstantina Chouta" userId="7b453ea0577f0fac" providerId="LiveId" clId="{97738838-F8A1-4709-BDE9-FB67146B40DA}" dt="2020-10-18T13:30:14.877" v="3793" actId="700"/>
          <ac:spMkLst>
            <pc:docMk/>
            <pc:sldMk cId="955318855" sldId="302"/>
            <ac:spMk id="10" creationId="{C8C7B924-6379-4B90-91E4-04F71C7A1571}"/>
          </ac:spMkLst>
        </pc:spChg>
        <pc:spChg chg="mod ord">
          <ac:chgData name="Konstantina Chouta" userId="7b453ea0577f0fac" providerId="LiveId" clId="{97738838-F8A1-4709-BDE9-FB67146B40DA}" dt="2020-10-18T13:30:14.877" v="3793" actId="700"/>
          <ac:spMkLst>
            <pc:docMk/>
            <pc:sldMk cId="955318855" sldId="302"/>
            <ac:spMk id="11" creationId="{1EB8AE8E-D6DA-4E7E-B768-53664B951A38}"/>
          </ac:spMkLst>
        </pc:spChg>
        <pc:spChg chg="del mod">
          <ac:chgData name="Konstantina Chouta" userId="7b453ea0577f0fac" providerId="LiveId" clId="{97738838-F8A1-4709-BDE9-FB67146B40DA}" dt="2020-10-18T13:30:10.313" v="3791" actId="478"/>
          <ac:spMkLst>
            <pc:docMk/>
            <pc:sldMk cId="955318855" sldId="302"/>
            <ac:spMk id="12" creationId="{4E604948-C510-479F-8E81-9A4D640C8931}"/>
          </ac:spMkLst>
        </pc:spChg>
        <pc:spChg chg="del">
          <ac:chgData name="Konstantina Chouta" userId="7b453ea0577f0fac" providerId="LiveId" clId="{97738838-F8A1-4709-BDE9-FB67146B40DA}" dt="2020-10-18T09:19:54.224" v="1033" actId="478"/>
          <ac:spMkLst>
            <pc:docMk/>
            <pc:sldMk cId="955318855" sldId="302"/>
            <ac:spMk id="13" creationId="{F1860C83-3CE4-418A-9E07-AD777C7F0F56}"/>
          </ac:spMkLst>
        </pc:spChg>
        <pc:spChg chg="del">
          <ac:chgData name="Konstantina Chouta" userId="7b453ea0577f0fac" providerId="LiveId" clId="{97738838-F8A1-4709-BDE9-FB67146B40DA}" dt="2020-10-18T09:19:54.224" v="1033" actId="478"/>
          <ac:spMkLst>
            <pc:docMk/>
            <pc:sldMk cId="955318855" sldId="302"/>
            <ac:spMk id="14" creationId="{489CFF7D-D316-4B42-A818-E77393B4EE93}"/>
          </ac:spMkLst>
        </pc:spChg>
        <pc:spChg chg="del">
          <ac:chgData name="Konstantina Chouta" userId="7b453ea0577f0fac" providerId="LiveId" clId="{97738838-F8A1-4709-BDE9-FB67146B40DA}" dt="2020-10-18T09:19:54.224" v="1033" actId="478"/>
          <ac:spMkLst>
            <pc:docMk/>
            <pc:sldMk cId="955318855" sldId="302"/>
            <ac:spMk id="15" creationId="{D225CC78-3B20-4193-8413-8064E0B21A6D}"/>
          </ac:spMkLst>
        </pc:spChg>
        <pc:spChg chg="del">
          <ac:chgData name="Konstantina Chouta" userId="7b453ea0577f0fac" providerId="LiveId" clId="{97738838-F8A1-4709-BDE9-FB67146B40DA}" dt="2020-10-18T09:19:54.224" v="1033" actId="478"/>
          <ac:spMkLst>
            <pc:docMk/>
            <pc:sldMk cId="955318855" sldId="302"/>
            <ac:spMk id="16" creationId="{EF528410-78A0-4650-B8CB-2220DC24722D}"/>
          </ac:spMkLst>
        </pc:spChg>
        <pc:spChg chg="del">
          <ac:chgData name="Konstantina Chouta" userId="7b453ea0577f0fac" providerId="LiveId" clId="{97738838-F8A1-4709-BDE9-FB67146B40DA}" dt="2020-10-18T09:19:54.224" v="1033" actId="478"/>
          <ac:spMkLst>
            <pc:docMk/>
            <pc:sldMk cId="955318855" sldId="302"/>
            <ac:spMk id="17" creationId="{6B0BB63F-E917-46CB-BA61-06702855383D}"/>
          </ac:spMkLst>
        </pc:spChg>
        <pc:spChg chg="del">
          <ac:chgData name="Konstantina Chouta" userId="7b453ea0577f0fac" providerId="LiveId" clId="{97738838-F8A1-4709-BDE9-FB67146B40DA}" dt="2020-10-18T09:19:54.224" v="1033" actId="478"/>
          <ac:spMkLst>
            <pc:docMk/>
            <pc:sldMk cId="955318855" sldId="302"/>
            <ac:spMk id="19" creationId="{28E93A45-7AE6-4441-B4CF-DA61809E073B}"/>
          </ac:spMkLst>
        </pc:spChg>
        <pc:spChg chg="del">
          <ac:chgData name="Konstantina Chouta" userId="7b453ea0577f0fac" providerId="LiveId" clId="{97738838-F8A1-4709-BDE9-FB67146B40DA}" dt="2020-10-18T09:19:54.224" v="1033" actId="478"/>
          <ac:spMkLst>
            <pc:docMk/>
            <pc:sldMk cId="955318855" sldId="302"/>
            <ac:spMk id="20" creationId="{CE79229D-0BBA-40FD-877F-9AB23B7AD5D5}"/>
          </ac:spMkLst>
        </pc:spChg>
        <pc:spChg chg="add mod">
          <ac:chgData name="Konstantina Chouta" userId="7b453ea0577f0fac" providerId="LiveId" clId="{97738838-F8A1-4709-BDE9-FB67146B40DA}" dt="2020-10-18T13:30:07.256" v="3790" actId="20577"/>
          <ac:spMkLst>
            <pc:docMk/>
            <pc:sldMk cId="955318855" sldId="302"/>
            <ac:spMk id="21" creationId="{4391B97A-57BA-4813-B25D-CF0AFAFBF3E1}"/>
          </ac:spMkLst>
        </pc:spChg>
        <pc:spChg chg="del">
          <ac:chgData name="Konstantina Chouta" userId="7b453ea0577f0fac" providerId="LiveId" clId="{97738838-F8A1-4709-BDE9-FB67146B40DA}" dt="2020-10-18T09:19:54.224" v="1033" actId="478"/>
          <ac:spMkLst>
            <pc:docMk/>
            <pc:sldMk cId="955318855" sldId="302"/>
            <ac:spMk id="35" creationId="{AE10BD75-CACE-42D3-92C7-FB91777BFF8D}"/>
          </ac:spMkLst>
        </pc:spChg>
        <pc:spChg chg="del">
          <ac:chgData name="Konstantina Chouta" userId="7b453ea0577f0fac" providerId="LiveId" clId="{97738838-F8A1-4709-BDE9-FB67146B40DA}" dt="2020-10-18T09:19:54.224" v="1033" actId="478"/>
          <ac:spMkLst>
            <pc:docMk/>
            <pc:sldMk cId="955318855" sldId="302"/>
            <ac:spMk id="37" creationId="{13CF84EA-F635-4E56-B07E-48D8751B0C47}"/>
          </ac:spMkLst>
        </pc:spChg>
        <pc:cxnChg chg="add mod">
          <ac:chgData name="Konstantina Chouta" userId="7b453ea0577f0fac" providerId="LiveId" clId="{97738838-F8A1-4709-BDE9-FB67146B40DA}" dt="2020-10-18T13:30:00.794" v="3773"/>
          <ac:cxnSpMkLst>
            <pc:docMk/>
            <pc:sldMk cId="955318855" sldId="302"/>
            <ac:cxnSpMk id="22" creationId="{E168B0C4-5B45-4594-8114-55751FC2E05F}"/>
          </ac:cxnSpMkLst>
        </pc:cxnChg>
      </pc:sldChg>
      <pc:sldChg chg="addSp delSp modSp add mod modAnim modShow addCm delCm modCm modNotesTx">
        <pc:chgData name="Konstantina Chouta" userId="7b453ea0577f0fac" providerId="LiveId" clId="{97738838-F8A1-4709-BDE9-FB67146B40DA}" dt="2020-10-19T13:33:41.741" v="19089" actId="113"/>
        <pc:sldMkLst>
          <pc:docMk/>
          <pc:sldMk cId="1118994041" sldId="303"/>
        </pc:sldMkLst>
        <pc:spChg chg="add mod">
          <ac:chgData name="Konstantina Chouta" userId="7b453ea0577f0fac" providerId="LiveId" clId="{97738838-F8A1-4709-BDE9-FB67146B40DA}" dt="2020-10-19T13:33:25.862" v="19085" actId="20577"/>
          <ac:spMkLst>
            <pc:docMk/>
            <pc:sldMk cId="1118994041" sldId="303"/>
            <ac:spMk id="2" creationId="{215785FA-BC62-4331-9C71-8E2A3B4FCFB6}"/>
          </ac:spMkLst>
        </pc:spChg>
        <pc:spChg chg="add mod">
          <ac:chgData name="Konstantina Chouta" userId="7b453ea0577f0fac" providerId="LiveId" clId="{97738838-F8A1-4709-BDE9-FB67146B40DA}" dt="2020-10-19T13:33:41.741" v="19089" actId="113"/>
          <ac:spMkLst>
            <pc:docMk/>
            <pc:sldMk cId="1118994041" sldId="303"/>
            <ac:spMk id="3" creationId="{7268A35B-CF65-496A-867A-E7E319C39435}"/>
          </ac:spMkLst>
        </pc:spChg>
        <pc:spChg chg="add del mod">
          <ac:chgData name="Konstantina Chouta" userId="7b453ea0577f0fac" providerId="LiveId" clId="{97738838-F8A1-4709-BDE9-FB67146B40DA}" dt="2020-10-19T09:48:20.424" v="18743" actId="478"/>
          <ac:spMkLst>
            <pc:docMk/>
            <pc:sldMk cId="1118994041" sldId="303"/>
            <ac:spMk id="4" creationId="{D4F4CBD3-B865-4F70-9ABA-6D46723096E6}"/>
          </ac:spMkLst>
        </pc:spChg>
        <pc:spChg chg="del">
          <ac:chgData name="Konstantina Chouta" userId="7b453ea0577f0fac" providerId="LiveId" clId="{97738838-F8A1-4709-BDE9-FB67146B40DA}" dt="2020-10-18T10:03:48.833" v="1661" actId="478"/>
          <ac:spMkLst>
            <pc:docMk/>
            <pc:sldMk cId="1118994041" sldId="303"/>
            <ac:spMk id="6" creationId="{BAA493D6-C7ED-4B19-BC8E-4C180D7AB541}"/>
          </ac:spMkLst>
        </pc:spChg>
        <pc:spChg chg="add mod">
          <ac:chgData name="Konstantina Chouta" userId="7b453ea0577f0fac" providerId="LiveId" clId="{97738838-F8A1-4709-BDE9-FB67146B40DA}" dt="2020-10-19T13:33:25.862" v="19085" actId="20577"/>
          <ac:spMkLst>
            <pc:docMk/>
            <pc:sldMk cId="1118994041" sldId="303"/>
            <ac:spMk id="13" creationId="{48FCC800-3F79-4256-8290-E0FC0965C483}"/>
          </ac:spMkLst>
        </pc:spChg>
        <pc:grpChg chg="add mod">
          <ac:chgData name="Konstantina Chouta" userId="7b453ea0577f0fac" providerId="LiveId" clId="{97738838-F8A1-4709-BDE9-FB67146B40DA}" dt="2020-10-19T13:33:25.862" v="19085" actId="20577"/>
          <ac:grpSpMkLst>
            <pc:docMk/>
            <pc:sldMk cId="1118994041" sldId="303"/>
            <ac:grpSpMk id="6" creationId="{7412C729-A370-4119-94CB-49FD34EF0B97}"/>
          </ac:grpSpMkLst>
        </pc:grpChg>
        <pc:graphicFrameChg chg="mod modGraphic">
          <ac:chgData name="Konstantina Chouta" userId="7b453ea0577f0fac" providerId="LiveId" clId="{97738838-F8A1-4709-BDE9-FB67146B40DA}" dt="2020-10-19T09:48:43.766" v="18745" actId="1076"/>
          <ac:graphicFrameMkLst>
            <pc:docMk/>
            <pc:sldMk cId="1118994041" sldId="303"/>
            <ac:graphicFrameMk id="12" creationId="{6BDA5892-D41D-49D3-BF80-F09BAE6FC2E7}"/>
          </ac:graphicFrameMkLst>
        </pc:graphicFrameChg>
      </pc:sldChg>
      <pc:sldChg chg="delSp modSp add del mod modShow">
        <pc:chgData name="Konstantina Chouta" userId="7b453ea0577f0fac" providerId="LiveId" clId="{97738838-F8A1-4709-BDE9-FB67146B40DA}" dt="2020-10-19T06:47:15.341" v="15258" actId="47"/>
        <pc:sldMkLst>
          <pc:docMk/>
          <pc:sldMk cId="971363132" sldId="304"/>
        </pc:sldMkLst>
        <pc:grpChg chg="mod">
          <ac:chgData name="Konstantina Chouta" userId="7b453ea0577f0fac" providerId="LiveId" clId="{97738838-F8A1-4709-BDE9-FB67146B40DA}" dt="2020-10-18T20:57:17.587" v="6583" actId="1076"/>
          <ac:grpSpMkLst>
            <pc:docMk/>
            <pc:sldMk cId="971363132" sldId="304"/>
            <ac:grpSpMk id="100" creationId="{D723B011-1589-4204-BA9B-62E72317C27A}"/>
          </ac:grpSpMkLst>
        </pc:grpChg>
        <pc:grpChg chg="del">
          <ac:chgData name="Konstantina Chouta" userId="7b453ea0577f0fac" providerId="LiveId" clId="{97738838-F8A1-4709-BDE9-FB67146B40DA}" dt="2020-10-18T20:56:23.072" v="6571" actId="478"/>
          <ac:grpSpMkLst>
            <pc:docMk/>
            <pc:sldMk cId="971363132" sldId="304"/>
            <ac:grpSpMk id="108" creationId="{0A12DF8B-A302-4A9D-810B-E9B39E1E36CD}"/>
          </ac:grpSpMkLst>
        </pc:grpChg>
        <pc:grpChg chg="mod">
          <ac:chgData name="Konstantina Chouta" userId="7b453ea0577f0fac" providerId="LiveId" clId="{97738838-F8A1-4709-BDE9-FB67146B40DA}" dt="2020-10-18T20:57:25.287" v="6586" actId="1076"/>
          <ac:grpSpMkLst>
            <pc:docMk/>
            <pc:sldMk cId="971363132" sldId="304"/>
            <ac:grpSpMk id="109" creationId="{9D6499BF-2968-4BC7-B771-853D9CA39D47}"/>
          </ac:grpSpMkLst>
        </pc:grpChg>
        <pc:grpChg chg="del">
          <ac:chgData name="Konstantina Chouta" userId="7b453ea0577f0fac" providerId="LiveId" clId="{97738838-F8A1-4709-BDE9-FB67146B40DA}" dt="2020-10-18T20:56:24.906" v="6572" actId="478"/>
          <ac:grpSpMkLst>
            <pc:docMk/>
            <pc:sldMk cId="971363132" sldId="304"/>
            <ac:grpSpMk id="110" creationId="{0C3DBACA-0325-4C40-A7A1-C27A73760AD1}"/>
          </ac:grpSpMkLst>
        </pc:grpChg>
        <pc:picChg chg="mod">
          <ac:chgData name="Konstantina Chouta" userId="7b453ea0577f0fac" providerId="LiveId" clId="{97738838-F8A1-4709-BDE9-FB67146B40DA}" dt="2020-10-18T20:56:59.994" v="6578" actId="14100"/>
          <ac:picMkLst>
            <pc:docMk/>
            <pc:sldMk cId="971363132" sldId="304"/>
            <ac:picMk id="70" creationId="{A031F2AB-2A26-4249-9BEE-C8BE9409ACFC}"/>
          </ac:picMkLst>
        </pc:picChg>
      </pc:sldChg>
      <pc:sldChg chg="add del">
        <pc:chgData name="Konstantina Chouta" userId="7b453ea0577f0fac" providerId="LiveId" clId="{97738838-F8A1-4709-BDE9-FB67146B40DA}" dt="2020-10-18T19:18:44.912" v="5473"/>
        <pc:sldMkLst>
          <pc:docMk/>
          <pc:sldMk cId="3776809842" sldId="304"/>
        </pc:sldMkLst>
      </pc:sldChg>
      <pc:sldChg chg="addSp delSp modSp add mod modAnim delCm modCm">
        <pc:chgData name="Konstantina Chouta" userId="7b453ea0577f0fac" providerId="LiveId" clId="{97738838-F8A1-4709-BDE9-FB67146B40DA}" dt="2020-10-20T14:26:47.977" v="20625" actId="1076"/>
        <pc:sldMkLst>
          <pc:docMk/>
          <pc:sldMk cId="4051685462" sldId="304"/>
        </pc:sldMkLst>
        <pc:spChg chg="mod">
          <ac:chgData name="Konstantina Chouta" userId="7b453ea0577f0fac" providerId="LiveId" clId="{97738838-F8A1-4709-BDE9-FB67146B40DA}" dt="2020-10-20T13:46:55.842" v="19787" actId="207"/>
          <ac:spMkLst>
            <pc:docMk/>
            <pc:sldMk cId="4051685462" sldId="304"/>
            <ac:spMk id="2" creationId="{370C61EC-83A9-4BC8-9C99-41E8904D82BD}"/>
          </ac:spMkLst>
        </pc:spChg>
        <pc:spChg chg="mod">
          <ac:chgData name="Konstantina Chouta" userId="7b453ea0577f0fac" providerId="LiveId" clId="{97738838-F8A1-4709-BDE9-FB67146B40DA}" dt="2020-10-20T14:02:32.262" v="20242" actId="12789"/>
          <ac:spMkLst>
            <pc:docMk/>
            <pc:sldMk cId="4051685462" sldId="304"/>
            <ac:spMk id="3" creationId="{7E90FC83-8996-4F1E-9585-49DC87DFF10B}"/>
          </ac:spMkLst>
        </pc:spChg>
        <pc:spChg chg="mod">
          <ac:chgData name="Konstantina Chouta" userId="7b453ea0577f0fac" providerId="LiveId" clId="{97738838-F8A1-4709-BDE9-FB67146B40DA}" dt="2020-10-20T13:48:34.498" v="19837" actId="20577"/>
          <ac:spMkLst>
            <pc:docMk/>
            <pc:sldMk cId="4051685462" sldId="304"/>
            <ac:spMk id="4" creationId="{46BE26FD-DFAC-416E-8463-B1CE19ACCA56}"/>
          </ac:spMkLst>
        </pc:spChg>
        <pc:spChg chg="del">
          <ac:chgData name="Konstantina Chouta" userId="7b453ea0577f0fac" providerId="LiveId" clId="{97738838-F8A1-4709-BDE9-FB67146B40DA}" dt="2020-10-20T13:46:24.680" v="19783" actId="478"/>
          <ac:spMkLst>
            <pc:docMk/>
            <pc:sldMk cId="4051685462" sldId="304"/>
            <ac:spMk id="6" creationId="{5BCEACF0-4722-4570-BA01-8E5C86CC6528}"/>
          </ac:spMkLst>
        </pc:spChg>
        <pc:spChg chg="del">
          <ac:chgData name="Konstantina Chouta" userId="7b453ea0577f0fac" providerId="LiveId" clId="{97738838-F8A1-4709-BDE9-FB67146B40DA}" dt="2020-10-20T13:46:24.680" v="19783" actId="478"/>
          <ac:spMkLst>
            <pc:docMk/>
            <pc:sldMk cId="4051685462" sldId="304"/>
            <ac:spMk id="7" creationId="{B4DCB8D1-29AF-4417-BFF2-AFF32E156298}"/>
          </ac:spMkLst>
        </pc:spChg>
        <pc:spChg chg="del">
          <ac:chgData name="Konstantina Chouta" userId="7b453ea0577f0fac" providerId="LiveId" clId="{97738838-F8A1-4709-BDE9-FB67146B40DA}" dt="2020-10-20T13:46:24.680" v="19783" actId="478"/>
          <ac:spMkLst>
            <pc:docMk/>
            <pc:sldMk cId="4051685462" sldId="304"/>
            <ac:spMk id="8" creationId="{4D5AE644-6E5E-4CE2-AE19-6CF5E8FBE455}"/>
          </ac:spMkLst>
        </pc:spChg>
        <pc:spChg chg="del">
          <ac:chgData name="Konstantina Chouta" userId="7b453ea0577f0fac" providerId="LiveId" clId="{97738838-F8A1-4709-BDE9-FB67146B40DA}" dt="2020-10-20T13:46:24.680" v="19783" actId="478"/>
          <ac:spMkLst>
            <pc:docMk/>
            <pc:sldMk cId="4051685462" sldId="304"/>
            <ac:spMk id="13" creationId="{A0B077CB-ABC2-401A-BCB7-6FF7DFBBD9CE}"/>
          </ac:spMkLst>
        </pc:spChg>
        <pc:spChg chg="del">
          <ac:chgData name="Konstantina Chouta" userId="7b453ea0577f0fac" providerId="LiveId" clId="{97738838-F8A1-4709-BDE9-FB67146B40DA}" dt="2020-10-20T13:46:28.266" v="19784" actId="478"/>
          <ac:spMkLst>
            <pc:docMk/>
            <pc:sldMk cId="4051685462" sldId="304"/>
            <ac:spMk id="14" creationId="{C271D74F-20D0-43DC-AC21-4455EDFF0450}"/>
          </ac:spMkLst>
        </pc:spChg>
        <pc:spChg chg="del">
          <ac:chgData name="Konstantina Chouta" userId="7b453ea0577f0fac" providerId="LiveId" clId="{97738838-F8A1-4709-BDE9-FB67146B40DA}" dt="2020-10-20T13:46:28.266" v="19784" actId="478"/>
          <ac:spMkLst>
            <pc:docMk/>
            <pc:sldMk cId="4051685462" sldId="304"/>
            <ac:spMk id="16" creationId="{5178F3A5-D072-47D4-A821-773B23E1750C}"/>
          </ac:spMkLst>
        </pc:spChg>
        <pc:spChg chg="del">
          <ac:chgData name="Konstantina Chouta" userId="7b453ea0577f0fac" providerId="LiveId" clId="{97738838-F8A1-4709-BDE9-FB67146B40DA}" dt="2020-10-20T13:46:28.266" v="19784" actId="478"/>
          <ac:spMkLst>
            <pc:docMk/>
            <pc:sldMk cId="4051685462" sldId="304"/>
            <ac:spMk id="24" creationId="{19A18D1A-7CEC-4394-9D6F-AEA416C6A40F}"/>
          </ac:spMkLst>
        </pc:spChg>
        <pc:spChg chg="add mod">
          <ac:chgData name="Konstantina Chouta" userId="7b453ea0577f0fac" providerId="LiveId" clId="{97738838-F8A1-4709-BDE9-FB67146B40DA}" dt="2020-10-20T14:02:32.262" v="20242" actId="12789"/>
          <ac:spMkLst>
            <pc:docMk/>
            <pc:sldMk cId="4051685462" sldId="304"/>
            <ac:spMk id="25" creationId="{C44EC268-D9EE-4194-9A9A-086610FFC5DB}"/>
          </ac:spMkLst>
        </pc:spChg>
        <pc:spChg chg="del">
          <ac:chgData name="Konstantina Chouta" userId="7b453ea0577f0fac" providerId="LiveId" clId="{97738838-F8A1-4709-BDE9-FB67146B40DA}" dt="2020-10-20T13:46:24.680" v="19783" actId="478"/>
          <ac:spMkLst>
            <pc:docMk/>
            <pc:sldMk cId="4051685462" sldId="304"/>
            <ac:spMk id="29" creationId="{42ED0DD8-5C5A-42D9-AF6C-30CB0CF60F7F}"/>
          </ac:spMkLst>
        </pc:spChg>
        <pc:spChg chg="del">
          <ac:chgData name="Konstantina Chouta" userId="7b453ea0577f0fac" providerId="LiveId" clId="{97738838-F8A1-4709-BDE9-FB67146B40DA}" dt="2020-10-20T13:46:28.266" v="19784" actId="478"/>
          <ac:spMkLst>
            <pc:docMk/>
            <pc:sldMk cId="4051685462" sldId="304"/>
            <ac:spMk id="31" creationId="{C126ED16-9B29-4BD6-9919-293F132F88EA}"/>
          </ac:spMkLst>
        </pc:spChg>
        <pc:spChg chg="del">
          <ac:chgData name="Konstantina Chouta" userId="7b453ea0577f0fac" providerId="LiveId" clId="{97738838-F8A1-4709-BDE9-FB67146B40DA}" dt="2020-10-20T13:46:24.680" v="19783" actId="478"/>
          <ac:spMkLst>
            <pc:docMk/>
            <pc:sldMk cId="4051685462" sldId="304"/>
            <ac:spMk id="36" creationId="{5892AF56-2DD0-4F20-97CE-99FA19626BF6}"/>
          </ac:spMkLst>
        </pc:spChg>
        <pc:spChg chg="del">
          <ac:chgData name="Konstantina Chouta" userId="7b453ea0577f0fac" providerId="LiveId" clId="{97738838-F8A1-4709-BDE9-FB67146B40DA}" dt="2020-10-20T13:46:24.680" v="19783" actId="478"/>
          <ac:spMkLst>
            <pc:docMk/>
            <pc:sldMk cId="4051685462" sldId="304"/>
            <ac:spMk id="38" creationId="{8A1A8B24-66B5-496D-8A25-6D3C4FB37069}"/>
          </ac:spMkLst>
        </pc:spChg>
        <pc:picChg chg="add mod">
          <ac:chgData name="Konstantina Chouta" userId="7b453ea0577f0fac" providerId="LiveId" clId="{97738838-F8A1-4709-BDE9-FB67146B40DA}" dt="2020-10-20T14:26:47.977" v="20625" actId="1076"/>
          <ac:picMkLst>
            <pc:docMk/>
            <pc:sldMk cId="4051685462" sldId="304"/>
            <ac:picMk id="1026" creationId="{0BDE5334-D89B-44A6-9D36-C9AB6C6E0522}"/>
          </ac:picMkLst>
        </pc:picChg>
        <pc:picChg chg="add del mod">
          <ac:chgData name="Konstantina Chouta" userId="7b453ea0577f0fac" providerId="LiveId" clId="{97738838-F8A1-4709-BDE9-FB67146B40DA}" dt="2020-10-20T14:24:32.862" v="20599" actId="478"/>
          <ac:picMkLst>
            <pc:docMk/>
            <pc:sldMk cId="4051685462" sldId="304"/>
            <ac:picMk id="1028" creationId="{7C89A908-125D-438F-BC4E-A928EB67FE0B}"/>
          </ac:picMkLst>
        </pc:picChg>
        <pc:cxnChg chg="del">
          <ac:chgData name="Konstantina Chouta" userId="7b453ea0577f0fac" providerId="LiveId" clId="{97738838-F8A1-4709-BDE9-FB67146B40DA}" dt="2020-10-20T13:46:24.680" v="19783" actId="478"/>
          <ac:cxnSpMkLst>
            <pc:docMk/>
            <pc:sldMk cId="4051685462" sldId="304"/>
            <ac:cxnSpMk id="28" creationId="{37C25C41-CC3A-4732-BEF8-8DAD7D41658F}"/>
          </ac:cxnSpMkLst>
        </pc:cxnChg>
        <pc:cxnChg chg="del">
          <ac:chgData name="Konstantina Chouta" userId="7b453ea0577f0fac" providerId="LiveId" clId="{97738838-F8A1-4709-BDE9-FB67146B40DA}" dt="2020-10-20T13:46:24.680" v="19783" actId="478"/>
          <ac:cxnSpMkLst>
            <pc:docMk/>
            <pc:sldMk cId="4051685462" sldId="304"/>
            <ac:cxnSpMk id="32" creationId="{AC1F5F95-5E1B-40A5-A30C-F0FA9EF245E0}"/>
          </ac:cxnSpMkLst>
        </pc:cxnChg>
      </pc:sldChg>
      <pc:sldChg chg="delSp modSp add mod ord delAnim modAnim">
        <pc:chgData name="Konstantina Chouta" userId="7b453ea0577f0fac" providerId="LiveId" clId="{97738838-F8A1-4709-BDE9-FB67146B40DA}" dt="2020-10-20T13:49:51.277" v="19848" actId="20577"/>
        <pc:sldMkLst>
          <pc:docMk/>
          <pc:sldMk cId="2247360245" sldId="305"/>
        </pc:sldMkLst>
        <pc:spChg chg="mod">
          <ac:chgData name="Konstantina Chouta" userId="7b453ea0577f0fac" providerId="LiveId" clId="{97738838-F8A1-4709-BDE9-FB67146B40DA}" dt="2020-10-20T13:49:51.277" v="19848" actId="20577"/>
          <ac:spMkLst>
            <pc:docMk/>
            <pc:sldMk cId="2247360245" sldId="305"/>
            <ac:spMk id="4" creationId="{46BE26FD-DFAC-416E-8463-B1CE19ACCA56}"/>
          </ac:spMkLst>
        </pc:spChg>
        <pc:spChg chg="del">
          <ac:chgData name="Konstantina Chouta" userId="7b453ea0577f0fac" providerId="LiveId" clId="{97738838-F8A1-4709-BDE9-FB67146B40DA}" dt="2020-10-20T13:49:36.859" v="19843" actId="478"/>
          <ac:spMkLst>
            <pc:docMk/>
            <pc:sldMk cId="2247360245" sldId="305"/>
            <ac:spMk id="25" creationId="{C44EC268-D9EE-4194-9A9A-086610FFC5DB}"/>
          </ac:spMkLst>
        </pc:spChg>
      </pc:sldChg>
      <pc:sldChg chg="add del mod modShow">
        <pc:chgData name="Konstantina Chouta" userId="7b453ea0577f0fac" providerId="LiveId" clId="{97738838-F8A1-4709-BDE9-FB67146B40DA}" dt="2020-10-19T06:47:15.712" v="15259" actId="47"/>
        <pc:sldMkLst>
          <pc:docMk/>
          <pc:sldMk cId="2768143349" sldId="305"/>
        </pc:sldMkLst>
      </pc:sldChg>
      <pc:sldChg chg="modSp add del modAnim">
        <pc:chgData name="Konstantina Chouta" userId="7b453ea0577f0fac" providerId="LiveId" clId="{97738838-F8A1-4709-BDE9-FB67146B40DA}" dt="2020-10-20T15:14:38.215" v="22179"/>
        <pc:sldMkLst>
          <pc:docMk/>
          <pc:sldMk cId="1976084662" sldId="306"/>
        </pc:sldMkLst>
        <pc:spChg chg="mod">
          <ac:chgData name="Konstantina Chouta" userId="7b453ea0577f0fac" providerId="LiveId" clId="{97738838-F8A1-4709-BDE9-FB67146B40DA}" dt="2020-10-20T15:14:29.778" v="22175" actId="20577"/>
          <ac:spMkLst>
            <pc:docMk/>
            <pc:sldMk cId="1976084662" sldId="306"/>
            <ac:spMk id="6" creationId="{1E93E8D0-2057-4695-B375-10FFDB17DA49}"/>
          </ac:spMkLst>
        </pc:spChg>
      </pc:sldChg>
      <pc:sldChg chg="modSp add modAnim">
        <pc:chgData name="Konstantina Chouta" userId="7b453ea0577f0fac" providerId="LiveId" clId="{97738838-F8A1-4709-BDE9-FB67146B40DA}" dt="2020-10-20T16:45:58.899" v="23528" actId="255"/>
        <pc:sldMkLst>
          <pc:docMk/>
          <pc:sldMk cId="2875565678" sldId="306"/>
        </pc:sldMkLst>
        <pc:spChg chg="mod">
          <ac:chgData name="Konstantina Chouta" userId="7b453ea0577f0fac" providerId="LiveId" clId="{97738838-F8A1-4709-BDE9-FB67146B40DA}" dt="2020-10-20T16:45:58.899" v="23528" actId="255"/>
          <ac:spMkLst>
            <pc:docMk/>
            <pc:sldMk cId="2875565678" sldId="306"/>
            <ac:spMk id="6" creationId="{1E93E8D0-2057-4695-B375-10FFDB17DA49}"/>
          </ac:spMkLst>
        </pc:spChg>
      </pc:sldChg>
      <pc:sldChg chg="delSp modSp add del mod ord setBg">
        <pc:chgData name="Konstantina Chouta" userId="7b453ea0577f0fac" providerId="LiveId" clId="{97738838-F8A1-4709-BDE9-FB67146B40DA}" dt="2020-10-18T22:10:55.678" v="7005" actId="47"/>
        <pc:sldMkLst>
          <pc:docMk/>
          <pc:sldMk cId="3584141587" sldId="306"/>
        </pc:sldMkLst>
        <pc:spChg chg="mod">
          <ac:chgData name="Konstantina Chouta" userId="7b453ea0577f0fac" providerId="LiveId" clId="{97738838-F8A1-4709-BDE9-FB67146B40DA}" dt="2020-10-18T22:08:26.434" v="7004" actId="122"/>
          <ac:spMkLst>
            <pc:docMk/>
            <pc:sldMk cId="3584141587" sldId="306"/>
            <ac:spMk id="2" creationId="{866A22CE-37F5-4022-A8CA-24CE09E6C794}"/>
          </ac:spMkLst>
        </pc:spChg>
        <pc:spChg chg="mod">
          <ac:chgData name="Konstantina Chouta" userId="7b453ea0577f0fac" providerId="LiveId" clId="{97738838-F8A1-4709-BDE9-FB67146B40DA}" dt="2020-10-18T22:07:57.620" v="6999" actId="1076"/>
          <ac:spMkLst>
            <pc:docMk/>
            <pc:sldMk cId="3584141587" sldId="306"/>
            <ac:spMk id="6" creationId="{4CC4EA37-A346-4810-9A0E-CE4E553482A0}"/>
          </ac:spMkLst>
        </pc:spChg>
        <pc:spChg chg="del">
          <ac:chgData name="Konstantina Chouta" userId="7b453ea0577f0fac" providerId="LiveId" clId="{97738838-F8A1-4709-BDE9-FB67146B40DA}" dt="2020-10-18T22:08:00.167" v="7000" actId="478"/>
          <ac:spMkLst>
            <pc:docMk/>
            <pc:sldMk cId="3584141587" sldId="306"/>
            <ac:spMk id="15" creationId="{65B198E7-E7F2-40ED-8F28-ED0E38BCA5EF}"/>
          </ac:spMkLst>
        </pc:spChg>
      </pc:sldChg>
      <pc:sldChg chg="add del">
        <pc:chgData name="Konstantina Chouta" userId="7b453ea0577f0fac" providerId="LiveId" clId="{97738838-F8A1-4709-BDE9-FB67146B40DA}" dt="2020-10-20T15:14:37.211" v="22177"/>
        <pc:sldMkLst>
          <pc:docMk/>
          <pc:sldMk cId="332688397" sldId="307"/>
        </pc:sldMkLst>
      </pc:sldChg>
    </pc:docChg>
  </pc:docChgLst>
  <pc:docChgLst>
    <pc:chgData name="Konstantina Chouta" userId="7b453ea0577f0fac" providerId="Windows Live" clId="Web-{4C3E8BC7-0C56-4D80-902C-15FE8EA4AFF8}"/>
    <pc:docChg chg="modSld">
      <pc:chgData name="Konstantina Chouta" userId="7b453ea0577f0fac" providerId="Windows Live" clId="Web-{4C3E8BC7-0C56-4D80-902C-15FE8EA4AFF8}" dt="2020-10-21T13:21:12.478" v="44" actId="20577"/>
      <pc:docMkLst>
        <pc:docMk/>
      </pc:docMkLst>
      <pc:sldChg chg="delSp modSp">
        <pc:chgData name="Konstantina Chouta" userId="7b453ea0577f0fac" providerId="Windows Live" clId="Web-{4C3E8BC7-0C56-4D80-902C-15FE8EA4AFF8}" dt="2020-10-21T13:21:06.025" v="39" actId="20577"/>
        <pc:sldMkLst>
          <pc:docMk/>
          <pc:sldMk cId="4051685462" sldId="304"/>
        </pc:sldMkLst>
        <pc:spChg chg="del">
          <ac:chgData name="Konstantina Chouta" userId="7b453ea0577f0fac" providerId="Windows Live" clId="Web-{4C3E8BC7-0C56-4D80-902C-15FE8EA4AFF8}" dt="2020-10-21T13:20:26.152" v="2"/>
          <ac:spMkLst>
            <pc:docMk/>
            <pc:sldMk cId="4051685462" sldId="304"/>
            <ac:spMk id="2" creationId="{370C61EC-83A9-4BC8-9C99-41E8904D82BD}"/>
          </ac:spMkLst>
        </pc:spChg>
        <pc:spChg chg="del">
          <ac:chgData name="Konstantina Chouta" userId="7b453ea0577f0fac" providerId="Windows Live" clId="Web-{4C3E8BC7-0C56-4D80-902C-15FE8EA4AFF8}" dt="2020-10-21T13:20:28.103" v="3"/>
          <ac:spMkLst>
            <pc:docMk/>
            <pc:sldMk cId="4051685462" sldId="304"/>
            <ac:spMk id="3" creationId="{7E90FC83-8996-4F1E-9585-49DC87DFF10B}"/>
          </ac:spMkLst>
        </pc:spChg>
        <pc:spChg chg="mod">
          <ac:chgData name="Konstantina Chouta" userId="7b453ea0577f0fac" providerId="Windows Live" clId="Web-{4C3E8BC7-0C56-4D80-902C-15FE8EA4AFF8}" dt="2020-10-21T13:21:06.025" v="39" actId="20577"/>
          <ac:spMkLst>
            <pc:docMk/>
            <pc:sldMk cId="4051685462" sldId="304"/>
            <ac:spMk id="4" creationId="{46BE26FD-DFAC-416E-8463-B1CE19ACCA56}"/>
          </ac:spMkLst>
        </pc:spChg>
        <pc:spChg chg="mod">
          <ac:chgData name="Konstantina Chouta" userId="7b453ea0577f0fac" providerId="Windows Live" clId="Web-{4C3E8BC7-0C56-4D80-902C-15FE8EA4AFF8}" dt="2020-10-21T13:21:01.056" v="36" actId="1076"/>
          <ac:spMkLst>
            <pc:docMk/>
            <pc:sldMk cId="4051685462" sldId="304"/>
            <ac:spMk id="25" creationId="{C44EC268-D9EE-4194-9A9A-086610FFC5DB}"/>
          </ac:spMkLst>
        </pc:spChg>
      </pc:sldChg>
      <pc:sldChg chg="delSp modSp delAnim">
        <pc:chgData name="Konstantina Chouta" userId="7b453ea0577f0fac" providerId="Windows Live" clId="Web-{4C3E8BC7-0C56-4D80-902C-15FE8EA4AFF8}" dt="2020-10-21T13:21:10.400" v="43" actId="20577"/>
        <pc:sldMkLst>
          <pc:docMk/>
          <pc:sldMk cId="2247360245" sldId="305"/>
        </pc:sldMkLst>
        <pc:spChg chg="del">
          <ac:chgData name="Konstantina Chouta" userId="7b453ea0577f0fac" providerId="Windows Live" clId="Web-{4C3E8BC7-0C56-4D80-902C-15FE8EA4AFF8}" dt="2020-10-21T13:20:17.978" v="0"/>
          <ac:spMkLst>
            <pc:docMk/>
            <pc:sldMk cId="2247360245" sldId="305"/>
            <ac:spMk id="2" creationId="{370C61EC-83A9-4BC8-9C99-41E8904D82BD}"/>
          </ac:spMkLst>
        </pc:spChg>
        <pc:spChg chg="del">
          <ac:chgData name="Konstantina Chouta" userId="7b453ea0577f0fac" providerId="Windows Live" clId="Web-{4C3E8BC7-0C56-4D80-902C-15FE8EA4AFF8}" dt="2020-10-21T13:20:19.322" v="1"/>
          <ac:spMkLst>
            <pc:docMk/>
            <pc:sldMk cId="2247360245" sldId="305"/>
            <ac:spMk id="3" creationId="{7E90FC83-8996-4F1E-9585-49DC87DFF10B}"/>
          </ac:spMkLst>
        </pc:spChg>
        <pc:spChg chg="mod">
          <ac:chgData name="Konstantina Chouta" userId="7b453ea0577f0fac" providerId="Windows Live" clId="Web-{4C3E8BC7-0C56-4D80-902C-15FE8EA4AFF8}" dt="2020-10-21T13:21:10.400" v="43" actId="20577"/>
          <ac:spMkLst>
            <pc:docMk/>
            <pc:sldMk cId="2247360245" sldId="305"/>
            <ac:spMk id="4" creationId="{46BE26FD-DFAC-416E-8463-B1CE19ACCA56}"/>
          </ac:spMkLst>
        </pc:spChg>
      </pc:sldChg>
    </pc:docChg>
  </pc:docChgLst>
  <pc:docChgLst>
    <pc:chgData name="Konstantina Chouta" userId="7b453ea0577f0fac" providerId="Windows Live" clId="Web-{63DF79D2-A31D-43A5-B1E3-5F9DD1DF2FB5}"/>
    <pc:docChg chg="delSld modSld">
      <pc:chgData name="Konstantina Chouta" userId="7b453ea0577f0fac" providerId="Windows Live" clId="Web-{63DF79D2-A31D-43A5-B1E3-5F9DD1DF2FB5}" dt="2020-10-21T12:58:04.877" v="19"/>
      <pc:docMkLst>
        <pc:docMk/>
      </pc:docMkLst>
      <pc:sldChg chg="modNotes">
        <pc:chgData name="Konstantina Chouta" userId="7b453ea0577f0fac" providerId="Windows Live" clId="Web-{63DF79D2-A31D-43A5-B1E3-5F9DD1DF2FB5}" dt="2020-10-21T12:57:00.735" v="0"/>
        <pc:sldMkLst>
          <pc:docMk/>
          <pc:sldMk cId="2753725376" sldId="257"/>
        </pc:sldMkLst>
      </pc:sldChg>
      <pc:sldChg chg="modNotes">
        <pc:chgData name="Konstantina Chouta" userId="7b453ea0577f0fac" providerId="Windows Live" clId="Web-{63DF79D2-A31D-43A5-B1E3-5F9DD1DF2FB5}" dt="2020-10-21T12:57:08.938" v="2"/>
        <pc:sldMkLst>
          <pc:docMk/>
          <pc:sldMk cId="1493265679" sldId="258"/>
        </pc:sldMkLst>
      </pc:sldChg>
      <pc:sldChg chg="modNotes">
        <pc:chgData name="Konstantina Chouta" userId="7b453ea0577f0fac" providerId="Windows Live" clId="Web-{63DF79D2-A31D-43A5-B1E3-5F9DD1DF2FB5}" dt="2020-10-21T12:57:27.392" v="7"/>
        <pc:sldMkLst>
          <pc:docMk/>
          <pc:sldMk cId="644964264" sldId="261"/>
        </pc:sldMkLst>
      </pc:sldChg>
      <pc:sldChg chg="modNotes">
        <pc:chgData name="Konstantina Chouta" userId="7b453ea0577f0fac" providerId="Windows Live" clId="Web-{63DF79D2-A31D-43A5-B1E3-5F9DD1DF2FB5}" dt="2020-10-21T12:57:21.423" v="6"/>
        <pc:sldMkLst>
          <pc:docMk/>
          <pc:sldMk cId="1024213039" sldId="263"/>
        </pc:sldMkLst>
      </pc:sldChg>
      <pc:sldChg chg="modNotes">
        <pc:chgData name="Konstantina Chouta" userId="7b453ea0577f0fac" providerId="Windows Live" clId="Web-{63DF79D2-A31D-43A5-B1E3-5F9DD1DF2FB5}" dt="2020-10-21T12:57:18.563" v="5"/>
        <pc:sldMkLst>
          <pc:docMk/>
          <pc:sldMk cId="1598910669" sldId="265"/>
        </pc:sldMkLst>
      </pc:sldChg>
      <pc:sldChg chg="modNotes">
        <pc:chgData name="Konstantina Chouta" userId="7b453ea0577f0fac" providerId="Windows Live" clId="Web-{63DF79D2-A31D-43A5-B1E3-5F9DD1DF2FB5}" dt="2020-10-21T12:57:14.157" v="4"/>
        <pc:sldMkLst>
          <pc:docMk/>
          <pc:sldMk cId="1895355522" sldId="266"/>
        </pc:sldMkLst>
      </pc:sldChg>
      <pc:sldChg chg="modNotes">
        <pc:chgData name="Konstantina Chouta" userId="7b453ea0577f0fac" providerId="Windows Live" clId="Web-{63DF79D2-A31D-43A5-B1E3-5F9DD1DF2FB5}" dt="2020-10-21T12:58:04.877" v="19"/>
        <pc:sldMkLst>
          <pc:docMk/>
          <pc:sldMk cId="2971977332" sldId="269"/>
        </pc:sldMkLst>
      </pc:sldChg>
      <pc:sldChg chg="modNotes">
        <pc:chgData name="Konstantina Chouta" userId="7b453ea0577f0fac" providerId="Windows Live" clId="Web-{63DF79D2-A31D-43A5-B1E3-5F9DD1DF2FB5}" dt="2020-10-21T12:57:11.313" v="3"/>
        <pc:sldMkLst>
          <pc:docMk/>
          <pc:sldMk cId="3138841768" sldId="281"/>
        </pc:sldMkLst>
      </pc:sldChg>
      <pc:sldChg chg="modNotes">
        <pc:chgData name="Konstantina Chouta" userId="7b453ea0577f0fac" providerId="Windows Live" clId="Web-{63DF79D2-A31D-43A5-B1E3-5F9DD1DF2FB5}" dt="2020-10-21T12:57:39.704" v="11"/>
        <pc:sldMkLst>
          <pc:docMk/>
          <pc:sldMk cId="3041548657" sldId="283"/>
        </pc:sldMkLst>
      </pc:sldChg>
      <pc:sldChg chg="modNotes">
        <pc:chgData name="Konstantina Chouta" userId="7b453ea0577f0fac" providerId="Windows Live" clId="Web-{63DF79D2-A31D-43A5-B1E3-5F9DD1DF2FB5}" dt="2020-10-21T12:57:54.752" v="16"/>
        <pc:sldMkLst>
          <pc:docMk/>
          <pc:sldMk cId="3724302497" sldId="287"/>
        </pc:sldMkLst>
      </pc:sldChg>
      <pc:sldChg chg="modNotes">
        <pc:chgData name="Konstantina Chouta" userId="7b453ea0577f0fac" providerId="Windows Live" clId="Web-{63DF79D2-A31D-43A5-B1E3-5F9DD1DF2FB5}" dt="2020-10-21T12:57:57.611" v="17"/>
        <pc:sldMkLst>
          <pc:docMk/>
          <pc:sldMk cId="4091233635" sldId="288"/>
        </pc:sldMkLst>
      </pc:sldChg>
      <pc:sldChg chg="del">
        <pc:chgData name="Konstantina Chouta" userId="7b453ea0577f0fac" providerId="Windows Live" clId="Web-{63DF79D2-A31D-43A5-B1E3-5F9DD1DF2FB5}" dt="2020-10-21T12:58:01.502" v="18"/>
        <pc:sldMkLst>
          <pc:docMk/>
          <pc:sldMk cId="694757533" sldId="290"/>
        </pc:sldMkLst>
      </pc:sldChg>
      <pc:sldChg chg="modNotes">
        <pc:chgData name="Konstantina Chouta" userId="7b453ea0577f0fac" providerId="Windows Live" clId="Web-{63DF79D2-A31D-43A5-B1E3-5F9DD1DF2FB5}" dt="2020-10-21T12:57:51.533" v="15"/>
        <pc:sldMkLst>
          <pc:docMk/>
          <pc:sldMk cId="851146743" sldId="291"/>
        </pc:sldMkLst>
      </pc:sldChg>
      <pc:sldChg chg="modNotes">
        <pc:chgData name="Konstantina Chouta" userId="7b453ea0577f0fac" providerId="Windows Live" clId="Web-{63DF79D2-A31D-43A5-B1E3-5F9DD1DF2FB5}" dt="2020-10-21T12:57:30.376" v="8"/>
        <pc:sldMkLst>
          <pc:docMk/>
          <pc:sldMk cId="2558192785" sldId="292"/>
        </pc:sldMkLst>
      </pc:sldChg>
      <pc:sldChg chg="modNotes">
        <pc:chgData name="Konstantina Chouta" userId="7b453ea0577f0fac" providerId="Windows Live" clId="Web-{63DF79D2-A31D-43A5-B1E3-5F9DD1DF2FB5}" dt="2020-10-21T12:57:36.626" v="10"/>
        <pc:sldMkLst>
          <pc:docMk/>
          <pc:sldMk cId="3696534871" sldId="293"/>
        </pc:sldMkLst>
      </pc:sldChg>
      <pc:sldChg chg="modNotes">
        <pc:chgData name="Konstantina Chouta" userId="7b453ea0577f0fac" providerId="Windows Live" clId="Web-{63DF79D2-A31D-43A5-B1E3-5F9DD1DF2FB5}" dt="2020-10-21T12:57:04.141" v="1"/>
        <pc:sldMkLst>
          <pc:docMk/>
          <pc:sldMk cId="2528645362" sldId="294"/>
        </pc:sldMkLst>
      </pc:sldChg>
      <pc:sldChg chg="modNotes">
        <pc:chgData name="Konstantina Chouta" userId="7b453ea0577f0fac" providerId="Windows Live" clId="Web-{63DF79D2-A31D-43A5-B1E3-5F9DD1DF2FB5}" dt="2020-10-21T12:57:46.001" v="13"/>
        <pc:sldMkLst>
          <pc:docMk/>
          <pc:sldMk cId="808926280" sldId="300"/>
        </pc:sldMkLst>
      </pc:sldChg>
      <pc:sldChg chg="modNotes">
        <pc:chgData name="Konstantina Chouta" userId="7b453ea0577f0fac" providerId="Windows Live" clId="Web-{63DF79D2-A31D-43A5-B1E3-5F9DD1DF2FB5}" dt="2020-10-21T12:57:33.439" v="9"/>
        <pc:sldMkLst>
          <pc:docMk/>
          <pc:sldMk cId="1118994041" sldId="303"/>
        </pc:sldMkLst>
      </pc:sldChg>
      <pc:sldChg chg="modNotes">
        <pc:chgData name="Konstantina Chouta" userId="7b453ea0577f0fac" providerId="Windows Live" clId="Web-{63DF79D2-A31D-43A5-B1E3-5F9DD1DF2FB5}" dt="2020-10-21T12:57:48.830" v="14"/>
        <pc:sldMkLst>
          <pc:docMk/>
          <pc:sldMk cId="4051685462" sldId="304"/>
        </pc:sldMkLst>
      </pc:sldChg>
      <pc:sldChg chg="modNotes">
        <pc:chgData name="Konstantina Chouta" userId="7b453ea0577f0fac" providerId="Windows Live" clId="Web-{63DF79D2-A31D-43A5-B1E3-5F9DD1DF2FB5}" dt="2020-10-21T12:57:42.345" v="12"/>
        <pc:sldMkLst>
          <pc:docMk/>
          <pc:sldMk cId="2247360245"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8662-76EA-4D2E-BBEE-FEC470FB3EE2}" type="datetimeFigureOut">
              <a:rPr lang="en-GB" smtClean="0"/>
              <a:t>21/10/2020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B26EE-13D7-4DF2-B20B-4CBA130964AF}" type="slidenum">
              <a:rPr lang="en-GB" smtClean="0"/>
              <a:t>‹#›</a:t>
            </a:fld>
            <a:endParaRPr lang="en-GB"/>
          </a:p>
        </p:txBody>
      </p:sp>
    </p:spTree>
    <p:extLst>
      <p:ext uri="{BB962C8B-B14F-4D97-AF65-F5344CB8AC3E}">
        <p14:creationId xmlns:p14="http://schemas.microsoft.com/office/powerpoint/2010/main" val="221635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2</a:t>
            </a:fld>
            <a:endParaRPr lang="en-GB"/>
          </a:p>
        </p:txBody>
      </p:sp>
    </p:spTree>
    <p:extLst>
      <p:ext uri="{BB962C8B-B14F-4D97-AF65-F5344CB8AC3E}">
        <p14:creationId xmlns:p14="http://schemas.microsoft.com/office/powerpoint/2010/main" val="77534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B26EE-13D7-4DF2-B20B-4CBA130964AF}" type="slidenum">
              <a:rPr lang="en-GB" smtClean="0"/>
              <a:t>13</a:t>
            </a:fld>
            <a:endParaRPr lang="en-GB"/>
          </a:p>
        </p:txBody>
      </p:sp>
    </p:spTree>
    <p:extLst>
      <p:ext uri="{BB962C8B-B14F-4D97-AF65-F5344CB8AC3E}">
        <p14:creationId xmlns:p14="http://schemas.microsoft.com/office/powerpoint/2010/main" val="1223513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A"/>
              </a:solidFill>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14</a:t>
            </a:fld>
            <a:endParaRPr lang="en-GB"/>
          </a:p>
        </p:txBody>
      </p:sp>
    </p:spTree>
    <p:extLst>
      <p:ext uri="{BB962C8B-B14F-4D97-AF65-F5344CB8AC3E}">
        <p14:creationId xmlns:p14="http://schemas.microsoft.com/office/powerpoint/2010/main" val="76005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latin typeface="Times New Roman"/>
              <a:cs typeface="Times New Roman"/>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15</a:t>
            </a:fld>
            <a:endParaRPr lang="en-GB"/>
          </a:p>
        </p:txBody>
      </p:sp>
    </p:spTree>
    <p:extLst>
      <p:ext uri="{BB962C8B-B14F-4D97-AF65-F5344CB8AC3E}">
        <p14:creationId xmlns:p14="http://schemas.microsoft.com/office/powerpoint/2010/main" val="1711568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solidFill>
                <a:srgbClr val="00000A"/>
              </a:solidFill>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16</a:t>
            </a:fld>
            <a:endParaRPr lang="en-GB"/>
          </a:p>
        </p:txBody>
      </p:sp>
    </p:spTree>
    <p:extLst>
      <p:ext uri="{BB962C8B-B14F-4D97-AF65-F5344CB8AC3E}">
        <p14:creationId xmlns:p14="http://schemas.microsoft.com/office/powerpoint/2010/main" val="491118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solidFill>
                <a:srgbClr val="00000A"/>
              </a:solidFill>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17</a:t>
            </a:fld>
            <a:endParaRPr lang="en-GB"/>
          </a:p>
        </p:txBody>
      </p:sp>
    </p:spTree>
    <p:extLst>
      <p:ext uri="{BB962C8B-B14F-4D97-AF65-F5344CB8AC3E}">
        <p14:creationId xmlns:p14="http://schemas.microsoft.com/office/powerpoint/2010/main" val="1040195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solidFill>
                <a:srgbClr val="00000A"/>
              </a:solidFill>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18</a:t>
            </a:fld>
            <a:endParaRPr lang="en-GB"/>
          </a:p>
        </p:txBody>
      </p:sp>
    </p:spTree>
    <p:extLst>
      <p:ext uri="{BB962C8B-B14F-4D97-AF65-F5344CB8AC3E}">
        <p14:creationId xmlns:p14="http://schemas.microsoft.com/office/powerpoint/2010/main" val="2665116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19</a:t>
            </a:fld>
            <a:endParaRPr lang="en-GB"/>
          </a:p>
        </p:txBody>
      </p:sp>
    </p:spTree>
    <p:extLst>
      <p:ext uri="{BB962C8B-B14F-4D97-AF65-F5344CB8AC3E}">
        <p14:creationId xmlns:p14="http://schemas.microsoft.com/office/powerpoint/2010/main" val="289942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A"/>
              </a:solidFill>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21</a:t>
            </a:fld>
            <a:endParaRPr lang="en-GB"/>
          </a:p>
        </p:txBody>
      </p:sp>
    </p:spTree>
    <p:extLst>
      <p:ext uri="{BB962C8B-B14F-4D97-AF65-F5344CB8AC3E}">
        <p14:creationId xmlns:p14="http://schemas.microsoft.com/office/powerpoint/2010/main" val="2676317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A"/>
              </a:solidFill>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22</a:t>
            </a:fld>
            <a:endParaRPr lang="en-GB"/>
          </a:p>
        </p:txBody>
      </p:sp>
    </p:spTree>
    <p:extLst>
      <p:ext uri="{BB962C8B-B14F-4D97-AF65-F5344CB8AC3E}">
        <p14:creationId xmlns:p14="http://schemas.microsoft.com/office/powerpoint/2010/main" val="544531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24</a:t>
            </a:fld>
            <a:endParaRPr lang="en-GB"/>
          </a:p>
        </p:txBody>
      </p:sp>
    </p:spTree>
    <p:extLst>
      <p:ext uri="{BB962C8B-B14F-4D97-AF65-F5344CB8AC3E}">
        <p14:creationId xmlns:p14="http://schemas.microsoft.com/office/powerpoint/2010/main" val="240460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A"/>
              </a:solidFill>
              <a:effectLst/>
              <a:latin typeface="LM Roman 10" panose="00000500000000000000" pitchFamily="50"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4</a:t>
            </a:fld>
            <a:endParaRPr lang="en-GB"/>
          </a:p>
        </p:txBody>
      </p:sp>
    </p:spTree>
    <p:extLst>
      <p:ext uri="{BB962C8B-B14F-4D97-AF65-F5344CB8AC3E}">
        <p14:creationId xmlns:p14="http://schemas.microsoft.com/office/powerpoint/2010/main" val="60691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A"/>
              </a:solidFill>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5</a:t>
            </a:fld>
            <a:endParaRPr lang="en-GB"/>
          </a:p>
        </p:txBody>
      </p:sp>
    </p:spTree>
    <p:extLst>
      <p:ext uri="{BB962C8B-B14F-4D97-AF65-F5344CB8AC3E}">
        <p14:creationId xmlns:p14="http://schemas.microsoft.com/office/powerpoint/2010/main" val="253680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6</a:t>
            </a:fld>
            <a:endParaRPr lang="en-GB"/>
          </a:p>
        </p:txBody>
      </p:sp>
    </p:spTree>
    <p:extLst>
      <p:ext uri="{BB962C8B-B14F-4D97-AF65-F5344CB8AC3E}">
        <p14:creationId xmlns:p14="http://schemas.microsoft.com/office/powerpoint/2010/main" val="2369436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7</a:t>
            </a:fld>
            <a:endParaRPr lang="en-GB"/>
          </a:p>
        </p:txBody>
      </p:sp>
    </p:spTree>
    <p:extLst>
      <p:ext uri="{BB962C8B-B14F-4D97-AF65-F5344CB8AC3E}">
        <p14:creationId xmlns:p14="http://schemas.microsoft.com/office/powerpoint/2010/main" val="100657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A"/>
              </a:solidFill>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9</a:t>
            </a:fld>
            <a:endParaRPr lang="en-GB"/>
          </a:p>
        </p:txBody>
      </p:sp>
    </p:spTree>
    <p:extLst>
      <p:ext uri="{BB962C8B-B14F-4D97-AF65-F5344CB8AC3E}">
        <p14:creationId xmlns:p14="http://schemas.microsoft.com/office/powerpoint/2010/main" val="267532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10</a:t>
            </a:fld>
            <a:endParaRPr lang="en-GB"/>
          </a:p>
        </p:txBody>
      </p:sp>
    </p:spTree>
    <p:extLst>
      <p:ext uri="{BB962C8B-B14F-4D97-AF65-F5344CB8AC3E}">
        <p14:creationId xmlns:p14="http://schemas.microsoft.com/office/powerpoint/2010/main" val="202324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cs typeface="Calibri"/>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11</a:t>
            </a:fld>
            <a:endParaRPr lang="en-GB"/>
          </a:p>
        </p:txBody>
      </p:sp>
    </p:spTree>
    <p:extLst>
      <p:ext uri="{BB962C8B-B14F-4D97-AF65-F5344CB8AC3E}">
        <p14:creationId xmlns:p14="http://schemas.microsoft.com/office/powerpoint/2010/main" val="241975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rgbClr val="00000A"/>
              </a:solidFill>
              <a:effectLst/>
              <a:latin typeface="LM Roman 10" panose="00000500000000000000" pitchFamily="50" charset="0"/>
              <a:ea typeface="Droid Sans Fallback"/>
              <a:cs typeface="FreeSans"/>
            </a:endParaRPr>
          </a:p>
        </p:txBody>
      </p:sp>
      <p:sp>
        <p:nvSpPr>
          <p:cNvPr id="4" name="Slide Number Placeholder 3"/>
          <p:cNvSpPr>
            <a:spLocks noGrp="1"/>
          </p:cNvSpPr>
          <p:nvPr>
            <p:ph type="sldNum" sz="quarter" idx="5"/>
          </p:nvPr>
        </p:nvSpPr>
        <p:spPr/>
        <p:txBody>
          <a:bodyPr/>
          <a:lstStyle/>
          <a:p>
            <a:fld id="{2B0B26EE-13D7-4DF2-B20B-4CBA130964AF}" type="slidenum">
              <a:rPr lang="en-GB" smtClean="0"/>
              <a:t>12</a:t>
            </a:fld>
            <a:endParaRPr lang="en-GB"/>
          </a:p>
        </p:txBody>
      </p:sp>
    </p:spTree>
    <p:extLst>
      <p:ext uri="{BB962C8B-B14F-4D97-AF65-F5344CB8AC3E}">
        <p14:creationId xmlns:p14="http://schemas.microsoft.com/office/powerpoint/2010/main" val="261009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21/10/2020</a:t>
            </a:r>
            <a:endParaRPr lang="en-GB"/>
          </a:p>
        </p:txBody>
      </p:sp>
      <p:sp>
        <p:nvSpPr>
          <p:cNvPr id="5" name="Footer Placeholder 4"/>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p:cNvSpPr>
            <a:spLocks noGrp="1"/>
          </p:cNvSpPr>
          <p:nvPr>
            <p:ph type="sldNum" sz="quarter" idx="12"/>
          </p:nvPr>
        </p:nvSpPr>
        <p:spPr/>
        <p:txBody>
          <a:bodyPr/>
          <a:lstStyle/>
          <a:p>
            <a:fld id="{A5E03A58-9CCB-4F8E-9A27-12AD5A8945A7}"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599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21/10/2020</a:t>
            </a:r>
            <a:endParaRPr lang="en-GB"/>
          </a:p>
        </p:txBody>
      </p:sp>
      <p:sp>
        <p:nvSpPr>
          <p:cNvPr id="5" name="Footer Placeholder 4"/>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859408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21/10/2020</a:t>
            </a:r>
            <a:endParaRPr lang="en-GB"/>
          </a:p>
        </p:txBody>
      </p:sp>
      <p:sp>
        <p:nvSpPr>
          <p:cNvPr id="5" name="Footer Placeholder 4"/>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271658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21/10/2020</a:t>
            </a:r>
            <a:endParaRPr lang="en-GB"/>
          </a:p>
        </p:txBody>
      </p:sp>
      <p:sp>
        <p:nvSpPr>
          <p:cNvPr id="5" name="Footer Placeholder 4"/>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219898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21/10/2020</a:t>
            </a:r>
            <a:endParaRPr lang="en-GB"/>
          </a:p>
        </p:txBody>
      </p:sp>
      <p:sp>
        <p:nvSpPr>
          <p:cNvPr id="5" name="Footer Placeholder 4"/>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p:cNvSpPr>
            <a:spLocks noGrp="1"/>
          </p:cNvSpPr>
          <p:nvPr>
            <p:ph type="sldNum" sz="quarter" idx="12"/>
          </p:nvPr>
        </p:nvSpPr>
        <p:spPr/>
        <p:txBody>
          <a:bodyPr/>
          <a:lstStyle/>
          <a:p>
            <a:fld id="{A5E03A58-9CCB-4F8E-9A27-12AD5A8945A7}"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69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21/10/2020</a:t>
            </a:r>
            <a:endParaRPr lang="en-GB"/>
          </a:p>
        </p:txBody>
      </p:sp>
      <p:sp>
        <p:nvSpPr>
          <p:cNvPr id="6" name="Footer Placeholder 5"/>
          <p:cNvSpPr>
            <a:spLocks noGrp="1"/>
          </p:cNvSpPr>
          <p:nvPr>
            <p:ph type="ftr" sz="quarter" idx="11"/>
          </p:nvPr>
        </p:nvSpPr>
        <p:spPr/>
        <p:txBody>
          <a:bodyPr/>
          <a:lstStyle/>
          <a:p>
            <a:r>
              <a:rPr lang="en-GB"/>
              <a:t>IMPACT ASSESSMENT OF SAND AND DUST STORMS ON KEY SOCIO-ECONOMIC SECTORS: AVIATION</a:t>
            </a:r>
          </a:p>
        </p:txBody>
      </p:sp>
      <p:sp>
        <p:nvSpPr>
          <p:cNvPr id="7" name="Slide Number Placeholder 6"/>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2488596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21/10/2020</a:t>
            </a:r>
            <a:endParaRPr lang="en-GB"/>
          </a:p>
        </p:txBody>
      </p:sp>
      <p:sp>
        <p:nvSpPr>
          <p:cNvPr id="8" name="Footer Placeholder 7"/>
          <p:cNvSpPr>
            <a:spLocks noGrp="1"/>
          </p:cNvSpPr>
          <p:nvPr>
            <p:ph type="ftr" sz="quarter" idx="11"/>
          </p:nvPr>
        </p:nvSpPr>
        <p:spPr/>
        <p:txBody>
          <a:bodyPr/>
          <a:lstStyle/>
          <a:p>
            <a:r>
              <a:rPr lang="en-GB"/>
              <a:t>IMPACT ASSESSMENT OF SAND AND DUST STORMS ON KEY SOCIO-ECONOMIC SECTORS: AVIATION</a:t>
            </a:r>
          </a:p>
        </p:txBody>
      </p:sp>
      <p:sp>
        <p:nvSpPr>
          <p:cNvPr id="9" name="Slide Number Placeholder 8"/>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371457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21/10/2020</a:t>
            </a:r>
            <a:endParaRPr lang="en-GB"/>
          </a:p>
        </p:txBody>
      </p:sp>
      <p:sp>
        <p:nvSpPr>
          <p:cNvPr id="4" name="Footer Placeholder 3"/>
          <p:cNvSpPr>
            <a:spLocks noGrp="1"/>
          </p:cNvSpPr>
          <p:nvPr>
            <p:ph type="ftr" sz="quarter" idx="11"/>
          </p:nvPr>
        </p:nvSpPr>
        <p:spPr/>
        <p:txBody>
          <a:bodyPr/>
          <a:lstStyle/>
          <a:p>
            <a:r>
              <a:rPr lang="en-GB"/>
              <a:t>IMPACT ASSESSMENT OF SAND AND DUST STORMS ON KEY SOCIO-ECONOMIC SECTORS: AVIATION</a:t>
            </a:r>
          </a:p>
        </p:txBody>
      </p:sp>
      <p:sp>
        <p:nvSpPr>
          <p:cNvPr id="5" name="Slide Number Placeholder 4"/>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140645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21/10/2020</a:t>
            </a:r>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GB"/>
              <a:t>IMPACT ASSESSMENT OF SAND AND DUST STORMS ON KEY SOCIO-ECONOMIC SECTORS: AVIATION</a:t>
            </a:r>
          </a:p>
        </p:txBody>
      </p:sp>
      <p:sp>
        <p:nvSpPr>
          <p:cNvPr id="9" name="Slide Number Placeholder 8"/>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149381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21/10/2020</a:t>
            </a:r>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GB"/>
              <a:t>IMPACT ASSESSMENT OF SAND AND DUST STORMS ON KEY SOCIO-ECONOMIC SECTORS: AVIATION</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5E03A58-9CCB-4F8E-9A27-12AD5A8945A7}" type="slidenum">
              <a:rPr lang="en-GB" smtClean="0"/>
              <a:t>‹#›</a:t>
            </a:fld>
            <a:endParaRPr lang="en-GB"/>
          </a:p>
        </p:txBody>
      </p:sp>
    </p:spTree>
    <p:extLst>
      <p:ext uri="{BB962C8B-B14F-4D97-AF65-F5344CB8AC3E}">
        <p14:creationId xmlns:p14="http://schemas.microsoft.com/office/powerpoint/2010/main" val="254540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21/10/2020</a:t>
            </a:r>
            <a:endParaRPr lang="en-GB"/>
          </a:p>
        </p:txBody>
      </p:sp>
      <p:sp>
        <p:nvSpPr>
          <p:cNvPr id="6" name="Footer Placeholder 5"/>
          <p:cNvSpPr>
            <a:spLocks noGrp="1"/>
          </p:cNvSpPr>
          <p:nvPr>
            <p:ph type="ftr" sz="quarter" idx="11"/>
          </p:nvPr>
        </p:nvSpPr>
        <p:spPr/>
        <p:txBody>
          <a:bodyPr/>
          <a:lstStyle/>
          <a:p>
            <a:r>
              <a:rPr lang="en-GB"/>
              <a:t>IMPACT ASSESSMENT OF SAND AND DUST STORMS ON KEY SOCIO-ECONOMIC SECTORS: AVIATION</a:t>
            </a:r>
          </a:p>
        </p:txBody>
      </p:sp>
      <p:sp>
        <p:nvSpPr>
          <p:cNvPr id="7" name="Slide Number Placeholder 6"/>
          <p:cNvSpPr>
            <a:spLocks noGrp="1"/>
          </p:cNvSpPr>
          <p:nvPr>
            <p:ph type="sldNum" sz="quarter" idx="12"/>
          </p:nvPr>
        </p:nvSpPr>
        <p:spPr/>
        <p:txBody>
          <a:bodyPr/>
          <a:lstStyle/>
          <a:p>
            <a:fld id="{A5E03A58-9CCB-4F8E-9A27-12AD5A8945A7}" type="slidenum">
              <a:rPr lang="en-GB" smtClean="0"/>
              <a:t>‹#›</a:t>
            </a:fld>
            <a:endParaRPr lang="en-GB"/>
          </a:p>
        </p:txBody>
      </p:sp>
    </p:spTree>
    <p:extLst>
      <p:ext uri="{BB962C8B-B14F-4D97-AF65-F5344CB8AC3E}">
        <p14:creationId xmlns:p14="http://schemas.microsoft.com/office/powerpoint/2010/main" val="49969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21/10/2020</a:t>
            </a:r>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GB"/>
              <a:t>IMPACT ASSESSMENT OF SAND AND DUST STORMS ON KEY SOCIO-ECONOMIC SECTORS: AVIATION</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5E03A58-9CCB-4F8E-9A27-12AD5A8945A7}"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5423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picture containing plane, outdoor, airplane, mountain&#10;&#10;Description automatically generated">
            <a:extLst>
              <a:ext uri="{FF2B5EF4-FFF2-40B4-BE49-F238E27FC236}">
                <a16:creationId xmlns:a16="http://schemas.microsoft.com/office/drawing/2014/main" id="{5ED6A279-79BD-446E-974E-E8E86C038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4764881" cy="6353175"/>
          </a:xfrm>
          <a:prstGeom prst="rect">
            <a:avLst/>
          </a:prstGeom>
        </p:spPr>
      </p:pic>
      <p:sp>
        <p:nvSpPr>
          <p:cNvPr id="2" name="Title 1">
            <a:extLst>
              <a:ext uri="{FF2B5EF4-FFF2-40B4-BE49-F238E27FC236}">
                <a16:creationId xmlns:a16="http://schemas.microsoft.com/office/drawing/2014/main" id="{866A22CE-37F5-4022-A8CA-24CE09E6C794}"/>
              </a:ext>
            </a:extLst>
          </p:cNvPr>
          <p:cNvSpPr>
            <a:spLocks noGrp="1"/>
          </p:cNvSpPr>
          <p:nvPr>
            <p:ph type="ctrTitle" idx="4294967295"/>
          </p:nvPr>
        </p:nvSpPr>
        <p:spPr>
          <a:xfrm>
            <a:off x="5124450" y="487680"/>
            <a:ext cx="6010275" cy="2165350"/>
          </a:xfrm>
        </p:spPr>
        <p:txBody>
          <a:bodyPr vert="horz" lIns="91440" tIns="45720" rIns="91440" bIns="45720" rtlCol="0" anchor="b">
            <a:noAutofit/>
          </a:bodyPr>
          <a:lstStyle/>
          <a:p>
            <a:r>
              <a:rPr lang="en-US" sz="4400" dirty="0">
                <a:solidFill>
                  <a:schemeClr val="tx1">
                    <a:lumMod val="75000"/>
                    <a:lumOff val="25000"/>
                  </a:schemeClr>
                </a:solidFill>
                <a:latin typeface="Calibri" panose="020F0502020204030204" pitchFamily="34" charset="0"/>
                <a:cs typeface="Calibri" panose="020F0502020204030204" pitchFamily="34" charset="0"/>
              </a:rPr>
              <a:t>Impact Assessment of </a:t>
            </a:r>
            <a:br>
              <a:rPr lang="en-US" sz="4400" dirty="0">
                <a:solidFill>
                  <a:schemeClr val="tx1">
                    <a:lumMod val="75000"/>
                    <a:lumOff val="25000"/>
                  </a:schemeClr>
                </a:solidFill>
                <a:latin typeface="Calibri" panose="020F0502020204030204" pitchFamily="34" charset="0"/>
                <a:cs typeface="Calibri" panose="020F0502020204030204" pitchFamily="34" charset="0"/>
              </a:rPr>
            </a:br>
            <a:r>
              <a:rPr lang="en-US" sz="4400" dirty="0">
                <a:solidFill>
                  <a:schemeClr val="tx1">
                    <a:lumMod val="75000"/>
                    <a:lumOff val="25000"/>
                  </a:schemeClr>
                </a:solidFill>
                <a:latin typeface="Calibri" panose="020F0502020204030204" pitchFamily="34" charset="0"/>
                <a:cs typeface="Calibri" panose="020F0502020204030204" pitchFamily="34" charset="0"/>
              </a:rPr>
              <a:t>Sand and Dust Storms on </a:t>
            </a:r>
            <a:br>
              <a:rPr lang="en-US" sz="4400" dirty="0">
                <a:solidFill>
                  <a:schemeClr val="tx1">
                    <a:lumMod val="75000"/>
                    <a:lumOff val="25000"/>
                  </a:schemeClr>
                </a:solidFill>
                <a:latin typeface="Calibri" panose="020F0502020204030204" pitchFamily="34" charset="0"/>
                <a:cs typeface="Calibri" panose="020F0502020204030204" pitchFamily="34" charset="0"/>
              </a:rPr>
            </a:br>
            <a:r>
              <a:rPr lang="en-US" sz="4400" dirty="0">
                <a:solidFill>
                  <a:schemeClr val="tx1">
                    <a:lumMod val="75000"/>
                    <a:lumOff val="25000"/>
                  </a:schemeClr>
                </a:solidFill>
                <a:latin typeface="Calibri" panose="020F0502020204030204" pitchFamily="34" charset="0"/>
                <a:cs typeface="Calibri" panose="020F0502020204030204" pitchFamily="34" charset="0"/>
              </a:rPr>
              <a:t>key socio-economic sectors: Aviation</a:t>
            </a:r>
          </a:p>
        </p:txBody>
      </p:sp>
      <p:pic>
        <p:nvPicPr>
          <p:cNvPr id="5" name="Picture 4" descr="Text&#10;&#10;Description automatically generated">
            <a:extLst>
              <a:ext uri="{FF2B5EF4-FFF2-40B4-BE49-F238E27FC236}">
                <a16:creationId xmlns:a16="http://schemas.microsoft.com/office/drawing/2014/main" id="{35EB1495-BCF3-4458-AB20-A1FAFE6DB42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493766" y="5753100"/>
            <a:ext cx="3021584" cy="445683"/>
          </a:xfrm>
          <a:prstGeom prst="rect">
            <a:avLst/>
          </a:prstGeom>
          <a:noFill/>
        </p:spPr>
      </p:pic>
      <p:pic>
        <p:nvPicPr>
          <p:cNvPr id="2053" name="Picture 5" descr="Text&#10;&#10;Description automatically generated">
            <a:extLst>
              <a:ext uri="{FF2B5EF4-FFF2-40B4-BE49-F238E27FC236}">
                <a16:creationId xmlns:a16="http://schemas.microsoft.com/office/drawing/2014/main" id="{9424BA65-96FF-4C66-93AF-F36EED2E842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72968" y="5679480"/>
            <a:ext cx="2073033" cy="5212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C4EA37-A346-4810-9A0E-CE4E553482A0}"/>
              </a:ext>
            </a:extLst>
          </p:cNvPr>
          <p:cNvSpPr txBox="1"/>
          <p:nvPr/>
        </p:nvSpPr>
        <p:spPr>
          <a:xfrm>
            <a:off x="5256264" y="2750609"/>
            <a:ext cx="6421386" cy="1211791"/>
          </a:xfr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latin typeface="Calibri" panose="020F0502020204030204" pitchFamily="34" charset="0"/>
                <a:cs typeface="Calibri" panose="020F0502020204030204" pitchFamily="34" charset="0"/>
              </a:rPr>
              <a:t>Developed by: </a:t>
            </a:r>
            <a:r>
              <a:rPr lang="en-US" dirty="0">
                <a:solidFill>
                  <a:schemeClr val="tx1">
                    <a:lumMod val="75000"/>
                    <a:lumOff val="25000"/>
                  </a:schemeClr>
                </a:solidFill>
                <a:latin typeface="Calibri" panose="020F0502020204030204" pitchFamily="34" charset="0"/>
                <a:cs typeface="Calibri" panose="020F0502020204030204" pitchFamily="34" charset="0"/>
              </a:rPr>
              <a:t>Konstantina Chouta</a:t>
            </a:r>
          </a:p>
          <a:p>
            <a:pPr defTabSz="914400">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latin typeface="Calibri" panose="020F0502020204030204" pitchFamily="34" charset="0"/>
                <a:cs typeface="Calibri" panose="020F0502020204030204" pitchFamily="34" charset="0"/>
              </a:rPr>
              <a:t>Directed by: </a:t>
            </a:r>
            <a:r>
              <a:rPr lang="en-US" dirty="0">
                <a:solidFill>
                  <a:schemeClr val="tx1">
                    <a:lumMod val="75000"/>
                    <a:lumOff val="25000"/>
                  </a:schemeClr>
                </a:solidFill>
                <a:latin typeface="Calibri" panose="020F0502020204030204" pitchFamily="34" charset="0"/>
                <a:cs typeface="Calibri" panose="020F0502020204030204" pitchFamily="34" charset="0"/>
              </a:rPr>
              <a:t>María Gonçalves </a:t>
            </a:r>
            <a:r>
              <a:rPr lang="en-US" dirty="0" err="1">
                <a:solidFill>
                  <a:schemeClr val="tx1">
                    <a:lumMod val="75000"/>
                    <a:lumOff val="25000"/>
                  </a:schemeClr>
                </a:solidFill>
                <a:latin typeface="Calibri" panose="020F0502020204030204" pitchFamily="34" charset="0"/>
                <a:cs typeface="Calibri" panose="020F0502020204030204" pitchFamily="34" charset="0"/>
              </a:rPr>
              <a:t>Ageitos</a:t>
            </a:r>
            <a:r>
              <a:rPr lang="en-US" dirty="0">
                <a:solidFill>
                  <a:schemeClr val="tx1">
                    <a:lumMod val="75000"/>
                    <a:lumOff val="25000"/>
                  </a:schemeClr>
                </a:solidFill>
                <a:latin typeface="Calibri" panose="020F0502020204030204" pitchFamily="34" charset="0"/>
                <a:cs typeface="Calibri" panose="020F0502020204030204" pitchFamily="34" charset="0"/>
              </a:rPr>
              <a:t> (UPC)</a:t>
            </a:r>
          </a:p>
          <a:p>
            <a:pPr defTabSz="914400">
              <a:lnSpc>
                <a:spcPct val="90000"/>
              </a:lnSpc>
              <a:spcAft>
                <a:spcPts val="600"/>
              </a:spcAft>
              <a:buClr>
                <a:schemeClr val="accent1"/>
              </a:buClr>
              <a:buFont typeface="Calibri" panose="020F0502020204030204" pitchFamily="34" charset="0"/>
            </a:pPr>
            <a:r>
              <a:rPr lang="en-US" b="1" dirty="0">
                <a:solidFill>
                  <a:schemeClr val="tx1">
                    <a:lumMod val="75000"/>
                    <a:lumOff val="25000"/>
                  </a:schemeClr>
                </a:solidFill>
                <a:latin typeface="Calibri" panose="020F0502020204030204" pitchFamily="34" charset="0"/>
                <a:cs typeface="Calibri" panose="020F0502020204030204" pitchFamily="34" charset="0"/>
              </a:rPr>
              <a:t>Co-directed by: </a:t>
            </a:r>
            <a:r>
              <a:rPr lang="en-US" dirty="0">
                <a:solidFill>
                  <a:schemeClr val="tx1">
                    <a:lumMod val="75000"/>
                    <a:lumOff val="25000"/>
                  </a:schemeClr>
                </a:solidFill>
                <a:latin typeface="Calibri" panose="020F0502020204030204" pitchFamily="34" charset="0"/>
                <a:cs typeface="Calibri" panose="020F0502020204030204" pitchFamily="34" charset="0"/>
              </a:rPr>
              <a:t>Sara </a:t>
            </a:r>
            <a:r>
              <a:rPr lang="en-US" dirty="0" err="1">
                <a:solidFill>
                  <a:schemeClr val="tx1">
                    <a:lumMod val="75000"/>
                    <a:lumOff val="25000"/>
                  </a:schemeClr>
                </a:solidFill>
                <a:latin typeface="Calibri" panose="020F0502020204030204" pitchFamily="34" charset="0"/>
                <a:cs typeface="Calibri" panose="020F0502020204030204" pitchFamily="34" charset="0"/>
              </a:rPr>
              <a:t>Basart</a:t>
            </a:r>
            <a:r>
              <a:rPr lang="en-US" dirty="0">
                <a:solidFill>
                  <a:schemeClr val="tx1">
                    <a:lumMod val="75000"/>
                    <a:lumOff val="25000"/>
                  </a:schemeClr>
                </a:solidFill>
                <a:latin typeface="Calibri" panose="020F0502020204030204" pitchFamily="34" charset="0"/>
                <a:cs typeface="Calibri" panose="020F0502020204030204" pitchFamily="34" charset="0"/>
              </a:rPr>
              <a:t> (BSC), Isadora Christel Jiménez (BSC)</a:t>
            </a:r>
          </a:p>
          <a:p>
            <a:pPr defTabSz="914400">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5B198E7-E7F2-40ED-8F28-ED0E38BCA5EF}"/>
              </a:ext>
            </a:extLst>
          </p:cNvPr>
          <p:cNvSpPr txBox="1"/>
          <p:nvPr/>
        </p:nvSpPr>
        <p:spPr>
          <a:xfrm>
            <a:off x="4604385" y="4132897"/>
            <a:ext cx="7212330" cy="1785104"/>
          </a:xfrm>
          <a:prstGeom prst="rect">
            <a:avLst/>
          </a:prstGeom>
          <a:noFill/>
        </p:spPr>
        <p:txBody>
          <a:bodyPr wrap="square" rtlCol="0">
            <a:spAutoFit/>
          </a:bodyPr>
          <a:lstStyle/>
          <a:p>
            <a:pPr algn="ctr">
              <a:spcAft>
                <a:spcPts val="600"/>
              </a:spcAft>
            </a:pPr>
            <a:r>
              <a:rPr lang="es-ES" cap="none" dirty="0" err="1">
                <a:latin typeface="Calibri" panose="020F0502020204030204" pitchFamily="34" charset="0"/>
                <a:cs typeface="Calibri" panose="020F0502020204030204" pitchFamily="34" charset="0"/>
              </a:rPr>
              <a:t>Universitat</a:t>
            </a:r>
            <a:r>
              <a:rPr lang="es-ES" cap="none" dirty="0">
                <a:latin typeface="Calibri" panose="020F0502020204030204" pitchFamily="34" charset="0"/>
                <a:cs typeface="Calibri" panose="020F0502020204030204" pitchFamily="34" charset="0"/>
              </a:rPr>
              <a:t> </a:t>
            </a:r>
            <a:r>
              <a:rPr lang="es-ES" cap="none" dirty="0" err="1">
                <a:latin typeface="Calibri" panose="020F0502020204030204" pitchFamily="34" charset="0"/>
                <a:cs typeface="Calibri" panose="020F0502020204030204" pitchFamily="34" charset="0"/>
              </a:rPr>
              <a:t>Politècnica</a:t>
            </a:r>
            <a:r>
              <a:rPr lang="es-ES" cap="none" dirty="0">
                <a:latin typeface="Calibri" panose="020F0502020204030204" pitchFamily="34" charset="0"/>
                <a:cs typeface="Calibri" panose="020F0502020204030204" pitchFamily="34" charset="0"/>
              </a:rPr>
              <a:t> de Catalunya · </a:t>
            </a:r>
            <a:r>
              <a:rPr lang="es-ES" cap="none" dirty="0" err="1">
                <a:latin typeface="Calibri" panose="020F0502020204030204" pitchFamily="34" charset="0"/>
                <a:cs typeface="Calibri" panose="020F0502020204030204" pitchFamily="34" charset="0"/>
              </a:rPr>
              <a:t>BarcelonaTECH</a:t>
            </a:r>
            <a:r>
              <a:rPr lang="es-ES" cap="none" dirty="0">
                <a:latin typeface="Calibri" panose="020F0502020204030204" pitchFamily="34" charset="0"/>
                <a:cs typeface="Calibri" panose="020F0502020204030204" pitchFamily="34" charset="0"/>
              </a:rPr>
              <a:t> (UPC)</a:t>
            </a:r>
          </a:p>
          <a:p>
            <a:pPr algn="ctr">
              <a:spcAft>
                <a:spcPts val="600"/>
              </a:spcAft>
            </a:pPr>
            <a:r>
              <a:rPr lang="es-ES" cap="none" dirty="0" err="1">
                <a:latin typeface="Calibri" panose="020F0502020204030204" pitchFamily="34" charset="0"/>
                <a:cs typeface="Calibri" panose="020F0502020204030204" pitchFamily="34" charset="0"/>
              </a:rPr>
              <a:t>School</a:t>
            </a:r>
            <a:r>
              <a:rPr lang="es-ES" cap="none" dirty="0">
                <a:latin typeface="Calibri" panose="020F0502020204030204" pitchFamily="34" charset="0"/>
                <a:cs typeface="Calibri" panose="020F0502020204030204" pitchFamily="34" charset="0"/>
              </a:rPr>
              <a:t> </a:t>
            </a:r>
            <a:r>
              <a:rPr lang="es-ES" cap="none" dirty="0" err="1">
                <a:latin typeface="Calibri" panose="020F0502020204030204" pitchFamily="34" charset="0"/>
                <a:cs typeface="Calibri" panose="020F0502020204030204" pitchFamily="34" charset="0"/>
              </a:rPr>
              <a:t>of</a:t>
            </a:r>
            <a:r>
              <a:rPr lang="es-ES" cap="none" dirty="0">
                <a:latin typeface="Calibri" panose="020F0502020204030204" pitchFamily="34" charset="0"/>
                <a:cs typeface="Calibri" panose="020F0502020204030204" pitchFamily="34" charset="0"/>
              </a:rPr>
              <a:t> Civil </a:t>
            </a:r>
            <a:r>
              <a:rPr lang="es-ES" dirty="0" err="1">
                <a:latin typeface="Calibri" panose="020F0502020204030204" pitchFamily="34" charset="0"/>
                <a:cs typeface="Calibri" panose="020F0502020204030204" pitchFamily="34" charset="0"/>
              </a:rPr>
              <a:t>E</a:t>
            </a:r>
            <a:r>
              <a:rPr lang="es-ES" cap="none" dirty="0" err="1">
                <a:latin typeface="Calibri" panose="020F0502020204030204" pitchFamily="34" charset="0"/>
                <a:cs typeface="Calibri" panose="020F0502020204030204" pitchFamily="34" charset="0"/>
              </a:rPr>
              <a:t>ngineering</a:t>
            </a:r>
            <a:endParaRPr lang="es-ES" cap="none" dirty="0">
              <a:latin typeface="Calibri" panose="020F0502020204030204" pitchFamily="34" charset="0"/>
              <a:cs typeface="Calibri" panose="020F0502020204030204" pitchFamily="34" charset="0"/>
            </a:endParaRPr>
          </a:p>
          <a:p>
            <a:pPr algn="ctr">
              <a:spcAft>
                <a:spcPts val="600"/>
              </a:spcAft>
            </a:pPr>
            <a:r>
              <a:rPr lang="es-ES" cap="none" dirty="0" err="1">
                <a:latin typeface="Calibri" panose="020F0502020204030204" pitchFamily="34" charset="0"/>
                <a:cs typeface="Calibri" panose="020F0502020204030204" pitchFamily="34" charset="0"/>
              </a:rPr>
              <a:t>October</a:t>
            </a:r>
            <a:r>
              <a:rPr lang="es-ES" cap="none" dirty="0">
                <a:latin typeface="Calibri" panose="020F0502020204030204" pitchFamily="34" charset="0"/>
                <a:cs typeface="Calibri" panose="020F0502020204030204" pitchFamily="34" charset="0"/>
              </a:rPr>
              <a:t> 2020</a:t>
            </a:r>
          </a:p>
          <a:p>
            <a:pPr>
              <a:spcAft>
                <a:spcPts val="600"/>
              </a:spcAft>
            </a:pPr>
            <a:endParaRPr lang="en-GB" dirty="0">
              <a:latin typeface="Calibri" panose="020F0502020204030204" pitchFamily="34" charset="0"/>
              <a:cs typeface="Calibri" panose="020F0502020204030204" pitchFamily="34" charset="0"/>
            </a:endParaRPr>
          </a:p>
          <a:p>
            <a:pPr>
              <a:spcAft>
                <a:spcPts val="600"/>
              </a:spcAft>
            </a:pPr>
            <a:endParaRPr lang="en-GB"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4DCFBFB2-818E-46BA-A053-F9DFF198FB54}"/>
              </a:ext>
            </a:extLst>
          </p:cNvPr>
          <p:cNvSpPr/>
          <p:nvPr/>
        </p:nvSpPr>
        <p:spPr>
          <a:xfrm>
            <a:off x="5210175" y="3869056"/>
            <a:ext cx="6115050" cy="4571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solidFill>
                <a:srgbClr val="DE815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316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10</a:t>
            </a:fld>
            <a:endParaRPr lang="en-GB">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DB9E4B4-7816-4D39-BF5E-070649245056}"/>
              </a:ext>
            </a:extLst>
          </p:cNvPr>
          <p:cNvSpPr txBox="1"/>
          <p:nvPr/>
        </p:nvSpPr>
        <p:spPr>
          <a:xfrm>
            <a:off x="7040387" y="2681948"/>
            <a:ext cx="3043003" cy="369862"/>
          </a:xfrm>
          <a:prstGeom prst="rect">
            <a:avLst/>
          </a:prstGeom>
          <a:noFill/>
          <a:ln w="19050">
            <a:solidFill>
              <a:srgbClr val="DE8158"/>
            </a:solidFill>
          </a:ln>
        </p:spPr>
        <p:txBody>
          <a:bodyPr wrap="square" rtlCol="0" anchor="ctr">
            <a:spAutoFit/>
          </a:bodyPr>
          <a:lstStyle/>
          <a:p>
            <a:pPr algn="ctr"/>
            <a:r>
              <a:rPr lang="es-ES" b="1" dirty="0">
                <a:solidFill>
                  <a:srgbClr val="DE8158"/>
                </a:solidFill>
                <a:latin typeface="Calibri" panose="020F0502020204030204" pitchFamily="34" charset="0"/>
                <a:cs typeface="Calibri" panose="020F0502020204030204" pitchFamily="34" charset="0"/>
              </a:rPr>
              <a:t>Aerosol </a:t>
            </a:r>
            <a:r>
              <a:rPr lang="es-ES" b="1" dirty="0" err="1">
                <a:solidFill>
                  <a:srgbClr val="DE8158"/>
                </a:solidFill>
                <a:latin typeface="Calibri" panose="020F0502020204030204" pitchFamily="34" charset="0"/>
                <a:cs typeface="Calibri" panose="020F0502020204030204" pitchFamily="34" charset="0"/>
              </a:rPr>
              <a:t>ground</a:t>
            </a:r>
            <a:r>
              <a:rPr lang="es-ES" b="1" dirty="0">
                <a:solidFill>
                  <a:srgbClr val="DE8158"/>
                </a:solidFill>
                <a:latin typeface="Calibri" panose="020F0502020204030204" pitchFamily="34" charset="0"/>
                <a:cs typeface="Calibri" panose="020F0502020204030204" pitchFamily="34" charset="0"/>
              </a:rPr>
              <a:t> </a:t>
            </a:r>
            <a:r>
              <a:rPr lang="es-ES" b="1" dirty="0" err="1">
                <a:solidFill>
                  <a:srgbClr val="DE8158"/>
                </a:solidFill>
                <a:latin typeface="Calibri" panose="020F0502020204030204" pitchFamily="34" charset="0"/>
                <a:cs typeface="Calibri" panose="020F0502020204030204" pitchFamily="34" charset="0"/>
              </a:rPr>
              <a:t>networks</a:t>
            </a:r>
            <a:endParaRPr lang="es-ES" dirty="0">
              <a:latin typeface="Calibri" panose="020F0502020204030204" pitchFamily="34" charset="0"/>
              <a:cs typeface="Calibri" panose="020F0502020204030204" pitchFamily="34" charset="0"/>
            </a:endParaRPr>
          </a:p>
        </p:txBody>
      </p:sp>
      <p:pic>
        <p:nvPicPr>
          <p:cNvPr id="19" name="Picture 18" descr="Map&#10;&#10;Description automatically generated">
            <a:extLst>
              <a:ext uri="{FF2B5EF4-FFF2-40B4-BE49-F238E27FC236}">
                <a16:creationId xmlns:a16="http://schemas.microsoft.com/office/drawing/2014/main" id="{E0C7228A-A759-4D85-9ACF-86A384260A70}"/>
              </a:ext>
            </a:extLst>
          </p:cNvPr>
          <p:cNvPicPr>
            <a:picLocks noChangeAspect="1"/>
          </p:cNvPicPr>
          <p:nvPr/>
        </p:nvPicPr>
        <p:blipFill rotWithShape="1">
          <a:blip r:embed="rId3">
            <a:extLst>
              <a:ext uri="{28A0092B-C50C-407E-A947-70E740481C1C}">
                <a14:useLocalDpi xmlns:a14="http://schemas.microsoft.com/office/drawing/2010/main" val="0"/>
              </a:ext>
            </a:extLst>
          </a:blip>
          <a:srcRect l="11576" r="9242" b="3286"/>
          <a:stretch/>
        </p:blipFill>
        <p:spPr>
          <a:xfrm>
            <a:off x="1170432" y="1488186"/>
            <a:ext cx="5576273" cy="4334256"/>
          </a:xfrm>
          <a:prstGeom prst="rect">
            <a:avLst/>
          </a:prstGeom>
        </p:spPr>
      </p:pic>
      <p:sp>
        <p:nvSpPr>
          <p:cNvPr id="21" name="TextBox 20">
            <a:extLst>
              <a:ext uri="{FF2B5EF4-FFF2-40B4-BE49-F238E27FC236}">
                <a16:creationId xmlns:a16="http://schemas.microsoft.com/office/drawing/2014/main" id="{93B4F3E4-A3B6-487F-A4E1-6430558CAE5B}"/>
              </a:ext>
            </a:extLst>
          </p:cNvPr>
          <p:cNvSpPr txBox="1"/>
          <p:nvPr/>
        </p:nvSpPr>
        <p:spPr>
          <a:xfrm>
            <a:off x="7072847" y="3415913"/>
            <a:ext cx="3021371" cy="646331"/>
          </a:xfrm>
          <a:prstGeom prst="rect">
            <a:avLst/>
          </a:prstGeom>
          <a:noFill/>
          <a:ln w="19050">
            <a:solidFill>
              <a:srgbClr val="6195C3"/>
            </a:solidFill>
          </a:ln>
        </p:spPr>
        <p:txBody>
          <a:bodyPr wrap="square" rtlCol="0" anchor="ctr">
            <a:spAutoFit/>
          </a:bodyPr>
          <a:lstStyle/>
          <a:p>
            <a:pPr algn="ctr">
              <a:buSzPct val="200000"/>
            </a:pPr>
            <a:r>
              <a:rPr lang="es-ES" b="1" dirty="0" err="1">
                <a:solidFill>
                  <a:srgbClr val="6195C3"/>
                </a:solidFill>
                <a:latin typeface="Calibri" panose="020F0502020204030204" pitchFamily="34" charset="0"/>
                <a:cs typeface="Calibri" panose="020F0502020204030204" pitchFamily="34" charset="0"/>
              </a:rPr>
              <a:t>Weather</a:t>
            </a:r>
            <a:r>
              <a:rPr lang="es-ES" b="1" dirty="0">
                <a:solidFill>
                  <a:srgbClr val="6195C3"/>
                </a:solidFill>
                <a:latin typeface="Calibri" panose="020F0502020204030204" pitchFamily="34" charset="0"/>
                <a:cs typeface="Calibri" panose="020F0502020204030204" pitchFamily="34" charset="0"/>
              </a:rPr>
              <a:t> </a:t>
            </a:r>
            <a:r>
              <a:rPr lang="es-ES" b="1" dirty="0" err="1">
                <a:solidFill>
                  <a:srgbClr val="6195C3"/>
                </a:solidFill>
                <a:latin typeface="Calibri" panose="020F0502020204030204" pitchFamily="34" charset="0"/>
                <a:cs typeface="Calibri" panose="020F0502020204030204" pitchFamily="34" charset="0"/>
              </a:rPr>
              <a:t>stations</a:t>
            </a:r>
            <a:r>
              <a:rPr lang="es-ES" b="1" dirty="0">
                <a:solidFill>
                  <a:srgbClr val="6195C3"/>
                </a:solidFill>
                <a:latin typeface="Calibri" panose="020F0502020204030204" pitchFamily="34" charset="0"/>
                <a:cs typeface="Calibri" panose="020F0502020204030204" pitchFamily="34" charset="0"/>
              </a:rPr>
              <a:t> in </a:t>
            </a:r>
            <a:r>
              <a:rPr lang="es-ES" b="1" dirty="0" err="1">
                <a:solidFill>
                  <a:srgbClr val="6195C3"/>
                </a:solidFill>
                <a:latin typeface="Calibri" panose="020F0502020204030204" pitchFamily="34" charset="0"/>
                <a:cs typeface="Calibri" panose="020F0502020204030204" pitchFamily="34" charset="0"/>
              </a:rPr>
              <a:t>airports</a:t>
            </a:r>
            <a:endParaRPr lang="es-ES" b="1" dirty="0">
              <a:solidFill>
                <a:srgbClr val="6195C3"/>
              </a:solidFill>
              <a:latin typeface="Calibri" panose="020F0502020204030204" pitchFamily="34" charset="0"/>
              <a:cs typeface="Calibri" panose="020F0502020204030204" pitchFamily="34" charset="0"/>
            </a:endParaRPr>
          </a:p>
          <a:p>
            <a:pPr algn="ctr">
              <a:buSzPct val="200000"/>
            </a:pPr>
            <a:r>
              <a:rPr lang="es-ES" dirty="0" err="1">
                <a:latin typeface="Calibri" panose="020F0502020204030204" pitchFamily="34" charset="0"/>
                <a:cs typeface="Calibri" panose="020F0502020204030204" pitchFamily="34" charset="0"/>
              </a:rPr>
              <a:t>Visibility</a:t>
            </a:r>
            <a:r>
              <a:rPr lang="es-ES" dirty="0">
                <a:latin typeface="Calibri" panose="020F0502020204030204" pitchFamily="34" charset="0"/>
                <a:cs typeface="Calibri" panose="020F0502020204030204" pitchFamily="34" charset="0"/>
              </a:rPr>
              <a:t> as </a:t>
            </a:r>
            <a:r>
              <a:rPr lang="es-ES" dirty="0" err="1">
                <a:latin typeface="Calibri" panose="020F0502020204030204" pitchFamily="34" charset="0"/>
                <a:cs typeface="Calibri" panose="020F0502020204030204" pitchFamily="34" charset="0"/>
              </a:rPr>
              <a:t>an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indirect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source</a:t>
            </a:r>
            <a:endParaRPr lang="es-ES" dirty="0">
              <a:latin typeface="Calibri" panose="020F0502020204030204" pitchFamily="34" charset="0"/>
              <a:cs typeface="Calibri" panose="020F0502020204030204" pitchFamily="34" charset="0"/>
            </a:endParaRPr>
          </a:p>
        </p:txBody>
      </p:sp>
      <p:pic>
        <p:nvPicPr>
          <p:cNvPr id="25" name="Picture 24" descr="Map&#10;&#10;Description automatically generated">
            <a:extLst>
              <a:ext uri="{FF2B5EF4-FFF2-40B4-BE49-F238E27FC236}">
                <a16:creationId xmlns:a16="http://schemas.microsoft.com/office/drawing/2014/main" id="{431D3BDA-48F2-4A80-BA20-1BF680B9B7A7}"/>
              </a:ext>
            </a:extLst>
          </p:cNvPr>
          <p:cNvPicPr>
            <a:picLocks noChangeAspect="1"/>
          </p:cNvPicPr>
          <p:nvPr/>
        </p:nvPicPr>
        <p:blipFill rotWithShape="1">
          <a:blip r:embed="rId4">
            <a:extLst>
              <a:ext uri="{28A0092B-C50C-407E-A947-70E740481C1C}">
                <a14:useLocalDpi xmlns:a14="http://schemas.microsoft.com/office/drawing/2010/main" val="0"/>
              </a:ext>
            </a:extLst>
          </a:blip>
          <a:srcRect l="11284" r="9289" b="3572"/>
          <a:stretch/>
        </p:blipFill>
        <p:spPr>
          <a:xfrm>
            <a:off x="1143000" y="1511768"/>
            <a:ext cx="5544002" cy="4283242"/>
          </a:xfrm>
          <a:prstGeom prst="rect">
            <a:avLst/>
          </a:prstGeom>
        </p:spPr>
      </p:pic>
      <p:sp>
        <p:nvSpPr>
          <p:cNvPr id="22" name="Title 1">
            <a:extLst>
              <a:ext uri="{FF2B5EF4-FFF2-40B4-BE49-F238E27FC236}">
                <a16:creationId xmlns:a16="http://schemas.microsoft.com/office/drawing/2014/main" id="{D24A20F0-2596-47E7-B51E-BACD4134BC0D}"/>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Tools: Observations</a:t>
            </a:r>
          </a:p>
        </p:txBody>
      </p:sp>
      <p:cxnSp>
        <p:nvCxnSpPr>
          <p:cNvPr id="23" name="Straight Connector 22">
            <a:extLst>
              <a:ext uri="{FF2B5EF4-FFF2-40B4-BE49-F238E27FC236}">
                <a16:creationId xmlns:a16="http://schemas.microsoft.com/office/drawing/2014/main" id="{F2359AE0-96D8-482D-AC41-D4281B14A164}"/>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41DB40A-BDD5-450C-8E74-EE489504E4B7}"/>
              </a:ext>
            </a:extLst>
          </p:cNvPr>
          <p:cNvSpPr txBox="1"/>
          <p:nvPr/>
        </p:nvSpPr>
        <p:spPr>
          <a:xfrm>
            <a:off x="6688000" y="4740915"/>
            <a:ext cx="3668111" cy="646331"/>
          </a:xfrm>
          <a:prstGeom prst="rect">
            <a:avLst/>
          </a:prstGeom>
          <a:noFill/>
          <a:ln w="19050">
            <a:noFill/>
          </a:ln>
        </p:spPr>
        <p:txBody>
          <a:bodyPr wrap="square" rtlCol="0" anchor="ctr">
            <a:spAutoFit/>
          </a:bodyPr>
          <a:lstStyle/>
          <a:p>
            <a:pPr algn="ctr">
              <a:buSzPct val="200000"/>
            </a:pPr>
            <a:r>
              <a:rPr lang="es-ES" dirty="0" err="1">
                <a:latin typeface="Calibri" panose="020F0502020204030204" pitchFamily="34" charset="0"/>
                <a:cs typeface="Calibri" panose="020F0502020204030204" pitchFamily="34" charset="0"/>
              </a:rPr>
              <a:t>Integrated</a:t>
            </a:r>
            <a:r>
              <a:rPr lang="es-ES" dirty="0">
                <a:latin typeface="Calibri" panose="020F0502020204030204" pitchFamily="34" charset="0"/>
                <a:cs typeface="Calibri" panose="020F0502020204030204" pitchFamily="34" charset="0"/>
              </a:rPr>
              <a:t> Surface </a:t>
            </a:r>
            <a:r>
              <a:rPr lang="es-ES" dirty="0" err="1">
                <a:latin typeface="Calibri" panose="020F0502020204030204" pitchFamily="34" charset="0"/>
                <a:cs typeface="Calibri" panose="020F0502020204030204" pitchFamily="34" charset="0"/>
              </a:rPr>
              <a:t>Database</a:t>
            </a:r>
            <a:r>
              <a:rPr lang="es-ES" dirty="0">
                <a:latin typeface="Calibri" panose="020F0502020204030204" pitchFamily="34" charset="0"/>
                <a:cs typeface="Calibri" panose="020F0502020204030204" pitchFamily="34" charset="0"/>
              </a:rPr>
              <a:t> </a:t>
            </a:r>
            <a:r>
              <a:rPr lang="es-ES">
                <a:latin typeface="Calibri" panose="020F0502020204030204" pitchFamily="34" charset="0"/>
                <a:cs typeface="Calibri" panose="020F0502020204030204" pitchFamily="34" charset="0"/>
              </a:rPr>
              <a:t>(NOAA) </a:t>
            </a:r>
            <a:endParaRPr lang="es-ES" dirty="0">
              <a:latin typeface="Calibri" panose="020F0502020204030204" pitchFamily="34" charset="0"/>
              <a:cs typeface="Calibri" panose="020F0502020204030204" pitchFamily="34" charset="0"/>
            </a:endParaRPr>
          </a:p>
          <a:p>
            <a:pPr algn="ctr">
              <a:buSzPct val="200000"/>
            </a:pPr>
            <a:r>
              <a:rPr lang="es-ES" dirty="0">
                <a:latin typeface="Calibri" panose="020F0502020204030204" pitchFamily="34" charset="0"/>
                <a:cs typeface="Calibri" panose="020F0502020204030204" pitchFamily="34" charset="0"/>
              </a:rPr>
              <a:t> (</a:t>
            </a:r>
            <a:r>
              <a:rPr lang="en-GB" dirty="0"/>
              <a:t>Smith et al., 2011)</a:t>
            </a:r>
            <a:endParaRPr lang="es-ES" dirty="0">
              <a:latin typeface="Calibri" panose="020F0502020204030204" pitchFamily="34" charset="0"/>
              <a:cs typeface="Calibri" panose="020F0502020204030204" pitchFamily="34" charset="0"/>
            </a:endParaRPr>
          </a:p>
        </p:txBody>
      </p:sp>
      <p:sp>
        <p:nvSpPr>
          <p:cNvPr id="5" name="Arrow: Down 4">
            <a:extLst>
              <a:ext uri="{FF2B5EF4-FFF2-40B4-BE49-F238E27FC236}">
                <a16:creationId xmlns:a16="http://schemas.microsoft.com/office/drawing/2014/main" id="{FB2A11F2-096D-498E-BFD4-F5F72E3FFD58}"/>
              </a:ext>
            </a:extLst>
          </p:cNvPr>
          <p:cNvSpPr/>
          <p:nvPr/>
        </p:nvSpPr>
        <p:spPr>
          <a:xfrm>
            <a:off x="8422776" y="4089115"/>
            <a:ext cx="287676" cy="626723"/>
          </a:xfrm>
          <a:prstGeom prst="downArrow">
            <a:avLst/>
          </a:prstGeom>
          <a:solidFill>
            <a:srgbClr val="619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421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9C31AE0-B5E4-4B3F-94B2-B9A89EE732B5}"/>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10" name="Footer Placeholder 9">
            <a:extLst>
              <a:ext uri="{FF2B5EF4-FFF2-40B4-BE49-F238E27FC236}">
                <a16:creationId xmlns:a16="http://schemas.microsoft.com/office/drawing/2014/main" id="{ABF4ED97-B924-4F8A-A2C3-8D23A428B0C8}"/>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6B47AAFB-6327-4962-8004-5D8FC1E0557A}"/>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11</a:t>
            </a:fld>
            <a:endParaRPr lang="en-GB">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3330F8B-76A4-4574-A64D-ECAF0BB3586D}"/>
              </a:ext>
            </a:extLst>
          </p:cNvPr>
          <p:cNvSpPr/>
          <p:nvPr/>
        </p:nvSpPr>
        <p:spPr>
          <a:xfrm>
            <a:off x="1279978" y="2422979"/>
            <a:ext cx="2438400" cy="712107"/>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alibri" panose="020F0502020204030204" pitchFamily="34" charset="0"/>
                <a:cs typeface="Calibri" panose="020F0502020204030204" pitchFamily="34" charset="0"/>
              </a:rPr>
              <a:t>NMMB-MONARCH</a:t>
            </a: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output</a:t>
            </a:r>
            <a:endParaRPr lang="en-GB" dirty="0">
              <a:latin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id="{B2804C55-8065-4373-9503-EE49BBC07D55}"/>
              </a:ext>
            </a:extLst>
          </p:cNvPr>
          <p:cNvSpPr/>
          <p:nvPr/>
        </p:nvSpPr>
        <p:spPr>
          <a:xfrm>
            <a:off x="4471234" y="2194562"/>
            <a:ext cx="2819400" cy="1115566"/>
          </a:xfrm>
          <a:prstGeom prst="rightArrow">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Visibility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parametrisations</a:t>
            </a:r>
            <a:endParaRPr lang="es-E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FA87643-B54B-4D8C-A3A6-58D1EDF0CADD}"/>
              </a:ext>
            </a:extLst>
          </p:cNvPr>
          <p:cNvSpPr/>
          <p:nvPr/>
        </p:nvSpPr>
        <p:spPr>
          <a:xfrm>
            <a:off x="8071148" y="2403928"/>
            <a:ext cx="2437200" cy="712800"/>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Predicted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visibility</a:t>
            </a:r>
            <a:endParaRPr lang="en-GB"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50C878C-C667-4C7B-9E9E-6CBFB1AD4AC0}"/>
              </a:ext>
            </a:extLst>
          </p:cNvPr>
          <p:cNvSpPr txBox="1"/>
          <p:nvPr/>
        </p:nvSpPr>
        <p:spPr>
          <a:xfrm>
            <a:off x="1991178" y="1835604"/>
            <a:ext cx="1104900" cy="400110"/>
          </a:xfrm>
          <a:prstGeom prst="rect">
            <a:avLst/>
          </a:prstGeom>
          <a:noFill/>
        </p:spPr>
        <p:txBody>
          <a:bodyPr wrap="square" rtlCol="0">
            <a:spAutoFit/>
          </a:bodyPr>
          <a:lstStyle/>
          <a:p>
            <a:r>
              <a:rPr lang="es-ES" sz="2000" b="1" dirty="0">
                <a:latin typeface="Calibri" panose="020F0502020204030204" pitchFamily="34" charset="0"/>
                <a:cs typeface="Calibri" panose="020F0502020204030204" pitchFamily="34" charset="0"/>
              </a:rPr>
              <a:t>Input</a:t>
            </a:r>
            <a:endParaRPr lang="en-GB" sz="20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EBB15D1-1C45-49D6-8419-51136523E516}"/>
              </a:ext>
            </a:extLst>
          </p:cNvPr>
          <p:cNvSpPr txBox="1"/>
          <p:nvPr/>
        </p:nvSpPr>
        <p:spPr>
          <a:xfrm>
            <a:off x="5401582" y="1808616"/>
            <a:ext cx="1104900" cy="400110"/>
          </a:xfrm>
          <a:prstGeom prst="rect">
            <a:avLst/>
          </a:prstGeom>
          <a:noFill/>
        </p:spPr>
        <p:txBody>
          <a:bodyPr wrap="square" rtlCol="0">
            <a:spAutoFit/>
          </a:bodyPr>
          <a:lstStyle/>
          <a:p>
            <a:r>
              <a:rPr lang="es-ES" sz="2000" b="1" dirty="0" err="1">
                <a:latin typeface="Calibri" panose="020F0502020204030204" pitchFamily="34" charset="0"/>
                <a:cs typeface="Calibri" panose="020F0502020204030204" pitchFamily="34" charset="0"/>
              </a:rPr>
              <a:t>Process</a:t>
            </a:r>
            <a:endParaRPr lang="en-GB" sz="2000" b="1"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A9127473-4143-4336-B7CD-478E9C0F1C4A}"/>
              </a:ext>
            </a:extLst>
          </p:cNvPr>
          <p:cNvSpPr/>
          <p:nvPr/>
        </p:nvSpPr>
        <p:spPr>
          <a:xfrm>
            <a:off x="2111828" y="3318331"/>
            <a:ext cx="1600200" cy="832563"/>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alibri" panose="020F0502020204030204" pitchFamily="34" charset="0"/>
                <a:cs typeface="Calibri" panose="020F0502020204030204" pitchFamily="34" charset="0"/>
              </a:rPr>
              <a:t>Surface </a:t>
            </a:r>
            <a:r>
              <a:rPr lang="es-ES" dirty="0" err="1">
                <a:latin typeface="Calibri" panose="020F0502020204030204" pitchFamily="34" charset="0"/>
                <a:cs typeface="Calibri" panose="020F0502020204030204" pitchFamily="34" charset="0"/>
              </a:rPr>
              <a:t>extinction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coefficient</a:t>
            </a:r>
            <a:endParaRPr lang="en-GB"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B2392E-F6D1-4F7E-A8D2-FAD4F52EE41C}"/>
              </a:ext>
            </a:extLst>
          </p:cNvPr>
          <p:cNvSpPr/>
          <p:nvPr/>
        </p:nvSpPr>
        <p:spPr>
          <a:xfrm>
            <a:off x="2112264" y="4279189"/>
            <a:ext cx="1602939" cy="428625"/>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alibri" panose="020F0502020204030204" pitchFamily="34" charset="0"/>
                <a:cs typeface="Calibri" panose="020F0502020204030204" pitchFamily="34" charset="0"/>
              </a:rPr>
              <a:t>PM10</a:t>
            </a:r>
            <a:endParaRPr lang="en-GB"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9E6A0F3D-527C-4407-ACF4-95CA3DAA7BAE}"/>
              </a:ext>
            </a:extLst>
          </p:cNvPr>
          <p:cNvSpPr/>
          <p:nvPr/>
        </p:nvSpPr>
        <p:spPr>
          <a:xfrm>
            <a:off x="1308100" y="5095875"/>
            <a:ext cx="2400300" cy="790575"/>
          </a:xfrm>
          <a:prstGeom prst="rect">
            <a:avLst/>
          </a:prstGeom>
          <a:solidFill>
            <a:srgbClr val="619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alibri" panose="020F0502020204030204" pitchFamily="34" charset="0"/>
                <a:cs typeface="Calibri" panose="020F0502020204030204" pitchFamily="34" charset="0"/>
              </a:rPr>
              <a:t>ISD </a:t>
            </a:r>
            <a:r>
              <a:rPr lang="es-ES" dirty="0" err="1">
                <a:latin typeface="Calibri" panose="020F0502020204030204" pitchFamily="34" charset="0"/>
                <a:cs typeface="Calibri" panose="020F0502020204030204" pitchFamily="34" charset="0"/>
              </a:rPr>
              <a:t>Observations</a:t>
            </a:r>
            <a:endParaRPr lang="en-GB"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A8D32D-C241-41C6-9936-7617B0156319}"/>
              </a:ext>
            </a:extLst>
          </p:cNvPr>
          <p:cNvSpPr/>
          <p:nvPr/>
        </p:nvSpPr>
        <p:spPr>
          <a:xfrm>
            <a:off x="8013482" y="5004816"/>
            <a:ext cx="2467434" cy="850900"/>
          </a:xfrm>
          <a:prstGeom prst="rect">
            <a:avLst/>
          </a:prstGeom>
          <a:solidFill>
            <a:srgbClr val="619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Observed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visibility</a:t>
            </a:r>
            <a:endParaRPr lang="en-GB" dirty="0">
              <a:latin typeface="Calibri" panose="020F0502020204030204" pitchFamily="34" charset="0"/>
              <a:cs typeface="Calibri" panose="020F0502020204030204" pitchFamily="34" charset="0"/>
            </a:endParaRPr>
          </a:p>
        </p:txBody>
      </p:sp>
      <p:sp>
        <p:nvSpPr>
          <p:cNvPr id="17" name="Arrow: Right 16">
            <a:extLst>
              <a:ext uri="{FF2B5EF4-FFF2-40B4-BE49-F238E27FC236}">
                <a16:creationId xmlns:a16="http://schemas.microsoft.com/office/drawing/2014/main" id="{50BFB610-58BD-4540-90A3-777F415B173B}"/>
              </a:ext>
            </a:extLst>
          </p:cNvPr>
          <p:cNvSpPr/>
          <p:nvPr/>
        </p:nvSpPr>
        <p:spPr>
          <a:xfrm>
            <a:off x="4375658" y="4889500"/>
            <a:ext cx="2819400" cy="1104900"/>
          </a:xfrm>
          <a:prstGeom prst="rightArrow">
            <a:avLst/>
          </a:prstGeom>
          <a:solidFill>
            <a:srgbClr val="619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Decoding</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Quality</a:t>
            </a:r>
            <a:r>
              <a:rPr lang="es-ES" dirty="0">
                <a:latin typeface="Calibri" panose="020F0502020204030204" pitchFamily="34" charset="0"/>
                <a:cs typeface="Calibri" panose="020F0502020204030204" pitchFamily="34" charset="0"/>
              </a:rPr>
              <a:t> Control, </a:t>
            </a:r>
            <a:r>
              <a:rPr lang="es-ES" dirty="0" err="1">
                <a:latin typeface="Calibri" panose="020F0502020204030204" pitchFamily="34" charset="0"/>
                <a:cs typeface="Calibri" panose="020F0502020204030204" pitchFamily="34" charset="0"/>
              </a:rPr>
              <a:t>Dust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filtering</a:t>
            </a:r>
            <a:endParaRPr lang="en-GB"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C81C3D2-2FF1-4D23-A57D-D228027BD47F}"/>
              </a:ext>
            </a:extLst>
          </p:cNvPr>
          <p:cNvSpPr txBox="1"/>
          <p:nvPr/>
        </p:nvSpPr>
        <p:spPr>
          <a:xfrm>
            <a:off x="8449130" y="1767115"/>
            <a:ext cx="1104900" cy="400110"/>
          </a:xfrm>
          <a:prstGeom prst="rect">
            <a:avLst/>
          </a:prstGeom>
          <a:noFill/>
        </p:spPr>
        <p:txBody>
          <a:bodyPr wrap="square" rtlCol="0">
            <a:spAutoFit/>
          </a:bodyPr>
          <a:lstStyle/>
          <a:p>
            <a:r>
              <a:rPr lang="es-ES" sz="2000" b="1" dirty="0">
                <a:latin typeface="Calibri" panose="020F0502020204030204" pitchFamily="34" charset="0"/>
                <a:cs typeface="Calibri" panose="020F0502020204030204" pitchFamily="34" charset="0"/>
              </a:rPr>
              <a:t>Output</a:t>
            </a:r>
            <a:endParaRPr lang="en-GB" sz="2000" b="1" dirty="0">
              <a:latin typeface="Calibri" panose="020F0502020204030204" pitchFamily="34" charset="0"/>
              <a:cs typeface="Calibri" panose="020F0502020204030204" pitchFamily="34" charset="0"/>
            </a:endParaRPr>
          </a:p>
        </p:txBody>
      </p:sp>
      <p:sp>
        <p:nvSpPr>
          <p:cNvPr id="18" name="Arrow: Up-Down 17">
            <a:extLst>
              <a:ext uri="{FF2B5EF4-FFF2-40B4-BE49-F238E27FC236}">
                <a16:creationId xmlns:a16="http://schemas.microsoft.com/office/drawing/2014/main" id="{B1569804-7DEE-47EF-8B75-09F8461B9860}"/>
              </a:ext>
            </a:extLst>
          </p:cNvPr>
          <p:cNvSpPr/>
          <p:nvPr/>
        </p:nvSpPr>
        <p:spPr>
          <a:xfrm>
            <a:off x="9162288" y="3502152"/>
            <a:ext cx="356616" cy="1197864"/>
          </a:xfrm>
          <a:prstGeom prst="upDownArrow">
            <a:avLst/>
          </a:prstGeom>
          <a:solidFill>
            <a:srgbClr val="EAB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23" name="Picture 22" descr="Map&#10;&#10;Description automatically generated">
            <a:extLst>
              <a:ext uri="{FF2B5EF4-FFF2-40B4-BE49-F238E27FC236}">
                <a16:creationId xmlns:a16="http://schemas.microsoft.com/office/drawing/2014/main" id="{EDD592FA-C376-4830-B968-AE014EC82278}"/>
              </a:ext>
            </a:extLst>
          </p:cNvPr>
          <p:cNvPicPr>
            <a:picLocks noChangeAspect="1"/>
          </p:cNvPicPr>
          <p:nvPr/>
        </p:nvPicPr>
        <p:blipFill rotWithShape="1">
          <a:blip r:embed="rId3">
            <a:extLst>
              <a:ext uri="{28A0092B-C50C-407E-A947-70E740481C1C}">
                <a14:useLocalDpi xmlns:a14="http://schemas.microsoft.com/office/drawing/2010/main" val="0"/>
              </a:ext>
            </a:extLst>
          </a:blip>
          <a:srcRect l="1475" t="5263" b="9585"/>
          <a:stretch/>
        </p:blipFill>
        <p:spPr>
          <a:xfrm>
            <a:off x="600143" y="1894935"/>
            <a:ext cx="7447549" cy="4096001"/>
          </a:xfrm>
          <a:prstGeom prst="rect">
            <a:avLst/>
          </a:prstGeom>
        </p:spPr>
      </p:pic>
      <p:sp>
        <p:nvSpPr>
          <p:cNvPr id="32" name="Rectangle 31">
            <a:extLst>
              <a:ext uri="{FF2B5EF4-FFF2-40B4-BE49-F238E27FC236}">
                <a16:creationId xmlns:a16="http://schemas.microsoft.com/office/drawing/2014/main" id="{87866235-59E9-4222-9B54-87FF3F6E494A}"/>
              </a:ext>
            </a:extLst>
          </p:cNvPr>
          <p:cNvSpPr/>
          <p:nvPr/>
        </p:nvSpPr>
        <p:spPr>
          <a:xfrm>
            <a:off x="10789660" y="5006502"/>
            <a:ext cx="1073477" cy="815546"/>
          </a:xfrm>
          <a:prstGeom prst="rect">
            <a:avLst/>
          </a:prstGeom>
          <a:noFill/>
          <a:ln w="19050">
            <a:solidFill>
              <a:srgbClr val="6195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Calibri" panose="020F0502020204030204" pitchFamily="34" charset="0"/>
                <a:cs typeface="Calibri" panose="020F0502020204030204" pitchFamily="34" charset="0"/>
              </a:rPr>
              <a:t>101 </a:t>
            </a:r>
            <a:r>
              <a:rPr lang="es-ES" b="1" dirty="0" err="1">
                <a:solidFill>
                  <a:schemeClr val="tx1"/>
                </a:solidFill>
                <a:latin typeface="Calibri" panose="020F0502020204030204" pitchFamily="34" charset="0"/>
                <a:cs typeface="Calibri" panose="020F0502020204030204" pitchFamily="34" charset="0"/>
              </a:rPr>
              <a:t>stations</a:t>
            </a:r>
            <a:endParaRPr lang="en-GB" b="1" dirty="0">
              <a:solidFill>
                <a:schemeClr val="tx1"/>
              </a:solidFill>
              <a:latin typeface="Calibri" panose="020F0502020204030204" pitchFamily="34" charset="0"/>
              <a:cs typeface="Calibri" panose="020F0502020204030204" pitchFamily="34" charset="0"/>
            </a:endParaRPr>
          </a:p>
        </p:txBody>
      </p:sp>
      <p:sp>
        <p:nvSpPr>
          <p:cNvPr id="30" name="Title 1">
            <a:extLst>
              <a:ext uri="{FF2B5EF4-FFF2-40B4-BE49-F238E27FC236}">
                <a16:creationId xmlns:a16="http://schemas.microsoft.com/office/drawing/2014/main" id="{627C2503-9890-48FD-892A-AF4F6E7BBCFA}"/>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Methodology</a:t>
            </a:r>
          </a:p>
        </p:txBody>
      </p:sp>
      <p:cxnSp>
        <p:nvCxnSpPr>
          <p:cNvPr id="31" name="Straight Connector 30">
            <a:extLst>
              <a:ext uri="{FF2B5EF4-FFF2-40B4-BE49-F238E27FC236}">
                <a16:creationId xmlns:a16="http://schemas.microsoft.com/office/drawing/2014/main" id="{C47D320A-E5FE-41C6-9225-026F89DC7856}"/>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46D199F-E96D-49A4-BFC1-F4F25BD93B25}"/>
              </a:ext>
            </a:extLst>
          </p:cNvPr>
          <p:cNvSpPr/>
          <p:nvPr/>
        </p:nvSpPr>
        <p:spPr>
          <a:xfrm>
            <a:off x="9771320" y="3742659"/>
            <a:ext cx="2052084" cy="701749"/>
          </a:xfrm>
          <a:prstGeom prst="rect">
            <a:avLst/>
          </a:prstGeom>
          <a:noFill/>
          <a:ln w="19050">
            <a:solidFill>
              <a:srgbClr val="DE8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ysClr val="windowText" lastClr="000000"/>
                </a:solidFill>
              </a:rPr>
              <a:t>Selected</a:t>
            </a:r>
            <a:r>
              <a:rPr lang="es-ES" dirty="0">
                <a:solidFill>
                  <a:sysClr val="windowText" lastClr="000000"/>
                </a:solidFill>
              </a:rPr>
              <a:t> </a:t>
            </a:r>
            <a:r>
              <a:rPr lang="es-ES" dirty="0" err="1">
                <a:solidFill>
                  <a:sysClr val="windowText" lastClr="000000"/>
                </a:solidFill>
              </a:rPr>
              <a:t>visibility</a:t>
            </a:r>
            <a:endParaRPr lang="es-ES" dirty="0">
              <a:solidFill>
                <a:sysClr val="windowText" lastClr="000000"/>
              </a:solidFill>
            </a:endParaRPr>
          </a:p>
          <a:p>
            <a:pPr algn="ctr"/>
            <a:r>
              <a:rPr lang="es-ES" dirty="0" err="1">
                <a:solidFill>
                  <a:sysClr val="windowText" lastClr="000000"/>
                </a:solidFill>
              </a:rPr>
              <a:t>diagnostic</a:t>
            </a:r>
            <a:endParaRPr lang="en-GB" dirty="0">
              <a:solidFill>
                <a:sysClr val="windowText" lastClr="000000"/>
              </a:solidFill>
            </a:endParaRPr>
          </a:p>
        </p:txBody>
      </p:sp>
    </p:spTree>
    <p:extLst>
      <p:ext uri="{BB962C8B-B14F-4D97-AF65-F5344CB8AC3E}">
        <p14:creationId xmlns:p14="http://schemas.microsoft.com/office/powerpoint/2010/main" val="64496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P spid="15" grpId="0" animBg="1"/>
      <p:bldP spid="14" grpId="0" animBg="1"/>
      <p:bldP spid="17" grpId="0" animBg="1"/>
      <p:bldP spid="5" grpId="0"/>
      <p:bldP spid="18" grpId="0" animBg="1"/>
      <p:bldP spid="32"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9C31AE0-B5E4-4B3F-94B2-B9A89EE732B5}"/>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10" name="Footer Placeholder 9">
            <a:extLst>
              <a:ext uri="{FF2B5EF4-FFF2-40B4-BE49-F238E27FC236}">
                <a16:creationId xmlns:a16="http://schemas.microsoft.com/office/drawing/2014/main" id="{ABF4ED97-B924-4F8A-A2C3-8D23A428B0C8}"/>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6B47AAFB-6327-4962-8004-5D8FC1E0557A}"/>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12</a:t>
            </a:fld>
            <a:endParaRPr lang="en-GB">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7A238EB-E8CE-45CA-B294-AA92312B21B9}"/>
              </a:ext>
            </a:extLst>
          </p:cNvPr>
          <p:cNvSpPr txBox="1"/>
          <p:nvPr/>
        </p:nvSpPr>
        <p:spPr>
          <a:xfrm>
            <a:off x="6796982" y="2537945"/>
            <a:ext cx="4176585" cy="2616101"/>
          </a:xfrm>
          <a:prstGeom prst="rect">
            <a:avLst/>
          </a:prstGeom>
          <a:noFill/>
          <a:ln w="19050">
            <a:solidFill>
              <a:schemeClr val="accent1"/>
            </a:solidFill>
          </a:ln>
        </p:spPr>
        <p:txBody>
          <a:bodyPr wrap="square" rtlCol="0">
            <a:spAutoFit/>
          </a:bodyPr>
          <a:lstStyle/>
          <a:p>
            <a:r>
              <a:rPr lang="es-ES" sz="2000" b="1" dirty="0" err="1">
                <a:latin typeface="Calibri" panose="020F0502020204030204" pitchFamily="34" charset="0"/>
                <a:cs typeface="Calibri" panose="020F0502020204030204" pitchFamily="34" charset="0"/>
              </a:rPr>
              <a:t>Model</a:t>
            </a:r>
            <a:r>
              <a:rPr lang="es-ES" sz="2000" b="1" dirty="0">
                <a:latin typeface="Calibri" panose="020F0502020204030204" pitchFamily="34" charset="0"/>
                <a:cs typeface="Calibri" panose="020F0502020204030204" pitchFamily="34" charset="0"/>
              </a:rPr>
              <a:t> </a:t>
            </a:r>
            <a:r>
              <a:rPr lang="es-ES" sz="2000" b="1" dirty="0" err="1">
                <a:latin typeface="Calibri" panose="020F0502020204030204" pitchFamily="34" charset="0"/>
                <a:cs typeface="Calibri" panose="020F0502020204030204" pitchFamily="34" charset="0"/>
              </a:rPr>
              <a:t>Configuration</a:t>
            </a:r>
            <a:endParaRPr lang="es-ES" sz="2000" b="1" dirty="0">
              <a:latin typeface="Calibri" panose="020F0502020204030204" pitchFamily="34" charset="0"/>
              <a:cs typeface="Calibri" panose="020F0502020204030204" pitchFamily="34" charset="0"/>
            </a:endParaRPr>
          </a:p>
          <a:p>
            <a:r>
              <a:rPr lang="es-ES" dirty="0" err="1">
                <a:latin typeface="Calibri" panose="020F0502020204030204" pitchFamily="34" charset="0"/>
                <a:cs typeface="Calibri" panose="020F0502020204030204" pitchFamily="34" charset="0"/>
              </a:rPr>
              <a:t>Period</a:t>
            </a:r>
            <a:r>
              <a:rPr lang="es-ES" dirty="0">
                <a:latin typeface="Calibri" panose="020F0502020204030204" pitchFamily="34" charset="0"/>
                <a:cs typeface="Calibri" panose="020F0502020204030204" pitchFamily="34" charset="0"/>
              </a:rPr>
              <a:t>: 2018-2019</a:t>
            </a:r>
          </a:p>
          <a:p>
            <a:r>
              <a:rPr lang="es-ES" dirty="0" err="1">
                <a:latin typeface="Calibri" panose="020F0502020204030204" pitchFamily="34" charset="0"/>
                <a:cs typeface="Calibri" panose="020F0502020204030204" pitchFamily="34" charset="0"/>
              </a:rPr>
              <a:t>Domain</a:t>
            </a:r>
            <a:r>
              <a:rPr lang="es-ES" dirty="0">
                <a:latin typeface="Calibri" panose="020F0502020204030204" pitchFamily="34" charset="0"/>
                <a:cs typeface="Calibri" panose="020F0502020204030204" pitchFamily="34" charset="0"/>
              </a:rPr>
              <a:t>: North </a:t>
            </a:r>
            <a:r>
              <a:rPr lang="es-ES" dirty="0" err="1">
                <a:latin typeface="Calibri" panose="020F0502020204030204" pitchFamily="34" charset="0"/>
                <a:cs typeface="Calibri" panose="020F0502020204030204" pitchFamily="34" charset="0"/>
              </a:rPr>
              <a:t>Africa</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Middle</a:t>
            </a:r>
            <a:r>
              <a:rPr lang="es-ES" dirty="0">
                <a:latin typeface="Calibri" panose="020F0502020204030204" pitchFamily="34" charset="0"/>
                <a:cs typeface="Calibri" panose="020F0502020204030204" pitchFamily="34" charset="0"/>
              </a:rPr>
              <a:t> East, </a:t>
            </a:r>
            <a:r>
              <a:rPr lang="es-ES" dirty="0" err="1">
                <a:latin typeface="Calibri" panose="020F0502020204030204" pitchFamily="34" charset="0"/>
                <a:cs typeface="Calibri" panose="020F0502020204030204" pitchFamily="34" charset="0"/>
              </a:rPr>
              <a:t>Europe</a:t>
            </a:r>
            <a:endParaRPr lang="es-ES" dirty="0">
              <a:latin typeface="Calibri" panose="020F0502020204030204" pitchFamily="34" charset="0"/>
              <a:cs typeface="Calibri" panose="020F0502020204030204" pitchFamily="34" charset="0"/>
            </a:endParaRPr>
          </a:p>
          <a:p>
            <a:endParaRPr lang="es-ES" dirty="0">
              <a:latin typeface="Calibri" panose="020F0502020204030204" pitchFamily="34" charset="0"/>
              <a:cs typeface="Calibri" panose="020F0502020204030204" pitchFamily="34" charset="0"/>
            </a:endParaRPr>
          </a:p>
          <a:p>
            <a:r>
              <a:rPr lang="es-ES" dirty="0">
                <a:latin typeface="Calibri" panose="020F0502020204030204" pitchFamily="34" charset="0"/>
                <a:cs typeface="Calibri" panose="020F0502020204030204" pitchFamily="34" charset="0"/>
              </a:rPr>
              <a:t>Horizontal </a:t>
            </a:r>
            <a:r>
              <a:rPr lang="es-ES" dirty="0" err="1">
                <a:latin typeface="Calibri" panose="020F0502020204030204" pitchFamily="34" charset="0"/>
                <a:cs typeface="Calibri" panose="020F0502020204030204" pitchFamily="34" charset="0"/>
              </a:rPr>
              <a:t>resolution</a:t>
            </a:r>
            <a:r>
              <a:rPr lang="es-ES" dirty="0">
                <a:latin typeface="Calibri" panose="020F0502020204030204" pitchFamily="34" charset="0"/>
                <a:cs typeface="Calibri" panose="020F0502020204030204" pitchFamily="34" charset="0"/>
              </a:rPr>
              <a:t>: 0.1°x 0.1° (~ 10km)</a:t>
            </a:r>
          </a:p>
          <a:p>
            <a:r>
              <a:rPr lang="es-ES" dirty="0">
                <a:latin typeface="Calibri" panose="020F0502020204030204" pitchFamily="34" charset="0"/>
                <a:cs typeface="Calibri" panose="020F0502020204030204" pitchFamily="34" charset="0"/>
              </a:rPr>
              <a:t>Vertical </a:t>
            </a:r>
            <a:r>
              <a:rPr lang="es-ES" dirty="0" err="1">
                <a:latin typeface="Calibri" panose="020F0502020204030204" pitchFamily="34" charset="0"/>
                <a:cs typeface="Calibri" panose="020F0502020204030204" pitchFamily="34" charset="0"/>
              </a:rPr>
              <a:t>resolution</a:t>
            </a:r>
            <a:r>
              <a:rPr lang="es-ES" dirty="0">
                <a:latin typeface="Calibri" panose="020F0502020204030204" pitchFamily="34" charset="0"/>
                <a:cs typeface="Calibri" panose="020F0502020204030204" pitchFamily="34" charset="0"/>
              </a:rPr>
              <a:t>: 40</a:t>
            </a:r>
            <a:r>
              <a:rPr lang="el-GR" dirty="0">
                <a:latin typeface="Calibri" panose="020F0502020204030204" pitchFamily="34" charset="0"/>
                <a:cs typeface="Calibri" panose="020F0502020204030204" pitchFamily="34" charset="0"/>
              </a:rPr>
              <a:t> σ</a:t>
            </a:r>
            <a:r>
              <a:rPr lang="es-ES" dirty="0">
                <a:latin typeface="Calibri" panose="020F0502020204030204" pitchFamily="34" charset="0"/>
                <a:cs typeface="Calibri" panose="020F0502020204030204" pitchFamily="34" charset="0"/>
              </a:rPr>
              <a:t>-</a:t>
            </a:r>
            <a:r>
              <a:rPr lang="es-ES" dirty="0" err="1">
                <a:latin typeface="Calibri" panose="020F0502020204030204" pitchFamily="34" charset="0"/>
                <a:cs typeface="Calibri" panose="020F0502020204030204" pitchFamily="34" charset="0"/>
              </a:rPr>
              <a:t>layers</a:t>
            </a:r>
            <a:r>
              <a:rPr lang="es-ES" dirty="0">
                <a:latin typeface="Calibri" panose="020F0502020204030204" pitchFamily="34" charset="0"/>
                <a:cs typeface="Calibri" panose="020F0502020204030204" pitchFamily="34" charset="0"/>
              </a:rPr>
              <a:t> (up </a:t>
            </a:r>
            <a:r>
              <a:rPr lang="es-ES" dirty="0" err="1">
                <a:latin typeface="Calibri" panose="020F0502020204030204" pitchFamily="34" charset="0"/>
                <a:cs typeface="Calibri" panose="020F0502020204030204" pitchFamily="34" charset="0"/>
              </a:rPr>
              <a:t>to</a:t>
            </a:r>
            <a:r>
              <a:rPr lang="es-ES" dirty="0">
                <a:latin typeface="Calibri" panose="020F0502020204030204" pitchFamily="34" charset="0"/>
                <a:cs typeface="Calibri" panose="020F0502020204030204" pitchFamily="34" charset="0"/>
              </a:rPr>
              <a:t> 15km)</a:t>
            </a:r>
          </a:p>
          <a:p>
            <a:r>
              <a:rPr lang="es-ES" dirty="0">
                <a:latin typeface="Calibri" panose="020F0502020204030204" pitchFamily="34" charset="0"/>
                <a:cs typeface="Calibri" panose="020F0502020204030204" pitchFamily="34" charset="0"/>
              </a:rPr>
              <a:t>Temporal </a:t>
            </a:r>
            <a:r>
              <a:rPr lang="es-ES" dirty="0" err="1">
                <a:latin typeface="Calibri" panose="020F0502020204030204" pitchFamily="34" charset="0"/>
                <a:cs typeface="Calibri" panose="020F0502020204030204" pitchFamily="34" charset="0"/>
              </a:rPr>
              <a:t>resolution</a:t>
            </a:r>
            <a:r>
              <a:rPr lang="es-ES" dirty="0">
                <a:latin typeface="Calibri" panose="020F0502020204030204" pitchFamily="34" charset="0"/>
                <a:cs typeface="Calibri" panose="020F0502020204030204" pitchFamily="34" charset="0"/>
              </a:rPr>
              <a:t>: 3h </a:t>
            </a:r>
          </a:p>
          <a:p>
            <a:r>
              <a:rPr lang="es-ES" dirty="0" err="1">
                <a:latin typeface="Calibri" panose="020F0502020204030204" pitchFamily="34" charset="0"/>
                <a:cs typeface="Calibri" panose="020F0502020204030204" pitchFamily="34" charset="0"/>
              </a:rPr>
              <a:t>Initial</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conditions</a:t>
            </a:r>
            <a:r>
              <a:rPr lang="es-ES" dirty="0">
                <a:latin typeface="Calibri" panose="020F0502020204030204" pitchFamily="34" charset="0"/>
                <a:cs typeface="Calibri" panose="020F0502020204030204" pitchFamily="34" charset="0"/>
              </a:rPr>
              <a:t>: NCEP/GFS</a:t>
            </a:r>
          </a:p>
        </p:txBody>
      </p:sp>
      <p:pic>
        <p:nvPicPr>
          <p:cNvPr id="21" name="Picture 20" descr="Diagram&#10;&#10;Description automatically generated">
            <a:extLst>
              <a:ext uri="{FF2B5EF4-FFF2-40B4-BE49-F238E27FC236}">
                <a16:creationId xmlns:a16="http://schemas.microsoft.com/office/drawing/2014/main" id="{F54EBA3B-5ABB-4D91-BFCE-8A6E9981A834}"/>
              </a:ext>
            </a:extLst>
          </p:cNvPr>
          <p:cNvPicPr/>
          <p:nvPr/>
        </p:nvPicPr>
        <p:blipFill>
          <a:blip r:embed="rId3">
            <a:extLst>
              <a:ext uri="{28A0092B-C50C-407E-A947-70E740481C1C}">
                <a14:useLocalDpi xmlns:a14="http://schemas.microsoft.com/office/drawing/2010/main" val="0"/>
              </a:ext>
            </a:extLst>
          </a:blip>
          <a:stretch>
            <a:fillRect/>
          </a:stretch>
        </p:blipFill>
        <p:spPr>
          <a:xfrm>
            <a:off x="1189990" y="1480502"/>
            <a:ext cx="5400040" cy="3961765"/>
          </a:xfrm>
          <a:prstGeom prst="rect">
            <a:avLst/>
          </a:prstGeom>
        </p:spPr>
      </p:pic>
      <p:sp>
        <p:nvSpPr>
          <p:cNvPr id="22" name="Title 1">
            <a:extLst>
              <a:ext uri="{FF2B5EF4-FFF2-40B4-BE49-F238E27FC236}">
                <a16:creationId xmlns:a16="http://schemas.microsoft.com/office/drawing/2014/main" id="{17A42972-5F08-46CD-92C0-2B345281926A}"/>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NMMB-MONARCH simulation</a:t>
            </a:r>
          </a:p>
        </p:txBody>
      </p:sp>
      <p:cxnSp>
        <p:nvCxnSpPr>
          <p:cNvPr id="23" name="Straight Connector 22">
            <a:extLst>
              <a:ext uri="{FF2B5EF4-FFF2-40B4-BE49-F238E27FC236}">
                <a16:creationId xmlns:a16="http://schemas.microsoft.com/office/drawing/2014/main" id="{5CAF5AF7-10B6-49D8-9938-80EA2ED56458}"/>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FCC4EF-5ABB-4F26-A972-44C008D75C62}"/>
              </a:ext>
            </a:extLst>
          </p:cNvPr>
          <p:cNvSpPr txBox="1"/>
          <p:nvPr/>
        </p:nvSpPr>
        <p:spPr>
          <a:xfrm>
            <a:off x="1530851" y="5496674"/>
            <a:ext cx="4808306" cy="261610"/>
          </a:xfrm>
          <a:prstGeom prst="rect">
            <a:avLst/>
          </a:prstGeom>
          <a:noFill/>
        </p:spPr>
        <p:txBody>
          <a:bodyPr wrap="square" rtlCol="0">
            <a:spAutoFit/>
          </a:bodyPr>
          <a:lstStyle/>
          <a:p>
            <a:r>
              <a:rPr lang="es-ES" sz="1100" dirty="0" err="1"/>
              <a:t>Source</a:t>
            </a:r>
            <a:r>
              <a:rPr lang="es-ES" sz="1100" dirty="0"/>
              <a:t>: Barcelona </a:t>
            </a:r>
            <a:r>
              <a:rPr lang="es-ES" sz="1100" dirty="0" err="1"/>
              <a:t>Dust</a:t>
            </a:r>
            <a:r>
              <a:rPr lang="es-ES" sz="1100" dirty="0"/>
              <a:t> </a:t>
            </a:r>
            <a:r>
              <a:rPr lang="es-ES" sz="1100" dirty="0" err="1"/>
              <a:t>Forecast</a:t>
            </a:r>
            <a:r>
              <a:rPr lang="es-ES" sz="1100" dirty="0"/>
              <a:t> Center oficial </a:t>
            </a:r>
            <a:r>
              <a:rPr lang="es-ES" sz="1100" dirty="0" err="1"/>
              <a:t>webpage</a:t>
            </a:r>
            <a:r>
              <a:rPr lang="es-ES" sz="1100" dirty="0"/>
              <a:t>, hhtp://dust.aemet.es/</a:t>
            </a:r>
            <a:endParaRPr lang="en-GB" sz="1100" dirty="0"/>
          </a:p>
        </p:txBody>
      </p:sp>
    </p:spTree>
    <p:extLst>
      <p:ext uri="{BB962C8B-B14F-4D97-AF65-F5344CB8AC3E}">
        <p14:creationId xmlns:p14="http://schemas.microsoft.com/office/powerpoint/2010/main" val="255819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1BFEA051-4676-41D4-90B5-93C84CD8E7FE}"/>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10" name="Footer Placeholder 9">
            <a:extLst>
              <a:ext uri="{FF2B5EF4-FFF2-40B4-BE49-F238E27FC236}">
                <a16:creationId xmlns:a16="http://schemas.microsoft.com/office/drawing/2014/main" id="{9F7B915D-3E9A-457C-BDB2-DB95496E505F}"/>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14195D2D-4483-425A-B923-A764138FE26A}"/>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13</a:t>
            </a:fld>
            <a:endParaRPr lang="en-GB">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6BDA5892-D41D-49D3-BF80-F09BAE6FC2E7}"/>
                  </a:ext>
                </a:extLst>
              </p:cNvPr>
              <p:cNvGraphicFramePr>
                <a:graphicFrameLocks noGrp="1"/>
              </p:cNvGraphicFramePr>
              <p:nvPr>
                <p:extLst>
                  <p:ext uri="{D42A27DB-BD31-4B8C-83A1-F6EECF244321}">
                    <p14:modId xmlns:p14="http://schemas.microsoft.com/office/powerpoint/2010/main" val="1594830960"/>
                  </p:ext>
                </p:extLst>
              </p:nvPr>
            </p:nvGraphicFramePr>
            <p:xfrm>
              <a:off x="1162818" y="1268070"/>
              <a:ext cx="9986075" cy="4205202"/>
            </p:xfrm>
            <a:graphic>
              <a:graphicData uri="http://schemas.openxmlformats.org/drawingml/2006/table">
                <a:tbl>
                  <a:tblPr firstRow="1" firstCol="1" bandRow="1">
                    <a:tableStyleId>{69CF1AB2-1976-4502-BF36-3FF5EA218861}</a:tableStyleId>
                  </a:tblPr>
                  <a:tblGrid>
                    <a:gridCol w="1527156">
                      <a:extLst>
                        <a:ext uri="{9D8B030D-6E8A-4147-A177-3AD203B41FA5}">
                          <a16:colId xmlns:a16="http://schemas.microsoft.com/office/drawing/2014/main" val="2418160835"/>
                        </a:ext>
                      </a:extLst>
                    </a:gridCol>
                    <a:gridCol w="1865133">
                      <a:extLst>
                        <a:ext uri="{9D8B030D-6E8A-4147-A177-3AD203B41FA5}">
                          <a16:colId xmlns:a16="http://schemas.microsoft.com/office/drawing/2014/main" val="907874975"/>
                        </a:ext>
                      </a:extLst>
                    </a:gridCol>
                    <a:gridCol w="3715573">
                      <a:extLst>
                        <a:ext uri="{9D8B030D-6E8A-4147-A177-3AD203B41FA5}">
                          <a16:colId xmlns:a16="http://schemas.microsoft.com/office/drawing/2014/main" val="713202049"/>
                        </a:ext>
                      </a:extLst>
                    </a:gridCol>
                    <a:gridCol w="2878213">
                      <a:extLst>
                        <a:ext uri="{9D8B030D-6E8A-4147-A177-3AD203B41FA5}">
                          <a16:colId xmlns:a16="http://schemas.microsoft.com/office/drawing/2014/main" val="3711375916"/>
                        </a:ext>
                      </a:extLst>
                    </a:gridCol>
                  </a:tblGrid>
                  <a:tr h="378942">
                    <a:tc>
                      <a:txBody>
                        <a:bodyPr/>
                        <a:lstStyle/>
                        <a:p>
                          <a:pPr algn="ctr"/>
                          <a:r>
                            <a:rPr lang="en-US" sz="1400" dirty="0">
                              <a:effectLst/>
                            </a:rPr>
                            <a:t>Type</a:t>
                          </a:r>
                          <a:endParaRPr lang="en-GB" sz="1400" dirty="0">
                            <a:solidFill>
                              <a:srgbClr val="00000A"/>
                            </a:solidFill>
                            <a:effectLst/>
                            <a:latin typeface="Garamond" panose="02020404030301010803" pitchFamily="18" charset="0"/>
                            <a:ea typeface="Droid Sans Fallback"/>
                            <a:cs typeface="FreeSans"/>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E8158"/>
                        </a:solidFill>
                      </a:tcPr>
                    </a:tc>
                    <a:tc>
                      <a:txBody>
                        <a:bodyPr/>
                        <a:lstStyle/>
                        <a:p>
                          <a:pPr algn="ctr"/>
                          <a:r>
                            <a:rPr lang="en-US" sz="1400" dirty="0">
                              <a:effectLst/>
                            </a:rPr>
                            <a:t>Name</a:t>
                          </a:r>
                          <a:endParaRPr lang="en-GB" sz="1400" dirty="0">
                            <a:solidFill>
                              <a:srgbClr val="00000A"/>
                            </a:solidFill>
                            <a:effectLst/>
                            <a:latin typeface="Garamond" panose="02020404030301010803" pitchFamily="18" charset="0"/>
                            <a:ea typeface="Droid Sans Fallback"/>
                            <a:cs typeface="FreeSans"/>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E8158"/>
                        </a:solidFill>
                      </a:tcPr>
                    </a:tc>
                    <a:tc>
                      <a:txBody>
                        <a:bodyPr/>
                        <a:lstStyle/>
                        <a:p>
                          <a:pPr algn="ctr"/>
                          <a:r>
                            <a:rPr lang="en-US" sz="1400" dirty="0">
                              <a:effectLst/>
                            </a:rPr>
                            <a:t>Equation</a:t>
                          </a:r>
                          <a:endParaRPr lang="en-GB" sz="1400" dirty="0">
                            <a:solidFill>
                              <a:srgbClr val="00000A"/>
                            </a:solidFill>
                            <a:effectLst/>
                            <a:latin typeface="Garamond" panose="02020404030301010803" pitchFamily="18" charset="0"/>
                            <a:ea typeface="Droid Sans Fallback"/>
                            <a:cs typeface="FreeSans"/>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E8158"/>
                        </a:solidFill>
                      </a:tcPr>
                    </a:tc>
                    <a:tc>
                      <a:txBody>
                        <a:bodyPr/>
                        <a:lstStyle/>
                        <a:p>
                          <a:pPr algn="ctr"/>
                          <a:r>
                            <a:rPr lang="es-ES" sz="1400" dirty="0" err="1">
                              <a:solidFill>
                                <a:srgbClr val="00000A"/>
                              </a:solidFill>
                              <a:effectLst/>
                              <a:latin typeface="+mj-lt"/>
                              <a:ea typeface="Droid Sans Fallback"/>
                              <a:cs typeface="FreeSans"/>
                            </a:rPr>
                            <a:t>References</a:t>
                          </a:r>
                          <a:endParaRPr lang="en-GB" sz="1400" dirty="0">
                            <a:solidFill>
                              <a:srgbClr val="00000A"/>
                            </a:solidFill>
                            <a:effectLst/>
                            <a:latin typeface="+mj-lt"/>
                            <a:ea typeface="Droid Sans Fallback"/>
                            <a:cs typeface="FreeSans"/>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E8158"/>
                        </a:solidFill>
                      </a:tcPr>
                    </a:tc>
                    <a:extLst>
                      <a:ext uri="{0D108BD9-81ED-4DB2-BD59-A6C34878D82A}">
                        <a16:rowId xmlns:a16="http://schemas.microsoft.com/office/drawing/2014/main" val="1886866577"/>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Physically-based</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err="1">
                              <a:effectLst/>
                              <a:latin typeface="Calibri" panose="020F0502020204030204" pitchFamily="34" charset="0"/>
                              <a:cs typeface="Calibri" panose="020F0502020204030204" pitchFamily="34" charset="0"/>
                            </a:rPr>
                            <a:t>Koschmieder</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r>
                                  <m:rPr>
                                    <m:nor/>
                                  </m:rPr>
                                  <a:rPr lang="en-US" sz="1400" b="0" i="0">
                                    <a:effectLst/>
                                    <a:latin typeface="+mj-lt"/>
                                    <a:cs typeface="Calibri" panose="020F0502020204030204" pitchFamily="34" charset="0"/>
                                  </a:rPr>
                                  <m:t>E</m:t>
                                </m:r>
                                <m:r>
                                  <m:rPr>
                                    <m:nor/>
                                  </m:rPr>
                                  <a:rPr lang="es-ES" sz="1400" b="0" i="0" smtClean="0">
                                    <a:effectLst/>
                                    <a:latin typeface="+mj-lt"/>
                                    <a:cs typeface="Calibri" panose="020F0502020204030204" pitchFamily="34" charset="0"/>
                                  </a:rPr>
                                  <m:t>xtinction</m:t>
                                </m:r>
                                <m:r>
                                  <m:rPr>
                                    <m:nor/>
                                  </m:rPr>
                                  <a:rPr lang="es-ES" sz="1400" b="0" i="0" smtClean="0">
                                    <a:effectLst/>
                                    <a:latin typeface="+mj-lt"/>
                                    <a:cs typeface="Calibri" panose="020F0502020204030204" pitchFamily="34" charset="0"/>
                                  </a:rPr>
                                  <m:t> </m:t>
                                </m:r>
                                <m:r>
                                  <m:rPr>
                                    <m:nor/>
                                  </m:rPr>
                                  <a:rPr lang="es-ES" sz="1400" b="0" i="0" smtClean="0">
                                    <a:effectLst/>
                                    <a:latin typeface="+mj-lt"/>
                                    <a:cs typeface="Calibri" panose="020F0502020204030204" pitchFamily="34" charset="0"/>
                                  </a:rPr>
                                  <m:t>coefficient</m:t>
                                </m:r>
                                <m:r>
                                  <m:rPr>
                                    <m:nor/>
                                  </m:rPr>
                                  <a:rPr lang="en-US" sz="1400" b="0" i="0">
                                    <a:effectLst/>
                                    <a:latin typeface="+mj-lt"/>
                                    <a:cs typeface="Calibri" panose="020F0502020204030204" pitchFamily="34" charset="0"/>
                                  </a:rPr>
                                  <m:t>=</m:t>
                                </m:r>
                                <m:f>
                                  <m:fPr>
                                    <m:ctrlPr>
                                      <a:rPr lang="en-GB" sz="1400" b="0" i="1">
                                        <a:effectLst/>
                                        <a:latin typeface="Cambria Math" panose="02040503050406030204" pitchFamily="18" charset="0"/>
                                      </a:rPr>
                                    </m:ctrlPr>
                                  </m:fPr>
                                  <m:num>
                                    <m:r>
                                      <m:rPr>
                                        <m:nor/>
                                      </m:rPr>
                                      <a:rPr lang="en-US" sz="1400" b="0" i="0">
                                        <a:effectLst/>
                                        <a:latin typeface="+mj-lt"/>
                                        <a:cs typeface="Calibri" panose="020F0502020204030204" pitchFamily="34" charset="0"/>
                                      </a:rPr>
                                      <m:t>3.92</m:t>
                                    </m:r>
                                  </m:num>
                                  <m:den>
                                    <m:r>
                                      <m:rPr>
                                        <m:nor/>
                                      </m:rPr>
                                      <a:rPr lang="es-ES" sz="1400" b="0" i="0" smtClean="0">
                                        <a:effectLst/>
                                        <a:latin typeface="+mj-lt"/>
                                        <a:cs typeface="Calibri" panose="020F0502020204030204" pitchFamily="34" charset="0"/>
                                      </a:rPr>
                                      <m:t>Visi</m:t>
                                    </m:r>
                                    <m:r>
                                      <m:rPr>
                                        <m:sty m:val="p"/>
                                      </m:rPr>
                                      <a:rPr lang="es-ES" sz="1400" b="0" i="0" smtClean="0">
                                        <a:effectLst/>
                                        <a:latin typeface="Cambria Math" panose="02040503050406030204" pitchFamily="18" charset="0"/>
                                        <a:cs typeface="Calibri" panose="020F0502020204030204" pitchFamily="34" charset="0"/>
                                      </a:rPr>
                                      <m:t>bility</m:t>
                                    </m:r>
                                  </m:den>
                                </m:f>
                              </m:oMath>
                            </m:oMathPara>
                          </a14:m>
                          <a:endParaRPr lang="en-GB" sz="1400" b="0" i="0" dirty="0">
                            <a:solidFill>
                              <a:srgbClr val="00000A"/>
                            </a:solidFill>
                            <a:effectLst/>
                            <a:latin typeface="+mj-lt"/>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err="1">
                              <a:effectLst/>
                              <a:latin typeface="Calibri" panose="020F0502020204030204" pitchFamily="34" charset="0"/>
                              <a:cs typeface="Calibri" panose="020F0502020204030204" pitchFamily="34" charset="0"/>
                            </a:rPr>
                            <a:t>Godish</a:t>
                          </a:r>
                          <a:r>
                            <a:rPr lang="en-US" sz="1400" dirty="0">
                              <a:effectLst/>
                              <a:latin typeface="Calibri" panose="020F0502020204030204" pitchFamily="34" charset="0"/>
                              <a:cs typeface="Calibri" panose="020F0502020204030204" pitchFamily="34" charset="0"/>
                            </a:rPr>
                            <a:t>, 1997</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3834602"/>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Physically-based</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err="1">
                              <a:effectLst/>
                              <a:latin typeface="Calibri" panose="020F0502020204030204" pitchFamily="34" charset="0"/>
                              <a:cs typeface="Calibri" panose="020F0502020204030204" pitchFamily="34" charset="0"/>
                            </a:rPr>
                            <a:t>Biral</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r>
                                  <m:rPr>
                                    <m:nor/>
                                  </m:rPr>
                                  <a:rPr lang="en-US" sz="1400" b="0" i="0">
                                    <a:effectLst/>
                                    <a:latin typeface="+mj-lt"/>
                                    <a:cs typeface="Calibri" panose="020F0502020204030204" pitchFamily="34" charset="0"/>
                                  </a:rPr>
                                  <m:t>E</m:t>
                                </m:r>
                                <m:r>
                                  <m:rPr>
                                    <m:nor/>
                                  </m:rPr>
                                  <a:rPr lang="es-ES" sz="1400" b="0" i="0" smtClean="0">
                                    <a:effectLst/>
                                    <a:latin typeface="+mj-lt"/>
                                    <a:cs typeface="Calibri" panose="020F0502020204030204" pitchFamily="34" charset="0"/>
                                  </a:rPr>
                                  <m:t>xtinction</m:t>
                                </m:r>
                                <m:r>
                                  <m:rPr>
                                    <m:nor/>
                                  </m:rPr>
                                  <a:rPr lang="es-ES" sz="1400" b="0" i="0" smtClean="0">
                                    <a:effectLst/>
                                    <a:latin typeface="+mj-lt"/>
                                    <a:cs typeface="Calibri" panose="020F0502020204030204" pitchFamily="34" charset="0"/>
                                  </a:rPr>
                                  <m:t> </m:t>
                                </m:r>
                                <m:r>
                                  <m:rPr>
                                    <m:nor/>
                                  </m:rPr>
                                  <a:rPr lang="es-ES" sz="1400" b="0" i="0" smtClean="0">
                                    <a:effectLst/>
                                    <a:latin typeface="+mj-lt"/>
                                    <a:cs typeface="Calibri" panose="020F0502020204030204" pitchFamily="34" charset="0"/>
                                  </a:rPr>
                                  <m:t>coefficient</m:t>
                                </m:r>
                                <m:r>
                                  <m:rPr>
                                    <m:nor/>
                                  </m:rPr>
                                  <a:rPr lang="en-US" sz="1400" b="0" i="0">
                                    <a:effectLst/>
                                    <a:latin typeface="+mj-lt"/>
                                    <a:cs typeface="Calibri" panose="020F0502020204030204" pitchFamily="34" charset="0"/>
                                  </a:rPr>
                                  <m:t>=</m:t>
                                </m:r>
                                <m:f>
                                  <m:fPr>
                                    <m:ctrlPr>
                                      <a:rPr lang="en-GB" sz="1400" b="0" i="1">
                                        <a:effectLst/>
                                        <a:latin typeface="Cambria Math" panose="02040503050406030204" pitchFamily="18" charset="0"/>
                                      </a:rPr>
                                    </m:ctrlPr>
                                  </m:fPr>
                                  <m:num>
                                    <m:r>
                                      <m:rPr>
                                        <m:nor/>
                                      </m:rPr>
                                      <a:rPr lang="en-US" sz="1400" b="0" i="0">
                                        <a:effectLst/>
                                        <a:latin typeface="+mj-lt"/>
                                        <a:cs typeface="Calibri" panose="020F0502020204030204" pitchFamily="34" charset="0"/>
                                      </a:rPr>
                                      <m:t>3.00</m:t>
                                    </m:r>
                                  </m:num>
                                  <m:den>
                                    <m:r>
                                      <m:rPr>
                                        <m:nor/>
                                      </m:rPr>
                                      <a:rPr lang="es-ES" sz="1400" b="0" i="0" smtClean="0">
                                        <a:effectLst/>
                                        <a:latin typeface="+mj-lt"/>
                                        <a:cs typeface="Calibri" panose="020F0502020204030204" pitchFamily="34" charset="0"/>
                                      </a:rPr>
                                      <m:t>Visibility</m:t>
                                    </m:r>
                                  </m:den>
                                </m:f>
                              </m:oMath>
                            </m:oMathPara>
                          </a14:m>
                          <a:endParaRPr lang="en-GB" sz="1400" b="0" dirty="0">
                            <a:solidFill>
                              <a:srgbClr val="00000A"/>
                            </a:solidFill>
                            <a:effectLst/>
                            <a:latin typeface="+mj-lt"/>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Bennett, 2012</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9136585"/>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Empirical</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a:effectLst/>
                              <a:latin typeface="Calibri" panose="020F0502020204030204" pitchFamily="34" charset="0"/>
                              <a:cs typeface="Calibri" panose="020F0502020204030204" pitchFamily="34" charset="0"/>
                            </a:rPr>
                            <a:t>IZO</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sSub>
                                  <m:sSubPr>
                                    <m:ctrlPr>
                                      <a:rPr lang="en-GB" sz="1400" i="1">
                                        <a:effectLst/>
                                        <a:latin typeface="Cambria Math" panose="02040503050406030204" pitchFamily="18" charset="0"/>
                                      </a:rPr>
                                    </m:ctrlPr>
                                  </m:sSubPr>
                                  <m:e>
                                    <m:r>
                                      <m:rPr>
                                        <m:nor/>
                                      </m:rPr>
                                      <a:rPr lang="en-US" sz="1400" i="0">
                                        <a:effectLst/>
                                        <a:latin typeface="Calibri" panose="020F0502020204030204" pitchFamily="34" charset="0"/>
                                        <a:cs typeface="Calibri" panose="020F0502020204030204" pitchFamily="34" charset="0"/>
                                      </a:rPr>
                                      <m:t>PM</m:t>
                                    </m:r>
                                  </m:e>
                                  <m:sub>
                                    <m:r>
                                      <m:rPr>
                                        <m:nor/>
                                      </m:rPr>
                                      <a:rPr lang="en-US" sz="1400" i="0">
                                        <a:effectLst/>
                                        <a:latin typeface="Calibri" panose="020F0502020204030204" pitchFamily="34" charset="0"/>
                                        <a:cs typeface="Calibri" panose="020F0502020204030204" pitchFamily="34" charset="0"/>
                                      </a:rPr>
                                      <m:t>10</m:t>
                                    </m:r>
                                  </m:sub>
                                </m:sSub>
                                <m:r>
                                  <m:rPr>
                                    <m:nor/>
                                  </m:rPr>
                                  <a:rPr lang="en-US" sz="1400" i="0">
                                    <a:effectLst/>
                                    <a:latin typeface="Calibri" panose="020F0502020204030204" pitchFamily="34" charset="0"/>
                                    <a:cs typeface="Calibri" panose="020F0502020204030204" pitchFamily="34" charset="0"/>
                                  </a:rPr>
                                  <m:t>=1772.24∙</m:t>
                                </m:r>
                                <m:sSup>
                                  <m:sSupPr>
                                    <m:ctrlPr>
                                      <a:rPr lang="en-GB" sz="1400" i="1">
                                        <a:effectLst/>
                                        <a:latin typeface="Cambria Math" panose="02040503050406030204" pitchFamily="18" charset="0"/>
                                      </a:rPr>
                                    </m:ctrlPr>
                                  </m:sSupPr>
                                  <m:e>
                                    <m:r>
                                      <m:rPr>
                                        <m:nor/>
                                      </m:rPr>
                                      <a:rPr lang="en-US" sz="1400" i="0">
                                        <a:effectLst/>
                                        <a:latin typeface="Calibri" panose="020F0502020204030204" pitchFamily="34" charset="0"/>
                                        <a:cs typeface="Calibri" panose="020F0502020204030204" pitchFamily="34" charset="0"/>
                                      </a:rPr>
                                      <m:t>V</m:t>
                                    </m:r>
                                    <m:r>
                                      <m:rPr>
                                        <m:nor/>
                                      </m:rPr>
                                      <a:rPr lang="es-ES" sz="1400" b="0" i="0" smtClean="0">
                                        <a:effectLst/>
                                        <a:latin typeface="Calibri" panose="020F0502020204030204" pitchFamily="34" charset="0"/>
                                        <a:cs typeface="Calibri" panose="020F0502020204030204" pitchFamily="34" charset="0"/>
                                      </a:rPr>
                                      <m:t>isibility</m:t>
                                    </m:r>
                                  </m:e>
                                  <m:sup>
                                    <m:r>
                                      <m:rPr>
                                        <m:nor/>
                                      </m:rPr>
                                      <a:rPr lang="en-US" sz="1400" i="0">
                                        <a:effectLst/>
                                        <a:latin typeface="Calibri" panose="020F0502020204030204" pitchFamily="34" charset="0"/>
                                        <a:cs typeface="Calibri" panose="020F0502020204030204" pitchFamily="34" charset="0"/>
                                      </a:rPr>
                                      <m:t>−1.1</m:t>
                                    </m:r>
                                  </m:sup>
                                </m:sSup>
                              </m:oMath>
                            </m:oMathPara>
                          </a14:m>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Camino et al., 2015</a:t>
                          </a:r>
                        </a:p>
                        <a:p>
                          <a:pPr algn="ctr"/>
                          <a:r>
                            <a:rPr lang="en-US" sz="1400" dirty="0">
                              <a:solidFill>
                                <a:srgbClr val="00000A"/>
                              </a:solidFill>
                              <a:effectLst/>
                              <a:latin typeface="Calibri" panose="020F0502020204030204" pitchFamily="34" charset="0"/>
                              <a:ea typeface="Droid Sans Fallback"/>
                              <a:cs typeface="Calibri" panose="020F0502020204030204" pitchFamily="34" charset="0"/>
                            </a:rPr>
                            <a:t>(Tenerife, Spain)</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2289115"/>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Empirical</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err="1">
                              <a:effectLst/>
                              <a:latin typeface="Calibri" panose="020F0502020204030204" pitchFamily="34" charset="0"/>
                              <a:cs typeface="Calibri" panose="020F0502020204030204" pitchFamily="34" charset="0"/>
                            </a:rPr>
                            <a:t>D´Almeida</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sSub>
                                  <m:sSubPr>
                                    <m:ctrlPr>
                                      <a:rPr lang="en-GB" sz="1400" i="1">
                                        <a:effectLst/>
                                        <a:latin typeface="Cambria Math" panose="02040503050406030204" pitchFamily="18" charset="0"/>
                                      </a:rPr>
                                    </m:ctrlPr>
                                  </m:sSubPr>
                                  <m:e>
                                    <m:r>
                                      <m:rPr>
                                        <m:nor/>
                                      </m:rPr>
                                      <a:rPr lang="en-US" sz="1400" i="0">
                                        <a:effectLst/>
                                        <a:latin typeface="Calibri" panose="020F0502020204030204" pitchFamily="34" charset="0"/>
                                        <a:cs typeface="Calibri" panose="020F0502020204030204" pitchFamily="34" charset="0"/>
                                      </a:rPr>
                                      <m:t>PM</m:t>
                                    </m:r>
                                  </m:e>
                                  <m:sub>
                                    <m:r>
                                      <m:rPr>
                                        <m:nor/>
                                      </m:rPr>
                                      <a:rPr lang="en-US" sz="1400" i="0">
                                        <a:effectLst/>
                                        <a:latin typeface="Calibri" panose="020F0502020204030204" pitchFamily="34" charset="0"/>
                                        <a:cs typeface="Calibri" panose="020F0502020204030204" pitchFamily="34" charset="0"/>
                                      </a:rPr>
                                      <m:t>10</m:t>
                                    </m:r>
                                  </m:sub>
                                </m:sSub>
                                <m:r>
                                  <m:rPr>
                                    <m:nor/>
                                  </m:rPr>
                                  <a:rPr lang="en-US" sz="1400" i="0">
                                    <a:effectLst/>
                                    <a:latin typeface="Calibri" panose="020F0502020204030204" pitchFamily="34" charset="0"/>
                                    <a:cs typeface="Calibri" panose="020F0502020204030204" pitchFamily="34" charset="0"/>
                                  </a:rPr>
                                  <m:t>=914.0∙</m:t>
                                </m:r>
                                <m:sSup>
                                  <m:sSupPr>
                                    <m:ctrlPr>
                                      <a:rPr lang="en-GB" sz="1400" i="1">
                                        <a:effectLst/>
                                        <a:latin typeface="Cambria Math" panose="02040503050406030204" pitchFamily="18" charset="0"/>
                                      </a:rPr>
                                    </m:ctrlPr>
                                  </m:sSupPr>
                                  <m:e>
                                    <m:r>
                                      <m:rPr>
                                        <m:nor/>
                                      </m:rPr>
                                      <a:rPr lang="en-US" sz="1400" i="0">
                                        <a:effectLst/>
                                        <a:latin typeface="Calibri" panose="020F0502020204030204" pitchFamily="34" charset="0"/>
                                        <a:cs typeface="Calibri" panose="020F0502020204030204" pitchFamily="34" charset="0"/>
                                      </a:rPr>
                                      <m:t>V</m:t>
                                    </m:r>
                                    <m:r>
                                      <m:rPr>
                                        <m:nor/>
                                      </m:rPr>
                                      <a:rPr lang="es-ES" sz="1400" b="0" i="0" smtClean="0">
                                        <a:effectLst/>
                                        <a:latin typeface="Calibri" panose="020F0502020204030204" pitchFamily="34" charset="0"/>
                                        <a:cs typeface="Calibri" panose="020F0502020204030204" pitchFamily="34" charset="0"/>
                                      </a:rPr>
                                      <m:t>isibility</m:t>
                                    </m:r>
                                  </m:e>
                                  <m:sup>
                                    <m:r>
                                      <m:rPr>
                                        <m:nor/>
                                      </m:rPr>
                                      <a:rPr lang="en-US" sz="1400" i="0">
                                        <a:effectLst/>
                                        <a:latin typeface="Calibri" panose="020F0502020204030204" pitchFamily="34" charset="0"/>
                                        <a:cs typeface="Calibri" panose="020F0502020204030204" pitchFamily="34" charset="0"/>
                                      </a:rPr>
                                      <m:t>−0.73</m:t>
                                    </m:r>
                                  </m:sup>
                                </m:sSup>
                                <m:r>
                                  <m:rPr>
                                    <m:nor/>
                                  </m:rPr>
                                  <a:rPr lang="en-US" sz="1400" i="0">
                                    <a:effectLst/>
                                    <a:latin typeface="Calibri" panose="020F0502020204030204" pitchFamily="34" charset="0"/>
                                    <a:cs typeface="Calibri" panose="020F0502020204030204" pitchFamily="34" charset="0"/>
                                  </a:rPr>
                                  <m:t>+19.03</m:t>
                                </m:r>
                              </m:oMath>
                            </m:oMathPara>
                          </a14:m>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err="1">
                              <a:effectLst/>
                              <a:latin typeface="Calibri" panose="020F0502020204030204" pitchFamily="34" charset="0"/>
                              <a:cs typeface="Calibri" panose="020F0502020204030204" pitchFamily="34" charset="0"/>
                            </a:rPr>
                            <a:t>D’Almeida</a:t>
                          </a:r>
                          <a:r>
                            <a:rPr lang="en-US" sz="1400" dirty="0">
                              <a:effectLst/>
                              <a:latin typeface="Calibri" panose="020F0502020204030204" pitchFamily="34" charset="0"/>
                              <a:cs typeface="Calibri" panose="020F0502020204030204" pitchFamily="34" charset="0"/>
                            </a:rPr>
                            <a:t>, 1986</a:t>
                          </a:r>
                        </a:p>
                        <a:p>
                          <a:pPr algn="ctr"/>
                          <a:r>
                            <a:rPr lang="en-US" sz="1400" dirty="0">
                              <a:solidFill>
                                <a:srgbClr val="00000A"/>
                              </a:solidFill>
                              <a:effectLst/>
                              <a:latin typeface="Calibri" panose="020F0502020204030204" pitchFamily="34" charset="0"/>
                              <a:ea typeface="Droid Sans Fallback"/>
                              <a:cs typeface="Calibri" panose="020F0502020204030204" pitchFamily="34" charset="0"/>
                            </a:rPr>
                            <a:t>(Niger, Sahel)</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363392"/>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Empirical</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a:effectLst/>
                              <a:latin typeface="Calibri" panose="020F0502020204030204" pitchFamily="34" charset="0"/>
                              <a:cs typeface="Calibri" panose="020F0502020204030204" pitchFamily="34" charset="0"/>
                            </a:rPr>
                            <a:t>Dayan</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sSub>
                                  <m:sSubPr>
                                    <m:ctrlPr>
                                      <a:rPr lang="en-GB" sz="1400" i="1">
                                        <a:effectLst/>
                                        <a:latin typeface="Cambria Math" panose="02040503050406030204" pitchFamily="18" charset="0"/>
                                      </a:rPr>
                                    </m:ctrlPr>
                                  </m:sSubPr>
                                  <m:e>
                                    <m:r>
                                      <m:rPr>
                                        <m:nor/>
                                      </m:rPr>
                                      <a:rPr lang="en-US" sz="1400" i="0">
                                        <a:effectLst/>
                                        <a:latin typeface="Calibri" panose="020F0502020204030204" pitchFamily="34" charset="0"/>
                                        <a:cs typeface="Calibri" panose="020F0502020204030204" pitchFamily="34" charset="0"/>
                                      </a:rPr>
                                      <m:t>PM</m:t>
                                    </m:r>
                                  </m:e>
                                  <m:sub>
                                    <m:r>
                                      <m:rPr>
                                        <m:nor/>
                                      </m:rPr>
                                      <a:rPr lang="en-US" sz="1400" i="0">
                                        <a:effectLst/>
                                        <a:latin typeface="Calibri" panose="020F0502020204030204" pitchFamily="34" charset="0"/>
                                        <a:cs typeface="Calibri" panose="020F0502020204030204" pitchFamily="34" charset="0"/>
                                      </a:rPr>
                                      <m:t>10</m:t>
                                    </m:r>
                                  </m:sub>
                                </m:sSub>
                                <m:r>
                                  <m:rPr>
                                    <m:nor/>
                                  </m:rPr>
                                  <a:rPr lang="en-US" sz="1400" i="0">
                                    <a:effectLst/>
                                    <a:latin typeface="Calibri" panose="020F0502020204030204" pitchFamily="34" charset="0"/>
                                    <a:cs typeface="Calibri" panose="020F0502020204030204" pitchFamily="34" charset="0"/>
                                  </a:rPr>
                                  <m:t>=−505</m:t>
                                </m:r>
                                <m:func>
                                  <m:funcPr>
                                    <m:ctrlPr>
                                      <a:rPr lang="en-GB" sz="1400" i="1">
                                        <a:effectLst/>
                                        <a:latin typeface="Cambria Math" panose="02040503050406030204" pitchFamily="18" charset="0"/>
                                      </a:rPr>
                                    </m:ctrlPr>
                                  </m:funcPr>
                                  <m:fName>
                                    <m:r>
                                      <m:rPr>
                                        <m:nor/>
                                      </m:rPr>
                                      <a:rPr lang="en-US" sz="1400" i="0">
                                        <a:effectLst/>
                                        <a:latin typeface="Calibri" panose="020F0502020204030204" pitchFamily="34" charset="0"/>
                                        <a:cs typeface="Calibri" panose="020F0502020204030204" pitchFamily="34" charset="0"/>
                                      </a:rPr>
                                      <m:t>ln</m:t>
                                    </m:r>
                                  </m:fName>
                                  <m:e>
                                    <m:r>
                                      <m:rPr>
                                        <m:nor/>
                                      </m:rPr>
                                      <a:rPr lang="en-US" sz="1400" i="0">
                                        <a:effectLst/>
                                        <a:latin typeface="Calibri" panose="020F0502020204030204" pitchFamily="34" charset="0"/>
                                        <a:cs typeface="Calibri" panose="020F0502020204030204" pitchFamily="34" charset="0"/>
                                      </a:rPr>
                                      <m:t>V</m:t>
                                    </m:r>
                                    <m:r>
                                      <m:rPr>
                                        <m:nor/>
                                      </m:rPr>
                                      <a:rPr lang="es-ES" sz="1400" b="0" i="0" smtClean="0">
                                        <a:effectLst/>
                                        <a:latin typeface="Calibri" panose="020F0502020204030204" pitchFamily="34" charset="0"/>
                                        <a:cs typeface="Calibri" panose="020F0502020204030204" pitchFamily="34" charset="0"/>
                                      </a:rPr>
                                      <m:t>isibility</m:t>
                                    </m:r>
                                  </m:e>
                                </m:func>
                                <m:r>
                                  <m:rPr>
                                    <m:nor/>
                                  </m:rPr>
                                  <a:rPr lang="en-US" sz="1400" i="0">
                                    <a:effectLst/>
                                    <a:latin typeface="Calibri" panose="020F0502020204030204" pitchFamily="34" charset="0"/>
                                    <a:cs typeface="Calibri" panose="020F0502020204030204" pitchFamily="34" charset="0"/>
                                  </a:rPr>
                                  <m:t>+2264</m:t>
                                </m:r>
                              </m:oMath>
                            </m:oMathPara>
                          </a14:m>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Dayan et al., 2008</a:t>
                          </a:r>
                        </a:p>
                        <a:p>
                          <a:pPr algn="ctr"/>
                          <a:r>
                            <a:rPr lang="en-US" sz="1400" dirty="0">
                              <a:solidFill>
                                <a:srgbClr val="00000A"/>
                              </a:solidFill>
                              <a:effectLst/>
                              <a:latin typeface="Calibri" panose="020F0502020204030204" pitchFamily="34" charset="0"/>
                              <a:ea typeface="Droid Sans Fallback"/>
                              <a:cs typeface="Calibri" panose="020F0502020204030204" pitchFamily="34" charset="0"/>
                            </a:rPr>
                            <a:t>(Israel)</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3626527"/>
                      </a:ext>
                    </a:extLst>
                  </a:tr>
                </a:tbl>
              </a:graphicData>
            </a:graphic>
          </p:graphicFrame>
        </mc:Choice>
        <mc:Fallback xmlns="">
          <p:graphicFrame>
            <p:nvGraphicFramePr>
              <p:cNvPr id="12" name="Table 11">
                <a:extLst>
                  <a:ext uri="{FF2B5EF4-FFF2-40B4-BE49-F238E27FC236}">
                    <a16:creationId xmlns:a16="http://schemas.microsoft.com/office/drawing/2014/main" id="{6BDA5892-D41D-49D3-BF80-F09BAE6FC2E7}"/>
                  </a:ext>
                </a:extLst>
              </p:cNvPr>
              <p:cNvGraphicFramePr>
                <a:graphicFrameLocks noGrp="1"/>
              </p:cNvGraphicFramePr>
              <p:nvPr>
                <p:extLst>
                  <p:ext uri="{D42A27DB-BD31-4B8C-83A1-F6EECF244321}">
                    <p14:modId xmlns:p14="http://schemas.microsoft.com/office/powerpoint/2010/main" val="1594830960"/>
                  </p:ext>
                </p:extLst>
              </p:nvPr>
            </p:nvGraphicFramePr>
            <p:xfrm>
              <a:off x="1162818" y="1268070"/>
              <a:ext cx="9986075" cy="4205202"/>
            </p:xfrm>
            <a:graphic>
              <a:graphicData uri="http://schemas.openxmlformats.org/drawingml/2006/table">
                <a:tbl>
                  <a:tblPr firstRow="1" firstCol="1" bandRow="1">
                    <a:tableStyleId>{69CF1AB2-1976-4502-BF36-3FF5EA218861}</a:tableStyleId>
                  </a:tblPr>
                  <a:tblGrid>
                    <a:gridCol w="1527156">
                      <a:extLst>
                        <a:ext uri="{9D8B030D-6E8A-4147-A177-3AD203B41FA5}">
                          <a16:colId xmlns:a16="http://schemas.microsoft.com/office/drawing/2014/main" val="2418160835"/>
                        </a:ext>
                      </a:extLst>
                    </a:gridCol>
                    <a:gridCol w="1865133">
                      <a:extLst>
                        <a:ext uri="{9D8B030D-6E8A-4147-A177-3AD203B41FA5}">
                          <a16:colId xmlns:a16="http://schemas.microsoft.com/office/drawing/2014/main" val="907874975"/>
                        </a:ext>
                      </a:extLst>
                    </a:gridCol>
                    <a:gridCol w="3715573">
                      <a:extLst>
                        <a:ext uri="{9D8B030D-6E8A-4147-A177-3AD203B41FA5}">
                          <a16:colId xmlns:a16="http://schemas.microsoft.com/office/drawing/2014/main" val="713202049"/>
                        </a:ext>
                      </a:extLst>
                    </a:gridCol>
                    <a:gridCol w="2878213">
                      <a:extLst>
                        <a:ext uri="{9D8B030D-6E8A-4147-A177-3AD203B41FA5}">
                          <a16:colId xmlns:a16="http://schemas.microsoft.com/office/drawing/2014/main" val="3711375916"/>
                        </a:ext>
                      </a:extLst>
                    </a:gridCol>
                  </a:tblGrid>
                  <a:tr h="378942">
                    <a:tc>
                      <a:txBody>
                        <a:bodyPr/>
                        <a:lstStyle/>
                        <a:p>
                          <a:pPr algn="ctr"/>
                          <a:r>
                            <a:rPr lang="en-US" sz="1400" dirty="0">
                              <a:effectLst/>
                            </a:rPr>
                            <a:t>Type</a:t>
                          </a:r>
                          <a:endParaRPr lang="en-GB" sz="1400" dirty="0">
                            <a:solidFill>
                              <a:srgbClr val="00000A"/>
                            </a:solidFill>
                            <a:effectLst/>
                            <a:latin typeface="Garamond" panose="02020404030301010803" pitchFamily="18" charset="0"/>
                            <a:ea typeface="Droid Sans Fallback"/>
                            <a:cs typeface="FreeSans"/>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E8158"/>
                        </a:solidFill>
                      </a:tcPr>
                    </a:tc>
                    <a:tc>
                      <a:txBody>
                        <a:bodyPr/>
                        <a:lstStyle/>
                        <a:p>
                          <a:pPr algn="ctr"/>
                          <a:r>
                            <a:rPr lang="en-US" sz="1400" dirty="0">
                              <a:effectLst/>
                            </a:rPr>
                            <a:t>Name</a:t>
                          </a:r>
                          <a:endParaRPr lang="en-GB" sz="1400" dirty="0">
                            <a:solidFill>
                              <a:srgbClr val="00000A"/>
                            </a:solidFill>
                            <a:effectLst/>
                            <a:latin typeface="Garamond" panose="02020404030301010803" pitchFamily="18" charset="0"/>
                            <a:ea typeface="Droid Sans Fallback"/>
                            <a:cs typeface="FreeSans"/>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E8158"/>
                        </a:solidFill>
                      </a:tcPr>
                    </a:tc>
                    <a:tc>
                      <a:txBody>
                        <a:bodyPr/>
                        <a:lstStyle/>
                        <a:p>
                          <a:pPr algn="ctr"/>
                          <a:r>
                            <a:rPr lang="en-US" sz="1400" dirty="0">
                              <a:effectLst/>
                            </a:rPr>
                            <a:t>Equation</a:t>
                          </a:r>
                          <a:endParaRPr lang="en-GB" sz="1400" dirty="0">
                            <a:solidFill>
                              <a:srgbClr val="00000A"/>
                            </a:solidFill>
                            <a:effectLst/>
                            <a:latin typeface="Garamond" panose="02020404030301010803" pitchFamily="18" charset="0"/>
                            <a:ea typeface="Droid Sans Fallback"/>
                            <a:cs typeface="FreeSans"/>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E8158"/>
                        </a:solidFill>
                      </a:tcPr>
                    </a:tc>
                    <a:tc>
                      <a:txBody>
                        <a:bodyPr/>
                        <a:lstStyle/>
                        <a:p>
                          <a:pPr algn="ctr"/>
                          <a:r>
                            <a:rPr lang="es-ES" sz="1400" dirty="0" err="1">
                              <a:solidFill>
                                <a:srgbClr val="00000A"/>
                              </a:solidFill>
                              <a:effectLst/>
                              <a:latin typeface="+mj-lt"/>
                              <a:ea typeface="Droid Sans Fallback"/>
                              <a:cs typeface="FreeSans"/>
                            </a:rPr>
                            <a:t>References</a:t>
                          </a:r>
                          <a:endParaRPr lang="en-GB" sz="1400" dirty="0">
                            <a:solidFill>
                              <a:srgbClr val="00000A"/>
                            </a:solidFill>
                            <a:effectLst/>
                            <a:latin typeface="+mj-lt"/>
                            <a:ea typeface="Droid Sans Fallback"/>
                            <a:cs typeface="FreeSans"/>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DE8158"/>
                        </a:solidFill>
                      </a:tcPr>
                    </a:tc>
                    <a:extLst>
                      <a:ext uri="{0D108BD9-81ED-4DB2-BD59-A6C34878D82A}">
                        <a16:rowId xmlns:a16="http://schemas.microsoft.com/office/drawing/2014/main" val="1886866577"/>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Physically-based</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err="1">
                              <a:effectLst/>
                              <a:latin typeface="Calibri" panose="020F0502020204030204" pitchFamily="34" charset="0"/>
                              <a:cs typeface="Calibri" panose="020F0502020204030204" pitchFamily="34" charset="0"/>
                            </a:rPr>
                            <a:t>Koschmieder</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91311" t="-49206" r="-77377" b="-399206"/>
                          </a:stretch>
                        </a:blipFill>
                      </a:tcPr>
                    </a:tc>
                    <a:tc>
                      <a:txBody>
                        <a:bodyPr/>
                        <a:lstStyle/>
                        <a:p>
                          <a:pPr algn="ctr"/>
                          <a:r>
                            <a:rPr lang="en-US" sz="1400" dirty="0" err="1">
                              <a:effectLst/>
                              <a:latin typeface="Calibri" panose="020F0502020204030204" pitchFamily="34" charset="0"/>
                              <a:cs typeface="Calibri" panose="020F0502020204030204" pitchFamily="34" charset="0"/>
                            </a:rPr>
                            <a:t>Godish</a:t>
                          </a:r>
                          <a:r>
                            <a:rPr lang="en-US" sz="1400" dirty="0">
                              <a:effectLst/>
                              <a:latin typeface="Calibri" panose="020F0502020204030204" pitchFamily="34" charset="0"/>
                              <a:cs typeface="Calibri" panose="020F0502020204030204" pitchFamily="34" charset="0"/>
                            </a:rPr>
                            <a:t>, 1997</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3834602"/>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Physically-based</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err="1">
                              <a:effectLst/>
                              <a:latin typeface="Calibri" panose="020F0502020204030204" pitchFamily="34" charset="0"/>
                              <a:cs typeface="Calibri" panose="020F0502020204030204" pitchFamily="34" charset="0"/>
                            </a:rPr>
                            <a:t>Biral</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91311" t="-150400" r="-77377" b="-302400"/>
                          </a:stretch>
                        </a:blipFill>
                      </a:tcPr>
                    </a:tc>
                    <a:tc>
                      <a:txBody>
                        <a:bodyPr/>
                        <a:lstStyle/>
                        <a:p>
                          <a:pPr algn="ctr"/>
                          <a:r>
                            <a:rPr lang="en-US" sz="1400" dirty="0">
                              <a:effectLst/>
                              <a:latin typeface="Calibri" panose="020F0502020204030204" pitchFamily="34" charset="0"/>
                              <a:cs typeface="Calibri" panose="020F0502020204030204" pitchFamily="34" charset="0"/>
                            </a:rPr>
                            <a:t>Bennett, 2012</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9136585"/>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Empirical</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a:effectLst/>
                              <a:latin typeface="Calibri" panose="020F0502020204030204" pitchFamily="34" charset="0"/>
                              <a:cs typeface="Calibri" panose="020F0502020204030204" pitchFamily="34" charset="0"/>
                            </a:rPr>
                            <a:t>IZO</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91311" t="-248413" r="-77377" b="-200000"/>
                          </a:stretch>
                        </a:blipFill>
                      </a:tcPr>
                    </a:tc>
                    <a:tc>
                      <a:txBody>
                        <a:bodyPr/>
                        <a:lstStyle/>
                        <a:p>
                          <a:pPr algn="ctr"/>
                          <a:r>
                            <a:rPr lang="en-US" sz="1400" dirty="0">
                              <a:effectLst/>
                              <a:latin typeface="Calibri" panose="020F0502020204030204" pitchFamily="34" charset="0"/>
                              <a:cs typeface="Calibri" panose="020F0502020204030204" pitchFamily="34" charset="0"/>
                            </a:rPr>
                            <a:t>Camino et al., 2015</a:t>
                          </a:r>
                        </a:p>
                        <a:p>
                          <a:pPr algn="ctr"/>
                          <a:r>
                            <a:rPr lang="en-US" sz="1400" dirty="0">
                              <a:solidFill>
                                <a:srgbClr val="00000A"/>
                              </a:solidFill>
                              <a:effectLst/>
                              <a:latin typeface="Calibri" panose="020F0502020204030204" pitchFamily="34" charset="0"/>
                              <a:ea typeface="Droid Sans Fallback"/>
                              <a:cs typeface="Calibri" panose="020F0502020204030204" pitchFamily="34" charset="0"/>
                            </a:rPr>
                            <a:t>(Tenerife, Spain)</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2289115"/>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Empirical</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err="1">
                              <a:effectLst/>
                              <a:latin typeface="Calibri" panose="020F0502020204030204" pitchFamily="34" charset="0"/>
                              <a:cs typeface="Calibri" panose="020F0502020204030204" pitchFamily="34" charset="0"/>
                            </a:rPr>
                            <a:t>D´Almeida</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91311" t="-351200" r="-77377" b="-101600"/>
                          </a:stretch>
                        </a:blipFill>
                      </a:tcPr>
                    </a:tc>
                    <a:tc>
                      <a:txBody>
                        <a:bodyPr/>
                        <a:lstStyle/>
                        <a:p>
                          <a:pPr algn="ctr"/>
                          <a:r>
                            <a:rPr lang="en-US" sz="1400" dirty="0" err="1">
                              <a:effectLst/>
                              <a:latin typeface="Calibri" panose="020F0502020204030204" pitchFamily="34" charset="0"/>
                              <a:cs typeface="Calibri" panose="020F0502020204030204" pitchFamily="34" charset="0"/>
                            </a:rPr>
                            <a:t>D’Almeida</a:t>
                          </a:r>
                          <a:r>
                            <a:rPr lang="en-US" sz="1400" dirty="0">
                              <a:effectLst/>
                              <a:latin typeface="Calibri" panose="020F0502020204030204" pitchFamily="34" charset="0"/>
                              <a:cs typeface="Calibri" panose="020F0502020204030204" pitchFamily="34" charset="0"/>
                            </a:rPr>
                            <a:t>, 1986</a:t>
                          </a:r>
                        </a:p>
                        <a:p>
                          <a:pPr algn="ctr"/>
                          <a:r>
                            <a:rPr lang="en-US" sz="1400" dirty="0">
                              <a:solidFill>
                                <a:srgbClr val="00000A"/>
                              </a:solidFill>
                              <a:effectLst/>
                              <a:latin typeface="Calibri" panose="020F0502020204030204" pitchFamily="34" charset="0"/>
                              <a:ea typeface="Droid Sans Fallback"/>
                              <a:cs typeface="Calibri" panose="020F0502020204030204" pitchFamily="34" charset="0"/>
                            </a:rPr>
                            <a:t>(Niger, Sahel)</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363392"/>
                      </a:ext>
                    </a:extLst>
                  </a:tr>
                  <a:tr h="765252">
                    <a:tc>
                      <a:txBody>
                        <a:bodyPr/>
                        <a:lstStyle/>
                        <a:p>
                          <a:pPr algn="ctr"/>
                          <a:r>
                            <a:rPr lang="en-US" sz="1400" b="0" dirty="0">
                              <a:effectLst/>
                              <a:latin typeface="Calibri" panose="020F0502020204030204" pitchFamily="34" charset="0"/>
                              <a:cs typeface="Calibri" panose="020F0502020204030204" pitchFamily="34" charset="0"/>
                            </a:rPr>
                            <a:t> </a:t>
                          </a:r>
                          <a:endParaRPr lang="en-GB" sz="1400" b="0" dirty="0">
                            <a:effectLst/>
                            <a:latin typeface="Calibri" panose="020F0502020204030204" pitchFamily="34" charset="0"/>
                            <a:cs typeface="Calibri" panose="020F0502020204030204" pitchFamily="34" charset="0"/>
                          </a:endParaRPr>
                        </a:p>
                        <a:p>
                          <a:pPr algn="ctr"/>
                          <a:r>
                            <a:rPr lang="en-US" sz="1400" b="0" dirty="0">
                              <a:effectLst/>
                              <a:latin typeface="Calibri" panose="020F0502020204030204" pitchFamily="34" charset="0"/>
                              <a:cs typeface="Calibri" panose="020F0502020204030204" pitchFamily="34" charset="0"/>
                            </a:rPr>
                            <a:t>Empirical</a:t>
                          </a:r>
                          <a:endParaRPr lang="en-GB" sz="1400" b="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mpd="sng">
                          <a:noFill/>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effectLst/>
                              <a:latin typeface="Calibri" panose="020F0502020204030204" pitchFamily="34" charset="0"/>
                              <a:cs typeface="Calibri" panose="020F0502020204030204" pitchFamily="34" charset="0"/>
                            </a:rPr>
                            <a:t> </a:t>
                          </a:r>
                          <a:endParaRPr lang="en-GB" sz="1400" dirty="0">
                            <a:effectLst/>
                            <a:latin typeface="Calibri" panose="020F0502020204030204" pitchFamily="34" charset="0"/>
                            <a:cs typeface="Calibri" panose="020F0502020204030204" pitchFamily="34" charset="0"/>
                          </a:endParaRPr>
                        </a:p>
                        <a:p>
                          <a:pPr algn="ctr"/>
                          <a:r>
                            <a:rPr lang="en-US" sz="1400" dirty="0">
                              <a:effectLst/>
                              <a:latin typeface="Calibri" panose="020F0502020204030204" pitchFamily="34" charset="0"/>
                              <a:cs typeface="Calibri" panose="020F0502020204030204" pitchFamily="34" charset="0"/>
                            </a:rPr>
                            <a:t>Dayan</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a:p>
                      </a:txBody>
                      <a:tcPr marL="50284" marR="50284" marT="0" marB="0" anchor="ctr">
                        <a:lnL w="12700" cap="flat" cmpd="sng" algn="ctr">
                          <a:solidFill>
                            <a:srgbClr val="DE8158"/>
                          </a:solidFill>
                          <a:prstDash val="solid"/>
                          <a:round/>
                          <a:headEnd type="none" w="med" len="med"/>
                          <a:tailEnd type="none" w="med" len="med"/>
                        </a:lnL>
                        <a:lnR w="12700" cap="flat" cmpd="sng" algn="ctr">
                          <a:solidFill>
                            <a:srgbClr val="DE8158"/>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blipFill>
                          <a:blip r:embed="rId3"/>
                          <a:stretch>
                            <a:fillRect l="-91311" t="-447619" r="-77377" b="-794"/>
                          </a:stretch>
                        </a:blipFill>
                      </a:tcPr>
                    </a:tc>
                    <a:tc>
                      <a:txBody>
                        <a:bodyPr/>
                        <a:lstStyle/>
                        <a:p>
                          <a:pPr algn="ctr"/>
                          <a:r>
                            <a:rPr lang="en-US" sz="1400" dirty="0">
                              <a:effectLst/>
                              <a:latin typeface="Calibri" panose="020F0502020204030204" pitchFamily="34" charset="0"/>
                              <a:cs typeface="Calibri" panose="020F0502020204030204" pitchFamily="34" charset="0"/>
                            </a:rPr>
                            <a:t>Dayan et al., 2008</a:t>
                          </a:r>
                        </a:p>
                        <a:p>
                          <a:pPr algn="ctr"/>
                          <a:r>
                            <a:rPr lang="en-US" sz="1400" dirty="0">
                              <a:solidFill>
                                <a:srgbClr val="00000A"/>
                              </a:solidFill>
                              <a:effectLst/>
                              <a:latin typeface="Calibri" panose="020F0502020204030204" pitchFamily="34" charset="0"/>
                              <a:ea typeface="Droid Sans Fallback"/>
                              <a:cs typeface="Calibri" panose="020F0502020204030204" pitchFamily="34" charset="0"/>
                            </a:rPr>
                            <a:t>(Israel)</a:t>
                          </a:r>
                          <a:endParaRPr lang="en-GB" sz="1400" dirty="0">
                            <a:solidFill>
                              <a:srgbClr val="00000A"/>
                            </a:solidFill>
                            <a:effectLst/>
                            <a:latin typeface="Calibri" panose="020F0502020204030204" pitchFamily="34" charset="0"/>
                            <a:ea typeface="Droid Sans Fallback"/>
                            <a:cs typeface="Calibri" panose="020F0502020204030204" pitchFamily="34" charset="0"/>
                          </a:endParaRPr>
                        </a:p>
                      </a:txBody>
                      <a:tcPr marL="50284" marR="50284" marT="0" marB="0" anchor="ctr">
                        <a:lnL w="12700" cap="flat" cmpd="sng" algn="ctr">
                          <a:solidFill>
                            <a:srgbClr val="DE8158"/>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3626527"/>
                      </a:ext>
                    </a:extLst>
                  </a:tr>
                </a:tbl>
              </a:graphicData>
            </a:graphic>
          </p:graphicFrame>
        </mc:Fallback>
      </mc:AlternateContent>
      <p:sp>
        <p:nvSpPr>
          <p:cNvPr id="18" name="Title 1">
            <a:extLst>
              <a:ext uri="{FF2B5EF4-FFF2-40B4-BE49-F238E27FC236}">
                <a16:creationId xmlns:a16="http://schemas.microsoft.com/office/drawing/2014/main" id="{328CC9DC-870E-487F-982C-CCD2EE59C8A1}"/>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Visibility </a:t>
            </a:r>
            <a:r>
              <a:rPr lang="en-US" sz="2800" dirty="0" err="1">
                <a:latin typeface="Calibri" panose="020F0502020204030204" pitchFamily="34" charset="0"/>
                <a:cs typeface="Calibri" panose="020F0502020204030204" pitchFamily="34" charset="0"/>
              </a:rPr>
              <a:t>Parametrisations</a:t>
            </a:r>
            <a:endParaRPr lang="en-US" sz="2800" dirty="0">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B3DBE7F0-E4BD-4D5A-B22D-978ED92B2A1C}"/>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12C729-A370-4119-94CB-49FD34EF0B97}"/>
              </a:ext>
            </a:extLst>
          </p:cNvPr>
          <p:cNvGrpSpPr/>
          <p:nvPr/>
        </p:nvGrpSpPr>
        <p:grpSpPr>
          <a:xfrm>
            <a:off x="5460704" y="5566143"/>
            <a:ext cx="6023353" cy="663132"/>
            <a:chOff x="1185529" y="5587408"/>
            <a:chExt cx="6023353" cy="663132"/>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5785FA-BC62-4331-9C71-8E2A3B4FCFB6}"/>
                    </a:ext>
                  </a:extLst>
                </p:cNvPr>
                <p:cNvSpPr txBox="1"/>
                <p:nvPr/>
              </p:nvSpPr>
              <p:spPr>
                <a:xfrm>
                  <a:off x="1185529" y="5649678"/>
                  <a:ext cx="2177840"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ES" b="0" i="0" smtClean="0">
                            <a:latin typeface="Cambria Math" panose="02040503050406030204" pitchFamily="18" charset="0"/>
                          </a:rPr>
                          <m:t>Y</m:t>
                        </m:r>
                        <m:r>
                          <a:rPr lang="es-ES" b="0" i="0" smtClean="0">
                            <a:latin typeface="Cambria Math" panose="02040503050406030204" pitchFamily="18" charset="0"/>
                          </a:rPr>
                          <m:t>=</m:t>
                        </m:r>
                        <m:r>
                          <m:rPr>
                            <m:sty m:val="p"/>
                          </m:rPr>
                          <a:rPr lang="es-ES" b="0" i="0" smtClean="0">
                            <a:latin typeface="Cambria Math" panose="02040503050406030204" pitchFamily="18" charset="0"/>
                          </a:rPr>
                          <m:t>a</m:t>
                        </m:r>
                        <m:r>
                          <a:rPr lang="es-ES" b="0" i="0" smtClean="0">
                            <a:latin typeface="Cambria Math" panose="02040503050406030204" pitchFamily="18" charset="0"/>
                          </a:rPr>
                          <m:t> ∙</m:t>
                        </m:r>
                        <m:sSup>
                          <m:sSupPr>
                            <m:ctrlPr>
                              <a:rPr lang="es-ES" b="0" i="1" smtClean="0">
                                <a:latin typeface="Cambria Math" panose="02040503050406030204" pitchFamily="18" charset="0"/>
                                <a:ea typeface="Cambria Math" panose="02040503050406030204" pitchFamily="18" charset="0"/>
                              </a:rPr>
                            </m:ctrlPr>
                          </m:sSupPr>
                          <m:e>
                            <m:r>
                              <m:rPr>
                                <m:sty m:val="p"/>
                              </m:rPr>
                              <a:rPr lang="es-ES" b="0" i="0" smtClean="0">
                                <a:latin typeface="Cambria Math" panose="02040503050406030204" pitchFamily="18" charset="0"/>
                                <a:ea typeface="Cambria Math" panose="02040503050406030204" pitchFamily="18" charset="0"/>
                              </a:rPr>
                              <m:t>Visibility</m:t>
                            </m:r>
                          </m:e>
                          <m:sup>
                            <m:r>
                              <m:rPr>
                                <m:sty m:val="p"/>
                              </m:rPr>
                              <a:rPr lang="es-ES" b="0" i="0" smtClean="0">
                                <a:latin typeface="Cambria Math" panose="02040503050406030204" pitchFamily="18" charset="0"/>
                                <a:ea typeface="Cambria Math" panose="02040503050406030204" pitchFamily="18" charset="0"/>
                              </a:rPr>
                              <m:t>b</m:t>
                            </m:r>
                          </m:sup>
                        </m:sSup>
                        <m:r>
                          <a:rPr lang="es-ES" b="0" i="0" smtClean="0">
                            <a:latin typeface="Cambria Math" panose="02040503050406030204" pitchFamily="18" charset="0"/>
                            <a:ea typeface="Cambria Math" panose="02040503050406030204" pitchFamily="18" charset="0"/>
                          </a:rPr>
                          <m:t>+</m:t>
                        </m:r>
                        <m:r>
                          <m:rPr>
                            <m:sty m:val="p"/>
                          </m:rPr>
                          <a:rPr lang="es-ES" b="0" i="0" smtClean="0">
                            <a:latin typeface="Cambria Math" panose="02040503050406030204" pitchFamily="18" charset="0"/>
                            <a:ea typeface="Cambria Math" panose="02040503050406030204" pitchFamily="18" charset="0"/>
                          </a:rPr>
                          <m:t>c</m:t>
                        </m:r>
                      </m:oMath>
                    </m:oMathPara>
                  </a14:m>
                  <a:endParaRPr lang="en-GB" dirty="0"/>
                </a:p>
              </p:txBody>
            </p:sp>
          </mc:Choice>
          <mc:Fallback xmlns="">
            <p:sp>
              <p:nvSpPr>
                <p:cNvPr id="2" name="TextBox 1">
                  <a:extLst>
                    <a:ext uri="{FF2B5EF4-FFF2-40B4-BE49-F238E27FC236}">
                      <a16:creationId xmlns:a16="http://schemas.microsoft.com/office/drawing/2014/main" id="{215785FA-BC62-4331-9C71-8E2A3B4FCFB6}"/>
                    </a:ext>
                  </a:extLst>
                </p:cNvPr>
                <p:cNvSpPr txBox="1">
                  <a:spLocks noRot="1" noChangeAspect="1" noMove="1" noResize="1" noEditPoints="1" noAdjustHandles="1" noChangeArrowheads="1" noChangeShapeType="1" noTextEdit="1"/>
                </p:cNvSpPr>
                <p:nvPr/>
              </p:nvSpPr>
              <p:spPr>
                <a:xfrm>
                  <a:off x="1185529" y="5649678"/>
                  <a:ext cx="2177840" cy="287323"/>
                </a:xfrm>
                <a:prstGeom prst="rect">
                  <a:avLst/>
                </a:prstGeom>
                <a:blipFill>
                  <a:blip r:embed="rId4"/>
                  <a:stretch>
                    <a:fillRect l="-2241" t="-4255" r="-1401" b="-34043"/>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7268A35B-CF65-496A-867A-E7E319C39435}"/>
                </a:ext>
              </a:extLst>
            </p:cNvPr>
            <p:cNvSpPr txBox="1"/>
            <p:nvPr/>
          </p:nvSpPr>
          <p:spPr>
            <a:xfrm>
              <a:off x="3997848" y="5587408"/>
              <a:ext cx="2763572" cy="369332"/>
            </a:xfrm>
            <a:prstGeom prst="rect">
              <a:avLst/>
            </a:prstGeom>
            <a:noFill/>
          </p:spPr>
          <p:txBody>
            <a:bodyPr wrap="square" rtlCol="0">
              <a:spAutoFit/>
            </a:bodyPr>
            <a:lstStyle/>
            <a:p>
              <a:r>
                <a:rPr lang="es-ES" dirty="0"/>
                <a:t>Y: </a:t>
              </a:r>
              <a:r>
                <a:rPr lang="es-ES" dirty="0" err="1"/>
                <a:t>Extinction</a:t>
              </a:r>
              <a:r>
                <a:rPr lang="es-ES" dirty="0"/>
                <a:t> </a:t>
              </a:r>
              <a:r>
                <a:rPr lang="es-ES" dirty="0" err="1"/>
                <a:t>coefficient</a:t>
              </a:r>
              <a:r>
                <a:rPr lang="es-ES" dirty="0"/>
                <a:t> </a:t>
              </a:r>
              <a:r>
                <a:rPr lang="es-ES" b="1" dirty="0" err="1">
                  <a:solidFill>
                    <a:srgbClr val="DE8158"/>
                  </a:solidFill>
                </a:rPr>
                <a:t>or</a:t>
              </a:r>
              <a:r>
                <a:rPr lang="es-ES" dirty="0"/>
                <a:t>  </a:t>
              </a:r>
            </a:p>
          </p:txBody>
        </p:sp>
        <p:sp>
          <p:nvSpPr>
            <p:cNvPr id="13" name="TextBox 12">
              <a:extLst>
                <a:ext uri="{FF2B5EF4-FFF2-40B4-BE49-F238E27FC236}">
                  <a16:creationId xmlns:a16="http://schemas.microsoft.com/office/drawing/2014/main" id="{48FCC800-3F79-4256-8290-E0FC0965C483}"/>
                </a:ext>
              </a:extLst>
            </p:cNvPr>
            <p:cNvSpPr txBox="1"/>
            <p:nvPr/>
          </p:nvSpPr>
          <p:spPr>
            <a:xfrm>
              <a:off x="4005822" y="5881208"/>
              <a:ext cx="3203060" cy="369332"/>
            </a:xfrm>
            <a:prstGeom prst="rect">
              <a:avLst/>
            </a:prstGeom>
            <a:noFill/>
          </p:spPr>
          <p:txBody>
            <a:bodyPr wrap="square">
              <a:spAutoFit/>
            </a:bodyPr>
            <a:lstStyle/>
            <a:p>
              <a:r>
                <a:rPr lang="es-ES" dirty="0"/>
                <a:t>Y :PM10 </a:t>
              </a:r>
              <a:r>
                <a:rPr lang="es-ES" dirty="0" err="1"/>
                <a:t>mass</a:t>
              </a:r>
              <a:r>
                <a:rPr lang="es-ES" dirty="0"/>
                <a:t> </a:t>
              </a:r>
              <a:r>
                <a:rPr lang="es-ES" dirty="0" err="1"/>
                <a:t>concentration</a:t>
              </a:r>
              <a:r>
                <a:rPr lang="es-ES" dirty="0"/>
                <a:t> </a:t>
              </a:r>
              <a:endParaRPr lang="en-GB" dirty="0"/>
            </a:p>
          </p:txBody>
        </p:sp>
      </p:grpSp>
    </p:spTree>
    <p:extLst>
      <p:ext uri="{BB962C8B-B14F-4D97-AF65-F5344CB8AC3E}">
        <p14:creationId xmlns:p14="http://schemas.microsoft.com/office/powerpoint/2010/main" val="111899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9C31AE0-B5E4-4B3F-94B2-B9A89EE732B5}"/>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10" name="Footer Placeholder 9">
            <a:extLst>
              <a:ext uri="{FF2B5EF4-FFF2-40B4-BE49-F238E27FC236}">
                <a16:creationId xmlns:a16="http://schemas.microsoft.com/office/drawing/2014/main" id="{ABF4ED97-B924-4F8A-A2C3-8D23A428B0C8}"/>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6B47AAFB-6327-4962-8004-5D8FC1E0557A}"/>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14</a:t>
            </a:fld>
            <a:endParaRPr lang="en-GB">
              <a:latin typeface="Calibri" panose="020F0502020204030204" pitchFamily="34" charset="0"/>
              <a:cs typeface="Calibri" panose="020F0502020204030204" pitchFamily="34" charset="0"/>
            </a:endParaRPr>
          </a:p>
        </p:txBody>
      </p:sp>
      <p:pic>
        <p:nvPicPr>
          <p:cNvPr id="13" name="Picture 12" descr="Timeline&#10;&#10;Description automatically generated">
            <a:extLst>
              <a:ext uri="{FF2B5EF4-FFF2-40B4-BE49-F238E27FC236}">
                <a16:creationId xmlns:a16="http://schemas.microsoft.com/office/drawing/2014/main" id="{9A361AAC-16C6-49DD-9D2F-7AE7F4B6BDE3}"/>
              </a:ext>
            </a:extLst>
          </p:cNvPr>
          <p:cNvPicPr>
            <a:picLocks noChangeAspect="1"/>
          </p:cNvPicPr>
          <p:nvPr/>
        </p:nvPicPr>
        <p:blipFill rotWithShape="1">
          <a:blip r:embed="rId3">
            <a:extLst>
              <a:ext uri="{28A0092B-C50C-407E-A947-70E740481C1C}">
                <a14:useLocalDpi xmlns:a14="http://schemas.microsoft.com/office/drawing/2010/main" val="0"/>
              </a:ext>
            </a:extLst>
          </a:blip>
          <a:srcRect l="2454"/>
          <a:stretch/>
        </p:blipFill>
        <p:spPr>
          <a:xfrm>
            <a:off x="613768" y="1759116"/>
            <a:ext cx="9990246" cy="4096654"/>
          </a:xfrm>
          <a:prstGeom prst="rect">
            <a:avLst/>
          </a:prstGeom>
        </p:spPr>
      </p:pic>
      <p:sp>
        <p:nvSpPr>
          <p:cNvPr id="57" name="Rectangle 56">
            <a:extLst>
              <a:ext uri="{FF2B5EF4-FFF2-40B4-BE49-F238E27FC236}">
                <a16:creationId xmlns:a16="http://schemas.microsoft.com/office/drawing/2014/main" id="{1B7F53D2-0E27-4CA8-A171-3F278B92FCE2}"/>
              </a:ext>
            </a:extLst>
          </p:cNvPr>
          <p:cNvSpPr/>
          <p:nvPr/>
        </p:nvSpPr>
        <p:spPr>
          <a:xfrm>
            <a:off x="1041465" y="3504255"/>
            <a:ext cx="9491978" cy="355364"/>
          </a:xfrm>
          <a:prstGeom prst="rect">
            <a:avLst/>
          </a:prstGeom>
          <a:solidFill>
            <a:schemeClr val="accent5">
              <a:lumMod val="75000"/>
              <a:alpha val="14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75000"/>
                </a:schemeClr>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7977457B-4CD3-4A58-9F96-BA0E73003323}"/>
              </a:ext>
            </a:extLst>
          </p:cNvPr>
          <p:cNvSpPr/>
          <p:nvPr/>
        </p:nvSpPr>
        <p:spPr>
          <a:xfrm>
            <a:off x="1036866" y="3870251"/>
            <a:ext cx="9491978" cy="379012"/>
          </a:xfrm>
          <a:prstGeom prst="rect">
            <a:avLst/>
          </a:prstGeom>
          <a:solidFill>
            <a:srgbClr val="E48312">
              <a:alpha val="14000"/>
            </a:srgbClr>
          </a:solidFill>
          <a:ln w="1905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4831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F509AD8F-30A7-4688-9AE5-1C9F9DC6552D}"/>
              </a:ext>
            </a:extLst>
          </p:cNvPr>
          <p:cNvSpPr/>
          <p:nvPr/>
        </p:nvSpPr>
        <p:spPr>
          <a:xfrm>
            <a:off x="1036865" y="4258463"/>
            <a:ext cx="9491978" cy="197749"/>
          </a:xfrm>
          <a:prstGeom prst="rect">
            <a:avLst/>
          </a:prstGeom>
          <a:solidFill>
            <a:srgbClr val="C00000">
              <a:alpha val="14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latin typeface="Calibri" panose="020F0502020204030204" pitchFamily="34" charset="0"/>
              <a:cs typeface="Calibri" panose="020F0502020204030204" pitchFamily="34" charset="0"/>
            </a:endParaRPr>
          </a:p>
        </p:txBody>
      </p:sp>
      <p:sp>
        <p:nvSpPr>
          <p:cNvPr id="63" name="Rectangle 62">
            <a:extLst>
              <a:ext uri="{FF2B5EF4-FFF2-40B4-BE49-F238E27FC236}">
                <a16:creationId xmlns:a16="http://schemas.microsoft.com/office/drawing/2014/main" id="{7694BBA4-BFCC-4807-B907-F169431DE7D7}"/>
              </a:ext>
            </a:extLst>
          </p:cNvPr>
          <p:cNvSpPr/>
          <p:nvPr/>
        </p:nvSpPr>
        <p:spPr>
          <a:xfrm>
            <a:off x="1036865" y="2097014"/>
            <a:ext cx="9491978" cy="1402640"/>
          </a:xfrm>
          <a:prstGeom prst="rect">
            <a:avLst/>
          </a:prstGeom>
          <a:solidFill>
            <a:srgbClr val="00B0F0">
              <a:alpha val="14000"/>
            </a:srgb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622E9F24-E494-4353-9AC4-CCF6AE35BB34}"/>
              </a:ext>
            </a:extLst>
          </p:cNvPr>
          <p:cNvSpPr/>
          <p:nvPr/>
        </p:nvSpPr>
        <p:spPr>
          <a:xfrm>
            <a:off x="10341246" y="4217908"/>
            <a:ext cx="1986696" cy="524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C00000"/>
                </a:solidFill>
                <a:latin typeface="Calibri" panose="020F0502020204030204" pitchFamily="34" charset="0"/>
                <a:cs typeface="Calibri" panose="020F0502020204030204" pitchFamily="34" charset="0"/>
              </a:rPr>
              <a:t>Category</a:t>
            </a:r>
            <a:r>
              <a:rPr lang="es-ES" sz="1400" b="1" dirty="0">
                <a:solidFill>
                  <a:srgbClr val="C00000"/>
                </a:solidFill>
                <a:latin typeface="Calibri" panose="020F0502020204030204" pitchFamily="34" charset="0"/>
                <a:cs typeface="Calibri" panose="020F0502020204030204" pitchFamily="34" charset="0"/>
              </a:rPr>
              <a:t> 3</a:t>
            </a:r>
          </a:p>
          <a:p>
            <a:pPr algn="ctr"/>
            <a:r>
              <a:rPr lang="es-ES" sz="1200" b="1" dirty="0" err="1">
                <a:solidFill>
                  <a:srgbClr val="C00000"/>
                </a:solidFill>
                <a:latin typeface="Calibri" panose="020F0502020204030204" pitchFamily="34" charset="0"/>
                <a:cs typeface="Calibri" panose="020F0502020204030204" pitchFamily="34" charset="0"/>
              </a:rPr>
              <a:t>Sand</a:t>
            </a:r>
            <a:r>
              <a:rPr lang="es-ES" sz="1200" b="1" dirty="0">
                <a:solidFill>
                  <a:srgbClr val="C00000"/>
                </a:solidFill>
                <a:latin typeface="Calibri" panose="020F0502020204030204" pitchFamily="34" charset="0"/>
                <a:cs typeface="Calibri" panose="020F0502020204030204" pitchFamily="34" charset="0"/>
              </a:rPr>
              <a:t> and </a:t>
            </a:r>
            <a:r>
              <a:rPr lang="es-ES" sz="1200" b="1" dirty="0" err="1">
                <a:solidFill>
                  <a:srgbClr val="C00000"/>
                </a:solidFill>
                <a:latin typeface="Calibri" panose="020F0502020204030204" pitchFamily="34" charset="0"/>
                <a:cs typeface="Calibri" panose="020F0502020204030204" pitchFamily="34" charset="0"/>
              </a:rPr>
              <a:t>dust</a:t>
            </a:r>
            <a:r>
              <a:rPr lang="es-ES" sz="1200" b="1" dirty="0">
                <a:solidFill>
                  <a:srgbClr val="C00000"/>
                </a:solidFill>
                <a:latin typeface="Calibri" panose="020F0502020204030204" pitchFamily="34" charset="0"/>
                <a:cs typeface="Calibri" panose="020F0502020204030204" pitchFamily="34" charset="0"/>
              </a:rPr>
              <a:t> </a:t>
            </a:r>
            <a:r>
              <a:rPr lang="es-ES" sz="1200" b="1" dirty="0" err="1">
                <a:solidFill>
                  <a:srgbClr val="C00000"/>
                </a:solidFill>
                <a:latin typeface="Calibri" panose="020F0502020204030204" pitchFamily="34" charset="0"/>
                <a:cs typeface="Calibri" panose="020F0502020204030204" pitchFamily="34" charset="0"/>
              </a:rPr>
              <a:t>storms</a:t>
            </a:r>
            <a:endParaRPr lang="en-GB" sz="1200" b="1" dirty="0">
              <a:solidFill>
                <a:srgbClr val="C00000"/>
              </a:solidFill>
              <a:latin typeface="Calibri" panose="020F0502020204030204" pitchFamily="34" charset="0"/>
              <a:cs typeface="Calibri" panose="020F0502020204030204" pitchFamily="34" charset="0"/>
            </a:endParaRPr>
          </a:p>
        </p:txBody>
      </p:sp>
      <p:sp>
        <p:nvSpPr>
          <p:cNvPr id="66" name="Rectangle 65">
            <a:extLst>
              <a:ext uri="{FF2B5EF4-FFF2-40B4-BE49-F238E27FC236}">
                <a16:creationId xmlns:a16="http://schemas.microsoft.com/office/drawing/2014/main" id="{E17C05B0-3659-456E-A086-44ADA373E317}"/>
              </a:ext>
            </a:extLst>
          </p:cNvPr>
          <p:cNvSpPr/>
          <p:nvPr/>
        </p:nvSpPr>
        <p:spPr>
          <a:xfrm>
            <a:off x="10472849" y="3386228"/>
            <a:ext cx="1724559" cy="44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accent5">
                    <a:lumMod val="75000"/>
                  </a:schemeClr>
                </a:solidFill>
                <a:latin typeface="Calibri" panose="020F0502020204030204" pitchFamily="34" charset="0"/>
                <a:cs typeface="Calibri" panose="020F0502020204030204" pitchFamily="34" charset="0"/>
              </a:rPr>
              <a:t>Category</a:t>
            </a:r>
            <a:r>
              <a:rPr lang="es-ES" sz="1400" b="1" dirty="0">
                <a:solidFill>
                  <a:schemeClr val="accent5">
                    <a:lumMod val="75000"/>
                  </a:schemeClr>
                </a:solidFill>
                <a:latin typeface="Calibri" panose="020F0502020204030204" pitchFamily="34" charset="0"/>
                <a:cs typeface="Calibri" panose="020F0502020204030204" pitchFamily="34" charset="0"/>
              </a:rPr>
              <a:t> 1</a:t>
            </a:r>
          </a:p>
          <a:p>
            <a:pPr algn="ctr"/>
            <a:r>
              <a:rPr lang="es-ES" sz="1200" b="1" dirty="0" err="1">
                <a:solidFill>
                  <a:schemeClr val="accent5">
                    <a:lumMod val="75000"/>
                  </a:schemeClr>
                </a:solidFill>
                <a:latin typeface="Calibri" panose="020F0502020204030204" pitchFamily="34" charset="0"/>
                <a:cs typeface="Calibri" panose="020F0502020204030204" pitchFamily="34" charset="0"/>
              </a:rPr>
              <a:t>Dust</a:t>
            </a:r>
            <a:r>
              <a:rPr lang="es-ES" sz="1200" b="1" dirty="0">
                <a:solidFill>
                  <a:schemeClr val="accent5">
                    <a:lumMod val="75000"/>
                  </a:schemeClr>
                </a:solidFill>
                <a:latin typeface="Calibri" panose="020F0502020204030204" pitchFamily="34" charset="0"/>
                <a:cs typeface="Calibri" panose="020F0502020204030204" pitchFamily="34" charset="0"/>
              </a:rPr>
              <a:t> in </a:t>
            </a:r>
            <a:r>
              <a:rPr lang="es-ES" sz="1200" b="1" dirty="0" err="1">
                <a:solidFill>
                  <a:schemeClr val="accent5">
                    <a:lumMod val="75000"/>
                  </a:schemeClr>
                </a:solidFill>
                <a:latin typeface="Calibri" panose="020F0502020204030204" pitchFamily="34" charset="0"/>
                <a:cs typeface="Calibri" panose="020F0502020204030204" pitchFamily="34" charset="0"/>
              </a:rPr>
              <a:t>suspension</a:t>
            </a:r>
            <a:endParaRPr lang="en-GB" sz="1200" b="1" dirty="0">
              <a:solidFill>
                <a:schemeClr val="accent5">
                  <a:lumMod val="75000"/>
                </a:schemeClr>
              </a:solidFill>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F0EB41E0-C361-4A99-A22F-C8E4C6198621}"/>
              </a:ext>
            </a:extLst>
          </p:cNvPr>
          <p:cNvSpPr/>
          <p:nvPr/>
        </p:nvSpPr>
        <p:spPr>
          <a:xfrm>
            <a:off x="10486646" y="3789490"/>
            <a:ext cx="1724559" cy="44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E48312"/>
                </a:solidFill>
                <a:latin typeface="Calibri" panose="020F0502020204030204" pitchFamily="34" charset="0"/>
                <a:cs typeface="Calibri" panose="020F0502020204030204" pitchFamily="34" charset="0"/>
              </a:rPr>
              <a:t>Category</a:t>
            </a:r>
            <a:r>
              <a:rPr lang="es-ES" sz="1400" b="1" dirty="0">
                <a:solidFill>
                  <a:srgbClr val="E48312"/>
                </a:solidFill>
                <a:latin typeface="Calibri" panose="020F0502020204030204" pitchFamily="34" charset="0"/>
                <a:cs typeface="Calibri" panose="020F0502020204030204" pitchFamily="34" charset="0"/>
              </a:rPr>
              <a:t> 2</a:t>
            </a:r>
            <a:br>
              <a:rPr lang="es-ES" sz="1400" b="1" dirty="0">
                <a:solidFill>
                  <a:srgbClr val="E48312"/>
                </a:solidFill>
                <a:latin typeface="Calibri" panose="020F0502020204030204" pitchFamily="34" charset="0"/>
                <a:cs typeface="Calibri" panose="020F0502020204030204" pitchFamily="34" charset="0"/>
              </a:rPr>
            </a:br>
            <a:r>
              <a:rPr lang="es-ES" sz="1200" b="1" dirty="0" err="1">
                <a:solidFill>
                  <a:srgbClr val="E48312"/>
                </a:solidFill>
                <a:latin typeface="Calibri" panose="020F0502020204030204" pitchFamily="34" charset="0"/>
                <a:cs typeface="Calibri" panose="020F0502020204030204" pitchFamily="34" charset="0"/>
              </a:rPr>
              <a:t>Moderate</a:t>
            </a:r>
            <a:r>
              <a:rPr lang="es-ES" sz="1200" b="1" dirty="0">
                <a:solidFill>
                  <a:srgbClr val="E48312"/>
                </a:solidFill>
                <a:latin typeface="Calibri" panose="020F0502020204030204" pitchFamily="34" charset="0"/>
                <a:cs typeface="Calibri" panose="020F0502020204030204" pitchFamily="34" charset="0"/>
              </a:rPr>
              <a:t> </a:t>
            </a:r>
            <a:r>
              <a:rPr lang="es-ES" sz="1200" b="1" dirty="0" err="1">
                <a:solidFill>
                  <a:srgbClr val="E48312"/>
                </a:solidFill>
                <a:latin typeface="Calibri" panose="020F0502020204030204" pitchFamily="34" charset="0"/>
                <a:cs typeface="Calibri" panose="020F0502020204030204" pitchFamily="34" charset="0"/>
              </a:rPr>
              <a:t>dust</a:t>
            </a:r>
            <a:r>
              <a:rPr lang="es-ES" sz="1200" b="1" dirty="0">
                <a:solidFill>
                  <a:srgbClr val="E48312"/>
                </a:solidFill>
                <a:latin typeface="Calibri" panose="020F0502020204030204" pitchFamily="34" charset="0"/>
                <a:cs typeface="Calibri" panose="020F0502020204030204" pitchFamily="34" charset="0"/>
              </a:rPr>
              <a:t> </a:t>
            </a:r>
            <a:r>
              <a:rPr lang="es-ES" sz="1200" b="1" dirty="0" err="1">
                <a:solidFill>
                  <a:srgbClr val="E48312"/>
                </a:solidFill>
                <a:latin typeface="Calibri" panose="020F0502020204030204" pitchFamily="34" charset="0"/>
                <a:cs typeface="Calibri" panose="020F0502020204030204" pitchFamily="34" charset="0"/>
              </a:rPr>
              <a:t>events</a:t>
            </a:r>
            <a:endParaRPr lang="en-GB" sz="1200" b="1" dirty="0">
              <a:solidFill>
                <a:srgbClr val="E48312"/>
              </a:solidFill>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6E8B69BB-0C78-462C-A30A-02649B4300D2}"/>
              </a:ext>
            </a:extLst>
          </p:cNvPr>
          <p:cNvSpPr/>
          <p:nvPr/>
        </p:nvSpPr>
        <p:spPr>
          <a:xfrm>
            <a:off x="10445256" y="2577591"/>
            <a:ext cx="1724559" cy="44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rgbClr val="6195C3"/>
                </a:solidFill>
                <a:latin typeface="Calibri" panose="020F0502020204030204" pitchFamily="34" charset="0"/>
                <a:cs typeface="Calibri" panose="020F0502020204030204" pitchFamily="34" charset="0"/>
              </a:rPr>
              <a:t>Category</a:t>
            </a:r>
            <a:r>
              <a:rPr lang="es-ES" sz="1400" b="1" dirty="0">
                <a:solidFill>
                  <a:srgbClr val="6195C3"/>
                </a:solidFill>
                <a:latin typeface="Calibri" panose="020F0502020204030204" pitchFamily="34" charset="0"/>
                <a:cs typeface="Calibri" panose="020F0502020204030204" pitchFamily="34" charset="0"/>
              </a:rPr>
              <a:t> 0</a:t>
            </a:r>
          </a:p>
          <a:p>
            <a:pPr algn="ctr"/>
            <a:r>
              <a:rPr lang="es-ES" sz="1400" b="1" dirty="0">
                <a:solidFill>
                  <a:srgbClr val="6195C3"/>
                </a:solidFill>
                <a:latin typeface="Calibri" panose="020F0502020204030204" pitchFamily="34" charset="0"/>
                <a:cs typeface="Calibri" panose="020F0502020204030204" pitchFamily="34" charset="0"/>
              </a:rPr>
              <a:t> </a:t>
            </a:r>
            <a:r>
              <a:rPr lang="es-ES" sz="1200" b="1" dirty="0" err="1">
                <a:solidFill>
                  <a:srgbClr val="6195C3"/>
                </a:solidFill>
                <a:latin typeface="Calibri" panose="020F0502020204030204" pitchFamily="34" charset="0"/>
                <a:cs typeface="Calibri" panose="020F0502020204030204" pitchFamily="34" charset="0"/>
              </a:rPr>
              <a:t>clean</a:t>
            </a:r>
            <a:r>
              <a:rPr lang="es-ES" sz="1200" b="1" dirty="0">
                <a:solidFill>
                  <a:srgbClr val="6195C3"/>
                </a:solidFill>
                <a:latin typeface="Calibri" panose="020F0502020204030204" pitchFamily="34" charset="0"/>
                <a:cs typeface="Calibri" panose="020F0502020204030204" pitchFamily="34" charset="0"/>
              </a:rPr>
              <a:t> </a:t>
            </a:r>
            <a:r>
              <a:rPr lang="es-ES" sz="1200" b="1" dirty="0" err="1">
                <a:solidFill>
                  <a:srgbClr val="6195C3"/>
                </a:solidFill>
                <a:latin typeface="Calibri" panose="020F0502020204030204" pitchFamily="34" charset="0"/>
                <a:cs typeface="Calibri" panose="020F0502020204030204" pitchFamily="34" charset="0"/>
              </a:rPr>
              <a:t>atmosphere</a:t>
            </a:r>
            <a:endParaRPr lang="en-GB" sz="1200" b="1" dirty="0">
              <a:solidFill>
                <a:srgbClr val="6195C3"/>
              </a:solidFill>
              <a:latin typeface="Calibri" panose="020F0502020204030204" pitchFamily="34" charset="0"/>
              <a:cs typeface="Calibri" panose="020F0502020204030204" pitchFamily="34" charset="0"/>
            </a:endParaRPr>
          </a:p>
        </p:txBody>
      </p:sp>
      <p:sp>
        <p:nvSpPr>
          <p:cNvPr id="73" name="TextBox 72">
            <a:extLst>
              <a:ext uri="{FF2B5EF4-FFF2-40B4-BE49-F238E27FC236}">
                <a16:creationId xmlns:a16="http://schemas.microsoft.com/office/drawing/2014/main" id="{FB9C4C2E-6C8A-4729-9B25-F6D92EFCE99E}"/>
              </a:ext>
            </a:extLst>
          </p:cNvPr>
          <p:cNvSpPr txBox="1"/>
          <p:nvPr/>
        </p:nvSpPr>
        <p:spPr>
          <a:xfrm>
            <a:off x="393021" y="3338697"/>
            <a:ext cx="841585" cy="307777"/>
          </a:xfrm>
          <a:prstGeom prst="rect">
            <a:avLst/>
          </a:prstGeom>
          <a:noFill/>
        </p:spPr>
        <p:txBody>
          <a:bodyPr wrap="square" rtlCol="0">
            <a:spAutoFit/>
          </a:bodyPr>
          <a:lstStyle/>
          <a:p>
            <a:r>
              <a:rPr lang="es-ES" sz="1400" dirty="0">
                <a:solidFill>
                  <a:srgbClr val="00B0F0"/>
                </a:solidFill>
                <a:latin typeface="Calibri" panose="020F0502020204030204" pitchFamily="34" charset="0"/>
                <a:cs typeface="Calibri" panose="020F0502020204030204" pitchFamily="34" charset="0"/>
              </a:rPr>
              <a:t>8000</a:t>
            </a:r>
            <a:endParaRPr lang="en-GB" sz="1400" dirty="0">
              <a:solidFill>
                <a:srgbClr val="00B0F0"/>
              </a:solidFill>
              <a:latin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71FE874B-993B-4E1A-9D91-0464038B7D1A}"/>
              </a:ext>
            </a:extLst>
          </p:cNvPr>
          <p:cNvSpPr txBox="1"/>
          <p:nvPr/>
        </p:nvSpPr>
        <p:spPr>
          <a:xfrm>
            <a:off x="388422" y="4092904"/>
            <a:ext cx="841585" cy="307777"/>
          </a:xfrm>
          <a:prstGeom prst="rect">
            <a:avLst/>
          </a:prstGeom>
          <a:noFill/>
        </p:spPr>
        <p:txBody>
          <a:bodyPr wrap="square" rtlCol="0">
            <a:spAutoFit/>
          </a:bodyPr>
          <a:lstStyle/>
          <a:p>
            <a:r>
              <a:rPr lang="es-ES" sz="1400" dirty="0">
                <a:solidFill>
                  <a:srgbClr val="C00000"/>
                </a:solidFill>
                <a:latin typeface="Calibri" panose="020F0502020204030204" pitchFamily="34" charset="0"/>
                <a:cs typeface="Calibri" panose="020F0502020204030204" pitchFamily="34" charset="0"/>
              </a:rPr>
              <a:t>1000</a:t>
            </a:r>
            <a:endParaRPr lang="en-GB" sz="1400" dirty="0">
              <a:solidFill>
                <a:srgbClr val="C00000"/>
              </a:solidFill>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6B990A05-C54A-4748-BED1-91A3E16C9696}"/>
              </a:ext>
            </a:extLst>
          </p:cNvPr>
          <p:cNvSpPr/>
          <p:nvPr/>
        </p:nvSpPr>
        <p:spPr>
          <a:xfrm>
            <a:off x="337838" y="3711203"/>
            <a:ext cx="689831" cy="303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rgbClr val="E48312"/>
                </a:solidFill>
                <a:latin typeface="Calibri" panose="020F0502020204030204" pitchFamily="34" charset="0"/>
                <a:cs typeface="Calibri" panose="020F0502020204030204" pitchFamily="34" charset="0"/>
              </a:rPr>
              <a:t>5000</a:t>
            </a:r>
            <a:endParaRPr lang="en-GB" sz="1300" dirty="0">
              <a:solidFill>
                <a:srgbClr val="E48312"/>
              </a:solidFill>
              <a:latin typeface="Calibri" panose="020F0502020204030204" pitchFamily="34" charset="0"/>
              <a:cs typeface="Calibri" panose="020F0502020204030204" pitchFamily="34" charset="0"/>
            </a:endParaRPr>
          </a:p>
        </p:txBody>
      </p:sp>
      <p:sp>
        <p:nvSpPr>
          <p:cNvPr id="81" name="TextBox 80">
            <a:extLst>
              <a:ext uri="{FF2B5EF4-FFF2-40B4-BE49-F238E27FC236}">
                <a16:creationId xmlns:a16="http://schemas.microsoft.com/office/drawing/2014/main" id="{90165301-57B5-4905-BED2-9DD56953012D}"/>
              </a:ext>
            </a:extLst>
          </p:cNvPr>
          <p:cNvSpPr txBox="1"/>
          <p:nvPr/>
        </p:nvSpPr>
        <p:spPr>
          <a:xfrm>
            <a:off x="2449027" y="1646405"/>
            <a:ext cx="7236995" cy="369332"/>
          </a:xfrm>
          <a:prstGeom prst="rect">
            <a:avLst/>
          </a:prstGeom>
          <a:solidFill>
            <a:schemeClr val="bg1"/>
          </a:solidFill>
        </p:spPr>
        <p:txBody>
          <a:bodyPr wrap="square">
            <a:spAutoFit/>
          </a:bodyPr>
          <a:lstStyle/>
          <a:p>
            <a:r>
              <a:rPr lang="en-GB" sz="1800" dirty="0" err="1">
                <a:solidFill>
                  <a:srgbClr val="00000A"/>
                </a:solidFill>
                <a:effectLst/>
                <a:latin typeface="Calibri" panose="020F0502020204030204" pitchFamily="34" charset="0"/>
                <a:ea typeface="Calibri" panose="020F0502020204030204" pitchFamily="34" charset="0"/>
                <a:cs typeface="Calibri" panose="020F0502020204030204" pitchFamily="34" charset="0"/>
              </a:rPr>
              <a:t>Boudghene</a:t>
            </a:r>
            <a:r>
              <a:rPr lang="en-GB" sz="1800" dirty="0">
                <a:solidFill>
                  <a:srgbClr val="00000A"/>
                </a:solidFill>
                <a:effectLst/>
                <a:latin typeface="Calibri" panose="020F0502020204030204" pitchFamily="34" charset="0"/>
                <a:ea typeface="Calibri" panose="020F0502020204030204" pitchFamily="34" charset="0"/>
                <a:cs typeface="Calibri" panose="020F0502020204030204" pitchFamily="34" charset="0"/>
              </a:rPr>
              <a:t> Ben Ali </a:t>
            </a:r>
            <a:r>
              <a:rPr lang="en-GB" sz="1800" dirty="0" err="1">
                <a:solidFill>
                  <a:srgbClr val="00000A"/>
                </a:solidFill>
                <a:effectLst/>
                <a:latin typeface="Calibri" panose="020F0502020204030204" pitchFamily="34" charset="0"/>
                <a:ea typeface="Calibri" panose="020F0502020204030204" pitchFamily="34" charset="0"/>
                <a:cs typeface="Calibri" panose="020F0502020204030204" pitchFamily="34" charset="0"/>
              </a:rPr>
              <a:t>Lotfi</a:t>
            </a:r>
            <a:r>
              <a:rPr lang="en-GB" sz="1800" dirty="0">
                <a:solidFill>
                  <a:srgbClr val="00000A"/>
                </a:solidFill>
                <a:effectLst/>
                <a:latin typeface="Calibri" panose="020F0502020204030204" pitchFamily="34" charset="0"/>
                <a:ea typeface="Calibri" panose="020F0502020204030204" pitchFamily="34" charset="0"/>
                <a:cs typeface="Calibri" panose="020F0502020204030204" pitchFamily="34" charset="0"/>
              </a:rPr>
              <a:t> Airport (N31°39.16', W2°15.40') in </a:t>
            </a:r>
            <a:r>
              <a:rPr lang="en-GB" sz="1800" dirty="0" err="1">
                <a:solidFill>
                  <a:srgbClr val="00000A"/>
                </a:solidFill>
                <a:effectLst/>
                <a:latin typeface="Calibri" panose="020F0502020204030204" pitchFamily="34" charset="0"/>
                <a:ea typeface="Calibri" panose="020F0502020204030204" pitchFamily="34" charset="0"/>
                <a:cs typeface="Calibri" panose="020F0502020204030204" pitchFamily="34" charset="0"/>
              </a:rPr>
              <a:t>Béchar</a:t>
            </a:r>
            <a:r>
              <a:rPr lang="en-GB" sz="1800" dirty="0">
                <a:solidFill>
                  <a:srgbClr val="00000A"/>
                </a:solidFill>
                <a:effectLst/>
                <a:latin typeface="Calibri" panose="020F0502020204030204" pitchFamily="34" charset="0"/>
                <a:ea typeface="Calibri" panose="020F0502020204030204" pitchFamily="34" charset="0"/>
                <a:cs typeface="Calibri" panose="020F0502020204030204" pitchFamily="34" charset="0"/>
              </a:rPr>
              <a:t>, Algeria</a:t>
            </a:r>
            <a:endParaRPr lang="en-GB"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CB3B1A-E504-48F2-9FB9-26F7ADC78671}"/>
              </a:ext>
            </a:extLst>
          </p:cNvPr>
          <p:cNvSpPr txBox="1"/>
          <p:nvPr/>
        </p:nvSpPr>
        <p:spPr>
          <a:xfrm rot="16200000">
            <a:off x="-731520" y="2594610"/>
            <a:ext cx="2080260" cy="369332"/>
          </a:xfrm>
          <a:prstGeom prst="rect">
            <a:avLst/>
          </a:prstGeom>
          <a:noFill/>
        </p:spPr>
        <p:txBody>
          <a:bodyPr wrap="square" rtlCol="0">
            <a:spAutoFit/>
          </a:bodyPr>
          <a:lstStyle/>
          <a:p>
            <a:r>
              <a:rPr lang="es-ES" dirty="0" err="1">
                <a:latin typeface="Calibri" panose="020F0502020204030204" pitchFamily="34" charset="0"/>
                <a:cs typeface="Calibri" panose="020F0502020204030204" pitchFamily="34" charset="0"/>
              </a:rPr>
              <a:t>Visibility</a:t>
            </a:r>
            <a:r>
              <a:rPr lang="es-ES" dirty="0">
                <a:latin typeface="Calibri" panose="020F0502020204030204" pitchFamily="34" charset="0"/>
                <a:cs typeface="Calibri" panose="020F0502020204030204" pitchFamily="34" charset="0"/>
              </a:rPr>
              <a:t> (m)</a:t>
            </a:r>
            <a:endParaRPr lang="en-GB" dirty="0">
              <a:latin typeface="Calibri" panose="020F0502020204030204" pitchFamily="34" charset="0"/>
              <a:cs typeface="Calibri" panose="020F0502020204030204" pitchFamily="34" charset="0"/>
            </a:endParaRPr>
          </a:p>
        </p:txBody>
      </p:sp>
      <p:sp>
        <p:nvSpPr>
          <p:cNvPr id="29" name="Title 1">
            <a:extLst>
              <a:ext uri="{FF2B5EF4-FFF2-40B4-BE49-F238E27FC236}">
                <a16:creationId xmlns:a16="http://schemas.microsoft.com/office/drawing/2014/main" id="{9549C946-E60B-4C61-BCB8-B22993F5820C}"/>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From continuous to categorical values</a:t>
            </a:r>
          </a:p>
        </p:txBody>
      </p:sp>
      <p:cxnSp>
        <p:nvCxnSpPr>
          <p:cNvPr id="30" name="Straight Connector 29">
            <a:extLst>
              <a:ext uri="{FF2B5EF4-FFF2-40B4-BE49-F238E27FC236}">
                <a16:creationId xmlns:a16="http://schemas.microsoft.com/office/drawing/2014/main" id="{3857FEC9-DEA9-4105-B361-78D0CDDC894D}"/>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5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3" grpId="0" animBg="1"/>
      <p:bldP spid="64" grpId="0"/>
      <p:bldP spid="66" grpId="0"/>
      <p:bldP spid="68" grpId="0"/>
      <p:bldP spid="70" grpId="0"/>
      <p:bldP spid="73" grpId="0"/>
      <p:bldP spid="75" grpId="0"/>
      <p:bldP spid="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t>21/10/2020</a:t>
            </a:r>
            <a:endParaRPr lang="en-GB"/>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t>15</a:t>
            </a:fld>
            <a:endParaRPr lang="en-GB"/>
          </a:p>
        </p:txBody>
      </p:sp>
      <p:sp>
        <p:nvSpPr>
          <p:cNvPr id="100" name="Rectangle 99">
            <a:extLst>
              <a:ext uri="{FF2B5EF4-FFF2-40B4-BE49-F238E27FC236}">
                <a16:creationId xmlns:a16="http://schemas.microsoft.com/office/drawing/2014/main" id="{22A19E57-3480-43E4-9F53-C13671ED8D44}"/>
              </a:ext>
            </a:extLst>
          </p:cNvPr>
          <p:cNvSpPr/>
          <p:nvPr/>
        </p:nvSpPr>
        <p:spPr>
          <a:xfrm>
            <a:off x="970242" y="4890575"/>
            <a:ext cx="905256" cy="548640"/>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latin typeface="Calibri" panose="020F0502020204030204" pitchFamily="34" charset="0"/>
                <a:cs typeface="Calibri" panose="020F0502020204030204" pitchFamily="34" charset="0"/>
              </a:rPr>
              <a:t>Misses</a:t>
            </a:r>
            <a:endParaRPr lang="es-ES" sz="1400" dirty="0">
              <a:latin typeface="Calibri" panose="020F0502020204030204" pitchFamily="34" charset="0"/>
              <a:cs typeface="Calibri" panose="020F0502020204030204" pitchFamily="34" charset="0"/>
            </a:endParaRPr>
          </a:p>
        </p:txBody>
      </p:sp>
      <p:sp>
        <p:nvSpPr>
          <p:cNvPr id="44" name="Title 1">
            <a:extLst>
              <a:ext uri="{FF2B5EF4-FFF2-40B4-BE49-F238E27FC236}">
                <a16:creationId xmlns:a16="http://schemas.microsoft.com/office/drawing/2014/main" id="{2FF9B2FA-1FDB-44A7-BCB3-8961BDCD998A}"/>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Contingency table for categorical evaluation -2018</a:t>
            </a:r>
          </a:p>
        </p:txBody>
      </p:sp>
      <p:cxnSp>
        <p:nvCxnSpPr>
          <p:cNvPr id="45" name="Straight Connector 44">
            <a:extLst>
              <a:ext uri="{FF2B5EF4-FFF2-40B4-BE49-F238E27FC236}">
                <a16:creationId xmlns:a16="http://schemas.microsoft.com/office/drawing/2014/main" id="{C014B2E9-3F11-46F6-A950-6D2A06EC7081}"/>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D5BA7F-F1DC-4E67-87F4-2208F5080344}"/>
              </a:ext>
            </a:extLst>
          </p:cNvPr>
          <p:cNvSpPr txBox="1"/>
          <p:nvPr/>
        </p:nvSpPr>
        <p:spPr>
          <a:xfrm rot="16200000">
            <a:off x="198890" y="3345629"/>
            <a:ext cx="4110871" cy="338554"/>
          </a:xfrm>
          <a:prstGeom prst="rect">
            <a:avLst/>
          </a:prstGeom>
          <a:noFill/>
        </p:spPr>
        <p:txBody>
          <a:bodyPr wrap="square" rtlCol="0">
            <a:spAutoFit/>
          </a:bodyPr>
          <a:lstStyle/>
          <a:p>
            <a:r>
              <a:rPr lang="es-ES" sz="1600" dirty="0" err="1"/>
              <a:t>Frequency</a:t>
            </a:r>
            <a:r>
              <a:rPr lang="es-ES" sz="1600" dirty="0"/>
              <a:t> </a:t>
            </a:r>
            <a:r>
              <a:rPr lang="es-ES" sz="1600" dirty="0" err="1"/>
              <a:t>of</a:t>
            </a:r>
            <a:r>
              <a:rPr lang="es-ES" sz="1600" dirty="0"/>
              <a:t> </a:t>
            </a:r>
            <a:r>
              <a:rPr lang="es-ES" sz="1600" dirty="0" err="1"/>
              <a:t>observed</a:t>
            </a:r>
            <a:r>
              <a:rPr lang="es-ES" sz="1600" dirty="0"/>
              <a:t> </a:t>
            </a:r>
            <a:r>
              <a:rPr lang="es-ES" sz="1600" dirty="0" err="1"/>
              <a:t>visibility</a:t>
            </a:r>
            <a:r>
              <a:rPr lang="es-ES" sz="1600" dirty="0"/>
              <a:t> </a:t>
            </a:r>
            <a:r>
              <a:rPr lang="es-ES" sz="1600" dirty="0" err="1"/>
              <a:t>categories</a:t>
            </a:r>
            <a:r>
              <a:rPr lang="es-ES" sz="1600" dirty="0"/>
              <a:t> (%)</a:t>
            </a:r>
            <a:endParaRPr lang="en-GB" sz="1600" dirty="0"/>
          </a:p>
        </p:txBody>
      </p:sp>
      <p:sp>
        <p:nvSpPr>
          <p:cNvPr id="8" name="TextBox 7">
            <a:extLst>
              <a:ext uri="{FF2B5EF4-FFF2-40B4-BE49-F238E27FC236}">
                <a16:creationId xmlns:a16="http://schemas.microsoft.com/office/drawing/2014/main" id="{BAE75480-CBAD-4CFE-BC2C-FC410FCB4A8C}"/>
              </a:ext>
            </a:extLst>
          </p:cNvPr>
          <p:cNvSpPr txBox="1"/>
          <p:nvPr/>
        </p:nvSpPr>
        <p:spPr>
          <a:xfrm>
            <a:off x="2931543" y="5944274"/>
            <a:ext cx="4076700" cy="338554"/>
          </a:xfrm>
          <a:prstGeom prst="rect">
            <a:avLst/>
          </a:prstGeom>
          <a:noFill/>
        </p:spPr>
        <p:txBody>
          <a:bodyPr wrap="square" rtlCol="0">
            <a:spAutoFit/>
          </a:bodyPr>
          <a:lstStyle/>
          <a:p>
            <a:r>
              <a:rPr lang="es-ES" sz="1600" dirty="0" err="1"/>
              <a:t>Frequency</a:t>
            </a:r>
            <a:r>
              <a:rPr lang="es-ES" sz="1600" dirty="0"/>
              <a:t> </a:t>
            </a:r>
            <a:r>
              <a:rPr lang="es-ES" sz="1600" dirty="0" err="1"/>
              <a:t>of</a:t>
            </a:r>
            <a:r>
              <a:rPr lang="es-ES" sz="1600" dirty="0"/>
              <a:t> </a:t>
            </a:r>
            <a:r>
              <a:rPr lang="es-ES" sz="1600" dirty="0" err="1"/>
              <a:t>predicted</a:t>
            </a:r>
            <a:r>
              <a:rPr lang="es-ES" sz="1600" dirty="0"/>
              <a:t> </a:t>
            </a:r>
            <a:r>
              <a:rPr lang="es-ES" sz="1600" dirty="0" err="1"/>
              <a:t>visibility</a:t>
            </a:r>
            <a:r>
              <a:rPr lang="es-ES" sz="1600" dirty="0"/>
              <a:t> </a:t>
            </a:r>
            <a:r>
              <a:rPr lang="es-ES" sz="1600" dirty="0" err="1"/>
              <a:t>categories</a:t>
            </a:r>
            <a:r>
              <a:rPr lang="es-ES" sz="1600" dirty="0"/>
              <a:t> (%)</a:t>
            </a:r>
            <a:endParaRPr lang="en-GB" sz="1600" dirty="0"/>
          </a:p>
        </p:txBody>
      </p:sp>
      <p:sp>
        <p:nvSpPr>
          <p:cNvPr id="15" name="TextBox 14">
            <a:extLst>
              <a:ext uri="{FF2B5EF4-FFF2-40B4-BE49-F238E27FC236}">
                <a16:creationId xmlns:a16="http://schemas.microsoft.com/office/drawing/2014/main" id="{CABB38FC-9E12-4B33-A8AB-0D5137FA77DC}"/>
              </a:ext>
            </a:extLst>
          </p:cNvPr>
          <p:cNvSpPr txBox="1"/>
          <p:nvPr/>
        </p:nvSpPr>
        <p:spPr>
          <a:xfrm>
            <a:off x="3103908" y="1421460"/>
            <a:ext cx="3783330" cy="369332"/>
          </a:xfrm>
          <a:prstGeom prst="rect">
            <a:avLst/>
          </a:prstGeom>
          <a:noFill/>
        </p:spPr>
        <p:txBody>
          <a:bodyPr wrap="square" rtlCol="0">
            <a:spAutoFit/>
          </a:bodyPr>
          <a:lstStyle/>
          <a:p>
            <a:r>
              <a:rPr lang="es-ES" dirty="0" err="1"/>
              <a:t>Koschmieder</a:t>
            </a:r>
            <a:r>
              <a:rPr lang="es-ES" dirty="0"/>
              <a:t> </a:t>
            </a:r>
            <a:r>
              <a:rPr lang="es-ES" dirty="0" err="1"/>
              <a:t>parametrisation</a:t>
            </a:r>
            <a:endParaRPr lang="en-GB" dirty="0"/>
          </a:p>
        </p:txBody>
      </p:sp>
      <p:graphicFrame>
        <p:nvGraphicFramePr>
          <p:cNvPr id="21" name="Table 20">
            <a:extLst>
              <a:ext uri="{FF2B5EF4-FFF2-40B4-BE49-F238E27FC236}">
                <a16:creationId xmlns:a16="http://schemas.microsoft.com/office/drawing/2014/main" id="{B3F483CF-D52C-426F-AA5B-8A8EEDB89873}"/>
              </a:ext>
            </a:extLst>
          </p:cNvPr>
          <p:cNvGraphicFramePr>
            <a:graphicFrameLocks noGrp="1"/>
          </p:cNvGraphicFramePr>
          <p:nvPr>
            <p:extLst>
              <p:ext uri="{D42A27DB-BD31-4B8C-83A1-F6EECF244321}">
                <p14:modId xmlns:p14="http://schemas.microsoft.com/office/powerpoint/2010/main" val="1429354452"/>
              </p:ext>
            </p:extLst>
          </p:nvPr>
        </p:nvGraphicFramePr>
        <p:xfrm>
          <a:off x="2473204" y="1766926"/>
          <a:ext cx="5969046" cy="4231244"/>
        </p:xfrm>
        <a:graphic>
          <a:graphicData uri="http://schemas.openxmlformats.org/drawingml/2006/table">
            <a:tbl>
              <a:tblPr>
                <a:tableStyleId>{5C22544A-7EE6-4342-B048-85BDC9FD1C3A}</a:tableStyleId>
              </a:tblPr>
              <a:tblGrid>
                <a:gridCol w="1184394">
                  <a:extLst>
                    <a:ext uri="{9D8B030D-6E8A-4147-A177-3AD203B41FA5}">
                      <a16:colId xmlns:a16="http://schemas.microsoft.com/office/drawing/2014/main" val="1795824127"/>
                    </a:ext>
                  </a:extLst>
                </a:gridCol>
                <a:gridCol w="1222745">
                  <a:extLst>
                    <a:ext uri="{9D8B030D-6E8A-4147-A177-3AD203B41FA5}">
                      <a16:colId xmlns:a16="http://schemas.microsoft.com/office/drawing/2014/main" val="1179853271"/>
                    </a:ext>
                  </a:extLst>
                </a:gridCol>
                <a:gridCol w="1233376">
                  <a:extLst>
                    <a:ext uri="{9D8B030D-6E8A-4147-A177-3AD203B41FA5}">
                      <a16:colId xmlns:a16="http://schemas.microsoft.com/office/drawing/2014/main" val="2148172416"/>
                    </a:ext>
                  </a:extLst>
                </a:gridCol>
                <a:gridCol w="1180214">
                  <a:extLst>
                    <a:ext uri="{9D8B030D-6E8A-4147-A177-3AD203B41FA5}">
                      <a16:colId xmlns:a16="http://schemas.microsoft.com/office/drawing/2014/main" val="2305439162"/>
                    </a:ext>
                  </a:extLst>
                </a:gridCol>
                <a:gridCol w="1148317">
                  <a:extLst>
                    <a:ext uri="{9D8B030D-6E8A-4147-A177-3AD203B41FA5}">
                      <a16:colId xmlns:a16="http://schemas.microsoft.com/office/drawing/2014/main" val="1280068694"/>
                    </a:ext>
                  </a:extLst>
                </a:gridCol>
              </a:tblGrid>
              <a:tr h="943937">
                <a:tc>
                  <a:txBody>
                    <a:bodyPr/>
                    <a:lstStyle/>
                    <a:p>
                      <a:pPr algn="ctr"/>
                      <a:r>
                        <a:rPr lang="es-ES" sz="2000" dirty="0"/>
                        <a:t>81.59</a:t>
                      </a:r>
                      <a:endParaRPr lang="en-GB" sz="2000" dirty="0"/>
                    </a:p>
                  </a:txBody>
                  <a:tcPr marL="99768" marR="99768" marT="49884" marB="49884" anchor="ctr">
                    <a:solidFill>
                      <a:schemeClr val="accent5">
                        <a:lumMod val="60000"/>
                        <a:lumOff val="40000"/>
                      </a:schemeClr>
                    </a:solidFill>
                  </a:tcPr>
                </a:tc>
                <a:tc>
                  <a:txBody>
                    <a:bodyPr/>
                    <a:lstStyle/>
                    <a:p>
                      <a:pPr algn="ctr"/>
                      <a:r>
                        <a:rPr lang="es-ES" sz="2000" dirty="0"/>
                        <a:t>0.12</a:t>
                      </a:r>
                      <a:endParaRPr lang="en-GB" sz="2000" dirty="0"/>
                    </a:p>
                  </a:txBody>
                  <a:tcPr marL="99768" marR="99768" marT="49884" marB="49884" anchor="ctr">
                    <a:solidFill>
                      <a:schemeClr val="bg2">
                        <a:lumMod val="90000"/>
                      </a:schemeClr>
                    </a:solidFill>
                  </a:tcPr>
                </a:tc>
                <a:tc>
                  <a:txBody>
                    <a:bodyPr/>
                    <a:lstStyle/>
                    <a:p>
                      <a:pPr algn="ctr"/>
                      <a:r>
                        <a:rPr lang="es-ES" sz="2000" dirty="0"/>
                        <a:t>0.01</a:t>
                      </a:r>
                      <a:endParaRPr lang="en-GB" sz="2000" dirty="0"/>
                    </a:p>
                  </a:txBody>
                  <a:tcPr marL="99768" marR="99768" marT="49884" marB="49884" anchor="ctr">
                    <a:solidFill>
                      <a:schemeClr val="bg2">
                        <a:lumMod val="90000"/>
                      </a:schemeClr>
                    </a:solidFill>
                  </a:tcPr>
                </a:tc>
                <a:tc>
                  <a:txBody>
                    <a:bodyPr/>
                    <a:lstStyle/>
                    <a:p>
                      <a:pPr algn="ctr"/>
                      <a:r>
                        <a:rPr lang="es-ES" sz="2000" dirty="0"/>
                        <a:t>0.00</a:t>
                      </a:r>
                      <a:endParaRPr lang="en-GB" sz="2000" dirty="0"/>
                    </a:p>
                  </a:txBody>
                  <a:tcPr marL="99768" marR="99768" marT="49884" marB="49884" anchor="ctr">
                    <a:solidFill>
                      <a:schemeClr val="bg2">
                        <a:lumMod val="90000"/>
                      </a:schemeClr>
                    </a:solidFill>
                  </a:tcPr>
                </a:tc>
                <a:tc>
                  <a:txBody>
                    <a:bodyPr/>
                    <a:lstStyle/>
                    <a:p>
                      <a:pPr algn="ctr"/>
                      <a:r>
                        <a:rPr lang="es-ES" sz="1700" dirty="0" err="1"/>
                        <a:t>Category</a:t>
                      </a:r>
                      <a:r>
                        <a:rPr lang="es-ES" sz="1700" dirty="0"/>
                        <a:t> 0</a:t>
                      </a:r>
                      <a:endParaRPr lang="en-GB" sz="1700" dirty="0"/>
                    </a:p>
                  </a:txBody>
                  <a:tcPr marL="99768" marR="99768" marT="49884" marB="49884" anchor="ctr">
                    <a:solidFill>
                      <a:schemeClr val="bg1"/>
                    </a:solidFill>
                  </a:tcPr>
                </a:tc>
                <a:extLst>
                  <a:ext uri="{0D108BD9-81ED-4DB2-BD59-A6C34878D82A}">
                    <a16:rowId xmlns:a16="http://schemas.microsoft.com/office/drawing/2014/main" val="2113895219"/>
                  </a:ext>
                </a:extLst>
              </a:tr>
              <a:tr h="943937">
                <a:tc>
                  <a:txBody>
                    <a:bodyPr/>
                    <a:lstStyle/>
                    <a:p>
                      <a:pPr algn="ctr"/>
                      <a:r>
                        <a:rPr lang="es-ES" sz="2000" dirty="0"/>
                        <a:t>12.49</a:t>
                      </a:r>
                      <a:endParaRPr lang="en-GB" sz="2000" dirty="0"/>
                    </a:p>
                  </a:txBody>
                  <a:tcPr marL="99768" marR="99768" marT="49884" marB="49884" anchor="ctr">
                    <a:solidFill>
                      <a:schemeClr val="accent2">
                        <a:lumMod val="40000"/>
                        <a:lumOff val="60000"/>
                      </a:schemeClr>
                    </a:solidFill>
                  </a:tcPr>
                </a:tc>
                <a:tc>
                  <a:txBody>
                    <a:bodyPr/>
                    <a:lstStyle/>
                    <a:p>
                      <a:pPr algn="ctr"/>
                      <a:r>
                        <a:rPr lang="es-ES" sz="2000" dirty="0"/>
                        <a:t>0.14</a:t>
                      </a:r>
                      <a:endParaRPr lang="en-GB" sz="2000" dirty="0"/>
                    </a:p>
                  </a:txBody>
                  <a:tcPr marL="99768" marR="99768" marT="49884" marB="49884" anchor="ctr">
                    <a:solidFill>
                      <a:schemeClr val="accent5">
                        <a:lumMod val="60000"/>
                        <a:lumOff val="40000"/>
                      </a:schemeClr>
                    </a:solidFill>
                  </a:tcPr>
                </a:tc>
                <a:tc>
                  <a:txBody>
                    <a:bodyPr/>
                    <a:lstStyle/>
                    <a:p>
                      <a:pPr algn="ctr"/>
                      <a:r>
                        <a:rPr lang="es-ES" sz="2000" dirty="0"/>
                        <a:t>0.02</a:t>
                      </a:r>
                      <a:endParaRPr lang="en-GB" sz="2000" dirty="0"/>
                    </a:p>
                  </a:txBody>
                  <a:tcPr marL="99768" marR="99768" marT="49884" marB="49884" anchor="ctr">
                    <a:solidFill>
                      <a:schemeClr val="bg2">
                        <a:lumMod val="90000"/>
                      </a:schemeClr>
                    </a:solidFill>
                  </a:tcPr>
                </a:tc>
                <a:tc>
                  <a:txBody>
                    <a:bodyPr/>
                    <a:lstStyle/>
                    <a:p>
                      <a:pPr algn="ctr"/>
                      <a:r>
                        <a:rPr lang="es-ES" sz="2000" dirty="0"/>
                        <a:t>0.00</a:t>
                      </a:r>
                      <a:endParaRPr lang="en-GB" sz="2000" dirty="0"/>
                    </a:p>
                  </a:txBody>
                  <a:tcPr marL="99768" marR="99768" marT="49884" marB="49884" anchor="ctr">
                    <a:solidFill>
                      <a:schemeClr val="bg2">
                        <a:lumMod val="90000"/>
                      </a:schemeClr>
                    </a:solidFill>
                  </a:tcPr>
                </a:tc>
                <a:tc>
                  <a:txBody>
                    <a:bodyPr/>
                    <a:lstStyle/>
                    <a:p>
                      <a:pPr algn="ctr"/>
                      <a:r>
                        <a:rPr lang="es-ES" sz="1700" dirty="0" err="1"/>
                        <a:t>Category</a:t>
                      </a:r>
                      <a:r>
                        <a:rPr lang="es-ES" sz="1700" dirty="0"/>
                        <a:t> 1</a:t>
                      </a:r>
                      <a:endParaRPr lang="en-GB" sz="1700" dirty="0"/>
                    </a:p>
                  </a:txBody>
                  <a:tcPr marL="99768" marR="99768" marT="49884" marB="49884" anchor="ctr">
                    <a:solidFill>
                      <a:schemeClr val="bg1"/>
                    </a:solidFill>
                  </a:tcPr>
                </a:tc>
                <a:extLst>
                  <a:ext uri="{0D108BD9-81ED-4DB2-BD59-A6C34878D82A}">
                    <a16:rowId xmlns:a16="http://schemas.microsoft.com/office/drawing/2014/main" val="1877801281"/>
                  </a:ext>
                </a:extLst>
              </a:tr>
              <a:tr h="943937">
                <a:tc>
                  <a:txBody>
                    <a:bodyPr/>
                    <a:lstStyle/>
                    <a:p>
                      <a:pPr algn="ctr"/>
                      <a:r>
                        <a:rPr lang="es-ES" sz="2000" dirty="0"/>
                        <a:t>4.88</a:t>
                      </a:r>
                      <a:endParaRPr lang="en-GB" sz="2000" dirty="0"/>
                    </a:p>
                  </a:txBody>
                  <a:tcPr marL="99768" marR="99768" marT="49884" marB="49884" anchor="ctr">
                    <a:solidFill>
                      <a:schemeClr val="accent2">
                        <a:lumMod val="40000"/>
                        <a:lumOff val="60000"/>
                      </a:schemeClr>
                    </a:solidFill>
                  </a:tcPr>
                </a:tc>
                <a:tc>
                  <a:txBody>
                    <a:bodyPr/>
                    <a:lstStyle/>
                    <a:p>
                      <a:pPr algn="ctr"/>
                      <a:r>
                        <a:rPr lang="es-ES" sz="2000" dirty="0"/>
                        <a:t>0.37</a:t>
                      </a:r>
                      <a:endParaRPr lang="en-GB" sz="2000" dirty="0"/>
                    </a:p>
                  </a:txBody>
                  <a:tcPr marL="99768" marR="99768" marT="49884" marB="49884" anchor="ctr">
                    <a:solidFill>
                      <a:schemeClr val="accent2">
                        <a:lumMod val="40000"/>
                        <a:lumOff val="60000"/>
                      </a:schemeClr>
                    </a:solidFill>
                  </a:tcPr>
                </a:tc>
                <a:tc>
                  <a:txBody>
                    <a:bodyPr/>
                    <a:lstStyle/>
                    <a:p>
                      <a:pPr algn="ctr"/>
                      <a:r>
                        <a:rPr lang="es-ES" sz="2000" dirty="0"/>
                        <a:t>0.08</a:t>
                      </a:r>
                      <a:endParaRPr lang="en-GB" sz="2000" dirty="0"/>
                    </a:p>
                  </a:txBody>
                  <a:tcPr marL="99768" marR="99768" marT="49884" marB="49884" anchor="ctr">
                    <a:solidFill>
                      <a:schemeClr val="accent5">
                        <a:lumMod val="60000"/>
                        <a:lumOff val="40000"/>
                      </a:schemeClr>
                    </a:solidFill>
                  </a:tcPr>
                </a:tc>
                <a:tc>
                  <a:txBody>
                    <a:bodyPr/>
                    <a:lstStyle/>
                    <a:p>
                      <a:pPr algn="ctr"/>
                      <a:r>
                        <a:rPr lang="es-ES" sz="2000" dirty="0"/>
                        <a:t>0.00</a:t>
                      </a:r>
                      <a:endParaRPr lang="en-GB" sz="2000" dirty="0"/>
                    </a:p>
                  </a:txBody>
                  <a:tcPr marL="99768" marR="99768" marT="49884" marB="49884" anchor="ctr">
                    <a:solidFill>
                      <a:schemeClr val="bg2">
                        <a:lumMod val="90000"/>
                      </a:schemeClr>
                    </a:solidFill>
                  </a:tcPr>
                </a:tc>
                <a:tc>
                  <a:txBody>
                    <a:bodyPr/>
                    <a:lstStyle/>
                    <a:p>
                      <a:pPr algn="ctr"/>
                      <a:r>
                        <a:rPr lang="es-ES" sz="1700" dirty="0" err="1"/>
                        <a:t>Category</a:t>
                      </a:r>
                      <a:r>
                        <a:rPr lang="es-ES" sz="1700" dirty="0"/>
                        <a:t> 2</a:t>
                      </a:r>
                      <a:endParaRPr lang="en-GB" sz="1700" dirty="0"/>
                    </a:p>
                  </a:txBody>
                  <a:tcPr marL="99768" marR="99768" marT="49884" marB="49884" anchor="ctr">
                    <a:solidFill>
                      <a:schemeClr val="bg1"/>
                    </a:solidFill>
                  </a:tcPr>
                </a:tc>
                <a:extLst>
                  <a:ext uri="{0D108BD9-81ED-4DB2-BD59-A6C34878D82A}">
                    <a16:rowId xmlns:a16="http://schemas.microsoft.com/office/drawing/2014/main" val="1536591785"/>
                  </a:ext>
                </a:extLst>
              </a:tr>
              <a:tr h="943937">
                <a:tc>
                  <a:txBody>
                    <a:bodyPr/>
                    <a:lstStyle/>
                    <a:p>
                      <a:pPr algn="ctr"/>
                      <a:r>
                        <a:rPr lang="es-ES" sz="2000" dirty="0"/>
                        <a:t>0.21</a:t>
                      </a:r>
                      <a:endParaRPr lang="en-GB" sz="2000" dirty="0"/>
                    </a:p>
                  </a:txBody>
                  <a:tcPr marL="99768" marR="99768" marT="49884" marB="49884" anchor="ctr">
                    <a:solidFill>
                      <a:schemeClr val="accent2">
                        <a:lumMod val="40000"/>
                        <a:lumOff val="60000"/>
                      </a:schemeClr>
                    </a:solidFill>
                  </a:tcPr>
                </a:tc>
                <a:tc>
                  <a:txBody>
                    <a:bodyPr/>
                    <a:lstStyle/>
                    <a:p>
                      <a:pPr algn="ctr"/>
                      <a:r>
                        <a:rPr lang="es-ES" sz="2000" dirty="0"/>
                        <a:t>0.05</a:t>
                      </a:r>
                      <a:endParaRPr lang="en-GB" sz="2000" dirty="0"/>
                    </a:p>
                  </a:txBody>
                  <a:tcPr marL="99768" marR="99768" marT="49884" marB="49884" anchor="ctr">
                    <a:solidFill>
                      <a:schemeClr val="accent2">
                        <a:lumMod val="40000"/>
                        <a:lumOff val="60000"/>
                      </a:schemeClr>
                    </a:solidFill>
                  </a:tcPr>
                </a:tc>
                <a:tc>
                  <a:txBody>
                    <a:bodyPr/>
                    <a:lstStyle/>
                    <a:p>
                      <a:pPr algn="ctr"/>
                      <a:r>
                        <a:rPr lang="es-ES" sz="2000" dirty="0"/>
                        <a:t>0.03</a:t>
                      </a:r>
                      <a:endParaRPr lang="en-GB" sz="2000" dirty="0"/>
                    </a:p>
                  </a:txBody>
                  <a:tcPr marL="99768" marR="99768" marT="49884" marB="49884" anchor="ctr">
                    <a:solidFill>
                      <a:schemeClr val="accent2">
                        <a:lumMod val="40000"/>
                        <a:lumOff val="60000"/>
                      </a:schemeClr>
                    </a:solidFill>
                  </a:tcPr>
                </a:tc>
                <a:tc>
                  <a:txBody>
                    <a:bodyPr/>
                    <a:lstStyle/>
                    <a:p>
                      <a:pPr algn="ctr"/>
                      <a:r>
                        <a:rPr lang="es-ES" sz="2000" dirty="0"/>
                        <a:t>0.00</a:t>
                      </a:r>
                      <a:endParaRPr lang="en-GB" sz="2000" dirty="0"/>
                    </a:p>
                  </a:txBody>
                  <a:tcPr marL="99768" marR="99768" marT="49884" marB="49884" anchor="ctr">
                    <a:solidFill>
                      <a:schemeClr val="accent5">
                        <a:lumMod val="60000"/>
                        <a:lumOff val="40000"/>
                      </a:schemeClr>
                    </a:solidFill>
                  </a:tcPr>
                </a:tc>
                <a:tc>
                  <a:txBody>
                    <a:bodyPr/>
                    <a:lstStyle/>
                    <a:p>
                      <a:pPr algn="ctr"/>
                      <a:r>
                        <a:rPr lang="es-ES" sz="1700" dirty="0" err="1"/>
                        <a:t>Category</a:t>
                      </a:r>
                      <a:r>
                        <a:rPr lang="es-ES" sz="1700" dirty="0"/>
                        <a:t> 3</a:t>
                      </a:r>
                      <a:endParaRPr lang="en-GB" sz="1700" dirty="0"/>
                    </a:p>
                  </a:txBody>
                  <a:tcPr marL="99768" marR="99768" marT="49884" marB="49884" anchor="ctr">
                    <a:solidFill>
                      <a:schemeClr val="bg1"/>
                    </a:solidFill>
                  </a:tcPr>
                </a:tc>
                <a:extLst>
                  <a:ext uri="{0D108BD9-81ED-4DB2-BD59-A6C34878D82A}">
                    <a16:rowId xmlns:a16="http://schemas.microsoft.com/office/drawing/2014/main" val="490322225"/>
                  </a:ext>
                </a:extLst>
              </a:tr>
              <a:tr h="455496">
                <a:tc>
                  <a:txBody>
                    <a:bodyPr/>
                    <a:lstStyle/>
                    <a:p>
                      <a:pPr algn="ctr"/>
                      <a:r>
                        <a:rPr lang="es-ES" sz="1700" dirty="0" err="1"/>
                        <a:t>Category</a:t>
                      </a:r>
                      <a:r>
                        <a:rPr lang="es-ES" sz="1700" dirty="0"/>
                        <a:t> 0</a:t>
                      </a:r>
                      <a:endParaRPr lang="en-GB" sz="1700" dirty="0"/>
                    </a:p>
                  </a:txBody>
                  <a:tcPr marL="99768" marR="99768" marT="49884" marB="49884" anchor="ctr">
                    <a:solidFill>
                      <a:schemeClr val="bg1"/>
                    </a:solidFill>
                  </a:tcPr>
                </a:tc>
                <a:tc>
                  <a:txBody>
                    <a:bodyPr/>
                    <a:lstStyle/>
                    <a:p>
                      <a:pPr algn="ctr"/>
                      <a:r>
                        <a:rPr lang="es-ES" sz="1700" dirty="0" err="1"/>
                        <a:t>Category</a:t>
                      </a:r>
                      <a:r>
                        <a:rPr lang="es-ES" sz="1700" dirty="0"/>
                        <a:t> 1</a:t>
                      </a:r>
                      <a:endParaRPr lang="en-GB" sz="1700" dirty="0"/>
                    </a:p>
                  </a:txBody>
                  <a:tcPr marL="99768" marR="99768" marT="49884" marB="49884" anchor="ctr">
                    <a:solidFill>
                      <a:schemeClr val="bg1"/>
                    </a:solidFill>
                  </a:tcPr>
                </a:tc>
                <a:tc>
                  <a:txBody>
                    <a:bodyPr/>
                    <a:lstStyle/>
                    <a:p>
                      <a:pPr algn="ctr"/>
                      <a:r>
                        <a:rPr lang="es-ES" sz="1700" dirty="0" err="1"/>
                        <a:t>Category</a:t>
                      </a:r>
                      <a:r>
                        <a:rPr lang="es-ES" sz="1700" dirty="0"/>
                        <a:t> 2</a:t>
                      </a:r>
                      <a:endParaRPr lang="en-GB" sz="1700" dirty="0"/>
                    </a:p>
                  </a:txBody>
                  <a:tcPr marL="99768" marR="99768" marT="49884" marB="49884" anchor="ctr">
                    <a:solidFill>
                      <a:schemeClr val="bg1"/>
                    </a:solidFill>
                  </a:tcPr>
                </a:tc>
                <a:tc>
                  <a:txBody>
                    <a:bodyPr/>
                    <a:lstStyle/>
                    <a:p>
                      <a:pPr algn="ctr"/>
                      <a:r>
                        <a:rPr lang="es-ES" sz="1700" dirty="0" err="1"/>
                        <a:t>Category</a:t>
                      </a:r>
                      <a:r>
                        <a:rPr lang="es-ES" sz="1700" dirty="0"/>
                        <a:t> 3</a:t>
                      </a:r>
                      <a:endParaRPr lang="en-GB" sz="1700" dirty="0"/>
                    </a:p>
                  </a:txBody>
                  <a:tcPr marL="99768" marR="99768" marT="49884" marB="49884" anchor="ctr">
                    <a:solidFill>
                      <a:schemeClr val="bg1"/>
                    </a:solidFill>
                  </a:tcPr>
                </a:tc>
                <a:tc>
                  <a:txBody>
                    <a:bodyPr/>
                    <a:lstStyle/>
                    <a:p>
                      <a:pPr algn="ctr"/>
                      <a:endParaRPr lang="en-GB" sz="2000" dirty="0"/>
                    </a:p>
                  </a:txBody>
                  <a:tcPr marL="99768" marR="99768" marT="49884" marB="49884" anchor="ctr">
                    <a:solidFill>
                      <a:schemeClr val="bg1"/>
                    </a:solidFill>
                  </a:tcPr>
                </a:tc>
                <a:extLst>
                  <a:ext uri="{0D108BD9-81ED-4DB2-BD59-A6C34878D82A}">
                    <a16:rowId xmlns:a16="http://schemas.microsoft.com/office/drawing/2014/main" val="3934016058"/>
                  </a:ext>
                </a:extLst>
              </a:tr>
            </a:tbl>
          </a:graphicData>
        </a:graphic>
      </p:graphicFrame>
      <p:sp>
        <p:nvSpPr>
          <p:cNvPr id="42" name="Rectangle 41">
            <a:extLst>
              <a:ext uri="{FF2B5EF4-FFF2-40B4-BE49-F238E27FC236}">
                <a16:creationId xmlns:a16="http://schemas.microsoft.com/office/drawing/2014/main" id="{50BBF320-9513-4D86-9E2A-84B8BF40191D}"/>
              </a:ext>
            </a:extLst>
          </p:cNvPr>
          <p:cNvSpPr/>
          <p:nvPr/>
        </p:nvSpPr>
        <p:spPr>
          <a:xfrm>
            <a:off x="989514" y="1963834"/>
            <a:ext cx="905256" cy="5486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alibri" panose="020F0502020204030204" pitchFamily="34" charset="0"/>
                <a:cs typeface="Calibri" panose="020F0502020204030204" pitchFamily="34" charset="0"/>
              </a:rPr>
              <a:t>Hits</a:t>
            </a:r>
          </a:p>
        </p:txBody>
      </p:sp>
      <p:sp>
        <p:nvSpPr>
          <p:cNvPr id="98" name="Rectangle 97">
            <a:extLst>
              <a:ext uri="{FF2B5EF4-FFF2-40B4-BE49-F238E27FC236}">
                <a16:creationId xmlns:a16="http://schemas.microsoft.com/office/drawing/2014/main" id="{0A3B71BA-AB33-4FC4-B7F2-A9B3C4894372}"/>
              </a:ext>
            </a:extLst>
          </p:cNvPr>
          <p:cNvSpPr/>
          <p:nvPr/>
        </p:nvSpPr>
        <p:spPr>
          <a:xfrm>
            <a:off x="7395878" y="1138538"/>
            <a:ext cx="905256" cy="6736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alibri" panose="020F0502020204030204" pitchFamily="34" charset="0"/>
                <a:cs typeface="Calibri" panose="020F0502020204030204" pitchFamily="34" charset="0"/>
              </a:rPr>
              <a:t>False </a:t>
            </a:r>
            <a:r>
              <a:rPr lang="es-ES" sz="1400" dirty="0" err="1">
                <a:latin typeface="Calibri" panose="020F0502020204030204" pitchFamily="34" charset="0"/>
                <a:cs typeface="Calibri" panose="020F0502020204030204" pitchFamily="34" charset="0"/>
              </a:rPr>
              <a:t>Alarms</a:t>
            </a:r>
            <a:r>
              <a:rPr lang="es-ES" sz="1400" dirty="0">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431D8895-9FC9-4817-A78B-05E95BF404A4}"/>
              </a:ext>
            </a:extLst>
          </p:cNvPr>
          <p:cNvSpPr txBox="1"/>
          <p:nvPr/>
        </p:nvSpPr>
        <p:spPr>
          <a:xfrm>
            <a:off x="8495414" y="2071408"/>
            <a:ext cx="1297172" cy="369332"/>
          </a:xfrm>
          <a:prstGeom prst="rect">
            <a:avLst/>
          </a:prstGeom>
          <a:noFill/>
        </p:spPr>
        <p:txBody>
          <a:bodyPr wrap="square" rtlCol="0">
            <a:spAutoFit/>
          </a:bodyPr>
          <a:lstStyle/>
          <a:p>
            <a:r>
              <a:rPr lang="es-ES" dirty="0">
                <a:sym typeface="Wingdings" panose="05000000000000000000" pitchFamily="2" charset="2"/>
              </a:rPr>
              <a:t> 81.72%</a:t>
            </a:r>
            <a:endParaRPr lang="en-GB" dirty="0"/>
          </a:p>
        </p:txBody>
      </p:sp>
      <p:sp>
        <p:nvSpPr>
          <p:cNvPr id="3" name="TextBox 2">
            <a:extLst>
              <a:ext uri="{FF2B5EF4-FFF2-40B4-BE49-F238E27FC236}">
                <a16:creationId xmlns:a16="http://schemas.microsoft.com/office/drawing/2014/main" id="{0468A5E4-77BE-4B44-9BF2-7F4427C800EA}"/>
              </a:ext>
            </a:extLst>
          </p:cNvPr>
          <p:cNvSpPr txBox="1"/>
          <p:nvPr/>
        </p:nvSpPr>
        <p:spPr>
          <a:xfrm>
            <a:off x="8456428" y="3002692"/>
            <a:ext cx="1297172" cy="369332"/>
          </a:xfrm>
          <a:prstGeom prst="rect">
            <a:avLst/>
          </a:prstGeom>
          <a:noFill/>
        </p:spPr>
        <p:txBody>
          <a:bodyPr wrap="square" rtlCol="0">
            <a:spAutoFit/>
          </a:bodyPr>
          <a:lstStyle/>
          <a:p>
            <a:r>
              <a:rPr lang="es-ES" dirty="0">
                <a:sym typeface="Wingdings" panose="05000000000000000000" pitchFamily="2" charset="2"/>
              </a:rPr>
              <a:t> 12.65%</a:t>
            </a:r>
            <a:endParaRPr lang="en-GB" dirty="0"/>
          </a:p>
        </p:txBody>
      </p:sp>
      <p:sp>
        <p:nvSpPr>
          <p:cNvPr id="4" name="TextBox 3">
            <a:extLst>
              <a:ext uri="{FF2B5EF4-FFF2-40B4-BE49-F238E27FC236}">
                <a16:creationId xmlns:a16="http://schemas.microsoft.com/office/drawing/2014/main" id="{5FD6283C-62BD-4AC6-9D71-778D1347CDB0}"/>
              </a:ext>
            </a:extLst>
          </p:cNvPr>
          <p:cNvSpPr txBox="1"/>
          <p:nvPr/>
        </p:nvSpPr>
        <p:spPr>
          <a:xfrm>
            <a:off x="8467060" y="3974424"/>
            <a:ext cx="1297172" cy="369332"/>
          </a:xfrm>
          <a:prstGeom prst="rect">
            <a:avLst/>
          </a:prstGeom>
          <a:noFill/>
        </p:spPr>
        <p:txBody>
          <a:bodyPr wrap="square" rtlCol="0">
            <a:spAutoFit/>
          </a:bodyPr>
          <a:lstStyle/>
          <a:p>
            <a:r>
              <a:rPr lang="es-ES" dirty="0">
                <a:sym typeface="Wingdings" panose="05000000000000000000" pitchFamily="2" charset="2"/>
              </a:rPr>
              <a:t> 5.33%</a:t>
            </a:r>
            <a:endParaRPr lang="en-GB" dirty="0"/>
          </a:p>
        </p:txBody>
      </p:sp>
      <p:sp>
        <p:nvSpPr>
          <p:cNvPr id="5" name="TextBox 4">
            <a:extLst>
              <a:ext uri="{FF2B5EF4-FFF2-40B4-BE49-F238E27FC236}">
                <a16:creationId xmlns:a16="http://schemas.microsoft.com/office/drawing/2014/main" id="{9AA729B1-2108-4EEF-B38D-4B8D98DF6EEC}"/>
              </a:ext>
            </a:extLst>
          </p:cNvPr>
          <p:cNvSpPr txBox="1"/>
          <p:nvPr/>
        </p:nvSpPr>
        <p:spPr>
          <a:xfrm>
            <a:off x="8467061" y="4933303"/>
            <a:ext cx="1297172" cy="369332"/>
          </a:xfrm>
          <a:prstGeom prst="rect">
            <a:avLst/>
          </a:prstGeom>
          <a:noFill/>
        </p:spPr>
        <p:txBody>
          <a:bodyPr wrap="square" rtlCol="0">
            <a:spAutoFit/>
          </a:bodyPr>
          <a:lstStyle/>
          <a:p>
            <a:r>
              <a:rPr lang="es-ES" dirty="0">
                <a:sym typeface="Wingdings" panose="05000000000000000000" pitchFamily="2" charset="2"/>
              </a:rPr>
              <a:t> 0.30%</a:t>
            </a:r>
            <a:endParaRPr lang="en-GB" dirty="0"/>
          </a:p>
        </p:txBody>
      </p:sp>
      <p:sp>
        <p:nvSpPr>
          <p:cNvPr id="23" name="Rectangle 22">
            <a:extLst>
              <a:ext uri="{FF2B5EF4-FFF2-40B4-BE49-F238E27FC236}">
                <a16:creationId xmlns:a16="http://schemas.microsoft.com/office/drawing/2014/main" id="{FB5154A9-31E4-459F-A186-33C76E8308DF}"/>
              </a:ext>
            </a:extLst>
          </p:cNvPr>
          <p:cNvSpPr/>
          <p:nvPr/>
        </p:nvSpPr>
        <p:spPr>
          <a:xfrm>
            <a:off x="9724557" y="4855863"/>
            <a:ext cx="1986696" cy="524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rgbClr val="C00000"/>
                </a:solidFill>
                <a:latin typeface="Calibri" panose="020F0502020204030204" pitchFamily="34" charset="0"/>
                <a:cs typeface="Calibri" panose="020F0502020204030204" pitchFamily="34" charset="0"/>
              </a:rPr>
              <a:t>Sand</a:t>
            </a:r>
            <a:r>
              <a:rPr lang="es-ES" dirty="0">
                <a:solidFill>
                  <a:srgbClr val="C00000"/>
                </a:solidFill>
                <a:latin typeface="Calibri" panose="020F0502020204030204" pitchFamily="34" charset="0"/>
                <a:cs typeface="Calibri" panose="020F0502020204030204" pitchFamily="34" charset="0"/>
              </a:rPr>
              <a:t> and </a:t>
            </a:r>
            <a:r>
              <a:rPr lang="es-ES" dirty="0" err="1">
                <a:solidFill>
                  <a:srgbClr val="C00000"/>
                </a:solidFill>
                <a:latin typeface="Calibri" panose="020F0502020204030204" pitchFamily="34" charset="0"/>
                <a:cs typeface="Calibri" panose="020F0502020204030204" pitchFamily="34" charset="0"/>
              </a:rPr>
              <a:t>dust</a:t>
            </a:r>
            <a:r>
              <a:rPr lang="es-ES" dirty="0">
                <a:solidFill>
                  <a:srgbClr val="C00000"/>
                </a:solidFill>
                <a:latin typeface="Calibri" panose="020F0502020204030204" pitchFamily="34" charset="0"/>
                <a:cs typeface="Calibri" panose="020F0502020204030204" pitchFamily="34" charset="0"/>
              </a:rPr>
              <a:t> </a:t>
            </a:r>
            <a:r>
              <a:rPr lang="es-ES" dirty="0" err="1">
                <a:solidFill>
                  <a:srgbClr val="C00000"/>
                </a:solidFill>
                <a:latin typeface="Calibri" panose="020F0502020204030204" pitchFamily="34" charset="0"/>
                <a:cs typeface="Calibri" panose="020F0502020204030204" pitchFamily="34" charset="0"/>
              </a:rPr>
              <a:t>storms</a:t>
            </a:r>
            <a:endParaRPr lang="en-GB" dirty="0">
              <a:solidFill>
                <a:srgbClr val="C0000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7D8461D-6ADE-40AE-9F6E-477654B1D12A}"/>
              </a:ext>
            </a:extLst>
          </p:cNvPr>
          <p:cNvSpPr/>
          <p:nvPr/>
        </p:nvSpPr>
        <p:spPr>
          <a:xfrm>
            <a:off x="9781733" y="2966615"/>
            <a:ext cx="1724559" cy="44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chemeClr val="accent5">
                    <a:lumMod val="75000"/>
                  </a:schemeClr>
                </a:solidFill>
                <a:latin typeface="Calibri" panose="020F0502020204030204" pitchFamily="34" charset="0"/>
                <a:cs typeface="Calibri" panose="020F0502020204030204" pitchFamily="34" charset="0"/>
              </a:rPr>
              <a:t>Dust</a:t>
            </a:r>
            <a:r>
              <a:rPr lang="es-ES" dirty="0">
                <a:solidFill>
                  <a:schemeClr val="accent5">
                    <a:lumMod val="75000"/>
                  </a:schemeClr>
                </a:solidFill>
                <a:latin typeface="Calibri" panose="020F0502020204030204" pitchFamily="34" charset="0"/>
                <a:cs typeface="Calibri" panose="020F0502020204030204" pitchFamily="34" charset="0"/>
              </a:rPr>
              <a:t> in </a:t>
            </a:r>
            <a:r>
              <a:rPr lang="es-ES" dirty="0" err="1">
                <a:solidFill>
                  <a:schemeClr val="accent5">
                    <a:lumMod val="75000"/>
                  </a:schemeClr>
                </a:solidFill>
                <a:latin typeface="Calibri" panose="020F0502020204030204" pitchFamily="34" charset="0"/>
                <a:cs typeface="Calibri" panose="020F0502020204030204" pitchFamily="34" charset="0"/>
              </a:rPr>
              <a:t>suspension</a:t>
            </a:r>
            <a:endParaRPr lang="en-GB" dirty="0">
              <a:solidFill>
                <a:schemeClr val="accent5">
                  <a:lumMod val="75000"/>
                </a:schemeClr>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4EB2CB7D-4EC3-4275-9596-4F9C8C4B6AB8}"/>
              </a:ext>
            </a:extLst>
          </p:cNvPr>
          <p:cNvSpPr/>
          <p:nvPr/>
        </p:nvSpPr>
        <p:spPr>
          <a:xfrm>
            <a:off x="9869957" y="3938347"/>
            <a:ext cx="1724559" cy="44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rgbClr val="E48312"/>
                </a:solidFill>
                <a:latin typeface="Calibri" panose="020F0502020204030204" pitchFamily="34" charset="0"/>
                <a:cs typeface="Calibri" panose="020F0502020204030204" pitchFamily="34" charset="0"/>
              </a:rPr>
              <a:t>Moderate</a:t>
            </a:r>
            <a:r>
              <a:rPr lang="es-ES" dirty="0">
                <a:solidFill>
                  <a:srgbClr val="E48312"/>
                </a:solidFill>
                <a:latin typeface="Calibri" panose="020F0502020204030204" pitchFamily="34" charset="0"/>
                <a:cs typeface="Calibri" panose="020F0502020204030204" pitchFamily="34" charset="0"/>
              </a:rPr>
              <a:t> </a:t>
            </a:r>
            <a:r>
              <a:rPr lang="es-ES" dirty="0" err="1">
                <a:solidFill>
                  <a:srgbClr val="E48312"/>
                </a:solidFill>
                <a:latin typeface="Calibri" panose="020F0502020204030204" pitchFamily="34" charset="0"/>
                <a:cs typeface="Calibri" panose="020F0502020204030204" pitchFamily="34" charset="0"/>
              </a:rPr>
              <a:t>dust</a:t>
            </a:r>
            <a:r>
              <a:rPr lang="es-ES" dirty="0">
                <a:solidFill>
                  <a:srgbClr val="E48312"/>
                </a:solidFill>
                <a:latin typeface="Calibri" panose="020F0502020204030204" pitchFamily="34" charset="0"/>
                <a:cs typeface="Calibri" panose="020F0502020204030204" pitchFamily="34" charset="0"/>
              </a:rPr>
              <a:t> </a:t>
            </a:r>
            <a:r>
              <a:rPr lang="es-ES" dirty="0" err="1">
                <a:solidFill>
                  <a:srgbClr val="E48312"/>
                </a:solidFill>
                <a:latin typeface="Calibri" panose="020F0502020204030204" pitchFamily="34" charset="0"/>
                <a:cs typeface="Calibri" panose="020F0502020204030204" pitchFamily="34" charset="0"/>
              </a:rPr>
              <a:t>events</a:t>
            </a:r>
            <a:endParaRPr lang="en-GB" dirty="0">
              <a:solidFill>
                <a:srgbClr val="E48312"/>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7962DF75-ECAD-4081-8BD6-4D4225527D44}"/>
              </a:ext>
            </a:extLst>
          </p:cNvPr>
          <p:cNvSpPr/>
          <p:nvPr/>
        </p:nvSpPr>
        <p:spPr>
          <a:xfrm>
            <a:off x="9754139" y="2035331"/>
            <a:ext cx="1724559" cy="44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solidFill>
                  <a:srgbClr val="6195C3"/>
                </a:solidFill>
                <a:latin typeface="Calibri" panose="020F0502020204030204" pitchFamily="34" charset="0"/>
                <a:cs typeface="Calibri" panose="020F0502020204030204" pitchFamily="34" charset="0"/>
              </a:rPr>
              <a:t>Clean</a:t>
            </a:r>
            <a:r>
              <a:rPr lang="es-ES" dirty="0">
                <a:solidFill>
                  <a:srgbClr val="6195C3"/>
                </a:solidFill>
                <a:latin typeface="Calibri" panose="020F0502020204030204" pitchFamily="34" charset="0"/>
                <a:cs typeface="Calibri" panose="020F0502020204030204" pitchFamily="34" charset="0"/>
              </a:rPr>
              <a:t> </a:t>
            </a:r>
            <a:r>
              <a:rPr lang="es-ES" dirty="0" err="1">
                <a:solidFill>
                  <a:srgbClr val="6195C3"/>
                </a:solidFill>
                <a:latin typeface="Calibri" panose="020F0502020204030204" pitchFamily="34" charset="0"/>
                <a:cs typeface="Calibri" panose="020F0502020204030204" pitchFamily="34" charset="0"/>
              </a:rPr>
              <a:t>atmosphere</a:t>
            </a:r>
            <a:endParaRPr lang="en-GB" dirty="0">
              <a:solidFill>
                <a:srgbClr val="6195C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154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42" grpId="0" animBg="1"/>
      <p:bldP spid="98" grpId="0" animBg="1"/>
      <p:bldP spid="2" grpId="0"/>
      <p:bldP spid="3" grpId="0"/>
      <p:bldP spid="4" grpId="0"/>
      <p:bldP spid="5"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t>21/10/2020</a:t>
            </a:r>
            <a:endParaRPr lang="en-GB"/>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t>16</a:t>
            </a:fld>
            <a:endParaRPr lang="en-GB"/>
          </a:p>
        </p:txBody>
      </p:sp>
      <p:sp>
        <p:nvSpPr>
          <p:cNvPr id="4" name="TextBox 3">
            <a:extLst>
              <a:ext uri="{FF2B5EF4-FFF2-40B4-BE49-F238E27FC236}">
                <a16:creationId xmlns:a16="http://schemas.microsoft.com/office/drawing/2014/main" id="{46BE26FD-DFAC-416E-8463-B1CE19ACCA56}"/>
              </a:ext>
            </a:extLst>
          </p:cNvPr>
          <p:cNvSpPr txBox="1"/>
          <p:nvPr/>
        </p:nvSpPr>
        <p:spPr>
          <a:xfrm>
            <a:off x="1019075" y="1159243"/>
            <a:ext cx="10038785" cy="2784737"/>
          </a:xfrm>
          <a:prstGeom prst="rect">
            <a:avLst/>
          </a:prstGeom>
          <a:noFill/>
        </p:spPr>
        <p:txBody>
          <a:bodyPr wrap="square" lIns="91440" tIns="45720" rIns="91440" bIns="45720" rtlCol="0" anchor="t">
            <a:spAutoFit/>
          </a:bodyPr>
          <a:lstStyle/>
          <a:p>
            <a:pPr marL="285750" indent="-285750">
              <a:lnSpc>
                <a:spcPct val="200000"/>
              </a:lnSpc>
              <a:buClr>
                <a:srgbClr val="DE8158"/>
              </a:buClr>
              <a:buFont typeface="Courier New" panose="02070309020205020404" pitchFamily="49" charset="0"/>
              <a:buChar char="o"/>
            </a:pPr>
            <a:r>
              <a:rPr lang="es-ES" b="1" dirty="0" err="1">
                <a:solidFill>
                  <a:srgbClr val="6195C3"/>
                </a:solidFill>
              </a:rPr>
              <a:t>Category</a:t>
            </a:r>
            <a:r>
              <a:rPr lang="es-ES" b="1" dirty="0">
                <a:solidFill>
                  <a:srgbClr val="6195C3"/>
                </a:solidFill>
              </a:rPr>
              <a:t> 0</a:t>
            </a:r>
            <a:r>
              <a:rPr lang="es-ES" dirty="0"/>
              <a:t> </a:t>
            </a:r>
            <a:r>
              <a:rPr lang="es-ES" b="1" dirty="0">
                <a:solidFill>
                  <a:srgbClr val="6195C3"/>
                </a:solidFill>
              </a:rPr>
              <a:t>(V&gt;8km) </a:t>
            </a:r>
            <a:r>
              <a:rPr lang="es-ES" dirty="0" err="1"/>
              <a:t>is</a:t>
            </a:r>
            <a:r>
              <a:rPr lang="es-ES" dirty="0"/>
              <a:t> </a:t>
            </a:r>
            <a:r>
              <a:rPr lang="es-ES" b="1" dirty="0" err="1"/>
              <a:t>overpredicted</a:t>
            </a:r>
            <a:r>
              <a:rPr lang="es-ES" dirty="0"/>
              <a:t> </a:t>
            </a:r>
            <a:r>
              <a:rPr lang="es-ES" dirty="0" err="1"/>
              <a:t>by</a:t>
            </a:r>
            <a:r>
              <a:rPr lang="es-ES" dirty="0"/>
              <a:t> </a:t>
            </a:r>
            <a:r>
              <a:rPr lang="es-ES" dirty="0" err="1"/>
              <a:t>all</a:t>
            </a:r>
            <a:r>
              <a:rPr lang="es-ES" dirty="0"/>
              <a:t> </a:t>
            </a:r>
            <a:r>
              <a:rPr lang="es-ES" dirty="0" err="1"/>
              <a:t>parametrisations</a:t>
            </a:r>
            <a:r>
              <a:rPr lang="es-ES" dirty="0"/>
              <a:t>. </a:t>
            </a:r>
          </a:p>
          <a:p>
            <a:pPr marL="285750" indent="-285750">
              <a:lnSpc>
                <a:spcPct val="200000"/>
              </a:lnSpc>
              <a:buClr>
                <a:srgbClr val="DE8158"/>
              </a:buClr>
              <a:buFont typeface="Courier New" panose="02070309020205020404" pitchFamily="49" charset="0"/>
              <a:buChar char="o"/>
            </a:pPr>
            <a:r>
              <a:rPr lang="es-ES" b="1" dirty="0" err="1">
                <a:solidFill>
                  <a:schemeClr val="accent5">
                    <a:lumMod val="75000"/>
                  </a:schemeClr>
                </a:solidFill>
              </a:rPr>
              <a:t>Category</a:t>
            </a:r>
            <a:r>
              <a:rPr lang="es-ES" b="1" dirty="0">
                <a:solidFill>
                  <a:schemeClr val="accent5">
                    <a:lumMod val="75000"/>
                  </a:schemeClr>
                </a:solidFill>
              </a:rPr>
              <a:t> 1 (8km&lt;V&lt;5km) </a:t>
            </a:r>
            <a:r>
              <a:rPr lang="es-ES" dirty="0" err="1"/>
              <a:t>is</a:t>
            </a:r>
            <a:r>
              <a:rPr lang="es-ES" dirty="0"/>
              <a:t> </a:t>
            </a:r>
            <a:r>
              <a:rPr lang="es-ES" b="1" dirty="0" err="1"/>
              <a:t>underpredicted</a:t>
            </a:r>
            <a:r>
              <a:rPr lang="es-ES" dirty="0"/>
              <a:t> </a:t>
            </a:r>
            <a:r>
              <a:rPr lang="es-ES" dirty="0" err="1"/>
              <a:t>by</a:t>
            </a:r>
            <a:r>
              <a:rPr lang="es-ES" dirty="0"/>
              <a:t> </a:t>
            </a:r>
            <a:r>
              <a:rPr lang="es-ES" dirty="0" err="1"/>
              <a:t>all</a:t>
            </a:r>
            <a:r>
              <a:rPr lang="es-ES" dirty="0"/>
              <a:t> </a:t>
            </a:r>
            <a:r>
              <a:rPr lang="es-ES" dirty="0" err="1"/>
              <a:t>parametrisations</a:t>
            </a:r>
            <a:r>
              <a:rPr lang="es-ES" dirty="0"/>
              <a:t>.</a:t>
            </a:r>
          </a:p>
          <a:p>
            <a:pPr marL="285750" indent="-285750">
              <a:lnSpc>
                <a:spcPct val="200000"/>
              </a:lnSpc>
              <a:buClr>
                <a:srgbClr val="DE8158"/>
              </a:buClr>
              <a:buFont typeface="Courier New" panose="02070309020205020404" pitchFamily="49" charset="0"/>
              <a:buChar char="o"/>
            </a:pPr>
            <a:r>
              <a:rPr lang="es-ES" b="1" dirty="0" err="1">
                <a:solidFill>
                  <a:srgbClr val="DE8158"/>
                </a:solidFill>
              </a:rPr>
              <a:t>Category</a:t>
            </a:r>
            <a:r>
              <a:rPr lang="es-ES" b="1" dirty="0">
                <a:solidFill>
                  <a:srgbClr val="DE8158"/>
                </a:solidFill>
              </a:rPr>
              <a:t> 2 (5km&lt;V&lt;1km) </a:t>
            </a:r>
            <a:r>
              <a:rPr lang="es-ES" dirty="0" err="1"/>
              <a:t>is</a:t>
            </a:r>
            <a:r>
              <a:rPr lang="es-ES" dirty="0"/>
              <a:t> </a:t>
            </a:r>
            <a:r>
              <a:rPr lang="es-ES" b="1" dirty="0" err="1"/>
              <a:t>underpredicted</a:t>
            </a:r>
            <a:r>
              <a:rPr lang="es-ES" dirty="0"/>
              <a:t> </a:t>
            </a:r>
            <a:r>
              <a:rPr lang="es-ES" dirty="0" err="1"/>
              <a:t>by</a:t>
            </a:r>
            <a:r>
              <a:rPr lang="es-ES" dirty="0"/>
              <a:t> </a:t>
            </a:r>
            <a:r>
              <a:rPr lang="es-ES" dirty="0" err="1"/>
              <a:t>all</a:t>
            </a:r>
            <a:r>
              <a:rPr lang="es-ES" dirty="0"/>
              <a:t> </a:t>
            </a:r>
            <a:r>
              <a:rPr lang="es-ES" dirty="0" err="1"/>
              <a:t>parametrisations</a:t>
            </a:r>
            <a:r>
              <a:rPr lang="es-ES" dirty="0"/>
              <a:t>. </a:t>
            </a:r>
          </a:p>
          <a:p>
            <a:pPr marL="285750" indent="-285750">
              <a:lnSpc>
                <a:spcPct val="200000"/>
              </a:lnSpc>
              <a:buClr>
                <a:srgbClr val="DE8158"/>
              </a:buClr>
              <a:buFont typeface="Courier New" panose="02070309020205020404" pitchFamily="49" charset="0"/>
              <a:buChar char="o"/>
            </a:pPr>
            <a:r>
              <a:rPr lang="es-ES" b="1" dirty="0" err="1">
                <a:solidFill>
                  <a:srgbClr val="C00000"/>
                </a:solidFill>
              </a:rPr>
              <a:t>Category</a:t>
            </a:r>
            <a:r>
              <a:rPr lang="es-ES" b="1" dirty="0">
                <a:solidFill>
                  <a:srgbClr val="C00000"/>
                </a:solidFill>
              </a:rPr>
              <a:t> 3 (V&lt;1km) </a:t>
            </a:r>
            <a:r>
              <a:rPr lang="es-ES" dirty="0" err="1"/>
              <a:t>is</a:t>
            </a:r>
            <a:r>
              <a:rPr lang="es-ES" dirty="0"/>
              <a:t> </a:t>
            </a:r>
            <a:r>
              <a:rPr lang="es-ES" dirty="0" err="1"/>
              <a:t>strongly</a:t>
            </a:r>
            <a:r>
              <a:rPr lang="es-ES" dirty="0"/>
              <a:t> </a:t>
            </a:r>
            <a:r>
              <a:rPr lang="es-ES" b="1" dirty="0" err="1"/>
              <a:t>underpredicted</a:t>
            </a:r>
            <a:r>
              <a:rPr lang="es-ES" b="1" dirty="0"/>
              <a:t> </a:t>
            </a:r>
            <a:r>
              <a:rPr lang="es-ES" b="1" dirty="0" err="1"/>
              <a:t>by</a:t>
            </a:r>
            <a:r>
              <a:rPr lang="es-ES" b="1" dirty="0"/>
              <a:t> IZO, </a:t>
            </a:r>
            <a:r>
              <a:rPr lang="es-ES" b="1" dirty="0" err="1"/>
              <a:t>D’Almeida</a:t>
            </a:r>
            <a:r>
              <a:rPr lang="es-ES" b="1" dirty="0"/>
              <a:t> and Dayan</a:t>
            </a:r>
            <a:r>
              <a:rPr lang="es-ES" dirty="0"/>
              <a:t> </a:t>
            </a:r>
            <a:r>
              <a:rPr lang="es-ES" dirty="0" err="1"/>
              <a:t>parametrisations</a:t>
            </a:r>
            <a:r>
              <a:rPr lang="es-ES" dirty="0"/>
              <a:t> and </a:t>
            </a:r>
            <a:r>
              <a:rPr lang="es-ES" b="1" dirty="0" err="1"/>
              <a:t>not</a:t>
            </a:r>
            <a:r>
              <a:rPr lang="es-ES" b="1" dirty="0"/>
              <a:t> </a:t>
            </a:r>
            <a:r>
              <a:rPr lang="es-ES" b="1" dirty="0" err="1"/>
              <a:t>predicted</a:t>
            </a:r>
            <a:r>
              <a:rPr lang="es-ES" b="1" dirty="0"/>
              <a:t> at </a:t>
            </a:r>
            <a:r>
              <a:rPr lang="es-ES" b="1" dirty="0" err="1"/>
              <a:t>all</a:t>
            </a:r>
            <a:r>
              <a:rPr lang="es-ES" b="1" dirty="0"/>
              <a:t> </a:t>
            </a:r>
            <a:r>
              <a:rPr lang="es-ES" b="1" dirty="0" err="1"/>
              <a:t>by</a:t>
            </a:r>
            <a:r>
              <a:rPr lang="es-ES" b="1" dirty="0"/>
              <a:t> </a:t>
            </a:r>
            <a:r>
              <a:rPr lang="es-ES" b="1" dirty="0" err="1"/>
              <a:t>Koschmieder</a:t>
            </a:r>
            <a:r>
              <a:rPr lang="es-ES" b="1" dirty="0"/>
              <a:t> and </a:t>
            </a:r>
            <a:r>
              <a:rPr lang="es-ES" b="1" dirty="0" err="1"/>
              <a:t>Biral</a:t>
            </a:r>
            <a:r>
              <a:rPr lang="es-ES" dirty="0"/>
              <a:t>.</a:t>
            </a:r>
          </a:p>
        </p:txBody>
      </p:sp>
      <p:sp>
        <p:nvSpPr>
          <p:cNvPr id="5" name="TextBox 4">
            <a:extLst>
              <a:ext uri="{FF2B5EF4-FFF2-40B4-BE49-F238E27FC236}">
                <a16:creationId xmlns:a16="http://schemas.microsoft.com/office/drawing/2014/main" id="{4D003F69-F1C8-40C4-9315-AFBF07150190}"/>
              </a:ext>
            </a:extLst>
          </p:cNvPr>
          <p:cNvSpPr txBox="1"/>
          <p:nvPr/>
        </p:nvSpPr>
        <p:spPr>
          <a:xfrm>
            <a:off x="9896203" y="1317171"/>
            <a:ext cx="2100943" cy="369332"/>
          </a:xfrm>
          <a:prstGeom prst="rect">
            <a:avLst/>
          </a:prstGeom>
          <a:noFill/>
        </p:spPr>
        <p:txBody>
          <a:bodyPr wrap="square" rtlCol="0">
            <a:spAutoFit/>
          </a:bodyPr>
          <a:lstStyle/>
          <a:p>
            <a:r>
              <a:rPr lang="es-ES" dirty="0"/>
              <a:t>V= </a:t>
            </a:r>
            <a:r>
              <a:rPr lang="es-ES" dirty="0" err="1"/>
              <a:t>Visibility</a:t>
            </a:r>
            <a:endParaRPr lang="en-GB" dirty="0"/>
          </a:p>
        </p:txBody>
      </p:sp>
      <p:sp>
        <p:nvSpPr>
          <p:cNvPr id="21" name="Title 1">
            <a:extLst>
              <a:ext uri="{FF2B5EF4-FFF2-40B4-BE49-F238E27FC236}">
                <a16:creationId xmlns:a16="http://schemas.microsoft.com/office/drawing/2014/main" id="{243049C1-A6EF-47F2-A9EC-DFBE8B9106A3}"/>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Categorical evaluation results 2018-2019</a:t>
            </a:r>
          </a:p>
        </p:txBody>
      </p:sp>
      <p:cxnSp>
        <p:nvCxnSpPr>
          <p:cNvPr id="22" name="Straight Connector 21">
            <a:extLst>
              <a:ext uri="{FF2B5EF4-FFF2-40B4-BE49-F238E27FC236}">
                <a16:creationId xmlns:a16="http://schemas.microsoft.com/office/drawing/2014/main" id="{461FC55B-83C5-498F-9379-0F34BB8AD0BE}"/>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3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up)">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t>21/10/2020</a:t>
            </a:r>
            <a:endParaRPr lang="en-GB"/>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t>17</a:t>
            </a:fld>
            <a:endParaRPr lang="en-GB"/>
          </a:p>
        </p:txBody>
      </p:sp>
      <p:sp>
        <p:nvSpPr>
          <p:cNvPr id="21" name="Title 1">
            <a:extLst>
              <a:ext uri="{FF2B5EF4-FFF2-40B4-BE49-F238E27FC236}">
                <a16:creationId xmlns:a16="http://schemas.microsoft.com/office/drawing/2014/main" id="{243049C1-A6EF-47F2-A9EC-DFBE8B9106A3}"/>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Categorical evaluation results 2018-2019</a:t>
            </a:r>
          </a:p>
        </p:txBody>
      </p:sp>
      <p:cxnSp>
        <p:nvCxnSpPr>
          <p:cNvPr id="22" name="Straight Connector 21">
            <a:extLst>
              <a:ext uri="{FF2B5EF4-FFF2-40B4-BE49-F238E27FC236}">
                <a16:creationId xmlns:a16="http://schemas.microsoft.com/office/drawing/2014/main" id="{461FC55B-83C5-498F-9379-0F34BB8AD0BE}"/>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BCEACF0-4722-4570-BA01-8E5C86CC6528}"/>
              </a:ext>
            </a:extLst>
          </p:cNvPr>
          <p:cNvSpPr/>
          <p:nvPr/>
        </p:nvSpPr>
        <p:spPr>
          <a:xfrm>
            <a:off x="2182697" y="2429306"/>
            <a:ext cx="720000" cy="720000"/>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4DCB8D1-29AF-4417-BFF2-AFF32E156298}"/>
              </a:ext>
            </a:extLst>
          </p:cNvPr>
          <p:cNvSpPr txBox="1"/>
          <p:nvPr/>
        </p:nvSpPr>
        <p:spPr>
          <a:xfrm>
            <a:off x="4420931" y="2598235"/>
            <a:ext cx="532263" cy="382137"/>
          </a:xfrm>
          <a:prstGeom prst="rect">
            <a:avLst/>
          </a:prstGeom>
          <a:noFill/>
        </p:spPr>
        <p:txBody>
          <a:bodyPr wrap="square" rtlCol="0">
            <a:spAutoFit/>
          </a:bodyPr>
          <a:lstStyle/>
          <a:p>
            <a:r>
              <a:rPr lang="es-ES" b="1" dirty="0">
                <a:solidFill>
                  <a:srgbClr val="DE8158"/>
                </a:solidFill>
              </a:rPr>
              <a:t>X</a:t>
            </a:r>
            <a:endParaRPr lang="en-GB" b="1" dirty="0">
              <a:solidFill>
                <a:srgbClr val="DE8158"/>
              </a:solidFill>
            </a:endParaRPr>
          </a:p>
        </p:txBody>
      </p:sp>
      <p:sp>
        <p:nvSpPr>
          <p:cNvPr id="8" name="TextBox 7">
            <a:extLst>
              <a:ext uri="{FF2B5EF4-FFF2-40B4-BE49-F238E27FC236}">
                <a16:creationId xmlns:a16="http://schemas.microsoft.com/office/drawing/2014/main" id="{4D5AE644-6E5E-4CE2-AE19-6CF5E8FBE455}"/>
              </a:ext>
            </a:extLst>
          </p:cNvPr>
          <p:cNvSpPr txBox="1"/>
          <p:nvPr/>
        </p:nvSpPr>
        <p:spPr>
          <a:xfrm>
            <a:off x="1991624" y="1448937"/>
            <a:ext cx="1392072" cy="646331"/>
          </a:xfrm>
          <a:prstGeom prst="rect">
            <a:avLst/>
          </a:prstGeom>
          <a:noFill/>
        </p:spPr>
        <p:txBody>
          <a:bodyPr wrap="square" rtlCol="0">
            <a:spAutoFit/>
          </a:bodyPr>
          <a:lstStyle/>
          <a:p>
            <a:r>
              <a:rPr lang="es-ES" dirty="0" err="1"/>
              <a:t>Model´s</a:t>
            </a:r>
            <a:endParaRPr lang="es-ES" dirty="0"/>
          </a:p>
          <a:p>
            <a:r>
              <a:rPr lang="es-ES" dirty="0" err="1"/>
              <a:t>grid</a:t>
            </a:r>
            <a:r>
              <a:rPr lang="es-ES" dirty="0"/>
              <a:t> </a:t>
            </a:r>
            <a:r>
              <a:rPr lang="es-ES" dirty="0" err="1"/>
              <a:t>cell</a:t>
            </a:r>
            <a:r>
              <a:rPr lang="es-ES" dirty="0"/>
              <a:t>(2D)</a:t>
            </a:r>
            <a:endParaRPr lang="en-GB" dirty="0"/>
          </a:p>
        </p:txBody>
      </p:sp>
      <p:sp>
        <p:nvSpPr>
          <p:cNvPr id="13" name="TextBox 12">
            <a:extLst>
              <a:ext uri="{FF2B5EF4-FFF2-40B4-BE49-F238E27FC236}">
                <a16:creationId xmlns:a16="http://schemas.microsoft.com/office/drawing/2014/main" id="{A0B077CB-ABC2-401A-BCB7-6FF7DFBBD9CE}"/>
              </a:ext>
            </a:extLst>
          </p:cNvPr>
          <p:cNvSpPr txBox="1"/>
          <p:nvPr/>
        </p:nvSpPr>
        <p:spPr>
          <a:xfrm>
            <a:off x="3918238" y="1448937"/>
            <a:ext cx="1294262" cy="646331"/>
          </a:xfrm>
          <a:prstGeom prst="rect">
            <a:avLst/>
          </a:prstGeom>
          <a:noFill/>
        </p:spPr>
        <p:txBody>
          <a:bodyPr wrap="square" rtlCol="0">
            <a:spAutoFit/>
          </a:bodyPr>
          <a:lstStyle/>
          <a:p>
            <a:r>
              <a:rPr lang="es-ES" dirty="0" err="1"/>
              <a:t>Observer´s</a:t>
            </a:r>
            <a:r>
              <a:rPr lang="es-ES" dirty="0"/>
              <a:t> </a:t>
            </a:r>
            <a:r>
              <a:rPr lang="es-ES" dirty="0" err="1"/>
              <a:t>point</a:t>
            </a:r>
            <a:r>
              <a:rPr lang="es-ES" dirty="0"/>
              <a:t> (1D)</a:t>
            </a:r>
            <a:endParaRPr lang="en-GB" dirty="0"/>
          </a:p>
        </p:txBody>
      </p:sp>
      <p:sp>
        <p:nvSpPr>
          <p:cNvPr id="14" name="TextBox 13">
            <a:extLst>
              <a:ext uri="{FF2B5EF4-FFF2-40B4-BE49-F238E27FC236}">
                <a16:creationId xmlns:a16="http://schemas.microsoft.com/office/drawing/2014/main" id="{C271D74F-20D0-43DC-AC21-4455EDFF0450}"/>
              </a:ext>
            </a:extLst>
          </p:cNvPr>
          <p:cNvSpPr txBox="1"/>
          <p:nvPr/>
        </p:nvSpPr>
        <p:spPr>
          <a:xfrm rot="16200000">
            <a:off x="1682280" y="2652220"/>
            <a:ext cx="718782" cy="369332"/>
          </a:xfrm>
          <a:prstGeom prst="rect">
            <a:avLst/>
          </a:prstGeom>
          <a:noFill/>
        </p:spPr>
        <p:txBody>
          <a:bodyPr wrap="square" rtlCol="0">
            <a:spAutoFit/>
          </a:bodyPr>
          <a:lstStyle/>
          <a:p>
            <a:r>
              <a:rPr lang="es-ES" dirty="0"/>
              <a:t>10km</a:t>
            </a:r>
            <a:endParaRPr lang="en-GB" dirty="0"/>
          </a:p>
        </p:txBody>
      </p:sp>
      <p:sp>
        <p:nvSpPr>
          <p:cNvPr id="16" name="TextBox 15">
            <a:extLst>
              <a:ext uri="{FF2B5EF4-FFF2-40B4-BE49-F238E27FC236}">
                <a16:creationId xmlns:a16="http://schemas.microsoft.com/office/drawing/2014/main" id="{5178F3A5-D072-47D4-A821-773B23E1750C}"/>
              </a:ext>
            </a:extLst>
          </p:cNvPr>
          <p:cNvSpPr txBox="1"/>
          <p:nvPr/>
        </p:nvSpPr>
        <p:spPr>
          <a:xfrm>
            <a:off x="2162227" y="2122232"/>
            <a:ext cx="718782" cy="369332"/>
          </a:xfrm>
          <a:prstGeom prst="rect">
            <a:avLst/>
          </a:prstGeom>
          <a:noFill/>
        </p:spPr>
        <p:txBody>
          <a:bodyPr wrap="square" rtlCol="0">
            <a:spAutoFit/>
          </a:bodyPr>
          <a:lstStyle/>
          <a:p>
            <a:r>
              <a:rPr lang="es-ES" dirty="0"/>
              <a:t>10km</a:t>
            </a:r>
            <a:endParaRPr lang="en-GB" dirty="0"/>
          </a:p>
        </p:txBody>
      </p:sp>
      <p:sp>
        <p:nvSpPr>
          <p:cNvPr id="24" name="Oval 23">
            <a:extLst>
              <a:ext uri="{FF2B5EF4-FFF2-40B4-BE49-F238E27FC236}">
                <a16:creationId xmlns:a16="http://schemas.microsoft.com/office/drawing/2014/main" id="{19A18D1A-7CEC-4394-9D6F-AEA416C6A40F}"/>
              </a:ext>
            </a:extLst>
          </p:cNvPr>
          <p:cNvSpPr/>
          <p:nvPr/>
        </p:nvSpPr>
        <p:spPr>
          <a:xfrm>
            <a:off x="6317969" y="272955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a:extLst>
              <a:ext uri="{FF2B5EF4-FFF2-40B4-BE49-F238E27FC236}">
                <a16:creationId xmlns:a16="http://schemas.microsoft.com/office/drawing/2014/main" id="{37C25C41-CC3A-4732-BEF8-8DAD7D41658F}"/>
              </a:ext>
            </a:extLst>
          </p:cNvPr>
          <p:cNvCxnSpPr>
            <a:cxnSpLocks/>
          </p:cNvCxnSpPr>
          <p:nvPr/>
        </p:nvCxnSpPr>
        <p:spPr>
          <a:xfrm>
            <a:off x="4900877" y="2791579"/>
            <a:ext cx="1280615" cy="62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2ED0DD8-5C5A-42D9-AF6C-30CB0CF60F7F}"/>
              </a:ext>
            </a:extLst>
          </p:cNvPr>
          <p:cNvSpPr txBox="1"/>
          <p:nvPr/>
        </p:nvSpPr>
        <p:spPr>
          <a:xfrm>
            <a:off x="4871306" y="2825089"/>
            <a:ext cx="2088110" cy="646331"/>
          </a:xfrm>
          <a:prstGeom prst="rect">
            <a:avLst/>
          </a:prstGeom>
          <a:noFill/>
        </p:spPr>
        <p:txBody>
          <a:bodyPr wrap="square" rtlCol="0">
            <a:spAutoFit/>
          </a:bodyPr>
          <a:lstStyle/>
          <a:p>
            <a:r>
              <a:rPr lang="es-ES" dirty="0"/>
              <a:t>Linear </a:t>
            </a:r>
          </a:p>
          <a:p>
            <a:r>
              <a:rPr lang="es-ES" dirty="0" err="1"/>
              <a:t>measurement</a:t>
            </a:r>
            <a:endParaRPr lang="en-GB" dirty="0"/>
          </a:p>
        </p:txBody>
      </p:sp>
      <p:cxnSp>
        <p:nvCxnSpPr>
          <p:cNvPr id="32" name="Straight Arrow Connector 31">
            <a:extLst>
              <a:ext uri="{FF2B5EF4-FFF2-40B4-BE49-F238E27FC236}">
                <a16:creationId xmlns:a16="http://schemas.microsoft.com/office/drawing/2014/main" id="{AC1F5F95-5E1B-40A5-A30C-F0FA9EF245E0}"/>
              </a:ext>
            </a:extLst>
          </p:cNvPr>
          <p:cNvCxnSpPr>
            <a:cxnSpLocks/>
          </p:cNvCxnSpPr>
          <p:nvPr/>
        </p:nvCxnSpPr>
        <p:spPr>
          <a:xfrm>
            <a:off x="3206278" y="2813715"/>
            <a:ext cx="98491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892AF56-2DD0-4F20-97CE-99FA19626BF6}"/>
              </a:ext>
            </a:extLst>
          </p:cNvPr>
          <p:cNvSpPr txBox="1"/>
          <p:nvPr/>
        </p:nvSpPr>
        <p:spPr>
          <a:xfrm>
            <a:off x="3126667" y="2868306"/>
            <a:ext cx="1553570" cy="646331"/>
          </a:xfrm>
          <a:prstGeom prst="rect">
            <a:avLst/>
          </a:prstGeom>
          <a:noFill/>
        </p:spPr>
        <p:txBody>
          <a:bodyPr wrap="square" rtlCol="0">
            <a:spAutoFit/>
          </a:bodyPr>
          <a:lstStyle/>
          <a:p>
            <a:r>
              <a:rPr lang="es-ES" dirty="0" err="1"/>
              <a:t>Bi-linear</a:t>
            </a:r>
            <a:r>
              <a:rPr lang="es-ES" dirty="0"/>
              <a:t> </a:t>
            </a:r>
            <a:r>
              <a:rPr lang="es-ES" dirty="0" err="1"/>
              <a:t>interpolation</a:t>
            </a:r>
            <a:endParaRPr lang="en-GB" dirty="0"/>
          </a:p>
        </p:txBody>
      </p:sp>
      <p:sp>
        <p:nvSpPr>
          <p:cNvPr id="38" name="TextBox 37">
            <a:extLst>
              <a:ext uri="{FF2B5EF4-FFF2-40B4-BE49-F238E27FC236}">
                <a16:creationId xmlns:a16="http://schemas.microsoft.com/office/drawing/2014/main" id="{8A1A8B24-66B5-496D-8A25-6D3C4FB37069}"/>
              </a:ext>
            </a:extLst>
          </p:cNvPr>
          <p:cNvSpPr txBox="1"/>
          <p:nvPr/>
        </p:nvSpPr>
        <p:spPr>
          <a:xfrm>
            <a:off x="6035916" y="1448937"/>
            <a:ext cx="1373874" cy="646331"/>
          </a:xfrm>
          <a:prstGeom prst="rect">
            <a:avLst/>
          </a:prstGeom>
          <a:noFill/>
        </p:spPr>
        <p:txBody>
          <a:bodyPr wrap="square" rtlCol="0">
            <a:spAutoFit/>
          </a:bodyPr>
          <a:lstStyle/>
          <a:p>
            <a:r>
              <a:rPr lang="es-ES" dirty="0"/>
              <a:t>Visual </a:t>
            </a:r>
            <a:r>
              <a:rPr lang="es-ES" dirty="0" err="1"/>
              <a:t>reference</a:t>
            </a:r>
            <a:endParaRPr lang="en-GB" dirty="0"/>
          </a:p>
        </p:txBody>
      </p:sp>
      <p:sp>
        <p:nvSpPr>
          <p:cNvPr id="39" name="Rectangle 38">
            <a:extLst>
              <a:ext uri="{FF2B5EF4-FFF2-40B4-BE49-F238E27FC236}">
                <a16:creationId xmlns:a16="http://schemas.microsoft.com/office/drawing/2014/main" id="{9FFBB9A6-22B1-4952-9127-7004E1C0111D}"/>
              </a:ext>
            </a:extLst>
          </p:cNvPr>
          <p:cNvSpPr/>
          <p:nvPr/>
        </p:nvSpPr>
        <p:spPr>
          <a:xfrm>
            <a:off x="2065188" y="3718020"/>
            <a:ext cx="2437200" cy="712800"/>
          </a:xfrm>
          <a:prstGeom prst="rect">
            <a:avLst/>
          </a:prstGeom>
          <a:solidFill>
            <a:srgbClr val="DE8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Predicted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visibility</a:t>
            </a:r>
            <a:endParaRPr lang="en-GB" dirty="0">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A5C47ADA-A7D4-44C9-9526-1056D38BDEFC}"/>
              </a:ext>
            </a:extLst>
          </p:cNvPr>
          <p:cNvSpPr/>
          <p:nvPr/>
        </p:nvSpPr>
        <p:spPr>
          <a:xfrm>
            <a:off x="4900848" y="3718020"/>
            <a:ext cx="2437200" cy="712800"/>
          </a:xfrm>
          <a:prstGeom prst="rect">
            <a:avLst/>
          </a:prstGeom>
          <a:solidFill>
            <a:srgbClr val="619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latin typeface="Calibri" panose="020F0502020204030204" pitchFamily="34" charset="0"/>
                <a:cs typeface="Calibri" panose="020F0502020204030204" pitchFamily="34" charset="0"/>
              </a:rPr>
              <a:t>Observed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visibility</a:t>
            </a:r>
            <a:endParaRPr lang="en-GB"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E5FC8D5-0C71-4E64-93C5-75979C33A6B5}"/>
              </a:ext>
            </a:extLst>
          </p:cNvPr>
          <p:cNvSpPr txBox="1"/>
          <p:nvPr/>
        </p:nvSpPr>
        <p:spPr>
          <a:xfrm>
            <a:off x="2369388" y="4689144"/>
            <a:ext cx="1828800" cy="646331"/>
          </a:xfrm>
          <a:prstGeom prst="rect">
            <a:avLst/>
          </a:prstGeom>
          <a:noFill/>
        </p:spPr>
        <p:txBody>
          <a:bodyPr wrap="square" rtlCol="0">
            <a:spAutoFit/>
          </a:bodyPr>
          <a:lstStyle/>
          <a:p>
            <a:r>
              <a:rPr lang="es-ES" dirty="0" err="1">
                <a:solidFill>
                  <a:srgbClr val="DE8158"/>
                </a:solidFill>
              </a:rPr>
              <a:t>Particle</a:t>
            </a:r>
            <a:r>
              <a:rPr lang="es-ES" dirty="0">
                <a:solidFill>
                  <a:srgbClr val="DE8158"/>
                </a:solidFill>
              </a:rPr>
              <a:t> </a:t>
            </a:r>
            <a:r>
              <a:rPr lang="es-ES" dirty="0" err="1">
                <a:solidFill>
                  <a:srgbClr val="DE8158"/>
                </a:solidFill>
              </a:rPr>
              <a:t>diameter</a:t>
            </a:r>
            <a:r>
              <a:rPr lang="es-ES" dirty="0">
                <a:solidFill>
                  <a:srgbClr val="DE8158"/>
                </a:solidFill>
              </a:rPr>
              <a:t> </a:t>
            </a:r>
            <a:r>
              <a:rPr lang="es-ES" b="1" dirty="0">
                <a:solidFill>
                  <a:srgbClr val="DE8158"/>
                </a:solidFill>
              </a:rPr>
              <a:t>up </a:t>
            </a:r>
            <a:r>
              <a:rPr lang="es-ES" b="1" dirty="0" err="1">
                <a:solidFill>
                  <a:srgbClr val="DE8158"/>
                </a:solidFill>
              </a:rPr>
              <a:t>to</a:t>
            </a:r>
            <a:r>
              <a:rPr lang="es-ES" b="1" dirty="0">
                <a:solidFill>
                  <a:srgbClr val="DE8158"/>
                </a:solidFill>
              </a:rPr>
              <a:t> 10</a:t>
            </a:r>
            <a:r>
              <a:rPr lang="el-GR" b="1" dirty="0">
                <a:solidFill>
                  <a:srgbClr val="DE8158"/>
                </a:solidFill>
              </a:rPr>
              <a:t>μ</a:t>
            </a:r>
            <a:r>
              <a:rPr lang="es-ES" b="1" dirty="0">
                <a:solidFill>
                  <a:srgbClr val="DE8158"/>
                </a:solidFill>
              </a:rPr>
              <a:t>m</a:t>
            </a:r>
            <a:endParaRPr lang="en-GB" b="1" dirty="0">
              <a:solidFill>
                <a:srgbClr val="DE8158"/>
              </a:solidFill>
            </a:endParaRPr>
          </a:p>
        </p:txBody>
      </p:sp>
      <p:sp>
        <p:nvSpPr>
          <p:cNvPr id="43" name="TextBox 42">
            <a:extLst>
              <a:ext uri="{FF2B5EF4-FFF2-40B4-BE49-F238E27FC236}">
                <a16:creationId xmlns:a16="http://schemas.microsoft.com/office/drawing/2014/main" id="{C7C78664-33E7-42B4-B506-A1E85EC7553E}"/>
              </a:ext>
            </a:extLst>
          </p:cNvPr>
          <p:cNvSpPr txBox="1"/>
          <p:nvPr/>
        </p:nvSpPr>
        <p:spPr>
          <a:xfrm>
            <a:off x="5205048" y="4689144"/>
            <a:ext cx="1828800" cy="646331"/>
          </a:xfrm>
          <a:prstGeom prst="rect">
            <a:avLst/>
          </a:prstGeom>
          <a:noFill/>
        </p:spPr>
        <p:txBody>
          <a:bodyPr wrap="square" rtlCol="0">
            <a:spAutoFit/>
          </a:bodyPr>
          <a:lstStyle/>
          <a:p>
            <a:r>
              <a:rPr lang="es-ES" dirty="0" err="1">
                <a:solidFill>
                  <a:srgbClr val="0070C0"/>
                </a:solidFill>
              </a:rPr>
              <a:t>Particle</a:t>
            </a:r>
            <a:r>
              <a:rPr lang="es-ES" dirty="0">
                <a:solidFill>
                  <a:srgbClr val="0070C0"/>
                </a:solidFill>
              </a:rPr>
              <a:t> </a:t>
            </a:r>
            <a:r>
              <a:rPr lang="es-ES" dirty="0" err="1">
                <a:solidFill>
                  <a:srgbClr val="0070C0"/>
                </a:solidFill>
              </a:rPr>
              <a:t>diameter</a:t>
            </a:r>
            <a:r>
              <a:rPr lang="es-ES" dirty="0">
                <a:solidFill>
                  <a:srgbClr val="0070C0"/>
                </a:solidFill>
              </a:rPr>
              <a:t> </a:t>
            </a:r>
            <a:r>
              <a:rPr lang="es-ES" b="1" dirty="0">
                <a:solidFill>
                  <a:srgbClr val="0070C0"/>
                </a:solidFill>
              </a:rPr>
              <a:t>up </a:t>
            </a:r>
            <a:r>
              <a:rPr lang="es-ES" b="1" dirty="0" err="1">
                <a:solidFill>
                  <a:srgbClr val="0070C0"/>
                </a:solidFill>
              </a:rPr>
              <a:t>to</a:t>
            </a:r>
            <a:r>
              <a:rPr lang="es-ES" b="1" dirty="0">
                <a:solidFill>
                  <a:srgbClr val="0070C0"/>
                </a:solidFill>
              </a:rPr>
              <a:t> 60</a:t>
            </a:r>
            <a:r>
              <a:rPr lang="el-GR" b="1" dirty="0">
                <a:solidFill>
                  <a:srgbClr val="0070C0"/>
                </a:solidFill>
              </a:rPr>
              <a:t>μ</a:t>
            </a:r>
            <a:r>
              <a:rPr lang="es-ES" b="1" dirty="0">
                <a:solidFill>
                  <a:srgbClr val="0070C0"/>
                </a:solidFill>
              </a:rPr>
              <a:t>m</a:t>
            </a:r>
            <a:endParaRPr lang="en-GB" b="1" dirty="0">
              <a:solidFill>
                <a:srgbClr val="0070C0"/>
              </a:solidFill>
            </a:endParaRPr>
          </a:p>
        </p:txBody>
      </p:sp>
      <p:cxnSp>
        <p:nvCxnSpPr>
          <p:cNvPr id="46" name="Straight Arrow Connector 45">
            <a:extLst>
              <a:ext uri="{FF2B5EF4-FFF2-40B4-BE49-F238E27FC236}">
                <a16:creationId xmlns:a16="http://schemas.microsoft.com/office/drawing/2014/main" id="{61E6D84F-3F0E-4D9C-A9C2-57789CA562F9}"/>
              </a:ext>
            </a:extLst>
          </p:cNvPr>
          <p:cNvCxnSpPr/>
          <p:nvPr/>
        </p:nvCxnSpPr>
        <p:spPr>
          <a:xfrm>
            <a:off x="7382491" y="5090615"/>
            <a:ext cx="10508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7900E7C-02BF-4CA8-B556-25CCC0E8B9DB}"/>
              </a:ext>
            </a:extLst>
          </p:cNvPr>
          <p:cNvSpPr txBox="1"/>
          <p:nvPr/>
        </p:nvSpPr>
        <p:spPr>
          <a:xfrm>
            <a:off x="8788213" y="4722125"/>
            <a:ext cx="3111689" cy="646331"/>
          </a:xfrm>
          <a:prstGeom prst="rect">
            <a:avLst/>
          </a:prstGeom>
          <a:noFill/>
        </p:spPr>
        <p:txBody>
          <a:bodyPr wrap="square" rtlCol="0">
            <a:spAutoFit/>
          </a:bodyPr>
          <a:lstStyle/>
          <a:p>
            <a:pPr algn="ctr"/>
            <a:r>
              <a:rPr lang="es-ES" dirty="0" err="1"/>
              <a:t>Empirical</a:t>
            </a:r>
            <a:r>
              <a:rPr lang="es-ES" dirty="0"/>
              <a:t> </a:t>
            </a:r>
            <a:r>
              <a:rPr lang="es-ES" dirty="0" err="1"/>
              <a:t>parametrisations</a:t>
            </a:r>
            <a:r>
              <a:rPr lang="es-ES" dirty="0"/>
              <a:t> can </a:t>
            </a:r>
            <a:r>
              <a:rPr lang="es-ES" dirty="0" err="1"/>
              <a:t>compensate</a:t>
            </a:r>
            <a:r>
              <a:rPr lang="es-ES" dirty="0"/>
              <a:t> </a:t>
            </a:r>
            <a:r>
              <a:rPr lang="es-ES" dirty="0" err="1"/>
              <a:t>this</a:t>
            </a:r>
            <a:r>
              <a:rPr lang="es-ES" dirty="0"/>
              <a:t> </a:t>
            </a:r>
            <a:r>
              <a:rPr lang="es-ES" dirty="0" err="1"/>
              <a:t>difference</a:t>
            </a:r>
            <a:r>
              <a:rPr lang="es-ES" dirty="0"/>
              <a:t>. </a:t>
            </a:r>
            <a:endParaRPr lang="en-GB" dirty="0"/>
          </a:p>
        </p:txBody>
      </p:sp>
    </p:spTree>
    <p:extLst>
      <p:ext uri="{BB962C8B-B14F-4D97-AF65-F5344CB8AC3E}">
        <p14:creationId xmlns:p14="http://schemas.microsoft.com/office/powerpoint/2010/main" val="8089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par>
                                <p:cTn id="36" presetID="22" presetClass="entr" presetSubtype="8"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left)">
                                      <p:cBhvr>
                                        <p:cTn id="5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3" grpId="0"/>
      <p:bldP spid="14" grpId="0"/>
      <p:bldP spid="16" grpId="0"/>
      <p:bldP spid="24" grpId="0" animBg="1"/>
      <p:bldP spid="29" grpId="0"/>
      <p:bldP spid="36" grpId="0"/>
      <p:bldP spid="38" grpId="0"/>
      <p:bldP spid="40" grpId="0" animBg="1"/>
      <p:bldP spid="41" grpId="0"/>
      <p:bldP spid="43"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t>21/10/2020</a:t>
            </a:r>
            <a:endParaRPr lang="en-GB"/>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t>18</a:t>
            </a:fld>
            <a:endParaRPr lang="en-GB"/>
          </a:p>
        </p:txBody>
      </p:sp>
      <p:sp>
        <p:nvSpPr>
          <p:cNvPr id="4" name="TextBox 3">
            <a:extLst>
              <a:ext uri="{FF2B5EF4-FFF2-40B4-BE49-F238E27FC236}">
                <a16:creationId xmlns:a16="http://schemas.microsoft.com/office/drawing/2014/main" id="{46BE26FD-DFAC-416E-8463-B1CE19ACCA56}"/>
              </a:ext>
            </a:extLst>
          </p:cNvPr>
          <p:cNvSpPr txBox="1"/>
          <p:nvPr/>
        </p:nvSpPr>
        <p:spPr>
          <a:xfrm>
            <a:off x="1019075" y="1159243"/>
            <a:ext cx="10038785" cy="4446730"/>
          </a:xfrm>
          <a:prstGeom prst="rect">
            <a:avLst/>
          </a:prstGeom>
          <a:noFill/>
        </p:spPr>
        <p:txBody>
          <a:bodyPr wrap="square" lIns="91440" tIns="45720" rIns="91440" bIns="45720" rtlCol="0" anchor="t">
            <a:spAutoFit/>
          </a:bodyPr>
          <a:lstStyle/>
          <a:p>
            <a:pPr marL="285750" indent="-285750">
              <a:lnSpc>
                <a:spcPct val="200000"/>
              </a:lnSpc>
              <a:buClr>
                <a:srgbClr val="DE8158"/>
              </a:buClr>
              <a:buFont typeface="Courier New" panose="02070309020205020404" pitchFamily="49" charset="0"/>
              <a:buChar char="o"/>
            </a:pPr>
            <a:r>
              <a:rPr lang="es-ES" b="1" dirty="0" err="1">
                <a:solidFill>
                  <a:srgbClr val="6195C3"/>
                </a:solidFill>
              </a:rPr>
              <a:t>Category</a:t>
            </a:r>
            <a:r>
              <a:rPr lang="es-ES" b="1" dirty="0">
                <a:solidFill>
                  <a:srgbClr val="6195C3"/>
                </a:solidFill>
              </a:rPr>
              <a:t> 0</a:t>
            </a:r>
            <a:r>
              <a:rPr lang="es-ES" dirty="0"/>
              <a:t> </a:t>
            </a:r>
            <a:r>
              <a:rPr lang="es-ES" b="1" dirty="0">
                <a:solidFill>
                  <a:srgbClr val="6195C3"/>
                </a:solidFill>
              </a:rPr>
              <a:t>(V&gt;8km) </a:t>
            </a:r>
            <a:r>
              <a:rPr lang="es-ES" dirty="0" err="1"/>
              <a:t>is</a:t>
            </a:r>
            <a:r>
              <a:rPr lang="es-ES" dirty="0"/>
              <a:t> </a:t>
            </a:r>
            <a:r>
              <a:rPr lang="es-ES" b="1" dirty="0" err="1"/>
              <a:t>overpredicted</a:t>
            </a:r>
            <a:r>
              <a:rPr lang="es-ES" dirty="0"/>
              <a:t> </a:t>
            </a:r>
            <a:r>
              <a:rPr lang="es-ES" dirty="0" err="1"/>
              <a:t>by</a:t>
            </a:r>
            <a:r>
              <a:rPr lang="es-ES" dirty="0"/>
              <a:t> </a:t>
            </a:r>
            <a:r>
              <a:rPr lang="es-ES" dirty="0" err="1"/>
              <a:t>all</a:t>
            </a:r>
            <a:r>
              <a:rPr lang="es-ES" dirty="0"/>
              <a:t> </a:t>
            </a:r>
            <a:r>
              <a:rPr lang="es-ES" dirty="0" err="1"/>
              <a:t>parametrisations</a:t>
            </a:r>
            <a:r>
              <a:rPr lang="es-ES" dirty="0"/>
              <a:t>. </a:t>
            </a:r>
          </a:p>
          <a:p>
            <a:pPr marL="285750" indent="-285750">
              <a:lnSpc>
                <a:spcPct val="200000"/>
              </a:lnSpc>
              <a:buClr>
                <a:srgbClr val="DE8158"/>
              </a:buClr>
              <a:buFont typeface="Courier New" panose="02070309020205020404" pitchFamily="49" charset="0"/>
              <a:buChar char="o"/>
            </a:pPr>
            <a:r>
              <a:rPr lang="es-ES" b="1" dirty="0" err="1">
                <a:solidFill>
                  <a:schemeClr val="accent5">
                    <a:lumMod val="75000"/>
                  </a:schemeClr>
                </a:solidFill>
              </a:rPr>
              <a:t>Category</a:t>
            </a:r>
            <a:r>
              <a:rPr lang="es-ES" b="1" dirty="0">
                <a:solidFill>
                  <a:schemeClr val="accent5">
                    <a:lumMod val="75000"/>
                  </a:schemeClr>
                </a:solidFill>
              </a:rPr>
              <a:t> 1 (8km&lt;V&lt;5km) </a:t>
            </a:r>
            <a:r>
              <a:rPr lang="es-ES" dirty="0" err="1"/>
              <a:t>is</a:t>
            </a:r>
            <a:r>
              <a:rPr lang="es-ES" dirty="0"/>
              <a:t> </a:t>
            </a:r>
            <a:r>
              <a:rPr lang="es-ES" b="1" dirty="0" err="1"/>
              <a:t>underpredicted</a:t>
            </a:r>
            <a:r>
              <a:rPr lang="es-ES" dirty="0"/>
              <a:t> </a:t>
            </a:r>
            <a:r>
              <a:rPr lang="es-ES" dirty="0" err="1"/>
              <a:t>by</a:t>
            </a:r>
            <a:r>
              <a:rPr lang="es-ES" dirty="0"/>
              <a:t> </a:t>
            </a:r>
            <a:r>
              <a:rPr lang="es-ES" dirty="0" err="1"/>
              <a:t>all</a:t>
            </a:r>
            <a:r>
              <a:rPr lang="es-ES" dirty="0"/>
              <a:t> </a:t>
            </a:r>
            <a:r>
              <a:rPr lang="es-ES" dirty="0" err="1"/>
              <a:t>parametrisations</a:t>
            </a:r>
            <a:r>
              <a:rPr lang="es-ES" dirty="0"/>
              <a:t>.</a:t>
            </a:r>
          </a:p>
          <a:p>
            <a:pPr marL="285750" indent="-285750">
              <a:lnSpc>
                <a:spcPct val="200000"/>
              </a:lnSpc>
              <a:buClr>
                <a:srgbClr val="DE8158"/>
              </a:buClr>
              <a:buFont typeface="Courier New" panose="02070309020205020404" pitchFamily="49" charset="0"/>
              <a:buChar char="o"/>
            </a:pPr>
            <a:r>
              <a:rPr lang="es-ES" b="1" dirty="0" err="1">
                <a:solidFill>
                  <a:srgbClr val="DE8158"/>
                </a:solidFill>
              </a:rPr>
              <a:t>Category</a:t>
            </a:r>
            <a:r>
              <a:rPr lang="es-ES" b="1" dirty="0">
                <a:solidFill>
                  <a:srgbClr val="DE8158"/>
                </a:solidFill>
              </a:rPr>
              <a:t> 2 (5km&lt;V&lt;1km) </a:t>
            </a:r>
            <a:r>
              <a:rPr lang="es-ES" dirty="0" err="1"/>
              <a:t>is</a:t>
            </a:r>
            <a:r>
              <a:rPr lang="es-ES" dirty="0"/>
              <a:t> </a:t>
            </a:r>
            <a:r>
              <a:rPr lang="es-ES" b="1" dirty="0" err="1"/>
              <a:t>underpredicted</a:t>
            </a:r>
            <a:r>
              <a:rPr lang="es-ES" dirty="0"/>
              <a:t> </a:t>
            </a:r>
            <a:r>
              <a:rPr lang="es-ES" dirty="0" err="1"/>
              <a:t>by</a:t>
            </a:r>
            <a:r>
              <a:rPr lang="es-ES" dirty="0"/>
              <a:t> </a:t>
            </a:r>
            <a:r>
              <a:rPr lang="es-ES" dirty="0" err="1"/>
              <a:t>all</a:t>
            </a:r>
            <a:r>
              <a:rPr lang="es-ES" dirty="0"/>
              <a:t> </a:t>
            </a:r>
            <a:r>
              <a:rPr lang="es-ES" dirty="0" err="1"/>
              <a:t>parametrisations</a:t>
            </a:r>
            <a:r>
              <a:rPr lang="es-ES" dirty="0"/>
              <a:t>. </a:t>
            </a:r>
          </a:p>
          <a:p>
            <a:pPr marL="285750" indent="-285750">
              <a:lnSpc>
                <a:spcPct val="200000"/>
              </a:lnSpc>
              <a:buClr>
                <a:srgbClr val="DE8158"/>
              </a:buClr>
              <a:buFont typeface="Courier New" panose="02070309020205020404" pitchFamily="49" charset="0"/>
              <a:buChar char="o"/>
            </a:pPr>
            <a:r>
              <a:rPr lang="es-ES" b="1" dirty="0" err="1">
                <a:solidFill>
                  <a:srgbClr val="C00000"/>
                </a:solidFill>
              </a:rPr>
              <a:t>Category</a:t>
            </a:r>
            <a:r>
              <a:rPr lang="es-ES" b="1" dirty="0">
                <a:solidFill>
                  <a:srgbClr val="C00000"/>
                </a:solidFill>
              </a:rPr>
              <a:t> 3 (V&lt;1km) </a:t>
            </a:r>
            <a:r>
              <a:rPr lang="es-ES" dirty="0" err="1"/>
              <a:t>is</a:t>
            </a:r>
            <a:r>
              <a:rPr lang="es-ES" dirty="0"/>
              <a:t> </a:t>
            </a:r>
            <a:r>
              <a:rPr lang="es-ES" dirty="0" err="1"/>
              <a:t>strongly</a:t>
            </a:r>
            <a:r>
              <a:rPr lang="es-ES" dirty="0"/>
              <a:t> </a:t>
            </a:r>
            <a:r>
              <a:rPr lang="es-ES" b="1" dirty="0" err="1"/>
              <a:t>underpredicted</a:t>
            </a:r>
            <a:r>
              <a:rPr lang="es-ES" b="1" dirty="0"/>
              <a:t> </a:t>
            </a:r>
            <a:r>
              <a:rPr lang="es-ES" b="1" dirty="0" err="1"/>
              <a:t>by</a:t>
            </a:r>
            <a:r>
              <a:rPr lang="es-ES" b="1" dirty="0"/>
              <a:t> IZO, </a:t>
            </a:r>
            <a:r>
              <a:rPr lang="es-ES" b="1" dirty="0" err="1"/>
              <a:t>D’Almeida</a:t>
            </a:r>
            <a:r>
              <a:rPr lang="es-ES" b="1" dirty="0"/>
              <a:t> and Dayan</a:t>
            </a:r>
            <a:r>
              <a:rPr lang="es-ES" dirty="0"/>
              <a:t> </a:t>
            </a:r>
            <a:r>
              <a:rPr lang="es-ES" dirty="0" err="1"/>
              <a:t>parametrisations</a:t>
            </a:r>
            <a:r>
              <a:rPr lang="es-ES" dirty="0"/>
              <a:t> and </a:t>
            </a:r>
            <a:r>
              <a:rPr lang="es-ES" b="1" dirty="0" err="1"/>
              <a:t>not</a:t>
            </a:r>
            <a:r>
              <a:rPr lang="es-ES" b="1" dirty="0"/>
              <a:t> </a:t>
            </a:r>
            <a:r>
              <a:rPr lang="es-ES" b="1" dirty="0" err="1"/>
              <a:t>predicted</a:t>
            </a:r>
            <a:r>
              <a:rPr lang="es-ES" b="1" dirty="0"/>
              <a:t> at </a:t>
            </a:r>
            <a:r>
              <a:rPr lang="es-ES" b="1" dirty="0" err="1"/>
              <a:t>all</a:t>
            </a:r>
            <a:r>
              <a:rPr lang="es-ES" b="1" dirty="0"/>
              <a:t> </a:t>
            </a:r>
            <a:r>
              <a:rPr lang="es-ES" b="1" dirty="0" err="1"/>
              <a:t>by</a:t>
            </a:r>
            <a:r>
              <a:rPr lang="es-ES" b="1" dirty="0"/>
              <a:t> </a:t>
            </a:r>
            <a:r>
              <a:rPr lang="es-ES" b="1" dirty="0" err="1"/>
              <a:t>Koschmieder</a:t>
            </a:r>
            <a:r>
              <a:rPr lang="es-ES" b="1" dirty="0"/>
              <a:t> and </a:t>
            </a:r>
            <a:r>
              <a:rPr lang="es-ES" b="1" dirty="0" err="1"/>
              <a:t>Biral</a:t>
            </a:r>
            <a:r>
              <a:rPr lang="es-ES" dirty="0"/>
              <a:t>.</a:t>
            </a:r>
          </a:p>
          <a:p>
            <a:pPr>
              <a:lnSpc>
                <a:spcPct val="200000"/>
              </a:lnSpc>
              <a:buClr>
                <a:srgbClr val="DE8158"/>
              </a:buClr>
            </a:pPr>
            <a:endParaRPr lang="es-ES" dirty="0">
              <a:cs typeface="Calibri"/>
            </a:endParaRPr>
          </a:p>
          <a:p>
            <a:pPr marL="285750" indent="-285750">
              <a:lnSpc>
                <a:spcPct val="200000"/>
              </a:lnSpc>
              <a:buClr>
                <a:srgbClr val="DE8158"/>
              </a:buClr>
              <a:buFont typeface="Courier New" panose="02070309020205020404" pitchFamily="49" charset="0"/>
              <a:buChar char="o"/>
            </a:pPr>
            <a:r>
              <a:rPr lang="en-GB" dirty="0"/>
              <a:t>The </a:t>
            </a:r>
            <a:r>
              <a:rPr lang="en-GB" b="1" dirty="0"/>
              <a:t>physically-based</a:t>
            </a:r>
            <a:r>
              <a:rPr lang="en-GB" dirty="0"/>
              <a:t> parametrisations present </a:t>
            </a:r>
            <a:r>
              <a:rPr lang="en-GB" b="1" dirty="0"/>
              <a:t>higher overall accuracy</a:t>
            </a:r>
            <a:r>
              <a:rPr lang="en-GB" dirty="0"/>
              <a:t>.</a:t>
            </a:r>
            <a:endParaRPr lang="es-ES" dirty="0"/>
          </a:p>
          <a:p>
            <a:pPr marL="285750" indent="-285750">
              <a:lnSpc>
                <a:spcPct val="200000"/>
              </a:lnSpc>
              <a:buClr>
                <a:srgbClr val="DE8158"/>
              </a:buClr>
              <a:buFont typeface="Courier New" panose="02070309020205020404" pitchFamily="49" charset="0"/>
              <a:buChar char="o"/>
            </a:pPr>
            <a:endParaRPr lang="es-ES" dirty="0"/>
          </a:p>
        </p:txBody>
      </p:sp>
      <p:sp>
        <p:nvSpPr>
          <p:cNvPr id="5" name="TextBox 4">
            <a:extLst>
              <a:ext uri="{FF2B5EF4-FFF2-40B4-BE49-F238E27FC236}">
                <a16:creationId xmlns:a16="http://schemas.microsoft.com/office/drawing/2014/main" id="{4D003F69-F1C8-40C4-9315-AFBF07150190}"/>
              </a:ext>
            </a:extLst>
          </p:cNvPr>
          <p:cNvSpPr txBox="1"/>
          <p:nvPr/>
        </p:nvSpPr>
        <p:spPr>
          <a:xfrm>
            <a:off x="9896203" y="1317171"/>
            <a:ext cx="2100943" cy="369332"/>
          </a:xfrm>
          <a:prstGeom prst="rect">
            <a:avLst/>
          </a:prstGeom>
          <a:noFill/>
        </p:spPr>
        <p:txBody>
          <a:bodyPr wrap="square" rtlCol="0">
            <a:spAutoFit/>
          </a:bodyPr>
          <a:lstStyle/>
          <a:p>
            <a:r>
              <a:rPr lang="es-ES" dirty="0"/>
              <a:t>V= </a:t>
            </a:r>
            <a:r>
              <a:rPr lang="es-ES" dirty="0" err="1"/>
              <a:t>Visibility</a:t>
            </a:r>
            <a:endParaRPr lang="en-GB" dirty="0"/>
          </a:p>
        </p:txBody>
      </p:sp>
      <p:sp>
        <p:nvSpPr>
          <p:cNvPr id="21" name="Title 1">
            <a:extLst>
              <a:ext uri="{FF2B5EF4-FFF2-40B4-BE49-F238E27FC236}">
                <a16:creationId xmlns:a16="http://schemas.microsoft.com/office/drawing/2014/main" id="{243049C1-A6EF-47F2-A9EC-DFBE8B9106A3}"/>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Categorical evaluation results 2018-2019</a:t>
            </a:r>
          </a:p>
        </p:txBody>
      </p:sp>
      <p:cxnSp>
        <p:nvCxnSpPr>
          <p:cNvPr id="22" name="Straight Connector 21">
            <a:extLst>
              <a:ext uri="{FF2B5EF4-FFF2-40B4-BE49-F238E27FC236}">
                <a16:creationId xmlns:a16="http://schemas.microsoft.com/office/drawing/2014/main" id="{461FC55B-83C5-498F-9379-0F34BB8AD0BE}"/>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44EC268-D9EE-4194-9A9A-086610FFC5DB}"/>
              </a:ext>
            </a:extLst>
          </p:cNvPr>
          <p:cNvSpPr txBox="1"/>
          <p:nvPr/>
        </p:nvSpPr>
        <p:spPr>
          <a:xfrm>
            <a:off x="8936321" y="3559975"/>
            <a:ext cx="2381109" cy="369332"/>
          </a:xfrm>
          <a:prstGeom prst="rect">
            <a:avLst/>
          </a:prstGeom>
          <a:noFill/>
        </p:spPr>
        <p:txBody>
          <a:bodyPr wrap="square" lIns="91440" tIns="45720" rIns="91440" bIns="45720" rtlCol="0" anchor="t">
            <a:spAutoFit/>
          </a:bodyPr>
          <a:lstStyle/>
          <a:p>
            <a:r>
              <a:rPr lang="es-ES" b="1" dirty="0">
                <a:solidFill>
                  <a:srgbClr val="C00000"/>
                </a:solidFill>
                <a:sym typeface="Wingdings" panose="05000000000000000000" pitchFamily="2" charset="2"/>
              </a:rPr>
              <a:t>Local </a:t>
            </a:r>
            <a:r>
              <a:rPr lang="es-ES" b="1" dirty="0" err="1">
                <a:solidFill>
                  <a:srgbClr val="C00000"/>
                </a:solidFill>
                <a:sym typeface="Wingdings" panose="05000000000000000000" pitchFamily="2" charset="2"/>
              </a:rPr>
              <a:t>events</a:t>
            </a:r>
            <a:r>
              <a:rPr lang="es-ES" b="1" dirty="0">
                <a:solidFill>
                  <a:srgbClr val="C00000"/>
                </a:solidFill>
                <a:sym typeface="Wingdings" panose="05000000000000000000" pitchFamily="2" charset="2"/>
              </a:rPr>
              <a:t> (</a:t>
            </a:r>
            <a:r>
              <a:rPr lang="es-ES" b="1" dirty="0" err="1">
                <a:solidFill>
                  <a:srgbClr val="C00000"/>
                </a:solidFill>
                <a:sym typeface="Wingdings" panose="05000000000000000000" pitchFamily="2" charset="2"/>
              </a:rPr>
              <a:t>Haboobs</a:t>
            </a:r>
            <a:r>
              <a:rPr lang="es-ES" b="1" dirty="0">
                <a:solidFill>
                  <a:srgbClr val="C00000"/>
                </a:solidFill>
                <a:sym typeface="Wingdings" panose="05000000000000000000" pitchFamily="2" charset="2"/>
              </a:rPr>
              <a:t>)</a:t>
            </a:r>
            <a:endParaRPr lang="en-GB" b="1" dirty="0" err="1">
              <a:solidFill>
                <a:srgbClr val="C00000"/>
              </a:solidFill>
            </a:endParaRPr>
          </a:p>
        </p:txBody>
      </p:sp>
      <p:pic>
        <p:nvPicPr>
          <p:cNvPr id="1026" name="Picture 2" descr="Enormous dust storm sweeps over Arizona">
            <a:extLst>
              <a:ext uri="{FF2B5EF4-FFF2-40B4-BE49-F238E27FC236}">
                <a16:creationId xmlns:a16="http://schemas.microsoft.com/office/drawing/2014/main" id="{0BDE5334-D89B-44A6-9D36-C9AB6C6E0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9075" y="4012439"/>
            <a:ext cx="2984311" cy="223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wipe(up)">
                                      <p:cBhvr>
                                        <p:cTn id="1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t>21/10/2020</a:t>
            </a:r>
            <a:endParaRPr lang="en-GB"/>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t>19</a:t>
            </a:fld>
            <a:endParaRPr lang="en-GB"/>
          </a:p>
        </p:txBody>
      </p:sp>
      <p:sp>
        <p:nvSpPr>
          <p:cNvPr id="14" name="TextBox 13">
            <a:extLst>
              <a:ext uri="{FF2B5EF4-FFF2-40B4-BE49-F238E27FC236}">
                <a16:creationId xmlns:a16="http://schemas.microsoft.com/office/drawing/2014/main" id="{F2A0957E-2952-4C19-B4FA-C5CE887950E8}"/>
              </a:ext>
            </a:extLst>
          </p:cNvPr>
          <p:cNvSpPr txBox="1"/>
          <p:nvPr/>
        </p:nvSpPr>
        <p:spPr>
          <a:xfrm>
            <a:off x="7359341" y="1065621"/>
            <a:ext cx="2398295" cy="369332"/>
          </a:xfrm>
          <a:prstGeom prst="rect">
            <a:avLst/>
          </a:prstGeom>
          <a:noFill/>
        </p:spPr>
        <p:txBody>
          <a:bodyPr wrap="square" rtlCol="0">
            <a:spAutoFit/>
          </a:bodyPr>
          <a:lstStyle/>
          <a:p>
            <a:r>
              <a:rPr lang="es-ES" dirty="0" err="1"/>
              <a:t>Koschmieder-calibrated</a:t>
            </a:r>
            <a:endParaRPr lang="en-GB" dirty="0"/>
          </a:p>
        </p:txBody>
      </p:sp>
      <p:sp>
        <p:nvSpPr>
          <p:cNvPr id="23" name="Title 1">
            <a:extLst>
              <a:ext uri="{FF2B5EF4-FFF2-40B4-BE49-F238E27FC236}">
                <a16:creationId xmlns:a16="http://schemas.microsoft.com/office/drawing/2014/main" id="{41877623-338C-482D-9412-8E8941717EFC}"/>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Calibration of the </a:t>
            </a:r>
            <a:r>
              <a:rPr lang="en-US" sz="2800" dirty="0" err="1">
                <a:latin typeface="Calibri" panose="020F0502020204030204" pitchFamily="34" charset="0"/>
                <a:cs typeface="Calibri" panose="020F0502020204030204" pitchFamily="34" charset="0"/>
              </a:rPr>
              <a:t>Koschmieder</a:t>
            </a:r>
            <a:r>
              <a:rPr lang="en-US" sz="2800" dirty="0">
                <a:latin typeface="Calibri" panose="020F0502020204030204" pitchFamily="34" charset="0"/>
                <a:cs typeface="Calibri" panose="020F0502020204030204" pitchFamily="34" charset="0"/>
              </a:rPr>
              <a:t> diagnostic- 2018</a:t>
            </a:r>
          </a:p>
        </p:txBody>
      </p:sp>
      <p:cxnSp>
        <p:nvCxnSpPr>
          <p:cNvPr id="24" name="Straight Connector 23">
            <a:extLst>
              <a:ext uri="{FF2B5EF4-FFF2-40B4-BE49-F238E27FC236}">
                <a16:creationId xmlns:a16="http://schemas.microsoft.com/office/drawing/2014/main" id="{B788B6B9-F58E-45AF-98DD-0FCB0BE6174D}"/>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054C98E-EE3A-4E4D-BA2C-B3A0C8D9744A}"/>
              </a:ext>
            </a:extLst>
          </p:cNvPr>
          <p:cNvSpPr txBox="1"/>
          <p:nvPr/>
        </p:nvSpPr>
        <p:spPr>
          <a:xfrm rot="16200000">
            <a:off x="4343259" y="3550283"/>
            <a:ext cx="4102400" cy="338554"/>
          </a:xfrm>
          <a:prstGeom prst="rect">
            <a:avLst/>
          </a:prstGeom>
          <a:noFill/>
        </p:spPr>
        <p:txBody>
          <a:bodyPr wrap="square" rtlCol="0">
            <a:spAutoFit/>
          </a:bodyPr>
          <a:lstStyle/>
          <a:p>
            <a:r>
              <a:rPr lang="es-ES" sz="1600" dirty="0" err="1"/>
              <a:t>Frequency</a:t>
            </a:r>
            <a:r>
              <a:rPr lang="es-ES" sz="1600" dirty="0"/>
              <a:t> </a:t>
            </a:r>
            <a:r>
              <a:rPr lang="es-ES" sz="1600" dirty="0" err="1"/>
              <a:t>of</a:t>
            </a:r>
            <a:r>
              <a:rPr lang="es-ES" sz="1600" dirty="0"/>
              <a:t> </a:t>
            </a:r>
            <a:r>
              <a:rPr lang="es-ES" sz="1600" dirty="0" err="1"/>
              <a:t>observed</a:t>
            </a:r>
            <a:r>
              <a:rPr lang="es-ES" sz="1600" dirty="0"/>
              <a:t> </a:t>
            </a:r>
            <a:r>
              <a:rPr lang="es-ES" sz="1600" dirty="0" err="1"/>
              <a:t>visibility</a:t>
            </a:r>
            <a:r>
              <a:rPr lang="es-ES" sz="1600" dirty="0"/>
              <a:t> </a:t>
            </a:r>
            <a:r>
              <a:rPr lang="es-ES" sz="1600" dirty="0" err="1"/>
              <a:t>categories</a:t>
            </a:r>
            <a:r>
              <a:rPr lang="es-ES" sz="1600" dirty="0"/>
              <a:t> (%)</a:t>
            </a:r>
            <a:endParaRPr lang="en-GB" sz="1600" dirty="0"/>
          </a:p>
        </p:txBody>
      </p:sp>
      <p:sp>
        <p:nvSpPr>
          <p:cNvPr id="29" name="TextBox 28">
            <a:extLst>
              <a:ext uri="{FF2B5EF4-FFF2-40B4-BE49-F238E27FC236}">
                <a16:creationId xmlns:a16="http://schemas.microsoft.com/office/drawing/2014/main" id="{F2E593C1-F4EC-41E0-93BE-7A08BFFD3B3A}"/>
              </a:ext>
            </a:extLst>
          </p:cNvPr>
          <p:cNvSpPr txBox="1"/>
          <p:nvPr/>
        </p:nvSpPr>
        <p:spPr>
          <a:xfrm>
            <a:off x="6669425" y="5978197"/>
            <a:ext cx="4138988" cy="338554"/>
          </a:xfrm>
          <a:prstGeom prst="rect">
            <a:avLst/>
          </a:prstGeom>
          <a:noFill/>
        </p:spPr>
        <p:txBody>
          <a:bodyPr wrap="square" rtlCol="0">
            <a:spAutoFit/>
          </a:bodyPr>
          <a:lstStyle/>
          <a:p>
            <a:r>
              <a:rPr lang="es-ES" sz="1600" dirty="0" err="1"/>
              <a:t>Frequency</a:t>
            </a:r>
            <a:r>
              <a:rPr lang="es-ES" sz="1600" dirty="0"/>
              <a:t> </a:t>
            </a:r>
            <a:r>
              <a:rPr lang="es-ES" sz="1600" dirty="0" err="1"/>
              <a:t>of</a:t>
            </a:r>
            <a:r>
              <a:rPr lang="es-ES" sz="1600" dirty="0"/>
              <a:t> </a:t>
            </a:r>
            <a:r>
              <a:rPr lang="es-ES" sz="1600" dirty="0" err="1"/>
              <a:t>predicted</a:t>
            </a:r>
            <a:r>
              <a:rPr lang="es-ES" sz="1600" dirty="0"/>
              <a:t> </a:t>
            </a:r>
            <a:r>
              <a:rPr lang="es-ES" sz="1600" dirty="0" err="1"/>
              <a:t>visibility</a:t>
            </a:r>
            <a:r>
              <a:rPr lang="es-ES" sz="1600" dirty="0"/>
              <a:t> </a:t>
            </a:r>
            <a:r>
              <a:rPr lang="es-ES" sz="1600" dirty="0" err="1"/>
              <a:t>categories</a:t>
            </a:r>
            <a:r>
              <a:rPr lang="es-ES" sz="1600" dirty="0"/>
              <a:t> (%)</a:t>
            </a:r>
            <a:endParaRPr lang="en-GB" sz="1600" dirty="0"/>
          </a:p>
        </p:txBody>
      </p:sp>
      <p:graphicFrame>
        <p:nvGraphicFramePr>
          <p:cNvPr id="30" name="Table 29">
            <a:extLst>
              <a:ext uri="{FF2B5EF4-FFF2-40B4-BE49-F238E27FC236}">
                <a16:creationId xmlns:a16="http://schemas.microsoft.com/office/drawing/2014/main" id="{5A0DCD51-E86A-4038-B3C6-8E90906A910C}"/>
              </a:ext>
            </a:extLst>
          </p:cNvPr>
          <p:cNvGraphicFramePr>
            <a:graphicFrameLocks noGrp="1"/>
          </p:cNvGraphicFramePr>
          <p:nvPr>
            <p:extLst>
              <p:ext uri="{D42A27DB-BD31-4B8C-83A1-F6EECF244321}">
                <p14:modId xmlns:p14="http://schemas.microsoft.com/office/powerpoint/2010/main" val="3700100241"/>
              </p:ext>
            </p:extLst>
          </p:nvPr>
        </p:nvGraphicFramePr>
        <p:xfrm>
          <a:off x="6626832" y="2069053"/>
          <a:ext cx="4869350" cy="3893905"/>
        </p:xfrm>
        <a:graphic>
          <a:graphicData uri="http://schemas.openxmlformats.org/drawingml/2006/table">
            <a:tbl>
              <a:tblPr>
                <a:tableStyleId>{5C22544A-7EE6-4342-B048-85BDC9FD1C3A}</a:tableStyleId>
              </a:tblPr>
              <a:tblGrid>
                <a:gridCol w="1036893">
                  <a:extLst>
                    <a:ext uri="{9D8B030D-6E8A-4147-A177-3AD203B41FA5}">
                      <a16:colId xmlns:a16="http://schemas.microsoft.com/office/drawing/2014/main" val="1795824127"/>
                    </a:ext>
                  </a:extLst>
                </a:gridCol>
                <a:gridCol w="1036893">
                  <a:extLst>
                    <a:ext uri="{9D8B030D-6E8A-4147-A177-3AD203B41FA5}">
                      <a16:colId xmlns:a16="http://schemas.microsoft.com/office/drawing/2014/main" val="1179853271"/>
                    </a:ext>
                  </a:extLst>
                </a:gridCol>
                <a:gridCol w="1036893">
                  <a:extLst>
                    <a:ext uri="{9D8B030D-6E8A-4147-A177-3AD203B41FA5}">
                      <a16:colId xmlns:a16="http://schemas.microsoft.com/office/drawing/2014/main" val="2148172416"/>
                    </a:ext>
                  </a:extLst>
                </a:gridCol>
                <a:gridCol w="1036893">
                  <a:extLst>
                    <a:ext uri="{9D8B030D-6E8A-4147-A177-3AD203B41FA5}">
                      <a16:colId xmlns:a16="http://schemas.microsoft.com/office/drawing/2014/main" val="2305439162"/>
                    </a:ext>
                  </a:extLst>
                </a:gridCol>
                <a:gridCol w="721778">
                  <a:extLst>
                    <a:ext uri="{9D8B030D-6E8A-4147-A177-3AD203B41FA5}">
                      <a16:colId xmlns:a16="http://schemas.microsoft.com/office/drawing/2014/main" val="1280068694"/>
                    </a:ext>
                  </a:extLst>
                </a:gridCol>
              </a:tblGrid>
              <a:tr h="868681">
                <a:tc>
                  <a:txBody>
                    <a:bodyPr/>
                    <a:lstStyle/>
                    <a:p>
                      <a:pPr algn="ctr"/>
                      <a:r>
                        <a:rPr lang="es-ES" sz="1800" dirty="0"/>
                        <a:t>77.30</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3.30</a:t>
                      </a:r>
                      <a:endParaRPr lang="en-GB" sz="1800" dirty="0"/>
                    </a:p>
                  </a:txBody>
                  <a:tcPr marL="91814" marR="91814" marT="45907" marB="45907" anchor="ctr">
                    <a:solidFill>
                      <a:schemeClr val="bg2">
                        <a:lumMod val="90000"/>
                      </a:schemeClr>
                    </a:solidFill>
                  </a:tcPr>
                </a:tc>
                <a:tc>
                  <a:txBody>
                    <a:bodyPr/>
                    <a:lstStyle/>
                    <a:p>
                      <a:pPr algn="ctr"/>
                      <a:r>
                        <a:rPr lang="es-ES" sz="1800" dirty="0"/>
                        <a:t>1.12</a:t>
                      </a:r>
                      <a:endParaRPr lang="en-GB" sz="1800" dirty="0"/>
                    </a:p>
                  </a:txBody>
                  <a:tcPr marL="91814" marR="91814" marT="45907" marB="45907" anchor="ctr">
                    <a:solidFill>
                      <a:schemeClr val="bg2">
                        <a:lumMod val="90000"/>
                      </a:schemeClr>
                    </a:solidFill>
                  </a:tcPr>
                </a:tc>
                <a:tc>
                  <a:txBody>
                    <a:bodyPr/>
                    <a:lstStyle/>
                    <a:p>
                      <a:pPr algn="ctr"/>
                      <a:r>
                        <a:rPr lang="es-ES" sz="1800" dirty="0"/>
                        <a:t>0.00</a:t>
                      </a:r>
                      <a:endParaRPr lang="en-GB" sz="1800" dirty="0"/>
                    </a:p>
                  </a:txBody>
                  <a:tcPr marL="91814" marR="91814" marT="45907" marB="45907" anchor="ctr">
                    <a:solidFill>
                      <a:schemeClr val="bg2">
                        <a:lumMod val="90000"/>
                      </a:schemeClr>
                    </a:solidFill>
                  </a:tcPr>
                </a:tc>
                <a:tc>
                  <a:txBody>
                    <a:bodyPr/>
                    <a:lstStyle/>
                    <a:p>
                      <a:pPr algn="ctr"/>
                      <a:r>
                        <a:rPr lang="es-ES" sz="1800" dirty="0"/>
                        <a:t>Cat0</a:t>
                      </a:r>
                      <a:endParaRPr lang="en-GB" sz="1800" dirty="0"/>
                    </a:p>
                  </a:txBody>
                  <a:tcPr marL="91814" marR="91814" marT="45907" marB="45907" anchor="ctr">
                    <a:solidFill>
                      <a:schemeClr val="bg1"/>
                    </a:solidFill>
                  </a:tcPr>
                </a:tc>
                <a:extLst>
                  <a:ext uri="{0D108BD9-81ED-4DB2-BD59-A6C34878D82A}">
                    <a16:rowId xmlns:a16="http://schemas.microsoft.com/office/drawing/2014/main" val="2113895219"/>
                  </a:ext>
                </a:extLst>
              </a:tr>
              <a:tr h="868681">
                <a:tc>
                  <a:txBody>
                    <a:bodyPr/>
                    <a:lstStyle/>
                    <a:p>
                      <a:pPr algn="ctr"/>
                      <a:r>
                        <a:rPr lang="es-ES" sz="1800" dirty="0"/>
                        <a:t>10.75</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1.13</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0.77</a:t>
                      </a:r>
                      <a:endParaRPr lang="en-GB" sz="1800" dirty="0"/>
                    </a:p>
                  </a:txBody>
                  <a:tcPr marL="91814" marR="91814" marT="45907" marB="45907" anchor="ctr">
                    <a:solidFill>
                      <a:schemeClr val="bg2">
                        <a:lumMod val="90000"/>
                      </a:schemeClr>
                    </a:solidFill>
                  </a:tcPr>
                </a:tc>
                <a:tc>
                  <a:txBody>
                    <a:bodyPr/>
                    <a:lstStyle/>
                    <a:p>
                      <a:pPr algn="ctr"/>
                      <a:r>
                        <a:rPr lang="es-ES" sz="1800" dirty="0"/>
                        <a:t>0.00</a:t>
                      </a:r>
                      <a:endParaRPr lang="en-GB" sz="1800" dirty="0"/>
                    </a:p>
                  </a:txBody>
                  <a:tcPr marL="91814" marR="91814" marT="45907" marB="45907" anchor="ctr">
                    <a:solidFill>
                      <a:schemeClr val="bg2">
                        <a:lumMod val="90000"/>
                      </a:schemeClr>
                    </a:solidFill>
                  </a:tcPr>
                </a:tc>
                <a:tc>
                  <a:txBody>
                    <a:bodyPr/>
                    <a:lstStyle/>
                    <a:p>
                      <a:pPr algn="ctr"/>
                      <a:r>
                        <a:rPr lang="es-ES" sz="1800" dirty="0"/>
                        <a:t>Cat1</a:t>
                      </a:r>
                      <a:endParaRPr lang="en-GB" sz="1800" dirty="0"/>
                    </a:p>
                  </a:txBody>
                  <a:tcPr marL="91814" marR="91814" marT="45907" marB="45907" anchor="ctr">
                    <a:solidFill>
                      <a:schemeClr val="bg1"/>
                    </a:solidFill>
                  </a:tcPr>
                </a:tc>
                <a:extLst>
                  <a:ext uri="{0D108BD9-81ED-4DB2-BD59-A6C34878D82A}">
                    <a16:rowId xmlns:a16="http://schemas.microsoft.com/office/drawing/2014/main" val="1877801281"/>
                  </a:ext>
                </a:extLst>
              </a:tr>
              <a:tr h="868681">
                <a:tc>
                  <a:txBody>
                    <a:bodyPr/>
                    <a:lstStyle/>
                    <a:p>
                      <a:pPr algn="ctr"/>
                      <a:r>
                        <a:rPr lang="es-ES" sz="1800" dirty="0"/>
                        <a:t>3.37</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0.78</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1.18</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0.00</a:t>
                      </a:r>
                      <a:endParaRPr lang="en-GB" sz="1800" dirty="0"/>
                    </a:p>
                  </a:txBody>
                  <a:tcPr marL="91814" marR="91814" marT="45907" marB="45907" anchor="ctr">
                    <a:solidFill>
                      <a:schemeClr val="bg2">
                        <a:lumMod val="90000"/>
                      </a:schemeClr>
                    </a:solidFill>
                  </a:tcPr>
                </a:tc>
                <a:tc>
                  <a:txBody>
                    <a:bodyPr/>
                    <a:lstStyle/>
                    <a:p>
                      <a:pPr algn="ctr"/>
                      <a:r>
                        <a:rPr lang="es-ES" sz="1800" dirty="0"/>
                        <a:t>Cat2</a:t>
                      </a:r>
                      <a:endParaRPr lang="en-GB" sz="1800" dirty="0"/>
                    </a:p>
                  </a:txBody>
                  <a:tcPr marL="91814" marR="91814" marT="45907" marB="45907" anchor="ctr">
                    <a:solidFill>
                      <a:schemeClr val="bg1"/>
                    </a:solidFill>
                  </a:tcPr>
                </a:tc>
                <a:extLst>
                  <a:ext uri="{0D108BD9-81ED-4DB2-BD59-A6C34878D82A}">
                    <a16:rowId xmlns:a16="http://schemas.microsoft.com/office/drawing/2014/main" val="1536591785"/>
                  </a:ext>
                </a:extLst>
              </a:tr>
              <a:tr h="868681">
                <a:tc>
                  <a:txBody>
                    <a:bodyPr/>
                    <a:lstStyle/>
                    <a:p>
                      <a:pPr algn="ctr"/>
                      <a:r>
                        <a:rPr lang="es-ES" sz="1800" dirty="0"/>
                        <a:t>0.11</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0.04</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0.15</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0.00</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Cat3</a:t>
                      </a:r>
                      <a:endParaRPr lang="en-GB" sz="1800" dirty="0"/>
                    </a:p>
                  </a:txBody>
                  <a:tcPr marL="91814" marR="91814" marT="45907" marB="45907" anchor="ctr">
                    <a:solidFill>
                      <a:schemeClr val="bg1"/>
                    </a:solidFill>
                  </a:tcPr>
                </a:tc>
                <a:extLst>
                  <a:ext uri="{0D108BD9-81ED-4DB2-BD59-A6C34878D82A}">
                    <a16:rowId xmlns:a16="http://schemas.microsoft.com/office/drawing/2014/main" val="490322225"/>
                  </a:ext>
                </a:extLst>
              </a:tr>
              <a:tr h="419181">
                <a:tc>
                  <a:txBody>
                    <a:bodyPr/>
                    <a:lstStyle/>
                    <a:p>
                      <a:pPr algn="ctr"/>
                      <a:r>
                        <a:rPr lang="es-ES" sz="1800" dirty="0"/>
                        <a:t>Cat0</a:t>
                      </a:r>
                      <a:endParaRPr lang="en-GB" sz="1800" dirty="0"/>
                    </a:p>
                  </a:txBody>
                  <a:tcPr marL="91814" marR="91814" marT="45907" marB="45907" anchor="ctr">
                    <a:solidFill>
                      <a:schemeClr val="bg1"/>
                    </a:solidFill>
                  </a:tcPr>
                </a:tc>
                <a:tc>
                  <a:txBody>
                    <a:bodyPr/>
                    <a:lstStyle/>
                    <a:p>
                      <a:pPr algn="ctr"/>
                      <a:r>
                        <a:rPr lang="es-ES" sz="1800" dirty="0"/>
                        <a:t>Cat1</a:t>
                      </a:r>
                      <a:endParaRPr lang="en-GB" sz="1800" dirty="0"/>
                    </a:p>
                  </a:txBody>
                  <a:tcPr marL="91814" marR="91814" marT="45907" marB="45907" anchor="ctr">
                    <a:solidFill>
                      <a:schemeClr val="bg1"/>
                    </a:solidFill>
                  </a:tcPr>
                </a:tc>
                <a:tc>
                  <a:txBody>
                    <a:bodyPr/>
                    <a:lstStyle/>
                    <a:p>
                      <a:pPr algn="ctr"/>
                      <a:r>
                        <a:rPr lang="es-ES" sz="1800" dirty="0"/>
                        <a:t>Cat2</a:t>
                      </a:r>
                      <a:endParaRPr lang="en-GB" sz="1800" dirty="0"/>
                    </a:p>
                  </a:txBody>
                  <a:tcPr marL="91814" marR="91814" marT="45907" marB="45907" anchor="ctr">
                    <a:solidFill>
                      <a:schemeClr val="bg1"/>
                    </a:solidFill>
                  </a:tcPr>
                </a:tc>
                <a:tc>
                  <a:txBody>
                    <a:bodyPr/>
                    <a:lstStyle/>
                    <a:p>
                      <a:pPr algn="ctr"/>
                      <a:r>
                        <a:rPr lang="es-ES" sz="1800" dirty="0"/>
                        <a:t>Cat3</a:t>
                      </a:r>
                      <a:endParaRPr lang="en-GB" sz="1800" dirty="0"/>
                    </a:p>
                  </a:txBody>
                  <a:tcPr marL="91814" marR="91814" marT="45907" marB="45907" anchor="ctr">
                    <a:solidFill>
                      <a:schemeClr val="bg1"/>
                    </a:solidFill>
                  </a:tcPr>
                </a:tc>
                <a:tc>
                  <a:txBody>
                    <a:bodyPr/>
                    <a:lstStyle/>
                    <a:p>
                      <a:pPr algn="ctr"/>
                      <a:endParaRPr lang="en-GB" sz="1800" dirty="0"/>
                    </a:p>
                  </a:txBody>
                  <a:tcPr marL="91814" marR="91814" marT="45907" marB="45907" anchor="ctr">
                    <a:solidFill>
                      <a:schemeClr val="bg1"/>
                    </a:solidFill>
                  </a:tcPr>
                </a:tc>
                <a:extLst>
                  <a:ext uri="{0D108BD9-81ED-4DB2-BD59-A6C34878D82A}">
                    <a16:rowId xmlns:a16="http://schemas.microsoft.com/office/drawing/2014/main" val="3934016058"/>
                  </a:ext>
                </a:extLst>
              </a:tr>
            </a:tbl>
          </a:graphicData>
        </a:graphic>
      </p:graphicFrame>
      <p:sp>
        <p:nvSpPr>
          <p:cNvPr id="33" name="TextBox 32">
            <a:extLst>
              <a:ext uri="{FF2B5EF4-FFF2-40B4-BE49-F238E27FC236}">
                <a16:creationId xmlns:a16="http://schemas.microsoft.com/office/drawing/2014/main" id="{1A9318BA-7D7F-4905-B38B-754794501F02}"/>
              </a:ext>
            </a:extLst>
          </p:cNvPr>
          <p:cNvSpPr txBox="1"/>
          <p:nvPr/>
        </p:nvSpPr>
        <p:spPr>
          <a:xfrm rot="16200000">
            <a:off x="-1091769" y="3570831"/>
            <a:ext cx="4102400" cy="338554"/>
          </a:xfrm>
          <a:prstGeom prst="rect">
            <a:avLst/>
          </a:prstGeom>
          <a:noFill/>
        </p:spPr>
        <p:txBody>
          <a:bodyPr wrap="square" rtlCol="0">
            <a:spAutoFit/>
          </a:bodyPr>
          <a:lstStyle/>
          <a:p>
            <a:r>
              <a:rPr lang="es-ES" sz="1600" dirty="0" err="1"/>
              <a:t>Frequency</a:t>
            </a:r>
            <a:r>
              <a:rPr lang="es-ES" sz="1600" dirty="0"/>
              <a:t> </a:t>
            </a:r>
            <a:r>
              <a:rPr lang="es-ES" sz="1600" dirty="0" err="1"/>
              <a:t>of</a:t>
            </a:r>
            <a:r>
              <a:rPr lang="es-ES" sz="1600" dirty="0"/>
              <a:t> </a:t>
            </a:r>
            <a:r>
              <a:rPr lang="es-ES" sz="1600" dirty="0" err="1"/>
              <a:t>observed</a:t>
            </a:r>
            <a:r>
              <a:rPr lang="es-ES" sz="1600" dirty="0"/>
              <a:t> </a:t>
            </a:r>
            <a:r>
              <a:rPr lang="es-ES" sz="1600" dirty="0" err="1"/>
              <a:t>visibility</a:t>
            </a:r>
            <a:r>
              <a:rPr lang="es-ES" sz="1600" dirty="0"/>
              <a:t> </a:t>
            </a:r>
            <a:r>
              <a:rPr lang="es-ES" sz="1600" dirty="0" err="1"/>
              <a:t>categories</a:t>
            </a:r>
            <a:r>
              <a:rPr lang="es-ES" sz="1600" dirty="0"/>
              <a:t> (%)</a:t>
            </a:r>
            <a:endParaRPr lang="en-GB" sz="1600" dirty="0"/>
          </a:p>
        </p:txBody>
      </p:sp>
      <p:sp>
        <p:nvSpPr>
          <p:cNvPr id="53" name="TextBox 52">
            <a:extLst>
              <a:ext uri="{FF2B5EF4-FFF2-40B4-BE49-F238E27FC236}">
                <a16:creationId xmlns:a16="http://schemas.microsoft.com/office/drawing/2014/main" id="{913519FE-223C-458E-8106-C4BCE17C505A}"/>
              </a:ext>
            </a:extLst>
          </p:cNvPr>
          <p:cNvSpPr txBox="1"/>
          <p:nvPr/>
        </p:nvSpPr>
        <p:spPr>
          <a:xfrm>
            <a:off x="1234397" y="5998745"/>
            <a:ext cx="4138988" cy="338554"/>
          </a:xfrm>
          <a:prstGeom prst="rect">
            <a:avLst/>
          </a:prstGeom>
          <a:noFill/>
        </p:spPr>
        <p:txBody>
          <a:bodyPr wrap="square" rtlCol="0">
            <a:spAutoFit/>
          </a:bodyPr>
          <a:lstStyle/>
          <a:p>
            <a:r>
              <a:rPr lang="es-ES" sz="1600" dirty="0" err="1"/>
              <a:t>Frequency</a:t>
            </a:r>
            <a:r>
              <a:rPr lang="es-ES" sz="1600" dirty="0"/>
              <a:t> </a:t>
            </a:r>
            <a:r>
              <a:rPr lang="es-ES" sz="1600" dirty="0" err="1"/>
              <a:t>of</a:t>
            </a:r>
            <a:r>
              <a:rPr lang="es-ES" sz="1600" dirty="0"/>
              <a:t> </a:t>
            </a:r>
            <a:r>
              <a:rPr lang="es-ES" sz="1600" dirty="0" err="1"/>
              <a:t>predicted</a:t>
            </a:r>
            <a:r>
              <a:rPr lang="es-ES" sz="1600" dirty="0"/>
              <a:t> </a:t>
            </a:r>
            <a:r>
              <a:rPr lang="es-ES" sz="1600" dirty="0" err="1"/>
              <a:t>visibility</a:t>
            </a:r>
            <a:r>
              <a:rPr lang="es-ES" sz="1600" dirty="0"/>
              <a:t> </a:t>
            </a:r>
            <a:r>
              <a:rPr lang="es-ES" sz="1600" dirty="0" err="1"/>
              <a:t>categories</a:t>
            </a:r>
            <a:r>
              <a:rPr lang="es-ES" sz="1600" dirty="0"/>
              <a:t> (%)</a:t>
            </a:r>
            <a:endParaRPr lang="en-GB" sz="1600" dirty="0"/>
          </a:p>
        </p:txBody>
      </p:sp>
      <p:graphicFrame>
        <p:nvGraphicFramePr>
          <p:cNvPr id="55" name="Table 54">
            <a:extLst>
              <a:ext uri="{FF2B5EF4-FFF2-40B4-BE49-F238E27FC236}">
                <a16:creationId xmlns:a16="http://schemas.microsoft.com/office/drawing/2014/main" id="{3A0CF16C-4BF1-4CC0-BB22-620CC42123C9}"/>
              </a:ext>
            </a:extLst>
          </p:cNvPr>
          <p:cNvGraphicFramePr>
            <a:graphicFrameLocks noGrp="1"/>
          </p:cNvGraphicFramePr>
          <p:nvPr>
            <p:extLst>
              <p:ext uri="{D42A27DB-BD31-4B8C-83A1-F6EECF244321}">
                <p14:modId xmlns:p14="http://schemas.microsoft.com/office/powerpoint/2010/main" val="3451914579"/>
              </p:ext>
            </p:extLst>
          </p:nvPr>
        </p:nvGraphicFramePr>
        <p:xfrm>
          <a:off x="1191804" y="2089601"/>
          <a:ext cx="4869350" cy="3893905"/>
        </p:xfrm>
        <a:graphic>
          <a:graphicData uri="http://schemas.openxmlformats.org/drawingml/2006/table">
            <a:tbl>
              <a:tblPr>
                <a:tableStyleId>{5C22544A-7EE6-4342-B048-85BDC9FD1C3A}</a:tableStyleId>
              </a:tblPr>
              <a:tblGrid>
                <a:gridCol w="1036893">
                  <a:extLst>
                    <a:ext uri="{9D8B030D-6E8A-4147-A177-3AD203B41FA5}">
                      <a16:colId xmlns:a16="http://schemas.microsoft.com/office/drawing/2014/main" val="1795824127"/>
                    </a:ext>
                  </a:extLst>
                </a:gridCol>
                <a:gridCol w="1036893">
                  <a:extLst>
                    <a:ext uri="{9D8B030D-6E8A-4147-A177-3AD203B41FA5}">
                      <a16:colId xmlns:a16="http://schemas.microsoft.com/office/drawing/2014/main" val="1179853271"/>
                    </a:ext>
                  </a:extLst>
                </a:gridCol>
                <a:gridCol w="1036893">
                  <a:extLst>
                    <a:ext uri="{9D8B030D-6E8A-4147-A177-3AD203B41FA5}">
                      <a16:colId xmlns:a16="http://schemas.microsoft.com/office/drawing/2014/main" val="2148172416"/>
                    </a:ext>
                  </a:extLst>
                </a:gridCol>
                <a:gridCol w="1036893">
                  <a:extLst>
                    <a:ext uri="{9D8B030D-6E8A-4147-A177-3AD203B41FA5}">
                      <a16:colId xmlns:a16="http://schemas.microsoft.com/office/drawing/2014/main" val="2305439162"/>
                    </a:ext>
                  </a:extLst>
                </a:gridCol>
                <a:gridCol w="721778">
                  <a:extLst>
                    <a:ext uri="{9D8B030D-6E8A-4147-A177-3AD203B41FA5}">
                      <a16:colId xmlns:a16="http://schemas.microsoft.com/office/drawing/2014/main" val="1280068694"/>
                    </a:ext>
                  </a:extLst>
                </a:gridCol>
              </a:tblGrid>
              <a:tr h="868681">
                <a:tc>
                  <a:txBody>
                    <a:bodyPr/>
                    <a:lstStyle/>
                    <a:p>
                      <a:pPr algn="ctr"/>
                      <a:r>
                        <a:rPr lang="es-ES" sz="1800" dirty="0"/>
                        <a:t>81.59</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0.12</a:t>
                      </a:r>
                      <a:endParaRPr lang="en-GB" sz="1800" dirty="0"/>
                    </a:p>
                  </a:txBody>
                  <a:tcPr marL="91814" marR="91814" marT="45907" marB="45907" anchor="ctr">
                    <a:solidFill>
                      <a:schemeClr val="bg2">
                        <a:lumMod val="90000"/>
                      </a:schemeClr>
                    </a:solidFill>
                  </a:tcPr>
                </a:tc>
                <a:tc>
                  <a:txBody>
                    <a:bodyPr/>
                    <a:lstStyle/>
                    <a:p>
                      <a:pPr algn="ctr"/>
                      <a:r>
                        <a:rPr lang="es-ES" sz="1800" dirty="0"/>
                        <a:t>0.01</a:t>
                      </a:r>
                      <a:endParaRPr lang="en-GB" sz="1800" dirty="0"/>
                    </a:p>
                  </a:txBody>
                  <a:tcPr marL="91814" marR="91814" marT="45907" marB="45907" anchor="ctr">
                    <a:solidFill>
                      <a:schemeClr val="bg2">
                        <a:lumMod val="90000"/>
                      </a:schemeClr>
                    </a:solidFill>
                  </a:tcPr>
                </a:tc>
                <a:tc>
                  <a:txBody>
                    <a:bodyPr/>
                    <a:lstStyle/>
                    <a:p>
                      <a:pPr algn="ctr"/>
                      <a:r>
                        <a:rPr lang="es-ES" sz="1800" dirty="0"/>
                        <a:t>0.00</a:t>
                      </a:r>
                      <a:endParaRPr lang="en-GB" sz="1800" dirty="0"/>
                    </a:p>
                  </a:txBody>
                  <a:tcPr marL="91814" marR="91814" marT="45907" marB="45907" anchor="ctr">
                    <a:solidFill>
                      <a:schemeClr val="bg2">
                        <a:lumMod val="90000"/>
                      </a:schemeClr>
                    </a:solidFill>
                  </a:tcPr>
                </a:tc>
                <a:tc>
                  <a:txBody>
                    <a:bodyPr/>
                    <a:lstStyle/>
                    <a:p>
                      <a:pPr algn="ctr"/>
                      <a:r>
                        <a:rPr lang="es-ES" sz="1800" dirty="0"/>
                        <a:t>Cat0</a:t>
                      </a:r>
                      <a:endParaRPr lang="en-GB" sz="1800" dirty="0"/>
                    </a:p>
                  </a:txBody>
                  <a:tcPr marL="91814" marR="91814" marT="45907" marB="45907" anchor="ctr">
                    <a:solidFill>
                      <a:schemeClr val="bg1"/>
                    </a:solidFill>
                  </a:tcPr>
                </a:tc>
                <a:extLst>
                  <a:ext uri="{0D108BD9-81ED-4DB2-BD59-A6C34878D82A}">
                    <a16:rowId xmlns:a16="http://schemas.microsoft.com/office/drawing/2014/main" val="2113895219"/>
                  </a:ext>
                </a:extLst>
              </a:tr>
              <a:tr h="868681">
                <a:tc>
                  <a:txBody>
                    <a:bodyPr/>
                    <a:lstStyle/>
                    <a:p>
                      <a:pPr algn="ctr"/>
                      <a:r>
                        <a:rPr lang="es-ES" sz="1800" dirty="0"/>
                        <a:t>12.49</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0.14</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0.02</a:t>
                      </a:r>
                      <a:endParaRPr lang="en-GB" sz="1800" dirty="0"/>
                    </a:p>
                  </a:txBody>
                  <a:tcPr marL="91814" marR="91814" marT="45907" marB="45907" anchor="ctr">
                    <a:solidFill>
                      <a:schemeClr val="bg2">
                        <a:lumMod val="90000"/>
                      </a:schemeClr>
                    </a:solidFill>
                  </a:tcPr>
                </a:tc>
                <a:tc>
                  <a:txBody>
                    <a:bodyPr/>
                    <a:lstStyle/>
                    <a:p>
                      <a:pPr algn="ctr"/>
                      <a:r>
                        <a:rPr lang="es-ES" sz="1800" dirty="0"/>
                        <a:t>0.00</a:t>
                      </a:r>
                      <a:endParaRPr lang="en-GB" sz="1800" dirty="0"/>
                    </a:p>
                  </a:txBody>
                  <a:tcPr marL="91814" marR="91814" marT="45907" marB="45907" anchor="ctr">
                    <a:solidFill>
                      <a:schemeClr val="bg2">
                        <a:lumMod val="90000"/>
                      </a:schemeClr>
                    </a:solidFill>
                  </a:tcPr>
                </a:tc>
                <a:tc>
                  <a:txBody>
                    <a:bodyPr/>
                    <a:lstStyle/>
                    <a:p>
                      <a:pPr algn="ctr"/>
                      <a:r>
                        <a:rPr lang="es-ES" sz="1800" dirty="0"/>
                        <a:t>Cat1</a:t>
                      </a:r>
                      <a:endParaRPr lang="en-GB" sz="1800" dirty="0"/>
                    </a:p>
                  </a:txBody>
                  <a:tcPr marL="91814" marR="91814" marT="45907" marB="45907" anchor="ctr">
                    <a:solidFill>
                      <a:schemeClr val="bg1"/>
                    </a:solidFill>
                  </a:tcPr>
                </a:tc>
                <a:extLst>
                  <a:ext uri="{0D108BD9-81ED-4DB2-BD59-A6C34878D82A}">
                    <a16:rowId xmlns:a16="http://schemas.microsoft.com/office/drawing/2014/main" val="1877801281"/>
                  </a:ext>
                </a:extLst>
              </a:tr>
              <a:tr h="868681">
                <a:tc>
                  <a:txBody>
                    <a:bodyPr/>
                    <a:lstStyle/>
                    <a:p>
                      <a:pPr algn="ctr"/>
                      <a:r>
                        <a:rPr lang="es-ES" sz="1800" dirty="0"/>
                        <a:t>4.88</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0.37</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0.08</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0.00</a:t>
                      </a:r>
                      <a:endParaRPr lang="en-GB" sz="1800" dirty="0"/>
                    </a:p>
                  </a:txBody>
                  <a:tcPr marL="91814" marR="91814" marT="45907" marB="45907" anchor="ctr">
                    <a:solidFill>
                      <a:schemeClr val="bg2">
                        <a:lumMod val="90000"/>
                      </a:schemeClr>
                    </a:solidFill>
                  </a:tcPr>
                </a:tc>
                <a:tc>
                  <a:txBody>
                    <a:bodyPr/>
                    <a:lstStyle/>
                    <a:p>
                      <a:pPr algn="ctr"/>
                      <a:r>
                        <a:rPr lang="es-ES" sz="1800" dirty="0"/>
                        <a:t>Cat2</a:t>
                      </a:r>
                      <a:endParaRPr lang="en-GB" sz="1800" dirty="0"/>
                    </a:p>
                  </a:txBody>
                  <a:tcPr marL="91814" marR="91814" marT="45907" marB="45907" anchor="ctr">
                    <a:solidFill>
                      <a:schemeClr val="bg1"/>
                    </a:solidFill>
                  </a:tcPr>
                </a:tc>
                <a:extLst>
                  <a:ext uri="{0D108BD9-81ED-4DB2-BD59-A6C34878D82A}">
                    <a16:rowId xmlns:a16="http://schemas.microsoft.com/office/drawing/2014/main" val="1536591785"/>
                  </a:ext>
                </a:extLst>
              </a:tr>
              <a:tr h="868681">
                <a:tc>
                  <a:txBody>
                    <a:bodyPr/>
                    <a:lstStyle/>
                    <a:p>
                      <a:pPr algn="ctr"/>
                      <a:r>
                        <a:rPr lang="es-ES" sz="1800" dirty="0"/>
                        <a:t>0.21</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0.05</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0.03</a:t>
                      </a:r>
                      <a:endParaRPr lang="en-GB" sz="1800" dirty="0"/>
                    </a:p>
                  </a:txBody>
                  <a:tcPr marL="91814" marR="91814" marT="45907" marB="45907" anchor="ctr">
                    <a:solidFill>
                      <a:schemeClr val="accent2">
                        <a:lumMod val="40000"/>
                        <a:lumOff val="60000"/>
                      </a:schemeClr>
                    </a:solidFill>
                  </a:tcPr>
                </a:tc>
                <a:tc>
                  <a:txBody>
                    <a:bodyPr/>
                    <a:lstStyle/>
                    <a:p>
                      <a:pPr algn="ctr"/>
                      <a:r>
                        <a:rPr lang="es-ES" sz="1800" dirty="0"/>
                        <a:t>0.00</a:t>
                      </a:r>
                      <a:endParaRPr lang="en-GB" sz="1800" dirty="0"/>
                    </a:p>
                  </a:txBody>
                  <a:tcPr marL="91814" marR="91814" marT="45907" marB="45907" anchor="ctr">
                    <a:solidFill>
                      <a:schemeClr val="accent5">
                        <a:lumMod val="60000"/>
                        <a:lumOff val="40000"/>
                      </a:schemeClr>
                    </a:solidFill>
                  </a:tcPr>
                </a:tc>
                <a:tc>
                  <a:txBody>
                    <a:bodyPr/>
                    <a:lstStyle/>
                    <a:p>
                      <a:pPr algn="ctr"/>
                      <a:r>
                        <a:rPr lang="es-ES" sz="1800" dirty="0"/>
                        <a:t>Cat3</a:t>
                      </a:r>
                      <a:endParaRPr lang="en-GB" sz="1800" dirty="0"/>
                    </a:p>
                  </a:txBody>
                  <a:tcPr marL="91814" marR="91814" marT="45907" marB="45907" anchor="ctr">
                    <a:solidFill>
                      <a:schemeClr val="bg1"/>
                    </a:solidFill>
                  </a:tcPr>
                </a:tc>
                <a:extLst>
                  <a:ext uri="{0D108BD9-81ED-4DB2-BD59-A6C34878D82A}">
                    <a16:rowId xmlns:a16="http://schemas.microsoft.com/office/drawing/2014/main" val="490322225"/>
                  </a:ext>
                </a:extLst>
              </a:tr>
              <a:tr h="419181">
                <a:tc>
                  <a:txBody>
                    <a:bodyPr/>
                    <a:lstStyle/>
                    <a:p>
                      <a:pPr algn="ctr"/>
                      <a:r>
                        <a:rPr lang="es-ES" sz="1800" dirty="0"/>
                        <a:t>Cat0</a:t>
                      </a:r>
                      <a:endParaRPr lang="en-GB" sz="1800" dirty="0"/>
                    </a:p>
                  </a:txBody>
                  <a:tcPr marL="91814" marR="91814" marT="45907" marB="45907" anchor="ctr">
                    <a:solidFill>
                      <a:schemeClr val="bg1"/>
                    </a:solidFill>
                  </a:tcPr>
                </a:tc>
                <a:tc>
                  <a:txBody>
                    <a:bodyPr/>
                    <a:lstStyle/>
                    <a:p>
                      <a:pPr algn="ctr"/>
                      <a:r>
                        <a:rPr lang="es-ES" sz="1800" dirty="0"/>
                        <a:t>Cat1</a:t>
                      </a:r>
                      <a:endParaRPr lang="en-GB" sz="1800" dirty="0"/>
                    </a:p>
                  </a:txBody>
                  <a:tcPr marL="91814" marR="91814" marT="45907" marB="45907" anchor="ctr">
                    <a:solidFill>
                      <a:schemeClr val="bg1"/>
                    </a:solidFill>
                  </a:tcPr>
                </a:tc>
                <a:tc>
                  <a:txBody>
                    <a:bodyPr/>
                    <a:lstStyle/>
                    <a:p>
                      <a:pPr algn="ctr"/>
                      <a:r>
                        <a:rPr lang="es-ES" sz="1800" dirty="0"/>
                        <a:t>Cat2</a:t>
                      </a:r>
                      <a:endParaRPr lang="en-GB" sz="1800" dirty="0"/>
                    </a:p>
                  </a:txBody>
                  <a:tcPr marL="91814" marR="91814" marT="45907" marB="45907" anchor="ctr">
                    <a:solidFill>
                      <a:schemeClr val="bg1"/>
                    </a:solidFill>
                  </a:tcPr>
                </a:tc>
                <a:tc>
                  <a:txBody>
                    <a:bodyPr/>
                    <a:lstStyle/>
                    <a:p>
                      <a:pPr algn="ctr"/>
                      <a:r>
                        <a:rPr lang="es-ES" sz="1800" dirty="0"/>
                        <a:t>Cat3</a:t>
                      </a:r>
                      <a:endParaRPr lang="en-GB" sz="1800" dirty="0"/>
                    </a:p>
                  </a:txBody>
                  <a:tcPr marL="91814" marR="91814" marT="45907" marB="45907" anchor="ctr">
                    <a:solidFill>
                      <a:schemeClr val="bg1"/>
                    </a:solidFill>
                  </a:tcPr>
                </a:tc>
                <a:tc>
                  <a:txBody>
                    <a:bodyPr/>
                    <a:lstStyle/>
                    <a:p>
                      <a:pPr algn="ctr"/>
                      <a:endParaRPr lang="en-GB" sz="1800" dirty="0"/>
                    </a:p>
                  </a:txBody>
                  <a:tcPr marL="91814" marR="91814" marT="45907" marB="45907" anchor="ctr">
                    <a:solidFill>
                      <a:schemeClr val="bg1"/>
                    </a:solidFill>
                  </a:tcPr>
                </a:tc>
                <a:extLst>
                  <a:ext uri="{0D108BD9-81ED-4DB2-BD59-A6C34878D82A}">
                    <a16:rowId xmlns:a16="http://schemas.microsoft.com/office/drawing/2014/main" val="3934016058"/>
                  </a:ext>
                </a:extLst>
              </a:tr>
            </a:tbl>
          </a:graphicData>
        </a:graphic>
      </p:graphicFrame>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17CF242-3CAA-4216-BECE-F3F27BE964B9}"/>
                  </a:ext>
                </a:extLst>
              </p:cNvPr>
              <p:cNvSpPr txBox="1"/>
              <p:nvPr/>
            </p:nvSpPr>
            <p:spPr>
              <a:xfrm>
                <a:off x="1368942" y="1497177"/>
                <a:ext cx="3681523" cy="590418"/>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600" b="0" i="0" smtClean="0">
                          <a:effectLst/>
                          <a:latin typeface="+mj-lt"/>
                          <a:cs typeface="Calibri" panose="020F0502020204030204" pitchFamily="34" charset="0"/>
                        </a:rPr>
                        <m:t>E</m:t>
                      </m:r>
                      <m:r>
                        <m:rPr>
                          <m:nor/>
                        </m:rPr>
                        <a:rPr lang="es-ES" sz="1600" b="0" i="0" smtClean="0">
                          <a:effectLst/>
                          <a:latin typeface="+mj-lt"/>
                          <a:cs typeface="Calibri" panose="020F0502020204030204" pitchFamily="34" charset="0"/>
                        </a:rPr>
                        <m:t>xtinction</m:t>
                      </m:r>
                      <m:r>
                        <m:rPr>
                          <m:nor/>
                        </m:rPr>
                        <a:rPr lang="es-ES" sz="1600" b="0" i="0" smtClean="0">
                          <a:effectLst/>
                          <a:latin typeface="+mj-lt"/>
                          <a:cs typeface="Calibri" panose="020F0502020204030204" pitchFamily="34" charset="0"/>
                        </a:rPr>
                        <m:t> </m:t>
                      </m:r>
                      <m:r>
                        <m:rPr>
                          <m:nor/>
                        </m:rPr>
                        <a:rPr lang="es-ES" sz="1600" b="0" i="0" smtClean="0">
                          <a:effectLst/>
                          <a:latin typeface="+mj-lt"/>
                          <a:cs typeface="Calibri" panose="020F0502020204030204" pitchFamily="34" charset="0"/>
                        </a:rPr>
                        <m:t>coefficient</m:t>
                      </m:r>
                      <m:r>
                        <m:rPr>
                          <m:nor/>
                        </m:rPr>
                        <a:rPr lang="en-US" sz="1600" b="0" i="0" smtClean="0">
                          <a:effectLst/>
                          <a:latin typeface="+mj-lt"/>
                          <a:cs typeface="Calibri" panose="020F0502020204030204" pitchFamily="34" charset="0"/>
                        </a:rPr>
                        <m:t>=</m:t>
                      </m:r>
                      <m:f>
                        <m:fPr>
                          <m:ctrlPr>
                            <a:rPr lang="en-GB" sz="1600" b="0" i="1">
                              <a:effectLst/>
                              <a:latin typeface="Cambria Math" panose="02040503050406030204" pitchFamily="18" charset="0"/>
                            </a:rPr>
                          </m:ctrlPr>
                        </m:fPr>
                        <m:num>
                          <m:r>
                            <m:rPr>
                              <m:nor/>
                            </m:rPr>
                            <a:rPr lang="en-US" sz="1600" b="0" i="0">
                              <a:effectLst/>
                              <a:latin typeface="+mj-lt"/>
                              <a:cs typeface="Calibri" panose="020F0502020204030204" pitchFamily="34" charset="0"/>
                            </a:rPr>
                            <m:t>3.92</m:t>
                          </m:r>
                        </m:num>
                        <m:den>
                          <m:r>
                            <m:rPr>
                              <m:nor/>
                            </m:rPr>
                            <a:rPr lang="es-ES" sz="1600" b="0" i="0" smtClean="0">
                              <a:effectLst/>
                              <a:latin typeface="+mj-lt"/>
                              <a:cs typeface="Calibri" panose="020F0502020204030204" pitchFamily="34" charset="0"/>
                            </a:rPr>
                            <m:t>Visi</m:t>
                          </m:r>
                          <m:r>
                            <m:rPr>
                              <m:sty m:val="p"/>
                            </m:rPr>
                            <a:rPr lang="es-ES" sz="1600" b="0" i="0" smtClean="0">
                              <a:effectLst/>
                              <a:latin typeface="Cambria Math" panose="02040503050406030204" pitchFamily="18" charset="0"/>
                              <a:cs typeface="Calibri" panose="020F0502020204030204" pitchFamily="34" charset="0"/>
                            </a:rPr>
                            <m:t>bility</m:t>
                          </m:r>
                        </m:den>
                      </m:f>
                    </m:oMath>
                  </m:oMathPara>
                </a14:m>
                <a:endParaRPr lang="en-GB" sz="1600" b="0" i="0" dirty="0">
                  <a:solidFill>
                    <a:srgbClr val="00000A"/>
                  </a:solidFill>
                  <a:effectLst/>
                  <a:latin typeface="+mj-lt"/>
                  <a:ea typeface="Droid Sans Fallback"/>
                  <a:cs typeface="Calibri" panose="020F0502020204030204" pitchFamily="34" charset="0"/>
                </a:endParaRPr>
              </a:p>
            </p:txBody>
          </p:sp>
        </mc:Choice>
        <mc:Fallback xmlns="">
          <p:sp>
            <p:nvSpPr>
              <p:cNvPr id="18" name="TextBox 17">
                <a:extLst>
                  <a:ext uri="{FF2B5EF4-FFF2-40B4-BE49-F238E27FC236}">
                    <a16:creationId xmlns:a16="http://schemas.microsoft.com/office/drawing/2014/main" id="{F17CF242-3CAA-4216-BECE-F3F27BE964B9}"/>
                  </a:ext>
                </a:extLst>
              </p:cNvPr>
              <p:cNvSpPr txBox="1">
                <a:spLocks noRot="1" noChangeAspect="1" noMove="1" noResize="1" noEditPoints="1" noAdjustHandles="1" noChangeArrowheads="1" noChangeShapeType="1" noTextEdit="1"/>
              </p:cNvSpPr>
              <p:nvPr/>
            </p:nvSpPr>
            <p:spPr>
              <a:xfrm>
                <a:off x="1368942" y="1497177"/>
                <a:ext cx="3681523" cy="59041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86D357D-5E9D-473F-B9CC-ACBDD2B674F2}"/>
                  </a:ext>
                </a:extLst>
              </p:cNvPr>
              <p:cNvSpPr txBox="1"/>
              <p:nvPr/>
            </p:nvSpPr>
            <p:spPr>
              <a:xfrm>
                <a:off x="6773826" y="1490089"/>
                <a:ext cx="3681523" cy="602216"/>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600" b="0" i="0" smtClean="0">
                          <a:effectLst/>
                          <a:latin typeface="+mj-lt"/>
                          <a:cs typeface="Calibri" panose="020F0502020204030204" pitchFamily="34" charset="0"/>
                        </a:rPr>
                        <m:t>E</m:t>
                      </m:r>
                      <m:r>
                        <m:rPr>
                          <m:nor/>
                        </m:rPr>
                        <a:rPr lang="es-ES" sz="1600" b="0" i="0" smtClean="0">
                          <a:effectLst/>
                          <a:latin typeface="+mj-lt"/>
                          <a:cs typeface="Calibri" panose="020F0502020204030204" pitchFamily="34" charset="0"/>
                        </a:rPr>
                        <m:t>xtinction</m:t>
                      </m:r>
                      <m:r>
                        <m:rPr>
                          <m:nor/>
                        </m:rPr>
                        <a:rPr lang="es-ES" sz="1600" b="0" i="0" smtClean="0">
                          <a:effectLst/>
                          <a:latin typeface="+mj-lt"/>
                          <a:cs typeface="Calibri" panose="020F0502020204030204" pitchFamily="34" charset="0"/>
                        </a:rPr>
                        <m:t> </m:t>
                      </m:r>
                      <m:r>
                        <m:rPr>
                          <m:nor/>
                        </m:rPr>
                        <a:rPr lang="es-ES" sz="1600" b="0" i="0" smtClean="0">
                          <a:effectLst/>
                          <a:latin typeface="+mj-lt"/>
                          <a:cs typeface="Calibri" panose="020F0502020204030204" pitchFamily="34" charset="0"/>
                        </a:rPr>
                        <m:t>coefficient</m:t>
                      </m:r>
                      <m:r>
                        <m:rPr>
                          <m:nor/>
                        </m:rPr>
                        <a:rPr lang="en-US" sz="1600" b="0" i="0" smtClean="0">
                          <a:effectLst/>
                          <a:latin typeface="+mj-lt"/>
                          <a:cs typeface="Calibri" panose="020F0502020204030204" pitchFamily="34" charset="0"/>
                        </a:rPr>
                        <m:t>=</m:t>
                      </m:r>
                      <m:f>
                        <m:fPr>
                          <m:ctrlPr>
                            <a:rPr lang="en-GB" sz="1600" b="0" i="1">
                              <a:effectLst/>
                              <a:latin typeface="Cambria Math" panose="02040503050406030204" pitchFamily="18" charset="0"/>
                            </a:rPr>
                          </m:ctrlPr>
                        </m:fPr>
                        <m:num>
                          <m:r>
                            <m:rPr>
                              <m:nor/>
                            </m:rPr>
                            <a:rPr lang="es-ES" sz="1600" b="0" i="0" smtClean="0">
                              <a:effectLst/>
                              <a:latin typeface="Cambria Math" panose="02040503050406030204" pitchFamily="18" charset="0"/>
                            </a:rPr>
                            <m:t>1.50</m:t>
                          </m:r>
                        </m:num>
                        <m:den>
                          <m:r>
                            <m:rPr>
                              <m:nor/>
                            </m:rPr>
                            <a:rPr lang="es-ES" sz="1600" b="0" i="0" smtClean="0">
                              <a:effectLst/>
                              <a:latin typeface="+mj-lt"/>
                              <a:cs typeface="Calibri" panose="020F0502020204030204" pitchFamily="34" charset="0"/>
                            </a:rPr>
                            <m:t>Visi</m:t>
                          </m:r>
                          <m:r>
                            <m:rPr>
                              <m:sty m:val="p"/>
                            </m:rPr>
                            <a:rPr lang="es-ES" sz="1600" b="0" i="0" smtClean="0">
                              <a:effectLst/>
                              <a:latin typeface="Cambria Math" panose="02040503050406030204" pitchFamily="18" charset="0"/>
                              <a:cs typeface="Calibri" panose="020F0502020204030204" pitchFamily="34" charset="0"/>
                            </a:rPr>
                            <m:t>bility</m:t>
                          </m:r>
                        </m:den>
                      </m:f>
                    </m:oMath>
                  </m:oMathPara>
                </a14:m>
                <a:endParaRPr lang="en-GB" sz="1600" b="0" i="0" dirty="0">
                  <a:solidFill>
                    <a:srgbClr val="00000A"/>
                  </a:solidFill>
                  <a:effectLst/>
                  <a:latin typeface="+mj-lt"/>
                  <a:ea typeface="Droid Sans Fallback"/>
                  <a:cs typeface="Calibri" panose="020F0502020204030204" pitchFamily="34" charset="0"/>
                </a:endParaRPr>
              </a:p>
            </p:txBody>
          </p:sp>
        </mc:Choice>
        <mc:Fallback xmlns="">
          <p:sp>
            <p:nvSpPr>
              <p:cNvPr id="3" name="TextBox 2">
                <a:extLst>
                  <a:ext uri="{FF2B5EF4-FFF2-40B4-BE49-F238E27FC236}">
                    <a16:creationId xmlns:a16="http://schemas.microsoft.com/office/drawing/2014/main" id="{686D357D-5E9D-473F-B9CC-ACBDD2B674F2}"/>
                  </a:ext>
                </a:extLst>
              </p:cNvPr>
              <p:cNvSpPr txBox="1">
                <a:spLocks noRot="1" noChangeAspect="1" noMove="1" noResize="1" noEditPoints="1" noAdjustHandles="1" noChangeArrowheads="1" noChangeShapeType="1" noTextEdit="1"/>
              </p:cNvSpPr>
              <p:nvPr/>
            </p:nvSpPr>
            <p:spPr>
              <a:xfrm>
                <a:off x="6773826" y="1490089"/>
                <a:ext cx="3681523" cy="602216"/>
              </a:xfrm>
              <a:prstGeom prst="rect">
                <a:avLst/>
              </a:prstGeom>
              <a:blipFill>
                <a:blip r:embed="rId4"/>
                <a:stretch>
                  <a:fillRect/>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D079E9E3-6B92-4B62-B815-1F683007EC84}"/>
              </a:ext>
            </a:extLst>
          </p:cNvPr>
          <p:cNvSpPr txBox="1"/>
          <p:nvPr/>
        </p:nvSpPr>
        <p:spPr>
          <a:xfrm>
            <a:off x="1748895" y="1154225"/>
            <a:ext cx="3014491" cy="369332"/>
          </a:xfrm>
          <a:prstGeom prst="rect">
            <a:avLst/>
          </a:prstGeom>
          <a:noFill/>
        </p:spPr>
        <p:txBody>
          <a:bodyPr wrap="square" rtlCol="0">
            <a:spAutoFit/>
          </a:bodyPr>
          <a:lstStyle/>
          <a:p>
            <a:r>
              <a:rPr lang="es-ES" dirty="0" err="1"/>
              <a:t>Koschmieder</a:t>
            </a:r>
            <a:r>
              <a:rPr lang="es-ES" dirty="0"/>
              <a:t>- </a:t>
            </a:r>
            <a:r>
              <a:rPr lang="es-ES" dirty="0" err="1"/>
              <a:t>not</a:t>
            </a:r>
            <a:r>
              <a:rPr lang="es-ES" dirty="0"/>
              <a:t> </a:t>
            </a:r>
            <a:r>
              <a:rPr lang="es-ES" dirty="0" err="1"/>
              <a:t>calibrated</a:t>
            </a:r>
            <a:endParaRPr lang="en-GB"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9F8137D-2700-4289-87D5-276203709088}"/>
                  </a:ext>
                </a:extLst>
              </p:cNvPr>
              <p:cNvSpPr txBox="1"/>
              <p:nvPr/>
            </p:nvSpPr>
            <p:spPr>
              <a:xfrm>
                <a:off x="1376916" y="1300962"/>
                <a:ext cx="2033570" cy="288990"/>
              </a:xfrm>
              <a:prstGeom prst="rect">
                <a:avLst/>
              </a:prstGeom>
              <a:noFill/>
            </p:spPr>
            <p:txBody>
              <a:bodyPr wrap="none" lIns="0" tIns="0" rIns="0" bIns="0" rtlCol="0">
                <a:spAutoFit/>
              </a:bodyPr>
              <a:lstStyle/>
              <a:p>
                <a14:m>
                  <m:oMath xmlns:m="http://schemas.openxmlformats.org/officeDocument/2006/math">
                    <m:r>
                      <m:rPr>
                        <m:sty m:val="p"/>
                      </m:rPr>
                      <a:rPr lang="es-ES" b="0" i="0" smtClean="0">
                        <a:latin typeface="Cambria Math" panose="02040503050406030204" pitchFamily="18" charset="0"/>
                      </a:rPr>
                      <m:t>Y</m:t>
                    </m:r>
                    <m:r>
                      <a:rPr lang="es-ES" b="0" i="0" smtClean="0">
                        <a:latin typeface="Cambria Math" panose="02040503050406030204" pitchFamily="18" charset="0"/>
                      </a:rPr>
                      <m:t>=</m:t>
                    </m:r>
                    <m:r>
                      <m:rPr>
                        <m:sty m:val="p"/>
                      </m:rPr>
                      <a:rPr lang="es-ES" b="0" i="0" smtClean="0">
                        <a:latin typeface="Cambria Math" panose="02040503050406030204" pitchFamily="18" charset="0"/>
                      </a:rPr>
                      <m:t>a</m:t>
                    </m:r>
                    <m:r>
                      <a:rPr lang="es-ES" b="0" i="0" smtClean="0">
                        <a:latin typeface="Cambria Math" panose="02040503050406030204" pitchFamily="18" charset="0"/>
                      </a:rPr>
                      <m:t> ∙</m:t>
                    </m:r>
                    <m:sSup>
                      <m:sSupPr>
                        <m:ctrlPr>
                          <a:rPr lang="es-ES" b="0" i="1" smtClean="0">
                            <a:latin typeface="Cambria Math" panose="02040503050406030204" pitchFamily="18" charset="0"/>
                            <a:ea typeface="Cambria Math" panose="02040503050406030204" pitchFamily="18" charset="0"/>
                          </a:rPr>
                        </m:ctrlPr>
                      </m:sSupPr>
                      <m:e>
                        <m:r>
                          <m:rPr>
                            <m:sty m:val="p"/>
                          </m:rPr>
                          <a:rPr lang="es-ES" b="0" i="0" smtClean="0">
                            <a:latin typeface="Cambria Math" panose="02040503050406030204" pitchFamily="18" charset="0"/>
                            <a:ea typeface="Cambria Math" panose="02040503050406030204" pitchFamily="18" charset="0"/>
                          </a:rPr>
                          <m:t>Visibility</m:t>
                        </m:r>
                      </m:e>
                      <m:sup>
                        <m:r>
                          <m:rPr>
                            <m:sty m:val="p"/>
                          </m:rPr>
                          <a:rPr lang="es-ES" b="0" i="0" smtClean="0">
                            <a:latin typeface="Cambria Math" panose="02040503050406030204" pitchFamily="18" charset="0"/>
                            <a:ea typeface="Cambria Math" panose="02040503050406030204" pitchFamily="18" charset="0"/>
                          </a:rPr>
                          <m:t>b</m:t>
                        </m:r>
                      </m:sup>
                    </m:sSup>
                  </m:oMath>
                </a14:m>
                <a:r>
                  <a:rPr lang="en-GB" dirty="0"/>
                  <a:t>+ c</a:t>
                </a:r>
              </a:p>
            </p:txBody>
          </p:sp>
        </mc:Choice>
        <mc:Fallback xmlns="">
          <p:sp>
            <p:nvSpPr>
              <p:cNvPr id="5" name="TextBox 4">
                <a:extLst>
                  <a:ext uri="{FF2B5EF4-FFF2-40B4-BE49-F238E27FC236}">
                    <a16:creationId xmlns:a16="http://schemas.microsoft.com/office/drawing/2014/main" id="{79F8137D-2700-4289-87D5-276203709088}"/>
                  </a:ext>
                </a:extLst>
              </p:cNvPr>
              <p:cNvSpPr txBox="1">
                <a:spLocks noRot="1" noChangeAspect="1" noMove="1" noResize="1" noEditPoints="1" noAdjustHandles="1" noChangeArrowheads="1" noChangeShapeType="1" noTextEdit="1"/>
              </p:cNvSpPr>
              <p:nvPr/>
            </p:nvSpPr>
            <p:spPr>
              <a:xfrm>
                <a:off x="1376916" y="1300962"/>
                <a:ext cx="2033570" cy="288990"/>
              </a:xfrm>
              <a:prstGeom prst="rect">
                <a:avLst/>
              </a:prstGeom>
              <a:blipFill>
                <a:blip r:embed="rId5"/>
                <a:stretch>
                  <a:fillRect l="-4204" t="-22917" r="-6006" b="-47917"/>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F33D1947-F613-4C29-8FB4-B6D8B9993D99}"/>
              </a:ext>
            </a:extLst>
          </p:cNvPr>
          <p:cNvSpPr txBox="1"/>
          <p:nvPr/>
        </p:nvSpPr>
        <p:spPr>
          <a:xfrm>
            <a:off x="3561906" y="1238692"/>
            <a:ext cx="2402959" cy="369332"/>
          </a:xfrm>
          <a:prstGeom prst="rect">
            <a:avLst/>
          </a:prstGeom>
          <a:noFill/>
        </p:spPr>
        <p:txBody>
          <a:bodyPr wrap="square" rtlCol="0">
            <a:spAutoFit/>
          </a:bodyPr>
          <a:lstStyle/>
          <a:p>
            <a:r>
              <a:rPr lang="es-ES"/>
              <a:t>Y: Extinction coefficient  </a:t>
            </a:r>
            <a:endParaRPr lang="es-ES" dirty="0"/>
          </a:p>
        </p:txBody>
      </p:sp>
      <p:sp>
        <p:nvSpPr>
          <p:cNvPr id="7" name="TextBox 6">
            <a:extLst>
              <a:ext uri="{FF2B5EF4-FFF2-40B4-BE49-F238E27FC236}">
                <a16:creationId xmlns:a16="http://schemas.microsoft.com/office/drawing/2014/main" id="{7F7499C7-D7A1-4A42-B28D-112A1AF61E3F}"/>
              </a:ext>
            </a:extLst>
          </p:cNvPr>
          <p:cNvSpPr txBox="1"/>
          <p:nvPr/>
        </p:nvSpPr>
        <p:spPr>
          <a:xfrm>
            <a:off x="6411432" y="1228060"/>
            <a:ext cx="4603897" cy="369332"/>
          </a:xfrm>
          <a:prstGeom prst="rect">
            <a:avLst/>
          </a:prstGeom>
          <a:noFill/>
        </p:spPr>
        <p:txBody>
          <a:bodyPr wrap="square" rtlCol="0">
            <a:spAutoFit/>
          </a:bodyPr>
          <a:lstStyle/>
          <a:p>
            <a:r>
              <a:rPr lang="es-ES" dirty="0"/>
              <a:t>a = 1.50- 3.92 </a:t>
            </a:r>
            <a:r>
              <a:rPr lang="el-GR" dirty="0"/>
              <a:t> |</a:t>
            </a:r>
            <a:r>
              <a:rPr lang="es-ES" dirty="0"/>
              <a:t>  b= -1</a:t>
            </a:r>
            <a:r>
              <a:rPr lang="el-GR" dirty="0"/>
              <a:t> |</a:t>
            </a:r>
            <a:r>
              <a:rPr lang="es-ES" dirty="0"/>
              <a:t>  c=0	</a:t>
            </a:r>
            <a:r>
              <a:rPr lang="en-GB" dirty="0"/>
              <a:t>  </a:t>
            </a:r>
            <a:r>
              <a:rPr lang="es-ES" dirty="0"/>
              <a:t>(Li et al., 2016)</a:t>
            </a:r>
          </a:p>
        </p:txBody>
      </p:sp>
      <p:sp>
        <p:nvSpPr>
          <p:cNvPr id="12" name="Rectangle 11">
            <a:extLst>
              <a:ext uri="{FF2B5EF4-FFF2-40B4-BE49-F238E27FC236}">
                <a16:creationId xmlns:a16="http://schemas.microsoft.com/office/drawing/2014/main" id="{BFCFB61D-E2B1-437A-8607-C9DFE95FDDFA}"/>
              </a:ext>
            </a:extLst>
          </p:cNvPr>
          <p:cNvSpPr/>
          <p:nvPr/>
        </p:nvSpPr>
        <p:spPr>
          <a:xfrm>
            <a:off x="7666075" y="2955851"/>
            <a:ext cx="1031358" cy="8399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91BC3C3-7EB4-4ACE-95D0-D0A82986D571}"/>
              </a:ext>
            </a:extLst>
          </p:cNvPr>
          <p:cNvSpPr/>
          <p:nvPr/>
        </p:nvSpPr>
        <p:spPr>
          <a:xfrm>
            <a:off x="8700978" y="3809999"/>
            <a:ext cx="1031358" cy="8399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9C5A6EA-7F6F-4FAA-9A5D-F04ACE5F51DB}"/>
              </a:ext>
            </a:extLst>
          </p:cNvPr>
          <p:cNvSpPr/>
          <p:nvPr/>
        </p:nvSpPr>
        <p:spPr>
          <a:xfrm>
            <a:off x="2250189" y="2971774"/>
            <a:ext cx="1031358" cy="8399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82300D7-BC18-43C8-92D3-0DF5DE972903}"/>
              </a:ext>
            </a:extLst>
          </p:cNvPr>
          <p:cNvSpPr/>
          <p:nvPr/>
        </p:nvSpPr>
        <p:spPr>
          <a:xfrm>
            <a:off x="3285092" y="3825922"/>
            <a:ext cx="1031358" cy="8399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11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9" grpId="0"/>
      <p:bldP spid="33" grpId="0"/>
      <p:bldP spid="53" grpId="0"/>
      <p:bldP spid="18" grpId="0"/>
      <p:bldP spid="3" grpId="0"/>
      <p:bldP spid="4" grpId="0"/>
      <p:bldP spid="5" grpId="0"/>
      <p:bldP spid="6" grpId="0"/>
      <p:bldP spid="7" grpId="0"/>
      <p:bldP spid="12" grpId="0" animBg="1"/>
      <p:bldP spid="15" grpId="0" animBg="1"/>
      <p:bldP spid="2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D911-BF92-4E7F-B218-A518790730DA}"/>
              </a:ext>
            </a:extLst>
          </p:cNvPr>
          <p:cNvSpPr>
            <a:spLocks noGrp="1"/>
          </p:cNvSpPr>
          <p:nvPr>
            <p:ph type="title"/>
          </p:nvPr>
        </p:nvSpPr>
        <p:spPr/>
        <p:txBody>
          <a:bodyPr>
            <a:normAutofit/>
          </a:bodyPr>
          <a:lstStyle/>
          <a:p>
            <a:r>
              <a:rPr lang="es-ES" sz="3000" dirty="0" err="1">
                <a:latin typeface="Calibri" panose="020F0502020204030204" pitchFamily="34" charset="0"/>
                <a:cs typeface="Calibri" panose="020F0502020204030204" pitchFamily="34" charset="0"/>
              </a:rPr>
              <a:t>List</a:t>
            </a:r>
            <a:r>
              <a:rPr lang="es-ES" sz="3000" dirty="0">
                <a:latin typeface="Calibri" panose="020F0502020204030204" pitchFamily="34" charset="0"/>
                <a:cs typeface="Calibri" panose="020F0502020204030204" pitchFamily="34" charset="0"/>
              </a:rPr>
              <a:t> </a:t>
            </a:r>
            <a:r>
              <a:rPr lang="es-ES" sz="3000" dirty="0" err="1">
                <a:latin typeface="Calibri" panose="020F0502020204030204" pitchFamily="34" charset="0"/>
                <a:cs typeface="Calibri" panose="020F0502020204030204" pitchFamily="34" charset="0"/>
              </a:rPr>
              <a:t>of</a:t>
            </a:r>
            <a:r>
              <a:rPr lang="es-ES" sz="3000" dirty="0">
                <a:latin typeface="Calibri" panose="020F0502020204030204" pitchFamily="34" charset="0"/>
                <a:cs typeface="Calibri" panose="020F0502020204030204" pitchFamily="34" charset="0"/>
              </a:rPr>
              <a:t> </a:t>
            </a:r>
            <a:r>
              <a:rPr lang="es-ES" sz="3000" dirty="0" err="1">
                <a:latin typeface="Calibri" panose="020F0502020204030204" pitchFamily="34" charset="0"/>
                <a:cs typeface="Calibri" panose="020F0502020204030204" pitchFamily="34" charset="0"/>
              </a:rPr>
              <a:t>contents</a:t>
            </a:r>
            <a:endParaRPr lang="en-GB" sz="30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61A2739-BF07-4F19-B84D-90B08576B8D9}"/>
              </a:ext>
            </a:extLst>
          </p:cNvPr>
          <p:cNvSpPr>
            <a:spLocks noGrp="1"/>
          </p:cNvSpPr>
          <p:nvPr>
            <p:ph idx="1"/>
          </p:nvPr>
        </p:nvSpPr>
        <p:spPr>
          <a:xfrm>
            <a:off x="1214238" y="1845734"/>
            <a:ext cx="10058400" cy="3088216"/>
          </a:xfrm>
        </p:spPr>
        <p:txBody>
          <a:bodyPr/>
          <a:lstStyle/>
          <a:p>
            <a:pPr marL="457200" indent="-457200">
              <a:buFont typeface="+mj-lt"/>
              <a:buAutoNum type="arabicPeriod"/>
            </a:pPr>
            <a:r>
              <a:rPr lang="es-ES" dirty="0" err="1">
                <a:latin typeface="Calibri" panose="020F0502020204030204" pitchFamily="34" charset="0"/>
                <a:cs typeface="Calibri" panose="020F0502020204030204" pitchFamily="34" charset="0"/>
              </a:rPr>
              <a:t>Research</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problem</a:t>
            </a:r>
            <a:endParaRPr lang="es-ES" dirty="0">
              <a:latin typeface="Calibri" panose="020F0502020204030204" pitchFamily="34" charset="0"/>
              <a:cs typeface="Calibri" panose="020F0502020204030204" pitchFamily="34" charset="0"/>
            </a:endParaRPr>
          </a:p>
          <a:p>
            <a:pPr marL="457200" indent="-457200">
              <a:buFont typeface="+mj-lt"/>
              <a:buAutoNum type="arabicPeriod"/>
            </a:pPr>
            <a:r>
              <a:rPr lang="es-ES" dirty="0" err="1">
                <a:latin typeface="Calibri" panose="020F0502020204030204" pitchFamily="34" charset="0"/>
                <a:cs typeface="Calibri" panose="020F0502020204030204" pitchFamily="34" charset="0"/>
              </a:rPr>
              <a:t>Methodology</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tools</a:t>
            </a:r>
            <a:endParaRPr lang="es-ES" dirty="0">
              <a:latin typeface="Calibri" panose="020F0502020204030204" pitchFamily="34" charset="0"/>
              <a:cs typeface="Calibri" panose="020F0502020204030204" pitchFamily="34" charset="0"/>
            </a:endParaRPr>
          </a:p>
          <a:p>
            <a:pPr marL="457200" indent="-457200">
              <a:buFont typeface="+mj-lt"/>
              <a:buAutoNum type="arabicPeriod"/>
            </a:pPr>
            <a:r>
              <a:rPr lang="es-ES" dirty="0" err="1">
                <a:latin typeface="Calibri" panose="020F0502020204030204" pitchFamily="34" charset="0"/>
                <a:cs typeface="Calibri" panose="020F0502020204030204" pitchFamily="34" charset="0"/>
              </a:rPr>
              <a:t>Visibility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diagnostics</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evaluation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results</a:t>
            </a:r>
            <a:endParaRPr lang="es-ES" dirty="0">
              <a:latin typeface="Calibri" panose="020F0502020204030204" pitchFamily="34" charset="0"/>
              <a:cs typeface="Calibri" panose="020F0502020204030204" pitchFamily="34" charset="0"/>
            </a:endParaRPr>
          </a:p>
          <a:p>
            <a:pPr marL="457200" indent="-457200">
              <a:buFont typeface="+mj-lt"/>
              <a:buAutoNum type="arabicPeriod"/>
            </a:pPr>
            <a:r>
              <a:rPr lang="es-ES" dirty="0" err="1">
                <a:latin typeface="Calibri" panose="020F0502020204030204" pitchFamily="34" charset="0"/>
                <a:cs typeface="Calibri" panose="020F0502020204030204" pitchFamily="34" charset="0"/>
              </a:rPr>
              <a:t>Impact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Assessment</a:t>
            </a:r>
            <a:endParaRPr lang="es-ES" dirty="0">
              <a:latin typeface="Calibri" panose="020F0502020204030204" pitchFamily="34" charset="0"/>
              <a:cs typeface="Calibri" panose="020F0502020204030204" pitchFamily="34" charset="0"/>
            </a:endParaRPr>
          </a:p>
          <a:p>
            <a:pPr marL="457200" indent="-457200">
              <a:buFont typeface="+mj-lt"/>
              <a:buAutoNum type="arabicPeriod"/>
            </a:pPr>
            <a:r>
              <a:rPr lang="es-ES" dirty="0" err="1">
                <a:latin typeface="Calibri" panose="020F0502020204030204" pitchFamily="34" charset="0"/>
                <a:cs typeface="Calibri" panose="020F0502020204030204" pitchFamily="34" charset="0"/>
              </a:rPr>
              <a:t>Dust-visibility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forecast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product</a:t>
            </a:r>
            <a:endParaRPr lang="es-ES" dirty="0">
              <a:latin typeface="Calibri" panose="020F0502020204030204" pitchFamily="34" charset="0"/>
              <a:cs typeface="Calibri" panose="020F0502020204030204" pitchFamily="34" charset="0"/>
            </a:endParaRPr>
          </a:p>
          <a:p>
            <a:pPr marL="457200" indent="-457200">
              <a:buFont typeface="+mj-lt"/>
              <a:buAutoNum type="arabicPeriod"/>
            </a:pPr>
            <a:r>
              <a:rPr lang="es-ES" dirty="0" err="1">
                <a:latin typeface="Calibri" panose="020F0502020204030204" pitchFamily="34" charset="0"/>
                <a:cs typeface="Calibri" panose="020F0502020204030204" pitchFamily="34" charset="0"/>
              </a:rPr>
              <a:t>Conclusions</a:t>
            </a:r>
            <a:endParaRPr lang="es-ES" dirty="0">
              <a:latin typeface="Calibri" panose="020F0502020204030204" pitchFamily="34" charset="0"/>
              <a:cs typeface="Calibri" panose="020F0502020204030204" pitchFamily="34" charset="0"/>
            </a:endParaRPr>
          </a:p>
          <a:p>
            <a:pPr marL="457200" indent="-457200">
              <a:buFont typeface="+mj-lt"/>
              <a:buAutoNum type="arabicPeriod"/>
            </a:pPr>
            <a:endParaRPr lang="en-GB" dirty="0">
              <a:latin typeface="Calibri" panose="020F0502020204030204" pitchFamily="34" charset="0"/>
              <a:cs typeface="Calibri" panose="020F0502020204030204" pitchFamily="34" charset="0"/>
            </a:endParaRPr>
          </a:p>
        </p:txBody>
      </p:sp>
      <p:sp>
        <p:nvSpPr>
          <p:cNvPr id="8" name="Date Placeholder 7">
            <a:extLst>
              <a:ext uri="{FF2B5EF4-FFF2-40B4-BE49-F238E27FC236}">
                <a16:creationId xmlns:a16="http://schemas.microsoft.com/office/drawing/2014/main" id="{C431AEDB-4225-4233-B652-8D13ACA5D251}"/>
              </a:ext>
            </a:extLst>
          </p:cNvPr>
          <p:cNvSpPr>
            <a:spLocks noGrp="1"/>
          </p:cNvSpPr>
          <p:nvPr>
            <p:ph type="dt" sz="half" idx="10"/>
          </p:nvPr>
        </p:nvSpPr>
        <p:spPr/>
        <p:txBody>
          <a:bodyPr/>
          <a:lstStyle/>
          <a:p>
            <a:r>
              <a:rPr lang="en-US" dirty="0">
                <a:latin typeface="Calibri" panose="020F0502020204030204" pitchFamily="34" charset="0"/>
                <a:cs typeface="Calibri" panose="020F0502020204030204" pitchFamily="34" charset="0"/>
              </a:rPr>
              <a:t>21/10/2020</a:t>
            </a:r>
            <a:endParaRPr lang="en-GB" dirty="0">
              <a:latin typeface="Calibri" panose="020F0502020204030204" pitchFamily="34" charset="0"/>
              <a:cs typeface="Calibri" panose="020F0502020204030204" pitchFamily="34" charset="0"/>
            </a:endParaRPr>
          </a:p>
        </p:txBody>
      </p:sp>
      <p:sp>
        <p:nvSpPr>
          <p:cNvPr id="9" name="Footer Placeholder 8">
            <a:extLst>
              <a:ext uri="{FF2B5EF4-FFF2-40B4-BE49-F238E27FC236}">
                <a16:creationId xmlns:a16="http://schemas.microsoft.com/office/drawing/2014/main" id="{5385FFD8-3CB7-475F-B521-E8D81BCCD50D}"/>
              </a:ext>
            </a:extLst>
          </p:cNvPr>
          <p:cNvSpPr>
            <a:spLocks noGrp="1"/>
          </p:cNvSpPr>
          <p:nvPr>
            <p:ph type="ftr" sz="quarter" idx="11"/>
          </p:nvPr>
        </p:nvSpPr>
        <p:spPr>
          <a:xfrm>
            <a:off x="3686184" y="6459785"/>
            <a:ext cx="5381615" cy="398215"/>
          </a:xfrm>
        </p:spPr>
        <p:txBody>
          <a:bodyPr/>
          <a:lstStyle/>
          <a:p>
            <a:r>
              <a:rPr lang="es-ES" dirty="0">
                <a:latin typeface="Calibri" panose="020F0502020204030204" pitchFamily="34" charset="0"/>
                <a:cs typeface="Calibri" panose="020F0502020204030204" pitchFamily="34" charset="0"/>
              </a:rPr>
              <a:t>IMPACT ASSESSMENT OF SAND AND DUST STORMS ON KEY SOCIO-ECONOMIC SECTORS: AVIATION</a:t>
            </a:r>
            <a:endParaRPr lang="en-GB" dirty="0">
              <a:latin typeface="Calibri" panose="020F0502020204030204" pitchFamily="34" charset="0"/>
              <a:cs typeface="Calibri" panose="020F0502020204030204" pitchFamily="34" charset="0"/>
            </a:endParaRPr>
          </a:p>
        </p:txBody>
      </p:sp>
      <p:sp>
        <p:nvSpPr>
          <p:cNvPr id="10" name="Slide Number Placeholder 9">
            <a:extLst>
              <a:ext uri="{FF2B5EF4-FFF2-40B4-BE49-F238E27FC236}">
                <a16:creationId xmlns:a16="http://schemas.microsoft.com/office/drawing/2014/main" id="{BE4217F3-2640-40BF-9916-A29B6DCE87B7}"/>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2</a:t>
            </a:fld>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372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4011-137A-48DB-A9AD-4D533F617E68}"/>
              </a:ext>
            </a:extLst>
          </p:cNvPr>
          <p:cNvSpPr>
            <a:spLocks noGrp="1"/>
          </p:cNvSpPr>
          <p:nvPr>
            <p:ph type="title"/>
          </p:nvPr>
        </p:nvSpPr>
        <p:spPr>
          <a:xfrm>
            <a:off x="1097280" y="3343274"/>
            <a:ext cx="10058400" cy="981837"/>
          </a:xfrm>
        </p:spPr>
        <p:txBody>
          <a:bodyPr>
            <a:normAutofit/>
          </a:bodyPr>
          <a:lstStyle/>
          <a:p>
            <a:pPr algn="ctr"/>
            <a:r>
              <a:rPr lang="es-ES" sz="4800" dirty="0" err="1"/>
              <a:t>Impact</a:t>
            </a:r>
            <a:r>
              <a:rPr lang="es-ES" sz="4800" dirty="0"/>
              <a:t> </a:t>
            </a:r>
            <a:r>
              <a:rPr lang="es-ES" sz="4800" dirty="0" err="1"/>
              <a:t>Assessment</a:t>
            </a:r>
            <a:r>
              <a:rPr lang="es-ES" sz="4800" dirty="0"/>
              <a:t> </a:t>
            </a:r>
            <a:r>
              <a:rPr lang="es-ES" sz="4800" dirty="0" err="1"/>
              <a:t>for</a:t>
            </a:r>
            <a:r>
              <a:rPr lang="es-ES" sz="4800" dirty="0"/>
              <a:t> </a:t>
            </a:r>
            <a:r>
              <a:rPr lang="es-ES" sz="4800" dirty="0" err="1"/>
              <a:t>aviation</a:t>
            </a:r>
            <a:endParaRPr lang="en-GB" sz="4800" dirty="0"/>
          </a:p>
        </p:txBody>
      </p:sp>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t>21/10/2020</a:t>
            </a:r>
            <a:endParaRPr lang="en-GB"/>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t>20</a:t>
            </a:fld>
            <a:endParaRPr lang="en-GB"/>
          </a:p>
        </p:txBody>
      </p:sp>
    </p:spTree>
    <p:extLst>
      <p:ext uri="{BB962C8B-B14F-4D97-AF65-F5344CB8AC3E}">
        <p14:creationId xmlns:p14="http://schemas.microsoft.com/office/powerpoint/2010/main" val="223505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B9B755-EB6D-4237-9B5A-8BA8CD2A3268}"/>
              </a:ext>
            </a:extLst>
          </p:cNvPr>
          <p:cNvSpPr txBox="1"/>
          <p:nvPr/>
        </p:nvSpPr>
        <p:spPr>
          <a:xfrm>
            <a:off x="3700131" y="4805916"/>
            <a:ext cx="4040372" cy="307777"/>
          </a:xfrm>
          <a:prstGeom prst="rect">
            <a:avLst/>
          </a:prstGeom>
          <a:noFill/>
        </p:spPr>
        <p:txBody>
          <a:bodyPr wrap="square" rtlCol="0">
            <a:spAutoFit/>
          </a:bodyPr>
          <a:lstStyle/>
          <a:p>
            <a:r>
              <a:rPr lang="en-GB" sz="1400" dirty="0"/>
              <a:t>Source: Commission Regulation (EU) No 748/2012</a:t>
            </a:r>
          </a:p>
        </p:txBody>
      </p:sp>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t>21/10/2020</a:t>
            </a:r>
            <a:endParaRPr lang="en-GB"/>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t>21</a:t>
            </a:fld>
            <a:endParaRPr lang="en-GB"/>
          </a:p>
        </p:txBody>
      </p:sp>
      <p:sp>
        <p:nvSpPr>
          <p:cNvPr id="21" name="Title 1">
            <a:extLst>
              <a:ext uri="{FF2B5EF4-FFF2-40B4-BE49-F238E27FC236}">
                <a16:creationId xmlns:a16="http://schemas.microsoft.com/office/drawing/2014/main" id="{965BB424-764D-4D73-93F2-642D95214C5C}"/>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Aviation thresholds and airport classification</a:t>
            </a:r>
          </a:p>
        </p:txBody>
      </p:sp>
      <p:cxnSp>
        <p:nvCxnSpPr>
          <p:cNvPr id="23" name="Straight Connector 22">
            <a:extLst>
              <a:ext uri="{FF2B5EF4-FFF2-40B4-BE49-F238E27FC236}">
                <a16:creationId xmlns:a16="http://schemas.microsoft.com/office/drawing/2014/main" id="{DE4188D5-A5C2-4E0E-94FE-31B80DCF40A6}"/>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EE9DF1C7-5DC7-4740-9CA1-7FF6A9E64F75}"/>
              </a:ext>
            </a:extLst>
          </p:cNvPr>
          <p:cNvGraphicFramePr>
            <a:graphicFrameLocks noGrp="1"/>
          </p:cNvGraphicFramePr>
          <p:nvPr>
            <p:extLst>
              <p:ext uri="{D42A27DB-BD31-4B8C-83A1-F6EECF244321}">
                <p14:modId xmlns:p14="http://schemas.microsoft.com/office/powerpoint/2010/main" val="2803099989"/>
              </p:ext>
            </p:extLst>
          </p:nvPr>
        </p:nvGraphicFramePr>
        <p:xfrm>
          <a:off x="2412110" y="1505629"/>
          <a:ext cx="6168365" cy="3268390"/>
        </p:xfrm>
        <a:graphic>
          <a:graphicData uri="http://schemas.openxmlformats.org/drawingml/2006/table">
            <a:tbl>
              <a:tblPr firstRow="1" firstCol="1" bandRow="1">
                <a:tableStyleId>{5C22544A-7EE6-4342-B048-85BDC9FD1C3A}</a:tableStyleId>
              </a:tblPr>
              <a:tblGrid>
                <a:gridCol w="2312588">
                  <a:extLst>
                    <a:ext uri="{9D8B030D-6E8A-4147-A177-3AD203B41FA5}">
                      <a16:colId xmlns:a16="http://schemas.microsoft.com/office/drawing/2014/main" val="2563820324"/>
                    </a:ext>
                  </a:extLst>
                </a:gridCol>
                <a:gridCol w="2093962">
                  <a:extLst>
                    <a:ext uri="{9D8B030D-6E8A-4147-A177-3AD203B41FA5}">
                      <a16:colId xmlns:a16="http://schemas.microsoft.com/office/drawing/2014/main" val="36126832"/>
                    </a:ext>
                  </a:extLst>
                </a:gridCol>
                <a:gridCol w="1761815">
                  <a:extLst>
                    <a:ext uri="{9D8B030D-6E8A-4147-A177-3AD203B41FA5}">
                      <a16:colId xmlns:a16="http://schemas.microsoft.com/office/drawing/2014/main" val="3902760462"/>
                    </a:ext>
                  </a:extLst>
                </a:gridCol>
              </a:tblGrid>
              <a:tr h="894086">
                <a:tc>
                  <a:txBody>
                    <a:bodyPr/>
                    <a:lstStyle/>
                    <a:p>
                      <a:pPr algn="ctr"/>
                      <a:r>
                        <a:rPr lang="en-US" sz="1600" dirty="0">
                          <a:effectLst/>
                        </a:rPr>
                        <a:t> </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DE8158"/>
                    </a:solidFill>
                  </a:tcPr>
                </a:tc>
                <a:tc>
                  <a:txBody>
                    <a:bodyPr/>
                    <a:lstStyle/>
                    <a:p>
                      <a:pPr algn="ctr"/>
                      <a:r>
                        <a:rPr lang="en-US" sz="1600" dirty="0">
                          <a:effectLst/>
                        </a:rPr>
                        <a:t>Flight rules</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DE8158"/>
                    </a:solidFill>
                  </a:tcPr>
                </a:tc>
                <a:tc>
                  <a:txBody>
                    <a:bodyPr/>
                    <a:lstStyle/>
                    <a:p>
                      <a:pPr algn="ctr"/>
                      <a:r>
                        <a:rPr lang="en-US" sz="1600">
                          <a:effectLst/>
                        </a:rPr>
                        <a:t>Visibility (m)</a:t>
                      </a:r>
                      <a:endParaRPr lang="en-GB" sz="1600">
                        <a:solidFill>
                          <a:srgbClr val="00000A"/>
                        </a:solidFill>
                        <a:effectLst/>
                        <a:latin typeface="LM Roman 10" panose="00000500000000000000" pitchFamily="50" charset="0"/>
                        <a:ea typeface="Droid Sans Fallback"/>
                        <a:cs typeface="FreeSans"/>
                      </a:endParaRPr>
                    </a:p>
                  </a:txBody>
                  <a:tcPr marL="81280" marR="68580" marT="0" marB="0" anchor="ctr">
                    <a:solidFill>
                      <a:srgbClr val="DE8158"/>
                    </a:solidFill>
                  </a:tcPr>
                </a:tc>
                <a:extLst>
                  <a:ext uri="{0D108BD9-81ED-4DB2-BD59-A6C34878D82A}">
                    <a16:rowId xmlns:a16="http://schemas.microsoft.com/office/drawing/2014/main" val="1251321284"/>
                  </a:ext>
                </a:extLst>
              </a:tr>
              <a:tr h="592749">
                <a:tc rowSpan="3">
                  <a:txBody>
                    <a:bodyPr/>
                    <a:lstStyle/>
                    <a:p>
                      <a:pPr algn="ctr"/>
                      <a:r>
                        <a:rPr lang="en-US" sz="1600">
                          <a:effectLst/>
                        </a:rPr>
                        <a:t>Approach and landing</a:t>
                      </a:r>
                      <a:endParaRPr lang="en-GB" sz="1600">
                        <a:solidFill>
                          <a:srgbClr val="00000A"/>
                        </a:solidFill>
                        <a:effectLst/>
                        <a:latin typeface="LM Roman 10" panose="00000500000000000000" pitchFamily="50" charset="0"/>
                        <a:ea typeface="Droid Sans Fallback"/>
                        <a:cs typeface="FreeSans"/>
                      </a:endParaRPr>
                    </a:p>
                  </a:txBody>
                  <a:tcPr marL="81280" marR="68580" marT="0" marB="0" anchor="ctr">
                    <a:solidFill>
                      <a:srgbClr val="DE8158"/>
                    </a:solidFill>
                  </a:tcPr>
                </a:tc>
                <a:tc>
                  <a:txBody>
                    <a:bodyPr/>
                    <a:lstStyle/>
                    <a:p>
                      <a:pPr algn="ctr"/>
                      <a:r>
                        <a:rPr lang="en-US" sz="1600" dirty="0">
                          <a:effectLst/>
                        </a:rPr>
                        <a:t>Visual references</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F5D9CC"/>
                    </a:solidFill>
                  </a:tcPr>
                </a:tc>
                <a:tc>
                  <a:txBody>
                    <a:bodyPr/>
                    <a:lstStyle/>
                    <a:p>
                      <a:pPr algn="ctr"/>
                      <a:r>
                        <a:rPr lang="en-US" sz="1600" dirty="0">
                          <a:effectLst/>
                        </a:rPr>
                        <a:t>&gt;5000</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F5D9CC"/>
                    </a:solidFill>
                  </a:tcPr>
                </a:tc>
                <a:extLst>
                  <a:ext uri="{0D108BD9-81ED-4DB2-BD59-A6C34878D82A}">
                    <a16:rowId xmlns:a16="http://schemas.microsoft.com/office/drawing/2014/main" val="717859759"/>
                  </a:ext>
                </a:extLst>
              </a:tr>
              <a:tr h="592749">
                <a:tc vMerge="1">
                  <a:txBody>
                    <a:bodyPr/>
                    <a:lstStyle/>
                    <a:p>
                      <a:endParaRPr lang="en-GB"/>
                    </a:p>
                  </a:txBody>
                  <a:tcPr/>
                </a:tc>
                <a:tc>
                  <a:txBody>
                    <a:bodyPr/>
                    <a:lstStyle/>
                    <a:p>
                      <a:pPr algn="ctr"/>
                      <a:r>
                        <a:rPr lang="en-US" sz="1600" dirty="0">
                          <a:effectLst/>
                        </a:rPr>
                        <a:t>Navigation instruments</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F5D9CC"/>
                    </a:solidFill>
                  </a:tcPr>
                </a:tc>
                <a:tc>
                  <a:txBody>
                    <a:bodyPr/>
                    <a:lstStyle/>
                    <a:p>
                      <a:pPr algn="ctr"/>
                      <a:r>
                        <a:rPr lang="en-US" sz="1600">
                          <a:effectLst/>
                        </a:rPr>
                        <a:t>&gt;800</a:t>
                      </a:r>
                      <a:endParaRPr lang="en-GB" sz="1600">
                        <a:solidFill>
                          <a:srgbClr val="00000A"/>
                        </a:solidFill>
                        <a:effectLst/>
                        <a:latin typeface="LM Roman 10" panose="00000500000000000000" pitchFamily="50" charset="0"/>
                        <a:ea typeface="Droid Sans Fallback"/>
                        <a:cs typeface="FreeSans"/>
                      </a:endParaRPr>
                    </a:p>
                  </a:txBody>
                  <a:tcPr marL="81280" marR="68580" marT="0" marB="0" anchor="ctr">
                    <a:solidFill>
                      <a:srgbClr val="F5D9CC"/>
                    </a:solidFill>
                  </a:tcPr>
                </a:tc>
                <a:extLst>
                  <a:ext uri="{0D108BD9-81ED-4DB2-BD59-A6C34878D82A}">
                    <a16:rowId xmlns:a16="http://schemas.microsoft.com/office/drawing/2014/main" val="2810877041"/>
                  </a:ext>
                </a:extLst>
              </a:tr>
              <a:tr h="592749">
                <a:tc vMerge="1">
                  <a:txBody>
                    <a:bodyPr/>
                    <a:lstStyle/>
                    <a:p>
                      <a:endParaRPr lang="en-GB"/>
                    </a:p>
                  </a:txBody>
                  <a:tcPr/>
                </a:tc>
                <a:tc>
                  <a:txBody>
                    <a:bodyPr/>
                    <a:lstStyle/>
                    <a:p>
                      <a:pPr algn="ctr"/>
                      <a:r>
                        <a:rPr lang="en-US" sz="1600" dirty="0">
                          <a:effectLst/>
                        </a:rPr>
                        <a:t>Low visibility protocols</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F5D9CC"/>
                    </a:solidFill>
                  </a:tcPr>
                </a:tc>
                <a:tc>
                  <a:txBody>
                    <a:bodyPr/>
                    <a:lstStyle/>
                    <a:p>
                      <a:pPr algn="ctr"/>
                      <a:r>
                        <a:rPr lang="en-US" sz="1600">
                          <a:effectLst/>
                        </a:rPr>
                        <a:t>&lt;550</a:t>
                      </a:r>
                      <a:endParaRPr lang="en-GB" sz="1600">
                        <a:solidFill>
                          <a:srgbClr val="00000A"/>
                        </a:solidFill>
                        <a:effectLst/>
                        <a:latin typeface="LM Roman 10" panose="00000500000000000000" pitchFamily="50" charset="0"/>
                        <a:ea typeface="Droid Sans Fallback"/>
                        <a:cs typeface="FreeSans"/>
                      </a:endParaRPr>
                    </a:p>
                  </a:txBody>
                  <a:tcPr marL="81280" marR="68580" marT="0" marB="0" anchor="ctr">
                    <a:solidFill>
                      <a:srgbClr val="F5D9CC"/>
                    </a:solidFill>
                  </a:tcPr>
                </a:tc>
                <a:extLst>
                  <a:ext uri="{0D108BD9-81ED-4DB2-BD59-A6C34878D82A}">
                    <a16:rowId xmlns:a16="http://schemas.microsoft.com/office/drawing/2014/main" val="172098592"/>
                  </a:ext>
                </a:extLst>
              </a:tr>
              <a:tr h="596057">
                <a:tc>
                  <a:txBody>
                    <a:bodyPr/>
                    <a:lstStyle/>
                    <a:p>
                      <a:pPr algn="ctr"/>
                      <a:r>
                        <a:rPr lang="en-US" sz="1600" dirty="0">
                          <a:effectLst/>
                        </a:rPr>
                        <a:t>Flow reduction</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DE8158"/>
                    </a:solidFill>
                  </a:tcPr>
                </a:tc>
                <a:tc>
                  <a:txBody>
                    <a:bodyPr/>
                    <a:lstStyle/>
                    <a:p>
                      <a:pPr algn="ctr"/>
                      <a:r>
                        <a:rPr lang="en-US" sz="1600" dirty="0">
                          <a:effectLst/>
                        </a:rPr>
                        <a:t> -</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FAEDE7"/>
                    </a:solidFill>
                  </a:tcPr>
                </a:tc>
                <a:tc>
                  <a:txBody>
                    <a:bodyPr/>
                    <a:lstStyle/>
                    <a:p>
                      <a:pPr algn="ctr"/>
                      <a:r>
                        <a:rPr lang="en-US" sz="1600" dirty="0">
                          <a:effectLst/>
                        </a:rPr>
                        <a:t>&lt;1000</a:t>
                      </a:r>
                      <a:endParaRPr lang="en-GB" sz="1600" dirty="0">
                        <a:solidFill>
                          <a:srgbClr val="00000A"/>
                        </a:solidFill>
                        <a:effectLst/>
                        <a:latin typeface="LM Roman 10" panose="00000500000000000000" pitchFamily="50" charset="0"/>
                        <a:ea typeface="Droid Sans Fallback"/>
                        <a:cs typeface="FreeSans"/>
                      </a:endParaRPr>
                    </a:p>
                  </a:txBody>
                  <a:tcPr marL="81280" marR="68580" marT="0" marB="0" anchor="ctr">
                    <a:solidFill>
                      <a:srgbClr val="FAEDE7"/>
                    </a:solidFill>
                  </a:tcPr>
                </a:tc>
                <a:extLst>
                  <a:ext uri="{0D108BD9-81ED-4DB2-BD59-A6C34878D82A}">
                    <a16:rowId xmlns:a16="http://schemas.microsoft.com/office/drawing/2014/main" val="150977820"/>
                  </a:ext>
                </a:extLst>
              </a:tr>
            </a:tbl>
          </a:graphicData>
        </a:graphic>
      </p:graphicFrame>
      <p:pic>
        <p:nvPicPr>
          <p:cNvPr id="3" name="Picture 2" descr="A close up of a beach&#10;&#10;Description automatically generated">
            <a:extLst>
              <a:ext uri="{FF2B5EF4-FFF2-40B4-BE49-F238E27FC236}">
                <a16:creationId xmlns:a16="http://schemas.microsoft.com/office/drawing/2014/main" id="{6CD68428-E307-4136-BE10-BAF6F83E9D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50678" y="1313293"/>
            <a:ext cx="8367653" cy="4016813"/>
          </a:xfrm>
          <a:prstGeom prst="rect">
            <a:avLst/>
          </a:prstGeom>
        </p:spPr>
      </p:pic>
      <p:sp>
        <p:nvSpPr>
          <p:cNvPr id="7" name="TextBox 6">
            <a:extLst>
              <a:ext uri="{FF2B5EF4-FFF2-40B4-BE49-F238E27FC236}">
                <a16:creationId xmlns:a16="http://schemas.microsoft.com/office/drawing/2014/main" id="{EFBFAD29-8AFC-436A-BD75-D5A5AAE56C52}"/>
              </a:ext>
            </a:extLst>
          </p:cNvPr>
          <p:cNvSpPr txBox="1"/>
          <p:nvPr/>
        </p:nvSpPr>
        <p:spPr>
          <a:xfrm>
            <a:off x="9473627" y="1346695"/>
            <a:ext cx="2515120" cy="1477328"/>
          </a:xfrm>
          <a:prstGeom prst="rect">
            <a:avLst/>
          </a:prstGeom>
          <a:noFill/>
        </p:spPr>
        <p:txBody>
          <a:bodyPr wrap="square">
            <a:spAutoFit/>
          </a:bodyPr>
          <a:lstStyle/>
          <a:p>
            <a:r>
              <a:rPr lang="en-GB" dirty="0">
                <a:solidFill>
                  <a:srgbClr val="00000A"/>
                </a:solidFill>
                <a:latin typeface="+mj-lt"/>
              </a:rPr>
              <a:t>Operations under low visibility (&lt;800m)</a:t>
            </a:r>
            <a:endParaRPr lang="en-GB" dirty="0">
              <a:latin typeface="+mj-lt"/>
            </a:endParaRPr>
          </a:p>
          <a:p>
            <a:endParaRPr lang="en-GB" sz="1800" dirty="0">
              <a:solidFill>
                <a:srgbClr val="00000A"/>
              </a:solidFill>
              <a:effectLst/>
              <a:latin typeface="+mj-lt"/>
              <a:ea typeface="Calibri" panose="020F0502020204030204" pitchFamily="34" charset="0"/>
            </a:endParaRPr>
          </a:p>
          <a:p>
            <a:r>
              <a:rPr lang="en-GB" sz="1800" dirty="0">
                <a:solidFill>
                  <a:srgbClr val="00000A"/>
                </a:solidFill>
                <a:effectLst/>
                <a:latin typeface="+mj-lt"/>
                <a:ea typeface="Calibri" panose="020F0502020204030204" pitchFamily="34" charset="0"/>
              </a:rPr>
              <a:t>Green, yellow: yes</a:t>
            </a:r>
            <a:endParaRPr lang="en-GB" dirty="0">
              <a:solidFill>
                <a:srgbClr val="00000A"/>
              </a:solidFill>
              <a:latin typeface="+mj-lt"/>
              <a:ea typeface="Calibri" panose="020F0502020204030204" pitchFamily="34" charset="0"/>
            </a:endParaRPr>
          </a:p>
          <a:p>
            <a:r>
              <a:rPr lang="en-GB" sz="1800" dirty="0">
                <a:solidFill>
                  <a:srgbClr val="00000A"/>
                </a:solidFill>
                <a:effectLst/>
                <a:latin typeface="+mj-lt"/>
                <a:ea typeface="Calibri" panose="020F0502020204030204" pitchFamily="34" charset="0"/>
              </a:rPr>
              <a:t>magenta, red: no </a:t>
            </a:r>
          </a:p>
        </p:txBody>
      </p:sp>
      <p:sp>
        <p:nvSpPr>
          <p:cNvPr id="8" name="TextBox 7">
            <a:extLst>
              <a:ext uri="{FF2B5EF4-FFF2-40B4-BE49-F238E27FC236}">
                <a16:creationId xmlns:a16="http://schemas.microsoft.com/office/drawing/2014/main" id="{669B26B1-FC3F-4CF4-ACC0-F077DE75776F}"/>
              </a:ext>
            </a:extLst>
          </p:cNvPr>
          <p:cNvSpPr txBox="1"/>
          <p:nvPr/>
        </p:nvSpPr>
        <p:spPr>
          <a:xfrm>
            <a:off x="9442078" y="3053964"/>
            <a:ext cx="2764116" cy="646331"/>
          </a:xfrm>
          <a:prstGeom prst="rect">
            <a:avLst/>
          </a:prstGeom>
          <a:noFill/>
        </p:spPr>
        <p:txBody>
          <a:bodyPr wrap="square" rtlCol="0">
            <a:spAutoFit/>
          </a:bodyPr>
          <a:lstStyle/>
          <a:p>
            <a:r>
              <a:rPr lang="es-ES" dirty="0" err="1"/>
              <a:t>Number</a:t>
            </a:r>
            <a:r>
              <a:rPr lang="es-ES" dirty="0"/>
              <a:t> </a:t>
            </a:r>
            <a:r>
              <a:rPr lang="es-ES" dirty="0" err="1"/>
              <a:t>or</a:t>
            </a:r>
            <a:r>
              <a:rPr lang="es-ES" dirty="0"/>
              <a:t> </a:t>
            </a:r>
            <a:r>
              <a:rPr lang="es-ES" dirty="0" err="1"/>
              <a:t>airports</a:t>
            </a:r>
            <a:r>
              <a:rPr lang="es-ES" dirty="0"/>
              <a:t> in </a:t>
            </a:r>
            <a:r>
              <a:rPr lang="es-ES" dirty="0" err="1"/>
              <a:t>the</a:t>
            </a:r>
            <a:r>
              <a:rPr lang="es-ES" dirty="0"/>
              <a:t> </a:t>
            </a:r>
            <a:r>
              <a:rPr lang="es-ES" dirty="0" err="1"/>
              <a:t>studied</a:t>
            </a:r>
            <a:r>
              <a:rPr lang="es-ES" dirty="0"/>
              <a:t> </a:t>
            </a:r>
            <a:r>
              <a:rPr lang="es-ES" dirty="0" err="1"/>
              <a:t>domain</a:t>
            </a:r>
            <a:r>
              <a:rPr lang="es-ES" dirty="0"/>
              <a:t>= 2248</a:t>
            </a:r>
            <a:endParaRPr lang="en-GB" dirty="0"/>
          </a:p>
        </p:txBody>
      </p:sp>
      <p:sp>
        <p:nvSpPr>
          <p:cNvPr id="9" name="Rectangle 8">
            <a:extLst>
              <a:ext uri="{FF2B5EF4-FFF2-40B4-BE49-F238E27FC236}">
                <a16:creationId xmlns:a16="http://schemas.microsoft.com/office/drawing/2014/main" id="{3EC8B09D-613B-46BA-B903-1706432A09DE}"/>
              </a:ext>
            </a:extLst>
          </p:cNvPr>
          <p:cNvSpPr/>
          <p:nvPr/>
        </p:nvSpPr>
        <p:spPr>
          <a:xfrm>
            <a:off x="4559011" y="1712137"/>
            <a:ext cx="2095500" cy="1484331"/>
          </a:xfrm>
          <a:prstGeom prst="rect">
            <a:avLst/>
          </a:prstGeom>
          <a:noFill/>
          <a:ln w="28575">
            <a:solidFill>
              <a:srgbClr val="6195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8981F5B-2541-441F-977C-FDD311787F45}"/>
              </a:ext>
            </a:extLst>
          </p:cNvPr>
          <p:cNvSpPr txBox="1"/>
          <p:nvPr/>
        </p:nvSpPr>
        <p:spPr>
          <a:xfrm>
            <a:off x="3624993" y="5445303"/>
            <a:ext cx="4808306" cy="261610"/>
          </a:xfrm>
          <a:prstGeom prst="rect">
            <a:avLst/>
          </a:prstGeom>
          <a:noFill/>
        </p:spPr>
        <p:txBody>
          <a:bodyPr wrap="square" rtlCol="0">
            <a:spAutoFit/>
          </a:bodyPr>
          <a:lstStyle/>
          <a:p>
            <a:r>
              <a:rPr lang="es-ES" sz="1100" dirty="0" err="1"/>
              <a:t>Source</a:t>
            </a:r>
            <a:r>
              <a:rPr lang="es-ES" sz="1100" dirty="0"/>
              <a:t>: </a:t>
            </a:r>
            <a:r>
              <a:rPr lang="fr-FR" sz="1100" dirty="0" err="1"/>
              <a:t>Votsis</a:t>
            </a:r>
            <a:r>
              <a:rPr lang="fr-FR" sz="1100" dirty="0"/>
              <a:t> et al., 2020, </a:t>
            </a:r>
            <a:r>
              <a:rPr lang="fr-FR" sz="1100" dirty="0" err="1"/>
              <a:t>DustClim</a:t>
            </a:r>
            <a:r>
              <a:rPr lang="fr-FR" sz="1100" dirty="0"/>
              <a:t> </a:t>
            </a:r>
            <a:r>
              <a:rPr lang="fr-FR" sz="1100" dirty="0" err="1"/>
              <a:t>Technical</a:t>
            </a:r>
            <a:r>
              <a:rPr lang="fr-FR" sz="1100" dirty="0"/>
              <a:t> Report</a:t>
            </a:r>
            <a:endParaRPr lang="en-GB" sz="1100" dirty="0"/>
          </a:p>
        </p:txBody>
      </p:sp>
    </p:spTree>
    <p:extLst>
      <p:ext uri="{BB962C8B-B14F-4D97-AF65-F5344CB8AC3E}">
        <p14:creationId xmlns:p14="http://schemas.microsoft.com/office/powerpoint/2010/main" val="372430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t>21/10/2020</a:t>
            </a:r>
            <a:endParaRPr lang="en-GB"/>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t>22</a:t>
            </a:fld>
            <a:endParaRPr lang="en-GB"/>
          </a:p>
        </p:txBody>
      </p:sp>
      <p:sp>
        <p:nvSpPr>
          <p:cNvPr id="26" name="Title 1">
            <a:extLst>
              <a:ext uri="{FF2B5EF4-FFF2-40B4-BE49-F238E27FC236}">
                <a16:creationId xmlns:a16="http://schemas.microsoft.com/office/drawing/2014/main" id="{7430BA85-754D-4289-9D60-F0F01C796A05}"/>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Number of days with exceedance of aviation-related thresholds - 2018</a:t>
            </a:r>
          </a:p>
        </p:txBody>
      </p:sp>
      <p:cxnSp>
        <p:nvCxnSpPr>
          <p:cNvPr id="27" name="Straight Connector 26">
            <a:extLst>
              <a:ext uri="{FF2B5EF4-FFF2-40B4-BE49-F238E27FC236}">
                <a16:creationId xmlns:a16="http://schemas.microsoft.com/office/drawing/2014/main" id="{4E4356A6-4C27-4E32-93CF-8C1A8CD4CE23}"/>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723B011-1589-4204-BA9B-62E72317C27A}"/>
              </a:ext>
            </a:extLst>
          </p:cNvPr>
          <p:cNvGrpSpPr/>
          <p:nvPr/>
        </p:nvGrpSpPr>
        <p:grpSpPr>
          <a:xfrm>
            <a:off x="583153" y="1110265"/>
            <a:ext cx="5149660" cy="2526802"/>
            <a:chOff x="358229" y="1110265"/>
            <a:chExt cx="5149660" cy="2526802"/>
          </a:xfrm>
        </p:grpSpPr>
        <p:sp>
          <p:nvSpPr>
            <p:cNvPr id="15" name="TextBox 14">
              <a:extLst>
                <a:ext uri="{FF2B5EF4-FFF2-40B4-BE49-F238E27FC236}">
                  <a16:creationId xmlns:a16="http://schemas.microsoft.com/office/drawing/2014/main" id="{9ADF4387-B8B3-4340-A497-7A32CF180C51}"/>
                </a:ext>
              </a:extLst>
            </p:cNvPr>
            <p:cNvSpPr txBox="1"/>
            <p:nvPr/>
          </p:nvSpPr>
          <p:spPr>
            <a:xfrm>
              <a:off x="358229" y="2173611"/>
              <a:ext cx="1277545" cy="400110"/>
            </a:xfrm>
            <a:prstGeom prst="rect">
              <a:avLst/>
            </a:prstGeom>
            <a:noFill/>
          </p:spPr>
          <p:txBody>
            <a:bodyPr wrap="square" rtlCol="0">
              <a:spAutoFit/>
            </a:bodyPr>
            <a:lstStyle/>
            <a:p>
              <a:r>
                <a:rPr lang="es-ES" sz="2000" b="1" dirty="0">
                  <a:solidFill>
                    <a:srgbClr val="6195C3"/>
                  </a:solidFill>
                </a:rPr>
                <a:t>V&gt;5000m</a:t>
              </a:r>
              <a:endParaRPr lang="en-GB" sz="2000" b="1" dirty="0">
                <a:solidFill>
                  <a:srgbClr val="6195C3"/>
                </a:solidFill>
              </a:endParaRPr>
            </a:p>
          </p:txBody>
        </p:sp>
        <p:grpSp>
          <p:nvGrpSpPr>
            <p:cNvPr id="50" name="Group 49">
              <a:extLst>
                <a:ext uri="{FF2B5EF4-FFF2-40B4-BE49-F238E27FC236}">
                  <a16:creationId xmlns:a16="http://schemas.microsoft.com/office/drawing/2014/main" id="{30CCB3BC-9770-462D-9A66-7757AD9E67B1}"/>
                </a:ext>
              </a:extLst>
            </p:cNvPr>
            <p:cNvGrpSpPr/>
            <p:nvPr/>
          </p:nvGrpSpPr>
          <p:grpSpPr>
            <a:xfrm>
              <a:off x="4674704" y="1110265"/>
              <a:ext cx="667475" cy="2526802"/>
              <a:chOff x="5602357" y="1126434"/>
              <a:chExt cx="579783" cy="2498036"/>
            </a:xfrm>
          </p:grpSpPr>
          <p:sp>
            <p:nvSpPr>
              <p:cNvPr id="42" name="Rectangle 41">
                <a:extLst>
                  <a:ext uri="{FF2B5EF4-FFF2-40B4-BE49-F238E27FC236}">
                    <a16:creationId xmlns:a16="http://schemas.microsoft.com/office/drawing/2014/main" id="{54906C60-3B19-45E9-BF06-A65BA59E5006}"/>
                  </a:ext>
                </a:extLst>
              </p:cNvPr>
              <p:cNvSpPr/>
              <p:nvPr/>
            </p:nvSpPr>
            <p:spPr>
              <a:xfrm>
                <a:off x="5612296" y="2232991"/>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90</a:t>
                </a:r>
              </a:p>
            </p:txBody>
          </p:sp>
          <p:grpSp>
            <p:nvGrpSpPr>
              <p:cNvPr id="49" name="Group 48">
                <a:extLst>
                  <a:ext uri="{FF2B5EF4-FFF2-40B4-BE49-F238E27FC236}">
                    <a16:creationId xmlns:a16="http://schemas.microsoft.com/office/drawing/2014/main" id="{EE4B28B6-C393-4F3C-8F1B-D283CAEF20E0}"/>
                  </a:ext>
                </a:extLst>
              </p:cNvPr>
              <p:cNvGrpSpPr/>
              <p:nvPr/>
            </p:nvGrpSpPr>
            <p:grpSpPr>
              <a:xfrm>
                <a:off x="5602357" y="1126434"/>
                <a:ext cx="569844" cy="2498036"/>
                <a:chOff x="5602357" y="1126434"/>
                <a:chExt cx="569844" cy="2498036"/>
              </a:xfrm>
            </p:grpSpPr>
            <p:sp>
              <p:nvSpPr>
                <p:cNvPr id="36" name="Rectangle 35">
                  <a:extLst>
                    <a:ext uri="{FF2B5EF4-FFF2-40B4-BE49-F238E27FC236}">
                      <a16:creationId xmlns:a16="http://schemas.microsoft.com/office/drawing/2014/main" id="{88069E89-F34D-4E04-A346-B23D7B40CFFC}"/>
                    </a:ext>
                  </a:extLst>
                </p:cNvPr>
                <p:cNvSpPr/>
                <p:nvPr/>
              </p:nvSpPr>
              <p:spPr>
                <a:xfrm>
                  <a:off x="5602357" y="112643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365</a:t>
                  </a:r>
                  <a:endParaRPr lang="en-GB" sz="1400" dirty="0">
                    <a:solidFill>
                      <a:sysClr val="windowText" lastClr="000000"/>
                    </a:solidFill>
                  </a:endParaRPr>
                </a:p>
              </p:txBody>
            </p:sp>
            <p:sp>
              <p:nvSpPr>
                <p:cNvPr id="38" name="Rectangle 37">
                  <a:extLst>
                    <a:ext uri="{FF2B5EF4-FFF2-40B4-BE49-F238E27FC236}">
                      <a16:creationId xmlns:a16="http://schemas.microsoft.com/office/drawing/2014/main" id="{70DD6900-EC05-4A47-8EFE-F56473CE0C39}"/>
                    </a:ext>
                  </a:extLst>
                </p:cNvPr>
                <p:cNvSpPr/>
                <p:nvPr/>
              </p:nvSpPr>
              <p:spPr>
                <a:xfrm>
                  <a:off x="5602357" y="1490869"/>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270</a:t>
                  </a:r>
                  <a:endParaRPr lang="en-GB" sz="1400" dirty="0">
                    <a:solidFill>
                      <a:sysClr val="windowText" lastClr="000000"/>
                    </a:solidFill>
                  </a:endParaRPr>
                </a:p>
              </p:txBody>
            </p:sp>
            <p:sp>
              <p:nvSpPr>
                <p:cNvPr id="40" name="Rectangle 39">
                  <a:extLst>
                    <a:ext uri="{FF2B5EF4-FFF2-40B4-BE49-F238E27FC236}">
                      <a16:creationId xmlns:a16="http://schemas.microsoft.com/office/drawing/2014/main" id="{C9C8AFE2-754E-4A19-BD4F-66C4A6509123}"/>
                    </a:ext>
                  </a:extLst>
                </p:cNvPr>
                <p:cNvSpPr/>
                <p:nvPr/>
              </p:nvSpPr>
              <p:spPr>
                <a:xfrm>
                  <a:off x="5602357" y="1868556"/>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180</a:t>
                  </a:r>
                </a:p>
              </p:txBody>
            </p:sp>
            <p:sp>
              <p:nvSpPr>
                <p:cNvPr id="44" name="Rectangle 43">
                  <a:extLst>
                    <a:ext uri="{FF2B5EF4-FFF2-40B4-BE49-F238E27FC236}">
                      <a16:creationId xmlns:a16="http://schemas.microsoft.com/office/drawing/2014/main" id="{B653724A-C6D5-4DF7-842B-19377676A708}"/>
                    </a:ext>
                  </a:extLst>
                </p:cNvPr>
                <p:cNvSpPr/>
                <p:nvPr/>
              </p:nvSpPr>
              <p:spPr>
                <a:xfrm>
                  <a:off x="5602357" y="2610678"/>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60</a:t>
                  </a:r>
                </a:p>
              </p:txBody>
            </p:sp>
            <p:sp>
              <p:nvSpPr>
                <p:cNvPr id="46" name="Rectangle 45">
                  <a:extLst>
                    <a:ext uri="{FF2B5EF4-FFF2-40B4-BE49-F238E27FC236}">
                      <a16:creationId xmlns:a16="http://schemas.microsoft.com/office/drawing/2014/main" id="{CFEEFC73-D6C3-4946-BE85-777A57AB4D17}"/>
                    </a:ext>
                  </a:extLst>
                </p:cNvPr>
                <p:cNvSpPr/>
                <p:nvPr/>
              </p:nvSpPr>
              <p:spPr>
                <a:xfrm>
                  <a:off x="5602357" y="2988365"/>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30</a:t>
                  </a:r>
                </a:p>
              </p:txBody>
            </p:sp>
            <p:sp>
              <p:nvSpPr>
                <p:cNvPr id="48" name="Rectangle 47">
                  <a:extLst>
                    <a:ext uri="{FF2B5EF4-FFF2-40B4-BE49-F238E27FC236}">
                      <a16:creationId xmlns:a16="http://schemas.microsoft.com/office/drawing/2014/main" id="{077E721B-D3B4-4B38-BA5F-AA4B3646EB8A}"/>
                    </a:ext>
                  </a:extLst>
                </p:cNvPr>
                <p:cNvSpPr/>
                <p:nvPr/>
              </p:nvSpPr>
              <p:spPr>
                <a:xfrm>
                  <a:off x="5602357" y="334617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0</a:t>
                  </a:r>
                </a:p>
              </p:txBody>
            </p:sp>
          </p:grpSp>
        </p:grpSp>
        <p:pic>
          <p:nvPicPr>
            <p:cNvPr id="70" name="Picture 69" descr="Map&#10;&#10;Description automatically generated">
              <a:extLst>
                <a:ext uri="{FF2B5EF4-FFF2-40B4-BE49-F238E27FC236}">
                  <a16:creationId xmlns:a16="http://schemas.microsoft.com/office/drawing/2014/main" id="{A031F2AB-2A26-4249-9BEE-C8BE9409ACFC}"/>
                </a:ext>
              </a:extLst>
            </p:cNvPr>
            <p:cNvPicPr>
              <a:picLocks noChangeAspect="1"/>
            </p:cNvPicPr>
            <p:nvPr/>
          </p:nvPicPr>
          <p:blipFill rotWithShape="1">
            <a:blip r:embed="rId3">
              <a:extLst>
                <a:ext uri="{28A0092B-C50C-407E-A947-70E740481C1C}">
                  <a14:useLocalDpi xmlns:a14="http://schemas.microsoft.com/office/drawing/2010/main" val="0"/>
                </a:ext>
              </a:extLst>
            </a:blip>
            <a:srcRect l="7984" t="7827" r="7222" b="7904"/>
            <a:stretch/>
          </p:blipFill>
          <p:spPr>
            <a:xfrm>
              <a:off x="1497493" y="1111437"/>
              <a:ext cx="3352801" cy="2520000"/>
            </a:xfrm>
            <a:prstGeom prst="rect">
              <a:avLst/>
            </a:prstGeom>
          </p:spPr>
        </p:pic>
        <p:sp>
          <p:nvSpPr>
            <p:cNvPr id="72" name="TextBox 71">
              <a:extLst>
                <a:ext uri="{FF2B5EF4-FFF2-40B4-BE49-F238E27FC236}">
                  <a16:creationId xmlns:a16="http://schemas.microsoft.com/office/drawing/2014/main" id="{4B5377D8-6FEF-4916-AAA7-234619291290}"/>
                </a:ext>
              </a:extLst>
            </p:cNvPr>
            <p:cNvSpPr txBox="1"/>
            <p:nvPr/>
          </p:nvSpPr>
          <p:spPr>
            <a:xfrm rot="5400000">
              <a:off x="4617874" y="2312543"/>
              <a:ext cx="1472254" cy="307777"/>
            </a:xfrm>
            <a:prstGeom prst="rect">
              <a:avLst/>
            </a:prstGeom>
            <a:noFill/>
          </p:spPr>
          <p:txBody>
            <a:bodyPr vert="horz" wrap="square" rtlCol="0">
              <a:spAutoFit/>
            </a:bodyPr>
            <a:lstStyle/>
            <a:p>
              <a:r>
                <a:rPr lang="es-ES" sz="1400" dirty="0" err="1"/>
                <a:t>Number</a:t>
              </a:r>
              <a:r>
                <a:rPr lang="es-ES" sz="1400" dirty="0"/>
                <a:t> </a:t>
              </a:r>
              <a:r>
                <a:rPr lang="es-ES" sz="1400" dirty="0" err="1"/>
                <a:t>of</a:t>
              </a:r>
              <a:r>
                <a:rPr lang="es-ES" sz="1400" dirty="0"/>
                <a:t> </a:t>
              </a:r>
              <a:r>
                <a:rPr lang="es-ES" sz="1400" dirty="0" err="1"/>
                <a:t>days</a:t>
              </a:r>
              <a:endParaRPr lang="en-GB" sz="1400" dirty="0"/>
            </a:p>
          </p:txBody>
        </p:sp>
      </p:grpSp>
      <p:grpSp>
        <p:nvGrpSpPr>
          <p:cNvPr id="109" name="Group 108">
            <a:extLst>
              <a:ext uri="{FF2B5EF4-FFF2-40B4-BE49-F238E27FC236}">
                <a16:creationId xmlns:a16="http://schemas.microsoft.com/office/drawing/2014/main" id="{9D6499BF-2968-4BC7-B771-853D9CA39D47}"/>
              </a:ext>
            </a:extLst>
          </p:cNvPr>
          <p:cNvGrpSpPr/>
          <p:nvPr/>
        </p:nvGrpSpPr>
        <p:grpSpPr>
          <a:xfrm>
            <a:off x="6188372" y="1090387"/>
            <a:ext cx="5335410" cy="2572984"/>
            <a:chOff x="5745019" y="1090387"/>
            <a:chExt cx="5335410" cy="2572984"/>
          </a:xfrm>
        </p:grpSpPr>
        <p:pic>
          <p:nvPicPr>
            <p:cNvPr id="11" name="Picture 10" descr="Diagram, map&#10;&#10;Description automatically generated">
              <a:extLst>
                <a:ext uri="{FF2B5EF4-FFF2-40B4-BE49-F238E27FC236}">
                  <a16:creationId xmlns:a16="http://schemas.microsoft.com/office/drawing/2014/main" id="{4388C48F-CF69-42BD-B9DE-649803E4D7B5}"/>
                </a:ext>
              </a:extLst>
            </p:cNvPr>
            <p:cNvPicPr>
              <a:picLocks noChangeAspect="1"/>
            </p:cNvPicPr>
            <p:nvPr/>
          </p:nvPicPr>
          <p:blipFill rotWithShape="1">
            <a:blip r:embed="rId4">
              <a:extLst>
                <a:ext uri="{28A0092B-C50C-407E-A947-70E740481C1C}">
                  <a14:useLocalDpi xmlns:a14="http://schemas.microsoft.com/office/drawing/2010/main" val="0"/>
                </a:ext>
              </a:extLst>
            </a:blip>
            <a:srcRect l="8184" t="7828" r="7337" b="7325"/>
            <a:stretch/>
          </p:blipFill>
          <p:spPr>
            <a:xfrm>
              <a:off x="6891131" y="1143371"/>
              <a:ext cx="3419061" cy="2520000"/>
            </a:xfrm>
            <a:prstGeom prst="rect">
              <a:avLst/>
            </a:prstGeom>
          </p:spPr>
        </p:pic>
        <p:sp>
          <p:nvSpPr>
            <p:cNvPr id="18" name="TextBox 17">
              <a:extLst>
                <a:ext uri="{FF2B5EF4-FFF2-40B4-BE49-F238E27FC236}">
                  <a16:creationId xmlns:a16="http://schemas.microsoft.com/office/drawing/2014/main" id="{D69DBCC3-4BDC-4CB0-BB14-40A39FC118E8}"/>
                </a:ext>
              </a:extLst>
            </p:cNvPr>
            <p:cNvSpPr txBox="1"/>
            <p:nvPr/>
          </p:nvSpPr>
          <p:spPr>
            <a:xfrm>
              <a:off x="5745019" y="2203316"/>
              <a:ext cx="1211884" cy="400110"/>
            </a:xfrm>
            <a:prstGeom prst="rect">
              <a:avLst/>
            </a:prstGeom>
            <a:noFill/>
          </p:spPr>
          <p:txBody>
            <a:bodyPr wrap="square" rtlCol="0">
              <a:spAutoFit/>
            </a:bodyPr>
            <a:lstStyle/>
            <a:p>
              <a:r>
                <a:rPr lang="es-ES" sz="2000" b="1" dirty="0">
                  <a:solidFill>
                    <a:srgbClr val="6195C3"/>
                  </a:solidFill>
                </a:rPr>
                <a:t>V&gt;1000m</a:t>
              </a:r>
              <a:endParaRPr lang="en-GB" sz="2000" b="1" dirty="0">
                <a:solidFill>
                  <a:srgbClr val="6195C3"/>
                </a:solidFill>
              </a:endParaRPr>
            </a:p>
          </p:txBody>
        </p:sp>
        <p:grpSp>
          <p:nvGrpSpPr>
            <p:cNvPr id="73" name="Group 72">
              <a:extLst>
                <a:ext uri="{FF2B5EF4-FFF2-40B4-BE49-F238E27FC236}">
                  <a16:creationId xmlns:a16="http://schemas.microsoft.com/office/drawing/2014/main" id="{350DF752-6AF7-4CB5-9C60-35BF6942F1F8}"/>
                </a:ext>
              </a:extLst>
            </p:cNvPr>
            <p:cNvGrpSpPr/>
            <p:nvPr/>
          </p:nvGrpSpPr>
          <p:grpSpPr>
            <a:xfrm>
              <a:off x="10247245" y="1090387"/>
              <a:ext cx="667475" cy="2526802"/>
              <a:chOff x="5602357" y="1126434"/>
              <a:chExt cx="579783" cy="2498036"/>
            </a:xfrm>
          </p:grpSpPr>
          <p:sp>
            <p:nvSpPr>
              <p:cNvPr id="74" name="Rectangle 73">
                <a:extLst>
                  <a:ext uri="{FF2B5EF4-FFF2-40B4-BE49-F238E27FC236}">
                    <a16:creationId xmlns:a16="http://schemas.microsoft.com/office/drawing/2014/main" id="{9659B6B0-1DCC-44D9-80FC-31A1DAA4A7F8}"/>
                  </a:ext>
                </a:extLst>
              </p:cNvPr>
              <p:cNvSpPr/>
              <p:nvPr/>
            </p:nvSpPr>
            <p:spPr>
              <a:xfrm>
                <a:off x="5612296" y="2232991"/>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90</a:t>
                </a:r>
              </a:p>
            </p:txBody>
          </p:sp>
          <p:grpSp>
            <p:nvGrpSpPr>
              <p:cNvPr id="75" name="Group 74">
                <a:extLst>
                  <a:ext uri="{FF2B5EF4-FFF2-40B4-BE49-F238E27FC236}">
                    <a16:creationId xmlns:a16="http://schemas.microsoft.com/office/drawing/2014/main" id="{50115010-F9BC-4204-B11C-18A5123962D2}"/>
                  </a:ext>
                </a:extLst>
              </p:cNvPr>
              <p:cNvGrpSpPr/>
              <p:nvPr/>
            </p:nvGrpSpPr>
            <p:grpSpPr>
              <a:xfrm>
                <a:off x="5602357" y="1126434"/>
                <a:ext cx="569844" cy="2498036"/>
                <a:chOff x="5602357" y="1126434"/>
                <a:chExt cx="569844" cy="2498036"/>
              </a:xfrm>
            </p:grpSpPr>
            <p:sp>
              <p:nvSpPr>
                <p:cNvPr id="76" name="Rectangle 75">
                  <a:extLst>
                    <a:ext uri="{FF2B5EF4-FFF2-40B4-BE49-F238E27FC236}">
                      <a16:creationId xmlns:a16="http://schemas.microsoft.com/office/drawing/2014/main" id="{B49A30FA-8534-4B19-B266-3800614A70EE}"/>
                    </a:ext>
                  </a:extLst>
                </p:cNvPr>
                <p:cNvSpPr/>
                <p:nvPr/>
              </p:nvSpPr>
              <p:spPr>
                <a:xfrm>
                  <a:off x="5602357" y="112643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365</a:t>
                  </a:r>
                  <a:endParaRPr lang="en-GB" sz="1400" dirty="0">
                    <a:solidFill>
                      <a:sysClr val="windowText" lastClr="000000"/>
                    </a:solidFill>
                  </a:endParaRPr>
                </a:p>
              </p:txBody>
            </p:sp>
            <p:sp>
              <p:nvSpPr>
                <p:cNvPr id="77" name="Rectangle 76">
                  <a:extLst>
                    <a:ext uri="{FF2B5EF4-FFF2-40B4-BE49-F238E27FC236}">
                      <a16:creationId xmlns:a16="http://schemas.microsoft.com/office/drawing/2014/main" id="{D89E096E-E676-41B8-B59C-AAE0B1949E76}"/>
                    </a:ext>
                  </a:extLst>
                </p:cNvPr>
                <p:cNvSpPr/>
                <p:nvPr/>
              </p:nvSpPr>
              <p:spPr>
                <a:xfrm>
                  <a:off x="5602357" y="1490869"/>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270</a:t>
                  </a:r>
                  <a:endParaRPr lang="en-GB" sz="1400" dirty="0">
                    <a:solidFill>
                      <a:sysClr val="windowText" lastClr="000000"/>
                    </a:solidFill>
                  </a:endParaRPr>
                </a:p>
              </p:txBody>
            </p:sp>
            <p:sp>
              <p:nvSpPr>
                <p:cNvPr id="78" name="Rectangle 77">
                  <a:extLst>
                    <a:ext uri="{FF2B5EF4-FFF2-40B4-BE49-F238E27FC236}">
                      <a16:creationId xmlns:a16="http://schemas.microsoft.com/office/drawing/2014/main" id="{9F5ECF54-FF8B-40BE-91BE-98BF4BBC928A}"/>
                    </a:ext>
                  </a:extLst>
                </p:cNvPr>
                <p:cNvSpPr/>
                <p:nvPr/>
              </p:nvSpPr>
              <p:spPr>
                <a:xfrm>
                  <a:off x="5602357" y="1868556"/>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180</a:t>
                  </a:r>
                </a:p>
              </p:txBody>
            </p:sp>
            <p:sp>
              <p:nvSpPr>
                <p:cNvPr id="79" name="Rectangle 78">
                  <a:extLst>
                    <a:ext uri="{FF2B5EF4-FFF2-40B4-BE49-F238E27FC236}">
                      <a16:creationId xmlns:a16="http://schemas.microsoft.com/office/drawing/2014/main" id="{4E1B3446-1C5D-4B35-98F0-C1DE6873D4DD}"/>
                    </a:ext>
                  </a:extLst>
                </p:cNvPr>
                <p:cNvSpPr/>
                <p:nvPr/>
              </p:nvSpPr>
              <p:spPr>
                <a:xfrm>
                  <a:off x="5602357" y="2610678"/>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60</a:t>
                  </a:r>
                </a:p>
              </p:txBody>
            </p:sp>
            <p:sp>
              <p:nvSpPr>
                <p:cNvPr id="80" name="Rectangle 79">
                  <a:extLst>
                    <a:ext uri="{FF2B5EF4-FFF2-40B4-BE49-F238E27FC236}">
                      <a16:creationId xmlns:a16="http://schemas.microsoft.com/office/drawing/2014/main" id="{5265632C-998C-4AA1-9522-75D28B292F34}"/>
                    </a:ext>
                  </a:extLst>
                </p:cNvPr>
                <p:cNvSpPr/>
                <p:nvPr/>
              </p:nvSpPr>
              <p:spPr>
                <a:xfrm>
                  <a:off x="5602357" y="2988365"/>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30</a:t>
                  </a:r>
                </a:p>
              </p:txBody>
            </p:sp>
            <p:sp>
              <p:nvSpPr>
                <p:cNvPr id="81" name="Rectangle 80">
                  <a:extLst>
                    <a:ext uri="{FF2B5EF4-FFF2-40B4-BE49-F238E27FC236}">
                      <a16:creationId xmlns:a16="http://schemas.microsoft.com/office/drawing/2014/main" id="{BE27E041-D026-41A9-9992-BE297964E534}"/>
                    </a:ext>
                  </a:extLst>
                </p:cNvPr>
                <p:cNvSpPr/>
                <p:nvPr/>
              </p:nvSpPr>
              <p:spPr>
                <a:xfrm>
                  <a:off x="5602357" y="334617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0</a:t>
                  </a:r>
                </a:p>
              </p:txBody>
            </p:sp>
          </p:grpSp>
        </p:grpSp>
        <p:sp>
          <p:nvSpPr>
            <p:cNvPr id="102" name="TextBox 101">
              <a:extLst>
                <a:ext uri="{FF2B5EF4-FFF2-40B4-BE49-F238E27FC236}">
                  <a16:creationId xmlns:a16="http://schemas.microsoft.com/office/drawing/2014/main" id="{46946112-6261-4760-8223-4E6C37595735}"/>
                </a:ext>
              </a:extLst>
            </p:cNvPr>
            <p:cNvSpPr txBox="1"/>
            <p:nvPr/>
          </p:nvSpPr>
          <p:spPr>
            <a:xfrm rot="5400000">
              <a:off x="10190414" y="2199900"/>
              <a:ext cx="1472254" cy="307777"/>
            </a:xfrm>
            <a:prstGeom prst="rect">
              <a:avLst/>
            </a:prstGeom>
            <a:noFill/>
          </p:spPr>
          <p:txBody>
            <a:bodyPr vert="horz" wrap="square" rtlCol="0">
              <a:spAutoFit/>
            </a:bodyPr>
            <a:lstStyle/>
            <a:p>
              <a:r>
                <a:rPr lang="es-ES" sz="1400" dirty="0" err="1"/>
                <a:t>Number</a:t>
              </a:r>
              <a:r>
                <a:rPr lang="es-ES" sz="1400" dirty="0"/>
                <a:t> </a:t>
              </a:r>
              <a:r>
                <a:rPr lang="es-ES" sz="1400" dirty="0" err="1"/>
                <a:t>of</a:t>
              </a:r>
              <a:r>
                <a:rPr lang="es-ES" sz="1400" dirty="0"/>
                <a:t> </a:t>
              </a:r>
              <a:r>
                <a:rPr lang="es-ES" sz="1400" dirty="0" err="1"/>
                <a:t>days</a:t>
              </a:r>
              <a:endParaRPr lang="en-GB" sz="1400" dirty="0"/>
            </a:p>
          </p:txBody>
        </p:sp>
      </p:grpSp>
      <p:grpSp>
        <p:nvGrpSpPr>
          <p:cNvPr id="110" name="Group 109">
            <a:extLst>
              <a:ext uri="{FF2B5EF4-FFF2-40B4-BE49-F238E27FC236}">
                <a16:creationId xmlns:a16="http://schemas.microsoft.com/office/drawing/2014/main" id="{0C3DBACA-0325-4C40-A7A1-C27A73760AD1}"/>
              </a:ext>
            </a:extLst>
          </p:cNvPr>
          <p:cNvGrpSpPr/>
          <p:nvPr/>
        </p:nvGrpSpPr>
        <p:grpSpPr>
          <a:xfrm>
            <a:off x="6287009" y="3775125"/>
            <a:ext cx="5209212" cy="2556000"/>
            <a:chOff x="5805784" y="3775125"/>
            <a:chExt cx="5209212" cy="2556000"/>
          </a:xfrm>
        </p:grpSpPr>
        <p:pic>
          <p:nvPicPr>
            <p:cNvPr id="10" name="Picture 9" descr="Diagram, map&#10;&#10;Description automatically generated">
              <a:extLst>
                <a:ext uri="{FF2B5EF4-FFF2-40B4-BE49-F238E27FC236}">
                  <a16:creationId xmlns:a16="http://schemas.microsoft.com/office/drawing/2014/main" id="{91198CC8-8A24-44EC-B842-E2752E6E4B65}"/>
                </a:ext>
              </a:extLst>
            </p:cNvPr>
            <p:cNvPicPr>
              <a:picLocks noChangeAspect="1"/>
            </p:cNvPicPr>
            <p:nvPr/>
          </p:nvPicPr>
          <p:blipFill rotWithShape="1">
            <a:blip r:embed="rId5">
              <a:extLst>
                <a:ext uri="{28A0092B-C50C-407E-A947-70E740481C1C}">
                  <a14:useLocalDpi xmlns:a14="http://schemas.microsoft.com/office/drawing/2010/main" val="0"/>
                </a:ext>
              </a:extLst>
            </a:blip>
            <a:srcRect l="8584" t="7828" r="7219" b="6745"/>
            <a:stretch/>
          </p:blipFill>
          <p:spPr>
            <a:xfrm>
              <a:off x="6881600" y="3775125"/>
              <a:ext cx="3385638" cy="2556000"/>
            </a:xfrm>
            <a:prstGeom prst="rect">
              <a:avLst/>
            </a:prstGeom>
          </p:spPr>
        </p:pic>
        <p:sp>
          <p:nvSpPr>
            <p:cNvPr id="25" name="TextBox 24">
              <a:extLst>
                <a:ext uri="{FF2B5EF4-FFF2-40B4-BE49-F238E27FC236}">
                  <a16:creationId xmlns:a16="http://schemas.microsoft.com/office/drawing/2014/main" id="{91A0ABD0-16E0-4F35-8CCE-5F2B2FA89CA4}"/>
                </a:ext>
              </a:extLst>
            </p:cNvPr>
            <p:cNvSpPr txBox="1"/>
            <p:nvPr/>
          </p:nvSpPr>
          <p:spPr>
            <a:xfrm>
              <a:off x="5805784" y="4853070"/>
              <a:ext cx="1120463" cy="400110"/>
            </a:xfrm>
            <a:prstGeom prst="rect">
              <a:avLst/>
            </a:prstGeom>
            <a:noFill/>
          </p:spPr>
          <p:txBody>
            <a:bodyPr wrap="square" rtlCol="0">
              <a:spAutoFit/>
            </a:bodyPr>
            <a:lstStyle/>
            <a:p>
              <a:r>
                <a:rPr lang="es-ES" sz="2000" b="1" dirty="0">
                  <a:solidFill>
                    <a:srgbClr val="6195C3"/>
                  </a:solidFill>
                </a:rPr>
                <a:t>V&gt;550m</a:t>
              </a:r>
              <a:endParaRPr lang="en-GB" sz="2000" b="1" dirty="0">
                <a:solidFill>
                  <a:srgbClr val="6195C3"/>
                </a:solidFill>
              </a:endParaRPr>
            </a:p>
          </p:txBody>
        </p:sp>
        <p:grpSp>
          <p:nvGrpSpPr>
            <p:cNvPr id="91" name="Group 90">
              <a:extLst>
                <a:ext uri="{FF2B5EF4-FFF2-40B4-BE49-F238E27FC236}">
                  <a16:creationId xmlns:a16="http://schemas.microsoft.com/office/drawing/2014/main" id="{CBD4DAB6-1DD5-49F0-91E5-0CEFC387C30A}"/>
                </a:ext>
              </a:extLst>
            </p:cNvPr>
            <p:cNvGrpSpPr/>
            <p:nvPr/>
          </p:nvGrpSpPr>
          <p:grpSpPr>
            <a:xfrm>
              <a:off x="10170667" y="3778921"/>
              <a:ext cx="667452" cy="2526802"/>
              <a:chOff x="5660275" y="1126434"/>
              <a:chExt cx="579760" cy="2498036"/>
            </a:xfrm>
          </p:grpSpPr>
          <p:sp>
            <p:nvSpPr>
              <p:cNvPr id="92" name="Rectangle 91">
                <a:extLst>
                  <a:ext uri="{FF2B5EF4-FFF2-40B4-BE49-F238E27FC236}">
                    <a16:creationId xmlns:a16="http://schemas.microsoft.com/office/drawing/2014/main" id="{AEE525BE-B55A-41B4-B1DF-DFA32D12FAB0}"/>
                  </a:ext>
                </a:extLst>
              </p:cNvPr>
              <p:cNvSpPr/>
              <p:nvPr/>
            </p:nvSpPr>
            <p:spPr>
              <a:xfrm>
                <a:off x="5670191" y="2232991"/>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90</a:t>
                </a:r>
              </a:p>
            </p:txBody>
          </p:sp>
          <p:grpSp>
            <p:nvGrpSpPr>
              <p:cNvPr id="93" name="Group 92">
                <a:extLst>
                  <a:ext uri="{FF2B5EF4-FFF2-40B4-BE49-F238E27FC236}">
                    <a16:creationId xmlns:a16="http://schemas.microsoft.com/office/drawing/2014/main" id="{A448643A-BDBD-45AB-A13B-AE66424D5C32}"/>
                  </a:ext>
                </a:extLst>
              </p:cNvPr>
              <p:cNvGrpSpPr/>
              <p:nvPr/>
            </p:nvGrpSpPr>
            <p:grpSpPr>
              <a:xfrm>
                <a:off x="5660275" y="1126434"/>
                <a:ext cx="569848" cy="2498036"/>
                <a:chOff x="5660275" y="1126434"/>
                <a:chExt cx="569848" cy="2498036"/>
              </a:xfrm>
            </p:grpSpPr>
            <p:sp>
              <p:nvSpPr>
                <p:cNvPr id="94" name="Rectangle 93">
                  <a:extLst>
                    <a:ext uri="{FF2B5EF4-FFF2-40B4-BE49-F238E27FC236}">
                      <a16:creationId xmlns:a16="http://schemas.microsoft.com/office/drawing/2014/main" id="{84085B82-8019-4027-BBCA-FD62D3D56FCC}"/>
                    </a:ext>
                  </a:extLst>
                </p:cNvPr>
                <p:cNvSpPr/>
                <p:nvPr/>
              </p:nvSpPr>
              <p:spPr>
                <a:xfrm>
                  <a:off x="5660279" y="112643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365</a:t>
                  </a:r>
                  <a:endParaRPr lang="en-GB" sz="1400" dirty="0">
                    <a:solidFill>
                      <a:sysClr val="windowText" lastClr="000000"/>
                    </a:solidFill>
                  </a:endParaRPr>
                </a:p>
              </p:txBody>
            </p:sp>
            <p:sp>
              <p:nvSpPr>
                <p:cNvPr id="95" name="Rectangle 94">
                  <a:extLst>
                    <a:ext uri="{FF2B5EF4-FFF2-40B4-BE49-F238E27FC236}">
                      <a16:creationId xmlns:a16="http://schemas.microsoft.com/office/drawing/2014/main" id="{2ED08004-25EC-4FDF-A36B-0D73F4395A43}"/>
                    </a:ext>
                  </a:extLst>
                </p:cNvPr>
                <p:cNvSpPr/>
                <p:nvPr/>
              </p:nvSpPr>
              <p:spPr>
                <a:xfrm>
                  <a:off x="5660279" y="1490869"/>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270</a:t>
                  </a:r>
                  <a:endParaRPr lang="en-GB" sz="1400" dirty="0">
                    <a:solidFill>
                      <a:sysClr val="windowText" lastClr="000000"/>
                    </a:solidFill>
                  </a:endParaRPr>
                </a:p>
              </p:txBody>
            </p:sp>
            <p:sp>
              <p:nvSpPr>
                <p:cNvPr id="96" name="Rectangle 95">
                  <a:extLst>
                    <a:ext uri="{FF2B5EF4-FFF2-40B4-BE49-F238E27FC236}">
                      <a16:creationId xmlns:a16="http://schemas.microsoft.com/office/drawing/2014/main" id="{871E9284-3E24-402D-8EDE-BCC435A68332}"/>
                    </a:ext>
                  </a:extLst>
                </p:cNvPr>
                <p:cNvSpPr/>
                <p:nvPr/>
              </p:nvSpPr>
              <p:spPr>
                <a:xfrm>
                  <a:off x="5660279" y="1868556"/>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180</a:t>
                  </a:r>
                </a:p>
              </p:txBody>
            </p:sp>
            <p:sp>
              <p:nvSpPr>
                <p:cNvPr id="97" name="Rectangle 96">
                  <a:extLst>
                    <a:ext uri="{FF2B5EF4-FFF2-40B4-BE49-F238E27FC236}">
                      <a16:creationId xmlns:a16="http://schemas.microsoft.com/office/drawing/2014/main" id="{489481B6-48C8-4B0F-A220-B89E0A22EA53}"/>
                    </a:ext>
                  </a:extLst>
                </p:cNvPr>
                <p:cNvSpPr/>
                <p:nvPr/>
              </p:nvSpPr>
              <p:spPr>
                <a:xfrm>
                  <a:off x="5660275" y="2610678"/>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60</a:t>
                  </a:r>
                </a:p>
              </p:txBody>
            </p:sp>
            <p:sp>
              <p:nvSpPr>
                <p:cNvPr id="98" name="Rectangle 97">
                  <a:extLst>
                    <a:ext uri="{FF2B5EF4-FFF2-40B4-BE49-F238E27FC236}">
                      <a16:creationId xmlns:a16="http://schemas.microsoft.com/office/drawing/2014/main" id="{146A0CA6-60D8-434A-A168-F2E2354A43D7}"/>
                    </a:ext>
                  </a:extLst>
                </p:cNvPr>
                <p:cNvSpPr/>
                <p:nvPr/>
              </p:nvSpPr>
              <p:spPr>
                <a:xfrm>
                  <a:off x="5660279" y="2988365"/>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30</a:t>
                  </a:r>
                </a:p>
              </p:txBody>
            </p:sp>
            <p:sp>
              <p:nvSpPr>
                <p:cNvPr id="99" name="Rectangle 98">
                  <a:extLst>
                    <a:ext uri="{FF2B5EF4-FFF2-40B4-BE49-F238E27FC236}">
                      <a16:creationId xmlns:a16="http://schemas.microsoft.com/office/drawing/2014/main" id="{61AA8B8A-F070-4702-8A5C-0AA16CC4C331}"/>
                    </a:ext>
                  </a:extLst>
                </p:cNvPr>
                <p:cNvSpPr/>
                <p:nvPr/>
              </p:nvSpPr>
              <p:spPr>
                <a:xfrm>
                  <a:off x="5660279" y="334617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0</a:t>
                  </a:r>
                </a:p>
              </p:txBody>
            </p:sp>
          </p:grpSp>
        </p:grpSp>
        <p:sp>
          <p:nvSpPr>
            <p:cNvPr id="105" name="TextBox 104">
              <a:extLst>
                <a:ext uri="{FF2B5EF4-FFF2-40B4-BE49-F238E27FC236}">
                  <a16:creationId xmlns:a16="http://schemas.microsoft.com/office/drawing/2014/main" id="{FDA88DC7-FB98-40D0-B3C3-0BC45F04E21A}"/>
                </a:ext>
              </a:extLst>
            </p:cNvPr>
            <p:cNvSpPr txBox="1"/>
            <p:nvPr/>
          </p:nvSpPr>
          <p:spPr>
            <a:xfrm rot="5400000">
              <a:off x="10124981" y="4911628"/>
              <a:ext cx="1472254" cy="307777"/>
            </a:xfrm>
            <a:prstGeom prst="rect">
              <a:avLst/>
            </a:prstGeom>
            <a:noFill/>
          </p:spPr>
          <p:txBody>
            <a:bodyPr vert="horz" wrap="square" rtlCol="0">
              <a:spAutoFit/>
            </a:bodyPr>
            <a:lstStyle/>
            <a:p>
              <a:r>
                <a:rPr lang="es-ES" sz="1400" dirty="0" err="1"/>
                <a:t>Number</a:t>
              </a:r>
              <a:r>
                <a:rPr lang="es-ES" sz="1400" dirty="0"/>
                <a:t> </a:t>
              </a:r>
              <a:r>
                <a:rPr lang="es-ES" sz="1400" dirty="0" err="1"/>
                <a:t>of</a:t>
              </a:r>
              <a:r>
                <a:rPr lang="es-ES" sz="1400" dirty="0"/>
                <a:t> </a:t>
              </a:r>
              <a:r>
                <a:rPr lang="es-ES" sz="1400" dirty="0" err="1"/>
                <a:t>days</a:t>
              </a:r>
              <a:endParaRPr lang="en-GB" sz="1400" dirty="0"/>
            </a:p>
          </p:txBody>
        </p:sp>
      </p:grpSp>
      <p:grpSp>
        <p:nvGrpSpPr>
          <p:cNvPr id="108" name="Group 107">
            <a:extLst>
              <a:ext uri="{FF2B5EF4-FFF2-40B4-BE49-F238E27FC236}">
                <a16:creationId xmlns:a16="http://schemas.microsoft.com/office/drawing/2014/main" id="{0A12DF8B-A302-4A9D-810B-E9B39E1E36CD}"/>
              </a:ext>
            </a:extLst>
          </p:cNvPr>
          <p:cNvGrpSpPr/>
          <p:nvPr/>
        </p:nvGrpSpPr>
        <p:grpSpPr>
          <a:xfrm>
            <a:off x="641725" y="3740821"/>
            <a:ext cx="5168813" cy="2529022"/>
            <a:chOff x="716764" y="3740821"/>
            <a:chExt cx="5168813" cy="2529022"/>
          </a:xfrm>
        </p:grpSpPr>
        <p:pic>
          <p:nvPicPr>
            <p:cNvPr id="14" name="Picture 13" descr="Diagram, map&#10;&#10;Description automatically generated">
              <a:extLst>
                <a:ext uri="{FF2B5EF4-FFF2-40B4-BE49-F238E27FC236}">
                  <a16:creationId xmlns:a16="http://schemas.microsoft.com/office/drawing/2014/main" id="{C4F3D7AF-5800-4D9B-821F-7E6035ADE88F}"/>
                </a:ext>
              </a:extLst>
            </p:cNvPr>
            <p:cNvPicPr>
              <a:picLocks noChangeAspect="1"/>
            </p:cNvPicPr>
            <p:nvPr/>
          </p:nvPicPr>
          <p:blipFill rotWithShape="1">
            <a:blip r:embed="rId6">
              <a:extLst>
                <a:ext uri="{28A0092B-C50C-407E-A947-70E740481C1C}">
                  <a14:useLocalDpi xmlns:a14="http://schemas.microsoft.com/office/drawing/2010/main" val="0"/>
                </a:ext>
              </a:extLst>
            </a:blip>
            <a:srcRect l="9261" t="7302" r="7548" b="7324"/>
            <a:stretch/>
          </p:blipFill>
          <p:spPr>
            <a:xfrm>
              <a:off x="1908315" y="3749843"/>
              <a:ext cx="3246781" cy="2520000"/>
            </a:xfrm>
            <a:prstGeom prst="rect">
              <a:avLst/>
            </a:prstGeom>
          </p:spPr>
        </p:pic>
        <p:sp>
          <p:nvSpPr>
            <p:cNvPr id="23" name="TextBox 22">
              <a:extLst>
                <a:ext uri="{FF2B5EF4-FFF2-40B4-BE49-F238E27FC236}">
                  <a16:creationId xmlns:a16="http://schemas.microsoft.com/office/drawing/2014/main" id="{7B8B3602-947C-4E3F-B7FB-0D1136ABABEF}"/>
                </a:ext>
              </a:extLst>
            </p:cNvPr>
            <p:cNvSpPr txBox="1"/>
            <p:nvPr/>
          </p:nvSpPr>
          <p:spPr>
            <a:xfrm>
              <a:off x="716764" y="4809788"/>
              <a:ext cx="1120463" cy="400110"/>
            </a:xfrm>
            <a:prstGeom prst="rect">
              <a:avLst/>
            </a:prstGeom>
            <a:noFill/>
          </p:spPr>
          <p:txBody>
            <a:bodyPr wrap="square" rtlCol="0">
              <a:spAutoFit/>
            </a:bodyPr>
            <a:lstStyle/>
            <a:p>
              <a:r>
                <a:rPr lang="es-ES" sz="2000" b="1" dirty="0">
                  <a:solidFill>
                    <a:srgbClr val="6195C3"/>
                  </a:solidFill>
                </a:rPr>
                <a:t>V&gt;800m</a:t>
              </a:r>
              <a:endParaRPr lang="en-GB" sz="2000" b="1" dirty="0">
                <a:solidFill>
                  <a:srgbClr val="6195C3"/>
                </a:solidFill>
              </a:endParaRPr>
            </a:p>
          </p:txBody>
        </p:sp>
        <p:grpSp>
          <p:nvGrpSpPr>
            <p:cNvPr id="82" name="Group 81">
              <a:extLst>
                <a:ext uri="{FF2B5EF4-FFF2-40B4-BE49-F238E27FC236}">
                  <a16:creationId xmlns:a16="http://schemas.microsoft.com/office/drawing/2014/main" id="{CDC89A06-C9AF-4762-A910-013A47047E2E}"/>
                </a:ext>
              </a:extLst>
            </p:cNvPr>
            <p:cNvGrpSpPr/>
            <p:nvPr/>
          </p:nvGrpSpPr>
          <p:grpSpPr>
            <a:xfrm>
              <a:off x="5052393" y="3740821"/>
              <a:ext cx="667475" cy="2526802"/>
              <a:chOff x="5602357" y="1126434"/>
              <a:chExt cx="579783" cy="2498036"/>
            </a:xfrm>
          </p:grpSpPr>
          <p:sp>
            <p:nvSpPr>
              <p:cNvPr id="83" name="Rectangle 82">
                <a:extLst>
                  <a:ext uri="{FF2B5EF4-FFF2-40B4-BE49-F238E27FC236}">
                    <a16:creationId xmlns:a16="http://schemas.microsoft.com/office/drawing/2014/main" id="{D01F0E11-42EE-43C1-848F-287228297959}"/>
                  </a:ext>
                </a:extLst>
              </p:cNvPr>
              <p:cNvSpPr/>
              <p:nvPr/>
            </p:nvSpPr>
            <p:spPr>
              <a:xfrm>
                <a:off x="5612296" y="2232991"/>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90</a:t>
                </a:r>
              </a:p>
            </p:txBody>
          </p:sp>
          <p:grpSp>
            <p:nvGrpSpPr>
              <p:cNvPr id="84" name="Group 83">
                <a:extLst>
                  <a:ext uri="{FF2B5EF4-FFF2-40B4-BE49-F238E27FC236}">
                    <a16:creationId xmlns:a16="http://schemas.microsoft.com/office/drawing/2014/main" id="{BCAE4589-3B25-467B-9E6D-81922D04D9D5}"/>
                  </a:ext>
                </a:extLst>
              </p:cNvPr>
              <p:cNvGrpSpPr/>
              <p:nvPr/>
            </p:nvGrpSpPr>
            <p:grpSpPr>
              <a:xfrm>
                <a:off x="5602357" y="1126434"/>
                <a:ext cx="569844" cy="2498036"/>
                <a:chOff x="5602357" y="1126434"/>
                <a:chExt cx="569844" cy="2498036"/>
              </a:xfrm>
            </p:grpSpPr>
            <p:sp>
              <p:nvSpPr>
                <p:cNvPr id="85" name="Rectangle 84">
                  <a:extLst>
                    <a:ext uri="{FF2B5EF4-FFF2-40B4-BE49-F238E27FC236}">
                      <a16:creationId xmlns:a16="http://schemas.microsoft.com/office/drawing/2014/main" id="{2787AECB-DD07-4FBE-9C54-6C96738E18F3}"/>
                    </a:ext>
                  </a:extLst>
                </p:cNvPr>
                <p:cNvSpPr/>
                <p:nvPr/>
              </p:nvSpPr>
              <p:spPr>
                <a:xfrm>
                  <a:off x="5602357" y="112643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365</a:t>
                  </a:r>
                  <a:endParaRPr lang="en-GB" sz="1400" dirty="0">
                    <a:solidFill>
                      <a:sysClr val="windowText" lastClr="000000"/>
                    </a:solidFill>
                  </a:endParaRPr>
                </a:p>
              </p:txBody>
            </p:sp>
            <p:sp>
              <p:nvSpPr>
                <p:cNvPr id="86" name="Rectangle 85">
                  <a:extLst>
                    <a:ext uri="{FF2B5EF4-FFF2-40B4-BE49-F238E27FC236}">
                      <a16:creationId xmlns:a16="http://schemas.microsoft.com/office/drawing/2014/main" id="{91C57D52-0CE8-4BC9-A3D0-E8A6501CBF3C}"/>
                    </a:ext>
                  </a:extLst>
                </p:cNvPr>
                <p:cNvSpPr/>
                <p:nvPr/>
              </p:nvSpPr>
              <p:spPr>
                <a:xfrm>
                  <a:off x="5602357" y="1490869"/>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270</a:t>
                  </a:r>
                  <a:endParaRPr lang="en-GB" sz="1400" dirty="0">
                    <a:solidFill>
                      <a:sysClr val="windowText" lastClr="000000"/>
                    </a:solidFill>
                  </a:endParaRPr>
                </a:p>
              </p:txBody>
            </p:sp>
            <p:sp>
              <p:nvSpPr>
                <p:cNvPr id="87" name="Rectangle 86">
                  <a:extLst>
                    <a:ext uri="{FF2B5EF4-FFF2-40B4-BE49-F238E27FC236}">
                      <a16:creationId xmlns:a16="http://schemas.microsoft.com/office/drawing/2014/main" id="{2208288A-25F8-4B35-A1C4-FBF793A5C040}"/>
                    </a:ext>
                  </a:extLst>
                </p:cNvPr>
                <p:cNvSpPr/>
                <p:nvPr/>
              </p:nvSpPr>
              <p:spPr>
                <a:xfrm>
                  <a:off x="5602357" y="1868556"/>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180</a:t>
                  </a:r>
                </a:p>
              </p:txBody>
            </p:sp>
            <p:sp>
              <p:nvSpPr>
                <p:cNvPr id="88" name="Rectangle 87">
                  <a:extLst>
                    <a:ext uri="{FF2B5EF4-FFF2-40B4-BE49-F238E27FC236}">
                      <a16:creationId xmlns:a16="http://schemas.microsoft.com/office/drawing/2014/main" id="{441F5C3E-C87E-474B-925E-6BD900E5AA31}"/>
                    </a:ext>
                  </a:extLst>
                </p:cNvPr>
                <p:cNvSpPr/>
                <p:nvPr/>
              </p:nvSpPr>
              <p:spPr>
                <a:xfrm>
                  <a:off x="5602357" y="2610678"/>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60</a:t>
                  </a:r>
                </a:p>
              </p:txBody>
            </p:sp>
            <p:sp>
              <p:nvSpPr>
                <p:cNvPr id="89" name="Rectangle 88">
                  <a:extLst>
                    <a:ext uri="{FF2B5EF4-FFF2-40B4-BE49-F238E27FC236}">
                      <a16:creationId xmlns:a16="http://schemas.microsoft.com/office/drawing/2014/main" id="{56822606-FB42-48E2-96F3-905F3B340092}"/>
                    </a:ext>
                  </a:extLst>
                </p:cNvPr>
                <p:cNvSpPr/>
                <p:nvPr/>
              </p:nvSpPr>
              <p:spPr>
                <a:xfrm>
                  <a:off x="5602357" y="2988365"/>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30</a:t>
                  </a:r>
                </a:p>
              </p:txBody>
            </p:sp>
            <p:sp>
              <p:nvSpPr>
                <p:cNvPr id="90" name="Rectangle 89">
                  <a:extLst>
                    <a:ext uri="{FF2B5EF4-FFF2-40B4-BE49-F238E27FC236}">
                      <a16:creationId xmlns:a16="http://schemas.microsoft.com/office/drawing/2014/main" id="{F9E0C91F-4B4A-4F4D-BD2F-66E87C49CD34}"/>
                    </a:ext>
                  </a:extLst>
                </p:cNvPr>
                <p:cNvSpPr/>
                <p:nvPr/>
              </p:nvSpPr>
              <p:spPr>
                <a:xfrm>
                  <a:off x="5602357" y="3346174"/>
                  <a:ext cx="569844"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ysClr val="windowText" lastClr="000000"/>
                      </a:solidFill>
                    </a:rPr>
                    <a:t>0</a:t>
                  </a:r>
                </a:p>
              </p:txBody>
            </p:sp>
          </p:grpSp>
        </p:grpSp>
        <p:sp>
          <p:nvSpPr>
            <p:cNvPr id="107" name="TextBox 106">
              <a:extLst>
                <a:ext uri="{FF2B5EF4-FFF2-40B4-BE49-F238E27FC236}">
                  <a16:creationId xmlns:a16="http://schemas.microsoft.com/office/drawing/2014/main" id="{2D4EBAB9-3DB5-4CB2-AB6A-24D21A7122E7}"/>
                </a:ext>
              </a:extLst>
            </p:cNvPr>
            <p:cNvSpPr txBox="1"/>
            <p:nvPr/>
          </p:nvSpPr>
          <p:spPr>
            <a:xfrm rot="5400000">
              <a:off x="4995562" y="4850337"/>
              <a:ext cx="1472254" cy="307777"/>
            </a:xfrm>
            <a:prstGeom prst="rect">
              <a:avLst/>
            </a:prstGeom>
            <a:noFill/>
          </p:spPr>
          <p:txBody>
            <a:bodyPr vert="horz" wrap="square" rtlCol="0">
              <a:spAutoFit/>
            </a:bodyPr>
            <a:lstStyle/>
            <a:p>
              <a:r>
                <a:rPr lang="es-ES" sz="1400" dirty="0" err="1"/>
                <a:t>Number</a:t>
              </a:r>
              <a:r>
                <a:rPr lang="es-ES" sz="1400" dirty="0"/>
                <a:t> </a:t>
              </a:r>
              <a:r>
                <a:rPr lang="es-ES" sz="1400" dirty="0" err="1"/>
                <a:t>of</a:t>
              </a:r>
              <a:r>
                <a:rPr lang="es-ES" sz="1400" dirty="0"/>
                <a:t> </a:t>
              </a:r>
              <a:r>
                <a:rPr lang="es-ES" sz="1400" dirty="0" err="1"/>
                <a:t>days</a:t>
              </a:r>
              <a:endParaRPr lang="en-GB" sz="1400" dirty="0"/>
            </a:p>
          </p:txBody>
        </p:sp>
      </p:grpSp>
      <p:sp>
        <p:nvSpPr>
          <p:cNvPr id="2" name="TextBox 1">
            <a:extLst>
              <a:ext uri="{FF2B5EF4-FFF2-40B4-BE49-F238E27FC236}">
                <a16:creationId xmlns:a16="http://schemas.microsoft.com/office/drawing/2014/main" id="{27A0B08D-FD5E-42A0-BE8E-82A6BE83C588}"/>
              </a:ext>
            </a:extLst>
          </p:cNvPr>
          <p:cNvSpPr txBox="1"/>
          <p:nvPr/>
        </p:nvSpPr>
        <p:spPr>
          <a:xfrm>
            <a:off x="209943" y="5867906"/>
            <a:ext cx="2100943" cy="369332"/>
          </a:xfrm>
          <a:prstGeom prst="rect">
            <a:avLst/>
          </a:prstGeom>
          <a:noFill/>
        </p:spPr>
        <p:txBody>
          <a:bodyPr wrap="square" rtlCol="0">
            <a:spAutoFit/>
          </a:bodyPr>
          <a:lstStyle/>
          <a:p>
            <a:r>
              <a:rPr lang="es-ES" dirty="0"/>
              <a:t>V= </a:t>
            </a:r>
            <a:r>
              <a:rPr lang="es-ES" dirty="0" err="1"/>
              <a:t>Visibility</a:t>
            </a:r>
            <a:endParaRPr lang="en-GB" dirty="0"/>
          </a:p>
        </p:txBody>
      </p:sp>
    </p:spTree>
    <p:extLst>
      <p:ext uri="{BB962C8B-B14F-4D97-AF65-F5344CB8AC3E}">
        <p14:creationId xmlns:p14="http://schemas.microsoft.com/office/powerpoint/2010/main" val="4091233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4011-137A-48DB-A9AD-4D533F617E68}"/>
              </a:ext>
            </a:extLst>
          </p:cNvPr>
          <p:cNvSpPr>
            <a:spLocks noGrp="1"/>
          </p:cNvSpPr>
          <p:nvPr>
            <p:ph type="title"/>
          </p:nvPr>
        </p:nvSpPr>
        <p:spPr>
          <a:xfrm>
            <a:off x="1097280" y="3343274"/>
            <a:ext cx="10058400" cy="981837"/>
          </a:xfrm>
        </p:spPr>
        <p:txBody>
          <a:bodyPr>
            <a:normAutofit/>
          </a:bodyPr>
          <a:lstStyle/>
          <a:p>
            <a:pPr algn="ctr"/>
            <a:r>
              <a:rPr lang="es-ES" sz="4800" dirty="0" err="1"/>
              <a:t>Dust-visibility</a:t>
            </a:r>
            <a:r>
              <a:rPr lang="es-ES" sz="4800" dirty="0"/>
              <a:t> </a:t>
            </a:r>
            <a:r>
              <a:rPr lang="es-ES" sz="4800" dirty="0" err="1"/>
              <a:t>forecast</a:t>
            </a:r>
            <a:r>
              <a:rPr lang="es-ES" sz="4800" dirty="0"/>
              <a:t> </a:t>
            </a:r>
            <a:r>
              <a:rPr lang="es-ES" sz="4800" dirty="0" err="1"/>
              <a:t>product</a:t>
            </a:r>
            <a:endParaRPr lang="en-GB" sz="4800" dirty="0"/>
          </a:p>
        </p:txBody>
      </p:sp>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latin typeface="+mj-lt"/>
              </a:rPr>
              <a:t>21/10/2020</a:t>
            </a:r>
            <a:endParaRPr lang="en-GB">
              <a:latin typeface="+mj-lt"/>
            </a:endParaRPr>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a:latin typeface="+mj-lt"/>
              </a:rPr>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latin typeface="+mj-lt"/>
              </a:rPr>
              <a:t>23</a:t>
            </a:fld>
            <a:endParaRPr lang="en-GB">
              <a:latin typeface="+mj-lt"/>
            </a:endParaRPr>
          </a:p>
        </p:txBody>
      </p:sp>
    </p:spTree>
    <p:extLst>
      <p:ext uri="{BB962C8B-B14F-4D97-AF65-F5344CB8AC3E}">
        <p14:creationId xmlns:p14="http://schemas.microsoft.com/office/powerpoint/2010/main" val="126036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latin typeface="+mj-lt"/>
              </a:rPr>
              <a:t>21/10/2020</a:t>
            </a:r>
            <a:endParaRPr lang="en-GB">
              <a:latin typeface="+mj-lt"/>
            </a:endParaRPr>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latin typeface="+mj-lt"/>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latin typeface="+mj-lt"/>
              </a:rPr>
              <a:t>24</a:t>
            </a:fld>
            <a:endParaRPr lang="en-GB">
              <a:latin typeface="+mj-lt"/>
            </a:endParaRPr>
          </a:p>
        </p:txBody>
      </p:sp>
      <p:pic>
        <p:nvPicPr>
          <p:cNvPr id="18" name="Picture 17" descr="Map&#10;&#10;Description automatically generated">
            <a:extLst>
              <a:ext uri="{FF2B5EF4-FFF2-40B4-BE49-F238E27FC236}">
                <a16:creationId xmlns:a16="http://schemas.microsoft.com/office/drawing/2014/main" id="{2571DB8A-8C4E-481E-B8C8-CFBDBCE5421E}"/>
              </a:ext>
            </a:extLst>
          </p:cNvPr>
          <p:cNvPicPr>
            <a:picLocks noChangeAspect="1"/>
          </p:cNvPicPr>
          <p:nvPr/>
        </p:nvPicPr>
        <p:blipFill rotWithShape="1">
          <a:blip r:embed="rId3">
            <a:extLst>
              <a:ext uri="{28A0092B-C50C-407E-A947-70E740481C1C}">
                <a14:useLocalDpi xmlns:a14="http://schemas.microsoft.com/office/drawing/2010/main" val="0"/>
              </a:ext>
            </a:extLst>
          </a:blip>
          <a:srcRect l="8111" r="10002" b="6973"/>
          <a:stretch/>
        </p:blipFill>
        <p:spPr>
          <a:xfrm>
            <a:off x="1063699" y="1213546"/>
            <a:ext cx="4829175" cy="4046026"/>
          </a:xfrm>
          <a:prstGeom prst="rect">
            <a:avLst/>
          </a:prstGeom>
        </p:spPr>
      </p:pic>
      <p:pic>
        <p:nvPicPr>
          <p:cNvPr id="15" name="Picture 14">
            <a:extLst>
              <a:ext uri="{FF2B5EF4-FFF2-40B4-BE49-F238E27FC236}">
                <a16:creationId xmlns:a16="http://schemas.microsoft.com/office/drawing/2014/main" id="{3A1C498D-A6A0-47D3-8B7E-5DDEF3062994}"/>
              </a:ext>
            </a:extLst>
          </p:cNvPr>
          <p:cNvPicPr>
            <a:picLocks noChangeAspect="1"/>
          </p:cNvPicPr>
          <p:nvPr/>
        </p:nvPicPr>
        <p:blipFill rotWithShape="1">
          <a:blip r:embed="rId4"/>
          <a:srcRect l="29803" t="16140" r="31020" b="17719"/>
          <a:stretch/>
        </p:blipFill>
        <p:spPr>
          <a:xfrm>
            <a:off x="6993147" y="1341228"/>
            <a:ext cx="4548479" cy="4319337"/>
          </a:xfrm>
          <a:prstGeom prst="rect">
            <a:avLst/>
          </a:prstGeom>
        </p:spPr>
      </p:pic>
      <p:sp>
        <p:nvSpPr>
          <p:cNvPr id="21" name="Title 1">
            <a:extLst>
              <a:ext uri="{FF2B5EF4-FFF2-40B4-BE49-F238E27FC236}">
                <a16:creationId xmlns:a16="http://schemas.microsoft.com/office/drawing/2014/main" id="{23C3C276-5106-4F0E-8371-A1734F6798DC}"/>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Dust-visibility forecast</a:t>
            </a:r>
          </a:p>
        </p:txBody>
      </p:sp>
      <p:cxnSp>
        <p:nvCxnSpPr>
          <p:cNvPr id="22" name="Straight Connector 21">
            <a:extLst>
              <a:ext uri="{FF2B5EF4-FFF2-40B4-BE49-F238E27FC236}">
                <a16:creationId xmlns:a16="http://schemas.microsoft.com/office/drawing/2014/main" id="{CD2E58F4-01D9-402F-954E-0266F8B2135D}"/>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7EB31AB-CC71-4275-BF22-B408E7061753}"/>
              </a:ext>
            </a:extLst>
          </p:cNvPr>
          <p:cNvGrpSpPr/>
          <p:nvPr/>
        </p:nvGrpSpPr>
        <p:grpSpPr>
          <a:xfrm>
            <a:off x="5883349" y="1621022"/>
            <a:ext cx="990600" cy="3565327"/>
            <a:chOff x="10668000" y="1695450"/>
            <a:chExt cx="990600" cy="3565327"/>
          </a:xfrm>
        </p:grpSpPr>
        <p:sp>
          <p:nvSpPr>
            <p:cNvPr id="8" name="TextBox 7">
              <a:extLst>
                <a:ext uri="{FF2B5EF4-FFF2-40B4-BE49-F238E27FC236}">
                  <a16:creationId xmlns:a16="http://schemas.microsoft.com/office/drawing/2014/main" id="{19AB40B7-D6EA-421C-A7EE-D3685B07E831}"/>
                </a:ext>
              </a:extLst>
            </p:cNvPr>
            <p:cNvSpPr txBox="1"/>
            <p:nvPr/>
          </p:nvSpPr>
          <p:spPr>
            <a:xfrm>
              <a:off x="10668000" y="1695450"/>
              <a:ext cx="914400" cy="307777"/>
            </a:xfrm>
            <a:prstGeom prst="rect">
              <a:avLst/>
            </a:prstGeom>
            <a:noFill/>
          </p:spPr>
          <p:txBody>
            <a:bodyPr wrap="square" rtlCol="0">
              <a:spAutoFit/>
            </a:bodyPr>
            <a:lstStyle/>
            <a:p>
              <a:r>
                <a:rPr lang="es-ES" sz="1400" dirty="0"/>
                <a:t>20,000</a:t>
              </a:r>
              <a:endParaRPr lang="en-GB" sz="1400" dirty="0"/>
            </a:p>
          </p:txBody>
        </p:sp>
        <p:sp>
          <p:nvSpPr>
            <p:cNvPr id="13" name="TextBox 12">
              <a:extLst>
                <a:ext uri="{FF2B5EF4-FFF2-40B4-BE49-F238E27FC236}">
                  <a16:creationId xmlns:a16="http://schemas.microsoft.com/office/drawing/2014/main" id="{9F8A605B-8914-4A0B-A78B-645056ED508A}"/>
                </a:ext>
              </a:extLst>
            </p:cNvPr>
            <p:cNvSpPr txBox="1"/>
            <p:nvPr/>
          </p:nvSpPr>
          <p:spPr>
            <a:xfrm>
              <a:off x="10687050" y="2228850"/>
              <a:ext cx="914400" cy="307777"/>
            </a:xfrm>
            <a:prstGeom prst="rect">
              <a:avLst/>
            </a:prstGeom>
            <a:noFill/>
          </p:spPr>
          <p:txBody>
            <a:bodyPr wrap="square" rtlCol="0">
              <a:spAutoFit/>
            </a:bodyPr>
            <a:lstStyle/>
            <a:p>
              <a:r>
                <a:rPr lang="es-ES" sz="1400" dirty="0"/>
                <a:t>8,000</a:t>
              </a:r>
              <a:endParaRPr lang="en-GB" sz="1400" dirty="0"/>
            </a:p>
          </p:txBody>
        </p:sp>
        <p:sp>
          <p:nvSpPr>
            <p:cNvPr id="14" name="TextBox 13">
              <a:extLst>
                <a:ext uri="{FF2B5EF4-FFF2-40B4-BE49-F238E27FC236}">
                  <a16:creationId xmlns:a16="http://schemas.microsoft.com/office/drawing/2014/main" id="{3B637BF2-B6CA-4B68-BC9B-DEA21554778F}"/>
                </a:ext>
              </a:extLst>
            </p:cNvPr>
            <p:cNvSpPr txBox="1"/>
            <p:nvPr/>
          </p:nvSpPr>
          <p:spPr>
            <a:xfrm>
              <a:off x="10677525" y="2752725"/>
              <a:ext cx="914400" cy="307777"/>
            </a:xfrm>
            <a:prstGeom prst="rect">
              <a:avLst/>
            </a:prstGeom>
            <a:noFill/>
          </p:spPr>
          <p:txBody>
            <a:bodyPr wrap="square" rtlCol="0">
              <a:spAutoFit/>
            </a:bodyPr>
            <a:lstStyle/>
            <a:p>
              <a:r>
                <a:rPr lang="es-ES" sz="1400" dirty="0"/>
                <a:t>5,000</a:t>
              </a:r>
              <a:endParaRPr lang="en-GB" sz="1400" dirty="0"/>
            </a:p>
          </p:txBody>
        </p:sp>
        <p:sp>
          <p:nvSpPr>
            <p:cNvPr id="16" name="TextBox 15">
              <a:extLst>
                <a:ext uri="{FF2B5EF4-FFF2-40B4-BE49-F238E27FC236}">
                  <a16:creationId xmlns:a16="http://schemas.microsoft.com/office/drawing/2014/main" id="{C0F6DD86-1D03-40FE-BEF0-71A406E347C4}"/>
                </a:ext>
              </a:extLst>
            </p:cNvPr>
            <p:cNvSpPr txBox="1"/>
            <p:nvPr/>
          </p:nvSpPr>
          <p:spPr>
            <a:xfrm>
              <a:off x="10677525" y="3314700"/>
              <a:ext cx="914400" cy="307777"/>
            </a:xfrm>
            <a:prstGeom prst="rect">
              <a:avLst/>
            </a:prstGeom>
            <a:noFill/>
          </p:spPr>
          <p:txBody>
            <a:bodyPr wrap="square" rtlCol="0">
              <a:spAutoFit/>
            </a:bodyPr>
            <a:lstStyle/>
            <a:p>
              <a:r>
                <a:rPr lang="es-ES" sz="1400" dirty="0"/>
                <a:t>1,000</a:t>
              </a:r>
              <a:endParaRPr lang="en-GB" sz="1400" dirty="0"/>
            </a:p>
          </p:txBody>
        </p:sp>
        <p:sp>
          <p:nvSpPr>
            <p:cNvPr id="17" name="TextBox 16">
              <a:extLst>
                <a:ext uri="{FF2B5EF4-FFF2-40B4-BE49-F238E27FC236}">
                  <a16:creationId xmlns:a16="http://schemas.microsoft.com/office/drawing/2014/main" id="{5C8D7C97-BC8E-4F00-9E99-E7162CCD9EE3}"/>
                </a:ext>
              </a:extLst>
            </p:cNvPr>
            <p:cNvSpPr txBox="1"/>
            <p:nvPr/>
          </p:nvSpPr>
          <p:spPr>
            <a:xfrm>
              <a:off x="10696575" y="3857625"/>
              <a:ext cx="914400" cy="307777"/>
            </a:xfrm>
            <a:prstGeom prst="rect">
              <a:avLst/>
            </a:prstGeom>
            <a:noFill/>
          </p:spPr>
          <p:txBody>
            <a:bodyPr wrap="square" rtlCol="0">
              <a:spAutoFit/>
            </a:bodyPr>
            <a:lstStyle/>
            <a:p>
              <a:r>
                <a:rPr lang="es-ES" sz="1400" dirty="0"/>
                <a:t>800</a:t>
              </a:r>
              <a:endParaRPr lang="en-GB" sz="1400" dirty="0"/>
            </a:p>
          </p:txBody>
        </p:sp>
        <p:sp>
          <p:nvSpPr>
            <p:cNvPr id="19" name="TextBox 18">
              <a:extLst>
                <a:ext uri="{FF2B5EF4-FFF2-40B4-BE49-F238E27FC236}">
                  <a16:creationId xmlns:a16="http://schemas.microsoft.com/office/drawing/2014/main" id="{347FAF38-C4A5-44D4-B476-BC78AC3E3C57}"/>
                </a:ext>
              </a:extLst>
            </p:cNvPr>
            <p:cNvSpPr txBox="1"/>
            <p:nvPr/>
          </p:nvSpPr>
          <p:spPr>
            <a:xfrm>
              <a:off x="10706100" y="4419600"/>
              <a:ext cx="914400" cy="307777"/>
            </a:xfrm>
            <a:prstGeom prst="rect">
              <a:avLst/>
            </a:prstGeom>
            <a:noFill/>
          </p:spPr>
          <p:txBody>
            <a:bodyPr wrap="square" rtlCol="0">
              <a:spAutoFit/>
            </a:bodyPr>
            <a:lstStyle/>
            <a:p>
              <a:r>
                <a:rPr lang="es-ES" sz="1400" dirty="0"/>
                <a:t>550</a:t>
              </a:r>
              <a:endParaRPr lang="en-GB" sz="1400" dirty="0"/>
            </a:p>
          </p:txBody>
        </p:sp>
        <p:sp>
          <p:nvSpPr>
            <p:cNvPr id="23" name="TextBox 22">
              <a:extLst>
                <a:ext uri="{FF2B5EF4-FFF2-40B4-BE49-F238E27FC236}">
                  <a16:creationId xmlns:a16="http://schemas.microsoft.com/office/drawing/2014/main" id="{B1A0A13E-6CEA-4A8E-97A9-D191F20DCC99}"/>
                </a:ext>
              </a:extLst>
            </p:cNvPr>
            <p:cNvSpPr txBox="1"/>
            <p:nvPr/>
          </p:nvSpPr>
          <p:spPr>
            <a:xfrm>
              <a:off x="10744200" y="4953000"/>
              <a:ext cx="914400" cy="307777"/>
            </a:xfrm>
            <a:prstGeom prst="rect">
              <a:avLst/>
            </a:prstGeom>
            <a:noFill/>
          </p:spPr>
          <p:txBody>
            <a:bodyPr wrap="square" rtlCol="0">
              <a:spAutoFit/>
            </a:bodyPr>
            <a:lstStyle/>
            <a:p>
              <a:r>
                <a:rPr lang="es-ES" sz="1400" dirty="0"/>
                <a:t>0</a:t>
              </a:r>
              <a:endParaRPr lang="en-GB" sz="1400" dirty="0"/>
            </a:p>
          </p:txBody>
        </p:sp>
      </p:grpSp>
      <p:sp>
        <p:nvSpPr>
          <p:cNvPr id="26" name="TextBox 25">
            <a:extLst>
              <a:ext uri="{FF2B5EF4-FFF2-40B4-BE49-F238E27FC236}">
                <a16:creationId xmlns:a16="http://schemas.microsoft.com/office/drawing/2014/main" id="{F00238A3-0093-4DEF-8035-E558C58925C3}"/>
              </a:ext>
            </a:extLst>
          </p:cNvPr>
          <p:cNvSpPr txBox="1"/>
          <p:nvPr/>
        </p:nvSpPr>
        <p:spPr>
          <a:xfrm rot="5400000">
            <a:off x="5807149" y="3592698"/>
            <a:ext cx="1771650" cy="307777"/>
          </a:xfrm>
          <a:prstGeom prst="rect">
            <a:avLst/>
          </a:prstGeom>
          <a:noFill/>
        </p:spPr>
        <p:txBody>
          <a:bodyPr wrap="square" rtlCol="0">
            <a:spAutoFit/>
          </a:bodyPr>
          <a:lstStyle/>
          <a:p>
            <a:r>
              <a:rPr lang="es-ES" sz="1400" dirty="0" err="1"/>
              <a:t>Visibility</a:t>
            </a:r>
            <a:r>
              <a:rPr lang="es-ES" sz="1400" dirty="0"/>
              <a:t> (m)</a:t>
            </a:r>
            <a:endParaRPr lang="en-GB" sz="1400" dirty="0"/>
          </a:p>
        </p:txBody>
      </p:sp>
      <p:sp>
        <p:nvSpPr>
          <p:cNvPr id="28" name="TextBox 27">
            <a:extLst>
              <a:ext uri="{FF2B5EF4-FFF2-40B4-BE49-F238E27FC236}">
                <a16:creationId xmlns:a16="http://schemas.microsoft.com/office/drawing/2014/main" id="{706958EF-132A-496F-8F72-D467D1E8FB91}"/>
              </a:ext>
            </a:extLst>
          </p:cNvPr>
          <p:cNvSpPr txBox="1"/>
          <p:nvPr/>
        </p:nvSpPr>
        <p:spPr>
          <a:xfrm>
            <a:off x="1854715" y="5235796"/>
            <a:ext cx="3400426" cy="400110"/>
          </a:xfrm>
          <a:prstGeom prst="rect">
            <a:avLst/>
          </a:prstGeom>
          <a:noFill/>
        </p:spPr>
        <p:txBody>
          <a:bodyPr wrap="square" rtlCol="0">
            <a:spAutoFit/>
          </a:bodyPr>
          <a:lstStyle/>
          <a:p>
            <a:r>
              <a:rPr lang="es-ES" sz="2000" dirty="0" err="1">
                <a:latin typeface="+mj-lt"/>
              </a:rPr>
              <a:t>Estimated</a:t>
            </a:r>
            <a:r>
              <a:rPr lang="es-ES" sz="2000" dirty="0">
                <a:latin typeface="+mj-lt"/>
              </a:rPr>
              <a:t> </a:t>
            </a:r>
            <a:r>
              <a:rPr lang="es-ES" sz="2000" dirty="0" err="1">
                <a:latin typeface="+mj-lt"/>
              </a:rPr>
              <a:t>cost</a:t>
            </a:r>
            <a:r>
              <a:rPr lang="es-ES" sz="2000" dirty="0">
                <a:latin typeface="+mj-lt"/>
              </a:rPr>
              <a:t>  ̴ 34,000</a:t>
            </a:r>
            <a:r>
              <a:rPr lang="es-ES" sz="2000" b="0" dirty="0">
                <a:effectLst/>
                <a:latin typeface="+mj-lt"/>
              </a:rPr>
              <a:t>€/ </a:t>
            </a:r>
            <a:r>
              <a:rPr lang="es-ES" sz="2000" b="0" dirty="0" err="1">
                <a:effectLst/>
                <a:latin typeface="+mj-lt"/>
              </a:rPr>
              <a:t>year</a:t>
            </a:r>
            <a:r>
              <a:rPr lang="es-ES" sz="2000" dirty="0">
                <a:latin typeface="+mj-lt"/>
              </a:rPr>
              <a:t> </a:t>
            </a:r>
            <a:endParaRPr lang="en-GB" sz="2000" dirty="0">
              <a:latin typeface="+mj-lt"/>
            </a:endParaRPr>
          </a:p>
        </p:txBody>
      </p:sp>
      <p:sp>
        <p:nvSpPr>
          <p:cNvPr id="20" name="TextBox 19">
            <a:extLst>
              <a:ext uri="{FF2B5EF4-FFF2-40B4-BE49-F238E27FC236}">
                <a16:creationId xmlns:a16="http://schemas.microsoft.com/office/drawing/2014/main" id="{08012C17-3C8F-4841-AAA2-7F207AD89008}"/>
              </a:ext>
            </a:extLst>
          </p:cNvPr>
          <p:cNvSpPr txBox="1"/>
          <p:nvPr/>
        </p:nvSpPr>
        <p:spPr>
          <a:xfrm>
            <a:off x="2509284" y="5657670"/>
            <a:ext cx="5146157" cy="646331"/>
          </a:xfrm>
          <a:prstGeom prst="rect">
            <a:avLst/>
          </a:prstGeom>
          <a:solidFill>
            <a:schemeClr val="bg1">
              <a:lumMod val="95000"/>
            </a:schemeClr>
          </a:solidFill>
        </p:spPr>
        <p:txBody>
          <a:bodyPr wrap="square" rtlCol="0">
            <a:spAutoFit/>
          </a:bodyPr>
          <a:lstStyle/>
          <a:p>
            <a:r>
              <a:rPr lang="es-ES" dirty="0" err="1">
                <a:sym typeface="Wingdings" panose="05000000000000000000" pitchFamily="2" charset="2"/>
              </a:rPr>
              <a:t>Economic</a:t>
            </a:r>
            <a:r>
              <a:rPr lang="es-ES" dirty="0">
                <a:sym typeface="Wingdings" panose="05000000000000000000" pitchFamily="2" charset="2"/>
              </a:rPr>
              <a:t> </a:t>
            </a:r>
            <a:r>
              <a:rPr lang="es-ES" dirty="0" err="1">
                <a:sym typeface="Wingdings" panose="05000000000000000000" pitchFamily="2" charset="2"/>
              </a:rPr>
              <a:t>loss</a:t>
            </a:r>
            <a:r>
              <a:rPr lang="es-ES" dirty="0">
                <a:sym typeface="Wingdings" panose="05000000000000000000" pitchFamily="2" charset="2"/>
              </a:rPr>
              <a:t>- </a:t>
            </a:r>
            <a:r>
              <a:rPr lang="es-ES" dirty="0" err="1">
                <a:sym typeface="Wingdings" panose="05000000000000000000" pitchFamily="2" charset="2"/>
              </a:rPr>
              <a:t>closure</a:t>
            </a:r>
            <a:r>
              <a:rPr lang="es-ES" dirty="0">
                <a:sym typeface="Wingdings" panose="05000000000000000000" pitchFamily="2" charset="2"/>
              </a:rPr>
              <a:t> </a:t>
            </a:r>
            <a:r>
              <a:rPr lang="es-ES" dirty="0" err="1">
                <a:sym typeface="Wingdings" panose="05000000000000000000" pitchFamily="2" charset="2"/>
              </a:rPr>
              <a:t>of</a:t>
            </a:r>
            <a:r>
              <a:rPr lang="es-ES" dirty="0">
                <a:sym typeface="Wingdings" panose="05000000000000000000" pitchFamily="2" charset="2"/>
              </a:rPr>
              <a:t> 1 </a:t>
            </a:r>
            <a:r>
              <a:rPr lang="es-ES" dirty="0" err="1">
                <a:sym typeface="Wingdings" panose="05000000000000000000" pitchFamily="2" charset="2"/>
              </a:rPr>
              <a:t>Greek</a:t>
            </a:r>
            <a:r>
              <a:rPr lang="es-ES" dirty="0">
                <a:sym typeface="Wingdings" panose="05000000000000000000" pitchFamily="2" charset="2"/>
              </a:rPr>
              <a:t> </a:t>
            </a:r>
            <a:r>
              <a:rPr lang="es-ES" dirty="0" err="1">
                <a:sym typeface="Wingdings" panose="05000000000000000000" pitchFamily="2" charset="2"/>
              </a:rPr>
              <a:t>airport</a:t>
            </a:r>
            <a:r>
              <a:rPr lang="es-ES" dirty="0">
                <a:sym typeface="Wingdings" panose="05000000000000000000" pitchFamily="2" charset="2"/>
              </a:rPr>
              <a:t> </a:t>
            </a:r>
            <a:r>
              <a:rPr lang="es-ES" dirty="0" err="1">
                <a:sym typeface="Wingdings" panose="05000000000000000000" pitchFamily="2" charset="2"/>
              </a:rPr>
              <a:t>for</a:t>
            </a:r>
            <a:r>
              <a:rPr lang="es-ES" dirty="0">
                <a:sym typeface="Wingdings" panose="05000000000000000000" pitchFamily="2" charset="2"/>
              </a:rPr>
              <a:t> 9h</a:t>
            </a:r>
          </a:p>
          <a:p>
            <a:pPr marL="285750" indent="-285750">
              <a:buFont typeface="Wingdings" panose="05000000000000000000" pitchFamily="2" charset="2"/>
              <a:buChar char="à"/>
            </a:pPr>
            <a:r>
              <a:rPr lang="es-ES" dirty="0">
                <a:sym typeface="Wingdings" panose="05000000000000000000" pitchFamily="2" charset="2"/>
              </a:rPr>
              <a:t>308,000 EUR  (</a:t>
            </a:r>
            <a:r>
              <a:rPr lang="es-ES" dirty="0" err="1">
                <a:sym typeface="Wingdings" panose="05000000000000000000" pitchFamily="2" charset="2"/>
              </a:rPr>
              <a:t>InDust</a:t>
            </a:r>
            <a:r>
              <a:rPr lang="es-ES" dirty="0">
                <a:sym typeface="Wingdings" panose="05000000000000000000" pitchFamily="2" charset="2"/>
              </a:rPr>
              <a:t> Project)</a:t>
            </a:r>
            <a:endParaRPr lang="en-GB" dirty="0"/>
          </a:p>
        </p:txBody>
      </p:sp>
    </p:spTree>
    <p:extLst>
      <p:ext uri="{BB962C8B-B14F-4D97-AF65-F5344CB8AC3E}">
        <p14:creationId xmlns:p14="http://schemas.microsoft.com/office/powerpoint/2010/main" val="297197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4011-137A-48DB-A9AD-4D533F617E68}"/>
              </a:ext>
            </a:extLst>
          </p:cNvPr>
          <p:cNvSpPr>
            <a:spLocks noGrp="1"/>
          </p:cNvSpPr>
          <p:nvPr>
            <p:ph type="title"/>
          </p:nvPr>
        </p:nvSpPr>
        <p:spPr>
          <a:xfrm>
            <a:off x="1097280" y="3343274"/>
            <a:ext cx="10058400" cy="981837"/>
          </a:xfrm>
        </p:spPr>
        <p:txBody>
          <a:bodyPr>
            <a:normAutofit/>
          </a:bodyPr>
          <a:lstStyle/>
          <a:p>
            <a:pPr algn="ctr"/>
            <a:r>
              <a:rPr lang="es-ES" sz="4800" dirty="0" err="1">
                <a:latin typeface="Calibri" panose="020F0502020204030204" pitchFamily="34" charset="0"/>
                <a:cs typeface="Calibri" panose="020F0502020204030204" pitchFamily="34" charset="0"/>
              </a:rPr>
              <a:t>Conclusions</a:t>
            </a:r>
            <a:endParaRPr lang="en-GB" sz="4800"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25</a:t>
            </a:fld>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1041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latin typeface="+mj-lt"/>
              </a:rPr>
              <a:t>21/10/2020</a:t>
            </a:r>
            <a:endParaRPr lang="en-GB">
              <a:latin typeface="+mj-lt"/>
            </a:endParaRPr>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latin typeface="+mj-lt"/>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latin typeface="+mj-lt"/>
              </a:rPr>
              <a:t>26</a:t>
            </a:fld>
            <a:endParaRPr lang="en-GB">
              <a:latin typeface="+mj-lt"/>
            </a:endParaRPr>
          </a:p>
        </p:txBody>
      </p:sp>
      <p:sp>
        <p:nvSpPr>
          <p:cNvPr id="6" name="Content Placeholder 2">
            <a:extLst>
              <a:ext uri="{FF2B5EF4-FFF2-40B4-BE49-F238E27FC236}">
                <a16:creationId xmlns:a16="http://schemas.microsoft.com/office/drawing/2014/main" id="{1E93E8D0-2057-4695-B375-10FFDB17DA49}"/>
              </a:ext>
            </a:extLst>
          </p:cNvPr>
          <p:cNvSpPr txBox="1">
            <a:spLocks/>
          </p:cNvSpPr>
          <p:nvPr/>
        </p:nvSpPr>
        <p:spPr>
          <a:xfrm>
            <a:off x="1077865" y="1309230"/>
            <a:ext cx="9935877" cy="495509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lvl="0" indent="-342900" algn="just">
              <a:buClr>
                <a:schemeClr val="accent2">
                  <a:lumMod val="60000"/>
                  <a:lumOff val="40000"/>
                </a:schemeClr>
              </a:buClr>
              <a:buFont typeface="Courier New" panose="02070309020205020404" pitchFamily="49" charset="0"/>
              <a:buChar char="o"/>
            </a:pPr>
            <a:r>
              <a:rPr lang="en-GB" sz="1800" dirty="0">
                <a:solidFill>
                  <a:srgbClr val="00000A"/>
                </a:solidFill>
                <a:latin typeface="+mj-lt"/>
                <a:ea typeface="Droid Sans Fallback"/>
                <a:cs typeface="FreeSans"/>
              </a:rPr>
              <a:t>The process followed has served to establish a methodology for forecast verification in areas where observations from air quality networks are scarce.</a:t>
            </a:r>
          </a:p>
          <a:p>
            <a:pPr marL="818388" lvl="2" indent="-342900" algn="just">
              <a:buClr>
                <a:schemeClr val="accent2">
                  <a:lumMod val="60000"/>
                  <a:lumOff val="40000"/>
                </a:schemeClr>
              </a:buClr>
              <a:buFont typeface="Courier New" panose="02070309020205020404" pitchFamily="49" charset="0"/>
              <a:buChar char="o"/>
            </a:pPr>
            <a:r>
              <a:rPr lang="en-GB" sz="1800" dirty="0">
                <a:solidFill>
                  <a:srgbClr val="00000A"/>
                </a:solidFill>
                <a:latin typeface="+mj-lt"/>
                <a:ea typeface="Droid Sans Fallback"/>
                <a:cs typeface="FreeSans"/>
                <a:sym typeface="Wingdings" panose="05000000000000000000" pitchFamily="2" charset="2"/>
              </a:rPr>
              <a:t>Weather stations in airports can be used as an alternative source of observations. </a:t>
            </a:r>
          </a:p>
          <a:p>
            <a:pPr marL="342900" indent="-342900" algn="just">
              <a:buClr>
                <a:schemeClr val="accent2">
                  <a:lumMod val="60000"/>
                  <a:lumOff val="40000"/>
                </a:schemeClr>
              </a:buClr>
              <a:buFont typeface="Courier New" panose="02070309020205020404" pitchFamily="49" charset="0"/>
              <a:buChar char="o"/>
            </a:pPr>
            <a:r>
              <a:rPr lang="en-GB" sz="1800" dirty="0">
                <a:solidFill>
                  <a:srgbClr val="00000A"/>
                </a:solidFill>
                <a:latin typeface="+mj-lt"/>
                <a:ea typeface="Droid Sans Fallback"/>
                <a:cs typeface="FreeSans"/>
              </a:rPr>
              <a:t>Five different methods have been tested to diagnose visibility from the NMMB-MONARCH model. These methods relied either on physically-based or empirical parametrisations. Their comparison revealed that the physically-based (</a:t>
            </a:r>
            <a:r>
              <a:rPr lang="en-GB" sz="1800" dirty="0" err="1">
                <a:solidFill>
                  <a:srgbClr val="00000A"/>
                </a:solidFill>
                <a:latin typeface="+mj-lt"/>
                <a:ea typeface="Droid Sans Fallback"/>
                <a:cs typeface="FreeSans"/>
              </a:rPr>
              <a:t>Koschmieder</a:t>
            </a:r>
            <a:r>
              <a:rPr lang="en-GB" sz="1800" dirty="0">
                <a:solidFill>
                  <a:srgbClr val="00000A"/>
                </a:solidFill>
                <a:latin typeface="+mj-lt"/>
                <a:ea typeface="Droid Sans Fallback"/>
                <a:cs typeface="FreeSans"/>
              </a:rPr>
              <a:t>) parametrisations are more suitable for operational purposes, due to their higher accuracy and their applicability to different geographical domains.</a:t>
            </a:r>
          </a:p>
          <a:p>
            <a:pPr marL="342900" indent="-342900" algn="just">
              <a:buClr>
                <a:schemeClr val="accent2">
                  <a:lumMod val="60000"/>
                  <a:lumOff val="40000"/>
                </a:schemeClr>
              </a:buClr>
              <a:buFont typeface="Courier New" panose="02070309020205020404" pitchFamily="49" charset="0"/>
              <a:buChar char="o"/>
            </a:pPr>
            <a:r>
              <a:rPr lang="en-GB" sz="1800" dirty="0">
                <a:solidFill>
                  <a:srgbClr val="00000A"/>
                </a:solidFill>
                <a:latin typeface="+mj-lt"/>
                <a:ea typeface="Droid Sans Fallback"/>
                <a:cs typeface="FreeSans"/>
                <a:sym typeface="Wingdings" panose="05000000000000000000" pitchFamily="2" charset="2"/>
              </a:rPr>
              <a:t>The </a:t>
            </a:r>
            <a:r>
              <a:rPr lang="en-GB" sz="1800" dirty="0" err="1">
                <a:solidFill>
                  <a:srgbClr val="00000A"/>
                </a:solidFill>
                <a:latin typeface="+mj-lt"/>
                <a:ea typeface="Droid Sans Fallback"/>
                <a:cs typeface="FreeSans"/>
                <a:sym typeface="Wingdings" panose="05000000000000000000" pitchFamily="2" charset="2"/>
              </a:rPr>
              <a:t>Koschmieder</a:t>
            </a:r>
            <a:r>
              <a:rPr lang="en-GB" sz="1800" dirty="0">
                <a:solidFill>
                  <a:srgbClr val="00000A"/>
                </a:solidFill>
                <a:latin typeface="+mj-lt"/>
                <a:ea typeface="Droid Sans Fallback"/>
                <a:cs typeface="FreeSans"/>
                <a:sym typeface="Wingdings" panose="05000000000000000000" pitchFamily="2" charset="2"/>
              </a:rPr>
              <a:t> parametrisation has been selected for the NMMB-MONARCH model to estimate visibility. Its</a:t>
            </a:r>
            <a:r>
              <a:rPr lang="en-GB" sz="1800" dirty="0">
                <a:solidFill>
                  <a:schemeClr val="tx1"/>
                </a:solidFill>
                <a:latin typeface="+mj-lt"/>
                <a:ea typeface="Droid Sans Fallback"/>
                <a:cs typeface="FreeSans"/>
                <a:sym typeface="Wingdings" panose="05000000000000000000" pitchFamily="2" charset="2"/>
              </a:rPr>
              <a:t> performance has been improved with calibration, based on the evaluation results.</a:t>
            </a:r>
          </a:p>
          <a:p>
            <a:pPr marL="818388" lvl="2" indent="-342900" algn="just">
              <a:buClr>
                <a:schemeClr val="accent2">
                  <a:lumMod val="60000"/>
                  <a:lumOff val="40000"/>
                </a:schemeClr>
              </a:buClr>
              <a:buFont typeface="Courier New" panose="02070309020205020404" pitchFamily="49" charset="0"/>
              <a:buChar char="o"/>
            </a:pPr>
            <a:r>
              <a:rPr lang="en-GB" sz="1800" dirty="0">
                <a:solidFill>
                  <a:schemeClr val="tx1"/>
                </a:solidFill>
                <a:latin typeface="+mj-lt"/>
                <a:ea typeface="Droid Sans Fallback"/>
                <a:cs typeface="FreeSans"/>
                <a:sym typeface="Wingdings" panose="05000000000000000000" pitchFamily="2" charset="2"/>
              </a:rPr>
              <a:t>Improved predictions for visibility values between 1-8km (dust in suspension and moderate dust events).  </a:t>
            </a:r>
            <a:endParaRPr lang="en-GB" sz="1800" dirty="0">
              <a:solidFill>
                <a:srgbClr val="00000A"/>
              </a:solidFill>
              <a:latin typeface="+mj-lt"/>
              <a:ea typeface="Droid Sans Fallback"/>
              <a:cs typeface="FreeSans"/>
            </a:endParaRPr>
          </a:p>
          <a:p>
            <a:pPr marL="342900" indent="-342900" algn="just">
              <a:buClr>
                <a:schemeClr val="accent2">
                  <a:lumMod val="60000"/>
                  <a:lumOff val="40000"/>
                </a:schemeClr>
              </a:buClr>
              <a:buFont typeface="Courier New" panose="02070309020205020404" pitchFamily="49" charset="0"/>
              <a:buChar char="o"/>
            </a:pPr>
            <a:r>
              <a:rPr lang="en-GB" sz="1800" dirty="0">
                <a:solidFill>
                  <a:srgbClr val="00000A"/>
                </a:solidFill>
                <a:ea typeface="Droid Sans Fallback"/>
                <a:cs typeface="FreeSans"/>
              </a:rPr>
              <a:t>The categorical evaluation of the NMMB-MONARCH model with visibility observations obtained from meteorological reports has revealed that it is a useful tool to mitigate the environmental risks related to air operations.</a:t>
            </a:r>
          </a:p>
          <a:p>
            <a:pPr marL="818388" lvl="2" indent="-342900" algn="just">
              <a:buClr>
                <a:schemeClr val="accent2">
                  <a:lumMod val="60000"/>
                  <a:lumOff val="40000"/>
                </a:schemeClr>
              </a:buClr>
              <a:buFont typeface="Courier New" panose="02070309020205020404" pitchFamily="49" charset="0"/>
              <a:buChar char="o"/>
            </a:pPr>
            <a:r>
              <a:rPr lang="en-GB" sz="1800" dirty="0">
                <a:solidFill>
                  <a:srgbClr val="00000A"/>
                </a:solidFill>
                <a:ea typeface="Droid Sans Fallback"/>
                <a:cs typeface="FreeSans"/>
                <a:sym typeface="Wingdings" panose="05000000000000000000" pitchFamily="2" charset="2"/>
              </a:rPr>
              <a:t>It also provided </a:t>
            </a:r>
            <a:r>
              <a:rPr lang="en-GB" sz="1800" dirty="0">
                <a:solidFill>
                  <a:srgbClr val="00000A"/>
                </a:solidFill>
                <a:latin typeface="+mj-lt"/>
                <a:ea typeface="Droid Sans Fallback"/>
                <a:cs typeface="FreeSans"/>
                <a:sym typeface="Wingdings" panose="05000000000000000000" pitchFamily="2" charset="2"/>
              </a:rPr>
              <a:t>i</a:t>
            </a:r>
            <a:r>
              <a:rPr lang="en-GB" sz="1800" dirty="0">
                <a:solidFill>
                  <a:srgbClr val="00000A"/>
                </a:solidFill>
                <a:latin typeface="+mj-lt"/>
                <a:ea typeface="Droid Sans Fallback"/>
                <a:cs typeface="FreeSans"/>
              </a:rPr>
              <a:t>nteresting information about the model´s performance and the nature of its weaknesses, which could be useful for future developments. </a:t>
            </a:r>
          </a:p>
          <a:p>
            <a:pPr marL="342900" indent="-342900" algn="just">
              <a:buClr>
                <a:schemeClr val="accent2">
                  <a:lumMod val="60000"/>
                  <a:lumOff val="40000"/>
                </a:schemeClr>
              </a:buClr>
              <a:buFont typeface="Courier New" panose="02070309020205020404" pitchFamily="49" charset="0"/>
              <a:buChar char="o"/>
            </a:pPr>
            <a:endParaRPr lang="en-GB" sz="1800" dirty="0">
              <a:solidFill>
                <a:srgbClr val="00000A"/>
              </a:solidFill>
              <a:latin typeface="+mj-lt"/>
              <a:ea typeface="Droid Sans Fallback"/>
              <a:cs typeface="FreeSans"/>
            </a:endParaRPr>
          </a:p>
        </p:txBody>
      </p:sp>
      <p:sp>
        <p:nvSpPr>
          <p:cNvPr id="21" name="Title 1">
            <a:extLst>
              <a:ext uri="{FF2B5EF4-FFF2-40B4-BE49-F238E27FC236}">
                <a16:creationId xmlns:a16="http://schemas.microsoft.com/office/drawing/2014/main" id="{AB3FD7A6-300B-49D0-AB73-A0B4ED6C83BF}"/>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cs typeface="Calibri" panose="020F0502020204030204" pitchFamily="34" charset="0"/>
              </a:rPr>
              <a:t>Conclusions</a:t>
            </a:r>
          </a:p>
        </p:txBody>
      </p:sp>
      <p:cxnSp>
        <p:nvCxnSpPr>
          <p:cNvPr id="22" name="Straight Connector 21">
            <a:extLst>
              <a:ext uri="{FF2B5EF4-FFF2-40B4-BE49-F238E27FC236}">
                <a16:creationId xmlns:a16="http://schemas.microsoft.com/office/drawing/2014/main" id="{CAE0AE33-A653-435C-850D-6479EBDAD44C}"/>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4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lstStyle/>
          <a:p>
            <a:r>
              <a:rPr lang="en-US">
                <a:latin typeface="+mj-lt"/>
              </a:rPr>
              <a:t>21/10/2020</a:t>
            </a:r>
            <a:endParaRPr lang="en-GB">
              <a:latin typeface="+mj-lt"/>
            </a:endParaRPr>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lstStyle/>
          <a:p>
            <a:r>
              <a:rPr lang="en-GB">
                <a:latin typeface="+mj-lt"/>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lstStyle/>
          <a:p>
            <a:fld id="{A5E03A58-9CCB-4F8E-9A27-12AD5A8945A7}" type="slidenum">
              <a:rPr lang="en-GB" smtClean="0">
                <a:latin typeface="+mj-lt"/>
              </a:rPr>
              <a:t>27</a:t>
            </a:fld>
            <a:endParaRPr lang="en-GB">
              <a:latin typeface="+mj-lt"/>
            </a:endParaRPr>
          </a:p>
        </p:txBody>
      </p:sp>
      <p:sp>
        <p:nvSpPr>
          <p:cNvPr id="6" name="Content Placeholder 2">
            <a:extLst>
              <a:ext uri="{FF2B5EF4-FFF2-40B4-BE49-F238E27FC236}">
                <a16:creationId xmlns:a16="http://schemas.microsoft.com/office/drawing/2014/main" id="{1E93E8D0-2057-4695-B375-10FFDB17DA49}"/>
              </a:ext>
            </a:extLst>
          </p:cNvPr>
          <p:cNvSpPr txBox="1">
            <a:spLocks/>
          </p:cNvSpPr>
          <p:nvPr/>
        </p:nvSpPr>
        <p:spPr>
          <a:xfrm>
            <a:off x="1077865" y="1309230"/>
            <a:ext cx="9935877" cy="475037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lgn="just">
              <a:buClr>
                <a:schemeClr val="accent2">
                  <a:lumMod val="60000"/>
                  <a:lumOff val="40000"/>
                </a:schemeClr>
              </a:buClr>
              <a:buFont typeface="Courier New" panose="02070309020205020404" pitchFamily="49" charset="0"/>
              <a:buChar char="o"/>
            </a:pPr>
            <a:r>
              <a:rPr lang="en-GB" sz="1800" dirty="0">
                <a:solidFill>
                  <a:srgbClr val="00000A"/>
                </a:solidFill>
                <a:latin typeface="+mj-lt"/>
                <a:ea typeface="Droid Sans Fallback"/>
                <a:cs typeface="FreeSans"/>
              </a:rPr>
              <a:t>Based on estimations of visibility reduction by the selected and calibrated </a:t>
            </a:r>
            <a:r>
              <a:rPr lang="en-GB" sz="1800" dirty="0" err="1">
                <a:solidFill>
                  <a:srgbClr val="00000A"/>
                </a:solidFill>
                <a:latin typeface="+mj-lt"/>
                <a:ea typeface="Droid Sans Fallback"/>
                <a:cs typeface="FreeSans"/>
              </a:rPr>
              <a:t>Koschmieder</a:t>
            </a:r>
            <a:r>
              <a:rPr lang="en-GB" sz="1800" dirty="0">
                <a:solidFill>
                  <a:srgbClr val="00000A"/>
                </a:solidFill>
                <a:latin typeface="+mj-lt"/>
                <a:ea typeface="Droid Sans Fallback"/>
                <a:cs typeface="FreeSans"/>
              </a:rPr>
              <a:t> diagnostic, the number of days with potential impacts in the flow of air operations have been estimated for airports located in North Africa, the Middle East and Europe.  </a:t>
            </a:r>
          </a:p>
          <a:p>
            <a:pPr marL="818388" lvl="2" indent="-342900" algn="just">
              <a:buClr>
                <a:schemeClr val="accent2">
                  <a:lumMod val="60000"/>
                  <a:lumOff val="40000"/>
                </a:schemeClr>
              </a:buClr>
              <a:buFont typeface="Courier New" panose="02070309020205020404" pitchFamily="49" charset="0"/>
              <a:buChar char="o"/>
            </a:pPr>
            <a:r>
              <a:rPr lang="en-GB" sz="1800" dirty="0">
                <a:solidFill>
                  <a:srgbClr val="00000A"/>
                </a:solidFill>
                <a:latin typeface="+mj-lt"/>
                <a:ea typeface="Droid Sans Fallback"/>
                <a:cs typeface="FreeSans"/>
              </a:rPr>
              <a:t>Due to the limitations of the diagnostics revealed in the evaluation, this impact analysis is considered low estimation of the reality. </a:t>
            </a:r>
          </a:p>
          <a:p>
            <a:pPr marL="342900" indent="-342900" algn="just">
              <a:buClr>
                <a:schemeClr val="accent2">
                  <a:lumMod val="60000"/>
                  <a:lumOff val="40000"/>
                </a:schemeClr>
              </a:buClr>
              <a:buFont typeface="Courier New" panose="02070309020205020404" pitchFamily="49" charset="0"/>
              <a:buChar char="o"/>
            </a:pPr>
            <a:r>
              <a:rPr lang="en-GB" sz="1800" dirty="0">
                <a:solidFill>
                  <a:srgbClr val="00000A"/>
                </a:solidFill>
                <a:latin typeface="+mj-lt"/>
                <a:ea typeface="Droid Sans Fallback"/>
                <a:cs typeface="FreeSans"/>
              </a:rPr>
              <a:t>T</a:t>
            </a:r>
            <a:r>
              <a:rPr lang="en-GB" sz="1800" dirty="0">
                <a:solidFill>
                  <a:srgbClr val="00000A"/>
                </a:solidFill>
                <a:effectLst/>
                <a:latin typeface="+mj-lt"/>
                <a:ea typeface="Droid Sans Fallback"/>
                <a:cs typeface="FreeSans"/>
              </a:rPr>
              <a:t>he final forecast product that has been designed and especially the methodology established for its verification has great potential and it can be considered for implementation under the framework of the Barcelona Dust Forecast </a:t>
            </a:r>
            <a:r>
              <a:rPr lang="en-GB" sz="1800" dirty="0" err="1">
                <a:solidFill>
                  <a:srgbClr val="00000A"/>
                </a:solidFill>
                <a:effectLst/>
                <a:latin typeface="+mj-lt"/>
                <a:ea typeface="Droid Sans Fallback"/>
                <a:cs typeface="FreeSans"/>
              </a:rPr>
              <a:t>Center</a:t>
            </a:r>
            <a:r>
              <a:rPr lang="en-GB" sz="1800" dirty="0">
                <a:solidFill>
                  <a:srgbClr val="00000A"/>
                </a:solidFill>
                <a:effectLst/>
                <a:latin typeface="+mj-lt"/>
                <a:ea typeface="Droid Sans Fallback"/>
                <a:cs typeface="FreeSans"/>
              </a:rPr>
              <a:t> of the WMO. </a:t>
            </a:r>
          </a:p>
          <a:p>
            <a:pPr marL="342900" indent="-342900" algn="just">
              <a:buClr>
                <a:schemeClr val="accent2">
                  <a:lumMod val="60000"/>
                  <a:lumOff val="40000"/>
                </a:schemeClr>
              </a:buClr>
              <a:buFont typeface="Courier New" panose="02070309020205020404" pitchFamily="49" charset="0"/>
              <a:buChar char="o"/>
            </a:pPr>
            <a:endParaRPr lang="en-GB" sz="1800" dirty="0">
              <a:solidFill>
                <a:srgbClr val="00000A"/>
              </a:solidFill>
              <a:latin typeface="+mj-lt"/>
              <a:ea typeface="Droid Sans Fallback"/>
              <a:cs typeface="FreeSans"/>
            </a:endParaRPr>
          </a:p>
        </p:txBody>
      </p:sp>
      <p:sp>
        <p:nvSpPr>
          <p:cNvPr id="21" name="Title 1">
            <a:extLst>
              <a:ext uri="{FF2B5EF4-FFF2-40B4-BE49-F238E27FC236}">
                <a16:creationId xmlns:a16="http://schemas.microsoft.com/office/drawing/2014/main" id="{AB3FD7A6-300B-49D0-AB73-A0B4ED6C83BF}"/>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cs typeface="Calibri" panose="020F0502020204030204" pitchFamily="34" charset="0"/>
              </a:rPr>
              <a:t>Conclusions</a:t>
            </a:r>
          </a:p>
        </p:txBody>
      </p:sp>
      <p:cxnSp>
        <p:nvCxnSpPr>
          <p:cNvPr id="22" name="Straight Connector 21">
            <a:extLst>
              <a:ext uri="{FF2B5EF4-FFF2-40B4-BE49-F238E27FC236}">
                <a16:creationId xmlns:a16="http://schemas.microsoft.com/office/drawing/2014/main" id="{CAE0AE33-A653-435C-850D-6479EBDAD44C}"/>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5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F38F0F9-C118-4E85-9619-498C0D452569}"/>
              </a:ext>
            </a:extLst>
          </p:cNvPr>
          <p:cNvSpPr>
            <a:spLocks noGrp="1"/>
          </p:cNvSpPr>
          <p:nvPr>
            <p:ph type="dt" sz="half" idx="10"/>
          </p:nvPr>
        </p:nvSpPr>
        <p:spPr/>
        <p:txBody>
          <a:bodyPr>
            <a:normAutofit/>
          </a:bodyPr>
          <a:lstStyle/>
          <a:p>
            <a:pPr>
              <a:spcAft>
                <a:spcPts val="600"/>
              </a:spcAft>
            </a:pPr>
            <a:r>
              <a:rPr lang="en-US"/>
              <a:t>21/10/2020</a:t>
            </a:r>
            <a:endParaRPr lang="en-GB"/>
          </a:p>
        </p:txBody>
      </p:sp>
      <p:sp>
        <p:nvSpPr>
          <p:cNvPr id="10" name="Footer Placeholder 9">
            <a:extLst>
              <a:ext uri="{FF2B5EF4-FFF2-40B4-BE49-F238E27FC236}">
                <a16:creationId xmlns:a16="http://schemas.microsoft.com/office/drawing/2014/main" id="{C8C7B924-6379-4B90-91E4-04F71C7A1571}"/>
              </a:ext>
            </a:extLst>
          </p:cNvPr>
          <p:cNvSpPr>
            <a:spLocks noGrp="1"/>
          </p:cNvSpPr>
          <p:nvPr>
            <p:ph type="ftr" sz="quarter" idx="11"/>
          </p:nvPr>
        </p:nvSpPr>
        <p:spPr/>
        <p:txBody>
          <a:bodyPr>
            <a:normAutofit/>
          </a:bodyPr>
          <a:lstStyle/>
          <a:p>
            <a:pPr>
              <a:spcAft>
                <a:spcPts val="600"/>
              </a:spcAft>
            </a:pPr>
            <a:r>
              <a:rPr lang="en-GB"/>
              <a:t>IMPACT ASSESSMENT OF SAND AND DUST STORMS ON KEY SOCIO-ECONOMIC SECTORS: AVIATION</a:t>
            </a:r>
          </a:p>
        </p:txBody>
      </p:sp>
      <p:sp>
        <p:nvSpPr>
          <p:cNvPr id="11" name="Slide Number Placeholder 10">
            <a:extLst>
              <a:ext uri="{FF2B5EF4-FFF2-40B4-BE49-F238E27FC236}">
                <a16:creationId xmlns:a16="http://schemas.microsoft.com/office/drawing/2014/main" id="{1EB8AE8E-D6DA-4E7E-B768-53664B951A38}"/>
              </a:ext>
            </a:extLst>
          </p:cNvPr>
          <p:cNvSpPr>
            <a:spLocks noGrp="1"/>
          </p:cNvSpPr>
          <p:nvPr>
            <p:ph type="sldNum" sz="quarter" idx="12"/>
          </p:nvPr>
        </p:nvSpPr>
        <p:spPr/>
        <p:txBody>
          <a:bodyPr>
            <a:normAutofit/>
          </a:bodyPr>
          <a:lstStyle/>
          <a:p>
            <a:pPr>
              <a:spcAft>
                <a:spcPts val="600"/>
              </a:spcAft>
            </a:pPr>
            <a:fld id="{A5E03A58-9CCB-4F8E-9A27-12AD5A8945A7}" type="slidenum">
              <a:rPr lang="en-GB" smtClean="0"/>
              <a:pPr>
                <a:spcAft>
                  <a:spcPts val="600"/>
                </a:spcAft>
              </a:pPr>
              <a:t>28</a:t>
            </a:fld>
            <a:endParaRPr lang="en-GB"/>
          </a:p>
        </p:txBody>
      </p:sp>
      <p:sp>
        <p:nvSpPr>
          <p:cNvPr id="2" name="Title 1">
            <a:extLst>
              <a:ext uri="{FF2B5EF4-FFF2-40B4-BE49-F238E27FC236}">
                <a16:creationId xmlns:a16="http://schemas.microsoft.com/office/drawing/2014/main" id="{D6EAADE9-22F6-41BE-94B8-0DA59F6225DE}"/>
              </a:ext>
            </a:extLst>
          </p:cNvPr>
          <p:cNvSpPr>
            <a:spLocks noGrp="1"/>
          </p:cNvSpPr>
          <p:nvPr>
            <p:ph type="title" idx="4294967295"/>
          </p:nvPr>
        </p:nvSpPr>
        <p:spPr>
          <a:xfrm>
            <a:off x="2251881" y="2073624"/>
            <a:ext cx="7615451" cy="1622425"/>
          </a:xfrm>
        </p:spPr>
        <p:txBody>
          <a:bodyPr>
            <a:normAutofit/>
          </a:bodyPr>
          <a:lstStyle/>
          <a:p>
            <a:pPr algn="ctr"/>
            <a:r>
              <a:rPr lang="es-ES" sz="4800" dirty="0" err="1"/>
              <a:t>Thank</a:t>
            </a:r>
            <a:r>
              <a:rPr lang="es-ES" sz="4800" dirty="0"/>
              <a:t> </a:t>
            </a:r>
            <a:r>
              <a:rPr lang="es-ES" sz="4800" dirty="0" err="1"/>
              <a:t>you</a:t>
            </a:r>
            <a:r>
              <a:rPr lang="es-ES" sz="4800" dirty="0"/>
              <a:t> </a:t>
            </a:r>
            <a:r>
              <a:rPr lang="es-ES" sz="4800" dirty="0" err="1"/>
              <a:t>for</a:t>
            </a:r>
            <a:r>
              <a:rPr lang="es-ES" sz="4800" dirty="0"/>
              <a:t> </a:t>
            </a:r>
            <a:r>
              <a:rPr lang="es-ES" sz="4800" dirty="0" err="1"/>
              <a:t>your</a:t>
            </a:r>
            <a:r>
              <a:rPr lang="es-ES" sz="4800" dirty="0"/>
              <a:t> </a:t>
            </a:r>
            <a:r>
              <a:rPr lang="es-ES" sz="4800" dirty="0" err="1"/>
              <a:t>attention</a:t>
            </a:r>
            <a:r>
              <a:rPr lang="es-ES" sz="4800" dirty="0"/>
              <a:t>!</a:t>
            </a:r>
            <a:endParaRPr lang="en-GB" sz="4800" dirty="0"/>
          </a:p>
        </p:txBody>
      </p:sp>
      <p:sp>
        <p:nvSpPr>
          <p:cNvPr id="7" name="TextBox 6">
            <a:extLst>
              <a:ext uri="{FF2B5EF4-FFF2-40B4-BE49-F238E27FC236}">
                <a16:creationId xmlns:a16="http://schemas.microsoft.com/office/drawing/2014/main" id="{6FD90E5F-EF65-4761-A22A-B4E9483A3A97}"/>
              </a:ext>
            </a:extLst>
          </p:cNvPr>
          <p:cNvSpPr txBox="1"/>
          <p:nvPr/>
        </p:nvSpPr>
        <p:spPr>
          <a:xfrm>
            <a:off x="1066801" y="4142511"/>
            <a:ext cx="10028829" cy="1600438"/>
          </a:xfrm>
          <a:prstGeom prst="rect">
            <a:avLst/>
          </a:prstGeom>
          <a:noFill/>
        </p:spPr>
        <p:txBody>
          <a:bodyPr wrap="square">
            <a:spAutoFit/>
          </a:bodyPr>
          <a:lstStyle/>
          <a:p>
            <a:pPr algn="just"/>
            <a:r>
              <a:rPr lang="en-GB" sz="1400" dirty="0" err="1"/>
              <a:t>Acknoweldgements</a:t>
            </a:r>
            <a:r>
              <a:rPr lang="en-GB" sz="1400" dirty="0"/>
              <a:t> to Sara </a:t>
            </a:r>
            <a:r>
              <a:rPr lang="en-GB" sz="1400" dirty="0" err="1"/>
              <a:t>Basart</a:t>
            </a:r>
            <a:r>
              <a:rPr lang="en-GB" sz="1400" dirty="0"/>
              <a:t>, Isadora Jiménez, María Gonçalves, Oriol </a:t>
            </a:r>
            <a:r>
              <a:rPr lang="en-GB" sz="1400" dirty="0" err="1"/>
              <a:t>Jorba</a:t>
            </a:r>
            <a:r>
              <a:rPr lang="en-GB" sz="1400" dirty="0"/>
              <a:t>, Ernest Werner, as well as to the Earth Sciences Department of Barcelona Supercomputing </a:t>
            </a:r>
            <a:r>
              <a:rPr lang="en-GB" sz="1400" dirty="0" err="1"/>
              <a:t>Center</a:t>
            </a:r>
            <a:r>
              <a:rPr lang="en-GB" sz="1400" dirty="0"/>
              <a:t> – Centro Nacional de </a:t>
            </a:r>
            <a:r>
              <a:rPr lang="en-GB" sz="1400" dirty="0" err="1"/>
              <a:t>Supercomputación</a:t>
            </a:r>
            <a:r>
              <a:rPr lang="en-GB" sz="1400" dirty="0"/>
              <a:t> (BSC-CNS). The long-term dust research program at the of Barcelona Supercomputing </a:t>
            </a:r>
            <a:r>
              <a:rPr lang="en-GB" sz="1400" dirty="0" err="1"/>
              <a:t>Center</a:t>
            </a:r>
            <a:r>
              <a:rPr lang="en-GB" sz="1400" dirty="0"/>
              <a:t> – Centro Nacional de </a:t>
            </a:r>
            <a:r>
              <a:rPr lang="en-GB" sz="1400" dirty="0" err="1"/>
              <a:t>Supercomputación</a:t>
            </a:r>
            <a:r>
              <a:rPr lang="en-GB" sz="1400" dirty="0"/>
              <a:t> (BSC-CNS) is associated to the AXA Research Fund. Special thanks to the WMO SDS-WAS NAMEE Regional </a:t>
            </a:r>
            <a:r>
              <a:rPr lang="en-GB" sz="1400" dirty="0" err="1"/>
              <a:t>Center</a:t>
            </a:r>
            <a:r>
              <a:rPr lang="en-GB" sz="1400" dirty="0"/>
              <a:t>, the WMO Barcelona Dust Forecast </a:t>
            </a:r>
            <a:r>
              <a:rPr lang="en-GB" sz="1400" dirty="0" err="1"/>
              <a:t>Center</a:t>
            </a:r>
            <a:r>
              <a:rPr lang="en-GB" sz="1400" dirty="0"/>
              <a:t>,  AEMET and the European projects </a:t>
            </a:r>
            <a:r>
              <a:rPr lang="en-GB" sz="1400" dirty="0" err="1"/>
              <a:t>InDust</a:t>
            </a:r>
            <a:r>
              <a:rPr lang="en-GB" sz="1400" dirty="0"/>
              <a:t> (COST Action CA16202 supported by COST </a:t>
            </a:r>
            <a:r>
              <a:rPr lang="en-GB" sz="1400" dirty="0" err="1"/>
              <a:t>Assocation</a:t>
            </a:r>
            <a:r>
              <a:rPr lang="en-GB" sz="1400" dirty="0"/>
              <a:t>) and </a:t>
            </a:r>
            <a:r>
              <a:rPr lang="en-GB" sz="1400" dirty="0" err="1"/>
              <a:t>DustClim</a:t>
            </a:r>
            <a:r>
              <a:rPr lang="en-GB" sz="1400" dirty="0"/>
              <a:t> (as a part of ERA4CS, an </a:t>
            </a:r>
            <a:r>
              <a:rPr lang="en-GB" sz="1400" dirty="0" err="1"/>
              <a:t>ERANet</a:t>
            </a:r>
            <a:r>
              <a:rPr lang="en-GB" sz="1400" dirty="0"/>
              <a:t> initiated by JPI Climate, and funded by FORMAS (SE), DLR (DE), BMWFW (AT), IFD (DK), MINECO (ES), ANR (FR) with co-funding by the European Union Grant 690462) projects.</a:t>
            </a:r>
            <a:endParaRPr lang="en-US" sz="1400" dirty="0"/>
          </a:p>
        </p:txBody>
      </p:sp>
      <p:cxnSp>
        <p:nvCxnSpPr>
          <p:cNvPr id="8" name="Straight Connector 7">
            <a:extLst>
              <a:ext uri="{FF2B5EF4-FFF2-40B4-BE49-F238E27FC236}">
                <a16:creationId xmlns:a16="http://schemas.microsoft.com/office/drawing/2014/main" id="{2F59213F-90FF-424E-B216-10EA8CEBEEAE}"/>
              </a:ext>
            </a:extLst>
          </p:cNvPr>
          <p:cNvCxnSpPr/>
          <p:nvPr/>
        </p:nvCxnSpPr>
        <p:spPr>
          <a:xfrm>
            <a:off x="1119884" y="4114996"/>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162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4011-137A-48DB-A9AD-4D533F617E68}"/>
              </a:ext>
            </a:extLst>
          </p:cNvPr>
          <p:cNvSpPr>
            <a:spLocks noGrp="1"/>
          </p:cNvSpPr>
          <p:nvPr>
            <p:ph type="title"/>
          </p:nvPr>
        </p:nvSpPr>
        <p:spPr>
          <a:xfrm>
            <a:off x="1097280" y="3343274"/>
            <a:ext cx="10058400" cy="981837"/>
          </a:xfrm>
        </p:spPr>
        <p:txBody>
          <a:bodyPr>
            <a:normAutofit/>
          </a:bodyPr>
          <a:lstStyle/>
          <a:p>
            <a:pPr algn="ctr"/>
            <a:r>
              <a:rPr lang="es-ES" sz="4800" dirty="0" err="1">
                <a:latin typeface="Calibri" panose="020F0502020204030204" pitchFamily="34" charset="0"/>
                <a:cs typeface="Calibri" panose="020F0502020204030204" pitchFamily="34" charset="0"/>
              </a:rPr>
              <a:t>Research</a:t>
            </a:r>
            <a:r>
              <a:rPr lang="es-ES" sz="4800" dirty="0">
                <a:latin typeface="Calibri" panose="020F0502020204030204" pitchFamily="34" charset="0"/>
                <a:cs typeface="Calibri" panose="020F0502020204030204" pitchFamily="34" charset="0"/>
              </a:rPr>
              <a:t> </a:t>
            </a:r>
            <a:r>
              <a:rPr lang="es-ES" sz="4800" dirty="0" err="1">
                <a:latin typeface="Calibri" panose="020F0502020204030204" pitchFamily="34" charset="0"/>
                <a:cs typeface="Calibri" panose="020F0502020204030204" pitchFamily="34" charset="0"/>
              </a:rPr>
              <a:t>problem</a:t>
            </a:r>
            <a:endParaRPr lang="en-GB" sz="4800"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3</a:t>
            </a:fld>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2453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8EA421-25C7-4A7F-811C-C36CF1C1A3B1}"/>
              </a:ext>
            </a:extLst>
          </p:cNvPr>
          <p:cNvPicPr>
            <a:picLocks noChangeAspect="1"/>
          </p:cNvPicPr>
          <p:nvPr/>
        </p:nvPicPr>
        <p:blipFill rotWithShape="1">
          <a:blip r:embed="rId3"/>
          <a:srcRect l="4972" r="4062"/>
          <a:stretch/>
        </p:blipFill>
        <p:spPr>
          <a:xfrm>
            <a:off x="0" y="0"/>
            <a:ext cx="12192000" cy="6340717"/>
          </a:xfrm>
          <a:prstGeom prst="rect">
            <a:avLst/>
          </a:prstGeom>
        </p:spPr>
      </p:pic>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dirty="0">
                <a:latin typeface="Calibri" panose="020F0502020204030204" pitchFamily="34" charset="0"/>
                <a:cs typeface="Calibri" panose="020F0502020204030204" pitchFamily="34" charset="0"/>
              </a:rPr>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4</a:t>
            </a:fld>
            <a:endParaRPr lang="en-GB">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5A5A585-04A6-4642-ABD9-F6F7D9720D1D}"/>
              </a:ext>
            </a:extLst>
          </p:cNvPr>
          <p:cNvSpPr txBox="1"/>
          <p:nvPr/>
        </p:nvSpPr>
        <p:spPr>
          <a:xfrm>
            <a:off x="241300" y="1972409"/>
            <a:ext cx="2603500" cy="2511585"/>
          </a:xfrm>
          <a:prstGeom prst="rect">
            <a:avLst/>
          </a:prstGeom>
          <a:noFill/>
        </p:spPr>
        <p:txBody>
          <a:bodyPr wrap="square" rtlCol="0">
            <a:spAutoFit/>
          </a:bodyPr>
          <a:lstStyle/>
          <a:p>
            <a:r>
              <a:rPr lang="es-ES" dirty="0" err="1">
                <a:solidFill>
                  <a:schemeClr val="bg1"/>
                </a:solidFill>
                <a:latin typeface="Calibri" panose="020F0502020204030204" pitchFamily="34" charset="0"/>
                <a:cs typeface="Calibri" panose="020F0502020204030204" pitchFamily="34" charset="0"/>
              </a:rPr>
              <a:t>Haze</a:t>
            </a:r>
            <a:endParaRPr lang="es-ES" dirty="0">
              <a:solidFill>
                <a:schemeClr val="bg1"/>
              </a:solidFill>
              <a:latin typeface="Calibri" panose="020F0502020204030204" pitchFamily="34" charset="0"/>
              <a:cs typeface="Calibri" panose="020F0502020204030204" pitchFamily="34" charset="0"/>
            </a:endParaRPr>
          </a:p>
          <a:p>
            <a:pPr>
              <a:lnSpc>
                <a:spcPct val="200000"/>
              </a:lnSpc>
            </a:pPr>
            <a:r>
              <a:rPr lang="es-ES" dirty="0" err="1">
                <a:solidFill>
                  <a:schemeClr val="bg1"/>
                </a:solidFill>
                <a:latin typeface="Calibri" panose="020F0502020204030204" pitchFamily="34" charset="0"/>
                <a:cs typeface="Calibri" panose="020F0502020204030204" pitchFamily="34" charset="0"/>
              </a:rPr>
              <a:t>Drifting</a:t>
            </a:r>
            <a:r>
              <a:rPr lang="es-ES" dirty="0">
                <a:solidFill>
                  <a:schemeClr val="bg1"/>
                </a:solidFill>
                <a:latin typeface="Calibri" panose="020F0502020204030204" pitchFamily="34" charset="0"/>
                <a:cs typeface="Calibri" panose="020F0502020204030204" pitchFamily="34" charset="0"/>
              </a:rPr>
              <a:t> </a:t>
            </a:r>
            <a:r>
              <a:rPr lang="es-ES" dirty="0" err="1">
                <a:solidFill>
                  <a:schemeClr val="bg1"/>
                </a:solidFill>
                <a:latin typeface="Calibri" panose="020F0502020204030204" pitchFamily="34" charset="0"/>
                <a:cs typeface="Calibri" panose="020F0502020204030204" pitchFamily="34" charset="0"/>
              </a:rPr>
              <a:t>sand</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dust</a:t>
            </a:r>
            <a:endParaRPr lang="es-ES" dirty="0">
              <a:solidFill>
                <a:schemeClr val="bg1"/>
              </a:solidFill>
              <a:latin typeface="Calibri" panose="020F0502020204030204" pitchFamily="34" charset="0"/>
              <a:cs typeface="Calibri" panose="020F0502020204030204" pitchFamily="34" charset="0"/>
            </a:endParaRPr>
          </a:p>
          <a:p>
            <a:pPr>
              <a:lnSpc>
                <a:spcPct val="200000"/>
              </a:lnSpc>
            </a:pPr>
            <a:r>
              <a:rPr lang="es-ES" dirty="0" err="1">
                <a:solidFill>
                  <a:schemeClr val="bg1"/>
                </a:solidFill>
                <a:latin typeface="Calibri" panose="020F0502020204030204" pitchFamily="34" charset="0"/>
                <a:cs typeface="Calibri" panose="020F0502020204030204" pitchFamily="34" charset="0"/>
              </a:rPr>
              <a:t>Blowing</a:t>
            </a:r>
            <a:r>
              <a:rPr lang="es-ES" dirty="0">
                <a:solidFill>
                  <a:schemeClr val="bg1"/>
                </a:solidFill>
                <a:latin typeface="Calibri" panose="020F0502020204030204" pitchFamily="34" charset="0"/>
                <a:cs typeface="Calibri" panose="020F0502020204030204" pitchFamily="34" charset="0"/>
              </a:rPr>
              <a:t> </a:t>
            </a:r>
            <a:r>
              <a:rPr lang="es-ES" dirty="0" err="1">
                <a:solidFill>
                  <a:schemeClr val="bg1"/>
                </a:solidFill>
                <a:latin typeface="Calibri" panose="020F0502020204030204" pitchFamily="34" charset="0"/>
                <a:cs typeface="Calibri" panose="020F0502020204030204" pitchFamily="34" charset="0"/>
              </a:rPr>
              <a:t>sand</a:t>
            </a:r>
            <a:r>
              <a:rPr lang="es-ES" dirty="0">
                <a:solidFill>
                  <a:schemeClr val="bg1"/>
                </a:solidFill>
                <a:latin typeface="Calibri" panose="020F0502020204030204" pitchFamily="34" charset="0"/>
                <a:cs typeface="Calibri" panose="020F0502020204030204" pitchFamily="34" charset="0"/>
              </a:rPr>
              <a:t>/</a:t>
            </a:r>
            <a:r>
              <a:rPr lang="es-ES" dirty="0" err="1">
                <a:solidFill>
                  <a:schemeClr val="bg1"/>
                </a:solidFill>
                <a:latin typeface="Calibri" panose="020F0502020204030204" pitchFamily="34" charset="0"/>
                <a:cs typeface="Calibri" panose="020F0502020204030204" pitchFamily="34" charset="0"/>
              </a:rPr>
              <a:t>dust</a:t>
            </a:r>
            <a:endParaRPr lang="es-ES" dirty="0">
              <a:solidFill>
                <a:schemeClr val="bg1"/>
              </a:solidFill>
              <a:latin typeface="Calibri" panose="020F0502020204030204" pitchFamily="34" charset="0"/>
              <a:cs typeface="Calibri" panose="020F0502020204030204" pitchFamily="34" charset="0"/>
            </a:endParaRPr>
          </a:p>
          <a:p>
            <a:pPr>
              <a:lnSpc>
                <a:spcPct val="200000"/>
              </a:lnSpc>
            </a:pPr>
            <a:r>
              <a:rPr lang="es-ES" dirty="0" err="1">
                <a:solidFill>
                  <a:schemeClr val="bg1"/>
                </a:solidFill>
                <a:latin typeface="Calibri" panose="020F0502020204030204" pitchFamily="34" charset="0"/>
                <a:cs typeface="Calibri" panose="020F0502020204030204" pitchFamily="34" charset="0"/>
              </a:rPr>
              <a:t>Dust</a:t>
            </a:r>
            <a:r>
              <a:rPr lang="es-ES" dirty="0">
                <a:solidFill>
                  <a:schemeClr val="bg1"/>
                </a:solidFill>
                <a:latin typeface="Calibri" panose="020F0502020204030204" pitchFamily="34" charset="0"/>
                <a:cs typeface="Calibri" panose="020F0502020204030204" pitchFamily="34" charset="0"/>
              </a:rPr>
              <a:t> </a:t>
            </a:r>
            <a:r>
              <a:rPr lang="es-ES" dirty="0" err="1">
                <a:solidFill>
                  <a:schemeClr val="bg1"/>
                </a:solidFill>
                <a:latin typeface="Calibri" panose="020F0502020204030204" pitchFamily="34" charset="0"/>
                <a:cs typeface="Calibri" panose="020F0502020204030204" pitchFamily="34" charset="0"/>
              </a:rPr>
              <a:t>whirls</a:t>
            </a:r>
            <a:endParaRPr lang="es-ES" dirty="0">
              <a:solidFill>
                <a:schemeClr val="bg1"/>
              </a:solidFill>
              <a:latin typeface="Calibri" panose="020F0502020204030204" pitchFamily="34" charset="0"/>
              <a:cs typeface="Calibri" panose="020F0502020204030204" pitchFamily="34" charset="0"/>
            </a:endParaRPr>
          </a:p>
          <a:p>
            <a:pPr>
              <a:lnSpc>
                <a:spcPct val="200000"/>
              </a:lnSpc>
            </a:pPr>
            <a:r>
              <a:rPr lang="es-ES" b="1" dirty="0" err="1">
                <a:solidFill>
                  <a:schemeClr val="bg1"/>
                </a:solidFill>
                <a:latin typeface="Calibri" panose="020F0502020204030204" pitchFamily="34" charset="0"/>
                <a:cs typeface="Calibri" panose="020F0502020204030204" pitchFamily="34" charset="0"/>
              </a:rPr>
              <a:t>Sand</a:t>
            </a:r>
            <a:r>
              <a:rPr lang="es-ES" b="1" dirty="0">
                <a:solidFill>
                  <a:schemeClr val="bg1"/>
                </a:solidFill>
                <a:latin typeface="Calibri" panose="020F0502020204030204" pitchFamily="34" charset="0"/>
                <a:cs typeface="Calibri" panose="020F0502020204030204" pitchFamily="34" charset="0"/>
              </a:rPr>
              <a:t> and </a:t>
            </a:r>
            <a:r>
              <a:rPr lang="es-ES" b="1" dirty="0" err="1">
                <a:solidFill>
                  <a:schemeClr val="bg1"/>
                </a:solidFill>
                <a:latin typeface="Calibri" panose="020F0502020204030204" pitchFamily="34" charset="0"/>
                <a:cs typeface="Calibri" panose="020F0502020204030204" pitchFamily="34" charset="0"/>
              </a:rPr>
              <a:t>Dust</a:t>
            </a:r>
            <a:r>
              <a:rPr lang="es-ES" b="1" dirty="0">
                <a:solidFill>
                  <a:schemeClr val="bg1"/>
                </a:solidFill>
                <a:latin typeface="Calibri" panose="020F0502020204030204" pitchFamily="34" charset="0"/>
                <a:cs typeface="Calibri" panose="020F0502020204030204" pitchFamily="34" charset="0"/>
              </a:rPr>
              <a:t> </a:t>
            </a:r>
            <a:r>
              <a:rPr lang="es-ES" b="1" dirty="0" err="1">
                <a:solidFill>
                  <a:schemeClr val="bg1"/>
                </a:solidFill>
                <a:latin typeface="Calibri" panose="020F0502020204030204" pitchFamily="34" charset="0"/>
                <a:cs typeface="Calibri" panose="020F0502020204030204" pitchFamily="34" charset="0"/>
              </a:rPr>
              <a:t>storms</a:t>
            </a:r>
            <a:endParaRPr lang="en-GB" b="1" dirty="0">
              <a:solidFill>
                <a:schemeClr val="bg1"/>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566C564A-27F2-4955-A9F3-5CE357177D4E}"/>
              </a:ext>
            </a:extLst>
          </p:cNvPr>
          <p:cNvGrpSpPr/>
          <p:nvPr/>
        </p:nvGrpSpPr>
        <p:grpSpPr>
          <a:xfrm>
            <a:off x="5062869" y="2172829"/>
            <a:ext cx="1754077" cy="646331"/>
            <a:chOff x="10323623" y="2705356"/>
            <a:chExt cx="1754077" cy="646331"/>
          </a:xfrm>
        </p:grpSpPr>
        <p:sp>
          <p:nvSpPr>
            <p:cNvPr id="9" name="TextBox 8">
              <a:extLst>
                <a:ext uri="{FF2B5EF4-FFF2-40B4-BE49-F238E27FC236}">
                  <a16:creationId xmlns:a16="http://schemas.microsoft.com/office/drawing/2014/main" id="{74370E5B-A1CF-4F07-ACE1-15814B66B315}"/>
                </a:ext>
              </a:extLst>
            </p:cNvPr>
            <p:cNvSpPr txBox="1"/>
            <p:nvPr/>
          </p:nvSpPr>
          <p:spPr>
            <a:xfrm>
              <a:off x="10737470" y="2705356"/>
              <a:ext cx="1340230" cy="646331"/>
            </a:xfrm>
            <a:prstGeom prst="rect">
              <a:avLst/>
            </a:prstGeom>
            <a:noFill/>
          </p:spPr>
          <p:txBody>
            <a:bodyPr wrap="square" rtlCol="0">
              <a:spAutoFit/>
            </a:bodyPr>
            <a:lstStyle/>
            <a:p>
              <a:r>
                <a:rPr lang="es-ES" b="1" dirty="0" err="1">
                  <a:latin typeface="Calibri" panose="020F0502020204030204" pitchFamily="34" charset="0"/>
                  <a:cs typeface="Calibri" panose="020F0502020204030204" pitchFamily="34" charset="0"/>
                </a:rPr>
                <a:t>Visibility</a:t>
              </a:r>
              <a:r>
                <a:rPr lang="es-ES" b="1" dirty="0">
                  <a:solidFill>
                    <a:schemeClr val="bg1"/>
                  </a:solidFill>
                  <a:latin typeface="Calibri" panose="020F0502020204030204" pitchFamily="34" charset="0"/>
                  <a:cs typeface="Calibri" panose="020F0502020204030204" pitchFamily="34" charset="0"/>
                </a:rPr>
                <a:t> </a:t>
              </a:r>
            </a:p>
            <a:p>
              <a:r>
                <a:rPr lang="es-ES" b="1" dirty="0" err="1">
                  <a:latin typeface="Calibri" panose="020F0502020204030204" pitchFamily="34" charset="0"/>
                  <a:cs typeface="Calibri" panose="020F0502020204030204" pitchFamily="34" charset="0"/>
                </a:rPr>
                <a:t>Reduction</a:t>
              </a:r>
              <a:endParaRPr lang="en-GB" b="1" dirty="0">
                <a:latin typeface="Calibri" panose="020F0502020204030204" pitchFamily="34" charset="0"/>
                <a:cs typeface="Calibri" panose="020F0502020204030204" pitchFamily="34" charset="0"/>
              </a:endParaRPr>
            </a:p>
          </p:txBody>
        </p:sp>
        <p:sp>
          <p:nvSpPr>
            <p:cNvPr id="10" name="Arrow: Down 9">
              <a:extLst>
                <a:ext uri="{FF2B5EF4-FFF2-40B4-BE49-F238E27FC236}">
                  <a16:creationId xmlns:a16="http://schemas.microsoft.com/office/drawing/2014/main" id="{DDBFC2E0-85A0-43F6-9DDA-19C3531A92BC}"/>
                </a:ext>
              </a:extLst>
            </p:cNvPr>
            <p:cNvSpPr/>
            <p:nvPr/>
          </p:nvSpPr>
          <p:spPr>
            <a:xfrm rot="16200000">
              <a:off x="10353726" y="2874186"/>
              <a:ext cx="211181" cy="27138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120250B3-2752-4554-84F6-D319A871F128}"/>
              </a:ext>
            </a:extLst>
          </p:cNvPr>
          <p:cNvSpPr txBox="1"/>
          <p:nvPr/>
        </p:nvSpPr>
        <p:spPr>
          <a:xfrm>
            <a:off x="6422066" y="5952679"/>
            <a:ext cx="5613990" cy="369332"/>
          </a:xfrm>
          <a:prstGeom prst="rect">
            <a:avLst/>
          </a:prstGeom>
          <a:noFill/>
        </p:spPr>
        <p:txBody>
          <a:bodyPr wrap="square" rtlCol="0">
            <a:spAutoFit/>
          </a:bodyPr>
          <a:lstStyle/>
          <a:p>
            <a:r>
              <a:rPr lang="en-GB" b="0" i="0" dirty="0">
                <a:effectLst/>
                <a:latin typeface="+mj-lt"/>
              </a:rPr>
              <a:t>GEOS-5 Aerosol Optical Depth (AOD) </a:t>
            </a:r>
            <a:r>
              <a:rPr lang="es-ES" dirty="0" err="1">
                <a:latin typeface="+mj-lt"/>
                <a:cs typeface="Calibri" panose="020F0502020204030204" pitchFamily="34" charset="0"/>
              </a:rPr>
              <a:t>Source</a:t>
            </a:r>
            <a:r>
              <a:rPr lang="es-ES" dirty="0">
                <a:latin typeface="+mj-lt"/>
                <a:cs typeface="Calibri" panose="020F0502020204030204" pitchFamily="34" charset="0"/>
              </a:rPr>
              <a:t>: NASA (2014)</a:t>
            </a:r>
            <a:endParaRPr lang="en-GB" dirty="0">
              <a:latin typeface="+mj-lt"/>
              <a:cs typeface="Calibri" panose="020F0502020204030204" pitchFamily="34" charset="0"/>
            </a:endParaRPr>
          </a:p>
        </p:txBody>
      </p:sp>
      <p:sp>
        <p:nvSpPr>
          <p:cNvPr id="3" name="TextBox 2">
            <a:extLst>
              <a:ext uri="{FF2B5EF4-FFF2-40B4-BE49-F238E27FC236}">
                <a16:creationId xmlns:a16="http://schemas.microsoft.com/office/drawing/2014/main" id="{F2644EE1-083C-4E16-A211-5687C3B70D4E}"/>
              </a:ext>
            </a:extLst>
          </p:cNvPr>
          <p:cNvSpPr txBox="1"/>
          <p:nvPr/>
        </p:nvSpPr>
        <p:spPr>
          <a:xfrm>
            <a:off x="212650" y="1562987"/>
            <a:ext cx="2626242" cy="369332"/>
          </a:xfrm>
          <a:prstGeom prst="rect">
            <a:avLst/>
          </a:prstGeom>
          <a:noFill/>
        </p:spPr>
        <p:txBody>
          <a:bodyPr wrap="square" rtlCol="0">
            <a:spAutoFit/>
          </a:bodyPr>
          <a:lstStyle/>
          <a:p>
            <a:r>
              <a:rPr lang="es-ES" dirty="0" err="1">
                <a:solidFill>
                  <a:schemeClr val="bg1"/>
                </a:solidFill>
              </a:rPr>
              <a:t>Definitions</a:t>
            </a:r>
            <a:r>
              <a:rPr lang="es-ES" dirty="0">
                <a:solidFill>
                  <a:schemeClr val="bg1"/>
                </a:solidFill>
              </a:rPr>
              <a:t> </a:t>
            </a:r>
            <a:r>
              <a:rPr lang="es-ES" dirty="0" err="1">
                <a:solidFill>
                  <a:schemeClr val="bg1"/>
                </a:solidFill>
              </a:rPr>
              <a:t>by</a:t>
            </a:r>
            <a:r>
              <a:rPr lang="es-ES" dirty="0">
                <a:solidFill>
                  <a:schemeClr val="bg1"/>
                </a:solidFill>
              </a:rPr>
              <a:t> WMO</a:t>
            </a:r>
            <a:endParaRPr lang="en-GB" dirty="0">
              <a:solidFill>
                <a:schemeClr val="bg1"/>
              </a:solidFill>
            </a:endParaRPr>
          </a:p>
        </p:txBody>
      </p:sp>
      <p:sp>
        <p:nvSpPr>
          <p:cNvPr id="12" name="TextBox 11">
            <a:extLst>
              <a:ext uri="{FF2B5EF4-FFF2-40B4-BE49-F238E27FC236}">
                <a16:creationId xmlns:a16="http://schemas.microsoft.com/office/drawing/2014/main" id="{F188C267-5565-43F6-9DA6-69F8B8A1BCA4}"/>
              </a:ext>
            </a:extLst>
          </p:cNvPr>
          <p:cNvSpPr txBox="1"/>
          <p:nvPr/>
        </p:nvSpPr>
        <p:spPr>
          <a:xfrm>
            <a:off x="9781959" y="5699050"/>
            <a:ext cx="2456121" cy="369332"/>
          </a:xfrm>
          <a:prstGeom prst="rect">
            <a:avLst/>
          </a:prstGeom>
          <a:noFill/>
        </p:spPr>
        <p:txBody>
          <a:bodyPr wrap="square" rtlCol="0">
            <a:spAutoFit/>
          </a:bodyPr>
          <a:lstStyle/>
          <a:p>
            <a:r>
              <a:rPr lang="es-ES" dirty="0">
                <a:solidFill>
                  <a:srgbClr val="DE8158"/>
                </a:solidFill>
              </a:rPr>
              <a:t>Orange: Mineral </a:t>
            </a:r>
            <a:r>
              <a:rPr lang="es-ES" dirty="0" err="1">
                <a:solidFill>
                  <a:srgbClr val="DE8158"/>
                </a:solidFill>
              </a:rPr>
              <a:t>dust</a:t>
            </a:r>
            <a:r>
              <a:rPr lang="es-ES" dirty="0">
                <a:solidFill>
                  <a:srgbClr val="DE8158"/>
                </a:solidFill>
              </a:rPr>
              <a:t> </a:t>
            </a:r>
            <a:endParaRPr lang="en-GB" dirty="0">
              <a:solidFill>
                <a:srgbClr val="DE8158"/>
              </a:solidFill>
            </a:endParaRPr>
          </a:p>
        </p:txBody>
      </p:sp>
    </p:spTree>
    <p:extLst>
      <p:ext uri="{BB962C8B-B14F-4D97-AF65-F5344CB8AC3E}">
        <p14:creationId xmlns:p14="http://schemas.microsoft.com/office/powerpoint/2010/main" val="252864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up)">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up)">
                                      <p:cBhvr>
                                        <p:cTn id="15" dur="500"/>
                                        <p:tgtEl>
                                          <p:spTgt spid="8">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wipe(up)">
                                      <p:cBhvr>
                                        <p:cTn id="18" dur="500"/>
                                        <p:tgtEl>
                                          <p:spTgt spid="8">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wipe(up)">
                                      <p:cBhvr>
                                        <p:cTn id="21" dur="500"/>
                                        <p:tgtEl>
                                          <p:spTgt spid="8">
                                            <p:txEl>
                                              <p:pRg st="3" end="3"/>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wipe(up)">
                                      <p:cBhvr>
                                        <p:cTn id="24" dur="500"/>
                                        <p:tgtEl>
                                          <p:spTgt spid="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 name="Picture 60" descr="A picture containing nature, outdoor, dune, riding&#10;&#10;Description automatically generated">
            <a:extLst>
              <a:ext uri="{FF2B5EF4-FFF2-40B4-BE49-F238E27FC236}">
                <a16:creationId xmlns:a16="http://schemas.microsoft.com/office/drawing/2014/main" id="{7B07D9C0-CA59-407F-8EB8-94C645499C50}"/>
              </a:ext>
            </a:extLst>
          </p:cNvPr>
          <p:cNvPicPr>
            <a:picLocks noChangeAspect="1"/>
          </p:cNvPicPr>
          <p:nvPr/>
        </p:nvPicPr>
        <p:blipFill rotWithShape="1">
          <a:blip r:embed="rId3">
            <a:extLst>
              <a:ext uri="{28A0092B-C50C-407E-A947-70E740481C1C}">
                <a14:useLocalDpi xmlns:a14="http://schemas.microsoft.com/office/drawing/2010/main" val="0"/>
              </a:ext>
            </a:extLst>
          </a:blip>
          <a:srcRect l="11316" t="4586" b="24637"/>
          <a:stretch/>
        </p:blipFill>
        <p:spPr>
          <a:xfrm>
            <a:off x="0" y="-157936"/>
            <a:ext cx="12192000" cy="6494941"/>
          </a:xfrm>
          <a:prstGeom prst="rect">
            <a:avLst/>
          </a:prstGeom>
        </p:spPr>
      </p:pic>
      <p:sp>
        <p:nvSpPr>
          <p:cNvPr id="76" name="Date Placeholder 75">
            <a:extLst>
              <a:ext uri="{FF2B5EF4-FFF2-40B4-BE49-F238E27FC236}">
                <a16:creationId xmlns:a16="http://schemas.microsoft.com/office/drawing/2014/main" id="{2FB6BA94-680B-42D1-A23F-347CBF6D1140}"/>
              </a:ext>
            </a:extLst>
          </p:cNvPr>
          <p:cNvSpPr>
            <a:spLocks noGrp="1"/>
          </p:cNvSpPr>
          <p:nvPr>
            <p:ph type="dt" sz="half" idx="10"/>
          </p:nvPr>
        </p:nvSpPr>
        <p:spPr/>
        <p:txBody>
          <a:bodyPr/>
          <a:lstStyle/>
          <a:p>
            <a:r>
              <a:rPr lang="en-US" dirty="0">
                <a:latin typeface="Calibri" panose="020F0502020204030204" pitchFamily="34" charset="0"/>
                <a:cs typeface="Calibri" panose="020F0502020204030204" pitchFamily="34" charset="0"/>
              </a:rPr>
              <a:t>21/10/2020</a:t>
            </a:r>
            <a:endParaRPr lang="en-GB" dirty="0">
              <a:latin typeface="Calibri" panose="020F0502020204030204" pitchFamily="34" charset="0"/>
              <a:cs typeface="Calibri" panose="020F0502020204030204" pitchFamily="34" charset="0"/>
            </a:endParaRPr>
          </a:p>
        </p:txBody>
      </p:sp>
      <p:sp>
        <p:nvSpPr>
          <p:cNvPr id="77" name="Footer Placeholder 76">
            <a:extLst>
              <a:ext uri="{FF2B5EF4-FFF2-40B4-BE49-F238E27FC236}">
                <a16:creationId xmlns:a16="http://schemas.microsoft.com/office/drawing/2014/main" id="{EEC507DC-FB52-4BDF-AC9A-A28D1903FE04}"/>
              </a:ext>
            </a:extLst>
          </p:cNvPr>
          <p:cNvSpPr>
            <a:spLocks noGrp="1"/>
          </p:cNvSpPr>
          <p:nvPr>
            <p:ph type="ftr" sz="quarter" idx="11"/>
          </p:nvPr>
        </p:nvSpPr>
        <p:spPr/>
        <p:txBody>
          <a:bodyPr/>
          <a:lstStyle/>
          <a:p>
            <a:r>
              <a:rPr lang="en-GB" dirty="0">
                <a:latin typeface="Calibri" panose="020F0502020204030204" pitchFamily="34" charset="0"/>
                <a:cs typeface="Calibri" panose="020F0502020204030204" pitchFamily="34" charset="0"/>
              </a:rPr>
              <a:t>IMPACT ASSESSMENT OF SAND AND DUST STORMS ON KEY SOCIO-ECONOMIC SECTORS: AVIATION</a:t>
            </a:r>
          </a:p>
        </p:txBody>
      </p:sp>
      <p:sp>
        <p:nvSpPr>
          <p:cNvPr id="78" name="Slide Number Placeholder 77">
            <a:extLst>
              <a:ext uri="{FF2B5EF4-FFF2-40B4-BE49-F238E27FC236}">
                <a16:creationId xmlns:a16="http://schemas.microsoft.com/office/drawing/2014/main" id="{3EAB6A49-E2F6-4F02-ACEF-3B768CE72E7B}"/>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5</a:t>
            </a:fld>
            <a:endParaRPr lang="en-GB" dirty="0">
              <a:latin typeface="Calibri" panose="020F0502020204030204" pitchFamily="34" charset="0"/>
              <a:cs typeface="Calibri" panose="020F050202020403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50A00DED-D9A6-444F-8B3F-0FFDC4B26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56119" cy="5016272"/>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05C63CD9-1AD5-4644-A7CC-0A6567024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5615"/>
            <a:ext cx="4499456" cy="2984724"/>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294E7845-620A-4D5F-8AD4-4C3645B09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380" y="0"/>
            <a:ext cx="4085458" cy="4934467"/>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82940A76-AA63-4EBD-BE13-5209C5465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2836" y="0"/>
            <a:ext cx="3659164" cy="4410747"/>
          </a:xfrm>
          <a:prstGeom prst="rect">
            <a:avLst/>
          </a:prstGeom>
        </p:spPr>
      </p:pic>
      <p:pic>
        <p:nvPicPr>
          <p:cNvPr id="17" name="Picture 16" descr="Text&#10;&#10;Description automatically generated">
            <a:extLst>
              <a:ext uri="{FF2B5EF4-FFF2-40B4-BE49-F238E27FC236}">
                <a16:creationId xmlns:a16="http://schemas.microsoft.com/office/drawing/2014/main" id="{3C664891-6D3E-42BD-80F3-5416B93BB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226927"/>
            <a:ext cx="8322394" cy="1117495"/>
          </a:xfrm>
          <a:prstGeom prst="rect">
            <a:avLst/>
          </a:prstGeom>
        </p:spPr>
      </p:pic>
      <p:pic>
        <p:nvPicPr>
          <p:cNvPr id="18" name="Picture 17" descr="Graphical user interface, text, application, email&#10;&#10;Description automatically generated">
            <a:extLst>
              <a:ext uri="{FF2B5EF4-FFF2-40B4-BE49-F238E27FC236}">
                <a16:creationId xmlns:a16="http://schemas.microsoft.com/office/drawing/2014/main" id="{236F6BC8-677C-4984-BDB0-A98A8C0132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68832">
            <a:off x="509674" y="1690107"/>
            <a:ext cx="5416767" cy="1442093"/>
          </a:xfrm>
          <a:prstGeom prst="rect">
            <a:avLst/>
          </a:prstGeom>
        </p:spPr>
      </p:pic>
      <p:pic>
        <p:nvPicPr>
          <p:cNvPr id="19" name="Picture 18" descr="Text&#10;&#10;Description automatically generated">
            <a:extLst>
              <a:ext uri="{FF2B5EF4-FFF2-40B4-BE49-F238E27FC236}">
                <a16:creationId xmlns:a16="http://schemas.microsoft.com/office/drawing/2014/main" id="{CD20293C-61C5-44A5-9EC2-8F4EB19B8F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0209" y="3368535"/>
            <a:ext cx="6610191" cy="1865993"/>
          </a:xfrm>
          <a:prstGeom prst="rect">
            <a:avLst/>
          </a:prstGeom>
        </p:spPr>
      </p:pic>
      <p:pic>
        <p:nvPicPr>
          <p:cNvPr id="3" name="Picture 2" descr="A picture containing nature, water&#10;&#10;Description automatically generated">
            <a:extLst>
              <a:ext uri="{FF2B5EF4-FFF2-40B4-BE49-F238E27FC236}">
                <a16:creationId xmlns:a16="http://schemas.microsoft.com/office/drawing/2014/main" id="{7E6DBD1A-67C9-4741-8F2C-E6FD6868C7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6753" y="1656564"/>
            <a:ext cx="6715247" cy="4690153"/>
          </a:xfrm>
          <a:prstGeom prst="rect">
            <a:avLst/>
          </a:prstGeom>
        </p:spPr>
      </p:pic>
      <p:sp>
        <p:nvSpPr>
          <p:cNvPr id="4" name="TextBox 3">
            <a:extLst>
              <a:ext uri="{FF2B5EF4-FFF2-40B4-BE49-F238E27FC236}">
                <a16:creationId xmlns:a16="http://schemas.microsoft.com/office/drawing/2014/main" id="{0BFFD59B-92D3-434E-9DB6-3D5283F1640E}"/>
              </a:ext>
            </a:extLst>
          </p:cNvPr>
          <p:cNvSpPr txBox="1"/>
          <p:nvPr/>
        </p:nvSpPr>
        <p:spPr>
          <a:xfrm>
            <a:off x="8940800" y="4842509"/>
            <a:ext cx="3251200" cy="1477328"/>
          </a:xfrm>
          <a:prstGeom prst="rect">
            <a:avLst/>
          </a:prstGeom>
          <a:solidFill>
            <a:schemeClr val="bg1">
              <a:lumMod val="95000"/>
            </a:schemeClr>
          </a:solidFill>
        </p:spPr>
        <p:txBody>
          <a:bodyPr wrap="square" rtlCol="0">
            <a:spAutoFit/>
          </a:bodyPr>
          <a:lstStyle/>
          <a:p>
            <a:r>
              <a:rPr lang="es-ES" dirty="0"/>
              <a:t>23 March 2018</a:t>
            </a:r>
            <a:br>
              <a:rPr lang="es-ES" dirty="0"/>
            </a:br>
            <a:r>
              <a:rPr lang="es-ES" dirty="0"/>
              <a:t>Heraklion </a:t>
            </a:r>
            <a:r>
              <a:rPr lang="es-ES" dirty="0" err="1"/>
              <a:t>Airport</a:t>
            </a:r>
            <a:r>
              <a:rPr lang="es-ES" dirty="0"/>
              <a:t> </a:t>
            </a:r>
            <a:r>
              <a:rPr lang="es-ES" dirty="0" err="1"/>
              <a:t>closed</a:t>
            </a:r>
            <a:r>
              <a:rPr lang="es-ES" dirty="0"/>
              <a:t> </a:t>
            </a:r>
            <a:r>
              <a:rPr lang="es-ES" dirty="0" err="1"/>
              <a:t>for</a:t>
            </a:r>
            <a:r>
              <a:rPr lang="es-ES" dirty="0"/>
              <a:t> 8.5h</a:t>
            </a:r>
          </a:p>
          <a:p>
            <a:pPr marL="285750" indent="-285750">
              <a:buFont typeface="Wingdings" panose="05000000000000000000" pitchFamily="2" charset="2"/>
              <a:buChar char="à"/>
            </a:pPr>
            <a:r>
              <a:rPr lang="es-ES" dirty="0">
                <a:sym typeface="Wingdings" panose="05000000000000000000" pitchFamily="2" charset="2"/>
              </a:rPr>
              <a:t>26 </a:t>
            </a:r>
            <a:r>
              <a:rPr lang="es-ES" dirty="0" err="1">
                <a:sym typeface="Wingdings" panose="05000000000000000000" pitchFamily="2" charset="2"/>
              </a:rPr>
              <a:t>flights</a:t>
            </a:r>
            <a:r>
              <a:rPr lang="es-ES" dirty="0">
                <a:sym typeface="Wingdings" panose="05000000000000000000" pitchFamily="2" charset="2"/>
              </a:rPr>
              <a:t> </a:t>
            </a:r>
            <a:r>
              <a:rPr lang="es-ES" dirty="0" err="1">
                <a:sym typeface="Wingdings" panose="05000000000000000000" pitchFamily="2" charset="2"/>
              </a:rPr>
              <a:t>affected</a:t>
            </a:r>
            <a:r>
              <a:rPr lang="es-ES" dirty="0">
                <a:sym typeface="Wingdings" panose="05000000000000000000" pitchFamily="2" charset="2"/>
              </a:rPr>
              <a:t> </a:t>
            </a:r>
          </a:p>
          <a:p>
            <a:pPr marL="285750" indent="-285750">
              <a:buFont typeface="Wingdings" panose="05000000000000000000" pitchFamily="2" charset="2"/>
              <a:buChar char="à"/>
            </a:pPr>
            <a:r>
              <a:rPr lang="es-ES" dirty="0">
                <a:sym typeface="Wingdings" panose="05000000000000000000" pitchFamily="2" charset="2"/>
              </a:rPr>
              <a:t>308,000 EUR</a:t>
            </a:r>
          </a:p>
          <a:p>
            <a:r>
              <a:rPr lang="es-ES" dirty="0" err="1">
                <a:sym typeface="Wingdings" panose="05000000000000000000" pitchFamily="2" charset="2"/>
              </a:rPr>
              <a:t>Source</a:t>
            </a:r>
            <a:r>
              <a:rPr lang="es-ES" dirty="0">
                <a:sym typeface="Wingdings" panose="05000000000000000000" pitchFamily="2" charset="2"/>
              </a:rPr>
              <a:t>: </a:t>
            </a:r>
            <a:r>
              <a:rPr lang="es-ES" dirty="0" err="1">
                <a:sym typeface="Wingdings" panose="05000000000000000000" pitchFamily="2" charset="2"/>
              </a:rPr>
              <a:t>InDust</a:t>
            </a:r>
            <a:r>
              <a:rPr lang="es-ES" dirty="0">
                <a:sym typeface="Wingdings" panose="05000000000000000000" pitchFamily="2" charset="2"/>
              </a:rPr>
              <a:t> </a:t>
            </a:r>
            <a:r>
              <a:rPr lang="es-ES" dirty="0" err="1">
                <a:sym typeface="Wingdings" panose="05000000000000000000" pitchFamily="2" charset="2"/>
              </a:rPr>
              <a:t>project</a:t>
            </a:r>
            <a:endParaRPr lang="en-GB" dirty="0"/>
          </a:p>
        </p:txBody>
      </p:sp>
      <p:sp>
        <p:nvSpPr>
          <p:cNvPr id="5" name="TextBox 4">
            <a:extLst>
              <a:ext uri="{FF2B5EF4-FFF2-40B4-BE49-F238E27FC236}">
                <a16:creationId xmlns:a16="http://schemas.microsoft.com/office/drawing/2014/main" id="{1BBB34D5-DB1E-457D-B322-7887F0ADBEBE}"/>
              </a:ext>
            </a:extLst>
          </p:cNvPr>
          <p:cNvSpPr txBox="1"/>
          <p:nvPr/>
        </p:nvSpPr>
        <p:spPr>
          <a:xfrm>
            <a:off x="10157717" y="1633591"/>
            <a:ext cx="2034283" cy="369332"/>
          </a:xfrm>
          <a:prstGeom prst="rect">
            <a:avLst/>
          </a:prstGeom>
          <a:noFill/>
        </p:spPr>
        <p:txBody>
          <a:bodyPr wrap="square" rtlCol="0">
            <a:spAutoFit/>
          </a:bodyPr>
          <a:lstStyle/>
          <a:p>
            <a:r>
              <a:rPr lang="es-ES" dirty="0" err="1"/>
              <a:t>Source</a:t>
            </a:r>
            <a:r>
              <a:rPr lang="es-ES" dirty="0"/>
              <a:t>: NASA Terra</a:t>
            </a:r>
            <a:endParaRPr lang="en-GB" dirty="0"/>
          </a:p>
        </p:txBody>
      </p:sp>
    </p:spTree>
    <p:extLst>
      <p:ext uri="{BB962C8B-B14F-4D97-AF65-F5344CB8AC3E}">
        <p14:creationId xmlns:p14="http://schemas.microsoft.com/office/powerpoint/2010/main" val="149326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Date Placeholder 75">
            <a:extLst>
              <a:ext uri="{FF2B5EF4-FFF2-40B4-BE49-F238E27FC236}">
                <a16:creationId xmlns:a16="http://schemas.microsoft.com/office/drawing/2014/main" id="{2FB6BA94-680B-42D1-A23F-347CBF6D1140}"/>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a:latin typeface="Calibri" panose="020F0502020204030204" pitchFamily="34" charset="0"/>
                <a:cs typeface="Calibri" panose="020F0502020204030204" pitchFamily="34" charset="0"/>
              </a:rPr>
              <a:t>21/10/2020</a:t>
            </a:r>
          </a:p>
        </p:txBody>
      </p:sp>
      <p:sp>
        <p:nvSpPr>
          <p:cNvPr id="77" name="Footer Placeholder 76">
            <a:extLst>
              <a:ext uri="{FF2B5EF4-FFF2-40B4-BE49-F238E27FC236}">
                <a16:creationId xmlns:a16="http://schemas.microsoft.com/office/drawing/2014/main" id="{EEC507DC-FB52-4BDF-AC9A-A28D1903FE04}"/>
              </a:ext>
            </a:extLst>
          </p:cNvPr>
          <p:cNvSpPr>
            <a:spLocks noGrp="1"/>
          </p:cNvSpPr>
          <p:nvPr>
            <p:ph type="ftr" sz="quarter" idx="11"/>
          </p:nvPr>
        </p:nvSpPr>
        <p:spPr/>
        <p:txBody>
          <a:bodyPr vert="horz" lIns="91440" tIns="45720" rIns="91440" bIns="45720" rtlCol="0" anchor="ctr">
            <a:normAutofit/>
          </a:bodyPr>
          <a:lstStyle/>
          <a:p>
            <a:pPr>
              <a:lnSpc>
                <a:spcPct val="90000"/>
              </a:lnSpc>
              <a:spcAft>
                <a:spcPts val="600"/>
              </a:spcAft>
            </a:pPr>
            <a:r>
              <a:rPr lang="en-US" kern="1200" cap="all" baseline="0">
                <a:solidFill>
                  <a:srgbClr val="FFFFFF"/>
                </a:solidFill>
                <a:latin typeface="Calibri" panose="020F0502020204030204" pitchFamily="34" charset="0"/>
                <a:cs typeface="Calibri" panose="020F0502020204030204" pitchFamily="34" charset="0"/>
              </a:rPr>
              <a:t>IMPACT ASSESSMENT OF SAND AND DUST STORMS ON KEY SOCIO-ECONOMIC SECTORS: AVIATION</a:t>
            </a:r>
          </a:p>
        </p:txBody>
      </p:sp>
      <p:sp>
        <p:nvSpPr>
          <p:cNvPr id="78" name="Slide Number Placeholder 77">
            <a:extLst>
              <a:ext uri="{FF2B5EF4-FFF2-40B4-BE49-F238E27FC236}">
                <a16:creationId xmlns:a16="http://schemas.microsoft.com/office/drawing/2014/main" id="{3EAB6A49-E2F6-4F02-ACEF-3B768CE72E7B}"/>
              </a:ext>
            </a:extLst>
          </p:cNvPr>
          <p:cNvSpPr>
            <a:spLocks noGrp="1"/>
          </p:cNvSpPr>
          <p:nvPr>
            <p:ph type="sldNum" sz="quarter" idx="12"/>
          </p:nvPr>
        </p:nvSpPr>
        <p:spPr/>
        <p:txBody>
          <a:bodyPr vert="horz" lIns="91440" tIns="45720" rIns="91440" bIns="45720" rtlCol="0" anchor="ctr">
            <a:normAutofit/>
          </a:bodyPr>
          <a:lstStyle/>
          <a:p>
            <a:pPr>
              <a:spcAft>
                <a:spcPts val="600"/>
              </a:spcAft>
            </a:pPr>
            <a:fld id="{A5E03A58-9CCB-4F8E-9A27-12AD5A8945A7}" type="slidenum">
              <a:rPr lang="en-US" smtClean="0">
                <a:latin typeface="Calibri" panose="020F0502020204030204" pitchFamily="34" charset="0"/>
                <a:cs typeface="Calibri" panose="020F0502020204030204" pitchFamily="34" charset="0"/>
              </a:rPr>
              <a:pPr>
                <a:spcAft>
                  <a:spcPts val="600"/>
                </a:spcAft>
              </a:pPr>
              <a:t>6</a:t>
            </a:fld>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9260C8B-663F-4B1F-8FA3-0EB4592DDAC3}"/>
              </a:ext>
            </a:extLst>
          </p:cNvPr>
          <p:cNvSpPr>
            <a:spLocks noGrp="1"/>
          </p:cNvSpPr>
          <p:nvPr>
            <p:ph type="title" idx="4294967295"/>
          </p:nvPr>
        </p:nvSpPr>
        <p:spPr>
          <a:xfrm>
            <a:off x="1140431" y="0"/>
            <a:ext cx="11051569" cy="996950"/>
          </a:xfrm>
        </p:spPr>
        <p:txBody>
          <a:bodyPr vert="horz" lIns="91440" tIns="45720" rIns="91440" bIns="45720" rtlCol="0" anchor="b">
            <a:normAutofit/>
          </a:bodyPr>
          <a:lstStyle/>
          <a:p>
            <a:r>
              <a:rPr lang="en-US" sz="2800" dirty="0">
                <a:latin typeface="Calibri" panose="020F0502020204030204" pitchFamily="34" charset="0"/>
                <a:cs typeface="Calibri" panose="020F0502020204030204" pitchFamily="34" charset="0"/>
              </a:rPr>
              <a:t>Available dust information</a:t>
            </a:r>
          </a:p>
        </p:txBody>
      </p:sp>
      <p:pic>
        <p:nvPicPr>
          <p:cNvPr id="5" name="Picture 4">
            <a:extLst>
              <a:ext uri="{FF2B5EF4-FFF2-40B4-BE49-F238E27FC236}">
                <a16:creationId xmlns:a16="http://schemas.microsoft.com/office/drawing/2014/main" id="{5DB51835-954D-42B3-96F2-36786D60299D}"/>
              </a:ext>
            </a:extLst>
          </p:cNvPr>
          <p:cNvPicPr>
            <a:picLocks noChangeAspect="1"/>
          </p:cNvPicPr>
          <p:nvPr/>
        </p:nvPicPr>
        <p:blipFill rotWithShape="1">
          <a:blip r:embed="rId3"/>
          <a:srcRect b="10150"/>
          <a:stretch/>
        </p:blipFill>
        <p:spPr>
          <a:xfrm>
            <a:off x="7666011" y="4099843"/>
            <a:ext cx="2376058" cy="216739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A3DECBF1-6BCC-4296-AE13-5A100B6C5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217" y="1226830"/>
            <a:ext cx="2376057" cy="2692415"/>
          </a:xfrm>
          <a:prstGeom prst="rect">
            <a:avLst/>
          </a:prstGeom>
        </p:spPr>
      </p:pic>
      <p:sp>
        <p:nvSpPr>
          <p:cNvPr id="18" name="TextBox 17">
            <a:extLst>
              <a:ext uri="{FF2B5EF4-FFF2-40B4-BE49-F238E27FC236}">
                <a16:creationId xmlns:a16="http://schemas.microsoft.com/office/drawing/2014/main" id="{57537875-AA13-4F80-9B28-5105751BBCBD}"/>
              </a:ext>
            </a:extLst>
          </p:cNvPr>
          <p:cNvSpPr txBox="1"/>
          <p:nvPr/>
        </p:nvSpPr>
        <p:spPr>
          <a:xfrm>
            <a:off x="1060448" y="1434768"/>
            <a:ext cx="5987624" cy="4023360"/>
          </a:xfrm>
        </p:spPr>
        <p:txBody>
          <a:bodyPr vert="horz" lIns="0" tIns="45720" rIns="0" bIns="45720" rtlCol="0">
            <a:normAutofit/>
          </a:bodyPr>
          <a:lstStyle/>
          <a:p>
            <a:pPr marL="285750" indent="-285750" defTabSz="914400">
              <a:lnSpc>
                <a:spcPct val="90000"/>
              </a:lnSpc>
              <a:spcAft>
                <a:spcPts val="600"/>
              </a:spcAft>
              <a:buClr>
                <a:schemeClr val="accent1"/>
              </a:buClr>
              <a:buFont typeface="Calibri" panose="020F0502020204030204" pitchFamily="34" charset="0"/>
              <a:buChar char="o"/>
            </a:pPr>
            <a:r>
              <a:rPr lang="en-US" dirty="0">
                <a:solidFill>
                  <a:schemeClr val="tx1">
                    <a:lumMod val="75000"/>
                    <a:lumOff val="25000"/>
                  </a:schemeClr>
                </a:solidFill>
                <a:latin typeface="Calibri" panose="020F0502020204030204" pitchFamily="34" charset="0"/>
                <a:cs typeface="Calibri" panose="020F0502020204030204" pitchFamily="34" charset="0"/>
              </a:rPr>
              <a:t>Dust monitoring (observations)</a:t>
            </a:r>
          </a:p>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 </a:t>
            </a:r>
            <a:r>
              <a:rPr lang="en-US" dirty="0">
                <a:solidFill>
                  <a:schemeClr val="tx1">
                    <a:lumMod val="75000"/>
                    <a:lumOff val="25000"/>
                  </a:schemeClr>
                </a:solidFill>
                <a:latin typeface="Calibri" panose="020F0502020204030204" pitchFamily="34" charset="0"/>
                <a:cs typeface="Calibri" panose="020F0502020204030204" pitchFamily="34" charset="0"/>
              </a:rPr>
              <a:t>satellite</a:t>
            </a:r>
          </a:p>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 remote sensing</a:t>
            </a: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a:t>
            </a:r>
            <a:r>
              <a:rPr lang="en-US" dirty="0">
                <a:solidFill>
                  <a:schemeClr val="tx1">
                    <a:lumMod val="75000"/>
                    <a:lumOff val="25000"/>
                  </a:schemeClr>
                </a:solidFill>
                <a:latin typeface="Calibri" panose="020F0502020204030204" pitchFamily="34" charset="0"/>
                <a:cs typeface="Calibri" panose="020F0502020204030204" pitchFamily="34" charset="0"/>
              </a:rPr>
              <a:t>ground-based monitoring networks</a:t>
            </a:r>
          </a:p>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Calibri" panose="020F0502020204030204" pitchFamily="34" charset="0"/>
                <a:cs typeface="Calibri" panose="020F0502020204030204" pitchFamily="34" charset="0"/>
              </a:rPr>
              <a:t>		</a:t>
            </a:r>
            <a:r>
              <a:rPr lang="en-US"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experimental campaigns</a:t>
            </a:r>
          </a:p>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 indirect observations (visibility)</a:t>
            </a: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defTabSz="914400">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defTabSz="914400">
              <a:lnSpc>
                <a:spcPct val="90000"/>
              </a:lnSpc>
              <a:spcAft>
                <a:spcPts val="600"/>
              </a:spcAft>
              <a:buClr>
                <a:schemeClr val="accent1"/>
              </a:buClr>
              <a:buFont typeface="Calibri" panose="020F0502020204030204" pitchFamily="34" charset="0"/>
              <a:buChar char="o"/>
            </a:pPr>
            <a:r>
              <a:rPr lang="en-US" dirty="0">
                <a:solidFill>
                  <a:schemeClr val="tx1">
                    <a:lumMod val="75000"/>
                    <a:lumOff val="25000"/>
                  </a:schemeClr>
                </a:solidFill>
                <a:latin typeface="Calibri" panose="020F0502020204030204" pitchFamily="34" charset="0"/>
                <a:cs typeface="Calibri" panose="020F0502020204030204" pitchFamily="34" charset="0"/>
              </a:rPr>
              <a:t>Dust forecasting (modelling)</a:t>
            </a:r>
          </a:p>
          <a:p>
            <a:pPr defTabSz="914400">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atmospheric </a:t>
            </a:r>
            <a:r>
              <a:rPr lang="en-US" dirty="0">
                <a:solidFill>
                  <a:schemeClr val="tx1">
                    <a:lumMod val="75000"/>
                    <a:lumOff val="25000"/>
                  </a:schemeClr>
                </a:solidFill>
                <a:latin typeface="Calibri" panose="020F0502020204030204" pitchFamily="34" charset="0"/>
                <a:cs typeface="Calibri" panose="020F0502020204030204" pitchFamily="34" charset="0"/>
              </a:rPr>
              <a:t>numerical models</a:t>
            </a:r>
          </a:p>
        </p:txBody>
      </p:sp>
      <p:cxnSp>
        <p:nvCxnSpPr>
          <p:cNvPr id="4" name="Straight Connector 3">
            <a:extLst>
              <a:ext uri="{FF2B5EF4-FFF2-40B4-BE49-F238E27FC236}">
                <a16:creationId xmlns:a16="http://schemas.microsoft.com/office/drawing/2014/main" id="{4CE48F11-257C-4FD5-A103-3D62671C4C58}"/>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84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Date Placeholder 75">
            <a:extLst>
              <a:ext uri="{FF2B5EF4-FFF2-40B4-BE49-F238E27FC236}">
                <a16:creationId xmlns:a16="http://schemas.microsoft.com/office/drawing/2014/main" id="{2FB6BA94-680B-42D1-A23F-347CBF6D1140}"/>
              </a:ext>
            </a:extLst>
          </p:cNvPr>
          <p:cNvSpPr>
            <a:spLocks noGrp="1"/>
          </p:cNvSpPr>
          <p:nvPr>
            <p:ph type="dt" sz="half" idx="10"/>
          </p:nvPr>
        </p:nvSpPr>
        <p:spPr/>
        <p:txBody>
          <a:bodyPr/>
          <a:lstStyle/>
          <a:p>
            <a:r>
              <a:rPr lang="en-US" dirty="0">
                <a:latin typeface="Calibri" panose="020F0502020204030204" pitchFamily="34" charset="0"/>
                <a:cs typeface="Calibri" panose="020F0502020204030204" pitchFamily="34" charset="0"/>
              </a:rPr>
              <a:t>21/10/2020</a:t>
            </a:r>
            <a:endParaRPr lang="en-GB" dirty="0">
              <a:latin typeface="Calibri" panose="020F0502020204030204" pitchFamily="34" charset="0"/>
              <a:cs typeface="Calibri" panose="020F0502020204030204" pitchFamily="34" charset="0"/>
            </a:endParaRPr>
          </a:p>
        </p:txBody>
      </p:sp>
      <p:sp>
        <p:nvSpPr>
          <p:cNvPr id="77" name="Footer Placeholder 76">
            <a:extLst>
              <a:ext uri="{FF2B5EF4-FFF2-40B4-BE49-F238E27FC236}">
                <a16:creationId xmlns:a16="http://schemas.microsoft.com/office/drawing/2014/main" id="{EEC507DC-FB52-4BDF-AC9A-A28D1903FE04}"/>
              </a:ext>
            </a:extLst>
          </p:cNvPr>
          <p:cNvSpPr>
            <a:spLocks noGrp="1"/>
          </p:cNvSpPr>
          <p:nvPr>
            <p:ph type="ftr" sz="quarter" idx="11"/>
          </p:nvPr>
        </p:nvSpPr>
        <p:spPr/>
        <p:txBody>
          <a:bodyPr/>
          <a:lstStyle/>
          <a:p>
            <a:r>
              <a:rPr lang="en-GB" dirty="0">
                <a:latin typeface="Calibri" panose="020F0502020204030204" pitchFamily="34" charset="0"/>
                <a:cs typeface="Calibri" panose="020F0502020204030204" pitchFamily="34" charset="0"/>
              </a:rPr>
              <a:t>IMPACT ASSESSMENT OF SAND AND DUST STORMS ON KEY SOCIO-ECONOMIC SECTORS: AVIATION</a:t>
            </a:r>
          </a:p>
        </p:txBody>
      </p:sp>
      <p:sp>
        <p:nvSpPr>
          <p:cNvPr id="78" name="Slide Number Placeholder 77">
            <a:extLst>
              <a:ext uri="{FF2B5EF4-FFF2-40B4-BE49-F238E27FC236}">
                <a16:creationId xmlns:a16="http://schemas.microsoft.com/office/drawing/2014/main" id="{3EAB6A49-E2F6-4F02-ACEF-3B768CE72E7B}"/>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7</a:t>
            </a:fld>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613E616-5D0B-453F-9023-C8B14B97B0B5}"/>
              </a:ext>
            </a:extLst>
          </p:cNvPr>
          <p:cNvSpPr>
            <a:spLocks noGrp="1"/>
          </p:cNvSpPr>
          <p:nvPr>
            <p:ph idx="4294967295"/>
          </p:nvPr>
        </p:nvSpPr>
        <p:spPr>
          <a:xfrm>
            <a:off x="1106185" y="1419029"/>
            <a:ext cx="10058400" cy="715962"/>
          </a:xfrm>
        </p:spPr>
        <p:txBody>
          <a:bodyPr/>
          <a:lstStyle/>
          <a:p>
            <a:r>
              <a:rPr lang="en-US" sz="1800" dirty="0">
                <a:solidFill>
                  <a:srgbClr val="00000A"/>
                </a:solidFill>
                <a:latin typeface="Calibri" panose="020F0502020204030204" pitchFamily="34" charset="0"/>
                <a:ea typeface="Droid Sans Fallback"/>
                <a:cs typeface="Calibri" panose="020F0502020204030204" pitchFamily="34" charset="0"/>
              </a:rPr>
              <a:t>D</a:t>
            </a:r>
            <a:r>
              <a:rPr lang="en-US" sz="1800" dirty="0">
                <a:solidFill>
                  <a:srgbClr val="00000A"/>
                </a:solidFill>
                <a:effectLst/>
                <a:latin typeface="Calibri" panose="020F0502020204030204" pitchFamily="34" charset="0"/>
                <a:ea typeface="Droid Sans Fallback"/>
                <a:cs typeface="Calibri" panose="020F0502020204030204" pitchFamily="34" charset="0"/>
              </a:rPr>
              <a:t>evelop a </a:t>
            </a:r>
            <a:r>
              <a:rPr lang="en-US" sz="1800" b="1" dirty="0">
                <a:solidFill>
                  <a:srgbClr val="00000A"/>
                </a:solidFill>
                <a:effectLst/>
                <a:latin typeface="Calibri" panose="020F0502020204030204" pitchFamily="34" charset="0"/>
                <a:ea typeface="Droid Sans Fallback"/>
                <a:cs typeface="Calibri" panose="020F0502020204030204" pitchFamily="34" charset="0"/>
              </a:rPr>
              <a:t>dust-related forecast product for the aviation sector</a:t>
            </a:r>
            <a:r>
              <a:rPr lang="en-US" sz="1800" b="1" dirty="0">
                <a:solidFill>
                  <a:srgbClr val="00000A"/>
                </a:solidFill>
                <a:latin typeface="Calibri" panose="020F0502020204030204" pitchFamily="34" charset="0"/>
                <a:ea typeface="Droid Sans Fallback"/>
                <a:cs typeface="Calibri" panose="020F0502020204030204" pitchFamily="34" charset="0"/>
              </a:rPr>
              <a:t>, </a:t>
            </a:r>
            <a:r>
              <a:rPr lang="en-US" sz="1800" dirty="0">
                <a:solidFill>
                  <a:srgbClr val="00000A"/>
                </a:solidFill>
                <a:effectLst/>
                <a:latin typeface="Calibri" panose="020F0502020204030204" pitchFamily="34" charset="0"/>
                <a:ea typeface="Droid Sans Fallback"/>
                <a:cs typeface="Calibri" panose="020F0502020204030204" pitchFamily="34" charset="0"/>
              </a:rPr>
              <a:t>that </a:t>
            </a:r>
            <a:r>
              <a:rPr lang="en-US" sz="1800" dirty="0">
                <a:solidFill>
                  <a:srgbClr val="00000A"/>
                </a:solidFill>
                <a:latin typeface="Calibri" panose="020F0502020204030204" pitchFamily="34" charset="0"/>
                <a:ea typeface="Droid Sans Fallback"/>
                <a:cs typeface="Calibri" panose="020F0502020204030204" pitchFamily="34" charset="0"/>
              </a:rPr>
              <a:t>pr</a:t>
            </a:r>
            <a:r>
              <a:rPr lang="en-US" sz="1800" dirty="0">
                <a:solidFill>
                  <a:srgbClr val="00000A"/>
                </a:solidFill>
                <a:effectLst/>
                <a:latin typeface="Calibri" panose="020F0502020204030204" pitchFamily="34" charset="0"/>
                <a:ea typeface="Droid Sans Fallback"/>
                <a:cs typeface="Calibri" panose="020F0502020204030204" pitchFamily="34" charset="0"/>
              </a:rPr>
              <a:t>edicts the visibility reduction due to sand and dust storms (SDS)</a:t>
            </a:r>
            <a:r>
              <a:rPr lang="en-US" sz="1800" dirty="0">
                <a:solidFill>
                  <a:srgbClr val="00000A"/>
                </a:solidFill>
                <a:latin typeface="Calibri" panose="020F0502020204030204" pitchFamily="34" charset="0"/>
                <a:ea typeface="Droid Sans Fallback"/>
                <a:cs typeface="Calibri" panose="020F0502020204030204" pitchFamily="34" charset="0"/>
              </a:rPr>
              <a:t> in North Africa, the Middle East and Europe</a:t>
            </a:r>
            <a:r>
              <a:rPr lang="en-US" sz="1800" dirty="0">
                <a:solidFill>
                  <a:srgbClr val="00000A"/>
                </a:solidFill>
                <a:effectLst/>
                <a:latin typeface="Calibri" panose="020F0502020204030204" pitchFamily="34" charset="0"/>
                <a:ea typeface="Droid Sans Fallback"/>
                <a:cs typeface="Calibri" panose="020F0502020204030204" pitchFamily="34" charset="0"/>
              </a:rPr>
              <a:t>.</a:t>
            </a:r>
            <a:endParaRPr lang="en-GB" sz="1800" dirty="0">
              <a:solidFill>
                <a:srgbClr val="00000A"/>
              </a:solidFill>
              <a:effectLst/>
              <a:latin typeface="Calibri" panose="020F0502020204030204" pitchFamily="34" charset="0"/>
              <a:ea typeface="Droid Sans Fallback"/>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24" name="Content Placeholder 2">
            <a:extLst>
              <a:ext uri="{FF2B5EF4-FFF2-40B4-BE49-F238E27FC236}">
                <a16:creationId xmlns:a16="http://schemas.microsoft.com/office/drawing/2014/main" id="{25496DB8-B87B-4005-9D9B-BA15AB13C743}"/>
              </a:ext>
            </a:extLst>
          </p:cNvPr>
          <p:cNvSpPr txBox="1">
            <a:spLocks/>
          </p:cNvSpPr>
          <p:nvPr/>
        </p:nvSpPr>
        <p:spPr>
          <a:xfrm>
            <a:off x="1703348" y="2262480"/>
            <a:ext cx="9399270" cy="22214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lvl="0" indent="-342900" algn="just">
              <a:buClr>
                <a:schemeClr val="accent2">
                  <a:lumMod val="60000"/>
                  <a:lumOff val="40000"/>
                </a:schemeClr>
              </a:buClr>
              <a:buFont typeface="Courier New" panose="02070309020205020404" pitchFamily="49" charset="0"/>
              <a:buChar char="o"/>
            </a:pPr>
            <a:r>
              <a:rPr lang="en-US" sz="1800" dirty="0">
                <a:solidFill>
                  <a:srgbClr val="00000A"/>
                </a:solidFill>
                <a:effectLst/>
                <a:latin typeface="Calibri" panose="020F0502020204030204" pitchFamily="34" charset="0"/>
                <a:ea typeface="Droid Sans Fallback"/>
                <a:cs typeface="Calibri" panose="020F0502020204030204" pitchFamily="34" charset="0"/>
              </a:rPr>
              <a:t>Implement a </a:t>
            </a:r>
            <a:r>
              <a:rPr lang="en-US" sz="1800" b="1" dirty="0">
                <a:solidFill>
                  <a:srgbClr val="00000A"/>
                </a:solidFill>
                <a:effectLst/>
                <a:latin typeface="Calibri" panose="020F0502020204030204" pitchFamily="34" charset="0"/>
                <a:ea typeface="Droid Sans Fallback"/>
                <a:cs typeface="Calibri" panose="020F0502020204030204" pitchFamily="34" charset="0"/>
              </a:rPr>
              <a:t>visibility diagnostic </a:t>
            </a:r>
            <a:r>
              <a:rPr lang="en-US" sz="1800" dirty="0">
                <a:solidFill>
                  <a:srgbClr val="00000A"/>
                </a:solidFill>
                <a:effectLst/>
                <a:latin typeface="Calibri" panose="020F0502020204030204" pitchFamily="34" charset="0"/>
                <a:ea typeface="Droid Sans Fallback"/>
                <a:cs typeface="Calibri" panose="020F0502020204030204" pitchFamily="34" charset="0"/>
              </a:rPr>
              <a:t>from the atmospheric composition NMMB-MONARCH model output, after testing different </a:t>
            </a:r>
            <a:r>
              <a:rPr lang="en-US" sz="1800" dirty="0" err="1">
                <a:solidFill>
                  <a:srgbClr val="00000A"/>
                </a:solidFill>
                <a:effectLst/>
                <a:latin typeface="Calibri" panose="020F0502020204030204" pitchFamily="34" charset="0"/>
                <a:ea typeface="Droid Sans Fallback"/>
                <a:cs typeface="Calibri" panose="020F0502020204030204" pitchFamily="34" charset="0"/>
              </a:rPr>
              <a:t>parametrisations</a:t>
            </a:r>
            <a:r>
              <a:rPr lang="en-US" sz="1800" dirty="0">
                <a:solidFill>
                  <a:srgbClr val="00000A"/>
                </a:solidFill>
                <a:effectLst/>
                <a:latin typeface="Calibri" panose="020F0502020204030204" pitchFamily="34" charset="0"/>
                <a:ea typeface="Droid Sans Fallback"/>
                <a:cs typeface="Calibri" panose="020F0502020204030204" pitchFamily="34" charset="0"/>
              </a:rPr>
              <a:t>. </a:t>
            </a:r>
            <a:endParaRPr lang="en-GB" sz="1800" dirty="0">
              <a:solidFill>
                <a:srgbClr val="00000A"/>
              </a:solidFill>
              <a:effectLst/>
              <a:latin typeface="Calibri" panose="020F0502020204030204" pitchFamily="34" charset="0"/>
              <a:ea typeface="Droid Sans Fallback"/>
              <a:cs typeface="Calibri" panose="020F0502020204030204" pitchFamily="34" charset="0"/>
            </a:endParaRPr>
          </a:p>
          <a:p>
            <a:pPr marL="342900" lvl="0" indent="-342900" algn="just">
              <a:buClr>
                <a:schemeClr val="accent2">
                  <a:lumMod val="60000"/>
                  <a:lumOff val="40000"/>
                </a:schemeClr>
              </a:buClr>
              <a:buFont typeface="Courier New" panose="02070309020205020404" pitchFamily="49" charset="0"/>
              <a:buChar char="o"/>
            </a:pPr>
            <a:r>
              <a:rPr lang="en-US" sz="1800" dirty="0">
                <a:solidFill>
                  <a:srgbClr val="00000A"/>
                </a:solidFill>
                <a:effectLst/>
                <a:latin typeface="Calibri" panose="020F0502020204030204" pitchFamily="34" charset="0"/>
                <a:ea typeface="Droid Sans Fallback"/>
                <a:cs typeface="Calibri" panose="020F0502020204030204" pitchFamily="34" charset="0"/>
              </a:rPr>
              <a:t>Develop a </a:t>
            </a:r>
            <a:r>
              <a:rPr lang="en-US" sz="1800" b="1" dirty="0">
                <a:solidFill>
                  <a:srgbClr val="00000A"/>
                </a:solidFill>
                <a:effectLst/>
                <a:latin typeface="Calibri" panose="020F0502020204030204" pitchFamily="34" charset="0"/>
                <a:ea typeface="Droid Sans Fallback"/>
                <a:cs typeface="Calibri" panose="020F0502020204030204" pitchFamily="34" charset="0"/>
              </a:rPr>
              <a:t>methodology for the evaluation </a:t>
            </a:r>
            <a:r>
              <a:rPr lang="en-US" sz="1800" dirty="0">
                <a:solidFill>
                  <a:srgbClr val="00000A"/>
                </a:solidFill>
                <a:effectLst/>
                <a:latin typeface="Calibri" panose="020F0502020204030204" pitchFamily="34" charset="0"/>
                <a:ea typeface="Droid Sans Fallback"/>
                <a:cs typeface="Calibri" panose="020F0502020204030204" pitchFamily="34" charset="0"/>
              </a:rPr>
              <a:t>of the NMMB-MONARCH model on surface level using visibility observations. </a:t>
            </a:r>
            <a:endParaRPr lang="en-GB" sz="1800" dirty="0">
              <a:solidFill>
                <a:srgbClr val="00000A"/>
              </a:solidFill>
              <a:effectLst/>
              <a:latin typeface="Calibri" panose="020F0502020204030204" pitchFamily="34" charset="0"/>
              <a:ea typeface="Droid Sans Fallback"/>
              <a:cs typeface="Calibri" panose="020F0502020204030204" pitchFamily="34" charset="0"/>
            </a:endParaRPr>
          </a:p>
          <a:p>
            <a:pPr marL="342900" lvl="0" indent="-342900" algn="just">
              <a:buClr>
                <a:schemeClr val="accent2">
                  <a:lumMod val="60000"/>
                  <a:lumOff val="40000"/>
                </a:schemeClr>
              </a:buClr>
              <a:buFont typeface="Courier New" panose="02070309020205020404" pitchFamily="49" charset="0"/>
              <a:buChar char="o"/>
            </a:pPr>
            <a:r>
              <a:rPr lang="en-US" sz="1800" dirty="0">
                <a:solidFill>
                  <a:srgbClr val="00000A"/>
                </a:solidFill>
                <a:effectLst/>
                <a:latin typeface="Calibri" panose="020F0502020204030204" pitchFamily="34" charset="0"/>
                <a:ea typeface="Droid Sans Fallback"/>
                <a:cs typeface="Calibri" panose="020F0502020204030204" pitchFamily="34" charset="0"/>
              </a:rPr>
              <a:t>Assess the </a:t>
            </a:r>
            <a:r>
              <a:rPr lang="en-US" sz="1800" b="1" dirty="0">
                <a:solidFill>
                  <a:srgbClr val="00000A"/>
                </a:solidFill>
                <a:effectLst/>
                <a:latin typeface="Calibri" panose="020F0502020204030204" pitchFamily="34" charset="0"/>
                <a:ea typeface="Droid Sans Fallback"/>
                <a:cs typeface="Calibri" panose="020F0502020204030204" pitchFamily="34" charset="0"/>
              </a:rPr>
              <a:t>impact of desert dust events on the aviation</a:t>
            </a:r>
            <a:r>
              <a:rPr lang="en-US" sz="1800" dirty="0">
                <a:solidFill>
                  <a:srgbClr val="00000A"/>
                </a:solidFill>
                <a:effectLst/>
                <a:latin typeface="Calibri" panose="020F0502020204030204" pitchFamily="34" charset="0"/>
                <a:ea typeface="Droid Sans Fallback"/>
                <a:cs typeface="Calibri" panose="020F0502020204030204" pitchFamily="34" charset="0"/>
              </a:rPr>
              <a:t> sector in dust-prone areas based on visibility reduction estimations. </a:t>
            </a:r>
            <a:endParaRPr lang="en-GB" sz="1800" dirty="0">
              <a:solidFill>
                <a:srgbClr val="00000A"/>
              </a:solidFill>
              <a:effectLst/>
              <a:latin typeface="Calibri" panose="020F0502020204030204" pitchFamily="34" charset="0"/>
              <a:ea typeface="Droid Sans Fallback"/>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sp>
        <p:nvSpPr>
          <p:cNvPr id="27" name="Title 1">
            <a:extLst>
              <a:ext uri="{FF2B5EF4-FFF2-40B4-BE49-F238E27FC236}">
                <a16:creationId xmlns:a16="http://schemas.microsoft.com/office/drawing/2014/main" id="{FACE2835-9058-4D72-AE39-F3BF3C641FA4}"/>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Project aim</a:t>
            </a:r>
          </a:p>
        </p:txBody>
      </p:sp>
      <p:cxnSp>
        <p:nvCxnSpPr>
          <p:cNvPr id="28" name="Straight Connector 27">
            <a:extLst>
              <a:ext uri="{FF2B5EF4-FFF2-40B4-BE49-F238E27FC236}">
                <a16:creationId xmlns:a16="http://schemas.microsoft.com/office/drawing/2014/main" id="{5673F5CA-F825-4179-AE7E-A2F2A70ED4F0}"/>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5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4011-137A-48DB-A9AD-4D533F617E68}"/>
              </a:ext>
            </a:extLst>
          </p:cNvPr>
          <p:cNvSpPr>
            <a:spLocks noGrp="1"/>
          </p:cNvSpPr>
          <p:nvPr>
            <p:ph type="title"/>
          </p:nvPr>
        </p:nvSpPr>
        <p:spPr>
          <a:xfrm>
            <a:off x="1097280" y="3343274"/>
            <a:ext cx="10058400" cy="981837"/>
          </a:xfrm>
        </p:spPr>
        <p:txBody>
          <a:bodyPr>
            <a:normAutofit/>
          </a:bodyPr>
          <a:lstStyle/>
          <a:p>
            <a:pPr algn="ctr"/>
            <a:r>
              <a:rPr lang="es-ES" sz="4800" dirty="0" err="1">
                <a:latin typeface="Calibri" panose="020F0502020204030204" pitchFamily="34" charset="0"/>
                <a:cs typeface="Calibri" panose="020F0502020204030204" pitchFamily="34" charset="0"/>
              </a:rPr>
              <a:t>Methodology</a:t>
            </a:r>
            <a:r>
              <a:rPr lang="es-ES" sz="4800" dirty="0">
                <a:latin typeface="Calibri" panose="020F0502020204030204" pitchFamily="34" charset="0"/>
                <a:cs typeface="Calibri" panose="020F0502020204030204" pitchFamily="34" charset="0"/>
              </a:rPr>
              <a:t> and </a:t>
            </a:r>
            <a:r>
              <a:rPr lang="es-ES" sz="4800" dirty="0" err="1">
                <a:latin typeface="Calibri" panose="020F0502020204030204" pitchFamily="34" charset="0"/>
                <a:cs typeface="Calibri" panose="020F0502020204030204" pitchFamily="34" charset="0"/>
              </a:rPr>
              <a:t>tools</a:t>
            </a:r>
            <a:endParaRPr lang="en-GB" sz="4800"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DC45AD9A-33BA-445B-8DD0-F94E88E304A8}"/>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E3C919A3-A561-4F06-BF73-CE9538CF3249}"/>
              </a:ext>
            </a:extLst>
          </p:cNvPr>
          <p:cNvSpPr>
            <a:spLocks noGrp="1"/>
          </p:cNvSpPr>
          <p:nvPr>
            <p:ph type="ftr" sz="quarter" idx="11"/>
          </p:nvPr>
        </p:nvSpPr>
        <p:spPr/>
        <p:txBody>
          <a:bodyPr/>
          <a:lstStyle/>
          <a:p>
            <a:r>
              <a:rPr lang="en-GB">
                <a:latin typeface="Calibri" panose="020F0502020204030204" pitchFamily="34" charset="0"/>
                <a:cs typeface="Calibri" panose="020F0502020204030204" pitchFamily="34" charset="0"/>
              </a:rPr>
              <a:t>IMPACT ASSESSMENT OF SAND AND DUST STORMS ON KEY SOCIO-ECONOMIC SECTORS: AVIATION</a:t>
            </a:r>
          </a:p>
        </p:txBody>
      </p:sp>
      <p:sp>
        <p:nvSpPr>
          <p:cNvPr id="6" name="Slide Number Placeholder 5">
            <a:extLst>
              <a:ext uri="{FF2B5EF4-FFF2-40B4-BE49-F238E27FC236}">
                <a16:creationId xmlns:a16="http://schemas.microsoft.com/office/drawing/2014/main" id="{3B33CD41-9FF2-4E12-A0B0-0124B22B1F82}"/>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8</a:t>
            </a:fld>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7767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9C31AE0-B5E4-4B3F-94B2-B9A89EE732B5}"/>
              </a:ext>
            </a:extLst>
          </p:cNvPr>
          <p:cNvSpPr>
            <a:spLocks noGrp="1"/>
          </p:cNvSpPr>
          <p:nvPr>
            <p:ph type="dt" sz="half" idx="10"/>
          </p:nvPr>
        </p:nvSpPr>
        <p:spPr/>
        <p:txBody>
          <a:bodyPr/>
          <a:lstStyle/>
          <a:p>
            <a:r>
              <a:rPr lang="en-US">
                <a:latin typeface="Calibri" panose="020F0502020204030204" pitchFamily="34" charset="0"/>
                <a:cs typeface="Calibri" panose="020F0502020204030204" pitchFamily="34" charset="0"/>
              </a:rPr>
              <a:t>21/10/2020</a:t>
            </a:r>
            <a:endParaRPr lang="en-GB">
              <a:latin typeface="Calibri" panose="020F0502020204030204" pitchFamily="34" charset="0"/>
              <a:cs typeface="Calibri" panose="020F0502020204030204" pitchFamily="34" charset="0"/>
            </a:endParaRPr>
          </a:p>
        </p:txBody>
      </p:sp>
      <p:sp>
        <p:nvSpPr>
          <p:cNvPr id="10" name="Footer Placeholder 9">
            <a:extLst>
              <a:ext uri="{FF2B5EF4-FFF2-40B4-BE49-F238E27FC236}">
                <a16:creationId xmlns:a16="http://schemas.microsoft.com/office/drawing/2014/main" id="{ABF4ED97-B924-4F8A-A2C3-8D23A428B0C8}"/>
              </a:ext>
            </a:extLst>
          </p:cNvPr>
          <p:cNvSpPr>
            <a:spLocks noGrp="1"/>
          </p:cNvSpPr>
          <p:nvPr>
            <p:ph type="ftr" sz="quarter" idx="11"/>
          </p:nvPr>
        </p:nvSpPr>
        <p:spPr/>
        <p:txBody>
          <a:bodyPr/>
          <a:lstStyle/>
          <a:p>
            <a:r>
              <a:rPr lang="en-GB" dirty="0">
                <a:latin typeface="Calibri" panose="020F0502020204030204" pitchFamily="34" charset="0"/>
                <a:cs typeface="Calibri" panose="020F0502020204030204" pitchFamily="34" charset="0"/>
              </a:rPr>
              <a:t>IMPACT ASSESSMENT OF SAND AND DUST STORMS ON KEY SOCIO-ECONOMIC SECTORS: AVIATION</a:t>
            </a:r>
          </a:p>
        </p:txBody>
      </p:sp>
      <p:sp>
        <p:nvSpPr>
          <p:cNvPr id="11" name="Slide Number Placeholder 10">
            <a:extLst>
              <a:ext uri="{FF2B5EF4-FFF2-40B4-BE49-F238E27FC236}">
                <a16:creationId xmlns:a16="http://schemas.microsoft.com/office/drawing/2014/main" id="{6B47AAFB-6327-4962-8004-5D8FC1E0557A}"/>
              </a:ext>
            </a:extLst>
          </p:cNvPr>
          <p:cNvSpPr>
            <a:spLocks noGrp="1"/>
          </p:cNvSpPr>
          <p:nvPr>
            <p:ph type="sldNum" sz="quarter" idx="12"/>
          </p:nvPr>
        </p:nvSpPr>
        <p:spPr/>
        <p:txBody>
          <a:bodyPr/>
          <a:lstStyle/>
          <a:p>
            <a:fld id="{A5E03A58-9CCB-4F8E-9A27-12AD5A8945A7}" type="slidenum">
              <a:rPr lang="en-GB" smtClean="0">
                <a:latin typeface="Calibri" panose="020F0502020204030204" pitchFamily="34" charset="0"/>
                <a:cs typeface="Calibri" panose="020F0502020204030204" pitchFamily="34" charset="0"/>
              </a:rPr>
              <a:t>9</a:t>
            </a:fld>
            <a:endParaRPr lang="en-GB">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996DDC1-9585-4412-818C-346625982A46}"/>
              </a:ext>
            </a:extLst>
          </p:cNvPr>
          <p:cNvGrpSpPr/>
          <p:nvPr/>
        </p:nvGrpSpPr>
        <p:grpSpPr>
          <a:xfrm>
            <a:off x="1175894" y="1299396"/>
            <a:ext cx="7725184" cy="4318000"/>
            <a:chOff x="548957" y="154750"/>
            <a:chExt cx="12418770" cy="6508165"/>
          </a:xfrm>
        </p:grpSpPr>
        <p:sp>
          <p:nvSpPr>
            <p:cNvPr id="21" name="Rectangle 20">
              <a:extLst>
                <a:ext uri="{FF2B5EF4-FFF2-40B4-BE49-F238E27FC236}">
                  <a16:creationId xmlns:a16="http://schemas.microsoft.com/office/drawing/2014/main" id="{F32CB172-7506-4872-96CD-6651146FC064}"/>
                </a:ext>
              </a:extLst>
            </p:cNvPr>
            <p:cNvSpPr/>
            <p:nvPr/>
          </p:nvSpPr>
          <p:spPr>
            <a:xfrm>
              <a:off x="548957" y="609074"/>
              <a:ext cx="2844800" cy="1635760"/>
            </a:xfrm>
            <a:prstGeom prst="rect">
              <a:avLst/>
            </a:prstGeom>
            <a:solidFill>
              <a:srgbClr val="FFC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latin typeface="Calibri" panose="020F0502020204030204" pitchFamily="34" charset="0"/>
                  <a:cs typeface="Calibri" panose="020F0502020204030204" pitchFamily="34" charset="0"/>
                </a:rPr>
                <a:t>NMMB-MONARCH</a:t>
              </a:r>
              <a:endParaRPr lang="en-GB" sz="110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6967E94E-181E-4378-81CB-DA2453EBACDE}"/>
                </a:ext>
              </a:extLst>
            </p:cNvPr>
            <p:cNvSpPr/>
            <p:nvPr/>
          </p:nvSpPr>
          <p:spPr>
            <a:xfrm>
              <a:off x="4191281" y="154750"/>
              <a:ext cx="2844800" cy="1259263"/>
            </a:xfrm>
            <a:prstGeom prst="rect">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err="1">
                  <a:latin typeface="Calibri" panose="020F0502020204030204" pitchFamily="34" charset="0"/>
                  <a:cs typeface="Calibri" panose="020F0502020204030204" pitchFamily="34" charset="0"/>
                </a:rPr>
                <a:t>Meteorological</a:t>
              </a:r>
              <a:r>
                <a:rPr lang="es-ES" sz="1100" dirty="0">
                  <a:latin typeface="Calibri" panose="020F0502020204030204" pitchFamily="34" charset="0"/>
                  <a:cs typeface="Calibri" panose="020F0502020204030204" pitchFamily="34" charset="0"/>
                </a:rPr>
                <a:t> </a:t>
              </a:r>
              <a:r>
                <a:rPr lang="es-ES" sz="1100" dirty="0" err="1">
                  <a:latin typeface="Calibri" panose="020F0502020204030204" pitchFamily="34" charset="0"/>
                  <a:cs typeface="Calibri" panose="020F0502020204030204" pitchFamily="34" charset="0"/>
                </a:rPr>
                <a:t>core</a:t>
              </a:r>
              <a:r>
                <a:rPr lang="es-ES" sz="1100" dirty="0">
                  <a:latin typeface="Calibri" panose="020F0502020204030204" pitchFamily="34" charset="0"/>
                  <a:cs typeface="Calibri" panose="020F0502020204030204" pitchFamily="34" charset="0"/>
                </a:rPr>
                <a:t> </a:t>
              </a:r>
              <a:br>
                <a:rPr lang="es-ES" sz="1100" dirty="0">
                  <a:latin typeface="Calibri" panose="020F0502020204030204" pitchFamily="34" charset="0"/>
                  <a:cs typeface="Calibri" panose="020F0502020204030204" pitchFamily="34" charset="0"/>
                </a:rPr>
              </a:br>
              <a:r>
                <a:rPr lang="es-ES" sz="1100" dirty="0">
                  <a:latin typeface="Calibri" panose="020F0502020204030204" pitchFamily="34" charset="0"/>
                  <a:cs typeface="Calibri" panose="020F0502020204030204" pitchFamily="34" charset="0"/>
                </a:rPr>
                <a:t>NMMB </a:t>
              </a:r>
              <a:r>
                <a:rPr lang="es-ES" sz="1100" dirty="0" err="1">
                  <a:latin typeface="Calibri" panose="020F0502020204030204" pitchFamily="34" charset="0"/>
                  <a:cs typeface="Calibri" panose="020F0502020204030204" pitchFamily="34" charset="0"/>
                </a:rPr>
                <a:t>by</a:t>
              </a:r>
              <a:r>
                <a:rPr lang="es-ES" sz="1100" dirty="0">
                  <a:latin typeface="Calibri" panose="020F0502020204030204" pitchFamily="34" charset="0"/>
                  <a:cs typeface="Calibri" panose="020F0502020204030204" pitchFamily="34" charset="0"/>
                </a:rPr>
                <a:t> NCEP</a:t>
              </a:r>
              <a:endParaRPr lang="en-GB" sz="11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D1194D4-D771-4B0A-998C-ACEADFADE62D}"/>
                </a:ext>
              </a:extLst>
            </p:cNvPr>
            <p:cNvSpPr/>
            <p:nvPr/>
          </p:nvSpPr>
          <p:spPr>
            <a:xfrm>
              <a:off x="4232437" y="2618892"/>
              <a:ext cx="2844800" cy="1259264"/>
            </a:xfrm>
            <a:prstGeom prst="rect">
              <a:avLst/>
            </a:prstGeom>
            <a:solidFill>
              <a:srgbClr val="9BC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err="1">
                  <a:latin typeface="Calibri" panose="020F0502020204030204" pitchFamily="34" charset="0"/>
                  <a:cs typeface="Calibri" panose="020F0502020204030204" pitchFamily="34" charset="0"/>
                </a:rPr>
                <a:t>Chemistry</a:t>
              </a:r>
              <a:r>
                <a:rPr lang="es-ES" sz="1100" dirty="0">
                  <a:latin typeface="Calibri" panose="020F0502020204030204" pitchFamily="34" charset="0"/>
                  <a:cs typeface="Calibri" panose="020F0502020204030204" pitchFamily="34" charset="0"/>
                </a:rPr>
                <a:t> module</a:t>
              </a:r>
            </a:p>
            <a:p>
              <a:pPr algn="ctr"/>
              <a:r>
                <a:rPr lang="es-ES" sz="1100" dirty="0">
                  <a:latin typeface="Calibri" panose="020F0502020204030204" pitchFamily="34" charset="0"/>
                  <a:cs typeface="Calibri" panose="020F0502020204030204" pitchFamily="34" charset="0"/>
                </a:rPr>
                <a:t>MONARCH </a:t>
              </a:r>
              <a:r>
                <a:rPr lang="es-ES" sz="1100" dirty="0" err="1">
                  <a:latin typeface="Calibri" panose="020F0502020204030204" pitchFamily="34" charset="0"/>
                  <a:cs typeface="Calibri" panose="020F0502020204030204" pitchFamily="34" charset="0"/>
                </a:rPr>
                <a:t>by</a:t>
              </a:r>
              <a:r>
                <a:rPr lang="es-ES" sz="1100" dirty="0">
                  <a:latin typeface="Calibri" panose="020F0502020204030204" pitchFamily="34" charset="0"/>
                  <a:cs typeface="Calibri" panose="020F0502020204030204" pitchFamily="34" charset="0"/>
                </a:rPr>
                <a:t> BSC</a:t>
              </a:r>
              <a:endParaRPr lang="en-GB" sz="11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7AD99CF-00B4-4A2C-9DDC-A3C8530940FE}"/>
                </a:ext>
              </a:extLst>
            </p:cNvPr>
            <p:cNvSpPr/>
            <p:nvPr/>
          </p:nvSpPr>
          <p:spPr>
            <a:xfrm>
              <a:off x="7807907" y="1916511"/>
              <a:ext cx="2844800" cy="796313"/>
            </a:xfrm>
            <a:prstGeom prst="rect">
              <a:avLst/>
            </a:prstGeom>
            <a:solidFill>
              <a:srgbClr val="66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err="1">
                  <a:latin typeface="Calibri" panose="020F0502020204030204" pitchFamily="34" charset="0"/>
                  <a:cs typeface="Calibri" panose="020F0502020204030204" pitchFamily="34" charset="0"/>
                </a:rPr>
                <a:t>Aerosols</a:t>
              </a:r>
              <a:endParaRPr lang="es-ES" sz="1100"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1CFC8026-DF62-4F6A-87AA-0534905D9943}"/>
                </a:ext>
              </a:extLst>
            </p:cNvPr>
            <p:cNvSpPr/>
            <p:nvPr/>
          </p:nvSpPr>
          <p:spPr>
            <a:xfrm>
              <a:off x="7792575" y="5866602"/>
              <a:ext cx="2844800" cy="796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latin typeface="Calibri" panose="020F0502020204030204" pitchFamily="34" charset="0"/>
                  <a:cs typeface="Calibri" panose="020F0502020204030204" pitchFamily="34" charset="0"/>
                </a:rPr>
                <a:t>Gas-</a:t>
              </a:r>
              <a:r>
                <a:rPr lang="es-ES" sz="1100" dirty="0" err="1">
                  <a:latin typeface="Calibri" panose="020F0502020204030204" pitchFamily="34" charset="0"/>
                  <a:cs typeface="Calibri" panose="020F0502020204030204" pitchFamily="34" charset="0"/>
                </a:rPr>
                <a:t>phase</a:t>
              </a:r>
              <a:r>
                <a:rPr lang="es-ES" sz="1100" dirty="0">
                  <a:latin typeface="Calibri" panose="020F0502020204030204" pitchFamily="34" charset="0"/>
                  <a:cs typeface="Calibri" panose="020F0502020204030204" pitchFamily="34" charset="0"/>
                </a:rPr>
                <a:t> </a:t>
              </a:r>
              <a:endParaRPr lang="en-GB" sz="1100" dirty="0">
                <a:latin typeface="Calibri" panose="020F0502020204030204" pitchFamily="34" charset="0"/>
                <a:cs typeface="Calibri" panose="020F0502020204030204" pitchFamily="34" charset="0"/>
              </a:endParaRPr>
            </a:p>
          </p:txBody>
        </p:sp>
        <p:cxnSp>
          <p:nvCxnSpPr>
            <p:cNvPr id="26" name="Connector: Elbow 25">
              <a:extLst>
                <a:ext uri="{FF2B5EF4-FFF2-40B4-BE49-F238E27FC236}">
                  <a16:creationId xmlns:a16="http://schemas.microsoft.com/office/drawing/2014/main" id="{BF5224AE-4817-48C5-9DC6-05D60CCEBED2}"/>
                </a:ext>
              </a:extLst>
            </p:cNvPr>
            <p:cNvCxnSpPr>
              <a:stCxn id="21" idx="3"/>
              <a:endCxn id="22" idx="1"/>
            </p:cNvCxnSpPr>
            <p:nvPr/>
          </p:nvCxnSpPr>
          <p:spPr>
            <a:xfrm flipV="1">
              <a:off x="3393757" y="784382"/>
              <a:ext cx="797524" cy="642572"/>
            </a:xfrm>
            <a:prstGeom prst="bentConnector3">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8C807BA-0356-4889-8843-BC26ECACD937}"/>
                </a:ext>
              </a:extLst>
            </p:cNvPr>
            <p:cNvCxnSpPr>
              <a:stCxn id="21" idx="3"/>
              <a:endCxn id="23" idx="1"/>
            </p:cNvCxnSpPr>
            <p:nvPr/>
          </p:nvCxnSpPr>
          <p:spPr>
            <a:xfrm>
              <a:off x="3393757" y="1426955"/>
              <a:ext cx="838680" cy="1821570"/>
            </a:xfrm>
            <a:prstGeom prst="bentConnector3">
              <a:avLst>
                <a:gd name="adj1" fmla="val 50000"/>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EEEA11AF-2E83-4B4A-9B69-33F9DD5CC558}"/>
                </a:ext>
              </a:extLst>
            </p:cNvPr>
            <p:cNvCxnSpPr>
              <a:stCxn id="23" idx="3"/>
              <a:endCxn id="24" idx="1"/>
            </p:cNvCxnSpPr>
            <p:nvPr/>
          </p:nvCxnSpPr>
          <p:spPr>
            <a:xfrm flipV="1">
              <a:off x="7077237" y="2314668"/>
              <a:ext cx="730669" cy="933857"/>
            </a:xfrm>
            <a:prstGeom prst="bentConnector3">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78113851-B179-413E-9AB3-297E6DD298F8}"/>
                </a:ext>
              </a:extLst>
            </p:cNvPr>
            <p:cNvCxnSpPr>
              <a:stCxn id="23" idx="3"/>
              <a:endCxn id="25" idx="1"/>
            </p:cNvCxnSpPr>
            <p:nvPr/>
          </p:nvCxnSpPr>
          <p:spPr>
            <a:xfrm>
              <a:off x="7077237" y="3248525"/>
              <a:ext cx="715338" cy="3016235"/>
            </a:xfrm>
            <a:prstGeom prst="bentConnector3">
              <a:avLst>
                <a:gd name="adj1" fmla="val 50000"/>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83C684C5-41F2-4E12-9D38-E150B71DBEBC}"/>
                </a:ext>
              </a:extLst>
            </p:cNvPr>
            <p:cNvSpPr/>
            <p:nvPr/>
          </p:nvSpPr>
          <p:spPr>
            <a:xfrm>
              <a:off x="10652708" y="408629"/>
              <a:ext cx="2315019" cy="1069916"/>
            </a:xfrm>
            <a:prstGeom prst="ellipse">
              <a:avLst/>
            </a:prstGeom>
            <a:solidFill>
              <a:srgbClr val="CBA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latin typeface="Calibri" panose="020F0502020204030204" pitchFamily="34" charset="0"/>
                  <a:cs typeface="Calibri" panose="020F0502020204030204" pitchFamily="34" charset="0"/>
                </a:rPr>
                <a:t>Data </a:t>
              </a:r>
            </a:p>
            <a:p>
              <a:pPr algn="ctr"/>
              <a:r>
                <a:rPr lang="es-ES" sz="1100" dirty="0" err="1">
                  <a:latin typeface="Calibri" panose="020F0502020204030204" pitchFamily="34" charset="0"/>
                  <a:cs typeface="Calibri" panose="020F0502020204030204" pitchFamily="34" charset="0"/>
                </a:rPr>
                <a:t>Assimilation</a:t>
              </a:r>
              <a:endParaRPr lang="en-GB" sz="1100"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EA91DF03-5506-4743-B425-6412B0413077}"/>
                </a:ext>
              </a:extLst>
            </p:cNvPr>
            <p:cNvSpPr/>
            <p:nvPr/>
          </p:nvSpPr>
          <p:spPr>
            <a:xfrm>
              <a:off x="8676173" y="2838893"/>
              <a:ext cx="1807535" cy="340242"/>
            </a:xfrm>
            <a:prstGeom prst="rect">
              <a:avLst/>
            </a:prstGeom>
            <a:solidFill>
              <a:srgbClr val="66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err="1">
                  <a:latin typeface="Calibri" panose="020F0502020204030204" pitchFamily="34" charset="0"/>
                  <a:cs typeface="Calibri" panose="020F0502020204030204" pitchFamily="34" charset="0"/>
                </a:rPr>
                <a:t>Volcanic</a:t>
              </a:r>
              <a:r>
                <a:rPr lang="es-ES" sz="1100" dirty="0">
                  <a:latin typeface="Calibri" panose="020F0502020204030204" pitchFamily="34" charset="0"/>
                  <a:cs typeface="Calibri" panose="020F0502020204030204" pitchFamily="34" charset="0"/>
                </a:rPr>
                <a:t> Ash</a:t>
              </a:r>
              <a:endParaRPr lang="en-GB" sz="1100" dirty="0">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FC2A4DC0-5787-4988-BFF3-D7E9AE9ED8FD}"/>
                </a:ext>
              </a:extLst>
            </p:cNvPr>
            <p:cNvSpPr/>
            <p:nvPr/>
          </p:nvSpPr>
          <p:spPr>
            <a:xfrm>
              <a:off x="8690350" y="3788747"/>
              <a:ext cx="1807535" cy="340242"/>
            </a:xfrm>
            <a:prstGeom prst="rect">
              <a:avLst/>
            </a:prstGeom>
            <a:solidFill>
              <a:srgbClr val="66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latin typeface="Calibri" panose="020F0502020204030204" pitchFamily="34" charset="0"/>
                  <a:cs typeface="Calibri" panose="020F0502020204030204" pitchFamily="34" charset="0"/>
                </a:rPr>
                <a:t>Sea-</a:t>
              </a:r>
              <a:r>
                <a:rPr lang="es-ES" sz="1100" dirty="0" err="1">
                  <a:latin typeface="Calibri" panose="020F0502020204030204" pitchFamily="34" charset="0"/>
                  <a:cs typeface="Calibri" panose="020F0502020204030204" pitchFamily="34" charset="0"/>
                </a:rPr>
                <a:t>salt</a:t>
              </a:r>
              <a:endParaRPr lang="en-GB" sz="1100" dirty="0">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82B58E83-A8BD-4038-A529-AA7795C4C76C}"/>
                </a:ext>
              </a:extLst>
            </p:cNvPr>
            <p:cNvSpPr/>
            <p:nvPr/>
          </p:nvSpPr>
          <p:spPr>
            <a:xfrm>
              <a:off x="8700984" y="4277845"/>
              <a:ext cx="1807535" cy="340242"/>
            </a:xfrm>
            <a:prstGeom prst="rect">
              <a:avLst/>
            </a:prstGeom>
            <a:solidFill>
              <a:srgbClr val="66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err="1">
                  <a:latin typeface="Calibri" panose="020F0502020204030204" pitchFamily="34" charset="0"/>
                  <a:cs typeface="Calibri" panose="020F0502020204030204" pitchFamily="34" charset="0"/>
                </a:rPr>
                <a:t>Sulphates</a:t>
              </a:r>
              <a:endParaRPr lang="en-GB" sz="1100" dirty="0">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2A5A5BC3-5FC4-47DB-914A-ACDEDAC2F111}"/>
                </a:ext>
              </a:extLst>
            </p:cNvPr>
            <p:cNvSpPr/>
            <p:nvPr/>
          </p:nvSpPr>
          <p:spPr>
            <a:xfrm>
              <a:off x="8683264" y="4791752"/>
              <a:ext cx="1807535" cy="340242"/>
            </a:xfrm>
            <a:prstGeom prst="rect">
              <a:avLst/>
            </a:prstGeom>
            <a:solidFill>
              <a:srgbClr val="66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latin typeface="Calibri" panose="020F0502020204030204" pitchFamily="34" charset="0"/>
                  <a:cs typeface="Calibri" panose="020F0502020204030204" pitchFamily="34" charset="0"/>
                </a:rPr>
                <a:t>POA</a:t>
              </a:r>
              <a:endParaRPr lang="en-GB" sz="1100" dirty="0">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7FDF54E3-8F73-4B35-A15D-61D9BE89E35C}"/>
                </a:ext>
              </a:extLst>
            </p:cNvPr>
            <p:cNvSpPr/>
            <p:nvPr/>
          </p:nvSpPr>
          <p:spPr>
            <a:xfrm>
              <a:off x="8683264" y="5312747"/>
              <a:ext cx="1807535" cy="340242"/>
            </a:xfrm>
            <a:prstGeom prst="rect">
              <a:avLst/>
            </a:prstGeom>
            <a:solidFill>
              <a:srgbClr val="66C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latin typeface="Calibri" panose="020F0502020204030204" pitchFamily="34" charset="0"/>
                  <a:cs typeface="Calibri" panose="020F0502020204030204" pitchFamily="34" charset="0"/>
                </a:rPr>
                <a:t>OC/BC</a:t>
              </a:r>
              <a:endParaRPr lang="en-GB" sz="1100" dirty="0">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90541635-9392-498E-90A7-B4CB171C28CF}"/>
                </a:ext>
              </a:extLst>
            </p:cNvPr>
            <p:cNvSpPr/>
            <p:nvPr/>
          </p:nvSpPr>
          <p:spPr>
            <a:xfrm>
              <a:off x="8686808" y="3327993"/>
              <a:ext cx="1807535" cy="3402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latin typeface="Calibri" panose="020F0502020204030204" pitchFamily="34" charset="0"/>
                  <a:cs typeface="Calibri" panose="020F0502020204030204" pitchFamily="34" charset="0"/>
                </a:rPr>
                <a:t>Mineral </a:t>
              </a:r>
              <a:r>
                <a:rPr lang="es-ES" sz="1100" dirty="0" err="1">
                  <a:latin typeface="Calibri" panose="020F0502020204030204" pitchFamily="34" charset="0"/>
                  <a:cs typeface="Calibri" panose="020F0502020204030204" pitchFamily="34" charset="0"/>
                </a:rPr>
                <a:t>Dust</a:t>
              </a:r>
              <a:endParaRPr lang="en-GB" sz="1100" dirty="0">
                <a:latin typeface="Calibri" panose="020F0502020204030204" pitchFamily="34" charset="0"/>
                <a:cs typeface="Calibri" panose="020F0502020204030204" pitchFamily="34" charset="0"/>
              </a:endParaRPr>
            </a:p>
          </p:txBody>
        </p:sp>
        <p:cxnSp>
          <p:nvCxnSpPr>
            <p:cNvPr id="38" name="Connector: Elbow 37">
              <a:extLst>
                <a:ext uri="{FF2B5EF4-FFF2-40B4-BE49-F238E27FC236}">
                  <a16:creationId xmlns:a16="http://schemas.microsoft.com/office/drawing/2014/main" id="{9C9F7480-6255-4A94-9756-BC73E1C86300}"/>
                </a:ext>
              </a:extLst>
            </p:cNvPr>
            <p:cNvCxnSpPr>
              <a:cxnSpLocks/>
              <a:endCxn id="36" idx="1"/>
            </p:cNvCxnSpPr>
            <p:nvPr/>
          </p:nvCxnSpPr>
          <p:spPr>
            <a:xfrm rot="16200000" flipH="1">
              <a:off x="7017492" y="3817096"/>
              <a:ext cx="2782198" cy="549345"/>
            </a:xfrm>
            <a:prstGeom prst="bentConnector2">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02AA20-F7D1-4DDE-8C04-04381168E043}"/>
                </a:ext>
              </a:extLst>
            </p:cNvPr>
            <p:cNvCxnSpPr>
              <a:cxnSpLocks/>
              <a:endCxn id="35" idx="1"/>
            </p:cNvCxnSpPr>
            <p:nvPr/>
          </p:nvCxnSpPr>
          <p:spPr>
            <a:xfrm>
              <a:off x="8123287" y="4961873"/>
              <a:ext cx="559977"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4871F7-442E-4F6E-81C6-C5457F49BBE5}"/>
                </a:ext>
              </a:extLst>
            </p:cNvPr>
            <p:cNvCxnSpPr>
              <a:cxnSpLocks/>
              <a:endCxn id="34" idx="1"/>
            </p:cNvCxnSpPr>
            <p:nvPr/>
          </p:nvCxnSpPr>
          <p:spPr>
            <a:xfrm>
              <a:off x="8112654" y="4447966"/>
              <a:ext cx="58833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F787049-7A64-453D-81E7-074903DFC28B}"/>
                </a:ext>
              </a:extLst>
            </p:cNvPr>
            <p:cNvCxnSpPr>
              <a:cxnSpLocks/>
              <a:endCxn id="33" idx="1"/>
            </p:cNvCxnSpPr>
            <p:nvPr/>
          </p:nvCxnSpPr>
          <p:spPr>
            <a:xfrm>
              <a:off x="8102022" y="3958868"/>
              <a:ext cx="588328"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29D9FB-09F0-429D-A09A-FCEAD7633FE3}"/>
                </a:ext>
              </a:extLst>
            </p:cNvPr>
            <p:cNvCxnSpPr>
              <a:cxnSpLocks/>
              <a:endCxn id="37" idx="1"/>
            </p:cNvCxnSpPr>
            <p:nvPr/>
          </p:nvCxnSpPr>
          <p:spPr>
            <a:xfrm>
              <a:off x="8123287" y="3498114"/>
              <a:ext cx="56352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F721405-804C-4BB4-B0CE-B4B2293D13DD}"/>
                </a:ext>
              </a:extLst>
            </p:cNvPr>
            <p:cNvCxnSpPr>
              <a:cxnSpLocks/>
            </p:cNvCxnSpPr>
            <p:nvPr/>
          </p:nvCxnSpPr>
          <p:spPr>
            <a:xfrm>
              <a:off x="8112654" y="2998382"/>
              <a:ext cx="531622"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54D63CC-6118-4AD8-86D8-0AB0A2DAEFB6}"/>
              </a:ext>
            </a:extLst>
          </p:cNvPr>
          <p:cNvGrpSpPr/>
          <p:nvPr/>
        </p:nvGrpSpPr>
        <p:grpSpPr>
          <a:xfrm>
            <a:off x="851912" y="3989902"/>
            <a:ext cx="2907458" cy="2089124"/>
            <a:chOff x="2625995" y="3985602"/>
            <a:chExt cx="2907458" cy="2089124"/>
          </a:xfrm>
        </p:grpSpPr>
        <p:pic>
          <p:nvPicPr>
            <p:cNvPr id="1026" name="Picture 2">
              <a:extLst>
                <a:ext uri="{FF2B5EF4-FFF2-40B4-BE49-F238E27FC236}">
                  <a16:creationId xmlns:a16="http://schemas.microsoft.com/office/drawing/2014/main" id="{308FC57F-91DF-4244-A6CB-234CD37C9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625" y="4736234"/>
              <a:ext cx="1639178" cy="922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 servicio atmosférico de vigilancia Copernicus (CAMS) anuncia una  importante mejora de la accesibilidad a los datos atmosféricos">
              <a:extLst>
                <a:ext uri="{FF2B5EF4-FFF2-40B4-BE49-F238E27FC236}">
                  <a16:creationId xmlns:a16="http://schemas.microsoft.com/office/drawing/2014/main" id="{C6FB6526-FB55-42F7-836F-186891926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238" y="5583408"/>
              <a:ext cx="1286175" cy="49131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64D4322-2AA0-4A21-9785-7CC8D15329A0}"/>
                </a:ext>
              </a:extLst>
            </p:cNvPr>
            <p:cNvSpPr txBox="1"/>
            <p:nvPr/>
          </p:nvSpPr>
          <p:spPr>
            <a:xfrm>
              <a:off x="2756565" y="4390342"/>
              <a:ext cx="2125378" cy="523220"/>
            </a:xfrm>
            <a:prstGeom prst="rect">
              <a:avLst/>
            </a:prstGeom>
            <a:noFill/>
          </p:spPr>
          <p:txBody>
            <a:bodyPr wrap="square">
              <a:spAutoFit/>
            </a:bodyPr>
            <a:lstStyle/>
            <a:p>
              <a:r>
                <a:rPr lang="en-GB" sz="1400" b="1" dirty="0">
                  <a:solidFill>
                    <a:srgbClr val="002060"/>
                  </a:solidFill>
                  <a:latin typeface="Calibri" panose="020F0502020204030204" pitchFamily="34" charset="0"/>
                  <a:cs typeface="Calibri" panose="020F0502020204030204" pitchFamily="34" charset="0"/>
                </a:rPr>
                <a:t>International Cooperation for Aerosol Prediction</a:t>
              </a:r>
            </a:p>
          </p:txBody>
        </p:sp>
        <p:sp>
          <p:nvSpPr>
            <p:cNvPr id="2" name="TextBox 1">
              <a:extLst>
                <a:ext uri="{FF2B5EF4-FFF2-40B4-BE49-F238E27FC236}">
                  <a16:creationId xmlns:a16="http://schemas.microsoft.com/office/drawing/2014/main" id="{FC713A51-2013-472E-B33B-CFA53B004AC9}"/>
                </a:ext>
              </a:extLst>
            </p:cNvPr>
            <p:cNvSpPr txBox="1"/>
            <p:nvPr/>
          </p:nvSpPr>
          <p:spPr>
            <a:xfrm>
              <a:off x="2625995" y="3985602"/>
              <a:ext cx="2907458" cy="369332"/>
            </a:xfrm>
            <a:prstGeom prst="rect">
              <a:avLst/>
            </a:prstGeom>
            <a:noFill/>
          </p:spPr>
          <p:txBody>
            <a:bodyPr wrap="square" rtlCol="0">
              <a:spAutoFit/>
            </a:bodyPr>
            <a:lstStyle/>
            <a:p>
              <a:r>
                <a:rPr lang="es-ES" dirty="0" err="1">
                  <a:latin typeface="Calibri" panose="020F0502020204030204" pitchFamily="34" charset="0"/>
                  <a:cs typeface="Calibri" panose="020F0502020204030204" pitchFamily="34" charset="0"/>
                </a:rPr>
                <a:t>Operational</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forecasts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for</a:t>
              </a:r>
              <a:r>
                <a:rPr lang="es-ES" dirty="0">
                  <a:latin typeface="Calibri" panose="020F0502020204030204" pitchFamily="34"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p:txBody>
        </p:sp>
      </p:grpSp>
      <p:sp>
        <p:nvSpPr>
          <p:cNvPr id="45" name="Title 1">
            <a:extLst>
              <a:ext uri="{FF2B5EF4-FFF2-40B4-BE49-F238E27FC236}">
                <a16:creationId xmlns:a16="http://schemas.microsoft.com/office/drawing/2014/main" id="{6C9D6443-6657-49AB-8AAE-B01742985273}"/>
              </a:ext>
            </a:extLst>
          </p:cNvPr>
          <p:cNvSpPr txBox="1">
            <a:spLocks/>
          </p:cNvSpPr>
          <p:nvPr/>
        </p:nvSpPr>
        <p:spPr>
          <a:xfrm>
            <a:off x="1140431" y="0"/>
            <a:ext cx="11051569" cy="9969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a:latin typeface="Calibri" panose="020F0502020204030204" pitchFamily="34" charset="0"/>
                <a:cs typeface="Calibri" panose="020F0502020204030204" pitchFamily="34" charset="0"/>
              </a:rPr>
              <a:t>Tools: The NMMB-MONARCH model</a:t>
            </a:r>
          </a:p>
        </p:txBody>
      </p:sp>
      <p:cxnSp>
        <p:nvCxnSpPr>
          <p:cNvPr id="46" name="Straight Connector 45">
            <a:extLst>
              <a:ext uri="{FF2B5EF4-FFF2-40B4-BE49-F238E27FC236}">
                <a16:creationId xmlns:a16="http://schemas.microsoft.com/office/drawing/2014/main" id="{923F2E14-8C17-40C1-8300-0B1BCEE0E1F3}"/>
              </a:ext>
            </a:extLst>
          </p:cNvPr>
          <p:cNvCxnSpPr/>
          <p:nvPr/>
        </p:nvCxnSpPr>
        <p:spPr>
          <a:xfrm>
            <a:off x="1119884" y="1027420"/>
            <a:ext cx="9935110" cy="0"/>
          </a:xfrm>
          <a:prstGeom prst="line">
            <a:avLst/>
          </a:prstGeom>
          <a:ln w="19050">
            <a:solidFill>
              <a:srgbClr val="DE815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28C5959-54A8-4875-8E83-869F8D185B1D}"/>
              </a:ext>
            </a:extLst>
          </p:cNvPr>
          <p:cNvSpPr txBox="1"/>
          <p:nvPr/>
        </p:nvSpPr>
        <p:spPr>
          <a:xfrm>
            <a:off x="7414305" y="3367644"/>
            <a:ext cx="2642322" cy="276999"/>
          </a:xfrm>
          <a:prstGeom prst="rect">
            <a:avLst/>
          </a:prstGeom>
          <a:noFill/>
        </p:spPr>
        <p:txBody>
          <a:bodyPr wrap="square" rtlCol="0">
            <a:spAutoFit/>
          </a:bodyPr>
          <a:lstStyle/>
          <a:p>
            <a:r>
              <a:rPr lang="fr-FR" sz="1200" dirty="0"/>
              <a:t>Pérez et al., 2011;Haustein et al., 2012</a:t>
            </a:r>
            <a:endParaRPr lang="en-GB" sz="1200" dirty="0"/>
          </a:p>
        </p:txBody>
      </p:sp>
      <p:sp>
        <p:nvSpPr>
          <p:cNvPr id="12" name="TextBox 11">
            <a:extLst>
              <a:ext uri="{FF2B5EF4-FFF2-40B4-BE49-F238E27FC236}">
                <a16:creationId xmlns:a16="http://schemas.microsoft.com/office/drawing/2014/main" id="{DD057AA1-220E-4614-9CD6-B9E5E602E3AD}"/>
              </a:ext>
            </a:extLst>
          </p:cNvPr>
          <p:cNvSpPr txBox="1"/>
          <p:nvPr/>
        </p:nvSpPr>
        <p:spPr>
          <a:xfrm>
            <a:off x="3322675" y="2142166"/>
            <a:ext cx="2206256" cy="276999"/>
          </a:xfrm>
          <a:prstGeom prst="rect">
            <a:avLst/>
          </a:prstGeom>
          <a:noFill/>
        </p:spPr>
        <p:txBody>
          <a:bodyPr wrap="square" rtlCol="0">
            <a:spAutoFit/>
          </a:bodyPr>
          <a:lstStyle/>
          <a:p>
            <a:r>
              <a:rPr lang="en-GB" sz="1200" dirty="0" err="1"/>
              <a:t>Janjic</a:t>
            </a:r>
            <a:r>
              <a:rPr lang="en-GB" sz="1200" dirty="0"/>
              <a:t> et al., 2005; 2007; 2011</a:t>
            </a:r>
          </a:p>
        </p:txBody>
      </p:sp>
      <p:sp>
        <p:nvSpPr>
          <p:cNvPr id="3" name="TextBox 2">
            <a:extLst>
              <a:ext uri="{FF2B5EF4-FFF2-40B4-BE49-F238E27FC236}">
                <a16:creationId xmlns:a16="http://schemas.microsoft.com/office/drawing/2014/main" id="{DE8B04CC-661C-4117-94B4-EAD6A24C4849}"/>
              </a:ext>
            </a:extLst>
          </p:cNvPr>
          <p:cNvSpPr txBox="1"/>
          <p:nvPr/>
        </p:nvSpPr>
        <p:spPr>
          <a:xfrm>
            <a:off x="8961343" y="1680611"/>
            <a:ext cx="2270587" cy="276999"/>
          </a:xfrm>
          <a:prstGeom prst="rect">
            <a:avLst/>
          </a:prstGeom>
          <a:noFill/>
        </p:spPr>
        <p:txBody>
          <a:bodyPr wrap="square" rtlCol="0">
            <a:spAutoFit/>
          </a:bodyPr>
          <a:lstStyle/>
          <a:p>
            <a:r>
              <a:rPr lang="fr-FR" sz="1200" dirty="0" err="1"/>
              <a:t>DiTomaso</a:t>
            </a:r>
            <a:r>
              <a:rPr lang="fr-FR" sz="1200" dirty="0"/>
              <a:t> et al., 2016</a:t>
            </a:r>
            <a:endParaRPr lang="en-GB" sz="1200" dirty="0"/>
          </a:p>
        </p:txBody>
      </p:sp>
      <p:cxnSp>
        <p:nvCxnSpPr>
          <p:cNvPr id="15" name="Connector: Curved 14">
            <a:extLst>
              <a:ext uri="{FF2B5EF4-FFF2-40B4-BE49-F238E27FC236}">
                <a16:creationId xmlns:a16="http://schemas.microsoft.com/office/drawing/2014/main" id="{DD97637C-B15F-404D-BCEF-80512ED47565}"/>
              </a:ext>
            </a:extLst>
          </p:cNvPr>
          <p:cNvCxnSpPr>
            <a:stCxn id="24" idx="0"/>
            <a:endCxn id="30" idx="2"/>
          </p:cNvCxnSpPr>
          <p:nvPr/>
        </p:nvCxnSpPr>
        <p:spPr>
          <a:xfrm rot="5400000" flipH="1" flipV="1">
            <a:off x="6695841" y="1703117"/>
            <a:ext cx="645510" cy="884815"/>
          </a:xfrm>
          <a:prstGeom prst="curvedConnector2">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1588144-50B1-4C16-8191-CF501149125C}"/>
              </a:ext>
            </a:extLst>
          </p:cNvPr>
          <p:cNvSpPr txBox="1"/>
          <p:nvPr/>
        </p:nvSpPr>
        <p:spPr>
          <a:xfrm>
            <a:off x="7435571" y="2577290"/>
            <a:ext cx="2932946" cy="276999"/>
          </a:xfrm>
          <a:prstGeom prst="rect">
            <a:avLst/>
          </a:prstGeom>
          <a:noFill/>
        </p:spPr>
        <p:txBody>
          <a:bodyPr wrap="square" rtlCol="0">
            <a:spAutoFit/>
          </a:bodyPr>
          <a:lstStyle/>
          <a:p>
            <a:r>
              <a:rPr lang="da-DK" sz="1200" dirty="0"/>
              <a:t>Jorba et al., 2012;Spada et al,, 2013</a:t>
            </a:r>
            <a:endParaRPr lang="en-GB" sz="1200" dirty="0"/>
          </a:p>
        </p:txBody>
      </p:sp>
      <p:sp>
        <p:nvSpPr>
          <p:cNvPr id="17" name="TextBox 16">
            <a:extLst>
              <a:ext uri="{FF2B5EF4-FFF2-40B4-BE49-F238E27FC236}">
                <a16:creationId xmlns:a16="http://schemas.microsoft.com/office/drawing/2014/main" id="{1B4041E6-4252-4ECA-BF5C-81228854E5F5}"/>
              </a:ext>
            </a:extLst>
          </p:cNvPr>
          <p:cNvSpPr txBox="1"/>
          <p:nvPr/>
        </p:nvSpPr>
        <p:spPr>
          <a:xfrm>
            <a:off x="7435571" y="5214165"/>
            <a:ext cx="2270587" cy="276999"/>
          </a:xfrm>
          <a:prstGeom prst="rect">
            <a:avLst/>
          </a:prstGeom>
          <a:noFill/>
        </p:spPr>
        <p:txBody>
          <a:bodyPr wrap="square" rtlCol="0">
            <a:spAutoFit/>
          </a:bodyPr>
          <a:lstStyle/>
          <a:p>
            <a:r>
              <a:rPr lang="en-GB" sz="1200" dirty="0" err="1"/>
              <a:t>Badia</a:t>
            </a:r>
            <a:r>
              <a:rPr lang="en-GB" sz="1200" dirty="0"/>
              <a:t> and </a:t>
            </a:r>
            <a:r>
              <a:rPr lang="en-GB" sz="1200" dirty="0" err="1"/>
              <a:t>Jorba</a:t>
            </a:r>
            <a:r>
              <a:rPr lang="en-GB" sz="1200" dirty="0"/>
              <a:t>, 2016</a:t>
            </a:r>
          </a:p>
        </p:txBody>
      </p:sp>
    </p:spTree>
    <p:extLst>
      <p:ext uri="{BB962C8B-B14F-4D97-AF65-F5344CB8AC3E}">
        <p14:creationId xmlns:p14="http://schemas.microsoft.com/office/powerpoint/2010/main" val="159891066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ustom 3">
      <a:majorFont>
        <a:latin typeface="Calibri"/>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2415</TotalTime>
  <Words>5011</Words>
  <Application>Microsoft Office PowerPoint</Application>
  <PresentationFormat>Widescreen</PresentationFormat>
  <Paragraphs>632</Paragraphs>
  <Slides>28</Slides>
  <Notes>19</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Retrospect</vt:lpstr>
      <vt:lpstr>Impact Assessment of  Sand and Dust Storms on  key socio-economic sectors: Aviation</vt:lpstr>
      <vt:lpstr>List of contents</vt:lpstr>
      <vt:lpstr>Research problem</vt:lpstr>
      <vt:lpstr>PowerPoint Presentation</vt:lpstr>
      <vt:lpstr>PowerPoint Presentation</vt:lpstr>
      <vt:lpstr>Available dust information</vt:lpstr>
      <vt:lpstr>PowerPoint Presentation</vt:lpstr>
      <vt:lpstr>Methodology and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Assessment for aviation</vt:lpstr>
      <vt:lpstr>PowerPoint Presentation</vt:lpstr>
      <vt:lpstr>PowerPoint Presentation</vt:lpstr>
      <vt:lpstr>Dust-visibility forecast product</vt:lpstr>
      <vt:lpstr>PowerPoint Presentation</vt:lpstr>
      <vt:lpstr>Conclusions</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Assessment of  Sand and Dust Storms on  key socio-economic sectors: Aviation</dc:title>
  <dc:creator>Konstantina Chouta</dc:creator>
  <cp:lastModifiedBy>Konstantina Chouta</cp:lastModifiedBy>
  <cp:revision>29</cp:revision>
  <dcterms:created xsi:type="dcterms:W3CDTF">2020-10-18T09:02:00Z</dcterms:created>
  <dcterms:modified xsi:type="dcterms:W3CDTF">2020-10-21T13:21:13Z</dcterms:modified>
</cp:coreProperties>
</file>