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2547">
          <p15:clr>
            <a:srgbClr val="FBAE40"/>
          </p15:clr>
        </p15:guide>
        <p15:guide id="2" pos="5133">
          <p15:clr>
            <a:srgbClr val="FBAE40"/>
          </p15:clr>
        </p15:guide>
        <p15:guide id="3" orient="horz" pos="1434">
          <p15:clr>
            <a:srgbClr val="FBAE40"/>
          </p15:clr>
        </p15:guide>
        <p15:guide id="4" orient="horz" pos="2886">
          <p15:clr>
            <a:srgbClr val="FBAE40"/>
          </p15:clr>
        </p15:guide>
        <p15:guide id="5" pos="257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3" roundtripDataSignature="AMtx7mhr4wZ6+3vEblq4SSDbOfcRvisF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547"/>
        <p:guide pos="5133"/>
        <p:guide pos="1434" orient="horz"/>
        <p:guide pos="2886" orient="horz"/>
        <p:guide pos="257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70d22e3103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g70d22e3103_0_3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70d22e3103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g70d22e3103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70d22e3103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g70d22e3103_0_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70d22e3103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g70d22e3103_0_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70d22e3103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g70d22e3103_0_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ortada">
  <p:cSld name="Portada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7"/>
          <p:cNvSpPr txBox="1"/>
          <p:nvPr>
            <p:ph type="ctrTitle"/>
          </p:nvPr>
        </p:nvSpPr>
        <p:spPr>
          <a:xfrm>
            <a:off x="4963889" y="1631730"/>
            <a:ext cx="6702593" cy="29988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890"/>
              </a:buClr>
              <a:buSzPts val="5200"/>
              <a:buFont typeface="Calibri"/>
              <a:buNone/>
              <a:defRPr b="1" sz="5200">
                <a:solidFill>
                  <a:srgbClr val="00489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" name="Google Shape;10;p17"/>
          <p:cNvSpPr txBox="1"/>
          <p:nvPr>
            <p:ph idx="1" type="subTitle"/>
          </p:nvPr>
        </p:nvSpPr>
        <p:spPr>
          <a:xfrm>
            <a:off x="4963889" y="4762500"/>
            <a:ext cx="6702593" cy="1085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1" name="Google Shape;11;p17"/>
          <p:cNvSpPr txBox="1"/>
          <p:nvPr>
            <p:ph idx="2" type="body"/>
          </p:nvPr>
        </p:nvSpPr>
        <p:spPr>
          <a:xfrm>
            <a:off x="325968" y="6095686"/>
            <a:ext cx="3255433" cy="4875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" name="Google Shape;12;p17"/>
          <p:cNvSpPr txBox="1"/>
          <p:nvPr>
            <p:ph idx="3" type="body"/>
          </p:nvPr>
        </p:nvSpPr>
        <p:spPr>
          <a:xfrm>
            <a:off x="4963888" y="6095685"/>
            <a:ext cx="6702595" cy="4875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890"/>
              </a:buClr>
              <a:buSzPts val="2400"/>
              <a:buNone/>
              <a:defRPr>
                <a:solidFill>
                  <a:srgbClr val="004890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y objetos">
  <p:cSld name="Título y objeto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8"/>
          <p:cNvSpPr txBox="1"/>
          <p:nvPr>
            <p:ph type="title"/>
          </p:nvPr>
        </p:nvSpPr>
        <p:spPr>
          <a:xfrm>
            <a:off x="0" y="256068"/>
            <a:ext cx="12192000" cy="8009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8"/>
          <p:cNvSpPr txBox="1"/>
          <p:nvPr>
            <p:ph idx="1" type="body"/>
          </p:nvPr>
        </p:nvSpPr>
        <p:spPr>
          <a:xfrm>
            <a:off x="603657" y="1514475"/>
            <a:ext cx="10984685" cy="4662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raportada">
  <p:cSld name="Contraportada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9"/>
          <p:cNvSpPr/>
          <p:nvPr/>
        </p:nvSpPr>
        <p:spPr>
          <a:xfrm>
            <a:off x="4064000" y="6095686"/>
            <a:ext cx="8128000" cy="487533"/>
          </a:xfrm>
          <a:prstGeom prst="rect">
            <a:avLst/>
          </a:prstGeom>
          <a:solidFill>
            <a:schemeClr val="lt1">
              <a:alpha val="7490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9"/>
          <p:cNvSpPr txBox="1"/>
          <p:nvPr>
            <p:ph type="ctrTitle"/>
          </p:nvPr>
        </p:nvSpPr>
        <p:spPr>
          <a:xfrm>
            <a:off x="4963889" y="1631730"/>
            <a:ext cx="6702593" cy="29988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890"/>
              </a:buClr>
              <a:buSzPts val="8000"/>
              <a:buFont typeface="Calibri"/>
              <a:buNone/>
              <a:defRPr b="1" sz="8000">
                <a:solidFill>
                  <a:srgbClr val="00489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9"/>
          <p:cNvSpPr txBox="1"/>
          <p:nvPr>
            <p:ph idx="1" type="subTitle"/>
          </p:nvPr>
        </p:nvSpPr>
        <p:spPr>
          <a:xfrm>
            <a:off x="4963889" y="4900141"/>
            <a:ext cx="6702593" cy="8227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19"/>
          <p:cNvSpPr/>
          <p:nvPr/>
        </p:nvSpPr>
        <p:spPr>
          <a:xfrm>
            <a:off x="1" y="6095686"/>
            <a:ext cx="4064000" cy="487533"/>
          </a:xfrm>
          <a:prstGeom prst="rect">
            <a:avLst/>
          </a:prstGeom>
          <a:solidFill>
            <a:srgbClr val="004890">
              <a:alpha val="4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9"/>
          <p:cNvSpPr txBox="1"/>
          <p:nvPr>
            <p:ph idx="2" type="body"/>
          </p:nvPr>
        </p:nvSpPr>
        <p:spPr>
          <a:xfrm>
            <a:off x="4963888" y="6095685"/>
            <a:ext cx="6702595" cy="4875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890"/>
              </a:buClr>
              <a:buSzPts val="2400"/>
              <a:buNone/>
              <a:defRPr>
                <a:solidFill>
                  <a:srgbClr val="004890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, subtítulo y objetos">
  <p:cSld name="Título, subtítulo y objeto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0"/>
          <p:cNvSpPr txBox="1"/>
          <p:nvPr>
            <p:ph type="title"/>
          </p:nvPr>
        </p:nvSpPr>
        <p:spPr>
          <a:xfrm>
            <a:off x="0" y="256068"/>
            <a:ext cx="12192000" cy="8009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0"/>
          <p:cNvSpPr txBox="1"/>
          <p:nvPr>
            <p:ph idx="1" type="body"/>
          </p:nvPr>
        </p:nvSpPr>
        <p:spPr>
          <a:xfrm>
            <a:off x="595618" y="1569411"/>
            <a:ext cx="10996916" cy="45662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20"/>
          <p:cNvSpPr txBox="1"/>
          <p:nvPr>
            <p:ph idx="2" type="body"/>
          </p:nvPr>
        </p:nvSpPr>
        <p:spPr>
          <a:xfrm>
            <a:off x="0" y="1057275"/>
            <a:ext cx="12192000" cy="512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parador">
  <p:cSld name="Separado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1"/>
          <p:cNvSpPr txBox="1"/>
          <p:nvPr>
            <p:ph type="title"/>
          </p:nvPr>
        </p:nvSpPr>
        <p:spPr>
          <a:xfrm>
            <a:off x="603658" y="3028528"/>
            <a:ext cx="10984684" cy="8009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"/>
          <p:cNvSpPr txBox="1"/>
          <p:nvPr>
            <p:ph type="title"/>
          </p:nvPr>
        </p:nvSpPr>
        <p:spPr>
          <a:xfrm>
            <a:off x="0" y="256068"/>
            <a:ext cx="12192000" cy="8009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  <a:defRPr b="1" i="0" sz="4000" u="none" cap="none" strike="noStrike">
                <a:solidFill>
                  <a:srgbClr val="12448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6"/>
          <p:cNvSpPr txBox="1"/>
          <p:nvPr>
            <p:ph idx="1" type="body"/>
          </p:nvPr>
        </p:nvSpPr>
        <p:spPr>
          <a:xfrm>
            <a:off x="603657" y="1514475"/>
            <a:ext cx="10984685" cy="4662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"/>
          <p:cNvSpPr txBox="1"/>
          <p:nvPr>
            <p:ph type="ctrTitle"/>
          </p:nvPr>
        </p:nvSpPr>
        <p:spPr>
          <a:xfrm>
            <a:off x="4963889" y="1631730"/>
            <a:ext cx="6702593" cy="29988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890"/>
              </a:buClr>
              <a:buSzPts val="5200"/>
              <a:buFont typeface="Calibri"/>
              <a:buNone/>
            </a:pPr>
            <a:r>
              <a:rPr lang="ca-ES"/>
              <a:t>AI4ES Journal Club</a:t>
            </a:r>
            <a:endParaRPr/>
          </a:p>
        </p:txBody>
      </p:sp>
      <p:sp>
        <p:nvSpPr>
          <p:cNvPr id="33" name="Google Shape;33;p1"/>
          <p:cNvSpPr txBox="1"/>
          <p:nvPr>
            <p:ph idx="1" type="subTitle"/>
          </p:nvPr>
        </p:nvSpPr>
        <p:spPr>
          <a:xfrm>
            <a:off x="4963889" y="4762500"/>
            <a:ext cx="6702593" cy="1085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a-ES"/>
              <a:t>Presenter: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a-ES"/>
              <a:t>Group:</a:t>
            </a:r>
            <a:endParaRPr/>
          </a:p>
        </p:txBody>
      </p:sp>
      <p:sp>
        <p:nvSpPr>
          <p:cNvPr id="34" name="Google Shape;34;p1"/>
          <p:cNvSpPr txBox="1"/>
          <p:nvPr>
            <p:ph idx="2" type="body"/>
          </p:nvPr>
        </p:nvSpPr>
        <p:spPr>
          <a:xfrm>
            <a:off x="325968" y="6095686"/>
            <a:ext cx="3255433" cy="4875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ca-ES" sz="3000"/>
              <a:t>BSC-CNS</a:t>
            </a:r>
            <a:endParaRPr b="1" sz="3000"/>
          </a:p>
        </p:txBody>
      </p:sp>
      <p:sp>
        <p:nvSpPr>
          <p:cNvPr id="35" name="Google Shape;35;p1"/>
          <p:cNvSpPr txBox="1"/>
          <p:nvPr>
            <p:ph idx="3" type="body"/>
          </p:nvPr>
        </p:nvSpPr>
        <p:spPr>
          <a:xfrm>
            <a:off x="4963888" y="6095685"/>
            <a:ext cx="6702595" cy="4875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890"/>
              </a:buClr>
              <a:buSzPts val="2400"/>
              <a:buNone/>
            </a:pPr>
            <a:r>
              <a:rPr lang="ca-ES"/>
              <a:t>2020/03/03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type="title"/>
          </p:nvPr>
        </p:nvSpPr>
        <p:spPr>
          <a:xfrm>
            <a:off x="0" y="1245468"/>
            <a:ext cx="121920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</a:pPr>
            <a:r>
              <a:rPr lang="ca-ES"/>
              <a:t>Title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42" name="Google Shape;42;p7"/>
          <p:cNvSpPr txBox="1"/>
          <p:nvPr>
            <p:ph type="title"/>
          </p:nvPr>
        </p:nvSpPr>
        <p:spPr>
          <a:xfrm>
            <a:off x="0" y="3028493"/>
            <a:ext cx="121920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</a:pPr>
            <a:r>
              <a:rPr lang="ca-ES" sz="3000"/>
              <a:t>Authors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70d22e3103_0_35"/>
          <p:cNvSpPr txBox="1"/>
          <p:nvPr>
            <p:ph type="title"/>
          </p:nvPr>
        </p:nvSpPr>
        <p:spPr>
          <a:xfrm>
            <a:off x="0" y="256068"/>
            <a:ext cx="121920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</a:pPr>
            <a:r>
              <a:rPr lang="ca-ES"/>
              <a:t>Context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48" name="Google Shape;48;g70d22e3103_0_35"/>
          <p:cNvSpPr txBox="1"/>
          <p:nvPr/>
        </p:nvSpPr>
        <p:spPr>
          <a:xfrm>
            <a:off x="598500" y="1292575"/>
            <a:ext cx="10995000" cy="381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1425" lIns="71425" spcFirstLastPara="1" rIns="71425" wrap="square" tIns="71425">
            <a:noAutofit/>
          </a:bodyPr>
          <a:lstStyle/>
          <a:p>
            <a:pPr indent="-528477" lvl="0" marL="638967" marR="0" rtl="0" algn="l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rgbClr val="5E5E5E"/>
              </a:buClr>
              <a:buSzPts val="2400"/>
              <a:buFont typeface="Avenir"/>
              <a:buChar char="•"/>
            </a:pPr>
            <a:r>
              <a:rPr lang="ca-ES" sz="2400">
                <a:solidFill>
                  <a:srgbClr val="5E5E5E"/>
                </a:solidFill>
                <a:latin typeface="Avenir"/>
                <a:ea typeface="Avenir"/>
                <a:cs typeface="Avenir"/>
                <a:sym typeface="Avenir"/>
              </a:rPr>
              <a:t>...</a:t>
            </a:r>
            <a:endParaRPr sz="2400"/>
          </a:p>
          <a:p>
            <a:pPr indent="0" lvl="0" marL="0" marR="0" rtl="0" algn="l">
              <a:lnSpc>
                <a:spcPct val="60000"/>
              </a:lnSpc>
              <a:spcBef>
                <a:spcPts val="39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70d22e3103_0_13"/>
          <p:cNvSpPr txBox="1"/>
          <p:nvPr>
            <p:ph type="title"/>
          </p:nvPr>
        </p:nvSpPr>
        <p:spPr>
          <a:xfrm>
            <a:off x="0" y="256068"/>
            <a:ext cx="121920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</a:pPr>
            <a:r>
              <a:rPr lang="ca-ES"/>
              <a:t>Methods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4" name="Google Shape;54;g70d22e3103_0_13"/>
          <p:cNvSpPr txBox="1"/>
          <p:nvPr/>
        </p:nvSpPr>
        <p:spPr>
          <a:xfrm>
            <a:off x="598500" y="1292575"/>
            <a:ext cx="10995000" cy="381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1425" lIns="71425" spcFirstLastPara="1" rIns="71425" wrap="square" tIns="71425">
            <a:noAutofit/>
          </a:bodyPr>
          <a:lstStyle/>
          <a:p>
            <a:pPr indent="-528477" lvl="0" marL="638967" marR="0" rtl="0" algn="l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rgbClr val="5E5E5E"/>
              </a:buClr>
              <a:buSzPts val="2400"/>
              <a:buFont typeface="Avenir"/>
              <a:buChar char="•"/>
            </a:pPr>
            <a:r>
              <a:rPr lang="ca-ES" sz="2400">
                <a:solidFill>
                  <a:srgbClr val="5E5E5E"/>
                </a:solidFill>
                <a:latin typeface="Avenir"/>
                <a:ea typeface="Avenir"/>
                <a:cs typeface="Avenir"/>
                <a:sym typeface="Avenir"/>
              </a:rPr>
              <a:t>...</a:t>
            </a:r>
            <a:endParaRPr sz="2400"/>
          </a:p>
          <a:p>
            <a:pPr indent="0" lvl="0" marL="0" marR="0" rtl="0" algn="l">
              <a:lnSpc>
                <a:spcPct val="60000"/>
              </a:lnSpc>
              <a:spcBef>
                <a:spcPts val="39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70d22e3103_0_17"/>
          <p:cNvSpPr txBox="1"/>
          <p:nvPr>
            <p:ph type="title"/>
          </p:nvPr>
        </p:nvSpPr>
        <p:spPr>
          <a:xfrm>
            <a:off x="0" y="256068"/>
            <a:ext cx="121920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</a:pPr>
            <a:r>
              <a:rPr lang="ca-ES"/>
              <a:t>Results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0" name="Google Shape;60;g70d22e3103_0_17"/>
          <p:cNvSpPr txBox="1"/>
          <p:nvPr/>
        </p:nvSpPr>
        <p:spPr>
          <a:xfrm>
            <a:off x="598500" y="1292575"/>
            <a:ext cx="10995000" cy="381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1425" lIns="71425" spcFirstLastPara="1" rIns="71425" wrap="square" tIns="71425">
            <a:noAutofit/>
          </a:bodyPr>
          <a:lstStyle/>
          <a:p>
            <a:pPr indent="-528477" lvl="0" marL="638967" marR="0" rtl="0" algn="l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rgbClr val="5E5E5E"/>
              </a:buClr>
              <a:buSzPts val="2400"/>
              <a:buFont typeface="Avenir"/>
              <a:buChar char="•"/>
            </a:pPr>
            <a:r>
              <a:rPr lang="ca-ES" sz="2400">
                <a:solidFill>
                  <a:srgbClr val="5E5E5E"/>
                </a:solidFill>
                <a:latin typeface="Avenir"/>
                <a:ea typeface="Avenir"/>
                <a:cs typeface="Avenir"/>
                <a:sym typeface="Avenir"/>
              </a:rPr>
              <a:t>...</a:t>
            </a:r>
            <a:endParaRPr sz="2400"/>
          </a:p>
          <a:p>
            <a:pPr indent="0" lvl="0" marL="0" marR="0" rtl="0" algn="l">
              <a:lnSpc>
                <a:spcPct val="60000"/>
              </a:lnSpc>
              <a:spcBef>
                <a:spcPts val="39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70d22e3103_0_21"/>
          <p:cNvSpPr txBox="1"/>
          <p:nvPr>
            <p:ph type="title"/>
          </p:nvPr>
        </p:nvSpPr>
        <p:spPr>
          <a:xfrm>
            <a:off x="0" y="256068"/>
            <a:ext cx="121920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</a:pPr>
            <a:r>
              <a:rPr lang="ca-ES"/>
              <a:t>Conclusions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6" name="Google Shape;66;g70d22e3103_0_21"/>
          <p:cNvSpPr txBox="1"/>
          <p:nvPr/>
        </p:nvSpPr>
        <p:spPr>
          <a:xfrm>
            <a:off x="598500" y="1292575"/>
            <a:ext cx="10995000" cy="381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1425" lIns="71425" spcFirstLastPara="1" rIns="71425" wrap="square" tIns="71425">
            <a:noAutofit/>
          </a:bodyPr>
          <a:lstStyle/>
          <a:p>
            <a:pPr indent="-528477" lvl="0" marL="638967" marR="0" rtl="0" algn="l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rgbClr val="5E5E5E"/>
              </a:buClr>
              <a:buSzPts val="2400"/>
              <a:buFont typeface="Avenir"/>
              <a:buChar char="•"/>
            </a:pPr>
            <a:r>
              <a:rPr lang="ca-ES" sz="2400">
                <a:solidFill>
                  <a:srgbClr val="5E5E5E"/>
                </a:solidFill>
                <a:latin typeface="Avenir"/>
                <a:ea typeface="Avenir"/>
                <a:cs typeface="Avenir"/>
                <a:sym typeface="Avenir"/>
              </a:rPr>
              <a:t>...</a:t>
            </a:r>
            <a:endParaRPr sz="2400"/>
          </a:p>
          <a:p>
            <a:pPr indent="0" lvl="0" marL="0" marR="0" rtl="0" algn="l">
              <a:lnSpc>
                <a:spcPct val="60000"/>
              </a:lnSpc>
              <a:spcBef>
                <a:spcPts val="39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70d22e3103_0_25"/>
          <p:cNvSpPr txBox="1"/>
          <p:nvPr>
            <p:ph type="title"/>
          </p:nvPr>
        </p:nvSpPr>
        <p:spPr>
          <a:xfrm>
            <a:off x="0" y="256068"/>
            <a:ext cx="121920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</a:pPr>
            <a:r>
              <a:rPr lang="ca-ES"/>
              <a:t>Critique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72" name="Google Shape;72;g70d22e3103_0_25"/>
          <p:cNvSpPr txBox="1"/>
          <p:nvPr/>
        </p:nvSpPr>
        <p:spPr>
          <a:xfrm>
            <a:off x="598500" y="1292575"/>
            <a:ext cx="10995000" cy="381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1425" lIns="71425" spcFirstLastPara="1" rIns="71425" wrap="square" tIns="71425">
            <a:noAutofit/>
          </a:bodyPr>
          <a:lstStyle/>
          <a:p>
            <a:pPr indent="-528477" lvl="0" marL="638967" marR="0" rtl="0" algn="l">
              <a:lnSpc>
                <a:spcPct val="100000"/>
              </a:lnSpc>
              <a:spcBef>
                <a:spcPts val="3900"/>
              </a:spcBef>
              <a:spcAft>
                <a:spcPts val="0"/>
              </a:spcAft>
              <a:buClr>
                <a:srgbClr val="5E5E5E"/>
              </a:buClr>
              <a:buSzPts val="2400"/>
              <a:buFont typeface="Avenir"/>
              <a:buChar char="•"/>
            </a:pPr>
            <a:r>
              <a:rPr lang="ca-ES" sz="2400">
                <a:solidFill>
                  <a:srgbClr val="5E5E5E"/>
                </a:solidFill>
                <a:latin typeface="Avenir"/>
                <a:ea typeface="Avenir"/>
                <a:cs typeface="Avenir"/>
                <a:sym typeface="Avenir"/>
              </a:rPr>
              <a:t>...</a:t>
            </a:r>
            <a:endParaRPr sz="2400"/>
          </a:p>
          <a:p>
            <a:pPr indent="0" lvl="0" marL="0" marR="0" rtl="0" algn="l">
              <a:lnSpc>
                <a:spcPct val="60000"/>
              </a:lnSpc>
              <a:spcBef>
                <a:spcPts val="39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iseño personalizado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2019-06-06T09:57:11Z</dcterms:created>
  <dc:creator>Gemma Ribas</dc:creator>
</cp:coreProperties>
</file>