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671" r:id="rId2"/>
    <p:sldMasterId id="2147483680" r:id="rId3"/>
    <p:sldMasterId id="2147483689" r:id="rId4"/>
    <p:sldMasterId id="2147483697" r:id="rId5"/>
    <p:sldMasterId id="2147483705" r:id="rId6"/>
    <p:sldMasterId id="2147483713" r:id="rId7"/>
    <p:sldMasterId id="2147483730" r:id="rId8"/>
    <p:sldMasterId id="2147483738" r:id="rId9"/>
    <p:sldMasterId id="2147483746" r:id="rId10"/>
  </p:sldMasterIdLst>
  <p:notesMasterIdLst>
    <p:notesMasterId r:id="rId31"/>
  </p:notesMasterIdLst>
  <p:sldIdLst>
    <p:sldId id="268" r:id="rId11"/>
    <p:sldId id="369" r:id="rId12"/>
    <p:sldId id="389" r:id="rId13"/>
    <p:sldId id="359" r:id="rId14"/>
    <p:sldId id="476" r:id="rId15"/>
    <p:sldId id="419" r:id="rId16"/>
    <p:sldId id="360" r:id="rId17"/>
    <p:sldId id="462" r:id="rId18"/>
    <p:sldId id="464" r:id="rId19"/>
    <p:sldId id="477" r:id="rId20"/>
    <p:sldId id="471" r:id="rId21"/>
    <p:sldId id="392" r:id="rId22"/>
    <p:sldId id="436" r:id="rId23"/>
    <p:sldId id="396" r:id="rId24"/>
    <p:sldId id="438" r:id="rId25"/>
    <p:sldId id="439" r:id="rId26"/>
    <p:sldId id="440" r:id="rId27"/>
    <p:sldId id="478" r:id="rId28"/>
    <p:sldId id="479" r:id="rId29"/>
    <p:sldId id="407"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CF0F2"/>
    <a:srgbClr val="5AC5DD"/>
    <a:srgbClr val="ED7D30"/>
    <a:srgbClr val="A73F3C"/>
    <a:srgbClr val="6A508C"/>
    <a:srgbClr val="82A144"/>
    <a:srgbClr val="DA7D2F"/>
    <a:srgbClr val="416DA6"/>
    <a:srgbClr val="3C9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1079" autoAdjust="0"/>
  </p:normalViewPr>
  <p:slideViewPr>
    <p:cSldViewPr>
      <p:cViewPr varScale="1">
        <p:scale>
          <a:sx n="70" d="100"/>
          <a:sy n="70" d="100"/>
        </p:scale>
        <p:origin x="-1638" y="-102"/>
      </p:cViewPr>
      <p:guideLst>
        <p:guide orient="horz" pos="1620"/>
        <p:guide pos="288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33D5F-D91A-4182-8D13-544084DE4C7C}"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s-ES"/>
        </a:p>
      </dgm:t>
    </dgm:pt>
    <dgm:pt modelId="{113563E2-22AD-40F9-A1C5-CCD40F83F3DD}">
      <dgm:prSet phldrT="[Texto]" custT="1"/>
      <dgm:spPr/>
      <dgm:t>
        <a:bodyPr/>
        <a:lstStyle/>
        <a:p>
          <a:r>
            <a:rPr lang="en-GB" sz="1200" b="1" noProof="0" dirty="0" smtClean="0"/>
            <a:t>INTRODUCTION</a:t>
          </a:r>
          <a:endParaRPr lang="en-GB" sz="1200" b="1" noProof="0" dirty="0"/>
        </a:p>
      </dgm:t>
    </dgm:pt>
    <dgm:pt modelId="{7AFFC2D3-013A-4192-829C-EC9D02226F9E}" type="parTrans" cxnId="{1E464E6A-E561-43E1-8583-C955A9DEE755}">
      <dgm:prSet/>
      <dgm:spPr/>
      <dgm:t>
        <a:bodyPr/>
        <a:lstStyle/>
        <a:p>
          <a:endParaRPr lang="en-GB" noProof="0" dirty="0"/>
        </a:p>
      </dgm:t>
    </dgm:pt>
    <dgm:pt modelId="{605FB852-0A00-4F26-8DAE-7C9C26781D4D}" type="sibTrans" cxnId="{1E464E6A-E561-43E1-8583-C955A9DEE755}">
      <dgm:prSet/>
      <dgm:spPr/>
      <dgm:t>
        <a:bodyPr/>
        <a:lstStyle/>
        <a:p>
          <a:endParaRPr lang="en-GB" noProof="0" dirty="0"/>
        </a:p>
      </dgm:t>
    </dgm:pt>
    <dgm:pt modelId="{79161285-3212-4377-8AD6-E7B022C08403}">
      <dgm:prSet phldrT="[Texto]" custT="1"/>
      <dgm:spPr/>
      <dgm:t>
        <a:bodyPr/>
        <a:lstStyle/>
        <a:p>
          <a:r>
            <a:rPr lang="en-GB" sz="1100" noProof="0" dirty="0" smtClean="0"/>
            <a:t>Dataset overview</a:t>
          </a:r>
          <a:endParaRPr lang="en-GB" sz="1100" noProof="0" dirty="0"/>
        </a:p>
      </dgm:t>
    </dgm:pt>
    <dgm:pt modelId="{4741FA75-DD48-4D42-8830-C313D7000DDA}" type="parTrans" cxnId="{FFFE3A6B-1B40-4729-99DA-32D08DD50486}">
      <dgm:prSet/>
      <dgm:spPr/>
      <dgm:t>
        <a:bodyPr/>
        <a:lstStyle/>
        <a:p>
          <a:endParaRPr lang="en-GB" noProof="0" dirty="0"/>
        </a:p>
      </dgm:t>
    </dgm:pt>
    <dgm:pt modelId="{330E1233-876F-4484-97B8-72EE3759BDCA}" type="sibTrans" cxnId="{FFFE3A6B-1B40-4729-99DA-32D08DD50486}">
      <dgm:prSet/>
      <dgm:spPr/>
      <dgm:t>
        <a:bodyPr/>
        <a:lstStyle/>
        <a:p>
          <a:endParaRPr lang="en-GB" noProof="0" dirty="0"/>
        </a:p>
      </dgm:t>
    </dgm:pt>
    <dgm:pt modelId="{2B74F2D2-D10D-459B-B3F3-87F5464340B6}">
      <dgm:prSet phldrT="[Texto]" custT="1"/>
      <dgm:spPr/>
      <dgm:t>
        <a:bodyPr/>
        <a:lstStyle/>
        <a:p>
          <a:r>
            <a:rPr lang="en-GB" sz="1100" noProof="0" dirty="0" smtClean="0"/>
            <a:t>Temporal and spatial coverage and resolution</a:t>
          </a:r>
          <a:endParaRPr lang="en-GB" sz="1100" noProof="0" dirty="0"/>
        </a:p>
      </dgm:t>
    </dgm:pt>
    <dgm:pt modelId="{58DE141D-40B8-482B-AA6F-E49C47A2FFEF}" type="parTrans" cxnId="{778AE96D-72EA-4C0D-8E93-1189B27DE300}">
      <dgm:prSet/>
      <dgm:spPr/>
      <dgm:t>
        <a:bodyPr/>
        <a:lstStyle/>
        <a:p>
          <a:endParaRPr lang="en-GB" noProof="0" dirty="0"/>
        </a:p>
      </dgm:t>
    </dgm:pt>
    <dgm:pt modelId="{AFAFF060-CFC7-487E-B17D-A3E93B516ED1}" type="sibTrans" cxnId="{778AE96D-72EA-4C0D-8E93-1189B27DE300}">
      <dgm:prSet/>
      <dgm:spPr/>
      <dgm:t>
        <a:bodyPr/>
        <a:lstStyle/>
        <a:p>
          <a:endParaRPr lang="en-GB" noProof="0" dirty="0"/>
        </a:p>
      </dgm:t>
    </dgm:pt>
    <dgm:pt modelId="{B38954C7-DD2D-408D-9533-233E7F159795}">
      <dgm:prSet phldrT="[Texto]" custT="1"/>
      <dgm:spPr/>
      <dgm:t>
        <a:bodyPr/>
        <a:lstStyle/>
        <a:p>
          <a:r>
            <a:rPr lang="en-GB" sz="1200" b="1" noProof="0" dirty="0" smtClean="0"/>
            <a:t>USER DOCUMENTATION</a:t>
          </a:r>
          <a:endParaRPr lang="en-GB" sz="1200" b="1" noProof="0" dirty="0"/>
        </a:p>
      </dgm:t>
    </dgm:pt>
    <dgm:pt modelId="{14416E65-13A3-4C16-8F7A-934BC99F1ACF}" type="parTrans" cxnId="{F627712D-A9D5-42FB-AA5E-F7CCFB229966}">
      <dgm:prSet/>
      <dgm:spPr/>
      <dgm:t>
        <a:bodyPr/>
        <a:lstStyle/>
        <a:p>
          <a:endParaRPr lang="en-GB" noProof="0" dirty="0"/>
        </a:p>
      </dgm:t>
    </dgm:pt>
    <dgm:pt modelId="{2C281102-18CE-4236-B76C-A881454F6E67}" type="sibTrans" cxnId="{F627712D-A9D5-42FB-AA5E-F7CCFB229966}">
      <dgm:prSet/>
      <dgm:spPr/>
      <dgm:t>
        <a:bodyPr/>
        <a:lstStyle/>
        <a:p>
          <a:endParaRPr lang="en-GB" noProof="0" dirty="0"/>
        </a:p>
      </dgm:t>
    </dgm:pt>
    <dgm:pt modelId="{A8C98E35-4705-4D53-8DA0-DE05B0E9FCB6}">
      <dgm:prSet phldrT="[Texto]" custT="1"/>
      <dgm:spPr/>
      <dgm:t>
        <a:bodyPr/>
        <a:lstStyle/>
        <a:p>
          <a:r>
            <a:rPr lang="en-GB" sz="1100" noProof="0" dirty="0" smtClean="0"/>
            <a:t>User guide</a:t>
          </a:r>
          <a:endParaRPr lang="en-GB" sz="1100" noProof="0" dirty="0"/>
        </a:p>
      </dgm:t>
    </dgm:pt>
    <dgm:pt modelId="{E5C6BBED-7947-4B64-BD1C-87D502C131D4}" type="parTrans" cxnId="{B71C457C-B0F4-46ED-AC84-1AFF4A011376}">
      <dgm:prSet/>
      <dgm:spPr/>
      <dgm:t>
        <a:bodyPr/>
        <a:lstStyle/>
        <a:p>
          <a:endParaRPr lang="en-GB" noProof="0" dirty="0"/>
        </a:p>
      </dgm:t>
    </dgm:pt>
    <dgm:pt modelId="{DDA38EB3-F43E-445E-A10A-0A2E0656F277}" type="sibTrans" cxnId="{B71C457C-B0F4-46ED-AC84-1AFF4A011376}">
      <dgm:prSet/>
      <dgm:spPr/>
      <dgm:t>
        <a:bodyPr/>
        <a:lstStyle/>
        <a:p>
          <a:endParaRPr lang="en-GB" noProof="0" dirty="0"/>
        </a:p>
      </dgm:t>
    </dgm:pt>
    <dgm:pt modelId="{8607FCE6-EA19-4AD5-BB07-54B2151EAB1D}">
      <dgm:prSet phldrT="[Texto]" custT="1"/>
      <dgm:spPr/>
      <dgm:t>
        <a:bodyPr/>
        <a:lstStyle/>
        <a:p>
          <a:r>
            <a:rPr lang="en-GB" sz="1100" noProof="0" dirty="0" smtClean="0"/>
            <a:t>Scientific methodology</a:t>
          </a:r>
          <a:endParaRPr lang="en-GB" sz="1100" noProof="0" dirty="0"/>
        </a:p>
      </dgm:t>
    </dgm:pt>
    <dgm:pt modelId="{9772F619-21B0-4B19-85E9-08DD053B7312}" type="parTrans" cxnId="{7E8FD673-63A7-4234-A72F-0B711884FA7A}">
      <dgm:prSet/>
      <dgm:spPr/>
      <dgm:t>
        <a:bodyPr/>
        <a:lstStyle/>
        <a:p>
          <a:endParaRPr lang="en-GB" noProof="0" dirty="0"/>
        </a:p>
      </dgm:t>
    </dgm:pt>
    <dgm:pt modelId="{1F0E573E-F189-49B5-88C2-8A9E269169E9}" type="sibTrans" cxnId="{7E8FD673-63A7-4234-A72F-0B711884FA7A}">
      <dgm:prSet/>
      <dgm:spPr/>
      <dgm:t>
        <a:bodyPr/>
        <a:lstStyle/>
        <a:p>
          <a:endParaRPr lang="en-GB" noProof="0" dirty="0"/>
        </a:p>
      </dgm:t>
    </dgm:pt>
    <dgm:pt modelId="{D340F82B-BA22-4D05-B324-4DC87BA6805F}">
      <dgm:prSet phldrT="[Texto]" custT="1"/>
      <dgm:spPr/>
      <dgm:t>
        <a:bodyPr/>
        <a:lstStyle/>
        <a:p>
          <a:r>
            <a:rPr lang="en-GB" sz="1200" b="1" noProof="0" dirty="0" smtClean="0"/>
            <a:t>ACCESS</a:t>
          </a:r>
          <a:endParaRPr lang="en-GB" sz="1200" b="1" noProof="0" dirty="0"/>
        </a:p>
      </dgm:t>
    </dgm:pt>
    <dgm:pt modelId="{376EC870-7E15-4C80-9698-3D719B7D091B}" type="parTrans" cxnId="{4CCCEC35-E091-4FE0-8CC7-2761C4BB83FF}">
      <dgm:prSet/>
      <dgm:spPr/>
      <dgm:t>
        <a:bodyPr/>
        <a:lstStyle/>
        <a:p>
          <a:endParaRPr lang="en-GB" noProof="0" dirty="0"/>
        </a:p>
      </dgm:t>
    </dgm:pt>
    <dgm:pt modelId="{FFACB7B9-2C8A-43C3-A552-AD4FDF3341E7}" type="sibTrans" cxnId="{4CCCEC35-E091-4FE0-8CC7-2761C4BB83FF}">
      <dgm:prSet/>
      <dgm:spPr/>
      <dgm:t>
        <a:bodyPr/>
        <a:lstStyle/>
        <a:p>
          <a:endParaRPr lang="en-GB" noProof="0" dirty="0"/>
        </a:p>
      </dgm:t>
    </dgm:pt>
    <dgm:pt modelId="{948FAC7F-7061-4C7D-97FA-B0138DD6EF27}">
      <dgm:prSet phldrT="[Texto]" custT="1"/>
      <dgm:spPr/>
      <dgm:t>
        <a:bodyPr/>
        <a:lstStyle/>
        <a:p>
          <a:r>
            <a:rPr lang="en-GB" sz="1200" b="1" noProof="0" dirty="0" smtClean="0"/>
            <a:t>INDEPENDENT ASSESSMENT</a:t>
          </a:r>
          <a:endParaRPr lang="en-GB" sz="1200" b="1" noProof="0" dirty="0"/>
        </a:p>
      </dgm:t>
    </dgm:pt>
    <dgm:pt modelId="{4622EDBF-5E7F-42A3-8819-8FCF3B5D9A82}" type="parTrans" cxnId="{25326054-9065-4993-B6CD-46132CFC81B3}">
      <dgm:prSet/>
      <dgm:spPr/>
      <dgm:t>
        <a:bodyPr/>
        <a:lstStyle/>
        <a:p>
          <a:endParaRPr lang="en-GB" noProof="0" dirty="0"/>
        </a:p>
      </dgm:t>
    </dgm:pt>
    <dgm:pt modelId="{802B983C-27B0-42F6-BC83-7D0673FF155B}" type="sibTrans" cxnId="{25326054-9065-4993-B6CD-46132CFC81B3}">
      <dgm:prSet/>
      <dgm:spPr/>
      <dgm:t>
        <a:bodyPr/>
        <a:lstStyle/>
        <a:p>
          <a:endParaRPr lang="en-GB" noProof="0" dirty="0"/>
        </a:p>
      </dgm:t>
    </dgm:pt>
    <dgm:pt modelId="{660B9CBC-F959-4857-882D-AE4BBA242F10}">
      <dgm:prSet phldrT="[Texto]" custT="1"/>
      <dgm:spPr/>
      <dgm:t>
        <a:bodyPr/>
        <a:lstStyle/>
        <a:p>
          <a:r>
            <a:rPr lang="en-GB" sz="1100" noProof="0" dirty="0" smtClean="0"/>
            <a:t>Expert evaluation</a:t>
          </a:r>
          <a:endParaRPr lang="en-GB" sz="1100" noProof="0" dirty="0"/>
        </a:p>
      </dgm:t>
    </dgm:pt>
    <dgm:pt modelId="{77299813-FDBE-4460-940E-22DC9FB676B3}" type="parTrans" cxnId="{39139C6B-FAF2-47EA-ABC6-D061808A16C5}">
      <dgm:prSet/>
      <dgm:spPr/>
      <dgm:t>
        <a:bodyPr/>
        <a:lstStyle/>
        <a:p>
          <a:endParaRPr lang="en-GB" noProof="0" dirty="0"/>
        </a:p>
      </dgm:t>
    </dgm:pt>
    <dgm:pt modelId="{A31C2CCB-5E8A-42D5-A007-BD36FF444C13}" type="sibTrans" cxnId="{39139C6B-FAF2-47EA-ABC6-D061808A16C5}">
      <dgm:prSet/>
      <dgm:spPr/>
      <dgm:t>
        <a:bodyPr/>
        <a:lstStyle/>
        <a:p>
          <a:endParaRPr lang="en-GB" noProof="0" dirty="0"/>
        </a:p>
      </dgm:t>
    </dgm:pt>
    <dgm:pt modelId="{54BD0081-C04B-4A23-A7FC-F8FF520CF08A}">
      <dgm:prSet phldrT="[Texto]" custT="1"/>
      <dgm:spPr/>
      <dgm:t>
        <a:bodyPr/>
        <a:lstStyle/>
        <a:p>
          <a:r>
            <a:rPr lang="en-GB" sz="1100" noProof="0" dirty="0" smtClean="0"/>
            <a:t>Toolbox compatibility</a:t>
          </a:r>
          <a:endParaRPr lang="en-GB" sz="1100" noProof="0" dirty="0"/>
        </a:p>
      </dgm:t>
    </dgm:pt>
    <dgm:pt modelId="{BFEC3EAF-A9DA-4B0B-8692-9269F3CEBA0A}" type="parTrans" cxnId="{FE8D7258-AF38-4632-B2F5-EAC04F1BD1CA}">
      <dgm:prSet/>
      <dgm:spPr/>
      <dgm:t>
        <a:bodyPr/>
        <a:lstStyle/>
        <a:p>
          <a:endParaRPr lang="en-GB" noProof="0" dirty="0"/>
        </a:p>
      </dgm:t>
    </dgm:pt>
    <dgm:pt modelId="{C18CE56E-DA40-4FB9-9322-323FE695156F}" type="sibTrans" cxnId="{FE8D7258-AF38-4632-B2F5-EAC04F1BD1CA}">
      <dgm:prSet/>
      <dgm:spPr/>
      <dgm:t>
        <a:bodyPr/>
        <a:lstStyle/>
        <a:p>
          <a:endParaRPr lang="en-GB" noProof="0" dirty="0"/>
        </a:p>
      </dgm:t>
    </dgm:pt>
    <dgm:pt modelId="{98CA3A43-2DD8-49C4-A68D-6E746A1CB6F9}">
      <dgm:prSet phldrT="[Texto]" custT="1"/>
      <dgm:spPr/>
      <dgm:t>
        <a:bodyPr/>
        <a:lstStyle/>
        <a:p>
          <a:r>
            <a:rPr lang="en-GB" sz="1100" noProof="0" dirty="0" smtClean="0"/>
            <a:t>Archiving</a:t>
          </a:r>
          <a:endParaRPr lang="en-GB" sz="1100" noProof="0" dirty="0"/>
        </a:p>
      </dgm:t>
    </dgm:pt>
    <dgm:pt modelId="{F5C7FC0D-3E5C-4B70-BF50-F727DF0E5138}" type="parTrans" cxnId="{20DA497D-AB4F-4E5E-BF5C-5CE3F3E4AAB0}">
      <dgm:prSet/>
      <dgm:spPr/>
      <dgm:t>
        <a:bodyPr/>
        <a:lstStyle/>
        <a:p>
          <a:endParaRPr lang="en-GB" noProof="0" dirty="0"/>
        </a:p>
      </dgm:t>
    </dgm:pt>
    <dgm:pt modelId="{CD7C34F6-2714-490F-9D4E-DD53DF71E52E}" type="sibTrans" cxnId="{20DA497D-AB4F-4E5E-BF5C-5CE3F3E4AAB0}">
      <dgm:prSet/>
      <dgm:spPr/>
      <dgm:t>
        <a:bodyPr/>
        <a:lstStyle/>
        <a:p>
          <a:endParaRPr lang="en-GB" noProof="0" dirty="0"/>
        </a:p>
      </dgm:t>
    </dgm:pt>
    <dgm:pt modelId="{BE357D4A-1F1D-45F8-9A55-19E505EE7135}">
      <dgm:prSet phldrT="[Texto]" custT="1"/>
      <dgm:spPr/>
      <dgm:t>
        <a:bodyPr/>
        <a:lstStyle/>
        <a:p>
          <a:r>
            <a:rPr lang="en-GB" sz="1100" noProof="0" dirty="0" smtClean="0"/>
            <a:t>Providers</a:t>
          </a:r>
          <a:endParaRPr lang="en-GB" sz="1100" noProof="0" dirty="0"/>
        </a:p>
      </dgm:t>
    </dgm:pt>
    <dgm:pt modelId="{667A639D-66B6-4971-91F3-9788BA2716B7}" type="parTrans" cxnId="{A2D155B0-1253-491B-BF84-35F25DAB935F}">
      <dgm:prSet/>
      <dgm:spPr/>
      <dgm:t>
        <a:bodyPr/>
        <a:lstStyle/>
        <a:p>
          <a:endParaRPr lang="en-GB" noProof="0" dirty="0"/>
        </a:p>
      </dgm:t>
    </dgm:pt>
    <dgm:pt modelId="{AE352A51-2DD9-44BC-882B-AD5113DF1E9B}" type="sibTrans" cxnId="{A2D155B0-1253-491B-BF84-35F25DAB935F}">
      <dgm:prSet/>
      <dgm:spPr/>
      <dgm:t>
        <a:bodyPr/>
        <a:lstStyle/>
        <a:p>
          <a:endParaRPr lang="en-GB" noProof="0" dirty="0"/>
        </a:p>
      </dgm:t>
    </dgm:pt>
    <dgm:pt modelId="{C5958066-055D-452B-AE8D-6B69FFC80F1E}">
      <dgm:prSet phldrT="[Texto]" custT="1"/>
      <dgm:spPr/>
      <dgm:t>
        <a:bodyPr/>
        <a:lstStyle/>
        <a:p>
          <a:r>
            <a:rPr lang="en-GB" sz="1100" noProof="0" dirty="0" smtClean="0"/>
            <a:t>Dataset version</a:t>
          </a:r>
          <a:endParaRPr lang="en-GB" sz="1100" noProof="0" dirty="0"/>
        </a:p>
      </dgm:t>
    </dgm:pt>
    <dgm:pt modelId="{43E540FE-5BB0-437F-B120-49075FACCDF7}" type="parTrans" cxnId="{B1CFDC69-4081-47D0-AC6C-93B62B678AD7}">
      <dgm:prSet/>
      <dgm:spPr/>
      <dgm:t>
        <a:bodyPr/>
        <a:lstStyle/>
        <a:p>
          <a:endParaRPr lang="en-GB" noProof="0" dirty="0"/>
        </a:p>
      </dgm:t>
    </dgm:pt>
    <dgm:pt modelId="{F8411866-A20E-41CC-9309-58600B2C93E5}" type="sibTrans" cxnId="{B1CFDC69-4081-47D0-AC6C-93B62B678AD7}">
      <dgm:prSet/>
      <dgm:spPr/>
      <dgm:t>
        <a:bodyPr/>
        <a:lstStyle/>
        <a:p>
          <a:endParaRPr lang="en-GB" noProof="0" dirty="0"/>
        </a:p>
      </dgm:t>
    </dgm:pt>
    <dgm:pt modelId="{32E994F1-5948-4310-92BE-3FABD6C85FE5}">
      <dgm:prSet phldrT="[Texto]" custT="1"/>
      <dgm:spPr/>
      <dgm:t>
        <a:bodyPr/>
        <a:lstStyle/>
        <a:p>
          <a:r>
            <a:rPr lang="en-GB" sz="1100" noProof="0" dirty="0" smtClean="0"/>
            <a:t>Record update</a:t>
          </a:r>
          <a:endParaRPr lang="en-GB" sz="1100" noProof="0" dirty="0"/>
        </a:p>
      </dgm:t>
    </dgm:pt>
    <dgm:pt modelId="{D8443F00-ED37-4DEC-B6D3-D75FA1678760}" type="parTrans" cxnId="{8B5E8DC3-B796-49C8-8D70-BDA91C1CB1FB}">
      <dgm:prSet/>
      <dgm:spPr/>
      <dgm:t>
        <a:bodyPr/>
        <a:lstStyle/>
        <a:p>
          <a:endParaRPr lang="en-GB" noProof="0" dirty="0"/>
        </a:p>
      </dgm:t>
    </dgm:pt>
    <dgm:pt modelId="{A42FB764-C912-4371-87A8-D9CA9270F58D}" type="sibTrans" cxnId="{8B5E8DC3-B796-49C8-8D70-BDA91C1CB1FB}">
      <dgm:prSet/>
      <dgm:spPr/>
      <dgm:t>
        <a:bodyPr/>
        <a:lstStyle/>
        <a:p>
          <a:endParaRPr lang="en-GB" noProof="0" dirty="0"/>
        </a:p>
      </dgm:t>
    </dgm:pt>
    <dgm:pt modelId="{60B24448-16BD-4716-B603-045B940A827C}">
      <dgm:prSet phldrT="[Texto]" custT="1"/>
      <dgm:spPr/>
      <dgm:t>
        <a:bodyPr/>
        <a:lstStyle/>
        <a:p>
          <a:r>
            <a:rPr lang="en-GB" sz="1100" noProof="0" dirty="0" smtClean="0"/>
            <a:t>Uncertainty quantification</a:t>
          </a:r>
          <a:endParaRPr lang="en-GB" sz="1100" noProof="0" dirty="0"/>
        </a:p>
      </dgm:t>
    </dgm:pt>
    <dgm:pt modelId="{5DDAB3F8-67D2-421C-9E1E-18EEC6D82CF5}" type="parTrans" cxnId="{CC7C27A4-8E34-4A33-A87B-D3B10A99E6C7}">
      <dgm:prSet/>
      <dgm:spPr/>
      <dgm:t>
        <a:bodyPr/>
        <a:lstStyle/>
        <a:p>
          <a:endParaRPr lang="en-GB" noProof="0" dirty="0"/>
        </a:p>
      </dgm:t>
    </dgm:pt>
    <dgm:pt modelId="{B8ED1DE8-1207-4AD6-9DBA-8F0A834BFE94}" type="sibTrans" cxnId="{CC7C27A4-8E34-4A33-A87B-D3B10A99E6C7}">
      <dgm:prSet/>
      <dgm:spPr/>
      <dgm:t>
        <a:bodyPr/>
        <a:lstStyle/>
        <a:p>
          <a:endParaRPr lang="en-GB" noProof="0" dirty="0"/>
        </a:p>
      </dgm:t>
    </dgm:pt>
    <dgm:pt modelId="{DC91E63E-0FF7-460F-B05F-39E882B9715F}">
      <dgm:prSet phldrT="[Texto]" custT="1"/>
      <dgm:spPr/>
      <dgm:t>
        <a:bodyPr/>
        <a:lstStyle/>
        <a:p>
          <a:r>
            <a:rPr lang="en-GB" sz="1100" noProof="0" dirty="0" smtClean="0"/>
            <a:t>Validation</a:t>
          </a:r>
          <a:endParaRPr lang="en-GB" sz="1100" noProof="0" dirty="0"/>
        </a:p>
      </dgm:t>
    </dgm:pt>
    <dgm:pt modelId="{86C2930E-F4AE-4677-8645-DBA422BFD6E8}" type="parTrans" cxnId="{DBA47DD3-6AF4-4E46-A73A-81C190F220F1}">
      <dgm:prSet/>
      <dgm:spPr/>
      <dgm:t>
        <a:bodyPr/>
        <a:lstStyle/>
        <a:p>
          <a:endParaRPr lang="en-GB" noProof="0" dirty="0"/>
        </a:p>
      </dgm:t>
    </dgm:pt>
    <dgm:pt modelId="{60BA5A60-2092-4081-B262-5364D48CC233}" type="sibTrans" cxnId="{DBA47DD3-6AF4-4E46-A73A-81C190F220F1}">
      <dgm:prSet/>
      <dgm:spPr/>
      <dgm:t>
        <a:bodyPr/>
        <a:lstStyle/>
        <a:p>
          <a:endParaRPr lang="en-GB" noProof="0" dirty="0"/>
        </a:p>
      </dgm:t>
    </dgm:pt>
    <dgm:pt modelId="{6E8CF812-1F64-4FF1-8666-8720E0EEC269}">
      <dgm:prSet phldrT="[Texto]" custT="1"/>
      <dgm:spPr/>
      <dgm:t>
        <a:bodyPr/>
        <a:lstStyle/>
        <a:p>
          <a:r>
            <a:rPr lang="en-GB" sz="1100" noProof="0" dirty="0" smtClean="0"/>
            <a:t>Inter-comparison</a:t>
          </a:r>
          <a:endParaRPr lang="en-GB" sz="1100" noProof="0" dirty="0"/>
        </a:p>
      </dgm:t>
    </dgm:pt>
    <dgm:pt modelId="{1AFCB0A9-EDD3-4854-9064-B29CADEC38C5}" type="parTrans" cxnId="{957A1AA2-2663-4064-9794-25DB11E10123}">
      <dgm:prSet/>
      <dgm:spPr/>
      <dgm:t>
        <a:bodyPr/>
        <a:lstStyle/>
        <a:p>
          <a:endParaRPr lang="en-GB" noProof="0" dirty="0"/>
        </a:p>
      </dgm:t>
    </dgm:pt>
    <dgm:pt modelId="{8F79E02E-68B7-4B51-AEF5-B08797D86EE8}" type="sibTrans" cxnId="{957A1AA2-2663-4064-9794-25DB11E10123}">
      <dgm:prSet/>
      <dgm:spPr/>
      <dgm:t>
        <a:bodyPr/>
        <a:lstStyle/>
        <a:p>
          <a:endParaRPr lang="en-GB" noProof="0" dirty="0"/>
        </a:p>
      </dgm:t>
    </dgm:pt>
    <dgm:pt modelId="{08681453-56B5-4BE7-8A2A-049251F05459}">
      <dgm:prSet phldrT="[Texto]" custT="1"/>
      <dgm:spPr/>
      <dgm:t>
        <a:bodyPr/>
        <a:lstStyle/>
        <a:p>
          <a:r>
            <a:rPr lang="en-GB" sz="1100" noProof="0" dirty="0" smtClean="0"/>
            <a:t>Data check</a:t>
          </a:r>
          <a:endParaRPr lang="en-GB" sz="1100" noProof="0" dirty="0"/>
        </a:p>
      </dgm:t>
    </dgm:pt>
    <dgm:pt modelId="{322C5786-6B9D-40B5-B728-212025BCF31A}" type="parTrans" cxnId="{CFA7BE23-6286-4709-9A6B-961CEDDCAEF6}">
      <dgm:prSet/>
      <dgm:spPr/>
      <dgm:t>
        <a:bodyPr/>
        <a:lstStyle/>
        <a:p>
          <a:endParaRPr lang="en-GB" noProof="0" dirty="0"/>
        </a:p>
      </dgm:t>
    </dgm:pt>
    <dgm:pt modelId="{457F77D4-719A-4C15-AF5E-16E9EF6D3FDB}" type="sibTrans" cxnId="{CFA7BE23-6286-4709-9A6B-961CEDDCAEF6}">
      <dgm:prSet/>
      <dgm:spPr/>
      <dgm:t>
        <a:bodyPr/>
        <a:lstStyle/>
        <a:p>
          <a:endParaRPr lang="en-GB" noProof="0" dirty="0"/>
        </a:p>
      </dgm:t>
    </dgm:pt>
    <dgm:pt modelId="{9B5512B1-A569-4830-9C30-36AE844835A9}">
      <dgm:prSet phldrT="[Texto]" custT="1"/>
      <dgm:spPr/>
      <dgm:t>
        <a:bodyPr/>
        <a:lstStyle/>
        <a:p>
          <a:r>
            <a:rPr lang="en-GB" sz="1100" noProof="0" dirty="0" smtClean="0"/>
            <a:t>Maturity matrix</a:t>
          </a:r>
          <a:endParaRPr lang="en-GB" sz="1100" noProof="0" dirty="0"/>
        </a:p>
      </dgm:t>
    </dgm:pt>
    <dgm:pt modelId="{E98D8DA8-2181-4EF8-A51A-E284A75266BA}" type="parTrans" cxnId="{1F83EA1D-526E-4E1E-A480-B75647729C2B}">
      <dgm:prSet/>
      <dgm:spPr/>
      <dgm:t>
        <a:bodyPr/>
        <a:lstStyle/>
        <a:p>
          <a:endParaRPr lang="en-GB" noProof="0" dirty="0"/>
        </a:p>
      </dgm:t>
    </dgm:pt>
    <dgm:pt modelId="{7FC44B52-905C-49D9-8DFE-25A47F09CF1D}" type="sibTrans" cxnId="{1F83EA1D-526E-4E1E-A480-B75647729C2B}">
      <dgm:prSet/>
      <dgm:spPr/>
      <dgm:t>
        <a:bodyPr/>
        <a:lstStyle/>
        <a:p>
          <a:endParaRPr lang="en-GB" noProof="0" dirty="0"/>
        </a:p>
      </dgm:t>
    </dgm:pt>
    <dgm:pt modelId="{C62084C1-F70D-4A58-AE29-138B9D75613F}">
      <dgm:prSet phldrT="[Texto]" custT="1"/>
      <dgm:spPr/>
      <dgm:t>
        <a:bodyPr/>
        <a:lstStyle/>
        <a:p>
          <a:r>
            <a:rPr lang="en-GB" sz="1100" noProof="0" dirty="0" smtClean="0"/>
            <a:t>Summary of the independent assessment</a:t>
          </a:r>
          <a:endParaRPr lang="en-GB" sz="1100" noProof="0" dirty="0"/>
        </a:p>
      </dgm:t>
    </dgm:pt>
    <dgm:pt modelId="{179F6DF7-2334-498D-AFFB-D7ED2FA57EB3}" type="parTrans" cxnId="{90820A81-10C9-4099-9F84-CB22755E00FD}">
      <dgm:prSet/>
      <dgm:spPr/>
      <dgm:t>
        <a:bodyPr/>
        <a:lstStyle/>
        <a:p>
          <a:endParaRPr lang="en-GB" noProof="0" dirty="0"/>
        </a:p>
      </dgm:t>
    </dgm:pt>
    <dgm:pt modelId="{8BBD9A48-49F3-42BE-9FC3-7960B93C9343}" type="sibTrans" cxnId="{90820A81-10C9-4099-9F84-CB22755E00FD}">
      <dgm:prSet/>
      <dgm:spPr/>
      <dgm:t>
        <a:bodyPr/>
        <a:lstStyle/>
        <a:p>
          <a:endParaRPr lang="en-GB" noProof="0" dirty="0"/>
        </a:p>
      </dgm:t>
    </dgm:pt>
    <dgm:pt modelId="{B23CA654-CA6F-4DB9-9363-81363456294B}" type="pres">
      <dgm:prSet presAssocID="{54533D5F-D91A-4182-8D13-544084DE4C7C}" presName="theList" presStyleCnt="0">
        <dgm:presLayoutVars>
          <dgm:dir/>
          <dgm:animLvl val="lvl"/>
          <dgm:resizeHandles val="exact"/>
        </dgm:presLayoutVars>
      </dgm:prSet>
      <dgm:spPr/>
      <dgm:t>
        <a:bodyPr/>
        <a:lstStyle/>
        <a:p>
          <a:endParaRPr lang="es-ES"/>
        </a:p>
      </dgm:t>
    </dgm:pt>
    <dgm:pt modelId="{AB209B53-6325-41FF-ACD1-B71199DEDBDE}" type="pres">
      <dgm:prSet presAssocID="{113563E2-22AD-40F9-A1C5-CCD40F83F3DD}" presName="compNode" presStyleCnt="0"/>
      <dgm:spPr/>
      <dgm:t>
        <a:bodyPr/>
        <a:lstStyle/>
        <a:p>
          <a:endParaRPr lang="es-ES"/>
        </a:p>
      </dgm:t>
    </dgm:pt>
    <dgm:pt modelId="{8FC27A83-5572-4C07-BEB3-BE91F8A6D34F}" type="pres">
      <dgm:prSet presAssocID="{113563E2-22AD-40F9-A1C5-CCD40F83F3DD}" presName="aNode" presStyleLbl="bgShp" presStyleIdx="0" presStyleCnt="4" custLinFactX="-100000" custLinFactNeighborX="-112912" custLinFactNeighborY="-5852"/>
      <dgm:spPr/>
      <dgm:t>
        <a:bodyPr/>
        <a:lstStyle/>
        <a:p>
          <a:endParaRPr lang="es-ES"/>
        </a:p>
      </dgm:t>
    </dgm:pt>
    <dgm:pt modelId="{BBB7DB91-582A-4A5A-BB93-9CCFC3D99136}" type="pres">
      <dgm:prSet presAssocID="{113563E2-22AD-40F9-A1C5-CCD40F83F3DD}" presName="textNode" presStyleLbl="bgShp" presStyleIdx="0" presStyleCnt="4"/>
      <dgm:spPr/>
      <dgm:t>
        <a:bodyPr/>
        <a:lstStyle/>
        <a:p>
          <a:endParaRPr lang="es-ES"/>
        </a:p>
      </dgm:t>
    </dgm:pt>
    <dgm:pt modelId="{DE910591-F515-410F-8538-4B357528F75D}" type="pres">
      <dgm:prSet presAssocID="{113563E2-22AD-40F9-A1C5-CCD40F83F3DD}" presName="compChildNode" presStyleCnt="0"/>
      <dgm:spPr/>
      <dgm:t>
        <a:bodyPr/>
        <a:lstStyle/>
        <a:p>
          <a:endParaRPr lang="es-ES"/>
        </a:p>
      </dgm:t>
    </dgm:pt>
    <dgm:pt modelId="{02E3CC02-3CFE-49D6-A206-CE003471C35D}" type="pres">
      <dgm:prSet presAssocID="{113563E2-22AD-40F9-A1C5-CCD40F83F3DD}" presName="theInnerList" presStyleCnt="0"/>
      <dgm:spPr/>
      <dgm:t>
        <a:bodyPr/>
        <a:lstStyle/>
        <a:p>
          <a:endParaRPr lang="es-ES"/>
        </a:p>
      </dgm:t>
    </dgm:pt>
    <dgm:pt modelId="{F30FDF38-936E-48C1-96B3-444BA2498CF7}" type="pres">
      <dgm:prSet presAssocID="{79161285-3212-4377-8AD6-E7B022C08403}" presName="childNode" presStyleLbl="node1" presStyleIdx="0" presStyleCnt="16">
        <dgm:presLayoutVars>
          <dgm:bulletEnabled val="1"/>
        </dgm:presLayoutVars>
      </dgm:prSet>
      <dgm:spPr/>
      <dgm:t>
        <a:bodyPr/>
        <a:lstStyle/>
        <a:p>
          <a:endParaRPr lang="es-ES"/>
        </a:p>
      </dgm:t>
    </dgm:pt>
    <dgm:pt modelId="{887A259A-94DA-4E0B-B017-5C2B7F5BDFBC}" type="pres">
      <dgm:prSet presAssocID="{79161285-3212-4377-8AD6-E7B022C08403}" presName="aSpace2" presStyleCnt="0"/>
      <dgm:spPr/>
      <dgm:t>
        <a:bodyPr/>
        <a:lstStyle/>
        <a:p>
          <a:endParaRPr lang="es-ES"/>
        </a:p>
      </dgm:t>
    </dgm:pt>
    <dgm:pt modelId="{5D2433D2-D3DC-4AF7-976E-2FA88804B6D8}" type="pres">
      <dgm:prSet presAssocID="{2B74F2D2-D10D-459B-B3F3-87F5464340B6}" presName="childNode" presStyleLbl="node1" presStyleIdx="1" presStyleCnt="16">
        <dgm:presLayoutVars>
          <dgm:bulletEnabled val="1"/>
        </dgm:presLayoutVars>
      </dgm:prSet>
      <dgm:spPr/>
      <dgm:t>
        <a:bodyPr/>
        <a:lstStyle/>
        <a:p>
          <a:endParaRPr lang="es-ES"/>
        </a:p>
      </dgm:t>
    </dgm:pt>
    <dgm:pt modelId="{3F30D466-F8F1-4394-B64A-30EC5088A54C}" type="pres">
      <dgm:prSet presAssocID="{2B74F2D2-D10D-459B-B3F3-87F5464340B6}" presName="aSpace2" presStyleCnt="0"/>
      <dgm:spPr/>
      <dgm:t>
        <a:bodyPr/>
        <a:lstStyle/>
        <a:p>
          <a:endParaRPr lang="es-ES"/>
        </a:p>
      </dgm:t>
    </dgm:pt>
    <dgm:pt modelId="{60275D5F-5970-4BBE-990A-111834013C75}" type="pres">
      <dgm:prSet presAssocID="{BE357D4A-1F1D-45F8-9A55-19E505EE7135}" presName="childNode" presStyleLbl="node1" presStyleIdx="2" presStyleCnt="16">
        <dgm:presLayoutVars>
          <dgm:bulletEnabled val="1"/>
        </dgm:presLayoutVars>
      </dgm:prSet>
      <dgm:spPr/>
      <dgm:t>
        <a:bodyPr/>
        <a:lstStyle/>
        <a:p>
          <a:endParaRPr lang="es-ES"/>
        </a:p>
      </dgm:t>
    </dgm:pt>
    <dgm:pt modelId="{84B2A9D9-E3A9-4264-A9FD-57D30FFEAEE2}" type="pres">
      <dgm:prSet presAssocID="{BE357D4A-1F1D-45F8-9A55-19E505EE7135}" presName="aSpace2" presStyleCnt="0"/>
      <dgm:spPr/>
      <dgm:t>
        <a:bodyPr/>
        <a:lstStyle/>
        <a:p>
          <a:endParaRPr lang="es-ES"/>
        </a:p>
      </dgm:t>
    </dgm:pt>
    <dgm:pt modelId="{61B2BECD-1AD9-4812-8E51-4F686C16141F}" type="pres">
      <dgm:prSet presAssocID="{C5958066-055D-452B-AE8D-6B69FFC80F1E}" presName="childNode" presStyleLbl="node1" presStyleIdx="3" presStyleCnt="16">
        <dgm:presLayoutVars>
          <dgm:bulletEnabled val="1"/>
        </dgm:presLayoutVars>
      </dgm:prSet>
      <dgm:spPr/>
      <dgm:t>
        <a:bodyPr/>
        <a:lstStyle/>
        <a:p>
          <a:endParaRPr lang="es-ES"/>
        </a:p>
      </dgm:t>
    </dgm:pt>
    <dgm:pt modelId="{D825B166-B929-4FE3-9B9F-11E0243DB093}" type="pres">
      <dgm:prSet presAssocID="{C5958066-055D-452B-AE8D-6B69FFC80F1E}" presName="aSpace2" presStyleCnt="0"/>
      <dgm:spPr/>
      <dgm:t>
        <a:bodyPr/>
        <a:lstStyle/>
        <a:p>
          <a:endParaRPr lang="es-ES"/>
        </a:p>
      </dgm:t>
    </dgm:pt>
    <dgm:pt modelId="{892E53ED-546B-41B9-8302-80523B2E8811}" type="pres">
      <dgm:prSet presAssocID="{32E994F1-5948-4310-92BE-3FABD6C85FE5}" presName="childNode" presStyleLbl="node1" presStyleIdx="4" presStyleCnt="16">
        <dgm:presLayoutVars>
          <dgm:bulletEnabled val="1"/>
        </dgm:presLayoutVars>
      </dgm:prSet>
      <dgm:spPr/>
      <dgm:t>
        <a:bodyPr/>
        <a:lstStyle/>
        <a:p>
          <a:endParaRPr lang="es-ES"/>
        </a:p>
      </dgm:t>
    </dgm:pt>
    <dgm:pt modelId="{72037464-30AA-4252-8830-379177B65C6A}" type="pres">
      <dgm:prSet presAssocID="{113563E2-22AD-40F9-A1C5-CCD40F83F3DD}" presName="aSpace" presStyleCnt="0"/>
      <dgm:spPr/>
      <dgm:t>
        <a:bodyPr/>
        <a:lstStyle/>
        <a:p>
          <a:endParaRPr lang="es-ES"/>
        </a:p>
      </dgm:t>
    </dgm:pt>
    <dgm:pt modelId="{EFACDEAB-11AF-425D-A53C-7A60D7DB707A}" type="pres">
      <dgm:prSet presAssocID="{B38954C7-DD2D-408D-9533-233E7F159795}" presName="compNode" presStyleCnt="0"/>
      <dgm:spPr/>
      <dgm:t>
        <a:bodyPr/>
        <a:lstStyle/>
        <a:p>
          <a:endParaRPr lang="es-ES"/>
        </a:p>
      </dgm:t>
    </dgm:pt>
    <dgm:pt modelId="{D0A94ABE-CF7E-4E88-B882-CD3E4A94F4C8}" type="pres">
      <dgm:prSet presAssocID="{B38954C7-DD2D-408D-9533-233E7F159795}" presName="aNode" presStyleLbl="bgShp" presStyleIdx="1" presStyleCnt="4"/>
      <dgm:spPr/>
      <dgm:t>
        <a:bodyPr/>
        <a:lstStyle/>
        <a:p>
          <a:endParaRPr lang="es-ES"/>
        </a:p>
      </dgm:t>
    </dgm:pt>
    <dgm:pt modelId="{E26A30FA-1E5A-4727-9539-831EBAAB221D}" type="pres">
      <dgm:prSet presAssocID="{B38954C7-DD2D-408D-9533-233E7F159795}" presName="textNode" presStyleLbl="bgShp" presStyleIdx="1" presStyleCnt="4"/>
      <dgm:spPr/>
      <dgm:t>
        <a:bodyPr/>
        <a:lstStyle/>
        <a:p>
          <a:endParaRPr lang="es-ES"/>
        </a:p>
      </dgm:t>
    </dgm:pt>
    <dgm:pt modelId="{5FFF4A69-4B3E-4C3D-9031-08B32B6C2D7A}" type="pres">
      <dgm:prSet presAssocID="{B38954C7-DD2D-408D-9533-233E7F159795}" presName="compChildNode" presStyleCnt="0"/>
      <dgm:spPr/>
      <dgm:t>
        <a:bodyPr/>
        <a:lstStyle/>
        <a:p>
          <a:endParaRPr lang="es-ES"/>
        </a:p>
      </dgm:t>
    </dgm:pt>
    <dgm:pt modelId="{74D54AF3-E9A0-4700-A5BF-627112C2D975}" type="pres">
      <dgm:prSet presAssocID="{B38954C7-DD2D-408D-9533-233E7F159795}" presName="theInnerList" presStyleCnt="0"/>
      <dgm:spPr/>
      <dgm:t>
        <a:bodyPr/>
        <a:lstStyle/>
        <a:p>
          <a:endParaRPr lang="es-ES"/>
        </a:p>
      </dgm:t>
    </dgm:pt>
    <dgm:pt modelId="{AD899359-5B1C-4A81-B3AE-E81688180C28}" type="pres">
      <dgm:prSet presAssocID="{A8C98E35-4705-4D53-8DA0-DE05B0E9FCB6}" presName="childNode" presStyleLbl="node1" presStyleIdx="5" presStyleCnt="16">
        <dgm:presLayoutVars>
          <dgm:bulletEnabled val="1"/>
        </dgm:presLayoutVars>
      </dgm:prSet>
      <dgm:spPr/>
      <dgm:t>
        <a:bodyPr/>
        <a:lstStyle/>
        <a:p>
          <a:endParaRPr lang="es-ES"/>
        </a:p>
      </dgm:t>
    </dgm:pt>
    <dgm:pt modelId="{25F5A258-0FD9-42AF-951B-229A8395890E}" type="pres">
      <dgm:prSet presAssocID="{A8C98E35-4705-4D53-8DA0-DE05B0E9FCB6}" presName="aSpace2" presStyleCnt="0"/>
      <dgm:spPr/>
      <dgm:t>
        <a:bodyPr/>
        <a:lstStyle/>
        <a:p>
          <a:endParaRPr lang="es-ES"/>
        </a:p>
      </dgm:t>
    </dgm:pt>
    <dgm:pt modelId="{2DDC7227-8ED5-4B19-B6FC-8E15DC5DD805}" type="pres">
      <dgm:prSet presAssocID="{8607FCE6-EA19-4AD5-BB07-54B2151EAB1D}" presName="childNode" presStyleLbl="node1" presStyleIdx="6" presStyleCnt="16">
        <dgm:presLayoutVars>
          <dgm:bulletEnabled val="1"/>
        </dgm:presLayoutVars>
      </dgm:prSet>
      <dgm:spPr/>
      <dgm:t>
        <a:bodyPr/>
        <a:lstStyle/>
        <a:p>
          <a:endParaRPr lang="es-ES"/>
        </a:p>
      </dgm:t>
    </dgm:pt>
    <dgm:pt modelId="{A70E2C53-F9A9-4881-8317-043CDF937AC8}" type="pres">
      <dgm:prSet presAssocID="{8607FCE6-EA19-4AD5-BB07-54B2151EAB1D}" presName="aSpace2" presStyleCnt="0"/>
      <dgm:spPr/>
      <dgm:t>
        <a:bodyPr/>
        <a:lstStyle/>
        <a:p>
          <a:endParaRPr lang="es-ES"/>
        </a:p>
      </dgm:t>
    </dgm:pt>
    <dgm:pt modelId="{D4A4F617-7C15-4462-8CE3-22652219C155}" type="pres">
      <dgm:prSet presAssocID="{60B24448-16BD-4716-B603-045B940A827C}" presName="childNode" presStyleLbl="node1" presStyleIdx="7" presStyleCnt="16">
        <dgm:presLayoutVars>
          <dgm:bulletEnabled val="1"/>
        </dgm:presLayoutVars>
      </dgm:prSet>
      <dgm:spPr/>
      <dgm:t>
        <a:bodyPr/>
        <a:lstStyle/>
        <a:p>
          <a:endParaRPr lang="es-ES"/>
        </a:p>
      </dgm:t>
    </dgm:pt>
    <dgm:pt modelId="{433A64DD-ED00-4147-9EE7-87C8FD9B7439}" type="pres">
      <dgm:prSet presAssocID="{60B24448-16BD-4716-B603-045B940A827C}" presName="aSpace2" presStyleCnt="0"/>
      <dgm:spPr/>
      <dgm:t>
        <a:bodyPr/>
        <a:lstStyle/>
        <a:p>
          <a:endParaRPr lang="es-ES"/>
        </a:p>
      </dgm:t>
    </dgm:pt>
    <dgm:pt modelId="{78372180-7A55-44C9-BE57-2E0F06913379}" type="pres">
      <dgm:prSet presAssocID="{DC91E63E-0FF7-460F-B05F-39E882B9715F}" presName="childNode" presStyleLbl="node1" presStyleIdx="8" presStyleCnt="16">
        <dgm:presLayoutVars>
          <dgm:bulletEnabled val="1"/>
        </dgm:presLayoutVars>
      </dgm:prSet>
      <dgm:spPr/>
      <dgm:t>
        <a:bodyPr/>
        <a:lstStyle/>
        <a:p>
          <a:endParaRPr lang="es-ES"/>
        </a:p>
      </dgm:t>
    </dgm:pt>
    <dgm:pt modelId="{17F9E5F4-DEC7-404F-B9BC-E1B5F2DB0F29}" type="pres">
      <dgm:prSet presAssocID="{DC91E63E-0FF7-460F-B05F-39E882B9715F}" presName="aSpace2" presStyleCnt="0"/>
      <dgm:spPr/>
      <dgm:t>
        <a:bodyPr/>
        <a:lstStyle/>
        <a:p>
          <a:endParaRPr lang="es-ES"/>
        </a:p>
      </dgm:t>
    </dgm:pt>
    <dgm:pt modelId="{A306EA98-D2FF-4FEE-AE93-CCBF4DF43036}" type="pres">
      <dgm:prSet presAssocID="{6E8CF812-1F64-4FF1-8666-8720E0EEC269}" presName="childNode" presStyleLbl="node1" presStyleIdx="9" presStyleCnt="16">
        <dgm:presLayoutVars>
          <dgm:bulletEnabled val="1"/>
        </dgm:presLayoutVars>
      </dgm:prSet>
      <dgm:spPr/>
      <dgm:t>
        <a:bodyPr/>
        <a:lstStyle/>
        <a:p>
          <a:endParaRPr lang="es-ES"/>
        </a:p>
      </dgm:t>
    </dgm:pt>
    <dgm:pt modelId="{DCC47749-8FAF-4AD7-9C77-B36EAE54BEF9}" type="pres">
      <dgm:prSet presAssocID="{B38954C7-DD2D-408D-9533-233E7F159795}" presName="aSpace" presStyleCnt="0"/>
      <dgm:spPr/>
      <dgm:t>
        <a:bodyPr/>
        <a:lstStyle/>
        <a:p>
          <a:endParaRPr lang="es-ES"/>
        </a:p>
      </dgm:t>
    </dgm:pt>
    <dgm:pt modelId="{279153D5-5211-4C2D-81C5-B0AAC693A87D}" type="pres">
      <dgm:prSet presAssocID="{D340F82B-BA22-4D05-B324-4DC87BA6805F}" presName="compNode" presStyleCnt="0"/>
      <dgm:spPr/>
      <dgm:t>
        <a:bodyPr/>
        <a:lstStyle/>
        <a:p>
          <a:endParaRPr lang="es-ES"/>
        </a:p>
      </dgm:t>
    </dgm:pt>
    <dgm:pt modelId="{289D334A-EF97-47A3-BAD7-101E92E375FE}" type="pres">
      <dgm:prSet presAssocID="{D340F82B-BA22-4D05-B324-4DC87BA6805F}" presName="aNode" presStyleLbl="bgShp" presStyleIdx="2" presStyleCnt="4"/>
      <dgm:spPr/>
      <dgm:t>
        <a:bodyPr/>
        <a:lstStyle/>
        <a:p>
          <a:endParaRPr lang="es-ES"/>
        </a:p>
      </dgm:t>
    </dgm:pt>
    <dgm:pt modelId="{FDA42219-7A03-4942-ABA7-C65AC5980FDF}" type="pres">
      <dgm:prSet presAssocID="{D340F82B-BA22-4D05-B324-4DC87BA6805F}" presName="textNode" presStyleLbl="bgShp" presStyleIdx="2" presStyleCnt="4"/>
      <dgm:spPr/>
      <dgm:t>
        <a:bodyPr/>
        <a:lstStyle/>
        <a:p>
          <a:endParaRPr lang="es-ES"/>
        </a:p>
      </dgm:t>
    </dgm:pt>
    <dgm:pt modelId="{6EEE4BBB-D8D3-48F0-B9F2-6C9470F2DFEE}" type="pres">
      <dgm:prSet presAssocID="{D340F82B-BA22-4D05-B324-4DC87BA6805F}" presName="compChildNode" presStyleCnt="0"/>
      <dgm:spPr/>
      <dgm:t>
        <a:bodyPr/>
        <a:lstStyle/>
        <a:p>
          <a:endParaRPr lang="es-ES"/>
        </a:p>
      </dgm:t>
    </dgm:pt>
    <dgm:pt modelId="{549724A9-7DD5-4FA6-89BF-B6ADE4367239}" type="pres">
      <dgm:prSet presAssocID="{D340F82B-BA22-4D05-B324-4DC87BA6805F}" presName="theInnerList" presStyleCnt="0"/>
      <dgm:spPr/>
      <dgm:t>
        <a:bodyPr/>
        <a:lstStyle/>
        <a:p>
          <a:endParaRPr lang="es-ES"/>
        </a:p>
      </dgm:t>
    </dgm:pt>
    <dgm:pt modelId="{31A14285-C9C5-49FA-85B7-A79648FC1A8C}" type="pres">
      <dgm:prSet presAssocID="{54BD0081-C04B-4A23-A7FC-F8FF520CF08A}" presName="childNode" presStyleLbl="node1" presStyleIdx="10" presStyleCnt="16">
        <dgm:presLayoutVars>
          <dgm:bulletEnabled val="1"/>
        </dgm:presLayoutVars>
      </dgm:prSet>
      <dgm:spPr/>
      <dgm:t>
        <a:bodyPr/>
        <a:lstStyle/>
        <a:p>
          <a:endParaRPr lang="es-ES"/>
        </a:p>
      </dgm:t>
    </dgm:pt>
    <dgm:pt modelId="{8ABC616F-B7CE-4D2F-A1D4-5F0220E10BE2}" type="pres">
      <dgm:prSet presAssocID="{54BD0081-C04B-4A23-A7FC-F8FF520CF08A}" presName="aSpace2" presStyleCnt="0"/>
      <dgm:spPr/>
      <dgm:t>
        <a:bodyPr/>
        <a:lstStyle/>
        <a:p>
          <a:endParaRPr lang="es-ES"/>
        </a:p>
      </dgm:t>
    </dgm:pt>
    <dgm:pt modelId="{7859F325-37C7-40AF-BFDA-73DAF59CDC4B}" type="pres">
      <dgm:prSet presAssocID="{98CA3A43-2DD8-49C4-A68D-6E746A1CB6F9}" presName="childNode" presStyleLbl="node1" presStyleIdx="11" presStyleCnt="16">
        <dgm:presLayoutVars>
          <dgm:bulletEnabled val="1"/>
        </dgm:presLayoutVars>
      </dgm:prSet>
      <dgm:spPr/>
      <dgm:t>
        <a:bodyPr/>
        <a:lstStyle/>
        <a:p>
          <a:endParaRPr lang="es-ES"/>
        </a:p>
      </dgm:t>
    </dgm:pt>
    <dgm:pt modelId="{4957DE19-62CE-41DE-8D72-3A924D6ED011}" type="pres">
      <dgm:prSet presAssocID="{D340F82B-BA22-4D05-B324-4DC87BA6805F}" presName="aSpace" presStyleCnt="0"/>
      <dgm:spPr/>
      <dgm:t>
        <a:bodyPr/>
        <a:lstStyle/>
        <a:p>
          <a:endParaRPr lang="es-ES"/>
        </a:p>
      </dgm:t>
    </dgm:pt>
    <dgm:pt modelId="{A897A6B0-12F1-4DA7-80D2-76C422DCC2EA}" type="pres">
      <dgm:prSet presAssocID="{948FAC7F-7061-4C7D-97FA-B0138DD6EF27}" presName="compNode" presStyleCnt="0"/>
      <dgm:spPr/>
      <dgm:t>
        <a:bodyPr/>
        <a:lstStyle/>
        <a:p>
          <a:endParaRPr lang="es-ES"/>
        </a:p>
      </dgm:t>
    </dgm:pt>
    <dgm:pt modelId="{B674A790-E5ED-4375-A620-0DD984A47260}" type="pres">
      <dgm:prSet presAssocID="{948FAC7F-7061-4C7D-97FA-B0138DD6EF27}" presName="aNode" presStyleLbl="bgShp" presStyleIdx="3" presStyleCnt="4"/>
      <dgm:spPr/>
      <dgm:t>
        <a:bodyPr/>
        <a:lstStyle/>
        <a:p>
          <a:endParaRPr lang="es-ES"/>
        </a:p>
      </dgm:t>
    </dgm:pt>
    <dgm:pt modelId="{4177230B-D2BA-458E-B51A-72595549974F}" type="pres">
      <dgm:prSet presAssocID="{948FAC7F-7061-4C7D-97FA-B0138DD6EF27}" presName="textNode" presStyleLbl="bgShp" presStyleIdx="3" presStyleCnt="4"/>
      <dgm:spPr/>
      <dgm:t>
        <a:bodyPr/>
        <a:lstStyle/>
        <a:p>
          <a:endParaRPr lang="es-ES"/>
        </a:p>
      </dgm:t>
    </dgm:pt>
    <dgm:pt modelId="{540DCBE8-89AA-4B90-AE8E-8E5C6298F7D8}" type="pres">
      <dgm:prSet presAssocID="{948FAC7F-7061-4C7D-97FA-B0138DD6EF27}" presName="compChildNode" presStyleCnt="0"/>
      <dgm:spPr/>
      <dgm:t>
        <a:bodyPr/>
        <a:lstStyle/>
        <a:p>
          <a:endParaRPr lang="es-ES"/>
        </a:p>
      </dgm:t>
    </dgm:pt>
    <dgm:pt modelId="{06CC47D5-6C6C-40A0-8EC1-45BB25502F07}" type="pres">
      <dgm:prSet presAssocID="{948FAC7F-7061-4C7D-97FA-B0138DD6EF27}" presName="theInnerList" presStyleCnt="0"/>
      <dgm:spPr/>
      <dgm:t>
        <a:bodyPr/>
        <a:lstStyle/>
        <a:p>
          <a:endParaRPr lang="es-ES"/>
        </a:p>
      </dgm:t>
    </dgm:pt>
    <dgm:pt modelId="{C8706152-73D8-4574-A1E6-FCD743857184}" type="pres">
      <dgm:prSet presAssocID="{08681453-56B5-4BE7-8A2A-049251F05459}" presName="childNode" presStyleLbl="node1" presStyleIdx="12" presStyleCnt="16">
        <dgm:presLayoutVars>
          <dgm:bulletEnabled val="1"/>
        </dgm:presLayoutVars>
      </dgm:prSet>
      <dgm:spPr/>
      <dgm:t>
        <a:bodyPr/>
        <a:lstStyle/>
        <a:p>
          <a:endParaRPr lang="es-ES"/>
        </a:p>
      </dgm:t>
    </dgm:pt>
    <dgm:pt modelId="{C5FC4C53-021F-45DC-82C4-3E65FEC01A27}" type="pres">
      <dgm:prSet presAssocID="{08681453-56B5-4BE7-8A2A-049251F05459}" presName="aSpace2" presStyleCnt="0"/>
      <dgm:spPr/>
      <dgm:t>
        <a:bodyPr/>
        <a:lstStyle/>
        <a:p>
          <a:endParaRPr lang="es-ES"/>
        </a:p>
      </dgm:t>
    </dgm:pt>
    <dgm:pt modelId="{A73BC03C-A076-46AF-B1D3-39933C91F51D}" type="pres">
      <dgm:prSet presAssocID="{660B9CBC-F959-4857-882D-AE4BBA242F10}" presName="childNode" presStyleLbl="node1" presStyleIdx="13" presStyleCnt="16">
        <dgm:presLayoutVars>
          <dgm:bulletEnabled val="1"/>
        </dgm:presLayoutVars>
      </dgm:prSet>
      <dgm:spPr/>
      <dgm:t>
        <a:bodyPr/>
        <a:lstStyle/>
        <a:p>
          <a:endParaRPr lang="es-ES"/>
        </a:p>
      </dgm:t>
    </dgm:pt>
    <dgm:pt modelId="{D84906FE-B89F-486A-8C3D-72CC0929497A}" type="pres">
      <dgm:prSet presAssocID="{660B9CBC-F959-4857-882D-AE4BBA242F10}" presName="aSpace2" presStyleCnt="0"/>
      <dgm:spPr/>
      <dgm:t>
        <a:bodyPr/>
        <a:lstStyle/>
        <a:p>
          <a:endParaRPr lang="es-ES"/>
        </a:p>
      </dgm:t>
    </dgm:pt>
    <dgm:pt modelId="{B8D0AAF4-9A7F-4C87-97C7-352C66A3B7B7}" type="pres">
      <dgm:prSet presAssocID="{9B5512B1-A569-4830-9C30-36AE844835A9}" presName="childNode" presStyleLbl="node1" presStyleIdx="14" presStyleCnt="16">
        <dgm:presLayoutVars>
          <dgm:bulletEnabled val="1"/>
        </dgm:presLayoutVars>
      </dgm:prSet>
      <dgm:spPr/>
      <dgm:t>
        <a:bodyPr/>
        <a:lstStyle/>
        <a:p>
          <a:endParaRPr lang="es-ES"/>
        </a:p>
      </dgm:t>
    </dgm:pt>
    <dgm:pt modelId="{037AB34D-23CA-45B9-BF79-3CB60C0B5D91}" type="pres">
      <dgm:prSet presAssocID="{9B5512B1-A569-4830-9C30-36AE844835A9}" presName="aSpace2" presStyleCnt="0"/>
      <dgm:spPr/>
      <dgm:t>
        <a:bodyPr/>
        <a:lstStyle/>
        <a:p>
          <a:endParaRPr lang="es-ES"/>
        </a:p>
      </dgm:t>
    </dgm:pt>
    <dgm:pt modelId="{8A841EE9-B09A-4886-9007-75D2CCC3F767}" type="pres">
      <dgm:prSet presAssocID="{C62084C1-F70D-4A58-AE29-138B9D75613F}" presName="childNode" presStyleLbl="node1" presStyleIdx="15" presStyleCnt="16">
        <dgm:presLayoutVars>
          <dgm:bulletEnabled val="1"/>
        </dgm:presLayoutVars>
      </dgm:prSet>
      <dgm:spPr/>
      <dgm:t>
        <a:bodyPr/>
        <a:lstStyle/>
        <a:p>
          <a:endParaRPr lang="es-ES"/>
        </a:p>
      </dgm:t>
    </dgm:pt>
  </dgm:ptLst>
  <dgm:cxnLst>
    <dgm:cxn modelId="{8B5E8DC3-B796-49C8-8D70-BDA91C1CB1FB}" srcId="{113563E2-22AD-40F9-A1C5-CCD40F83F3DD}" destId="{32E994F1-5948-4310-92BE-3FABD6C85FE5}" srcOrd="4" destOrd="0" parTransId="{D8443F00-ED37-4DEC-B6D3-D75FA1678760}" sibTransId="{A42FB764-C912-4371-87A8-D9CA9270F58D}"/>
    <dgm:cxn modelId="{46C5F30C-7FB1-4398-8136-0E0CC4102363}" type="presOf" srcId="{6E8CF812-1F64-4FF1-8666-8720E0EEC269}" destId="{A306EA98-D2FF-4FEE-AE93-CCBF4DF43036}" srcOrd="0" destOrd="0" presId="urn:microsoft.com/office/officeart/2005/8/layout/lProcess2"/>
    <dgm:cxn modelId="{FFFE3A6B-1B40-4729-99DA-32D08DD50486}" srcId="{113563E2-22AD-40F9-A1C5-CCD40F83F3DD}" destId="{79161285-3212-4377-8AD6-E7B022C08403}" srcOrd="0" destOrd="0" parTransId="{4741FA75-DD48-4D42-8830-C313D7000DDA}" sibTransId="{330E1233-876F-4484-97B8-72EE3759BDCA}"/>
    <dgm:cxn modelId="{89B15F99-C39B-43A8-AC51-4831499A8729}" type="presOf" srcId="{60B24448-16BD-4716-B603-045B940A827C}" destId="{D4A4F617-7C15-4462-8CE3-22652219C155}" srcOrd="0" destOrd="0" presId="urn:microsoft.com/office/officeart/2005/8/layout/lProcess2"/>
    <dgm:cxn modelId="{B71C457C-B0F4-46ED-AC84-1AFF4A011376}" srcId="{B38954C7-DD2D-408D-9533-233E7F159795}" destId="{A8C98E35-4705-4D53-8DA0-DE05B0E9FCB6}" srcOrd="0" destOrd="0" parTransId="{E5C6BBED-7947-4B64-BD1C-87D502C131D4}" sibTransId="{DDA38EB3-F43E-445E-A10A-0A2E0656F277}"/>
    <dgm:cxn modelId="{6564F0C3-82E0-4D5B-8777-06E360D572E6}" type="presOf" srcId="{DC91E63E-0FF7-460F-B05F-39E882B9715F}" destId="{78372180-7A55-44C9-BE57-2E0F06913379}" srcOrd="0" destOrd="0" presId="urn:microsoft.com/office/officeart/2005/8/layout/lProcess2"/>
    <dgm:cxn modelId="{CFA7BE23-6286-4709-9A6B-961CEDDCAEF6}" srcId="{948FAC7F-7061-4C7D-97FA-B0138DD6EF27}" destId="{08681453-56B5-4BE7-8A2A-049251F05459}" srcOrd="0" destOrd="0" parTransId="{322C5786-6B9D-40B5-B728-212025BCF31A}" sibTransId="{457F77D4-719A-4C15-AF5E-16E9EF6D3FDB}"/>
    <dgm:cxn modelId="{A2D155B0-1253-491B-BF84-35F25DAB935F}" srcId="{113563E2-22AD-40F9-A1C5-CCD40F83F3DD}" destId="{BE357D4A-1F1D-45F8-9A55-19E505EE7135}" srcOrd="2" destOrd="0" parTransId="{667A639D-66B6-4971-91F3-9788BA2716B7}" sibTransId="{AE352A51-2DD9-44BC-882B-AD5113DF1E9B}"/>
    <dgm:cxn modelId="{E0B2333D-28DB-41BF-8BE7-53ABB7855D27}" type="presOf" srcId="{08681453-56B5-4BE7-8A2A-049251F05459}" destId="{C8706152-73D8-4574-A1E6-FCD743857184}" srcOrd="0" destOrd="0" presId="urn:microsoft.com/office/officeart/2005/8/layout/lProcess2"/>
    <dgm:cxn modelId="{957A1AA2-2663-4064-9794-25DB11E10123}" srcId="{B38954C7-DD2D-408D-9533-233E7F159795}" destId="{6E8CF812-1F64-4FF1-8666-8720E0EEC269}" srcOrd="4" destOrd="0" parTransId="{1AFCB0A9-EDD3-4854-9064-B29CADEC38C5}" sibTransId="{8F79E02E-68B7-4B51-AEF5-B08797D86EE8}"/>
    <dgm:cxn modelId="{88B04DAE-F930-4194-88B2-1B13F4562B1F}" type="presOf" srcId="{948FAC7F-7061-4C7D-97FA-B0138DD6EF27}" destId="{4177230B-D2BA-458E-B51A-72595549974F}" srcOrd="1" destOrd="0" presId="urn:microsoft.com/office/officeart/2005/8/layout/lProcess2"/>
    <dgm:cxn modelId="{B2543CC1-D5BD-4BB5-8953-9078FC500B8A}" type="presOf" srcId="{2B74F2D2-D10D-459B-B3F3-87F5464340B6}" destId="{5D2433D2-D3DC-4AF7-976E-2FA88804B6D8}" srcOrd="0" destOrd="0" presId="urn:microsoft.com/office/officeart/2005/8/layout/lProcess2"/>
    <dgm:cxn modelId="{67DBFDF4-3E71-4B85-80F0-EA0DBDDAEBFC}" type="presOf" srcId="{D340F82B-BA22-4D05-B324-4DC87BA6805F}" destId="{FDA42219-7A03-4942-ABA7-C65AC5980FDF}" srcOrd="1" destOrd="0" presId="urn:microsoft.com/office/officeart/2005/8/layout/lProcess2"/>
    <dgm:cxn modelId="{7E8FD673-63A7-4234-A72F-0B711884FA7A}" srcId="{B38954C7-DD2D-408D-9533-233E7F159795}" destId="{8607FCE6-EA19-4AD5-BB07-54B2151EAB1D}" srcOrd="1" destOrd="0" parTransId="{9772F619-21B0-4B19-85E9-08DD053B7312}" sibTransId="{1F0E573E-F189-49B5-88C2-8A9E269169E9}"/>
    <dgm:cxn modelId="{64B65D8C-719F-4EAE-B25C-FFB6C0047DFB}" type="presOf" srcId="{54533D5F-D91A-4182-8D13-544084DE4C7C}" destId="{B23CA654-CA6F-4DB9-9363-81363456294B}" srcOrd="0" destOrd="0" presId="urn:microsoft.com/office/officeart/2005/8/layout/lProcess2"/>
    <dgm:cxn modelId="{778AE96D-72EA-4C0D-8E93-1189B27DE300}" srcId="{113563E2-22AD-40F9-A1C5-CCD40F83F3DD}" destId="{2B74F2D2-D10D-459B-B3F3-87F5464340B6}" srcOrd="1" destOrd="0" parTransId="{58DE141D-40B8-482B-AA6F-E49C47A2FFEF}" sibTransId="{AFAFF060-CFC7-487E-B17D-A3E93B516ED1}"/>
    <dgm:cxn modelId="{90820A81-10C9-4099-9F84-CB22755E00FD}" srcId="{948FAC7F-7061-4C7D-97FA-B0138DD6EF27}" destId="{C62084C1-F70D-4A58-AE29-138B9D75613F}" srcOrd="3" destOrd="0" parTransId="{179F6DF7-2334-498D-AFFB-D7ED2FA57EB3}" sibTransId="{8BBD9A48-49F3-42BE-9FC3-7960B93C9343}"/>
    <dgm:cxn modelId="{4CCCEC35-E091-4FE0-8CC7-2761C4BB83FF}" srcId="{54533D5F-D91A-4182-8D13-544084DE4C7C}" destId="{D340F82B-BA22-4D05-B324-4DC87BA6805F}" srcOrd="2" destOrd="0" parTransId="{376EC870-7E15-4C80-9698-3D719B7D091B}" sibTransId="{FFACB7B9-2C8A-43C3-A552-AD4FDF3341E7}"/>
    <dgm:cxn modelId="{1F83EA1D-526E-4E1E-A480-B75647729C2B}" srcId="{948FAC7F-7061-4C7D-97FA-B0138DD6EF27}" destId="{9B5512B1-A569-4830-9C30-36AE844835A9}" srcOrd="2" destOrd="0" parTransId="{E98D8DA8-2181-4EF8-A51A-E284A75266BA}" sibTransId="{7FC44B52-905C-49D9-8DFE-25A47F09CF1D}"/>
    <dgm:cxn modelId="{FE8D7258-AF38-4632-B2F5-EAC04F1BD1CA}" srcId="{D340F82B-BA22-4D05-B324-4DC87BA6805F}" destId="{54BD0081-C04B-4A23-A7FC-F8FF520CF08A}" srcOrd="0" destOrd="0" parTransId="{BFEC3EAF-A9DA-4B0B-8692-9269F3CEBA0A}" sibTransId="{C18CE56E-DA40-4FB9-9322-323FE695156F}"/>
    <dgm:cxn modelId="{84D43FA1-80E6-4D04-B7A7-D752F6D730E7}" type="presOf" srcId="{A8C98E35-4705-4D53-8DA0-DE05B0E9FCB6}" destId="{AD899359-5B1C-4A81-B3AE-E81688180C28}" srcOrd="0" destOrd="0" presId="urn:microsoft.com/office/officeart/2005/8/layout/lProcess2"/>
    <dgm:cxn modelId="{BAE3BABC-21A3-41C0-B951-2EDAD3F8A570}" type="presOf" srcId="{98CA3A43-2DD8-49C4-A68D-6E746A1CB6F9}" destId="{7859F325-37C7-40AF-BFDA-73DAF59CDC4B}" srcOrd="0" destOrd="0" presId="urn:microsoft.com/office/officeart/2005/8/layout/lProcess2"/>
    <dgm:cxn modelId="{D6B4BFE5-23C7-438F-A4C6-16942D1E3721}" type="presOf" srcId="{948FAC7F-7061-4C7D-97FA-B0138DD6EF27}" destId="{B674A790-E5ED-4375-A620-0DD984A47260}" srcOrd="0" destOrd="0" presId="urn:microsoft.com/office/officeart/2005/8/layout/lProcess2"/>
    <dgm:cxn modelId="{45B7BA89-9486-48E4-A1F3-EDB0D9429329}" type="presOf" srcId="{C62084C1-F70D-4A58-AE29-138B9D75613F}" destId="{8A841EE9-B09A-4886-9007-75D2CCC3F767}" srcOrd="0" destOrd="0" presId="urn:microsoft.com/office/officeart/2005/8/layout/lProcess2"/>
    <dgm:cxn modelId="{069ECC8A-2F91-4D9A-8820-7D5353870D12}" type="presOf" srcId="{D340F82B-BA22-4D05-B324-4DC87BA6805F}" destId="{289D334A-EF97-47A3-BAD7-101E92E375FE}" srcOrd="0" destOrd="0" presId="urn:microsoft.com/office/officeart/2005/8/layout/lProcess2"/>
    <dgm:cxn modelId="{1AD18C97-DC9A-4A2C-A365-8687D4DE86BC}" type="presOf" srcId="{B38954C7-DD2D-408D-9533-233E7F159795}" destId="{D0A94ABE-CF7E-4E88-B882-CD3E4A94F4C8}" srcOrd="0" destOrd="0" presId="urn:microsoft.com/office/officeart/2005/8/layout/lProcess2"/>
    <dgm:cxn modelId="{B1CFDC69-4081-47D0-AC6C-93B62B678AD7}" srcId="{113563E2-22AD-40F9-A1C5-CCD40F83F3DD}" destId="{C5958066-055D-452B-AE8D-6B69FFC80F1E}" srcOrd="3" destOrd="0" parTransId="{43E540FE-5BB0-437F-B120-49075FACCDF7}" sibTransId="{F8411866-A20E-41CC-9309-58600B2C93E5}"/>
    <dgm:cxn modelId="{0701CB49-B2A9-4560-B278-E41754394936}" type="presOf" srcId="{79161285-3212-4377-8AD6-E7B022C08403}" destId="{F30FDF38-936E-48C1-96B3-444BA2498CF7}" srcOrd="0" destOrd="0" presId="urn:microsoft.com/office/officeart/2005/8/layout/lProcess2"/>
    <dgm:cxn modelId="{DBA47DD3-6AF4-4E46-A73A-81C190F220F1}" srcId="{B38954C7-DD2D-408D-9533-233E7F159795}" destId="{DC91E63E-0FF7-460F-B05F-39E882B9715F}" srcOrd="3" destOrd="0" parTransId="{86C2930E-F4AE-4677-8645-DBA422BFD6E8}" sibTransId="{60BA5A60-2092-4081-B262-5364D48CC233}"/>
    <dgm:cxn modelId="{671211DB-141F-4092-9AD1-6C373CD555D6}" type="presOf" srcId="{BE357D4A-1F1D-45F8-9A55-19E505EE7135}" destId="{60275D5F-5970-4BBE-990A-111834013C75}" srcOrd="0" destOrd="0" presId="urn:microsoft.com/office/officeart/2005/8/layout/lProcess2"/>
    <dgm:cxn modelId="{D9C56807-17B6-4C4B-B30A-4866969B4638}" type="presOf" srcId="{54BD0081-C04B-4A23-A7FC-F8FF520CF08A}" destId="{31A14285-C9C5-49FA-85B7-A79648FC1A8C}" srcOrd="0" destOrd="0" presId="urn:microsoft.com/office/officeart/2005/8/layout/lProcess2"/>
    <dgm:cxn modelId="{7FD28B02-6F5E-4745-A427-29BDF3ED4E73}" type="presOf" srcId="{8607FCE6-EA19-4AD5-BB07-54B2151EAB1D}" destId="{2DDC7227-8ED5-4B19-B6FC-8E15DC5DD805}" srcOrd="0" destOrd="0" presId="urn:microsoft.com/office/officeart/2005/8/layout/lProcess2"/>
    <dgm:cxn modelId="{B77D720D-3555-4382-BE65-4DB6EBAA0686}" type="presOf" srcId="{660B9CBC-F959-4857-882D-AE4BBA242F10}" destId="{A73BC03C-A076-46AF-B1D3-39933C91F51D}" srcOrd="0" destOrd="0" presId="urn:microsoft.com/office/officeart/2005/8/layout/lProcess2"/>
    <dgm:cxn modelId="{F627712D-A9D5-42FB-AA5E-F7CCFB229966}" srcId="{54533D5F-D91A-4182-8D13-544084DE4C7C}" destId="{B38954C7-DD2D-408D-9533-233E7F159795}" srcOrd="1" destOrd="0" parTransId="{14416E65-13A3-4C16-8F7A-934BC99F1ACF}" sibTransId="{2C281102-18CE-4236-B76C-A881454F6E67}"/>
    <dgm:cxn modelId="{3B720159-CEFF-4848-86EE-51FCBA04F3D7}" type="presOf" srcId="{113563E2-22AD-40F9-A1C5-CCD40F83F3DD}" destId="{BBB7DB91-582A-4A5A-BB93-9CCFC3D99136}" srcOrd="1" destOrd="0" presId="urn:microsoft.com/office/officeart/2005/8/layout/lProcess2"/>
    <dgm:cxn modelId="{873FBBFC-82A1-42FF-9235-5C6C47F65FB1}" type="presOf" srcId="{32E994F1-5948-4310-92BE-3FABD6C85FE5}" destId="{892E53ED-546B-41B9-8302-80523B2E8811}" srcOrd="0" destOrd="0" presId="urn:microsoft.com/office/officeart/2005/8/layout/lProcess2"/>
    <dgm:cxn modelId="{39139C6B-FAF2-47EA-ABC6-D061808A16C5}" srcId="{948FAC7F-7061-4C7D-97FA-B0138DD6EF27}" destId="{660B9CBC-F959-4857-882D-AE4BBA242F10}" srcOrd="1" destOrd="0" parTransId="{77299813-FDBE-4460-940E-22DC9FB676B3}" sibTransId="{A31C2CCB-5E8A-42D5-A007-BD36FF444C13}"/>
    <dgm:cxn modelId="{67940A4B-51BE-46EB-9CE2-FD4ECE0651B4}" type="presOf" srcId="{B38954C7-DD2D-408D-9533-233E7F159795}" destId="{E26A30FA-1E5A-4727-9539-831EBAAB221D}" srcOrd="1" destOrd="0" presId="urn:microsoft.com/office/officeart/2005/8/layout/lProcess2"/>
    <dgm:cxn modelId="{8998DF7E-4917-4180-B03E-0029897E20DD}" type="presOf" srcId="{C5958066-055D-452B-AE8D-6B69FFC80F1E}" destId="{61B2BECD-1AD9-4812-8E51-4F686C16141F}" srcOrd="0" destOrd="0" presId="urn:microsoft.com/office/officeart/2005/8/layout/lProcess2"/>
    <dgm:cxn modelId="{20DA497D-AB4F-4E5E-BF5C-5CE3F3E4AAB0}" srcId="{D340F82B-BA22-4D05-B324-4DC87BA6805F}" destId="{98CA3A43-2DD8-49C4-A68D-6E746A1CB6F9}" srcOrd="1" destOrd="0" parTransId="{F5C7FC0D-3E5C-4B70-BF50-F727DF0E5138}" sibTransId="{CD7C34F6-2714-490F-9D4E-DD53DF71E52E}"/>
    <dgm:cxn modelId="{60B341D2-082B-4144-889C-2BC6D15EF773}" type="presOf" srcId="{9B5512B1-A569-4830-9C30-36AE844835A9}" destId="{B8D0AAF4-9A7F-4C87-97C7-352C66A3B7B7}" srcOrd="0" destOrd="0" presId="urn:microsoft.com/office/officeart/2005/8/layout/lProcess2"/>
    <dgm:cxn modelId="{E5F728DA-D2AE-4D25-8827-A420AAFD571A}" type="presOf" srcId="{113563E2-22AD-40F9-A1C5-CCD40F83F3DD}" destId="{8FC27A83-5572-4C07-BEB3-BE91F8A6D34F}" srcOrd="0" destOrd="0" presId="urn:microsoft.com/office/officeart/2005/8/layout/lProcess2"/>
    <dgm:cxn modelId="{1E464E6A-E561-43E1-8583-C955A9DEE755}" srcId="{54533D5F-D91A-4182-8D13-544084DE4C7C}" destId="{113563E2-22AD-40F9-A1C5-CCD40F83F3DD}" srcOrd="0" destOrd="0" parTransId="{7AFFC2D3-013A-4192-829C-EC9D02226F9E}" sibTransId="{605FB852-0A00-4F26-8DAE-7C9C26781D4D}"/>
    <dgm:cxn modelId="{25326054-9065-4993-B6CD-46132CFC81B3}" srcId="{54533D5F-D91A-4182-8D13-544084DE4C7C}" destId="{948FAC7F-7061-4C7D-97FA-B0138DD6EF27}" srcOrd="3" destOrd="0" parTransId="{4622EDBF-5E7F-42A3-8819-8FCF3B5D9A82}" sibTransId="{802B983C-27B0-42F6-BC83-7D0673FF155B}"/>
    <dgm:cxn modelId="{CC7C27A4-8E34-4A33-A87B-D3B10A99E6C7}" srcId="{B38954C7-DD2D-408D-9533-233E7F159795}" destId="{60B24448-16BD-4716-B603-045B940A827C}" srcOrd="2" destOrd="0" parTransId="{5DDAB3F8-67D2-421C-9E1E-18EEC6D82CF5}" sibTransId="{B8ED1DE8-1207-4AD6-9DBA-8F0A834BFE94}"/>
    <dgm:cxn modelId="{72A818F4-57DE-4A8C-AE17-5E9E7B3AF521}" type="presParOf" srcId="{B23CA654-CA6F-4DB9-9363-81363456294B}" destId="{AB209B53-6325-41FF-ACD1-B71199DEDBDE}" srcOrd="0" destOrd="0" presId="urn:microsoft.com/office/officeart/2005/8/layout/lProcess2"/>
    <dgm:cxn modelId="{9BC73C83-F3F4-4E08-B081-9F611ABBF26A}" type="presParOf" srcId="{AB209B53-6325-41FF-ACD1-B71199DEDBDE}" destId="{8FC27A83-5572-4C07-BEB3-BE91F8A6D34F}" srcOrd="0" destOrd="0" presId="urn:microsoft.com/office/officeart/2005/8/layout/lProcess2"/>
    <dgm:cxn modelId="{5DA7E8D1-C71F-4424-9214-08743D71D724}" type="presParOf" srcId="{AB209B53-6325-41FF-ACD1-B71199DEDBDE}" destId="{BBB7DB91-582A-4A5A-BB93-9CCFC3D99136}" srcOrd="1" destOrd="0" presId="urn:microsoft.com/office/officeart/2005/8/layout/lProcess2"/>
    <dgm:cxn modelId="{DE59E5B3-69AC-4370-81FA-5C65AF28EAD6}" type="presParOf" srcId="{AB209B53-6325-41FF-ACD1-B71199DEDBDE}" destId="{DE910591-F515-410F-8538-4B357528F75D}" srcOrd="2" destOrd="0" presId="urn:microsoft.com/office/officeart/2005/8/layout/lProcess2"/>
    <dgm:cxn modelId="{D21B47EB-2EDF-4221-9642-84E2B8C5F4D1}" type="presParOf" srcId="{DE910591-F515-410F-8538-4B357528F75D}" destId="{02E3CC02-3CFE-49D6-A206-CE003471C35D}" srcOrd="0" destOrd="0" presId="urn:microsoft.com/office/officeart/2005/8/layout/lProcess2"/>
    <dgm:cxn modelId="{85C4D8A5-9396-4D5E-843C-104ACB0112E8}" type="presParOf" srcId="{02E3CC02-3CFE-49D6-A206-CE003471C35D}" destId="{F30FDF38-936E-48C1-96B3-444BA2498CF7}" srcOrd="0" destOrd="0" presId="urn:microsoft.com/office/officeart/2005/8/layout/lProcess2"/>
    <dgm:cxn modelId="{B4C5A6E3-6708-45B5-A6B6-49279CC7579B}" type="presParOf" srcId="{02E3CC02-3CFE-49D6-A206-CE003471C35D}" destId="{887A259A-94DA-4E0B-B017-5C2B7F5BDFBC}" srcOrd="1" destOrd="0" presId="urn:microsoft.com/office/officeart/2005/8/layout/lProcess2"/>
    <dgm:cxn modelId="{297F55B3-AD72-490C-9C5C-1CB563348929}" type="presParOf" srcId="{02E3CC02-3CFE-49D6-A206-CE003471C35D}" destId="{5D2433D2-D3DC-4AF7-976E-2FA88804B6D8}" srcOrd="2" destOrd="0" presId="urn:microsoft.com/office/officeart/2005/8/layout/lProcess2"/>
    <dgm:cxn modelId="{0698900A-3ACE-49BC-8502-3B668157FF25}" type="presParOf" srcId="{02E3CC02-3CFE-49D6-A206-CE003471C35D}" destId="{3F30D466-F8F1-4394-B64A-30EC5088A54C}" srcOrd="3" destOrd="0" presId="urn:microsoft.com/office/officeart/2005/8/layout/lProcess2"/>
    <dgm:cxn modelId="{19F26F6D-6E27-4F87-899E-AD11704955B7}" type="presParOf" srcId="{02E3CC02-3CFE-49D6-A206-CE003471C35D}" destId="{60275D5F-5970-4BBE-990A-111834013C75}" srcOrd="4" destOrd="0" presId="urn:microsoft.com/office/officeart/2005/8/layout/lProcess2"/>
    <dgm:cxn modelId="{FE03CFC2-4539-4A0E-9E57-A8362633DB74}" type="presParOf" srcId="{02E3CC02-3CFE-49D6-A206-CE003471C35D}" destId="{84B2A9D9-E3A9-4264-A9FD-57D30FFEAEE2}" srcOrd="5" destOrd="0" presId="urn:microsoft.com/office/officeart/2005/8/layout/lProcess2"/>
    <dgm:cxn modelId="{64D08A8F-5170-4B06-9BDD-61DF56C3D8EF}" type="presParOf" srcId="{02E3CC02-3CFE-49D6-A206-CE003471C35D}" destId="{61B2BECD-1AD9-4812-8E51-4F686C16141F}" srcOrd="6" destOrd="0" presId="urn:microsoft.com/office/officeart/2005/8/layout/lProcess2"/>
    <dgm:cxn modelId="{545D900A-3A48-4A02-B0B7-3F41BE95AAA0}" type="presParOf" srcId="{02E3CC02-3CFE-49D6-A206-CE003471C35D}" destId="{D825B166-B929-4FE3-9B9F-11E0243DB093}" srcOrd="7" destOrd="0" presId="urn:microsoft.com/office/officeart/2005/8/layout/lProcess2"/>
    <dgm:cxn modelId="{2C53895C-23FD-4868-8AE2-22BD5F8CB8B3}" type="presParOf" srcId="{02E3CC02-3CFE-49D6-A206-CE003471C35D}" destId="{892E53ED-546B-41B9-8302-80523B2E8811}" srcOrd="8" destOrd="0" presId="urn:microsoft.com/office/officeart/2005/8/layout/lProcess2"/>
    <dgm:cxn modelId="{4E9D25FB-6539-4DF7-A60D-E59E46C83494}" type="presParOf" srcId="{B23CA654-CA6F-4DB9-9363-81363456294B}" destId="{72037464-30AA-4252-8830-379177B65C6A}" srcOrd="1" destOrd="0" presId="urn:microsoft.com/office/officeart/2005/8/layout/lProcess2"/>
    <dgm:cxn modelId="{AFB6BC8F-0B40-485F-9E82-8666ED17D267}" type="presParOf" srcId="{B23CA654-CA6F-4DB9-9363-81363456294B}" destId="{EFACDEAB-11AF-425D-A53C-7A60D7DB707A}" srcOrd="2" destOrd="0" presId="urn:microsoft.com/office/officeart/2005/8/layout/lProcess2"/>
    <dgm:cxn modelId="{A64997C6-AFB2-4B9F-9DDA-4F87FC631E20}" type="presParOf" srcId="{EFACDEAB-11AF-425D-A53C-7A60D7DB707A}" destId="{D0A94ABE-CF7E-4E88-B882-CD3E4A94F4C8}" srcOrd="0" destOrd="0" presId="urn:microsoft.com/office/officeart/2005/8/layout/lProcess2"/>
    <dgm:cxn modelId="{56CBEB76-21C6-46CC-B633-1FE441C94881}" type="presParOf" srcId="{EFACDEAB-11AF-425D-A53C-7A60D7DB707A}" destId="{E26A30FA-1E5A-4727-9539-831EBAAB221D}" srcOrd="1" destOrd="0" presId="urn:microsoft.com/office/officeart/2005/8/layout/lProcess2"/>
    <dgm:cxn modelId="{F34A46DC-D6B8-4F31-8769-6A2E1FDA6CB8}" type="presParOf" srcId="{EFACDEAB-11AF-425D-A53C-7A60D7DB707A}" destId="{5FFF4A69-4B3E-4C3D-9031-08B32B6C2D7A}" srcOrd="2" destOrd="0" presId="urn:microsoft.com/office/officeart/2005/8/layout/lProcess2"/>
    <dgm:cxn modelId="{25854FAE-B104-4E6E-A204-0FD0A1C71BBA}" type="presParOf" srcId="{5FFF4A69-4B3E-4C3D-9031-08B32B6C2D7A}" destId="{74D54AF3-E9A0-4700-A5BF-627112C2D975}" srcOrd="0" destOrd="0" presId="urn:microsoft.com/office/officeart/2005/8/layout/lProcess2"/>
    <dgm:cxn modelId="{2CCF53BE-0C56-4AED-A02C-1DDEA268388D}" type="presParOf" srcId="{74D54AF3-E9A0-4700-A5BF-627112C2D975}" destId="{AD899359-5B1C-4A81-B3AE-E81688180C28}" srcOrd="0" destOrd="0" presId="urn:microsoft.com/office/officeart/2005/8/layout/lProcess2"/>
    <dgm:cxn modelId="{CF78F464-8226-40F9-BF47-2492F6382F63}" type="presParOf" srcId="{74D54AF3-E9A0-4700-A5BF-627112C2D975}" destId="{25F5A258-0FD9-42AF-951B-229A8395890E}" srcOrd="1" destOrd="0" presId="urn:microsoft.com/office/officeart/2005/8/layout/lProcess2"/>
    <dgm:cxn modelId="{5F529F5B-B488-48F1-8E64-51752588A434}" type="presParOf" srcId="{74D54AF3-E9A0-4700-A5BF-627112C2D975}" destId="{2DDC7227-8ED5-4B19-B6FC-8E15DC5DD805}" srcOrd="2" destOrd="0" presId="urn:microsoft.com/office/officeart/2005/8/layout/lProcess2"/>
    <dgm:cxn modelId="{BDAA7C4C-FEB0-49D1-A145-0C0FA7E451E6}" type="presParOf" srcId="{74D54AF3-E9A0-4700-A5BF-627112C2D975}" destId="{A70E2C53-F9A9-4881-8317-043CDF937AC8}" srcOrd="3" destOrd="0" presId="urn:microsoft.com/office/officeart/2005/8/layout/lProcess2"/>
    <dgm:cxn modelId="{4D22BC77-FA14-465C-8CB9-9FB4D2FB080B}" type="presParOf" srcId="{74D54AF3-E9A0-4700-A5BF-627112C2D975}" destId="{D4A4F617-7C15-4462-8CE3-22652219C155}" srcOrd="4" destOrd="0" presId="urn:microsoft.com/office/officeart/2005/8/layout/lProcess2"/>
    <dgm:cxn modelId="{118825B8-7304-476F-BDB4-0469CBCBB448}" type="presParOf" srcId="{74D54AF3-E9A0-4700-A5BF-627112C2D975}" destId="{433A64DD-ED00-4147-9EE7-87C8FD9B7439}" srcOrd="5" destOrd="0" presId="urn:microsoft.com/office/officeart/2005/8/layout/lProcess2"/>
    <dgm:cxn modelId="{334C123C-2FE5-43A5-9A1E-4551968EFBAE}" type="presParOf" srcId="{74D54AF3-E9A0-4700-A5BF-627112C2D975}" destId="{78372180-7A55-44C9-BE57-2E0F06913379}" srcOrd="6" destOrd="0" presId="urn:microsoft.com/office/officeart/2005/8/layout/lProcess2"/>
    <dgm:cxn modelId="{73DAD559-A787-4A95-AA36-77F4F43D5D9F}" type="presParOf" srcId="{74D54AF3-E9A0-4700-A5BF-627112C2D975}" destId="{17F9E5F4-DEC7-404F-B9BC-E1B5F2DB0F29}" srcOrd="7" destOrd="0" presId="urn:microsoft.com/office/officeart/2005/8/layout/lProcess2"/>
    <dgm:cxn modelId="{8509D237-5FDD-4D9B-9262-84C6711283FE}" type="presParOf" srcId="{74D54AF3-E9A0-4700-A5BF-627112C2D975}" destId="{A306EA98-D2FF-4FEE-AE93-CCBF4DF43036}" srcOrd="8" destOrd="0" presId="urn:microsoft.com/office/officeart/2005/8/layout/lProcess2"/>
    <dgm:cxn modelId="{478320A0-A4BA-48C6-ABFA-A7573C398204}" type="presParOf" srcId="{B23CA654-CA6F-4DB9-9363-81363456294B}" destId="{DCC47749-8FAF-4AD7-9C77-B36EAE54BEF9}" srcOrd="3" destOrd="0" presId="urn:microsoft.com/office/officeart/2005/8/layout/lProcess2"/>
    <dgm:cxn modelId="{FE9643D5-504A-4B1C-9304-CE2C6DB4255C}" type="presParOf" srcId="{B23CA654-CA6F-4DB9-9363-81363456294B}" destId="{279153D5-5211-4C2D-81C5-B0AAC693A87D}" srcOrd="4" destOrd="0" presId="urn:microsoft.com/office/officeart/2005/8/layout/lProcess2"/>
    <dgm:cxn modelId="{23FAC29A-2DED-46C8-B924-0DCDA138A918}" type="presParOf" srcId="{279153D5-5211-4C2D-81C5-B0AAC693A87D}" destId="{289D334A-EF97-47A3-BAD7-101E92E375FE}" srcOrd="0" destOrd="0" presId="urn:microsoft.com/office/officeart/2005/8/layout/lProcess2"/>
    <dgm:cxn modelId="{EAB165DB-C675-4A02-BCDA-C1D2AC65A94C}" type="presParOf" srcId="{279153D5-5211-4C2D-81C5-B0AAC693A87D}" destId="{FDA42219-7A03-4942-ABA7-C65AC5980FDF}" srcOrd="1" destOrd="0" presId="urn:microsoft.com/office/officeart/2005/8/layout/lProcess2"/>
    <dgm:cxn modelId="{79B6F59B-E0A8-4660-A83D-60DDE7E90002}" type="presParOf" srcId="{279153D5-5211-4C2D-81C5-B0AAC693A87D}" destId="{6EEE4BBB-D8D3-48F0-B9F2-6C9470F2DFEE}" srcOrd="2" destOrd="0" presId="urn:microsoft.com/office/officeart/2005/8/layout/lProcess2"/>
    <dgm:cxn modelId="{B62B4F5A-A85C-4071-832F-56B50E3E48BA}" type="presParOf" srcId="{6EEE4BBB-D8D3-48F0-B9F2-6C9470F2DFEE}" destId="{549724A9-7DD5-4FA6-89BF-B6ADE4367239}" srcOrd="0" destOrd="0" presId="urn:microsoft.com/office/officeart/2005/8/layout/lProcess2"/>
    <dgm:cxn modelId="{849FC9C6-95B2-4FE4-93CA-D69426321D2B}" type="presParOf" srcId="{549724A9-7DD5-4FA6-89BF-B6ADE4367239}" destId="{31A14285-C9C5-49FA-85B7-A79648FC1A8C}" srcOrd="0" destOrd="0" presId="urn:microsoft.com/office/officeart/2005/8/layout/lProcess2"/>
    <dgm:cxn modelId="{651890B8-88B4-4776-AE84-FF2207691D42}" type="presParOf" srcId="{549724A9-7DD5-4FA6-89BF-B6ADE4367239}" destId="{8ABC616F-B7CE-4D2F-A1D4-5F0220E10BE2}" srcOrd="1" destOrd="0" presId="urn:microsoft.com/office/officeart/2005/8/layout/lProcess2"/>
    <dgm:cxn modelId="{7BA0F895-20C3-4CE0-A3DB-D4725564AE93}" type="presParOf" srcId="{549724A9-7DD5-4FA6-89BF-B6ADE4367239}" destId="{7859F325-37C7-40AF-BFDA-73DAF59CDC4B}" srcOrd="2" destOrd="0" presId="urn:microsoft.com/office/officeart/2005/8/layout/lProcess2"/>
    <dgm:cxn modelId="{98C1D6E2-8CEC-43A3-BF16-46C754BF5B69}" type="presParOf" srcId="{B23CA654-CA6F-4DB9-9363-81363456294B}" destId="{4957DE19-62CE-41DE-8D72-3A924D6ED011}" srcOrd="5" destOrd="0" presId="urn:microsoft.com/office/officeart/2005/8/layout/lProcess2"/>
    <dgm:cxn modelId="{7347DAF7-9D17-461B-8DD1-AA4FB6C4CDD2}" type="presParOf" srcId="{B23CA654-CA6F-4DB9-9363-81363456294B}" destId="{A897A6B0-12F1-4DA7-80D2-76C422DCC2EA}" srcOrd="6" destOrd="0" presId="urn:microsoft.com/office/officeart/2005/8/layout/lProcess2"/>
    <dgm:cxn modelId="{845AE2BE-23B1-4F06-8DF8-55C8120E44E8}" type="presParOf" srcId="{A897A6B0-12F1-4DA7-80D2-76C422DCC2EA}" destId="{B674A790-E5ED-4375-A620-0DD984A47260}" srcOrd="0" destOrd="0" presId="urn:microsoft.com/office/officeart/2005/8/layout/lProcess2"/>
    <dgm:cxn modelId="{9F2B8566-4D6D-4188-9D70-3F271A3AF193}" type="presParOf" srcId="{A897A6B0-12F1-4DA7-80D2-76C422DCC2EA}" destId="{4177230B-D2BA-458E-B51A-72595549974F}" srcOrd="1" destOrd="0" presId="urn:microsoft.com/office/officeart/2005/8/layout/lProcess2"/>
    <dgm:cxn modelId="{CC17BF66-BD57-4CDC-8C66-A71A8321E547}" type="presParOf" srcId="{A897A6B0-12F1-4DA7-80D2-76C422DCC2EA}" destId="{540DCBE8-89AA-4B90-AE8E-8E5C6298F7D8}" srcOrd="2" destOrd="0" presId="urn:microsoft.com/office/officeart/2005/8/layout/lProcess2"/>
    <dgm:cxn modelId="{4625D45E-A76D-4A7F-9B16-CD006AF593AC}" type="presParOf" srcId="{540DCBE8-89AA-4B90-AE8E-8E5C6298F7D8}" destId="{06CC47D5-6C6C-40A0-8EC1-45BB25502F07}" srcOrd="0" destOrd="0" presId="urn:microsoft.com/office/officeart/2005/8/layout/lProcess2"/>
    <dgm:cxn modelId="{534C81F2-2E93-4DCF-9577-D5F3EA146D30}" type="presParOf" srcId="{06CC47D5-6C6C-40A0-8EC1-45BB25502F07}" destId="{C8706152-73D8-4574-A1E6-FCD743857184}" srcOrd="0" destOrd="0" presId="urn:microsoft.com/office/officeart/2005/8/layout/lProcess2"/>
    <dgm:cxn modelId="{A010C394-DF79-4E1C-9753-71726803399F}" type="presParOf" srcId="{06CC47D5-6C6C-40A0-8EC1-45BB25502F07}" destId="{C5FC4C53-021F-45DC-82C4-3E65FEC01A27}" srcOrd="1" destOrd="0" presId="urn:microsoft.com/office/officeart/2005/8/layout/lProcess2"/>
    <dgm:cxn modelId="{F1E850FA-6D8B-4476-B9DD-B2B8D86514E4}" type="presParOf" srcId="{06CC47D5-6C6C-40A0-8EC1-45BB25502F07}" destId="{A73BC03C-A076-46AF-B1D3-39933C91F51D}" srcOrd="2" destOrd="0" presId="urn:microsoft.com/office/officeart/2005/8/layout/lProcess2"/>
    <dgm:cxn modelId="{3EA6FC71-4DC7-49F5-904D-690B5C7D7BEA}" type="presParOf" srcId="{06CC47D5-6C6C-40A0-8EC1-45BB25502F07}" destId="{D84906FE-B89F-486A-8C3D-72CC0929497A}" srcOrd="3" destOrd="0" presId="urn:microsoft.com/office/officeart/2005/8/layout/lProcess2"/>
    <dgm:cxn modelId="{C3D2698D-3257-4408-9A61-DA377A80B0CC}" type="presParOf" srcId="{06CC47D5-6C6C-40A0-8EC1-45BB25502F07}" destId="{B8D0AAF4-9A7F-4C87-97C7-352C66A3B7B7}" srcOrd="4" destOrd="0" presId="urn:microsoft.com/office/officeart/2005/8/layout/lProcess2"/>
    <dgm:cxn modelId="{843C215D-359F-4249-8A9E-93E974C7B06E}" type="presParOf" srcId="{06CC47D5-6C6C-40A0-8EC1-45BB25502F07}" destId="{037AB34D-23CA-45B9-BF79-3CB60C0B5D91}" srcOrd="5" destOrd="0" presId="urn:microsoft.com/office/officeart/2005/8/layout/lProcess2"/>
    <dgm:cxn modelId="{96B7E0FC-0F58-4F47-8834-59195354E70A}" type="presParOf" srcId="{06CC47D5-6C6C-40A0-8EC1-45BB25502F07}" destId="{8A841EE9-B09A-4886-9007-75D2CCC3F767}"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533D5F-D91A-4182-8D13-544084DE4C7C}"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s-ES"/>
        </a:p>
      </dgm:t>
    </dgm:pt>
    <dgm:pt modelId="{113563E2-22AD-40F9-A1C5-CCD40F83F3DD}">
      <dgm:prSet phldrT="[Texto]" custT="1"/>
      <dgm:spPr/>
      <dgm:t>
        <a:bodyPr/>
        <a:lstStyle/>
        <a:p>
          <a:r>
            <a:rPr lang="en-GB" sz="1200" b="1" noProof="0" dirty="0" smtClean="0"/>
            <a:t>INTRODUCTION</a:t>
          </a:r>
          <a:endParaRPr lang="en-GB" sz="1200" b="1" noProof="0" dirty="0"/>
        </a:p>
      </dgm:t>
    </dgm:pt>
    <dgm:pt modelId="{7AFFC2D3-013A-4192-829C-EC9D02226F9E}" type="parTrans" cxnId="{1E464E6A-E561-43E1-8583-C955A9DEE755}">
      <dgm:prSet/>
      <dgm:spPr/>
      <dgm:t>
        <a:bodyPr/>
        <a:lstStyle/>
        <a:p>
          <a:endParaRPr lang="en-GB" noProof="0" dirty="0"/>
        </a:p>
      </dgm:t>
    </dgm:pt>
    <dgm:pt modelId="{605FB852-0A00-4F26-8DAE-7C9C26781D4D}" type="sibTrans" cxnId="{1E464E6A-E561-43E1-8583-C955A9DEE755}">
      <dgm:prSet/>
      <dgm:spPr/>
      <dgm:t>
        <a:bodyPr/>
        <a:lstStyle/>
        <a:p>
          <a:endParaRPr lang="en-GB" noProof="0" dirty="0"/>
        </a:p>
      </dgm:t>
    </dgm:pt>
    <dgm:pt modelId="{79161285-3212-4377-8AD6-E7B022C08403}">
      <dgm:prSet phldrT="[Texto]" custT="1"/>
      <dgm:spPr/>
      <dgm:t>
        <a:bodyPr/>
        <a:lstStyle/>
        <a:p>
          <a:r>
            <a:rPr lang="en-GB" sz="1100" noProof="0" dirty="0" smtClean="0"/>
            <a:t>Dataset overview</a:t>
          </a:r>
          <a:endParaRPr lang="en-GB" sz="1100" noProof="0" dirty="0"/>
        </a:p>
      </dgm:t>
    </dgm:pt>
    <dgm:pt modelId="{4741FA75-DD48-4D42-8830-C313D7000DDA}" type="parTrans" cxnId="{FFFE3A6B-1B40-4729-99DA-32D08DD50486}">
      <dgm:prSet/>
      <dgm:spPr/>
      <dgm:t>
        <a:bodyPr/>
        <a:lstStyle/>
        <a:p>
          <a:endParaRPr lang="en-GB" noProof="0" dirty="0"/>
        </a:p>
      </dgm:t>
    </dgm:pt>
    <dgm:pt modelId="{330E1233-876F-4484-97B8-72EE3759BDCA}" type="sibTrans" cxnId="{FFFE3A6B-1B40-4729-99DA-32D08DD50486}">
      <dgm:prSet/>
      <dgm:spPr/>
      <dgm:t>
        <a:bodyPr/>
        <a:lstStyle/>
        <a:p>
          <a:endParaRPr lang="en-GB" noProof="0" dirty="0"/>
        </a:p>
      </dgm:t>
    </dgm:pt>
    <dgm:pt modelId="{2B74F2D2-D10D-459B-B3F3-87F5464340B6}">
      <dgm:prSet phldrT="[Texto]" custT="1"/>
      <dgm:spPr/>
      <dgm:t>
        <a:bodyPr/>
        <a:lstStyle/>
        <a:p>
          <a:r>
            <a:rPr lang="en-GB" sz="1100" noProof="0" dirty="0" smtClean="0"/>
            <a:t>Temporal and spatial coverage and resolution</a:t>
          </a:r>
          <a:endParaRPr lang="en-GB" sz="1100" noProof="0" dirty="0"/>
        </a:p>
      </dgm:t>
    </dgm:pt>
    <dgm:pt modelId="{58DE141D-40B8-482B-AA6F-E49C47A2FFEF}" type="parTrans" cxnId="{778AE96D-72EA-4C0D-8E93-1189B27DE300}">
      <dgm:prSet/>
      <dgm:spPr/>
      <dgm:t>
        <a:bodyPr/>
        <a:lstStyle/>
        <a:p>
          <a:endParaRPr lang="en-GB" noProof="0" dirty="0"/>
        </a:p>
      </dgm:t>
    </dgm:pt>
    <dgm:pt modelId="{AFAFF060-CFC7-487E-B17D-A3E93B516ED1}" type="sibTrans" cxnId="{778AE96D-72EA-4C0D-8E93-1189B27DE300}">
      <dgm:prSet/>
      <dgm:spPr/>
      <dgm:t>
        <a:bodyPr/>
        <a:lstStyle/>
        <a:p>
          <a:endParaRPr lang="en-GB" noProof="0" dirty="0"/>
        </a:p>
      </dgm:t>
    </dgm:pt>
    <dgm:pt modelId="{B38954C7-DD2D-408D-9533-233E7F159795}">
      <dgm:prSet phldrT="[Texto]" custT="1"/>
      <dgm:spPr/>
      <dgm:t>
        <a:bodyPr/>
        <a:lstStyle/>
        <a:p>
          <a:r>
            <a:rPr lang="en-GB" sz="1200" b="1" noProof="0" dirty="0" smtClean="0"/>
            <a:t>USER DOCUMENTATION</a:t>
          </a:r>
          <a:endParaRPr lang="en-GB" sz="1200" b="1" noProof="0" dirty="0"/>
        </a:p>
      </dgm:t>
    </dgm:pt>
    <dgm:pt modelId="{14416E65-13A3-4C16-8F7A-934BC99F1ACF}" type="parTrans" cxnId="{F627712D-A9D5-42FB-AA5E-F7CCFB229966}">
      <dgm:prSet/>
      <dgm:spPr/>
      <dgm:t>
        <a:bodyPr/>
        <a:lstStyle/>
        <a:p>
          <a:endParaRPr lang="en-GB" noProof="0" dirty="0"/>
        </a:p>
      </dgm:t>
    </dgm:pt>
    <dgm:pt modelId="{2C281102-18CE-4236-B76C-A881454F6E67}" type="sibTrans" cxnId="{F627712D-A9D5-42FB-AA5E-F7CCFB229966}">
      <dgm:prSet/>
      <dgm:spPr/>
      <dgm:t>
        <a:bodyPr/>
        <a:lstStyle/>
        <a:p>
          <a:endParaRPr lang="en-GB" noProof="0" dirty="0"/>
        </a:p>
      </dgm:t>
    </dgm:pt>
    <dgm:pt modelId="{A8C98E35-4705-4D53-8DA0-DE05B0E9FCB6}">
      <dgm:prSet phldrT="[Texto]" custT="1"/>
      <dgm:spPr/>
      <dgm:t>
        <a:bodyPr/>
        <a:lstStyle/>
        <a:p>
          <a:r>
            <a:rPr lang="en-GB" sz="1100" noProof="0" dirty="0" smtClean="0"/>
            <a:t>User guide</a:t>
          </a:r>
          <a:endParaRPr lang="en-GB" sz="1100" noProof="0" dirty="0"/>
        </a:p>
      </dgm:t>
    </dgm:pt>
    <dgm:pt modelId="{E5C6BBED-7947-4B64-BD1C-87D502C131D4}" type="parTrans" cxnId="{B71C457C-B0F4-46ED-AC84-1AFF4A011376}">
      <dgm:prSet/>
      <dgm:spPr/>
      <dgm:t>
        <a:bodyPr/>
        <a:lstStyle/>
        <a:p>
          <a:endParaRPr lang="en-GB" noProof="0" dirty="0"/>
        </a:p>
      </dgm:t>
    </dgm:pt>
    <dgm:pt modelId="{DDA38EB3-F43E-445E-A10A-0A2E0656F277}" type="sibTrans" cxnId="{B71C457C-B0F4-46ED-AC84-1AFF4A011376}">
      <dgm:prSet/>
      <dgm:spPr/>
      <dgm:t>
        <a:bodyPr/>
        <a:lstStyle/>
        <a:p>
          <a:endParaRPr lang="en-GB" noProof="0" dirty="0"/>
        </a:p>
      </dgm:t>
    </dgm:pt>
    <dgm:pt modelId="{8607FCE6-EA19-4AD5-BB07-54B2151EAB1D}">
      <dgm:prSet phldrT="[Texto]" custT="1"/>
      <dgm:spPr/>
      <dgm:t>
        <a:bodyPr/>
        <a:lstStyle/>
        <a:p>
          <a:r>
            <a:rPr lang="en-GB" sz="1100" noProof="0" dirty="0" smtClean="0"/>
            <a:t>Scientific methodology</a:t>
          </a:r>
          <a:endParaRPr lang="en-GB" sz="1100" noProof="0" dirty="0"/>
        </a:p>
      </dgm:t>
    </dgm:pt>
    <dgm:pt modelId="{9772F619-21B0-4B19-85E9-08DD053B7312}" type="parTrans" cxnId="{7E8FD673-63A7-4234-A72F-0B711884FA7A}">
      <dgm:prSet/>
      <dgm:spPr/>
      <dgm:t>
        <a:bodyPr/>
        <a:lstStyle/>
        <a:p>
          <a:endParaRPr lang="en-GB" noProof="0" dirty="0"/>
        </a:p>
      </dgm:t>
    </dgm:pt>
    <dgm:pt modelId="{1F0E573E-F189-49B5-88C2-8A9E269169E9}" type="sibTrans" cxnId="{7E8FD673-63A7-4234-A72F-0B711884FA7A}">
      <dgm:prSet/>
      <dgm:spPr/>
      <dgm:t>
        <a:bodyPr/>
        <a:lstStyle/>
        <a:p>
          <a:endParaRPr lang="en-GB" noProof="0" dirty="0"/>
        </a:p>
      </dgm:t>
    </dgm:pt>
    <dgm:pt modelId="{D340F82B-BA22-4D05-B324-4DC87BA6805F}">
      <dgm:prSet phldrT="[Texto]" custT="1"/>
      <dgm:spPr/>
      <dgm:t>
        <a:bodyPr/>
        <a:lstStyle/>
        <a:p>
          <a:r>
            <a:rPr lang="en-GB" sz="1200" b="1" noProof="0" dirty="0" smtClean="0"/>
            <a:t>ACCESS</a:t>
          </a:r>
          <a:endParaRPr lang="en-GB" sz="1200" b="1" noProof="0" dirty="0"/>
        </a:p>
      </dgm:t>
    </dgm:pt>
    <dgm:pt modelId="{376EC870-7E15-4C80-9698-3D719B7D091B}" type="parTrans" cxnId="{4CCCEC35-E091-4FE0-8CC7-2761C4BB83FF}">
      <dgm:prSet/>
      <dgm:spPr/>
      <dgm:t>
        <a:bodyPr/>
        <a:lstStyle/>
        <a:p>
          <a:endParaRPr lang="en-GB" noProof="0" dirty="0"/>
        </a:p>
      </dgm:t>
    </dgm:pt>
    <dgm:pt modelId="{FFACB7B9-2C8A-43C3-A552-AD4FDF3341E7}" type="sibTrans" cxnId="{4CCCEC35-E091-4FE0-8CC7-2761C4BB83FF}">
      <dgm:prSet/>
      <dgm:spPr/>
      <dgm:t>
        <a:bodyPr/>
        <a:lstStyle/>
        <a:p>
          <a:endParaRPr lang="en-GB" noProof="0" dirty="0"/>
        </a:p>
      </dgm:t>
    </dgm:pt>
    <dgm:pt modelId="{948FAC7F-7061-4C7D-97FA-B0138DD6EF27}">
      <dgm:prSet phldrT="[Texto]" custT="1"/>
      <dgm:spPr/>
      <dgm:t>
        <a:bodyPr/>
        <a:lstStyle/>
        <a:p>
          <a:r>
            <a:rPr lang="en-GB" sz="1200" b="1" noProof="0" dirty="0" smtClean="0"/>
            <a:t>INDEPENDENT ASSESSMENT</a:t>
          </a:r>
          <a:endParaRPr lang="en-GB" sz="1200" b="1" noProof="0" dirty="0"/>
        </a:p>
      </dgm:t>
    </dgm:pt>
    <dgm:pt modelId="{4622EDBF-5E7F-42A3-8819-8FCF3B5D9A82}" type="parTrans" cxnId="{25326054-9065-4993-B6CD-46132CFC81B3}">
      <dgm:prSet/>
      <dgm:spPr/>
      <dgm:t>
        <a:bodyPr/>
        <a:lstStyle/>
        <a:p>
          <a:endParaRPr lang="en-GB" noProof="0" dirty="0"/>
        </a:p>
      </dgm:t>
    </dgm:pt>
    <dgm:pt modelId="{802B983C-27B0-42F6-BC83-7D0673FF155B}" type="sibTrans" cxnId="{25326054-9065-4993-B6CD-46132CFC81B3}">
      <dgm:prSet/>
      <dgm:spPr/>
      <dgm:t>
        <a:bodyPr/>
        <a:lstStyle/>
        <a:p>
          <a:endParaRPr lang="en-GB" noProof="0" dirty="0"/>
        </a:p>
      </dgm:t>
    </dgm:pt>
    <dgm:pt modelId="{660B9CBC-F959-4857-882D-AE4BBA242F10}">
      <dgm:prSet phldrT="[Texto]" custT="1"/>
      <dgm:spPr/>
      <dgm:t>
        <a:bodyPr/>
        <a:lstStyle/>
        <a:p>
          <a:r>
            <a:rPr lang="en-GB" sz="1100" noProof="0" dirty="0" smtClean="0"/>
            <a:t>Expert evaluation</a:t>
          </a:r>
          <a:endParaRPr lang="en-GB" sz="1100" noProof="0" dirty="0"/>
        </a:p>
      </dgm:t>
    </dgm:pt>
    <dgm:pt modelId="{77299813-FDBE-4460-940E-22DC9FB676B3}" type="parTrans" cxnId="{39139C6B-FAF2-47EA-ABC6-D061808A16C5}">
      <dgm:prSet/>
      <dgm:spPr/>
      <dgm:t>
        <a:bodyPr/>
        <a:lstStyle/>
        <a:p>
          <a:endParaRPr lang="en-GB" noProof="0" dirty="0"/>
        </a:p>
      </dgm:t>
    </dgm:pt>
    <dgm:pt modelId="{A31C2CCB-5E8A-42D5-A007-BD36FF444C13}" type="sibTrans" cxnId="{39139C6B-FAF2-47EA-ABC6-D061808A16C5}">
      <dgm:prSet/>
      <dgm:spPr/>
      <dgm:t>
        <a:bodyPr/>
        <a:lstStyle/>
        <a:p>
          <a:endParaRPr lang="en-GB" noProof="0" dirty="0"/>
        </a:p>
      </dgm:t>
    </dgm:pt>
    <dgm:pt modelId="{54BD0081-C04B-4A23-A7FC-F8FF520CF08A}">
      <dgm:prSet phldrT="[Texto]" custT="1"/>
      <dgm:spPr/>
      <dgm:t>
        <a:bodyPr/>
        <a:lstStyle/>
        <a:p>
          <a:r>
            <a:rPr lang="en-GB" sz="1100" noProof="0" dirty="0" smtClean="0"/>
            <a:t>Toolbox compatibility</a:t>
          </a:r>
          <a:endParaRPr lang="en-GB" sz="1100" noProof="0" dirty="0"/>
        </a:p>
      </dgm:t>
    </dgm:pt>
    <dgm:pt modelId="{BFEC3EAF-A9DA-4B0B-8692-9269F3CEBA0A}" type="parTrans" cxnId="{FE8D7258-AF38-4632-B2F5-EAC04F1BD1CA}">
      <dgm:prSet/>
      <dgm:spPr/>
      <dgm:t>
        <a:bodyPr/>
        <a:lstStyle/>
        <a:p>
          <a:endParaRPr lang="en-GB" noProof="0" dirty="0"/>
        </a:p>
      </dgm:t>
    </dgm:pt>
    <dgm:pt modelId="{C18CE56E-DA40-4FB9-9322-323FE695156F}" type="sibTrans" cxnId="{FE8D7258-AF38-4632-B2F5-EAC04F1BD1CA}">
      <dgm:prSet/>
      <dgm:spPr/>
      <dgm:t>
        <a:bodyPr/>
        <a:lstStyle/>
        <a:p>
          <a:endParaRPr lang="en-GB" noProof="0" dirty="0"/>
        </a:p>
      </dgm:t>
    </dgm:pt>
    <dgm:pt modelId="{98CA3A43-2DD8-49C4-A68D-6E746A1CB6F9}">
      <dgm:prSet phldrT="[Texto]" custT="1"/>
      <dgm:spPr/>
      <dgm:t>
        <a:bodyPr/>
        <a:lstStyle/>
        <a:p>
          <a:r>
            <a:rPr lang="en-GB" sz="1100" noProof="0" dirty="0" smtClean="0"/>
            <a:t>Archiving</a:t>
          </a:r>
          <a:endParaRPr lang="en-GB" sz="1100" noProof="0" dirty="0"/>
        </a:p>
      </dgm:t>
    </dgm:pt>
    <dgm:pt modelId="{F5C7FC0D-3E5C-4B70-BF50-F727DF0E5138}" type="parTrans" cxnId="{20DA497D-AB4F-4E5E-BF5C-5CE3F3E4AAB0}">
      <dgm:prSet/>
      <dgm:spPr/>
      <dgm:t>
        <a:bodyPr/>
        <a:lstStyle/>
        <a:p>
          <a:endParaRPr lang="en-GB" noProof="0" dirty="0"/>
        </a:p>
      </dgm:t>
    </dgm:pt>
    <dgm:pt modelId="{CD7C34F6-2714-490F-9D4E-DD53DF71E52E}" type="sibTrans" cxnId="{20DA497D-AB4F-4E5E-BF5C-5CE3F3E4AAB0}">
      <dgm:prSet/>
      <dgm:spPr/>
      <dgm:t>
        <a:bodyPr/>
        <a:lstStyle/>
        <a:p>
          <a:endParaRPr lang="en-GB" noProof="0" dirty="0"/>
        </a:p>
      </dgm:t>
    </dgm:pt>
    <dgm:pt modelId="{BE357D4A-1F1D-45F8-9A55-19E505EE7135}">
      <dgm:prSet phldrT="[Texto]" custT="1"/>
      <dgm:spPr/>
      <dgm:t>
        <a:bodyPr/>
        <a:lstStyle/>
        <a:p>
          <a:r>
            <a:rPr lang="en-GB" sz="1100" noProof="0" dirty="0" smtClean="0"/>
            <a:t>Providers</a:t>
          </a:r>
          <a:endParaRPr lang="en-GB" sz="1100" noProof="0" dirty="0"/>
        </a:p>
      </dgm:t>
    </dgm:pt>
    <dgm:pt modelId="{667A639D-66B6-4971-91F3-9788BA2716B7}" type="parTrans" cxnId="{A2D155B0-1253-491B-BF84-35F25DAB935F}">
      <dgm:prSet/>
      <dgm:spPr/>
      <dgm:t>
        <a:bodyPr/>
        <a:lstStyle/>
        <a:p>
          <a:endParaRPr lang="en-GB" noProof="0" dirty="0"/>
        </a:p>
      </dgm:t>
    </dgm:pt>
    <dgm:pt modelId="{AE352A51-2DD9-44BC-882B-AD5113DF1E9B}" type="sibTrans" cxnId="{A2D155B0-1253-491B-BF84-35F25DAB935F}">
      <dgm:prSet/>
      <dgm:spPr/>
      <dgm:t>
        <a:bodyPr/>
        <a:lstStyle/>
        <a:p>
          <a:endParaRPr lang="en-GB" noProof="0" dirty="0"/>
        </a:p>
      </dgm:t>
    </dgm:pt>
    <dgm:pt modelId="{C5958066-055D-452B-AE8D-6B69FFC80F1E}">
      <dgm:prSet phldrT="[Texto]" custT="1"/>
      <dgm:spPr/>
      <dgm:t>
        <a:bodyPr/>
        <a:lstStyle/>
        <a:p>
          <a:r>
            <a:rPr lang="en-GB" sz="1100" noProof="0" dirty="0" smtClean="0"/>
            <a:t>Dataset version</a:t>
          </a:r>
          <a:endParaRPr lang="en-GB" sz="1100" noProof="0" dirty="0"/>
        </a:p>
      </dgm:t>
    </dgm:pt>
    <dgm:pt modelId="{43E540FE-5BB0-437F-B120-49075FACCDF7}" type="parTrans" cxnId="{B1CFDC69-4081-47D0-AC6C-93B62B678AD7}">
      <dgm:prSet/>
      <dgm:spPr/>
      <dgm:t>
        <a:bodyPr/>
        <a:lstStyle/>
        <a:p>
          <a:endParaRPr lang="en-GB" noProof="0" dirty="0"/>
        </a:p>
      </dgm:t>
    </dgm:pt>
    <dgm:pt modelId="{F8411866-A20E-41CC-9309-58600B2C93E5}" type="sibTrans" cxnId="{B1CFDC69-4081-47D0-AC6C-93B62B678AD7}">
      <dgm:prSet/>
      <dgm:spPr/>
      <dgm:t>
        <a:bodyPr/>
        <a:lstStyle/>
        <a:p>
          <a:endParaRPr lang="en-GB" noProof="0" dirty="0"/>
        </a:p>
      </dgm:t>
    </dgm:pt>
    <dgm:pt modelId="{32E994F1-5948-4310-92BE-3FABD6C85FE5}">
      <dgm:prSet phldrT="[Texto]" custT="1"/>
      <dgm:spPr/>
      <dgm:t>
        <a:bodyPr/>
        <a:lstStyle/>
        <a:p>
          <a:r>
            <a:rPr lang="en-GB" sz="1100" noProof="0" dirty="0" smtClean="0"/>
            <a:t>Record update</a:t>
          </a:r>
          <a:endParaRPr lang="en-GB" sz="1100" noProof="0" dirty="0"/>
        </a:p>
      </dgm:t>
    </dgm:pt>
    <dgm:pt modelId="{D8443F00-ED37-4DEC-B6D3-D75FA1678760}" type="parTrans" cxnId="{8B5E8DC3-B796-49C8-8D70-BDA91C1CB1FB}">
      <dgm:prSet/>
      <dgm:spPr/>
      <dgm:t>
        <a:bodyPr/>
        <a:lstStyle/>
        <a:p>
          <a:endParaRPr lang="en-GB" noProof="0" dirty="0"/>
        </a:p>
      </dgm:t>
    </dgm:pt>
    <dgm:pt modelId="{A42FB764-C912-4371-87A8-D9CA9270F58D}" type="sibTrans" cxnId="{8B5E8DC3-B796-49C8-8D70-BDA91C1CB1FB}">
      <dgm:prSet/>
      <dgm:spPr/>
      <dgm:t>
        <a:bodyPr/>
        <a:lstStyle/>
        <a:p>
          <a:endParaRPr lang="en-GB" noProof="0" dirty="0"/>
        </a:p>
      </dgm:t>
    </dgm:pt>
    <dgm:pt modelId="{60B24448-16BD-4716-B603-045B940A827C}">
      <dgm:prSet phldrT="[Texto]" custT="1"/>
      <dgm:spPr/>
      <dgm:t>
        <a:bodyPr/>
        <a:lstStyle/>
        <a:p>
          <a:r>
            <a:rPr lang="en-GB" sz="1100" noProof="0" dirty="0" smtClean="0"/>
            <a:t>Uncertainty quantification</a:t>
          </a:r>
          <a:endParaRPr lang="en-GB" sz="1100" noProof="0" dirty="0"/>
        </a:p>
      </dgm:t>
    </dgm:pt>
    <dgm:pt modelId="{5DDAB3F8-67D2-421C-9E1E-18EEC6D82CF5}" type="parTrans" cxnId="{CC7C27A4-8E34-4A33-A87B-D3B10A99E6C7}">
      <dgm:prSet/>
      <dgm:spPr/>
      <dgm:t>
        <a:bodyPr/>
        <a:lstStyle/>
        <a:p>
          <a:endParaRPr lang="en-GB" noProof="0" dirty="0"/>
        </a:p>
      </dgm:t>
    </dgm:pt>
    <dgm:pt modelId="{B8ED1DE8-1207-4AD6-9DBA-8F0A834BFE94}" type="sibTrans" cxnId="{CC7C27A4-8E34-4A33-A87B-D3B10A99E6C7}">
      <dgm:prSet/>
      <dgm:spPr/>
      <dgm:t>
        <a:bodyPr/>
        <a:lstStyle/>
        <a:p>
          <a:endParaRPr lang="en-GB" noProof="0" dirty="0"/>
        </a:p>
      </dgm:t>
    </dgm:pt>
    <dgm:pt modelId="{DC91E63E-0FF7-460F-B05F-39E882B9715F}">
      <dgm:prSet phldrT="[Texto]" custT="1"/>
      <dgm:spPr/>
      <dgm:t>
        <a:bodyPr/>
        <a:lstStyle/>
        <a:p>
          <a:r>
            <a:rPr lang="en-GB" sz="1100" noProof="0" dirty="0" smtClean="0"/>
            <a:t>Validation</a:t>
          </a:r>
          <a:endParaRPr lang="en-GB" sz="1100" noProof="0" dirty="0"/>
        </a:p>
      </dgm:t>
    </dgm:pt>
    <dgm:pt modelId="{86C2930E-F4AE-4677-8645-DBA422BFD6E8}" type="parTrans" cxnId="{DBA47DD3-6AF4-4E46-A73A-81C190F220F1}">
      <dgm:prSet/>
      <dgm:spPr/>
      <dgm:t>
        <a:bodyPr/>
        <a:lstStyle/>
        <a:p>
          <a:endParaRPr lang="en-GB" noProof="0" dirty="0"/>
        </a:p>
      </dgm:t>
    </dgm:pt>
    <dgm:pt modelId="{60BA5A60-2092-4081-B262-5364D48CC233}" type="sibTrans" cxnId="{DBA47DD3-6AF4-4E46-A73A-81C190F220F1}">
      <dgm:prSet/>
      <dgm:spPr/>
      <dgm:t>
        <a:bodyPr/>
        <a:lstStyle/>
        <a:p>
          <a:endParaRPr lang="en-GB" noProof="0" dirty="0"/>
        </a:p>
      </dgm:t>
    </dgm:pt>
    <dgm:pt modelId="{6E8CF812-1F64-4FF1-8666-8720E0EEC269}">
      <dgm:prSet phldrT="[Texto]" custT="1"/>
      <dgm:spPr/>
      <dgm:t>
        <a:bodyPr/>
        <a:lstStyle/>
        <a:p>
          <a:r>
            <a:rPr lang="en-GB" sz="1100" noProof="0" dirty="0" smtClean="0"/>
            <a:t>Inter-comparison</a:t>
          </a:r>
          <a:endParaRPr lang="en-GB" sz="1100" noProof="0" dirty="0"/>
        </a:p>
      </dgm:t>
    </dgm:pt>
    <dgm:pt modelId="{1AFCB0A9-EDD3-4854-9064-B29CADEC38C5}" type="parTrans" cxnId="{957A1AA2-2663-4064-9794-25DB11E10123}">
      <dgm:prSet/>
      <dgm:spPr/>
      <dgm:t>
        <a:bodyPr/>
        <a:lstStyle/>
        <a:p>
          <a:endParaRPr lang="en-GB" noProof="0" dirty="0"/>
        </a:p>
      </dgm:t>
    </dgm:pt>
    <dgm:pt modelId="{8F79E02E-68B7-4B51-AEF5-B08797D86EE8}" type="sibTrans" cxnId="{957A1AA2-2663-4064-9794-25DB11E10123}">
      <dgm:prSet/>
      <dgm:spPr/>
      <dgm:t>
        <a:bodyPr/>
        <a:lstStyle/>
        <a:p>
          <a:endParaRPr lang="en-GB" noProof="0" dirty="0"/>
        </a:p>
      </dgm:t>
    </dgm:pt>
    <dgm:pt modelId="{08681453-56B5-4BE7-8A2A-049251F05459}">
      <dgm:prSet phldrT="[Texto]" custT="1"/>
      <dgm:spPr/>
      <dgm:t>
        <a:bodyPr/>
        <a:lstStyle/>
        <a:p>
          <a:r>
            <a:rPr lang="en-GB" sz="1100" noProof="0" dirty="0" smtClean="0"/>
            <a:t>Data check</a:t>
          </a:r>
          <a:endParaRPr lang="en-GB" sz="1100" noProof="0" dirty="0"/>
        </a:p>
      </dgm:t>
    </dgm:pt>
    <dgm:pt modelId="{322C5786-6B9D-40B5-B728-212025BCF31A}" type="parTrans" cxnId="{CFA7BE23-6286-4709-9A6B-961CEDDCAEF6}">
      <dgm:prSet/>
      <dgm:spPr/>
      <dgm:t>
        <a:bodyPr/>
        <a:lstStyle/>
        <a:p>
          <a:endParaRPr lang="en-GB" noProof="0" dirty="0"/>
        </a:p>
      </dgm:t>
    </dgm:pt>
    <dgm:pt modelId="{457F77D4-719A-4C15-AF5E-16E9EF6D3FDB}" type="sibTrans" cxnId="{CFA7BE23-6286-4709-9A6B-961CEDDCAEF6}">
      <dgm:prSet/>
      <dgm:spPr/>
      <dgm:t>
        <a:bodyPr/>
        <a:lstStyle/>
        <a:p>
          <a:endParaRPr lang="en-GB" noProof="0" dirty="0"/>
        </a:p>
      </dgm:t>
    </dgm:pt>
    <dgm:pt modelId="{9B5512B1-A569-4830-9C30-36AE844835A9}">
      <dgm:prSet phldrT="[Texto]" custT="1"/>
      <dgm:spPr/>
      <dgm:t>
        <a:bodyPr/>
        <a:lstStyle/>
        <a:p>
          <a:r>
            <a:rPr lang="en-GB" sz="1100" noProof="0" dirty="0" smtClean="0"/>
            <a:t>Maturity matrix</a:t>
          </a:r>
          <a:endParaRPr lang="en-GB" sz="1100" noProof="0" dirty="0"/>
        </a:p>
      </dgm:t>
    </dgm:pt>
    <dgm:pt modelId="{E98D8DA8-2181-4EF8-A51A-E284A75266BA}" type="parTrans" cxnId="{1F83EA1D-526E-4E1E-A480-B75647729C2B}">
      <dgm:prSet/>
      <dgm:spPr/>
      <dgm:t>
        <a:bodyPr/>
        <a:lstStyle/>
        <a:p>
          <a:endParaRPr lang="en-GB" noProof="0" dirty="0"/>
        </a:p>
      </dgm:t>
    </dgm:pt>
    <dgm:pt modelId="{7FC44B52-905C-49D9-8DFE-25A47F09CF1D}" type="sibTrans" cxnId="{1F83EA1D-526E-4E1E-A480-B75647729C2B}">
      <dgm:prSet/>
      <dgm:spPr/>
      <dgm:t>
        <a:bodyPr/>
        <a:lstStyle/>
        <a:p>
          <a:endParaRPr lang="en-GB" noProof="0" dirty="0"/>
        </a:p>
      </dgm:t>
    </dgm:pt>
    <dgm:pt modelId="{C62084C1-F70D-4A58-AE29-138B9D75613F}">
      <dgm:prSet phldrT="[Texto]" custT="1"/>
      <dgm:spPr/>
      <dgm:t>
        <a:bodyPr/>
        <a:lstStyle/>
        <a:p>
          <a:r>
            <a:rPr lang="en-GB" sz="1100" noProof="0" dirty="0" smtClean="0"/>
            <a:t>Summary of the independent assessment</a:t>
          </a:r>
          <a:endParaRPr lang="en-GB" sz="1100" noProof="0" dirty="0"/>
        </a:p>
      </dgm:t>
    </dgm:pt>
    <dgm:pt modelId="{179F6DF7-2334-498D-AFFB-D7ED2FA57EB3}" type="parTrans" cxnId="{90820A81-10C9-4099-9F84-CB22755E00FD}">
      <dgm:prSet/>
      <dgm:spPr/>
      <dgm:t>
        <a:bodyPr/>
        <a:lstStyle/>
        <a:p>
          <a:endParaRPr lang="en-GB" noProof="0" dirty="0"/>
        </a:p>
      </dgm:t>
    </dgm:pt>
    <dgm:pt modelId="{8BBD9A48-49F3-42BE-9FC3-7960B93C9343}" type="sibTrans" cxnId="{90820A81-10C9-4099-9F84-CB22755E00FD}">
      <dgm:prSet/>
      <dgm:spPr/>
      <dgm:t>
        <a:bodyPr/>
        <a:lstStyle/>
        <a:p>
          <a:endParaRPr lang="en-GB" noProof="0" dirty="0"/>
        </a:p>
      </dgm:t>
    </dgm:pt>
    <dgm:pt modelId="{B23CA654-CA6F-4DB9-9363-81363456294B}" type="pres">
      <dgm:prSet presAssocID="{54533D5F-D91A-4182-8D13-544084DE4C7C}" presName="theList" presStyleCnt="0">
        <dgm:presLayoutVars>
          <dgm:dir/>
          <dgm:animLvl val="lvl"/>
          <dgm:resizeHandles val="exact"/>
        </dgm:presLayoutVars>
      </dgm:prSet>
      <dgm:spPr/>
      <dgm:t>
        <a:bodyPr/>
        <a:lstStyle/>
        <a:p>
          <a:endParaRPr lang="es-ES"/>
        </a:p>
      </dgm:t>
    </dgm:pt>
    <dgm:pt modelId="{AB209B53-6325-41FF-ACD1-B71199DEDBDE}" type="pres">
      <dgm:prSet presAssocID="{113563E2-22AD-40F9-A1C5-CCD40F83F3DD}" presName="compNode" presStyleCnt="0"/>
      <dgm:spPr/>
      <dgm:t>
        <a:bodyPr/>
        <a:lstStyle/>
        <a:p>
          <a:endParaRPr lang="es-ES"/>
        </a:p>
      </dgm:t>
    </dgm:pt>
    <dgm:pt modelId="{8FC27A83-5572-4C07-BEB3-BE91F8A6D34F}" type="pres">
      <dgm:prSet presAssocID="{113563E2-22AD-40F9-A1C5-CCD40F83F3DD}" presName="aNode" presStyleLbl="bgShp" presStyleIdx="0" presStyleCnt="4" custLinFactX="-100000" custLinFactNeighborX="-112912" custLinFactNeighborY="-5852"/>
      <dgm:spPr/>
      <dgm:t>
        <a:bodyPr/>
        <a:lstStyle/>
        <a:p>
          <a:endParaRPr lang="es-ES"/>
        </a:p>
      </dgm:t>
    </dgm:pt>
    <dgm:pt modelId="{BBB7DB91-582A-4A5A-BB93-9CCFC3D99136}" type="pres">
      <dgm:prSet presAssocID="{113563E2-22AD-40F9-A1C5-CCD40F83F3DD}" presName="textNode" presStyleLbl="bgShp" presStyleIdx="0" presStyleCnt="4"/>
      <dgm:spPr/>
      <dgm:t>
        <a:bodyPr/>
        <a:lstStyle/>
        <a:p>
          <a:endParaRPr lang="es-ES"/>
        </a:p>
      </dgm:t>
    </dgm:pt>
    <dgm:pt modelId="{DE910591-F515-410F-8538-4B357528F75D}" type="pres">
      <dgm:prSet presAssocID="{113563E2-22AD-40F9-A1C5-CCD40F83F3DD}" presName="compChildNode" presStyleCnt="0"/>
      <dgm:spPr/>
      <dgm:t>
        <a:bodyPr/>
        <a:lstStyle/>
        <a:p>
          <a:endParaRPr lang="es-ES"/>
        </a:p>
      </dgm:t>
    </dgm:pt>
    <dgm:pt modelId="{02E3CC02-3CFE-49D6-A206-CE003471C35D}" type="pres">
      <dgm:prSet presAssocID="{113563E2-22AD-40F9-A1C5-CCD40F83F3DD}" presName="theInnerList" presStyleCnt="0"/>
      <dgm:spPr/>
      <dgm:t>
        <a:bodyPr/>
        <a:lstStyle/>
        <a:p>
          <a:endParaRPr lang="es-ES"/>
        </a:p>
      </dgm:t>
    </dgm:pt>
    <dgm:pt modelId="{F30FDF38-936E-48C1-96B3-444BA2498CF7}" type="pres">
      <dgm:prSet presAssocID="{79161285-3212-4377-8AD6-E7B022C08403}" presName="childNode" presStyleLbl="node1" presStyleIdx="0" presStyleCnt="16">
        <dgm:presLayoutVars>
          <dgm:bulletEnabled val="1"/>
        </dgm:presLayoutVars>
      </dgm:prSet>
      <dgm:spPr/>
      <dgm:t>
        <a:bodyPr/>
        <a:lstStyle/>
        <a:p>
          <a:endParaRPr lang="es-ES"/>
        </a:p>
      </dgm:t>
    </dgm:pt>
    <dgm:pt modelId="{887A259A-94DA-4E0B-B017-5C2B7F5BDFBC}" type="pres">
      <dgm:prSet presAssocID="{79161285-3212-4377-8AD6-E7B022C08403}" presName="aSpace2" presStyleCnt="0"/>
      <dgm:spPr/>
      <dgm:t>
        <a:bodyPr/>
        <a:lstStyle/>
        <a:p>
          <a:endParaRPr lang="es-ES"/>
        </a:p>
      </dgm:t>
    </dgm:pt>
    <dgm:pt modelId="{5D2433D2-D3DC-4AF7-976E-2FA88804B6D8}" type="pres">
      <dgm:prSet presAssocID="{2B74F2D2-D10D-459B-B3F3-87F5464340B6}" presName="childNode" presStyleLbl="node1" presStyleIdx="1" presStyleCnt="16">
        <dgm:presLayoutVars>
          <dgm:bulletEnabled val="1"/>
        </dgm:presLayoutVars>
      </dgm:prSet>
      <dgm:spPr/>
      <dgm:t>
        <a:bodyPr/>
        <a:lstStyle/>
        <a:p>
          <a:endParaRPr lang="es-ES"/>
        </a:p>
      </dgm:t>
    </dgm:pt>
    <dgm:pt modelId="{3F30D466-F8F1-4394-B64A-30EC5088A54C}" type="pres">
      <dgm:prSet presAssocID="{2B74F2D2-D10D-459B-B3F3-87F5464340B6}" presName="aSpace2" presStyleCnt="0"/>
      <dgm:spPr/>
      <dgm:t>
        <a:bodyPr/>
        <a:lstStyle/>
        <a:p>
          <a:endParaRPr lang="es-ES"/>
        </a:p>
      </dgm:t>
    </dgm:pt>
    <dgm:pt modelId="{60275D5F-5970-4BBE-990A-111834013C75}" type="pres">
      <dgm:prSet presAssocID="{BE357D4A-1F1D-45F8-9A55-19E505EE7135}" presName="childNode" presStyleLbl="node1" presStyleIdx="2" presStyleCnt="16">
        <dgm:presLayoutVars>
          <dgm:bulletEnabled val="1"/>
        </dgm:presLayoutVars>
      </dgm:prSet>
      <dgm:spPr/>
      <dgm:t>
        <a:bodyPr/>
        <a:lstStyle/>
        <a:p>
          <a:endParaRPr lang="es-ES"/>
        </a:p>
      </dgm:t>
    </dgm:pt>
    <dgm:pt modelId="{84B2A9D9-E3A9-4264-A9FD-57D30FFEAEE2}" type="pres">
      <dgm:prSet presAssocID="{BE357D4A-1F1D-45F8-9A55-19E505EE7135}" presName="aSpace2" presStyleCnt="0"/>
      <dgm:spPr/>
      <dgm:t>
        <a:bodyPr/>
        <a:lstStyle/>
        <a:p>
          <a:endParaRPr lang="es-ES"/>
        </a:p>
      </dgm:t>
    </dgm:pt>
    <dgm:pt modelId="{61B2BECD-1AD9-4812-8E51-4F686C16141F}" type="pres">
      <dgm:prSet presAssocID="{C5958066-055D-452B-AE8D-6B69FFC80F1E}" presName="childNode" presStyleLbl="node1" presStyleIdx="3" presStyleCnt="16">
        <dgm:presLayoutVars>
          <dgm:bulletEnabled val="1"/>
        </dgm:presLayoutVars>
      </dgm:prSet>
      <dgm:spPr/>
      <dgm:t>
        <a:bodyPr/>
        <a:lstStyle/>
        <a:p>
          <a:endParaRPr lang="es-ES"/>
        </a:p>
      </dgm:t>
    </dgm:pt>
    <dgm:pt modelId="{D825B166-B929-4FE3-9B9F-11E0243DB093}" type="pres">
      <dgm:prSet presAssocID="{C5958066-055D-452B-AE8D-6B69FFC80F1E}" presName="aSpace2" presStyleCnt="0"/>
      <dgm:spPr/>
      <dgm:t>
        <a:bodyPr/>
        <a:lstStyle/>
        <a:p>
          <a:endParaRPr lang="es-ES"/>
        </a:p>
      </dgm:t>
    </dgm:pt>
    <dgm:pt modelId="{892E53ED-546B-41B9-8302-80523B2E8811}" type="pres">
      <dgm:prSet presAssocID="{32E994F1-5948-4310-92BE-3FABD6C85FE5}" presName="childNode" presStyleLbl="node1" presStyleIdx="4" presStyleCnt="16">
        <dgm:presLayoutVars>
          <dgm:bulletEnabled val="1"/>
        </dgm:presLayoutVars>
      </dgm:prSet>
      <dgm:spPr/>
      <dgm:t>
        <a:bodyPr/>
        <a:lstStyle/>
        <a:p>
          <a:endParaRPr lang="es-ES"/>
        </a:p>
      </dgm:t>
    </dgm:pt>
    <dgm:pt modelId="{72037464-30AA-4252-8830-379177B65C6A}" type="pres">
      <dgm:prSet presAssocID="{113563E2-22AD-40F9-A1C5-CCD40F83F3DD}" presName="aSpace" presStyleCnt="0"/>
      <dgm:spPr/>
      <dgm:t>
        <a:bodyPr/>
        <a:lstStyle/>
        <a:p>
          <a:endParaRPr lang="es-ES"/>
        </a:p>
      </dgm:t>
    </dgm:pt>
    <dgm:pt modelId="{EFACDEAB-11AF-425D-A53C-7A60D7DB707A}" type="pres">
      <dgm:prSet presAssocID="{B38954C7-DD2D-408D-9533-233E7F159795}" presName="compNode" presStyleCnt="0"/>
      <dgm:spPr/>
      <dgm:t>
        <a:bodyPr/>
        <a:lstStyle/>
        <a:p>
          <a:endParaRPr lang="es-ES"/>
        </a:p>
      </dgm:t>
    </dgm:pt>
    <dgm:pt modelId="{D0A94ABE-CF7E-4E88-B882-CD3E4A94F4C8}" type="pres">
      <dgm:prSet presAssocID="{B38954C7-DD2D-408D-9533-233E7F159795}" presName="aNode" presStyleLbl="bgShp" presStyleIdx="1" presStyleCnt="4"/>
      <dgm:spPr/>
      <dgm:t>
        <a:bodyPr/>
        <a:lstStyle/>
        <a:p>
          <a:endParaRPr lang="es-ES"/>
        </a:p>
      </dgm:t>
    </dgm:pt>
    <dgm:pt modelId="{E26A30FA-1E5A-4727-9539-831EBAAB221D}" type="pres">
      <dgm:prSet presAssocID="{B38954C7-DD2D-408D-9533-233E7F159795}" presName="textNode" presStyleLbl="bgShp" presStyleIdx="1" presStyleCnt="4"/>
      <dgm:spPr/>
      <dgm:t>
        <a:bodyPr/>
        <a:lstStyle/>
        <a:p>
          <a:endParaRPr lang="es-ES"/>
        </a:p>
      </dgm:t>
    </dgm:pt>
    <dgm:pt modelId="{5FFF4A69-4B3E-4C3D-9031-08B32B6C2D7A}" type="pres">
      <dgm:prSet presAssocID="{B38954C7-DD2D-408D-9533-233E7F159795}" presName="compChildNode" presStyleCnt="0"/>
      <dgm:spPr/>
      <dgm:t>
        <a:bodyPr/>
        <a:lstStyle/>
        <a:p>
          <a:endParaRPr lang="es-ES"/>
        </a:p>
      </dgm:t>
    </dgm:pt>
    <dgm:pt modelId="{74D54AF3-E9A0-4700-A5BF-627112C2D975}" type="pres">
      <dgm:prSet presAssocID="{B38954C7-DD2D-408D-9533-233E7F159795}" presName="theInnerList" presStyleCnt="0"/>
      <dgm:spPr/>
      <dgm:t>
        <a:bodyPr/>
        <a:lstStyle/>
        <a:p>
          <a:endParaRPr lang="es-ES"/>
        </a:p>
      </dgm:t>
    </dgm:pt>
    <dgm:pt modelId="{AD899359-5B1C-4A81-B3AE-E81688180C28}" type="pres">
      <dgm:prSet presAssocID="{A8C98E35-4705-4D53-8DA0-DE05B0E9FCB6}" presName="childNode" presStyleLbl="node1" presStyleIdx="5" presStyleCnt="16">
        <dgm:presLayoutVars>
          <dgm:bulletEnabled val="1"/>
        </dgm:presLayoutVars>
      </dgm:prSet>
      <dgm:spPr/>
      <dgm:t>
        <a:bodyPr/>
        <a:lstStyle/>
        <a:p>
          <a:endParaRPr lang="es-ES"/>
        </a:p>
      </dgm:t>
    </dgm:pt>
    <dgm:pt modelId="{25F5A258-0FD9-42AF-951B-229A8395890E}" type="pres">
      <dgm:prSet presAssocID="{A8C98E35-4705-4D53-8DA0-DE05B0E9FCB6}" presName="aSpace2" presStyleCnt="0"/>
      <dgm:spPr/>
      <dgm:t>
        <a:bodyPr/>
        <a:lstStyle/>
        <a:p>
          <a:endParaRPr lang="es-ES"/>
        </a:p>
      </dgm:t>
    </dgm:pt>
    <dgm:pt modelId="{2DDC7227-8ED5-4B19-B6FC-8E15DC5DD805}" type="pres">
      <dgm:prSet presAssocID="{8607FCE6-EA19-4AD5-BB07-54B2151EAB1D}" presName="childNode" presStyleLbl="node1" presStyleIdx="6" presStyleCnt="16">
        <dgm:presLayoutVars>
          <dgm:bulletEnabled val="1"/>
        </dgm:presLayoutVars>
      </dgm:prSet>
      <dgm:spPr/>
      <dgm:t>
        <a:bodyPr/>
        <a:lstStyle/>
        <a:p>
          <a:endParaRPr lang="es-ES"/>
        </a:p>
      </dgm:t>
    </dgm:pt>
    <dgm:pt modelId="{A70E2C53-F9A9-4881-8317-043CDF937AC8}" type="pres">
      <dgm:prSet presAssocID="{8607FCE6-EA19-4AD5-BB07-54B2151EAB1D}" presName="aSpace2" presStyleCnt="0"/>
      <dgm:spPr/>
      <dgm:t>
        <a:bodyPr/>
        <a:lstStyle/>
        <a:p>
          <a:endParaRPr lang="es-ES"/>
        </a:p>
      </dgm:t>
    </dgm:pt>
    <dgm:pt modelId="{D4A4F617-7C15-4462-8CE3-22652219C155}" type="pres">
      <dgm:prSet presAssocID="{60B24448-16BD-4716-B603-045B940A827C}" presName="childNode" presStyleLbl="node1" presStyleIdx="7" presStyleCnt="16">
        <dgm:presLayoutVars>
          <dgm:bulletEnabled val="1"/>
        </dgm:presLayoutVars>
      </dgm:prSet>
      <dgm:spPr/>
      <dgm:t>
        <a:bodyPr/>
        <a:lstStyle/>
        <a:p>
          <a:endParaRPr lang="es-ES"/>
        </a:p>
      </dgm:t>
    </dgm:pt>
    <dgm:pt modelId="{433A64DD-ED00-4147-9EE7-87C8FD9B7439}" type="pres">
      <dgm:prSet presAssocID="{60B24448-16BD-4716-B603-045B940A827C}" presName="aSpace2" presStyleCnt="0"/>
      <dgm:spPr/>
      <dgm:t>
        <a:bodyPr/>
        <a:lstStyle/>
        <a:p>
          <a:endParaRPr lang="es-ES"/>
        </a:p>
      </dgm:t>
    </dgm:pt>
    <dgm:pt modelId="{78372180-7A55-44C9-BE57-2E0F06913379}" type="pres">
      <dgm:prSet presAssocID="{DC91E63E-0FF7-460F-B05F-39E882B9715F}" presName="childNode" presStyleLbl="node1" presStyleIdx="8" presStyleCnt="16">
        <dgm:presLayoutVars>
          <dgm:bulletEnabled val="1"/>
        </dgm:presLayoutVars>
      </dgm:prSet>
      <dgm:spPr/>
      <dgm:t>
        <a:bodyPr/>
        <a:lstStyle/>
        <a:p>
          <a:endParaRPr lang="es-ES"/>
        </a:p>
      </dgm:t>
    </dgm:pt>
    <dgm:pt modelId="{17F9E5F4-DEC7-404F-B9BC-E1B5F2DB0F29}" type="pres">
      <dgm:prSet presAssocID="{DC91E63E-0FF7-460F-B05F-39E882B9715F}" presName="aSpace2" presStyleCnt="0"/>
      <dgm:spPr/>
      <dgm:t>
        <a:bodyPr/>
        <a:lstStyle/>
        <a:p>
          <a:endParaRPr lang="es-ES"/>
        </a:p>
      </dgm:t>
    </dgm:pt>
    <dgm:pt modelId="{A306EA98-D2FF-4FEE-AE93-CCBF4DF43036}" type="pres">
      <dgm:prSet presAssocID="{6E8CF812-1F64-4FF1-8666-8720E0EEC269}" presName="childNode" presStyleLbl="node1" presStyleIdx="9" presStyleCnt="16">
        <dgm:presLayoutVars>
          <dgm:bulletEnabled val="1"/>
        </dgm:presLayoutVars>
      </dgm:prSet>
      <dgm:spPr/>
      <dgm:t>
        <a:bodyPr/>
        <a:lstStyle/>
        <a:p>
          <a:endParaRPr lang="es-ES"/>
        </a:p>
      </dgm:t>
    </dgm:pt>
    <dgm:pt modelId="{DCC47749-8FAF-4AD7-9C77-B36EAE54BEF9}" type="pres">
      <dgm:prSet presAssocID="{B38954C7-DD2D-408D-9533-233E7F159795}" presName="aSpace" presStyleCnt="0"/>
      <dgm:spPr/>
      <dgm:t>
        <a:bodyPr/>
        <a:lstStyle/>
        <a:p>
          <a:endParaRPr lang="es-ES"/>
        </a:p>
      </dgm:t>
    </dgm:pt>
    <dgm:pt modelId="{279153D5-5211-4C2D-81C5-B0AAC693A87D}" type="pres">
      <dgm:prSet presAssocID="{D340F82B-BA22-4D05-B324-4DC87BA6805F}" presName="compNode" presStyleCnt="0"/>
      <dgm:spPr/>
      <dgm:t>
        <a:bodyPr/>
        <a:lstStyle/>
        <a:p>
          <a:endParaRPr lang="es-ES"/>
        </a:p>
      </dgm:t>
    </dgm:pt>
    <dgm:pt modelId="{289D334A-EF97-47A3-BAD7-101E92E375FE}" type="pres">
      <dgm:prSet presAssocID="{D340F82B-BA22-4D05-B324-4DC87BA6805F}" presName="aNode" presStyleLbl="bgShp" presStyleIdx="2" presStyleCnt="4"/>
      <dgm:spPr/>
      <dgm:t>
        <a:bodyPr/>
        <a:lstStyle/>
        <a:p>
          <a:endParaRPr lang="es-ES"/>
        </a:p>
      </dgm:t>
    </dgm:pt>
    <dgm:pt modelId="{FDA42219-7A03-4942-ABA7-C65AC5980FDF}" type="pres">
      <dgm:prSet presAssocID="{D340F82B-BA22-4D05-B324-4DC87BA6805F}" presName="textNode" presStyleLbl="bgShp" presStyleIdx="2" presStyleCnt="4"/>
      <dgm:spPr/>
      <dgm:t>
        <a:bodyPr/>
        <a:lstStyle/>
        <a:p>
          <a:endParaRPr lang="es-ES"/>
        </a:p>
      </dgm:t>
    </dgm:pt>
    <dgm:pt modelId="{6EEE4BBB-D8D3-48F0-B9F2-6C9470F2DFEE}" type="pres">
      <dgm:prSet presAssocID="{D340F82B-BA22-4D05-B324-4DC87BA6805F}" presName="compChildNode" presStyleCnt="0"/>
      <dgm:spPr/>
      <dgm:t>
        <a:bodyPr/>
        <a:lstStyle/>
        <a:p>
          <a:endParaRPr lang="es-ES"/>
        </a:p>
      </dgm:t>
    </dgm:pt>
    <dgm:pt modelId="{549724A9-7DD5-4FA6-89BF-B6ADE4367239}" type="pres">
      <dgm:prSet presAssocID="{D340F82B-BA22-4D05-B324-4DC87BA6805F}" presName="theInnerList" presStyleCnt="0"/>
      <dgm:spPr/>
      <dgm:t>
        <a:bodyPr/>
        <a:lstStyle/>
        <a:p>
          <a:endParaRPr lang="es-ES"/>
        </a:p>
      </dgm:t>
    </dgm:pt>
    <dgm:pt modelId="{31A14285-C9C5-49FA-85B7-A79648FC1A8C}" type="pres">
      <dgm:prSet presAssocID="{54BD0081-C04B-4A23-A7FC-F8FF520CF08A}" presName="childNode" presStyleLbl="node1" presStyleIdx="10" presStyleCnt="16">
        <dgm:presLayoutVars>
          <dgm:bulletEnabled val="1"/>
        </dgm:presLayoutVars>
      </dgm:prSet>
      <dgm:spPr/>
      <dgm:t>
        <a:bodyPr/>
        <a:lstStyle/>
        <a:p>
          <a:endParaRPr lang="es-ES"/>
        </a:p>
      </dgm:t>
    </dgm:pt>
    <dgm:pt modelId="{8ABC616F-B7CE-4D2F-A1D4-5F0220E10BE2}" type="pres">
      <dgm:prSet presAssocID="{54BD0081-C04B-4A23-A7FC-F8FF520CF08A}" presName="aSpace2" presStyleCnt="0"/>
      <dgm:spPr/>
      <dgm:t>
        <a:bodyPr/>
        <a:lstStyle/>
        <a:p>
          <a:endParaRPr lang="es-ES"/>
        </a:p>
      </dgm:t>
    </dgm:pt>
    <dgm:pt modelId="{7859F325-37C7-40AF-BFDA-73DAF59CDC4B}" type="pres">
      <dgm:prSet presAssocID="{98CA3A43-2DD8-49C4-A68D-6E746A1CB6F9}" presName="childNode" presStyleLbl="node1" presStyleIdx="11" presStyleCnt="16">
        <dgm:presLayoutVars>
          <dgm:bulletEnabled val="1"/>
        </dgm:presLayoutVars>
      </dgm:prSet>
      <dgm:spPr/>
      <dgm:t>
        <a:bodyPr/>
        <a:lstStyle/>
        <a:p>
          <a:endParaRPr lang="es-ES"/>
        </a:p>
      </dgm:t>
    </dgm:pt>
    <dgm:pt modelId="{4957DE19-62CE-41DE-8D72-3A924D6ED011}" type="pres">
      <dgm:prSet presAssocID="{D340F82B-BA22-4D05-B324-4DC87BA6805F}" presName="aSpace" presStyleCnt="0"/>
      <dgm:spPr/>
      <dgm:t>
        <a:bodyPr/>
        <a:lstStyle/>
        <a:p>
          <a:endParaRPr lang="es-ES"/>
        </a:p>
      </dgm:t>
    </dgm:pt>
    <dgm:pt modelId="{A897A6B0-12F1-4DA7-80D2-76C422DCC2EA}" type="pres">
      <dgm:prSet presAssocID="{948FAC7F-7061-4C7D-97FA-B0138DD6EF27}" presName="compNode" presStyleCnt="0"/>
      <dgm:spPr/>
      <dgm:t>
        <a:bodyPr/>
        <a:lstStyle/>
        <a:p>
          <a:endParaRPr lang="es-ES"/>
        </a:p>
      </dgm:t>
    </dgm:pt>
    <dgm:pt modelId="{B674A790-E5ED-4375-A620-0DD984A47260}" type="pres">
      <dgm:prSet presAssocID="{948FAC7F-7061-4C7D-97FA-B0138DD6EF27}" presName="aNode" presStyleLbl="bgShp" presStyleIdx="3" presStyleCnt="4"/>
      <dgm:spPr/>
      <dgm:t>
        <a:bodyPr/>
        <a:lstStyle/>
        <a:p>
          <a:endParaRPr lang="es-ES"/>
        </a:p>
      </dgm:t>
    </dgm:pt>
    <dgm:pt modelId="{4177230B-D2BA-458E-B51A-72595549974F}" type="pres">
      <dgm:prSet presAssocID="{948FAC7F-7061-4C7D-97FA-B0138DD6EF27}" presName="textNode" presStyleLbl="bgShp" presStyleIdx="3" presStyleCnt="4"/>
      <dgm:spPr/>
      <dgm:t>
        <a:bodyPr/>
        <a:lstStyle/>
        <a:p>
          <a:endParaRPr lang="es-ES"/>
        </a:p>
      </dgm:t>
    </dgm:pt>
    <dgm:pt modelId="{540DCBE8-89AA-4B90-AE8E-8E5C6298F7D8}" type="pres">
      <dgm:prSet presAssocID="{948FAC7F-7061-4C7D-97FA-B0138DD6EF27}" presName="compChildNode" presStyleCnt="0"/>
      <dgm:spPr/>
      <dgm:t>
        <a:bodyPr/>
        <a:lstStyle/>
        <a:p>
          <a:endParaRPr lang="es-ES"/>
        </a:p>
      </dgm:t>
    </dgm:pt>
    <dgm:pt modelId="{06CC47D5-6C6C-40A0-8EC1-45BB25502F07}" type="pres">
      <dgm:prSet presAssocID="{948FAC7F-7061-4C7D-97FA-B0138DD6EF27}" presName="theInnerList" presStyleCnt="0"/>
      <dgm:spPr/>
      <dgm:t>
        <a:bodyPr/>
        <a:lstStyle/>
        <a:p>
          <a:endParaRPr lang="es-ES"/>
        </a:p>
      </dgm:t>
    </dgm:pt>
    <dgm:pt modelId="{C8706152-73D8-4574-A1E6-FCD743857184}" type="pres">
      <dgm:prSet presAssocID="{08681453-56B5-4BE7-8A2A-049251F05459}" presName="childNode" presStyleLbl="node1" presStyleIdx="12" presStyleCnt="16">
        <dgm:presLayoutVars>
          <dgm:bulletEnabled val="1"/>
        </dgm:presLayoutVars>
      </dgm:prSet>
      <dgm:spPr/>
      <dgm:t>
        <a:bodyPr/>
        <a:lstStyle/>
        <a:p>
          <a:endParaRPr lang="es-ES"/>
        </a:p>
      </dgm:t>
    </dgm:pt>
    <dgm:pt modelId="{C5FC4C53-021F-45DC-82C4-3E65FEC01A27}" type="pres">
      <dgm:prSet presAssocID="{08681453-56B5-4BE7-8A2A-049251F05459}" presName="aSpace2" presStyleCnt="0"/>
      <dgm:spPr/>
      <dgm:t>
        <a:bodyPr/>
        <a:lstStyle/>
        <a:p>
          <a:endParaRPr lang="es-ES"/>
        </a:p>
      </dgm:t>
    </dgm:pt>
    <dgm:pt modelId="{A73BC03C-A076-46AF-B1D3-39933C91F51D}" type="pres">
      <dgm:prSet presAssocID="{660B9CBC-F959-4857-882D-AE4BBA242F10}" presName="childNode" presStyleLbl="node1" presStyleIdx="13" presStyleCnt="16">
        <dgm:presLayoutVars>
          <dgm:bulletEnabled val="1"/>
        </dgm:presLayoutVars>
      </dgm:prSet>
      <dgm:spPr/>
      <dgm:t>
        <a:bodyPr/>
        <a:lstStyle/>
        <a:p>
          <a:endParaRPr lang="es-ES"/>
        </a:p>
      </dgm:t>
    </dgm:pt>
    <dgm:pt modelId="{D84906FE-B89F-486A-8C3D-72CC0929497A}" type="pres">
      <dgm:prSet presAssocID="{660B9CBC-F959-4857-882D-AE4BBA242F10}" presName="aSpace2" presStyleCnt="0"/>
      <dgm:spPr/>
      <dgm:t>
        <a:bodyPr/>
        <a:lstStyle/>
        <a:p>
          <a:endParaRPr lang="es-ES"/>
        </a:p>
      </dgm:t>
    </dgm:pt>
    <dgm:pt modelId="{B8D0AAF4-9A7F-4C87-97C7-352C66A3B7B7}" type="pres">
      <dgm:prSet presAssocID="{9B5512B1-A569-4830-9C30-36AE844835A9}" presName="childNode" presStyleLbl="node1" presStyleIdx="14" presStyleCnt="16">
        <dgm:presLayoutVars>
          <dgm:bulletEnabled val="1"/>
        </dgm:presLayoutVars>
      </dgm:prSet>
      <dgm:spPr/>
      <dgm:t>
        <a:bodyPr/>
        <a:lstStyle/>
        <a:p>
          <a:endParaRPr lang="es-ES"/>
        </a:p>
      </dgm:t>
    </dgm:pt>
    <dgm:pt modelId="{037AB34D-23CA-45B9-BF79-3CB60C0B5D91}" type="pres">
      <dgm:prSet presAssocID="{9B5512B1-A569-4830-9C30-36AE844835A9}" presName="aSpace2" presStyleCnt="0"/>
      <dgm:spPr/>
      <dgm:t>
        <a:bodyPr/>
        <a:lstStyle/>
        <a:p>
          <a:endParaRPr lang="es-ES"/>
        </a:p>
      </dgm:t>
    </dgm:pt>
    <dgm:pt modelId="{8A841EE9-B09A-4886-9007-75D2CCC3F767}" type="pres">
      <dgm:prSet presAssocID="{C62084C1-F70D-4A58-AE29-138B9D75613F}" presName="childNode" presStyleLbl="node1" presStyleIdx="15" presStyleCnt="16">
        <dgm:presLayoutVars>
          <dgm:bulletEnabled val="1"/>
        </dgm:presLayoutVars>
      </dgm:prSet>
      <dgm:spPr/>
      <dgm:t>
        <a:bodyPr/>
        <a:lstStyle/>
        <a:p>
          <a:endParaRPr lang="es-ES"/>
        </a:p>
      </dgm:t>
    </dgm:pt>
  </dgm:ptLst>
  <dgm:cxnLst>
    <dgm:cxn modelId="{8B5E8DC3-B796-49C8-8D70-BDA91C1CB1FB}" srcId="{113563E2-22AD-40F9-A1C5-CCD40F83F3DD}" destId="{32E994F1-5948-4310-92BE-3FABD6C85FE5}" srcOrd="4" destOrd="0" parTransId="{D8443F00-ED37-4DEC-B6D3-D75FA1678760}" sibTransId="{A42FB764-C912-4371-87A8-D9CA9270F58D}"/>
    <dgm:cxn modelId="{3D786212-2DB7-463D-8C88-C6540C28E190}" type="presOf" srcId="{9B5512B1-A569-4830-9C30-36AE844835A9}" destId="{B8D0AAF4-9A7F-4C87-97C7-352C66A3B7B7}" srcOrd="0" destOrd="0" presId="urn:microsoft.com/office/officeart/2005/8/layout/lProcess2"/>
    <dgm:cxn modelId="{FFFE3A6B-1B40-4729-99DA-32D08DD50486}" srcId="{113563E2-22AD-40F9-A1C5-CCD40F83F3DD}" destId="{79161285-3212-4377-8AD6-E7B022C08403}" srcOrd="0" destOrd="0" parTransId="{4741FA75-DD48-4D42-8830-C313D7000DDA}" sibTransId="{330E1233-876F-4484-97B8-72EE3759BDCA}"/>
    <dgm:cxn modelId="{B71C457C-B0F4-46ED-AC84-1AFF4A011376}" srcId="{B38954C7-DD2D-408D-9533-233E7F159795}" destId="{A8C98E35-4705-4D53-8DA0-DE05B0E9FCB6}" srcOrd="0" destOrd="0" parTransId="{E5C6BBED-7947-4B64-BD1C-87D502C131D4}" sibTransId="{DDA38EB3-F43E-445E-A10A-0A2E0656F277}"/>
    <dgm:cxn modelId="{B8A5443E-0801-42E1-9466-E814F3DCAD2F}" type="presOf" srcId="{60B24448-16BD-4716-B603-045B940A827C}" destId="{D4A4F617-7C15-4462-8CE3-22652219C155}" srcOrd="0" destOrd="0" presId="urn:microsoft.com/office/officeart/2005/8/layout/lProcess2"/>
    <dgm:cxn modelId="{FD389CAF-6D22-4C8A-8F23-744E3F77AC57}" type="presOf" srcId="{948FAC7F-7061-4C7D-97FA-B0138DD6EF27}" destId="{4177230B-D2BA-458E-B51A-72595549974F}" srcOrd="1" destOrd="0" presId="urn:microsoft.com/office/officeart/2005/8/layout/lProcess2"/>
    <dgm:cxn modelId="{E179327E-D771-4B76-85DC-B861677EEB78}" type="presOf" srcId="{948FAC7F-7061-4C7D-97FA-B0138DD6EF27}" destId="{B674A790-E5ED-4375-A620-0DD984A47260}" srcOrd="0" destOrd="0" presId="urn:microsoft.com/office/officeart/2005/8/layout/lProcess2"/>
    <dgm:cxn modelId="{338DF1DC-99BB-43E7-BD87-0A19AA75B191}" type="presOf" srcId="{8607FCE6-EA19-4AD5-BB07-54B2151EAB1D}" destId="{2DDC7227-8ED5-4B19-B6FC-8E15DC5DD805}" srcOrd="0" destOrd="0" presId="urn:microsoft.com/office/officeart/2005/8/layout/lProcess2"/>
    <dgm:cxn modelId="{C509901D-5514-47FD-9D1B-B0721D9A6C03}" type="presOf" srcId="{6E8CF812-1F64-4FF1-8666-8720E0EEC269}" destId="{A306EA98-D2FF-4FEE-AE93-CCBF4DF43036}" srcOrd="0" destOrd="0" presId="urn:microsoft.com/office/officeart/2005/8/layout/lProcess2"/>
    <dgm:cxn modelId="{CFA7BE23-6286-4709-9A6B-961CEDDCAEF6}" srcId="{948FAC7F-7061-4C7D-97FA-B0138DD6EF27}" destId="{08681453-56B5-4BE7-8A2A-049251F05459}" srcOrd="0" destOrd="0" parTransId="{322C5786-6B9D-40B5-B728-212025BCF31A}" sibTransId="{457F77D4-719A-4C15-AF5E-16E9EF6D3FDB}"/>
    <dgm:cxn modelId="{A2D155B0-1253-491B-BF84-35F25DAB935F}" srcId="{113563E2-22AD-40F9-A1C5-CCD40F83F3DD}" destId="{BE357D4A-1F1D-45F8-9A55-19E505EE7135}" srcOrd="2" destOrd="0" parTransId="{667A639D-66B6-4971-91F3-9788BA2716B7}" sibTransId="{AE352A51-2DD9-44BC-882B-AD5113DF1E9B}"/>
    <dgm:cxn modelId="{9B39D9AF-89B1-4283-9920-3B3C1396460F}" type="presOf" srcId="{DC91E63E-0FF7-460F-B05F-39E882B9715F}" destId="{78372180-7A55-44C9-BE57-2E0F06913379}" srcOrd="0" destOrd="0" presId="urn:microsoft.com/office/officeart/2005/8/layout/lProcess2"/>
    <dgm:cxn modelId="{6121C13E-4E3D-410D-A9CD-FBE5A82A7585}" type="presOf" srcId="{54BD0081-C04B-4A23-A7FC-F8FF520CF08A}" destId="{31A14285-C9C5-49FA-85B7-A79648FC1A8C}" srcOrd="0" destOrd="0" presId="urn:microsoft.com/office/officeart/2005/8/layout/lProcess2"/>
    <dgm:cxn modelId="{957A1AA2-2663-4064-9794-25DB11E10123}" srcId="{B38954C7-DD2D-408D-9533-233E7F159795}" destId="{6E8CF812-1F64-4FF1-8666-8720E0EEC269}" srcOrd="4" destOrd="0" parTransId="{1AFCB0A9-EDD3-4854-9064-B29CADEC38C5}" sibTransId="{8F79E02E-68B7-4B51-AEF5-B08797D86EE8}"/>
    <dgm:cxn modelId="{4C9C57E1-1507-420D-B144-EEB22A24C1B5}" type="presOf" srcId="{32E994F1-5948-4310-92BE-3FABD6C85FE5}" destId="{892E53ED-546B-41B9-8302-80523B2E8811}" srcOrd="0" destOrd="0" presId="urn:microsoft.com/office/officeart/2005/8/layout/lProcess2"/>
    <dgm:cxn modelId="{A0C34763-BB34-4814-8749-C3CC4983A376}" type="presOf" srcId="{C5958066-055D-452B-AE8D-6B69FFC80F1E}" destId="{61B2BECD-1AD9-4812-8E51-4F686C16141F}" srcOrd="0" destOrd="0" presId="urn:microsoft.com/office/officeart/2005/8/layout/lProcess2"/>
    <dgm:cxn modelId="{7E8FD673-63A7-4234-A72F-0B711884FA7A}" srcId="{B38954C7-DD2D-408D-9533-233E7F159795}" destId="{8607FCE6-EA19-4AD5-BB07-54B2151EAB1D}" srcOrd="1" destOrd="0" parTransId="{9772F619-21B0-4B19-85E9-08DD053B7312}" sibTransId="{1F0E573E-F189-49B5-88C2-8A9E269169E9}"/>
    <dgm:cxn modelId="{4775A96C-BC78-47CA-B281-A1C7901364B7}" type="presOf" srcId="{A8C98E35-4705-4D53-8DA0-DE05B0E9FCB6}" destId="{AD899359-5B1C-4A81-B3AE-E81688180C28}" srcOrd="0" destOrd="0" presId="urn:microsoft.com/office/officeart/2005/8/layout/lProcess2"/>
    <dgm:cxn modelId="{509B6E08-07E1-4DA5-8F42-88ED1D88852E}" type="presOf" srcId="{113563E2-22AD-40F9-A1C5-CCD40F83F3DD}" destId="{BBB7DB91-582A-4A5A-BB93-9CCFC3D99136}" srcOrd="1" destOrd="0" presId="urn:microsoft.com/office/officeart/2005/8/layout/lProcess2"/>
    <dgm:cxn modelId="{778AE96D-72EA-4C0D-8E93-1189B27DE300}" srcId="{113563E2-22AD-40F9-A1C5-CCD40F83F3DD}" destId="{2B74F2D2-D10D-459B-B3F3-87F5464340B6}" srcOrd="1" destOrd="0" parTransId="{58DE141D-40B8-482B-AA6F-E49C47A2FFEF}" sibTransId="{AFAFF060-CFC7-487E-B17D-A3E93B516ED1}"/>
    <dgm:cxn modelId="{6F98C4DB-FEE2-4F1A-8B18-B458C5D50943}" type="presOf" srcId="{2B74F2D2-D10D-459B-B3F3-87F5464340B6}" destId="{5D2433D2-D3DC-4AF7-976E-2FA88804B6D8}" srcOrd="0" destOrd="0" presId="urn:microsoft.com/office/officeart/2005/8/layout/lProcess2"/>
    <dgm:cxn modelId="{90820A81-10C9-4099-9F84-CB22755E00FD}" srcId="{948FAC7F-7061-4C7D-97FA-B0138DD6EF27}" destId="{C62084C1-F70D-4A58-AE29-138B9D75613F}" srcOrd="3" destOrd="0" parTransId="{179F6DF7-2334-498D-AFFB-D7ED2FA57EB3}" sibTransId="{8BBD9A48-49F3-42BE-9FC3-7960B93C9343}"/>
    <dgm:cxn modelId="{4CCCEC35-E091-4FE0-8CC7-2761C4BB83FF}" srcId="{54533D5F-D91A-4182-8D13-544084DE4C7C}" destId="{D340F82B-BA22-4D05-B324-4DC87BA6805F}" srcOrd="2" destOrd="0" parTransId="{376EC870-7E15-4C80-9698-3D719B7D091B}" sibTransId="{FFACB7B9-2C8A-43C3-A552-AD4FDF3341E7}"/>
    <dgm:cxn modelId="{1F83EA1D-526E-4E1E-A480-B75647729C2B}" srcId="{948FAC7F-7061-4C7D-97FA-B0138DD6EF27}" destId="{9B5512B1-A569-4830-9C30-36AE844835A9}" srcOrd="2" destOrd="0" parTransId="{E98D8DA8-2181-4EF8-A51A-E284A75266BA}" sibTransId="{7FC44B52-905C-49D9-8DFE-25A47F09CF1D}"/>
    <dgm:cxn modelId="{FE8D7258-AF38-4632-B2F5-EAC04F1BD1CA}" srcId="{D340F82B-BA22-4D05-B324-4DC87BA6805F}" destId="{54BD0081-C04B-4A23-A7FC-F8FF520CF08A}" srcOrd="0" destOrd="0" parTransId="{BFEC3EAF-A9DA-4B0B-8692-9269F3CEBA0A}" sibTransId="{C18CE56E-DA40-4FB9-9322-323FE695156F}"/>
    <dgm:cxn modelId="{6C7E2312-B5E1-4CF1-B75B-C8FEA52F5EDE}" type="presOf" srcId="{D340F82B-BA22-4D05-B324-4DC87BA6805F}" destId="{FDA42219-7A03-4942-ABA7-C65AC5980FDF}" srcOrd="1" destOrd="0" presId="urn:microsoft.com/office/officeart/2005/8/layout/lProcess2"/>
    <dgm:cxn modelId="{0C0D8FEB-4146-47D0-8FA3-D276BE615CBE}" type="presOf" srcId="{113563E2-22AD-40F9-A1C5-CCD40F83F3DD}" destId="{8FC27A83-5572-4C07-BEB3-BE91F8A6D34F}" srcOrd="0" destOrd="0" presId="urn:microsoft.com/office/officeart/2005/8/layout/lProcess2"/>
    <dgm:cxn modelId="{75BFC4BE-7A9F-4B2D-A85E-D7088543474D}" type="presOf" srcId="{79161285-3212-4377-8AD6-E7B022C08403}" destId="{F30FDF38-936E-48C1-96B3-444BA2498CF7}" srcOrd="0" destOrd="0" presId="urn:microsoft.com/office/officeart/2005/8/layout/lProcess2"/>
    <dgm:cxn modelId="{1E70CB1A-E070-4266-A2E7-CD1D43B051C6}" type="presOf" srcId="{BE357D4A-1F1D-45F8-9A55-19E505EE7135}" destId="{60275D5F-5970-4BBE-990A-111834013C75}" srcOrd="0" destOrd="0" presId="urn:microsoft.com/office/officeart/2005/8/layout/lProcess2"/>
    <dgm:cxn modelId="{BAF54003-62F1-458C-9ABD-861CBD51860D}" type="presOf" srcId="{54533D5F-D91A-4182-8D13-544084DE4C7C}" destId="{B23CA654-CA6F-4DB9-9363-81363456294B}" srcOrd="0" destOrd="0" presId="urn:microsoft.com/office/officeart/2005/8/layout/lProcess2"/>
    <dgm:cxn modelId="{9CBFC2A9-BBFC-45FF-B292-F27343D0F255}" type="presOf" srcId="{08681453-56B5-4BE7-8A2A-049251F05459}" destId="{C8706152-73D8-4574-A1E6-FCD743857184}" srcOrd="0" destOrd="0" presId="urn:microsoft.com/office/officeart/2005/8/layout/lProcess2"/>
    <dgm:cxn modelId="{B1CFDC69-4081-47D0-AC6C-93B62B678AD7}" srcId="{113563E2-22AD-40F9-A1C5-CCD40F83F3DD}" destId="{C5958066-055D-452B-AE8D-6B69FFC80F1E}" srcOrd="3" destOrd="0" parTransId="{43E540FE-5BB0-437F-B120-49075FACCDF7}" sibTransId="{F8411866-A20E-41CC-9309-58600B2C93E5}"/>
    <dgm:cxn modelId="{C001030B-9FC7-4538-890C-34D9046786CF}" type="presOf" srcId="{660B9CBC-F959-4857-882D-AE4BBA242F10}" destId="{A73BC03C-A076-46AF-B1D3-39933C91F51D}" srcOrd="0" destOrd="0" presId="urn:microsoft.com/office/officeart/2005/8/layout/lProcess2"/>
    <dgm:cxn modelId="{8427130A-0C90-4FDA-9D21-DE9E8EFEE556}" type="presOf" srcId="{B38954C7-DD2D-408D-9533-233E7F159795}" destId="{E26A30FA-1E5A-4727-9539-831EBAAB221D}" srcOrd="1" destOrd="0" presId="urn:microsoft.com/office/officeart/2005/8/layout/lProcess2"/>
    <dgm:cxn modelId="{DBA47DD3-6AF4-4E46-A73A-81C190F220F1}" srcId="{B38954C7-DD2D-408D-9533-233E7F159795}" destId="{DC91E63E-0FF7-460F-B05F-39E882B9715F}" srcOrd="3" destOrd="0" parTransId="{86C2930E-F4AE-4677-8645-DBA422BFD6E8}" sibTransId="{60BA5A60-2092-4081-B262-5364D48CC233}"/>
    <dgm:cxn modelId="{A70655CD-3297-4E82-8C58-374FDB7C8FB4}" type="presOf" srcId="{98CA3A43-2DD8-49C4-A68D-6E746A1CB6F9}" destId="{7859F325-37C7-40AF-BFDA-73DAF59CDC4B}" srcOrd="0" destOrd="0" presId="urn:microsoft.com/office/officeart/2005/8/layout/lProcess2"/>
    <dgm:cxn modelId="{F627712D-A9D5-42FB-AA5E-F7CCFB229966}" srcId="{54533D5F-D91A-4182-8D13-544084DE4C7C}" destId="{B38954C7-DD2D-408D-9533-233E7F159795}" srcOrd="1" destOrd="0" parTransId="{14416E65-13A3-4C16-8F7A-934BC99F1ACF}" sibTransId="{2C281102-18CE-4236-B76C-A881454F6E67}"/>
    <dgm:cxn modelId="{39139C6B-FAF2-47EA-ABC6-D061808A16C5}" srcId="{948FAC7F-7061-4C7D-97FA-B0138DD6EF27}" destId="{660B9CBC-F959-4857-882D-AE4BBA242F10}" srcOrd="1" destOrd="0" parTransId="{77299813-FDBE-4460-940E-22DC9FB676B3}" sibTransId="{A31C2CCB-5E8A-42D5-A007-BD36FF444C13}"/>
    <dgm:cxn modelId="{20DA497D-AB4F-4E5E-BF5C-5CE3F3E4AAB0}" srcId="{D340F82B-BA22-4D05-B324-4DC87BA6805F}" destId="{98CA3A43-2DD8-49C4-A68D-6E746A1CB6F9}" srcOrd="1" destOrd="0" parTransId="{F5C7FC0D-3E5C-4B70-BF50-F727DF0E5138}" sibTransId="{CD7C34F6-2714-490F-9D4E-DD53DF71E52E}"/>
    <dgm:cxn modelId="{E622E062-A556-4B5C-B771-27205F734119}" type="presOf" srcId="{C62084C1-F70D-4A58-AE29-138B9D75613F}" destId="{8A841EE9-B09A-4886-9007-75D2CCC3F767}" srcOrd="0" destOrd="0" presId="urn:microsoft.com/office/officeart/2005/8/layout/lProcess2"/>
    <dgm:cxn modelId="{1E464E6A-E561-43E1-8583-C955A9DEE755}" srcId="{54533D5F-D91A-4182-8D13-544084DE4C7C}" destId="{113563E2-22AD-40F9-A1C5-CCD40F83F3DD}" srcOrd="0" destOrd="0" parTransId="{7AFFC2D3-013A-4192-829C-EC9D02226F9E}" sibTransId="{605FB852-0A00-4F26-8DAE-7C9C26781D4D}"/>
    <dgm:cxn modelId="{9D9D5A53-4BD3-4F1A-B37B-2A4E9DA05387}" type="presOf" srcId="{D340F82B-BA22-4D05-B324-4DC87BA6805F}" destId="{289D334A-EF97-47A3-BAD7-101E92E375FE}" srcOrd="0" destOrd="0" presId="urn:microsoft.com/office/officeart/2005/8/layout/lProcess2"/>
    <dgm:cxn modelId="{C64BEC31-1B52-4685-BF09-877A57382717}" type="presOf" srcId="{B38954C7-DD2D-408D-9533-233E7F159795}" destId="{D0A94ABE-CF7E-4E88-B882-CD3E4A94F4C8}" srcOrd="0" destOrd="0" presId="urn:microsoft.com/office/officeart/2005/8/layout/lProcess2"/>
    <dgm:cxn modelId="{25326054-9065-4993-B6CD-46132CFC81B3}" srcId="{54533D5F-D91A-4182-8D13-544084DE4C7C}" destId="{948FAC7F-7061-4C7D-97FA-B0138DD6EF27}" srcOrd="3" destOrd="0" parTransId="{4622EDBF-5E7F-42A3-8819-8FCF3B5D9A82}" sibTransId="{802B983C-27B0-42F6-BC83-7D0673FF155B}"/>
    <dgm:cxn modelId="{CC7C27A4-8E34-4A33-A87B-D3B10A99E6C7}" srcId="{B38954C7-DD2D-408D-9533-233E7F159795}" destId="{60B24448-16BD-4716-B603-045B940A827C}" srcOrd="2" destOrd="0" parTransId="{5DDAB3F8-67D2-421C-9E1E-18EEC6D82CF5}" sibTransId="{B8ED1DE8-1207-4AD6-9DBA-8F0A834BFE94}"/>
    <dgm:cxn modelId="{FA6E76FF-5680-4008-8766-05EB306FCF41}" type="presParOf" srcId="{B23CA654-CA6F-4DB9-9363-81363456294B}" destId="{AB209B53-6325-41FF-ACD1-B71199DEDBDE}" srcOrd="0" destOrd="0" presId="urn:microsoft.com/office/officeart/2005/8/layout/lProcess2"/>
    <dgm:cxn modelId="{EDD73F6C-7B8C-4CD3-B7DE-36D4B238664F}" type="presParOf" srcId="{AB209B53-6325-41FF-ACD1-B71199DEDBDE}" destId="{8FC27A83-5572-4C07-BEB3-BE91F8A6D34F}" srcOrd="0" destOrd="0" presId="urn:microsoft.com/office/officeart/2005/8/layout/lProcess2"/>
    <dgm:cxn modelId="{D6C155E1-85EE-4410-8E5B-DC4BADFE7650}" type="presParOf" srcId="{AB209B53-6325-41FF-ACD1-B71199DEDBDE}" destId="{BBB7DB91-582A-4A5A-BB93-9CCFC3D99136}" srcOrd="1" destOrd="0" presId="urn:microsoft.com/office/officeart/2005/8/layout/lProcess2"/>
    <dgm:cxn modelId="{0B5AF5BC-E55A-4CF5-A7C7-BA016A0C9D5C}" type="presParOf" srcId="{AB209B53-6325-41FF-ACD1-B71199DEDBDE}" destId="{DE910591-F515-410F-8538-4B357528F75D}" srcOrd="2" destOrd="0" presId="urn:microsoft.com/office/officeart/2005/8/layout/lProcess2"/>
    <dgm:cxn modelId="{C410B3AC-580F-4ECB-A0BB-7ED4937ADE2B}" type="presParOf" srcId="{DE910591-F515-410F-8538-4B357528F75D}" destId="{02E3CC02-3CFE-49D6-A206-CE003471C35D}" srcOrd="0" destOrd="0" presId="urn:microsoft.com/office/officeart/2005/8/layout/lProcess2"/>
    <dgm:cxn modelId="{A6EB2C4C-36B0-4C5E-A609-EF3481883D71}" type="presParOf" srcId="{02E3CC02-3CFE-49D6-A206-CE003471C35D}" destId="{F30FDF38-936E-48C1-96B3-444BA2498CF7}" srcOrd="0" destOrd="0" presId="urn:microsoft.com/office/officeart/2005/8/layout/lProcess2"/>
    <dgm:cxn modelId="{2B98B5FE-F734-4B00-BF8F-DD26219A4DA5}" type="presParOf" srcId="{02E3CC02-3CFE-49D6-A206-CE003471C35D}" destId="{887A259A-94DA-4E0B-B017-5C2B7F5BDFBC}" srcOrd="1" destOrd="0" presId="urn:microsoft.com/office/officeart/2005/8/layout/lProcess2"/>
    <dgm:cxn modelId="{3100D0E0-4064-4870-9769-CBEB59D5757C}" type="presParOf" srcId="{02E3CC02-3CFE-49D6-A206-CE003471C35D}" destId="{5D2433D2-D3DC-4AF7-976E-2FA88804B6D8}" srcOrd="2" destOrd="0" presId="urn:microsoft.com/office/officeart/2005/8/layout/lProcess2"/>
    <dgm:cxn modelId="{DC777ED5-841E-4A55-8EBB-90B3A731C7C1}" type="presParOf" srcId="{02E3CC02-3CFE-49D6-A206-CE003471C35D}" destId="{3F30D466-F8F1-4394-B64A-30EC5088A54C}" srcOrd="3" destOrd="0" presId="urn:microsoft.com/office/officeart/2005/8/layout/lProcess2"/>
    <dgm:cxn modelId="{DF739D89-27FC-4EE8-8F81-D5FC0BC2A7F1}" type="presParOf" srcId="{02E3CC02-3CFE-49D6-A206-CE003471C35D}" destId="{60275D5F-5970-4BBE-990A-111834013C75}" srcOrd="4" destOrd="0" presId="urn:microsoft.com/office/officeart/2005/8/layout/lProcess2"/>
    <dgm:cxn modelId="{9A20BBE7-8AE4-4FDA-99F4-6B0FB4CF0BB0}" type="presParOf" srcId="{02E3CC02-3CFE-49D6-A206-CE003471C35D}" destId="{84B2A9D9-E3A9-4264-A9FD-57D30FFEAEE2}" srcOrd="5" destOrd="0" presId="urn:microsoft.com/office/officeart/2005/8/layout/lProcess2"/>
    <dgm:cxn modelId="{9CF49878-17EF-410B-911C-939F4BB338D0}" type="presParOf" srcId="{02E3CC02-3CFE-49D6-A206-CE003471C35D}" destId="{61B2BECD-1AD9-4812-8E51-4F686C16141F}" srcOrd="6" destOrd="0" presId="urn:microsoft.com/office/officeart/2005/8/layout/lProcess2"/>
    <dgm:cxn modelId="{7A6E7F2E-0BBB-43E4-ABA7-927A8E85FE52}" type="presParOf" srcId="{02E3CC02-3CFE-49D6-A206-CE003471C35D}" destId="{D825B166-B929-4FE3-9B9F-11E0243DB093}" srcOrd="7" destOrd="0" presId="urn:microsoft.com/office/officeart/2005/8/layout/lProcess2"/>
    <dgm:cxn modelId="{E3859047-91A5-4826-A9B1-E3916CC9E3D8}" type="presParOf" srcId="{02E3CC02-3CFE-49D6-A206-CE003471C35D}" destId="{892E53ED-546B-41B9-8302-80523B2E8811}" srcOrd="8" destOrd="0" presId="urn:microsoft.com/office/officeart/2005/8/layout/lProcess2"/>
    <dgm:cxn modelId="{05710F7F-CC2E-40AB-A98A-CBDF78948C58}" type="presParOf" srcId="{B23CA654-CA6F-4DB9-9363-81363456294B}" destId="{72037464-30AA-4252-8830-379177B65C6A}" srcOrd="1" destOrd="0" presId="urn:microsoft.com/office/officeart/2005/8/layout/lProcess2"/>
    <dgm:cxn modelId="{C996A06C-4C08-49D5-8406-B700B8589CEE}" type="presParOf" srcId="{B23CA654-CA6F-4DB9-9363-81363456294B}" destId="{EFACDEAB-11AF-425D-A53C-7A60D7DB707A}" srcOrd="2" destOrd="0" presId="urn:microsoft.com/office/officeart/2005/8/layout/lProcess2"/>
    <dgm:cxn modelId="{96B02900-D48D-4591-BDB1-DA19A977886D}" type="presParOf" srcId="{EFACDEAB-11AF-425D-A53C-7A60D7DB707A}" destId="{D0A94ABE-CF7E-4E88-B882-CD3E4A94F4C8}" srcOrd="0" destOrd="0" presId="urn:microsoft.com/office/officeart/2005/8/layout/lProcess2"/>
    <dgm:cxn modelId="{32DFF960-8832-4393-912D-663543DEC804}" type="presParOf" srcId="{EFACDEAB-11AF-425D-A53C-7A60D7DB707A}" destId="{E26A30FA-1E5A-4727-9539-831EBAAB221D}" srcOrd="1" destOrd="0" presId="urn:microsoft.com/office/officeart/2005/8/layout/lProcess2"/>
    <dgm:cxn modelId="{AB2756DB-6857-44C6-912F-742418F38BD6}" type="presParOf" srcId="{EFACDEAB-11AF-425D-A53C-7A60D7DB707A}" destId="{5FFF4A69-4B3E-4C3D-9031-08B32B6C2D7A}" srcOrd="2" destOrd="0" presId="urn:microsoft.com/office/officeart/2005/8/layout/lProcess2"/>
    <dgm:cxn modelId="{2E296BE9-D5F8-41E9-BBE5-E777FDEE1B43}" type="presParOf" srcId="{5FFF4A69-4B3E-4C3D-9031-08B32B6C2D7A}" destId="{74D54AF3-E9A0-4700-A5BF-627112C2D975}" srcOrd="0" destOrd="0" presId="urn:microsoft.com/office/officeart/2005/8/layout/lProcess2"/>
    <dgm:cxn modelId="{CF20D62D-73BE-46CE-B5C1-9D045662306B}" type="presParOf" srcId="{74D54AF3-E9A0-4700-A5BF-627112C2D975}" destId="{AD899359-5B1C-4A81-B3AE-E81688180C28}" srcOrd="0" destOrd="0" presId="urn:microsoft.com/office/officeart/2005/8/layout/lProcess2"/>
    <dgm:cxn modelId="{E723583A-8884-4539-AECB-A59D049BFF60}" type="presParOf" srcId="{74D54AF3-E9A0-4700-A5BF-627112C2D975}" destId="{25F5A258-0FD9-42AF-951B-229A8395890E}" srcOrd="1" destOrd="0" presId="urn:microsoft.com/office/officeart/2005/8/layout/lProcess2"/>
    <dgm:cxn modelId="{D45D4CE0-198C-4478-BC40-EBBA0BE3CA97}" type="presParOf" srcId="{74D54AF3-E9A0-4700-A5BF-627112C2D975}" destId="{2DDC7227-8ED5-4B19-B6FC-8E15DC5DD805}" srcOrd="2" destOrd="0" presId="urn:microsoft.com/office/officeart/2005/8/layout/lProcess2"/>
    <dgm:cxn modelId="{F23FC5B2-3E32-4ABC-B92A-C4A5BCE9EE97}" type="presParOf" srcId="{74D54AF3-E9A0-4700-A5BF-627112C2D975}" destId="{A70E2C53-F9A9-4881-8317-043CDF937AC8}" srcOrd="3" destOrd="0" presId="urn:microsoft.com/office/officeart/2005/8/layout/lProcess2"/>
    <dgm:cxn modelId="{0F1ACC53-6504-4E11-816B-2B74A11DC41C}" type="presParOf" srcId="{74D54AF3-E9A0-4700-A5BF-627112C2D975}" destId="{D4A4F617-7C15-4462-8CE3-22652219C155}" srcOrd="4" destOrd="0" presId="urn:microsoft.com/office/officeart/2005/8/layout/lProcess2"/>
    <dgm:cxn modelId="{83FC1E32-2CB0-4BDE-BBA8-67884A57C10F}" type="presParOf" srcId="{74D54AF3-E9A0-4700-A5BF-627112C2D975}" destId="{433A64DD-ED00-4147-9EE7-87C8FD9B7439}" srcOrd="5" destOrd="0" presId="urn:microsoft.com/office/officeart/2005/8/layout/lProcess2"/>
    <dgm:cxn modelId="{D51F425A-A120-4D71-8ECE-88153795235E}" type="presParOf" srcId="{74D54AF3-E9A0-4700-A5BF-627112C2D975}" destId="{78372180-7A55-44C9-BE57-2E0F06913379}" srcOrd="6" destOrd="0" presId="urn:microsoft.com/office/officeart/2005/8/layout/lProcess2"/>
    <dgm:cxn modelId="{4FF4DE1B-1A3B-49C8-9587-27A0F9648819}" type="presParOf" srcId="{74D54AF3-E9A0-4700-A5BF-627112C2D975}" destId="{17F9E5F4-DEC7-404F-B9BC-E1B5F2DB0F29}" srcOrd="7" destOrd="0" presId="urn:microsoft.com/office/officeart/2005/8/layout/lProcess2"/>
    <dgm:cxn modelId="{9C1341DC-A8E9-40CA-9242-0A1834E3A110}" type="presParOf" srcId="{74D54AF3-E9A0-4700-A5BF-627112C2D975}" destId="{A306EA98-D2FF-4FEE-AE93-CCBF4DF43036}" srcOrd="8" destOrd="0" presId="urn:microsoft.com/office/officeart/2005/8/layout/lProcess2"/>
    <dgm:cxn modelId="{83A3B202-DCCE-4812-AF31-18201DC1FED6}" type="presParOf" srcId="{B23CA654-CA6F-4DB9-9363-81363456294B}" destId="{DCC47749-8FAF-4AD7-9C77-B36EAE54BEF9}" srcOrd="3" destOrd="0" presId="urn:microsoft.com/office/officeart/2005/8/layout/lProcess2"/>
    <dgm:cxn modelId="{4418D40A-D79D-4251-A03C-AC85B2F23B51}" type="presParOf" srcId="{B23CA654-CA6F-4DB9-9363-81363456294B}" destId="{279153D5-5211-4C2D-81C5-B0AAC693A87D}" srcOrd="4" destOrd="0" presId="urn:microsoft.com/office/officeart/2005/8/layout/lProcess2"/>
    <dgm:cxn modelId="{88830CDC-C463-48C3-8269-67114B52CD2C}" type="presParOf" srcId="{279153D5-5211-4C2D-81C5-B0AAC693A87D}" destId="{289D334A-EF97-47A3-BAD7-101E92E375FE}" srcOrd="0" destOrd="0" presId="urn:microsoft.com/office/officeart/2005/8/layout/lProcess2"/>
    <dgm:cxn modelId="{E78B497D-D6A1-4C62-9A42-5075C6E7EC2C}" type="presParOf" srcId="{279153D5-5211-4C2D-81C5-B0AAC693A87D}" destId="{FDA42219-7A03-4942-ABA7-C65AC5980FDF}" srcOrd="1" destOrd="0" presId="urn:microsoft.com/office/officeart/2005/8/layout/lProcess2"/>
    <dgm:cxn modelId="{FB7AD704-FEB8-4B1B-A406-8E0DB620B46B}" type="presParOf" srcId="{279153D5-5211-4C2D-81C5-B0AAC693A87D}" destId="{6EEE4BBB-D8D3-48F0-B9F2-6C9470F2DFEE}" srcOrd="2" destOrd="0" presId="urn:microsoft.com/office/officeart/2005/8/layout/lProcess2"/>
    <dgm:cxn modelId="{296A3431-DBEE-4ACE-A16D-EE8BBDA2EFA2}" type="presParOf" srcId="{6EEE4BBB-D8D3-48F0-B9F2-6C9470F2DFEE}" destId="{549724A9-7DD5-4FA6-89BF-B6ADE4367239}" srcOrd="0" destOrd="0" presId="urn:microsoft.com/office/officeart/2005/8/layout/lProcess2"/>
    <dgm:cxn modelId="{EF97F1B7-C243-47DD-84D3-94EBBC2009B3}" type="presParOf" srcId="{549724A9-7DD5-4FA6-89BF-B6ADE4367239}" destId="{31A14285-C9C5-49FA-85B7-A79648FC1A8C}" srcOrd="0" destOrd="0" presId="urn:microsoft.com/office/officeart/2005/8/layout/lProcess2"/>
    <dgm:cxn modelId="{36287987-0764-442F-A3C8-ADEA99045333}" type="presParOf" srcId="{549724A9-7DD5-4FA6-89BF-B6ADE4367239}" destId="{8ABC616F-B7CE-4D2F-A1D4-5F0220E10BE2}" srcOrd="1" destOrd="0" presId="urn:microsoft.com/office/officeart/2005/8/layout/lProcess2"/>
    <dgm:cxn modelId="{D13572D6-AFAF-4752-8BA1-F02A1DF929C5}" type="presParOf" srcId="{549724A9-7DD5-4FA6-89BF-B6ADE4367239}" destId="{7859F325-37C7-40AF-BFDA-73DAF59CDC4B}" srcOrd="2" destOrd="0" presId="urn:microsoft.com/office/officeart/2005/8/layout/lProcess2"/>
    <dgm:cxn modelId="{9F112F87-86B9-478D-A6B4-106811BA1958}" type="presParOf" srcId="{B23CA654-CA6F-4DB9-9363-81363456294B}" destId="{4957DE19-62CE-41DE-8D72-3A924D6ED011}" srcOrd="5" destOrd="0" presId="urn:microsoft.com/office/officeart/2005/8/layout/lProcess2"/>
    <dgm:cxn modelId="{D3CBE904-45A5-42AB-B47E-6FA127520568}" type="presParOf" srcId="{B23CA654-CA6F-4DB9-9363-81363456294B}" destId="{A897A6B0-12F1-4DA7-80D2-76C422DCC2EA}" srcOrd="6" destOrd="0" presId="urn:microsoft.com/office/officeart/2005/8/layout/lProcess2"/>
    <dgm:cxn modelId="{E4E125B2-DCCB-42B6-A32F-4018423AB651}" type="presParOf" srcId="{A897A6B0-12F1-4DA7-80D2-76C422DCC2EA}" destId="{B674A790-E5ED-4375-A620-0DD984A47260}" srcOrd="0" destOrd="0" presId="urn:microsoft.com/office/officeart/2005/8/layout/lProcess2"/>
    <dgm:cxn modelId="{8C98264C-554C-4195-A59E-5EDDA0FA0942}" type="presParOf" srcId="{A897A6B0-12F1-4DA7-80D2-76C422DCC2EA}" destId="{4177230B-D2BA-458E-B51A-72595549974F}" srcOrd="1" destOrd="0" presId="urn:microsoft.com/office/officeart/2005/8/layout/lProcess2"/>
    <dgm:cxn modelId="{F36BAA9A-6E6F-4717-B88C-2EC1E8BEEE11}" type="presParOf" srcId="{A897A6B0-12F1-4DA7-80D2-76C422DCC2EA}" destId="{540DCBE8-89AA-4B90-AE8E-8E5C6298F7D8}" srcOrd="2" destOrd="0" presId="urn:microsoft.com/office/officeart/2005/8/layout/lProcess2"/>
    <dgm:cxn modelId="{33FEDB4C-8481-46BE-9267-38CF00152356}" type="presParOf" srcId="{540DCBE8-89AA-4B90-AE8E-8E5C6298F7D8}" destId="{06CC47D5-6C6C-40A0-8EC1-45BB25502F07}" srcOrd="0" destOrd="0" presId="urn:microsoft.com/office/officeart/2005/8/layout/lProcess2"/>
    <dgm:cxn modelId="{2F12E032-7499-4C92-A809-85F69A7121E6}" type="presParOf" srcId="{06CC47D5-6C6C-40A0-8EC1-45BB25502F07}" destId="{C8706152-73D8-4574-A1E6-FCD743857184}" srcOrd="0" destOrd="0" presId="urn:microsoft.com/office/officeart/2005/8/layout/lProcess2"/>
    <dgm:cxn modelId="{F269813F-C1F0-439A-8D2F-1E69273D2BD4}" type="presParOf" srcId="{06CC47D5-6C6C-40A0-8EC1-45BB25502F07}" destId="{C5FC4C53-021F-45DC-82C4-3E65FEC01A27}" srcOrd="1" destOrd="0" presId="urn:microsoft.com/office/officeart/2005/8/layout/lProcess2"/>
    <dgm:cxn modelId="{FF4B2426-74D3-46D0-8B55-4990353FF4BF}" type="presParOf" srcId="{06CC47D5-6C6C-40A0-8EC1-45BB25502F07}" destId="{A73BC03C-A076-46AF-B1D3-39933C91F51D}" srcOrd="2" destOrd="0" presId="urn:microsoft.com/office/officeart/2005/8/layout/lProcess2"/>
    <dgm:cxn modelId="{435BDDBC-16D1-4276-8C8B-25842AC43F1B}" type="presParOf" srcId="{06CC47D5-6C6C-40A0-8EC1-45BB25502F07}" destId="{D84906FE-B89F-486A-8C3D-72CC0929497A}" srcOrd="3" destOrd="0" presId="urn:microsoft.com/office/officeart/2005/8/layout/lProcess2"/>
    <dgm:cxn modelId="{E451906E-9685-4CB0-ABA6-0A99EFC8FD23}" type="presParOf" srcId="{06CC47D5-6C6C-40A0-8EC1-45BB25502F07}" destId="{B8D0AAF4-9A7F-4C87-97C7-352C66A3B7B7}" srcOrd="4" destOrd="0" presId="urn:microsoft.com/office/officeart/2005/8/layout/lProcess2"/>
    <dgm:cxn modelId="{8C820DB2-FAF1-4795-B9F2-E717A29B3D40}" type="presParOf" srcId="{06CC47D5-6C6C-40A0-8EC1-45BB25502F07}" destId="{037AB34D-23CA-45B9-BF79-3CB60C0B5D91}" srcOrd="5" destOrd="0" presId="urn:microsoft.com/office/officeart/2005/8/layout/lProcess2"/>
    <dgm:cxn modelId="{529E4E13-3EC1-493F-BCCF-2FEC72F07417}" type="presParOf" srcId="{06CC47D5-6C6C-40A0-8EC1-45BB25502F07}" destId="{8A841EE9-B09A-4886-9007-75D2CCC3F767}"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533D5F-D91A-4182-8D13-544084DE4C7C}"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s-ES"/>
        </a:p>
      </dgm:t>
    </dgm:pt>
    <dgm:pt modelId="{113563E2-22AD-40F9-A1C5-CCD40F83F3DD}">
      <dgm:prSet phldrT="[Texto]" custT="1"/>
      <dgm:spPr/>
      <dgm:t>
        <a:bodyPr/>
        <a:lstStyle/>
        <a:p>
          <a:r>
            <a:rPr lang="en-GB" sz="1200" b="1" noProof="0" dirty="0" smtClean="0"/>
            <a:t>INTRODUCTION</a:t>
          </a:r>
          <a:endParaRPr lang="en-GB" sz="1200" b="1" noProof="0" dirty="0"/>
        </a:p>
      </dgm:t>
    </dgm:pt>
    <dgm:pt modelId="{7AFFC2D3-013A-4192-829C-EC9D02226F9E}" type="parTrans" cxnId="{1E464E6A-E561-43E1-8583-C955A9DEE755}">
      <dgm:prSet/>
      <dgm:spPr/>
      <dgm:t>
        <a:bodyPr/>
        <a:lstStyle/>
        <a:p>
          <a:endParaRPr lang="en-GB" noProof="0" dirty="0"/>
        </a:p>
      </dgm:t>
    </dgm:pt>
    <dgm:pt modelId="{605FB852-0A00-4F26-8DAE-7C9C26781D4D}" type="sibTrans" cxnId="{1E464E6A-E561-43E1-8583-C955A9DEE755}">
      <dgm:prSet/>
      <dgm:spPr/>
      <dgm:t>
        <a:bodyPr/>
        <a:lstStyle/>
        <a:p>
          <a:endParaRPr lang="en-GB" noProof="0" dirty="0"/>
        </a:p>
      </dgm:t>
    </dgm:pt>
    <dgm:pt modelId="{79161285-3212-4377-8AD6-E7B022C08403}">
      <dgm:prSet phldrT="[Texto]" custT="1"/>
      <dgm:spPr/>
      <dgm:t>
        <a:bodyPr/>
        <a:lstStyle/>
        <a:p>
          <a:r>
            <a:rPr lang="en-GB" sz="1100" noProof="0" dirty="0" smtClean="0"/>
            <a:t>Dataset overview</a:t>
          </a:r>
          <a:endParaRPr lang="en-GB" sz="1100" noProof="0" dirty="0"/>
        </a:p>
      </dgm:t>
    </dgm:pt>
    <dgm:pt modelId="{4741FA75-DD48-4D42-8830-C313D7000DDA}" type="parTrans" cxnId="{FFFE3A6B-1B40-4729-99DA-32D08DD50486}">
      <dgm:prSet/>
      <dgm:spPr/>
      <dgm:t>
        <a:bodyPr/>
        <a:lstStyle/>
        <a:p>
          <a:endParaRPr lang="en-GB" noProof="0" dirty="0"/>
        </a:p>
      </dgm:t>
    </dgm:pt>
    <dgm:pt modelId="{330E1233-876F-4484-97B8-72EE3759BDCA}" type="sibTrans" cxnId="{FFFE3A6B-1B40-4729-99DA-32D08DD50486}">
      <dgm:prSet/>
      <dgm:spPr/>
      <dgm:t>
        <a:bodyPr/>
        <a:lstStyle/>
        <a:p>
          <a:endParaRPr lang="en-GB" noProof="0" dirty="0"/>
        </a:p>
      </dgm:t>
    </dgm:pt>
    <dgm:pt modelId="{2B74F2D2-D10D-459B-B3F3-87F5464340B6}">
      <dgm:prSet phldrT="[Texto]" custT="1"/>
      <dgm:spPr/>
      <dgm:t>
        <a:bodyPr/>
        <a:lstStyle/>
        <a:p>
          <a:r>
            <a:rPr lang="en-GB" sz="1100" noProof="0" dirty="0" smtClean="0"/>
            <a:t>Temporal and spatial coverage and resolution</a:t>
          </a:r>
          <a:endParaRPr lang="en-GB" sz="1100" noProof="0" dirty="0"/>
        </a:p>
      </dgm:t>
    </dgm:pt>
    <dgm:pt modelId="{58DE141D-40B8-482B-AA6F-E49C47A2FFEF}" type="parTrans" cxnId="{778AE96D-72EA-4C0D-8E93-1189B27DE300}">
      <dgm:prSet/>
      <dgm:spPr/>
      <dgm:t>
        <a:bodyPr/>
        <a:lstStyle/>
        <a:p>
          <a:endParaRPr lang="en-GB" noProof="0" dirty="0"/>
        </a:p>
      </dgm:t>
    </dgm:pt>
    <dgm:pt modelId="{AFAFF060-CFC7-487E-B17D-A3E93B516ED1}" type="sibTrans" cxnId="{778AE96D-72EA-4C0D-8E93-1189B27DE300}">
      <dgm:prSet/>
      <dgm:spPr/>
      <dgm:t>
        <a:bodyPr/>
        <a:lstStyle/>
        <a:p>
          <a:endParaRPr lang="en-GB" noProof="0" dirty="0"/>
        </a:p>
      </dgm:t>
    </dgm:pt>
    <dgm:pt modelId="{B38954C7-DD2D-408D-9533-233E7F159795}">
      <dgm:prSet phldrT="[Texto]" custT="1"/>
      <dgm:spPr/>
      <dgm:t>
        <a:bodyPr/>
        <a:lstStyle/>
        <a:p>
          <a:r>
            <a:rPr lang="en-GB" sz="1200" b="1" noProof="0" dirty="0" smtClean="0"/>
            <a:t>USER DOCUMENTATION</a:t>
          </a:r>
          <a:endParaRPr lang="en-GB" sz="1200" b="1" noProof="0" dirty="0"/>
        </a:p>
      </dgm:t>
    </dgm:pt>
    <dgm:pt modelId="{14416E65-13A3-4C16-8F7A-934BC99F1ACF}" type="parTrans" cxnId="{F627712D-A9D5-42FB-AA5E-F7CCFB229966}">
      <dgm:prSet/>
      <dgm:spPr/>
      <dgm:t>
        <a:bodyPr/>
        <a:lstStyle/>
        <a:p>
          <a:endParaRPr lang="en-GB" noProof="0" dirty="0"/>
        </a:p>
      </dgm:t>
    </dgm:pt>
    <dgm:pt modelId="{2C281102-18CE-4236-B76C-A881454F6E67}" type="sibTrans" cxnId="{F627712D-A9D5-42FB-AA5E-F7CCFB229966}">
      <dgm:prSet/>
      <dgm:spPr/>
      <dgm:t>
        <a:bodyPr/>
        <a:lstStyle/>
        <a:p>
          <a:endParaRPr lang="en-GB" noProof="0" dirty="0"/>
        </a:p>
      </dgm:t>
    </dgm:pt>
    <dgm:pt modelId="{A8C98E35-4705-4D53-8DA0-DE05B0E9FCB6}">
      <dgm:prSet phldrT="[Texto]" custT="1"/>
      <dgm:spPr/>
      <dgm:t>
        <a:bodyPr/>
        <a:lstStyle/>
        <a:p>
          <a:r>
            <a:rPr lang="en-GB" sz="1100" noProof="0" dirty="0" smtClean="0"/>
            <a:t>User guide</a:t>
          </a:r>
          <a:endParaRPr lang="en-GB" sz="1100" noProof="0" dirty="0"/>
        </a:p>
      </dgm:t>
    </dgm:pt>
    <dgm:pt modelId="{E5C6BBED-7947-4B64-BD1C-87D502C131D4}" type="parTrans" cxnId="{B71C457C-B0F4-46ED-AC84-1AFF4A011376}">
      <dgm:prSet/>
      <dgm:spPr/>
      <dgm:t>
        <a:bodyPr/>
        <a:lstStyle/>
        <a:p>
          <a:endParaRPr lang="en-GB" noProof="0" dirty="0"/>
        </a:p>
      </dgm:t>
    </dgm:pt>
    <dgm:pt modelId="{DDA38EB3-F43E-445E-A10A-0A2E0656F277}" type="sibTrans" cxnId="{B71C457C-B0F4-46ED-AC84-1AFF4A011376}">
      <dgm:prSet/>
      <dgm:spPr/>
      <dgm:t>
        <a:bodyPr/>
        <a:lstStyle/>
        <a:p>
          <a:endParaRPr lang="en-GB" noProof="0" dirty="0"/>
        </a:p>
      </dgm:t>
    </dgm:pt>
    <dgm:pt modelId="{8607FCE6-EA19-4AD5-BB07-54B2151EAB1D}">
      <dgm:prSet phldrT="[Texto]" custT="1"/>
      <dgm:spPr/>
      <dgm:t>
        <a:bodyPr/>
        <a:lstStyle/>
        <a:p>
          <a:r>
            <a:rPr lang="en-GB" sz="1100" noProof="0" dirty="0" smtClean="0"/>
            <a:t>Scientific methodology</a:t>
          </a:r>
          <a:endParaRPr lang="en-GB" sz="1100" noProof="0" dirty="0"/>
        </a:p>
      </dgm:t>
    </dgm:pt>
    <dgm:pt modelId="{9772F619-21B0-4B19-85E9-08DD053B7312}" type="parTrans" cxnId="{7E8FD673-63A7-4234-A72F-0B711884FA7A}">
      <dgm:prSet/>
      <dgm:spPr/>
      <dgm:t>
        <a:bodyPr/>
        <a:lstStyle/>
        <a:p>
          <a:endParaRPr lang="en-GB" noProof="0" dirty="0"/>
        </a:p>
      </dgm:t>
    </dgm:pt>
    <dgm:pt modelId="{1F0E573E-F189-49B5-88C2-8A9E269169E9}" type="sibTrans" cxnId="{7E8FD673-63A7-4234-A72F-0B711884FA7A}">
      <dgm:prSet/>
      <dgm:spPr/>
      <dgm:t>
        <a:bodyPr/>
        <a:lstStyle/>
        <a:p>
          <a:endParaRPr lang="en-GB" noProof="0" dirty="0"/>
        </a:p>
      </dgm:t>
    </dgm:pt>
    <dgm:pt modelId="{D340F82B-BA22-4D05-B324-4DC87BA6805F}">
      <dgm:prSet phldrT="[Texto]" custT="1"/>
      <dgm:spPr/>
      <dgm:t>
        <a:bodyPr/>
        <a:lstStyle/>
        <a:p>
          <a:r>
            <a:rPr lang="en-GB" sz="1200" b="1" noProof="0" dirty="0" smtClean="0"/>
            <a:t>ACCESS</a:t>
          </a:r>
          <a:endParaRPr lang="en-GB" sz="1200" b="1" noProof="0" dirty="0"/>
        </a:p>
      </dgm:t>
    </dgm:pt>
    <dgm:pt modelId="{376EC870-7E15-4C80-9698-3D719B7D091B}" type="parTrans" cxnId="{4CCCEC35-E091-4FE0-8CC7-2761C4BB83FF}">
      <dgm:prSet/>
      <dgm:spPr/>
      <dgm:t>
        <a:bodyPr/>
        <a:lstStyle/>
        <a:p>
          <a:endParaRPr lang="en-GB" noProof="0" dirty="0"/>
        </a:p>
      </dgm:t>
    </dgm:pt>
    <dgm:pt modelId="{FFACB7B9-2C8A-43C3-A552-AD4FDF3341E7}" type="sibTrans" cxnId="{4CCCEC35-E091-4FE0-8CC7-2761C4BB83FF}">
      <dgm:prSet/>
      <dgm:spPr/>
      <dgm:t>
        <a:bodyPr/>
        <a:lstStyle/>
        <a:p>
          <a:endParaRPr lang="en-GB" noProof="0" dirty="0"/>
        </a:p>
      </dgm:t>
    </dgm:pt>
    <dgm:pt modelId="{948FAC7F-7061-4C7D-97FA-B0138DD6EF27}">
      <dgm:prSet phldrT="[Texto]" custT="1"/>
      <dgm:spPr/>
      <dgm:t>
        <a:bodyPr/>
        <a:lstStyle/>
        <a:p>
          <a:r>
            <a:rPr lang="en-GB" sz="1200" b="1" noProof="0" dirty="0" smtClean="0"/>
            <a:t>INDEPENDENT ASSESSMENT</a:t>
          </a:r>
          <a:endParaRPr lang="en-GB" sz="1200" b="1" noProof="0" dirty="0"/>
        </a:p>
      </dgm:t>
    </dgm:pt>
    <dgm:pt modelId="{4622EDBF-5E7F-42A3-8819-8FCF3B5D9A82}" type="parTrans" cxnId="{25326054-9065-4993-B6CD-46132CFC81B3}">
      <dgm:prSet/>
      <dgm:spPr/>
      <dgm:t>
        <a:bodyPr/>
        <a:lstStyle/>
        <a:p>
          <a:endParaRPr lang="en-GB" noProof="0" dirty="0"/>
        </a:p>
      </dgm:t>
    </dgm:pt>
    <dgm:pt modelId="{802B983C-27B0-42F6-BC83-7D0673FF155B}" type="sibTrans" cxnId="{25326054-9065-4993-B6CD-46132CFC81B3}">
      <dgm:prSet/>
      <dgm:spPr/>
      <dgm:t>
        <a:bodyPr/>
        <a:lstStyle/>
        <a:p>
          <a:endParaRPr lang="en-GB" noProof="0" dirty="0"/>
        </a:p>
      </dgm:t>
    </dgm:pt>
    <dgm:pt modelId="{660B9CBC-F959-4857-882D-AE4BBA242F10}">
      <dgm:prSet phldrT="[Texto]" custT="1"/>
      <dgm:spPr/>
      <dgm:t>
        <a:bodyPr/>
        <a:lstStyle/>
        <a:p>
          <a:r>
            <a:rPr lang="en-GB" sz="1100" noProof="0" dirty="0" smtClean="0"/>
            <a:t>Expert evaluation</a:t>
          </a:r>
          <a:endParaRPr lang="en-GB" sz="1100" noProof="0" dirty="0"/>
        </a:p>
      </dgm:t>
    </dgm:pt>
    <dgm:pt modelId="{77299813-FDBE-4460-940E-22DC9FB676B3}" type="parTrans" cxnId="{39139C6B-FAF2-47EA-ABC6-D061808A16C5}">
      <dgm:prSet/>
      <dgm:spPr/>
      <dgm:t>
        <a:bodyPr/>
        <a:lstStyle/>
        <a:p>
          <a:endParaRPr lang="en-GB" noProof="0" dirty="0"/>
        </a:p>
      </dgm:t>
    </dgm:pt>
    <dgm:pt modelId="{A31C2CCB-5E8A-42D5-A007-BD36FF444C13}" type="sibTrans" cxnId="{39139C6B-FAF2-47EA-ABC6-D061808A16C5}">
      <dgm:prSet/>
      <dgm:spPr/>
      <dgm:t>
        <a:bodyPr/>
        <a:lstStyle/>
        <a:p>
          <a:endParaRPr lang="en-GB" noProof="0" dirty="0"/>
        </a:p>
      </dgm:t>
    </dgm:pt>
    <dgm:pt modelId="{54BD0081-C04B-4A23-A7FC-F8FF520CF08A}">
      <dgm:prSet phldrT="[Texto]" custT="1"/>
      <dgm:spPr/>
      <dgm:t>
        <a:bodyPr/>
        <a:lstStyle/>
        <a:p>
          <a:r>
            <a:rPr lang="en-GB" sz="1100" noProof="0" dirty="0" smtClean="0"/>
            <a:t>Toolbox compatibility</a:t>
          </a:r>
          <a:endParaRPr lang="en-GB" sz="1100" noProof="0" dirty="0"/>
        </a:p>
      </dgm:t>
    </dgm:pt>
    <dgm:pt modelId="{BFEC3EAF-A9DA-4B0B-8692-9269F3CEBA0A}" type="parTrans" cxnId="{FE8D7258-AF38-4632-B2F5-EAC04F1BD1CA}">
      <dgm:prSet/>
      <dgm:spPr/>
      <dgm:t>
        <a:bodyPr/>
        <a:lstStyle/>
        <a:p>
          <a:endParaRPr lang="en-GB" noProof="0" dirty="0"/>
        </a:p>
      </dgm:t>
    </dgm:pt>
    <dgm:pt modelId="{C18CE56E-DA40-4FB9-9322-323FE695156F}" type="sibTrans" cxnId="{FE8D7258-AF38-4632-B2F5-EAC04F1BD1CA}">
      <dgm:prSet/>
      <dgm:spPr/>
      <dgm:t>
        <a:bodyPr/>
        <a:lstStyle/>
        <a:p>
          <a:endParaRPr lang="en-GB" noProof="0" dirty="0"/>
        </a:p>
      </dgm:t>
    </dgm:pt>
    <dgm:pt modelId="{98CA3A43-2DD8-49C4-A68D-6E746A1CB6F9}">
      <dgm:prSet phldrT="[Texto]" custT="1"/>
      <dgm:spPr/>
      <dgm:t>
        <a:bodyPr/>
        <a:lstStyle/>
        <a:p>
          <a:r>
            <a:rPr lang="en-GB" sz="1100" noProof="0" dirty="0" smtClean="0"/>
            <a:t>Archiving</a:t>
          </a:r>
          <a:endParaRPr lang="en-GB" sz="1100" noProof="0" dirty="0"/>
        </a:p>
      </dgm:t>
    </dgm:pt>
    <dgm:pt modelId="{F5C7FC0D-3E5C-4B70-BF50-F727DF0E5138}" type="parTrans" cxnId="{20DA497D-AB4F-4E5E-BF5C-5CE3F3E4AAB0}">
      <dgm:prSet/>
      <dgm:spPr/>
      <dgm:t>
        <a:bodyPr/>
        <a:lstStyle/>
        <a:p>
          <a:endParaRPr lang="en-GB" noProof="0" dirty="0"/>
        </a:p>
      </dgm:t>
    </dgm:pt>
    <dgm:pt modelId="{CD7C34F6-2714-490F-9D4E-DD53DF71E52E}" type="sibTrans" cxnId="{20DA497D-AB4F-4E5E-BF5C-5CE3F3E4AAB0}">
      <dgm:prSet/>
      <dgm:spPr/>
      <dgm:t>
        <a:bodyPr/>
        <a:lstStyle/>
        <a:p>
          <a:endParaRPr lang="en-GB" noProof="0" dirty="0"/>
        </a:p>
      </dgm:t>
    </dgm:pt>
    <dgm:pt modelId="{BE357D4A-1F1D-45F8-9A55-19E505EE7135}">
      <dgm:prSet phldrT="[Texto]" custT="1"/>
      <dgm:spPr/>
      <dgm:t>
        <a:bodyPr/>
        <a:lstStyle/>
        <a:p>
          <a:r>
            <a:rPr lang="en-GB" sz="1100" noProof="0" dirty="0" smtClean="0"/>
            <a:t>Providers</a:t>
          </a:r>
          <a:endParaRPr lang="en-GB" sz="1100" noProof="0" dirty="0"/>
        </a:p>
      </dgm:t>
    </dgm:pt>
    <dgm:pt modelId="{667A639D-66B6-4971-91F3-9788BA2716B7}" type="parTrans" cxnId="{A2D155B0-1253-491B-BF84-35F25DAB935F}">
      <dgm:prSet/>
      <dgm:spPr/>
      <dgm:t>
        <a:bodyPr/>
        <a:lstStyle/>
        <a:p>
          <a:endParaRPr lang="en-GB" noProof="0" dirty="0"/>
        </a:p>
      </dgm:t>
    </dgm:pt>
    <dgm:pt modelId="{AE352A51-2DD9-44BC-882B-AD5113DF1E9B}" type="sibTrans" cxnId="{A2D155B0-1253-491B-BF84-35F25DAB935F}">
      <dgm:prSet/>
      <dgm:spPr/>
      <dgm:t>
        <a:bodyPr/>
        <a:lstStyle/>
        <a:p>
          <a:endParaRPr lang="en-GB" noProof="0" dirty="0"/>
        </a:p>
      </dgm:t>
    </dgm:pt>
    <dgm:pt modelId="{C5958066-055D-452B-AE8D-6B69FFC80F1E}">
      <dgm:prSet phldrT="[Texto]" custT="1"/>
      <dgm:spPr/>
      <dgm:t>
        <a:bodyPr/>
        <a:lstStyle/>
        <a:p>
          <a:r>
            <a:rPr lang="en-GB" sz="1100" noProof="0" dirty="0" smtClean="0"/>
            <a:t>Dataset version</a:t>
          </a:r>
          <a:endParaRPr lang="en-GB" sz="1100" noProof="0" dirty="0"/>
        </a:p>
      </dgm:t>
    </dgm:pt>
    <dgm:pt modelId="{43E540FE-5BB0-437F-B120-49075FACCDF7}" type="parTrans" cxnId="{B1CFDC69-4081-47D0-AC6C-93B62B678AD7}">
      <dgm:prSet/>
      <dgm:spPr/>
      <dgm:t>
        <a:bodyPr/>
        <a:lstStyle/>
        <a:p>
          <a:endParaRPr lang="en-GB" noProof="0" dirty="0"/>
        </a:p>
      </dgm:t>
    </dgm:pt>
    <dgm:pt modelId="{F8411866-A20E-41CC-9309-58600B2C93E5}" type="sibTrans" cxnId="{B1CFDC69-4081-47D0-AC6C-93B62B678AD7}">
      <dgm:prSet/>
      <dgm:spPr/>
      <dgm:t>
        <a:bodyPr/>
        <a:lstStyle/>
        <a:p>
          <a:endParaRPr lang="en-GB" noProof="0" dirty="0"/>
        </a:p>
      </dgm:t>
    </dgm:pt>
    <dgm:pt modelId="{32E994F1-5948-4310-92BE-3FABD6C85FE5}">
      <dgm:prSet phldrT="[Texto]" custT="1"/>
      <dgm:spPr/>
      <dgm:t>
        <a:bodyPr/>
        <a:lstStyle/>
        <a:p>
          <a:r>
            <a:rPr lang="en-GB" sz="1100" noProof="0" dirty="0" smtClean="0"/>
            <a:t>Record update</a:t>
          </a:r>
          <a:endParaRPr lang="en-GB" sz="1100" noProof="0" dirty="0"/>
        </a:p>
      </dgm:t>
    </dgm:pt>
    <dgm:pt modelId="{D8443F00-ED37-4DEC-B6D3-D75FA1678760}" type="parTrans" cxnId="{8B5E8DC3-B796-49C8-8D70-BDA91C1CB1FB}">
      <dgm:prSet/>
      <dgm:spPr/>
      <dgm:t>
        <a:bodyPr/>
        <a:lstStyle/>
        <a:p>
          <a:endParaRPr lang="en-GB" noProof="0" dirty="0"/>
        </a:p>
      </dgm:t>
    </dgm:pt>
    <dgm:pt modelId="{A42FB764-C912-4371-87A8-D9CA9270F58D}" type="sibTrans" cxnId="{8B5E8DC3-B796-49C8-8D70-BDA91C1CB1FB}">
      <dgm:prSet/>
      <dgm:spPr/>
      <dgm:t>
        <a:bodyPr/>
        <a:lstStyle/>
        <a:p>
          <a:endParaRPr lang="en-GB" noProof="0" dirty="0"/>
        </a:p>
      </dgm:t>
    </dgm:pt>
    <dgm:pt modelId="{60B24448-16BD-4716-B603-045B940A827C}">
      <dgm:prSet phldrT="[Texto]" custT="1"/>
      <dgm:spPr/>
      <dgm:t>
        <a:bodyPr/>
        <a:lstStyle/>
        <a:p>
          <a:r>
            <a:rPr lang="en-GB" sz="1100" noProof="0" dirty="0" smtClean="0"/>
            <a:t>Uncertainty quantification</a:t>
          </a:r>
          <a:endParaRPr lang="en-GB" sz="1100" noProof="0" dirty="0"/>
        </a:p>
      </dgm:t>
    </dgm:pt>
    <dgm:pt modelId="{5DDAB3F8-67D2-421C-9E1E-18EEC6D82CF5}" type="parTrans" cxnId="{CC7C27A4-8E34-4A33-A87B-D3B10A99E6C7}">
      <dgm:prSet/>
      <dgm:spPr/>
      <dgm:t>
        <a:bodyPr/>
        <a:lstStyle/>
        <a:p>
          <a:endParaRPr lang="en-GB" noProof="0" dirty="0"/>
        </a:p>
      </dgm:t>
    </dgm:pt>
    <dgm:pt modelId="{B8ED1DE8-1207-4AD6-9DBA-8F0A834BFE94}" type="sibTrans" cxnId="{CC7C27A4-8E34-4A33-A87B-D3B10A99E6C7}">
      <dgm:prSet/>
      <dgm:spPr/>
      <dgm:t>
        <a:bodyPr/>
        <a:lstStyle/>
        <a:p>
          <a:endParaRPr lang="en-GB" noProof="0" dirty="0"/>
        </a:p>
      </dgm:t>
    </dgm:pt>
    <dgm:pt modelId="{DC91E63E-0FF7-460F-B05F-39E882B9715F}">
      <dgm:prSet phldrT="[Texto]" custT="1"/>
      <dgm:spPr/>
      <dgm:t>
        <a:bodyPr/>
        <a:lstStyle/>
        <a:p>
          <a:r>
            <a:rPr lang="en-GB" sz="1100" noProof="0" dirty="0" smtClean="0"/>
            <a:t>Validation</a:t>
          </a:r>
          <a:endParaRPr lang="en-GB" sz="1100" noProof="0" dirty="0"/>
        </a:p>
      </dgm:t>
    </dgm:pt>
    <dgm:pt modelId="{86C2930E-F4AE-4677-8645-DBA422BFD6E8}" type="parTrans" cxnId="{DBA47DD3-6AF4-4E46-A73A-81C190F220F1}">
      <dgm:prSet/>
      <dgm:spPr/>
      <dgm:t>
        <a:bodyPr/>
        <a:lstStyle/>
        <a:p>
          <a:endParaRPr lang="en-GB" noProof="0" dirty="0"/>
        </a:p>
      </dgm:t>
    </dgm:pt>
    <dgm:pt modelId="{60BA5A60-2092-4081-B262-5364D48CC233}" type="sibTrans" cxnId="{DBA47DD3-6AF4-4E46-A73A-81C190F220F1}">
      <dgm:prSet/>
      <dgm:spPr/>
      <dgm:t>
        <a:bodyPr/>
        <a:lstStyle/>
        <a:p>
          <a:endParaRPr lang="en-GB" noProof="0" dirty="0"/>
        </a:p>
      </dgm:t>
    </dgm:pt>
    <dgm:pt modelId="{6E8CF812-1F64-4FF1-8666-8720E0EEC269}">
      <dgm:prSet phldrT="[Texto]" custT="1"/>
      <dgm:spPr/>
      <dgm:t>
        <a:bodyPr/>
        <a:lstStyle/>
        <a:p>
          <a:r>
            <a:rPr lang="en-GB" sz="1100" noProof="0" dirty="0" smtClean="0"/>
            <a:t>Inter-comparison</a:t>
          </a:r>
          <a:endParaRPr lang="en-GB" sz="1100" noProof="0" dirty="0"/>
        </a:p>
      </dgm:t>
    </dgm:pt>
    <dgm:pt modelId="{1AFCB0A9-EDD3-4854-9064-B29CADEC38C5}" type="parTrans" cxnId="{957A1AA2-2663-4064-9794-25DB11E10123}">
      <dgm:prSet/>
      <dgm:spPr/>
      <dgm:t>
        <a:bodyPr/>
        <a:lstStyle/>
        <a:p>
          <a:endParaRPr lang="en-GB" noProof="0" dirty="0"/>
        </a:p>
      </dgm:t>
    </dgm:pt>
    <dgm:pt modelId="{8F79E02E-68B7-4B51-AEF5-B08797D86EE8}" type="sibTrans" cxnId="{957A1AA2-2663-4064-9794-25DB11E10123}">
      <dgm:prSet/>
      <dgm:spPr/>
      <dgm:t>
        <a:bodyPr/>
        <a:lstStyle/>
        <a:p>
          <a:endParaRPr lang="en-GB" noProof="0" dirty="0"/>
        </a:p>
      </dgm:t>
    </dgm:pt>
    <dgm:pt modelId="{08681453-56B5-4BE7-8A2A-049251F05459}">
      <dgm:prSet phldrT="[Texto]" custT="1"/>
      <dgm:spPr/>
      <dgm:t>
        <a:bodyPr/>
        <a:lstStyle/>
        <a:p>
          <a:r>
            <a:rPr lang="en-GB" sz="1100" noProof="0" dirty="0" smtClean="0"/>
            <a:t>Data check</a:t>
          </a:r>
          <a:endParaRPr lang="en-GB" sz="1100" noProof="0" dirty="0"/>
        </a:p>
      </dgm:t>
    </dgm:pt>
    <dgm:pt modelId="{322C5786-6B9D-40B5-B728-212025BCF31A}" type="parTrans" cxnId="{CFA7BE23-6286-4709-9A6B-961CEDDCAEF6}">
      <dgm:prSet/>
      <dgm:spPr/>
      <dgm:t>
        <a:bodyPr/>
        <a:lstStyle/>
        <a:p>
          <a:endParaRPr lang="en-GB" noProof="0" dirty="0"/>
        </a:p>
      </dgm:t>
    </dgm:pt>
    <dgm:pt modelId="{457F77D4-719A-4C15-AF5E-16E9EF6D3FDB}" type="sibTrans" cxnId="{CFA7BE23-6286-4709-9A6B-961CEDDCAEF6}">
      <dgm:prSet/>
      <dgm:spPr/>
      <dgm:t>
        <a:bodyPr/>
        <a:lstStyle/>
        <a:p>
          <a:endParaRPr lang="en-GB" noProof="0" dirty="0"/>
        </a:p>
      </dgm:t>
    </dgm:pt>
    <dgm:pt modelId="{9B5512B1-A569-4830-9C30-36AE844835A9}">
      <dgm:prSet phldrT="[Texto]" custT="1"/>
      <dgm:spPr/>
      <dgm:t>
        <a:bodyPr/>
        <a:lstStyle/>
        <a:p>
          <a:r>
            <a:rPr lang="en-GB" sz="1100" noProof="0" dirty="0" smtClean="0"/>
            <a:t>Maturity matrix</a:t>
          </a:r>
          <a:endParaRPr lang="en-GB" sz="1100" noProof="0" dirty="0"/>
        </a:p>
      </dgm:t>
    </dgm:pt>
    <dgm:pt modelId="{E98D8DA8-2181-4EF8-A51A-E284A75266BA}" type="parTrans" cxnId="{1F83EA1D-526E-4E1E-A480-B75647729C2B}">
      <dgm:prSet/>
      <dgm:spPr/>
      <dgm:t>
        <a:bodyPr/>
        <a:lstStyle/>
        <a:p>
          <a:endParaRPr lang="en-GB" noProof="0" dirty="0"/>
        </a:p>
      </dgm:t>
    </dgm:pt>
    <dgm:pt modelId="{7FC44B52-905C-49D9-8DFE-25A47F09CF1D}" type="sibTrans" cxnId="{1F83EA1D-526E-4E1E-A480-B75647729C2B}">
      <dgm:prSet/>
      <dgm:spPr/>
      <dgm:t>
        <a:bodyPr/>
        <a:lstStyle/>
        <a:p>
          <a:endParaRPr lang="en-GB" noProof="0" dirty="0"/>
        </a:p>
      </dgm:t>
    </dgm:pt>
    <dgm:pt modelId="{C62084C1-F70D-4A58-AE29-138B9D75613F}">
      <dgm:prSet phldrT="[Texto]" custT="1"/>
      <dgm:spPr/>
      <dgm:t>
        <a:bodyPr/>
        <a:lstStyle/>
        <a:p>
          <a:r>
            <a:rPr lang="en-GB" sz="1100" noProof="0" dirty="0" smtClean="0"/>
            <a:t>Summary of the independent assessment</a:t>
          </a:r>
          <a:endParaRPr lang="en-GB" sz="1100" noProof="0" dirty="0"/>
        </a:p>
      </dgm:t>
    </dgm:pt>
    <dgm:pt modelId="{179F6DF7-2334-498D-AFFB-D7ED2FA57EB3}" type="parTrans" cxnId="{90820A81-10C9-4099-9F84-CB22755E00FD}">
      <dgm:prSet/>
      <dgm:spPr/>
      <dgm:t>
        <a:bodyPr/>
        <a:lstStyle/>
        <a:p>
          <a:endParaRPr lang="en-GB" noProof="0" dirty="0"/>
        </a:p>
      </dgm:t>
    </dgm:pt>
    <dgm:pt modelId="{8BBD9A48-49F3-42BE-9FC3-7960B93C9343}" type="sibTrans" cxnId="{90820A81-10C9-4099-9F84-CB22755E00FD}">
      <dgm:prSet/>
      <dgm:spPr/>
      <dgm:t>
        <a:bodyPr/>
        <a:lstStyle/>
        <a:p>
          <a:endParaRPr lang="en-GB" noProof="0" dirty="0"/>
        </a:p>
      </dgm:t>
    </dgm:pt>
    <dgm:pt modelId="{B23CA654-CA6F-4DB9-9363-81363456294B}" type="pres">
      <dgm:prSet presAssocID="{54533D5F-D91A-4182-8D13-544084DE4C7C}" presName="theList" presStyleCnt="0">
        <dgm:presLayoutVars>
          <dgm:dir/>
          <dgm:animLvl val="lvl"/>
          <dgm:resizeHandles val="exact"/>
        </dgm:presLayoutVars>
      </dgm:prSet>
      <dgm:spPr/>
      <dgm:t>
        <a:bodyPr/>
        <a:lstStyle/>
        <a:p>
          <a:endParaRPr lang="es-ES"/>
        </a:p>
      </dgm:t>
    </dgm:pt>
    <dgm:pt modelId="{AB209B53-6325-41FF-ACD1-B71199DEDBDE}" type="pres">
      <dgm:prSet presAssocID="{113563E2-22AD-40F9-A1C5-CCD40F83F3DD}" presName="compNode" presStyleCnt="0"/>
      <dgm:spPr/>
      <dgm:t>
        <a:bodyPr/>
        <a:lstStyle/>
        <a:p>
          <a:endParaRPr lang="es-ES"/>
        </a:p>
      </dgm:t>
    </dgm:pt>
    <dgm:pt modelId="{8FC27A83-5572-4C07-BEB3-BE91F8A6D34F}" type="pres">
      <dgm:prSet presAssocID="{113563E2-22AD-40F9-A1C5-CCD40F83F3DD}" presName="aNode" presStyleLbl="bgShp" presStyleIdx="0" presStyleCnt="4" custLinFactX="-100000" custLinFactNeighborX="-112912" custLinFactNeighborY="-5852"/>
      <dgm:spPr/>
      <dgm:t>
        <a:bodyPr/>
        <a:lstStyle/>
        <a:p>
          <a:endParaRPr lang="es-ES"/>
        </a:p>
      </dgm:t>
    </dgm:pt>
    <dgm:pt modelId="{BBB7DB91-582A-4A5A-BB93-9CCFC3D99136}" type="pres">
      <dgm:prSet presAssocID="{113563E2-22AD-40F9-A1C5-CCD40F83F3DD}" presName="textNode" presStyleLbl="bgShp" presStyleIdx="0" presStyleCnt="4"/>
      <dgm:spPr/>
      <dgm:t>
        <a:bodyPr/>
        <a:lstStyle/>
        <a:p>
          <a:endParaRPr lang="es-ES"/>
        </a:p>
      </dgm:t>
    </dgm:pt>
    <dgm:pt modelId="{DE910591-F515-410F-8538-4B357528F75D}" type="pres">
      <dgm:prSet presAssocID="{113563E2-22AD-40F9-A1C5-CCD40F83F3DD}" presName="compChildNode" presStyleCnt="0"/>
      <dgm:spPr/>
      <dgm:t>
        <a:bodyPr/>
        <a:lstStyle/>
        <a:p>
          <a:endParaRPr lang="es-ES"/>
        </a:p>
      </dgm:t>
    </dgm:pt>
    <dgm:pt modelId="{02E3CC02-3CFE-49D6-A206-CE003471C35D}" type="pres">
      <dgm:prSet presAssocID="{113563E2-22AD-40F9-A1C5-CCD40F83F3DD}" presName="theInnerList" presStyleCnt="0"/>
      <dgm:spPr/>
      <dgm:t>
        <a:bodyPr/>
        <a:lstStyle/>
        <a:p>
          <a:endParaRPr lang="es-ES"/>
        </a:p>
      </dgm:t>
    </dgm:pt>
    <dgm:pt modelId="{F30FDF38-936E-48C1-96B3-444BA2498CF7}" type="pres">
      <dgm:prSet presAssocID="{79161285-3212-4377-8AD6-E7B022C08403}" presName="childNode" presStyleLbl="node1" presStyleIdx="0" presStyleCnt="16">
        <dgm:presLayoutVars>
          <dgm:bulletEnabled val="1"/>
        </dgm:presLayoutVars>
      </dgm:prSet>
      <dgm:spPr/>
      <dgm:t>
        <a:bodyPr/>
        <a:lstStyle/>
        <a:p>
          <a:endParaRPr lang="es-ES"/>
        </a:p>
      </dgm:t>
    </dgm:pt>
    <dgm:pt modelId="{887A259A-94DA-4E0B-B017-5C2B7F5BDFBC}" type="pres">
      <dgm:prSet presAssocID="{79161285-3212-4377-8AD6-E7B022C08403}" presName="aSpace2" presStyleCnt="0"/>
      <dgm:spPr/>
      <dgm:t>
        <a:bodyPr/>
        <a:lstStyle/>
        <a:p>
          <a:endParaRPr lang="es-ES"/>
        </a:p>
      </dgm:t>
    </dgm:pt>
    <dgm:pt modelId="{5D2433D2-D3DC-4AF7-976E-2FA88804B6D8}" type="pres">
      <dgm:prSet presAssocID="{2B74F2D2-D10D-459B-B3F3-87F5464340B6}" presName="childNode" presStyleLbl="node1" presStyleIdx="1" presStyleCnt="16">
        <dgm:presLayoutVars>
          <dgm:bulletEnabled val="1"/>
        </dgm:presLayoutVars>
      </dgm:prSet>
      <dgm:spPr/>
      <dgm:t>
        <a:bodyPr/>
        <a:lstStyle/>
        <a:p>
          <a:endParaRPr lang="es-ES"/>
        </a:p>
      </dgm:t>
    </dgm:pt>
    <dgm:pt modelId="{3F30D466-F8F1-4394-B64A-30EC5088A54C}" type="pres">
      <dgm:prSet presAssocID="{2B74F2D2-D10D-459B-B3F3-87F5464340B6}" presName="aSpace2" presStyleCnt="0"/>
      <dgm:spPr/>
      <dgm:t>
        <a:bodyPr/>
        <a:lstStyle/>
        <a:p>
          <a:endParaRPr lang="es-ES"/>
        </a:p>
      </dgm:t>
    </dgm:pt>
    <dgm:pt modelId="{60275D5F-5970-4BBE-990A-111834013C75}" type="pres">
      <dgm:prSet presAssocID="{BE357D4A-1F1D-45F8-9A55-19E505EE7135}" presName="childNode" presStyleLbl="node1" presStyleIdx="2" presStyleCnt="16">
        <dgm:presLayoutVars>
          <dgm:bulletEnabled val="1"/>
        </dgm:presLayoutVars>
      </dgm:prSet>
      <dgm:spPr/>
      <dgm:t>
        <a:bodyPr/>
        <a:lstStyle/>
        <a:p>
          <a:endParaRPr lang="es-ES"/>
        </a:p>
      </dgm:t>
    </dgm:pt>
    <dgm:pt modelId="{84B2A9D9-E3A9-4264-A9FD-57D30FFEAEE2}" type="pres">
      <dgm:prSet presAssocID="{BE357D4A-1F1D-45F8-9A55-19E505EE7135}" presName="aSpace2" presStyleCnt="0"/>
      <dgm:spPr/>
      <dgm:t>
        <a:bodyPr/>
        <a:lstStyle/>
        <a:p>
          <a:endParaRPr lang="es-ES"/>
        </a:p>
      </dgm:t>
    </dgm:pt>
    <dgm:pt modelId="{61B2BECD-1AD9-4812-8E51-4F686C16141F}" type="pres">
      <dgm:prSet presAssocID="{C5958066-055D-452B-AE8D-6B69FFC80F1E}" presName="childNode" presStyleLbl="node1" presStyleIdx="3" presStyleCnt="16">
        <dgm:presLayoutVars>
          <dgm:bulletEnabled val="1"/>
        </dgm:presLayoutVars>
      </dgm:prSet>
      <dgm:spPr/>
      <dgm:t>
        <a:bodyPr/>
        <a:lstStyle/>
        <a:p>
          <a:endParaRPr lang="es-ES"/>
        </a:p>
      </dgm:t>
    </dgm:pt>
    <dgm:pt modelId="{D825B166-B929-4FE3-9B9F-11E0243DB093}" type="pres">
      <dgm:prSet presAssocID="{C5958066-055D-452B-AE8D-6B69FFC80F1E}" presName="aSpace2" presStyleCnt="0"/>
      <dgm:spPr/>
      <dgm:t>
        <a:bodyPr/>
        <a:lstStyle/>
        <a:p>
          <a:endParaRPr lang="es-ES"/>
        </a:p>
      </dgm:t>
    </dgm:pt>
    <dgm:pt modelId="{892E53ED-546B-41B9-8302-80523B2E8811}" type="pres">
      <dgm:prSet presAssocID="{32E994F1-5948-4310-92BE-3FABD6C85FE5}" presName="childNode" presStyleLbl="node1" presStyleIdx="4" presStyleCnt="16">
        <dgm:presLayoutVars>
          <dgm:bulletEnabled val="1"/>
        </dgm:presLayoutVars>
      </dgm:prSet>
      <dgm:spPr/>
      <dgm:t>
        <a:bodyPr/>
        <a:lstStyle/>
        <a:p>
          <a:endParaRPr lang="es-ES"/>
        </a:p>
      </dgm:t>
    </dgm:pt>
    <dgm:pt modelId="{72037464-30AA-4252-8830-379177B65C6A}" type="pres">
      <dgm:prSet presAssocID="{113563E2-22AD-40F9-A1C5-CCD40F83F3DD}" presName="aSpace" presStyleCnt="0"/>
      <dgm:spPr/>
      <dgm:t>
        <a:bodyPr/>
        <a:lstStyle/>
        <a:p>
          <a:endParaRPr lang="es-ES"/>
        </a:p>
      </dgm:t>
    </dgm:pt>
    <dgm:pt modelId="{EFACDEAB-11AF-425D-A53C-7A60D7DB707A}" type="pres">
      <dgm:prSet presAssocID="{B38954C7-DD2D-408D-9533-233E7F159795}" presName="compNode" presStyleCnt="0"/>
      <dgm:spPr/>
      <dgm:t>
        <a:bodyPr/>
        <a:lstStyle/>
        <a:p>
          <a:endParaRPr lang="es-ES"/>
        </a:p>
      </dgm:t>
    </dgm:pt>
    <dgm:pt modelId="{D0A94ABE-CF7E-4E88-B882-CD3E4A94F4C8}" type="pres">
      <dgm:prSet presAssocID="{B38954C7-DD2D-408D-9533-233E7F159795}" presName="aNode" presStyleLbl="bgShp" presStyleIdx="1" presStyleCnt="4"/>
      <dgm:spPr/>
      <dgm:t>
        <a:bodyPr/>
        <a:lstStyle/>
        <a:p>
          <a:endParaRPr lang="es-ES"/>
        </a:p>
      </dgm:t>
    </dgm:pt>
    <dgm:pt modelId="{E26A30FA-1E5A-4727-9539-831EBAAB221D}" type="pres">
      <dgm:prSet presAssocID="{B38954C7-DD2D-408D-9533-233E7F159795}" presName="textNode" presStyleLbl="bgShp" presStyleIdx="1" presStyleCnt="4"/>
      <dgm:spPr/>
      <dgm:t>
        <a:bodyPr/>
        <a:lstStyle/>
        <a:p>
          <a:endParaRPr lang="es-ES"/>
        </a:p>
      </dgm:t>
    </dgm:pt>
    <dgm:pt modelId="{5FFF4A69-4B3E-4C3D-9031-08B32B6C2D7A}" type="pres">
      <dgm:prSet presAssocID="{B38954C7-DD2D-408D-9533-233E7F159795}" presName="compChildNode" presStyleCnt="0"/>
      <dgm:spPr/>
      <dgm:t>
        <a:bodyPr/>
        <a:lstStyle/>
        <a:p>
          <a:endParaRPr lang="es-ES"/>
        </a:p>
      </dgm:t>
    </dgm:pt>
    <dgm:pt modelId="{74D54AF3-E9A0-4700-A5BF-627112C2D975}" type="pres">
      <dgm:prSet presAssocID="{B38954C7-DD2D-408D-9533-233E7F159795}" presName="theInnerList" presStyleCnt="0"/>
      <dgm:spPr/>
      <dgm:t>
        <a:bodyPr/>
        <a:lstStyle/>
        <a:p>
          <a:endParaRPr lang="es-ES"/>
        </a:p>
      </dgm:t>
    </dgm:pt>
    <dgm:pt modelId="{AD899359-5B1C-4A81-B3AE-E81688180C28}" type="pres">
      <dgm:prSet presAssocID="{A8C98E35-4705-4D53-8DA0-DE05B0E9FCB6}" presName="childNode" presStyleLbl="node1" presStyleIdx="5" presStyleCnt="16">
        <dgm:presLayoutVars>
          <dgm:bulletEnabled val="1"/>
        </dgm:presLayoutVars>
      </dgm:prSet>
      <dgm:spPr/>
      <dgm:t>
        <a:bodyPr/>
        <a:lstStyle/>
        <a:p>
          <a:endParaRPr lang="es-ES"/>
        </a:p>
      </dgm:t>
    </dgm:pt>
    <dgm:pt modelId="{25F5A258-0FD9-42AF-951B-229A8395890E}" type="pres">
      <dgm:prSet presAssocID="{A8C98E35-4705-4D53-8DA0-DE05B0E9FCB6}" presName="aSpace2" presStyleCnt="0"/>
      <dgm:spPr/>
      <dgm:t>
        <a:bodyPr/>
        <a:lstStyle/>
        <a:p>
          <a:endParaRPr lang="es-ES"/>
        </a:p>
      </dgm:t>
    </dgm:pt>
    <dgm:pt modelId="{2DDC7227-8ED5-4B19-B6FC-8E15DC5DD805}" type="pres">
      <dgm:prSet presAssocID="{8607FCE6-EA19-4AD5-BB07-54B2151EAB1D}" presName="childNode" presStyleLbl="node1" presStyleIdx="6" presStyleCnt="16">
        <dgm:presLayoutVars>
          <dgm:bulletEnabled val="1"/>
        </dgm:presLayoutVars>
      </dgm:prSet>
      <dgm:spPr/>
      <dgm:t>
        <a:bodyPr/>
        <a:lstStyle/>
        <a:p>
          <a:endParaRPr lang="es-ES"/>
        </a:p>
      </dgm:t>
    </dgm:pt>
    <dgm:pt modelId="{A70E2C53-F9A9-4881-8317-043CDF937AC8}" type="pres">
      <dgm:prSet presAssocID="{8607FCE6-EA19-4AD5-BB07-54B2151EAB1D}" presName="aSpace2" presStyleCnt="0"/>
      <dgm:spPr/>
      <dgm:t>
        <a:bodyPr/>
        <a:lstStyle/>
        <a:p>
          <a:endParaRPr lang="es-ES"/>
        </a:p>
      </dgm:t>
    </dgm:pt>
    <dgm:pt modelId="{D4A4F617-7C15-4462-8CE3-22652219C155}" type="pres">
      <dgm:prSet presAssocID="{60B24448-16BD-4716-B603-045B940A827C}" presName="childNode" presStyleLbl="node1" presStyleIdx="7" presStyleCnt="16">
        <dgm:presLayoutVars>
          <dgm:bulletEnabled val="1"/>
        </dgm:presLayoutVars>
      </dgm:prSet>
      <dgm:spPr/>
      <dgm:t>
        <a:bodyPr/>
        <a:lstStyle/>
        <a:p>
          <a:endParaRPr lang="es-ES"/>
        </a:p>
      </dgm:t>
    </dgm:pt>
    <dgm:pt modelId="{433A64DD-ED00-4147-9EE7-87C8FD9B7439}" type="pres">
      <dgm:prSet presAssocID="{60B24448-16BD-4716-B603-045B940A827C}" presName="aSpace2" presStyleCnt="0"/>
      <dgm:spPr/>
      <dgm:t>
        <a:bodyPr/>
        <a:lstStyle/>
        <a:p>
          <a:endParaRPr lang="es-ES"/>
        </a:p>
      </dgm:t>
    </dgm:pt>
    <dgm:pt modelId="{78372180-7A55-44C9-BE57-2E0F06913379}" type="pres">
      <dgm:prSet presAssocID="{DC91E63E-0FF7-460F-B05F-39E882B9715F}" presName="childNode" presStyleLbl="node1" presStyleIdx="8" presStyleCnt="16">
        <dgm:presLayoutVars>
          <dgm:bulletEnabled val="1"/>
        </dgm:presLayoutVars>
      </dgm:prSet>
      <dgm:spPr/>
      <dgm:t>
        <a:bodyPr/>
        <a:lstStyle/>
        <a:p>
          <a:endParaRPr lang="es-ES"/>
        </a:p>
      </dgm:t>
    </dgm:pt>
    <dgm:pt modelId="{17F9E5F4-DEC7-404F-B9BC-E1B5F2DB0F29}" type="pres">
      <dgm:prSet presAssocID="{DC91E63E-0FF7-460F-B05F-39E882B9715F}" presName="aSpace2" presStyleCnt="0"/>
      <dgm:spPr/>
      <dgm:t>
        <a:bodyPr/>
        <a:lstStyle/>
        <a:p>
          <a:endParaRPr lang="es-ES"/>
        </a:p>
      </dgm:t>
    </dgm:pt>
    <dgm:pt modelId="{A306EA98-D2FF-4FEE-AE93-CCBF4DF43036}" type="pres">
      <dgm:prSet presAssocID="{6E8CF812-1F64-4FF1-8666-8720E0EEC269}" presName="childNode" presStyleLbl="node1" presStyleIdx="9" presStyleCnt="16">
        <dgm:presLayoutVars>
          <dgm:bulletEnabled val="1"/>
        </dgm:presLayoutVars>
      </dgm:prSet>
      <dgm:spPr/>
      <dgm:t>
        <a:bodyPr/>
        <a:lstStyle/>
        <a:p>
          <a:endParaRPr lang="es-ES"/>
        </a:p>
      </dgm:t>
    </dgm:pt>
    <dgm:pt modelId="{DCC47749-8FAF-4AD7-9C77-B36EAE54BEF9}" type="pres">
      <dgm:prSet presAssocID="{B38954C7-DD2D-408D-9533-233E7F159795}" presName="aSpace" presStyleCnt="0"/>
      <dgm:spPr/>
      <dgm:t>
        <a:bodyPr/>
        <a:lstStyle/>
        <a:p>
          <a:endParaRPr lang="es-ES"/>
        </a:p>
      </dgm:t>
    </dgm:pt>
    <dgm:pt modelId="{279153D5-5211-4C2D-81C5-B0AAC693A87D}" type="pres">
      <dgm:prSet presAssocID="{D340F82B-BA22-4D05-B324-4DC87BA6805F}" presName="compNode" presStyleCnt="0"/>
      <dgm:spPr/>
      <dgm:t>
        <a:bodyPr/>
        <a:lstStyle/>
        <a:p>
          <a:endParaRPr lang="es-ES"/>
        </a:p>
      </dgm:t>
    </dgm:pt>
    <dgm:pt modelId="{289D334A-EF97-47A3-BAD7-101E92E375FE}" type="pres">
      <dgm:prSet presAssocID="{D340F82B-BA22-4D05-B324-4DC87BA6805F}" presName="aNode" presStyleLbl="bgShp" presStyleIdx="2" presStyleCnt="4"/>
      <dgm:spPr/>
      <dgm:t>
        <a:bodyPr/>
        <a:lstStyle/>
        <a:p>
          <a:endParaRPr lang="es-ES"/>
        </a:p>
      </dgm:t>
    </dgm:pt>
    <dgm:pt modelId="{FDA42219-7A03-4942-ABA7-C65AC5980FDF}" type="pres">
      <dgm:prSet presAssocID="{D340F82B-BA22-4D05-B324-4DC87BA6805F}" presName="textNode" presStyleLbl="bgShp" presStyleIdx="2" presStyleCnt="4"/>
      <dgm:spPr/>
      <dgm:t>
        <a:bodyPr/>
        <a:lstStyle/>
        <a:p>
          <a:endParaRPr lang="es-ES"/>
        </a:p>
      </dgm:t>
    </dgm:pt>
    <dgm:pt modelId="{6EEE4BBB-D8D3-48F0-B9F2-6C9470F2DFEE}" type="pres">
      <dgm:prSet presAssocID="{D340F82B-BA22-4D05-B324-4DC87BA6805F}" presName="compChildNode" presStyleCnt="0"/>
      <dgm:spPr/>
      <dgm:t>
        <a:bodyPr/>
        <a:lstStyle/>
        <a:p>
          <a:endParaRPr lang="es-ES"/>
        </a:p>
      </dgm:t>
    </dgm:pt>
    <dgm:pt modelId="{549724A9-7DD5-4FA6-89BF-B6ADE4367239}" type="pres">
      <dgm:prSet presAssocID="{D340F82B-BA22-4D05-B324-4DC87BA6805F}" presName="theInnerList" presStyleCnt="0"/>
      <dgm:spPr/>
      <dgm:t>
        <a:bodyPr/>
        <a:lstStyle/>
        <a:p>
          <a:endParaRPr lang="es-ES"/>
        </a:p>
      </dgm:t>
    </dgm:pt>
    <dgm:pt modelId="{31A14285-C9C5-49FA-85B7-A79648FC1A8C}" type="pres">
      <dgm:prSet presAssocID="{54BD0081-C04B-4A23-A7FC-F8FF520CF08A}" presName="childNode" presStyleLbl="node1" presStyleIdx="10" presStyleCnt="16">
        <dgm:presLayoutVars>
          <dgm:bulletEnabled val="1"/>
        </dgm:presLayoutVars>
      </dgm:prSet>
      <dgm:spPr/>
      <dgm:t>
        <a:bodyPr/>
        <a:lstStyle/>
        <a:p>
          <a:endParaRPr lang="es-ES"/>
        </a:p>
      </dgm:t>
    </dgm:pt>
    <dgm:pt modelId="{8ABC616F-B7CE-4D2F-A1D4-5F0220E10BE2}" type="pres">
      <dgm:prSet presAssocID="{54BD0081-C04B-4A23-A7FC-F8FF520CF08A}" presName="aSpace2" presStyleCnt="0"/>
      <dgm:spPr/>
      <dgm:t>
        <a:bodyPr/>
        <a:lstStyle/>
        <a:p>
          <a:endParaRPr lang="es-ES"/>
        </a:p>
      </dgm:t>
    </dgm:pt>
    <dgm:pt modelId="{7859F325-37C7-40AF-BFDA-73DAF59CDC4B}" type="pres">
      <dgm:prSet presAssocID="{98CA3A43-2DD8-49C4-A68D-6E746A1CB6F9}" presName="childNode" presStyleLbl="node1" presStyleIdx="11" presStyleCnt="16">
        <dgm:presLayoutVars>
          <dgm:bulletEnabled val="1"/>
        </dgm:presLayoutVars>
      </dgm:prSet>
      <dgm:spPr/>
      <dgm:t>
        <a:bodyPr/>
        <a:lstStyle/>
        <a:p>
          <a:endParaRPr lang="es-ES"/>
        </a:p>
      </dgm:t>
    </dgm:pt>
    <dgm:pt modelId="{4957DE19-62CE-41DE-8D72-3A924D6ED011}" type="pres">
      <dgm:prSet presAssocID="{D340F82B-BA22-4D05-B324-4DC87BA6805F}" presName="aSpace" presStyleCnt="0"/>
      <dgm:spPr/>
      <dgm:t>
        <a:bodyPr/>
        <a:lstStyle/>
        <a:p>
          <a:endParaRPr lang="es-ES"/>
        </a:p>
      </dgm:t>
    </dgm:pt>
    <dgm:pt modelId="{A897A6B0-12F1-4DA7-80D2-76C422DCC2EA}" type="pres">
      <dgm:prSet presAssocID="{948FAC7F-7061-4C7D-97FA-B0138DD6EF27}" presName="compNode" presStyleCnt="0"/>
      <dgm:spPr/>
      <dgm:t>
        <a:bodyPr/>
        <a:lstStyle/>
        <a:p>
          <a:endParaRPr lang="es-ES"/>
        </a:p>
      </dgm:t>
    </dgm:pt>
    <dgm:pt modelId="{B674A790-E5ED-4375-A620-0DD984A47260}" type="pres">
      <dgm:prSet presAssocID="{948FAC7F-7061-4C7D-97FA-B0138DD6EF27}" presName="aNode" presStyleLbl="bgShp" presStyleIdx="3" presStyleCnt="4"/>
      <dgm:spPr/>
      <dgm:t>
        <a:bodyPr/>
        <a:lstStyle/>
        <a:p>
          <a:endParaRPr lang="es-ES"/>
        </a:p>
      </dgm:t>
    </dgm:pt>
    <dgm:pt modelId="{4177230B-D2BA-458E-B51A-72595549974F}" type="pres">
      <dgm:prSet presAssocID="{948FAC7F-7061-4C7D-97FA-B0138DD6EF27}" presName="textNode" presStyleLbl="bgShp" presStyleIdx="3" presStyleCnt="4"/>
      <dgm:spPr/>
      <dgm:t>
        <a:bodyPr/>
        <a:lstStyle/>
        <a:p>
          <a:endParaRPr lang="es-ES"/>
        </a:p>
      </dgm:t>
    </dgm:pt>
    <dgm:pt modelId="{540DCBE8-89AA-4B90-AE8E-8E5C6298F7D8}" type="pres">
      <dgm:prSet presAssocID="{948FAC7F-7061-4C7D-97FA-B0138DD6EF27}" presName="compChildNode" presStyleCnt="0"/>
      <dgm:spPr/>
      <dgm:t>
        <a:bodyPr/>
        <a:lstStyle/>
        <a:p>
          <a:endParaRPr lang="es-ES"/>
        </a:p>
      </dgm:t>
    </dgm:pt>
    <dgm:pt modelId="{06CC47D5-6C6C-40A0-8EC1-45BB25502F07}" type="pres">
      <dgm:prSet presAssocID="{948FAC7F-7061-4C7D-97FA-B0138DD6EF27}" presName="theInnerList" presStyleCnt="0"/>
      <dgm:spPr/>
      <dgm:t>
        <a:bodyPr/>
        <a:lstStyle/>
        <a:p>
          <a:endParaRPr lang="es-ES"/>
        </a:p>
      </dgm:t>
    </dgm:pt>
    <dgm:pt modelId="{C8706152-73D8-4574-A1E6-FCD743857184}" type="pres">
      <dgm:prSet presAssocID="{08681453-56B5-4BE7-8A2A-049251F05459}" presName="childNode" presStyleLbl="node1" presStyleIdx="12" presStyleCnt="16">
        <dgm:presLayoutVars>
          <dgm:bulletEnabled val="1"/>
        </dgm:presLayoutVars>
      </dgm:prSet>
      <dgm:spPr/>
      <dgm:t>
        <a:bodyPr/>
        <a:lstStyle/>
        <a:p>
          <a:endParaRPr lang="es-ES"/>
        </a:p>
      </dgm:t>
    </dgm:pt>
    <dgm:pt modelId="{C5FC4C53-021F-45DC-82C4-3E65FEC01A27}" type="pres">
      <dgm:prSet presAssocID="{08681453-56B5-4BE7-8A2A-049251F05459}" presName="aSpace2" presStyleCnt="0"/>
      <dgm:spPr/>
      <dgm:t>
        <a:bodyPr/>
        <a:lstStyle/>
        <a:p>
          <a:endParaRPr lang="es-ES"/>
        </a:p>
      </dgm:t>
    </dgm:pt>
    <dgm:pt modelId="{A73BC03C-A076-46AF-B1D3-39933C91F51D}" type="pres">
      <dgm:prSet presAssocID="{660B9CBC-F959-4857-882D-AE4BBA242F10}" presName="childNode" presStyleLbl="node1" presStyleIdx="13" presStyleCnt="16">
        <dgm:presLayoutVars>
          <dgm:bulletEnabled val="1"/>
        </dgm:presLayoutVars>
      </dgm:prSet>
      <dgm:spPr/>
      <dgm:t>
        <a:bodyPr/>
        <a:lstStyle/>
        <a:p>
          <a:endParaRPr lang="es-ES"/>
        </a:p>
      </dgm:t>
    </dgm:pt>
    <dgm:pt modelId="{D84906FE-B89F-486A-8C3D-72CC0929497A}" type="pres">
      <dgm:prSet presAssocID="{660B9CBC-F959-4857-882D-AE4BBA242F10}" presName="aSpace2" presStyleCnt="0"/>
      <dgm:spPr/>
      <dgm:t>
        <a:bodyPr/>
        <a:lstStyle/>
        <a:p>
          <a:endParaRPr lang="es-ES"/>
        </a:p>
      </dgm:t>
    </dgm:pt>
    <dgm:pt modelId="{B8D0AAF4-9A7F-4C87-97C7-352C66A3B7B7}" type="pres">
      <dgm:prSet presAssocID="{9B5512B1-A569-4830-9C30-36AE844835A9}" presName="childNode" presStyleLbl="node1" presStyleIdx="14" presStyleCnt="16">
        <dgm:presLayoutVars>
          <dgm:bulletEnabled val="1"/>
        </dgm:presLayoutVars>
      </dgm:prSet>
      <dgm:spPr/>
      <dgm:t>
        <a:bodyPr/>
        <a:lstStyle/>
        <a:p>
          <a:endParaRPr lang="es-ES"/>
        </a:p>
      </dgm:t>
    </dgm:pt>
    <dgm:pt modelId="{037AB34D-23CA-45B9-BF79-3CB60C0B5D91}" type="pres">
      <dgm:prSet presAssocID="{9B5512B1-A569-4830-9C30-36AE844835A9}" presName="aSpace2" presStyleCnt="0"/>
      <dgm:spPr/>
      <dgm:t>
        <a:bodyPr/>
        <a:lstStyle/>
        <a:p>
          <a:endParaRPr lang="es-ES"/>
        </a:p>
      </dgm:t>
    </dgm:pt>
    <dgm:pt modelId="{8A841EE9-B09A-4886-9007-75D2CCC3F767}" type="pres">
      <dgm:prSet presAssocID="{C62084C1-F70D-4A58-AE29-138B9D75613F}" presName="childNode" presStyleLbl="node1" presStyleIdx="15" presStyleCnt="16">
        <dgm:presLayoutVars>
          <dgm:bulletEnabled val="1"/>
        </dgm:presLayoutVars>
      </dgm:prSet>
      <dgm:spPr/>
      <dgm:t>
        <a:bodyPr/>
        <a:lstStyle/>
        <a:p>
          <a:endParaRPr lang="es-ES"/>
        </a:p>
      </dgm:t>
    </dgm:pt>
  </dgm:ptLst>
  <dgm:cxnLst>
    <dgm:cxn modelId="{9AA13040-20D8-4206-A7CE-B9C41CA6A88F}" type="presOf" srcId="{DC91E63E-0FF7-460F-B05F-39E882B9715F}" destId="{78372180-7A55-44C9-BE57-2E0F06913379}" srcOrd="0" destOrd="0" presId="urn:microsoft.com/office/officeart/2005/8/layout/lProcess2"/>
    <dgm:cxn modelId="{8B5E8DC3-B796-49C8-8D70-BDA91C1CB1FB}" srcId="{113563E2-22AD-40F9-A1C5-CCD40F83F3DD}" destId="{32E994F1-5948-4310-92BE-3FABD6C85FE5}" srcOrd="4" destOrd="0" parTransId="{D8443F00-ED37-4DEC-B6D3-D75FA1678760}" sibTransId="{A42FB764-C912-4371-87A8-D9CA9270F58D}"/>
    <dgm:cxn modelId="{99578683-E357-495B-BECD-3870E4A9D883}" type="presOf" srcId="{A8C98E35-4705-4D53-8DA0-DE05B0E9FCB6}" destId="{AD899359-5B1C-4A81-B3AE-E81688180C28}" srcOrd="0" destOrd="0" presId="urn:microsoft.com/office/officeart/2005/8/layout/lProcess2"/>
    <dgm:cxn modelId="{A30DD860-8608-4A8C-A1EC-266C072FE9F3}" type="presOf" srcId="{948FAC7F-7061-4C7D-97FA-B0138DD6EF27}" destId="{4177230B-D2BA-458E-B51A-72595549974F}" srcOrd="1" destOrd="0" presId="urn:microsoft.com/office/officeart/2005/8/layout/lProcess2"/>
    <dgm:cxn modelId="{48BA7FEC-CB92-48D9-ADE2-09D534814197}" type="presOf" srcId="{660B9CBC-F959-4857-882D-AE4BBA242F10}" destId="{A73BC03C-A076-46AF-B1D3-39933C91F51D}" srcOrd="0" destOrd="0" presId="urn:microsoft.com/office/officeart/2005/8/layout/lProcess2"/>
    <dgm:cxn modelId="{FFFE3A6B-1B40-4729-99DA-32D08DD50486}" srcId="{113563E2-22AD-40F9-A1C5-CCD40F83F3DD}" destId="{79161285-3212-4377-8AD6-E7B022C08403}" srcOrd="0" destOrd="0" parTransId="{4741FA75-DD48-4D42-8830-C313D7000DDA}" sibTransId="{330E1233-876F-4484-97B8-72EE3759BDCA}"/>
    <dgm:cxn modelId="{49ED1181-D571-4ACA-A0F0-69809DD21FFF}" type="presOf" srcId="{9B5512B1-A569-4830-9C30-36AE844835A9}" destId="{B8D0AAF4-9A7F-4C87-97C7-352C66A3B7B7}" srcOrd="0" destOrd="0" presId="urn:microsoft.com/office/officeart/2005/8/layout/lProcess2"/>
    <dgm:cxn modelId="{9F1F8886-1A47-4F39-BDBD-A3F7BD871074}" type="presOf" srcId="{B38954C7-DD2D-408D-9533-233E7F159795}" destId="{E26A30FA-1E5A-4727-9539-831EBAAB221D}" srcOrd="1" destOrd="0" presId="urn:microsoft.com/office/officeart/2005/8/layout/lProcess2"/>
    <dgm:cxn modelId="{B71C457C-B0F4-46ED-AC84-1AFF4A011376}" srcId="{B38954C7-DD2D-408D-9533-233E7F159795}" destId="{A8C98E35-4705-4D53-8DA0-DE05B0E9FCB6}" srcOrd="0" destOrd="0" parTransId="{E5C6BBED-7947-4B64-BD1C-87D502C131D4}" sibTransId="{DDA38EB3-F43E-445E-A10A-0A2E0656F277}"/>
    <dgm:cxn modelId="{4540F6E1-38DF-46F4-8A86-874F1A877798}" type="presOf" srcId="{60B24448-16BD-4716-B603-045B940A827C}" destId="{D4A4F617-7C15-4462-8CE3-22652219C155}" srcOrd="0" destOrd="0" presId="urn:microsoft.com/office/officeart/2005/8/layout/lProcess2"/>
    <dgm:cxn modelId="{CFA7BE23-6286-4709-9A6B-961CEDDCAEF6}" srcId="{948FAC7F-7061-4C7D-97FA-B0138DD6EF27}" destId="{08681453-56B5-4BE7-8A2A-049251F05459}" srcOrd="0" destOrd="0" parTransId="{322C5786-6B9D-40B5-B728-212025BCF31A}" sibTransId="{457F77D4-719A-4C15-AF5E-16E9EF6D3FDB}"/>
    <dgm:cxn modelId="{A2D155B0-1253-491B-BF84-35F25DAB935F}" srcId="{113563E2-22AD-40F9-A1C5-CCD40F83F3DD}" destId="{BE357D4A-1F1D-45F8-9A55-19E505EE7135}" srcOrd="2" destOrd="0" parTransId="{667A639D-66B6-4971-91F3-9788BA2716B7}" sibTransId="{AE352A51-2DD9-44BC-882B-AD5113DF1E9B}"/>
    <dgm:cxn modelId="{AB99CFFC-4DF7-41E4-A369-BD17BAB704AD}" type="presOf" srcId="{113563E2-22AD-40F9-A1C5-CCD40F83F3DD}" destId="{BBB7DB91-582A-4A5A-BB93-9CCFC3D99136}" srcOrd="1" destOrd="0" presId="urn:microsoft.com/office/officeart/2005/8/layout/lProcess2"/>
    <dgm:cxn modelId="{957A1AA2-2663-4064-9794-25DB11E10123}" srcId="{B38954C7-DD2D-408D-9533-233E7F159795}" destId="{6E8CF812-1F64-4FF1-8666-8720E0EEC269}" srcOrd="4" destOrd="0" parTransId="{1AFCB0A9-EDD3-4854-9064-B29CADEC38C5}" sibTransId="{8F79E02E-68B7-4B51-AEF5-B08797D86EE8}"/>
    <dgm:cxn modelId="{58E0F35E-DD39-4E64-A74F-AA80CE63C763}" type="presOf" srcId="{54533D5F-D91A-4182-8D13-544084DE4C7C}" destId="{B23CA654-CA6F-4DB9-9363-81363456294B}" srcOrd="0" destOrd="0" presId="urn:microsoft.com/office/officeart/2005/8/layout/lProcess2"/>
    <dgm:cxn modelId="{3E0A38D5-D747-49BA-B929-0C75DD77E7A0}" type="presOf" srcId="{C62084C1-F70D-4A58-AE29-138B9D75613F}" destId="{8A841EE9-B09A-4886-9007-75D2CCC3F767}" srcOrd="0" destOrd="0" presId="urn:microsoft.com/office/officeart/2005/8/layout/lProcess2"/>
    <dgm:cxn modelId="{05A6CA8E-A239-49E5-BE12-7E227CEF4DD3}" type="presOf" srcId="{D340F82B-BA22-4D05-B324-4DC87BA6805F}" destId="{FDA42219-7A03-4942-ABA7-C65AC5980FDF}" srcOrd="1" destOrd="0" presId="urn:microsoft.com/office/officeart/2005/8/layout/lProcess2"/>
    <dgm:cxn modelId="{7E8FD673-63A7-4234-A72F-0B711884FA7A}" srcId="{B38954C7-DD2D-408D-9533-233E7F159795}" destId="{8607FCE6-EA19-4AD5-BB07-54B2151EAB1D}" srcOrd="1" destOrd="0" parTransId="{9772F619-21B0-4B19-85E9-08DD053B7312}" sibTransId="{1F0E573E-F189-49B5-88C2-8A9E269169E9}"/>
    <dgm:cxn modelId="{929EBE02-A095-49B5-8B9E-87FBE1233068}" type="presOf" srcId="{D340F82B-BA22-4D05-B324-4DC87BA6805F}" destId="{289D334A-EF97-47A3-BAD7-101E92E375FE}" srcOrd="0" destOrd="0" presId="urn:microsoft.com/office/officeart/2005/8/layout/lProcess2"/>
    <dgm:cxn modelId="{DF9D8E4A-B9B1-45DC-997F-D4E98F60EC0B}" type="presOf" srcId="{BE357D4A-1F1D-45F8-9A55-19E505EE7135}" destId="{60275D5F-5970-4BBE-990A-111834013C75}" srcOrd="0" destOrd="0" presId="urn:microsoft.com/office/officeart/2005/8/layout/lProcess2"/>
    <dgm:cxn modelId="{D550E1B4-007C-4F8A-A44A-0F106A64EA99}" type="presOf" srcId="{B38954C7-DD2D-408D-9533-233E7F159795}" destId="{D0A94ABE-CF7E-4E88-B882-CD3E4A94F4C8}" srcOrd="0" destOrd="0" presId="urn:microsoft.com/office/officeart/2005/8/layout/lProcess2"/>
    <dgm:cxn modelId="{A8287D5E-E0D7-4D40-9F83-05A05694A21B}" type="presOf" srcId="{113563E2-22AD-40F9-A1C5-CCD40F83F3DD}" destId="{8FC27A83-5572-4C07-BEB3-BE91F8A6D34F}" srcOrd="0" destOrd="0" presId="urn:microsoft.com/office/officeart/2005/8/layout/lProcess2"/>
    <dgm:cxn modelId="{778AE96D-72EA-4C0D-8E93-1189B27DE300}" srcId="{113563E2-22AD-40F9-A1C5-CCD40F83F3DD}" destId="{2B74F2D2-D10D-459B-B3F3-87F5464340B6}" srcOrd="1" destOrd="0" parTransId="{58DE141D-40B8-482B-AA6F-E49C47A2FFEF}" sibTransId="{AFAFF060-CFC7-487E-B17D-A3E93B516ED1}"/>
    <dgm:cxn modelId="{90820A81-10C9-4099-9F84-CB22755E00FD}" srcId="{948FAC7F-7061-4C7D-97FA-B0138DD6EF27}" destId="{C62084C1-F70D-4A58-AE29-138B9D75613F}" srcOrd="3" destOrd="0" parTransId="{179F6DF7-2334-498D-AFFB-D7ED2FA57EB3}" sibTransId="{8BBD9A48-49F3-42BE-9FC3-7960B93C9343}"/>
    <dgm:cxn modelId="{4CCCEC35-E091-4FE0-8CC7-2761C4BB83FF}" srcId="{54533D5F-D91A-4182-8D13-544084DE4C7C}" destId="{D340F82B-BA22-4D05-B324-4DC87BA6805F}" srcOrd="2" destOrd="0" parTransId="{376EC870-7E15-4C80-9698-3D719B7D091B}" sibTransId="{FFACB7B9-2C8A-43C3-A552-AD4FDF3341E7}"/>
    <dgm:cxn modelId="{1F83EA1D-526E-4E1E-A480-B75647729C2B}" srcId="{948FAC7F-7061-4C7D-97FA-B0138DD6EF27}" destId="{9B5512B1-A569-4830-9C30-36AE844835A9}" srcOrd="2" destOrd="0" parTransId="{E98D8DA8-2181-4EF8-A51A-E284A75266BA}" sibTransId="{7FC44B52-905C-49D9-8DFE-25A47F09CF1D}"/>
    <dgm:cxn modelId="{FE8D7258-AF38-4632-B2F5-EAC04F1BD1CA}" srcId="{D340F82B-BA22-4D05-B324-4DC87BA6805F}" destId="{54BD0081-C04B-4A23-A7FC-F8FF520CF08A}" srcOrd="0" destOrd="0" parTransId="{BFEC3EAF-A9DA-4B0B-8692-9269F3CEBA0A}" sibTransId="{C18CE56E-DA40-4FB9-9322-323FE695156F}"/>
    <dgm:cxn modelId="{751A9DEC-F104-4FF1-8E66-480E4AFE5B9D}" type="presOf" srcId="{08681453-56B5-4BE7-8A2A-049251F05459}" destId="{C8706152-73D8-4574-A1E6-FCD743857184}" srcOrd="0" destOrd="0" presId="urn:microsoft.com/office/officeart/2005/8/layout/lProcess2"/>
    <dgm:cxn modelId="{B6E744C4-EAA5-41F2-BA6D-81E848B8393A}" type="presOf" srcId="{79161285-3212-4377-8AD6-E7B022C08403}" destId="{F30FDF38-936E-48C1-96B3-444BA2498CF7}" srcOrd="0" destOrd="0" presId="urn:microsoft.com/office/officeart/2005/8/layout/lProcess2"/>
    <dgm:cxn modelId="{846B3828-2E25-4115-82AD-0A4DFACE6A5A}" type="presOf" srcId="{32E994F1-5948-4310-92BE-3FABD6C85FE5}" destId="{892E53ED-546B-41B9-8302-80523B2E8811}" srcOrd="0" destOrd="0" presId="urn:microsoft.com/office/officeart/2005/8/layout/lProcess2"/>
    <dgm:cxn modelId="{B1CFDC69-4081-47D0-AC6C-93B62B678AD7}" srcId="{113563E2-22AD-40F9-A1C5-CCD40F83F3DD}" destId="{C5958066-055D-452B-AE8D-6B69FFC80F1E}" srcOrd="3" destOrd="0" parTransId="{43E540FE-5BB0-437F-B120-49075FACCDF7}" sibTransId="{F8411866-A20E-41CC-9309-58600B2C93E5}"/>
    <dgm:cxn modelId="{576C3047-DDBB-4130-80E6-F1DDA263DBCC}" type="presOf" srcId="{54BD0081-C04B-4A23-A7FC-F8FF520CF08A}" destId="{31A14285-C9C5-49FA-85B7-A79648FC1A8C}" srcOrd="0" destOrd="0" presId="urn:microsoft.com/office/officeart/2005/8/layout/lProcess2"/>
    <dgm:cxn modelId="{DBA47DD3-6AF4-4E46-A73A-81C190F220F1}" srcId="{B38954C7-DD2D-408D-9533-233E7F159795}" destId="{DC91E63E-0FF7-460F-B05F-39E882B9715F}" srcOrd="3" destOrd="0" parTransId="{86C2930E-F4AE-4677-8645-DBA422BFD6E8}" sibTransId="{60BA5A60-2092-4081-B262-5364D48CC233}"/>
    <dgm:cxn modelId="{EF725EEE-67A4-477E-A87F-0E6C50358577}" type="presOf" srcId="{6E8CF812-1F64-4FF1-8666-8720E0EEC269}" destId="{A306EA98-D2FF-4FEE-AE93-CCBF4DF43036}" srcOrd="0" destOrd="0" presId="urn:microsoft.com/office/officeart/2005/8/layout/lProcess2"/>
    <dgm:cxn modelId="{A90CE546-FADC-4702-9BEE-8CEE13702A3A}" type="presOf" srcId="{948FAC7F-7061-4C7D-97FA-B0138DD6EF27}" destId="{B674A790-E5ED-4375-A620-0DD984A47260}" srcOrd="0" destOrd="0" presId="urn:microsoft.com/office/officeart/2005/8/layout/lProcess2"/>
    <dgm:cxn modelId="{F627712D-A9D5-42FB-AA5E-F7CCFB229966}" srcId="{54533D5F-D91A-4182-8D13-544084DE4C7C}" destId="{B38954C7-DD2D-408D-9533-233E7F159795}" srcOrd="1" destOrd="0" parTransId="{14416E65-13A3-4C16-8F7A-934BC99F1ACF}" sibTransId="{2C281102-18CE-4236-B76C-A881454F6E67}"/>
    <dgm:cxn modelId="{8DAE451D-22C5-40F7-A811-E2B211305080}" type="presOf" srcId="{8607FCE6-EA19-4AD5-BB07-54B2151EAB1D}" destId="{2DDC7227-8ED5-4B19-B6FC-8E15DC5DD805}" srcOrd="0" destOrd="0" presId="urn:microsoft.com/office/officeart/2005/8/layout/lProcess2"/>
    <dgm:cxn modelId="{39139C6B-FAF2-47EA-ABC6-D061808A16C5}" srcId="{948FAC7F-7061-4C7D-97FA-B0138DD6EF27}" destId="{660B9CBC-F959-4857-882D-AE4BBA242F10}" srcOrd="1" destOrd="0" parTransId="{77299813-FDBE-4460-940E-22DC9FB676B3}" sibTransId="{A31C2CCB-5E8A-42D5-A007-BD36FF444C13}"/>
    <dgm:cxn modelId="{1FF67E10-A595-415B-9273-2510575D9EB2}" type="presOf" srcId="{98CA3A43-2DD8-49C4-A68D-6E746A1CB6F9}" destId="{7859F325-37C7-40AF-BFDA-73DAF59CDC4B}" srcOrd="0" destOrd="0" presId="urn:microsoft.com/office/officeart/2005/8/layout/lProcess2"/>
    <dgm:cxn modelId="{7241B7AE-7F30-4297-AACB-B4A0475F6575}" type="presOf" srcId="{C5958066-055D-452B-AE8D-6B69FFC80F1E}" destId="{61B2BECD-1AD9-4812-8E51-4F686C16141F}" srcOrd="0" destOrd="0" presId="urn:microsoft.com/office/officeart/2005/8/layout/lProcess2"/>
    <dgm:cxn modelId="{20DA497D-AB4F-4E5E-BF5C-5CE3F3E4AAB0}" srcId="{D340F82B-BA22-4D05-B324-4DC87BA6805F}" destId="{98CA3A43-2DD8-49C4-A68D-6E746A1CB6F9}" srcOrd="1" destOrd="0" parTransId="{F5C7FC0D-3E5C-4B70-BF50-F727DF0E5138}" sibTransId="{CD7C34F6-2714-490F-9D4E-DD53DF71E52E}"/>
    <dgm:cxn modelId="{1E464E6A-E561-43E1-8583-C955A9DEE755}" srcId="{54533D5F-D91A-4182-8D13-544084DE4C7C}" destId="{113563E2-22AD-40F9-A1C5-CCD40F83F3DD}" srcOrd="0" destOrd="0" parTransId="{7AFFC2D3-013A-4192-829C-EC9D02226F9E}" sibTransId="{605FB852-0A00-4F26-8DAE-7C9C26781D4D}"/>
    <dgm:cxn modelId="{35124378-22D0-4D5F-BDED-1B723A1AFD82}" type="presOf" srcId="{2B74F2D2-D10D-459B-B3F3-87F5464340B6}" destId="{5D2433D2-D3DC-4AF7-976E-2FA88804B6D8}" srcOrd="0" destOrd="0" presId="urn:microsoft.com/office/officeart/2005/8/layout/lProcess2"/>
    <dgm:cxn modelId="{25326054-9065-4993-B6CD-46132CFC81B3}" srcId="{54533D5F-D91A-4182-8D13-544084DE4C7C}" destId="{948FAC7F-7061-4C7D-97FA-B0138DD6EF27}" srcOrd="3" destOrd="0" parTransId="{4622EDBF-5E7F-42A3-8819-8FCF3B5D9A82}" sibTransId="{802B983C-27B0-42F6-BC83-7D0673FF155B}"/>
    <dgm:cxn modelId="{CC7C27A4-8E34-4A33-A87B-D3B10A99E6C7}" srcId="{B38954C7-DD2D-408D-9533-233E7F159795}" destId="{60B24448-16BD-4716-B603-045B940A827C}" srcOrd="2" destOrd="0" parTransId="{5DDAB3F8-67D2-421C-9E1E-18EEC6D82CF5}" sibTransId="{B8ED1DE8-1207-4AD6-9DBA-8F0A834BFE94}"/>
    <dgm:cxn modelId="{FF8ACCE7-3915-410E-B570-235FC6C307ED}" type="presParOf" srcId="{B23CA654-CA6F-4DB9-9363-81363456294B}" destId="{AB209B53-6325-41FF-ACD1-B71199DEDBDE}" srcOrd="0" destOrd="0" presId="urn:microsoft.com/office/officeart/2005/8/layout/lProcess2"/>
    <dgm:cxn modelId="{E6A18799-8048-417D-8320-99D21D0CE0BB}" type="presParOf" srcId="{AB209B53-6325-41FF-ACD1-B71199DEDBDE}" destId="{8FC27A83-5572-4C07-BEB3-BE91F8A6D34F}" srcOrd="0" destOrd="0" presId="urn:microsoft.com/office/officeart/2005/8/layout/lProcess2"/>
    <dgm:cxn modelId="{83AEF731-1A51-48DB-B993-409F856B3AB3}" type="presParOf" srcId="{AB209B53-6325-41FF-ACD1-B71199DEDBDE}" destId="{BBB7DB91-582A-4A5A-BB93-9CCFC3D99136}" srcOrd="1" destOrd="0" presId="urn:microsoft.com/office/officeart/2005/8/layout/lProcess2"/>
    <dgm:cxn modelId="{D61ECE7C-FE6D-43F9-ABC2-E8953914DF2C}" type="presParOf" srcId="{AB209B53-6325-41FF-ACD1-B71199DEDBDE}" destId="{DE910591-F515-410F-8538-4B357528F75D}" srcOrd="2" destOrd="0" presId="urn:microsoft.com/office/officeart/2005/8/layout/lProcess2"/>
    <dgm:cxn modelId="{C05A28C5-4F9A-4AE1-A687-F99EF9F84E24}" type="presParOf" srcId="{DE910591-F515-410F-8538-4B357528F75D}" destId="{02E3CC02-3CFE-49D6-A206-CE003471C35D}" srcOrd="0" destOrd="0" presId="urn:microsoft.com/office/officeart/2005/8/layout/lProcess2"/>
    <dgm:cxn modelId="{15F08E30-E6C6-4B13-A556-76BD4C145EA9}" type="presParOf" srcId="{02E3CC02-3CFE-49D6-A206-CE003471C35D}" destId="{F30FDF38-936E-48C1-96B3-444BA2498CF7}" srcOrd="0" destOrd="0" presId="urn:microsoft.com/office/officeart/2005/8/layout/lProcess2"/>
    <dgm:cxn modelId="{E6467CFF-58CC-4DD0-B26E-5249F9BB7FEB}" type="presParOf" srcId="{02E3CC02-3CFE-49D6-A206-CE003471C35D}" destId="{887A259A-94DA-4E0B-B017-5C2B7F5BDFBC}" srcOrd="1" destOrd="0" presId="urn:microsoft.com/office/officeart/2005/8/layout/lProcess2"/>
    <dgm:cxn modelId="{4257DB74-9F50-47BF-A52A-8E34F7223025}" type="presParOf" srcId="{02E3CC02-3CFE-49D6-A206-CE003471C35D}" destId="{5D2433D2-D3DC-4AF7-976E-2FA88804B6D8}" srcOrd="2" destOrd="0" presId="urn:microsoft.com/office/officeart/2005/8/layout/lProcess2"/>
    <dgm:cxn modelId="{4CE40F80-3820-4CA7-8FF1-30B539331D49}" type="presParOf" srcId="{02E3CC02-3CFE-49D6-A206-CE003471C35D}" destId="{3F30D466-F8F1-4394-B64A-30EC5088A54C}" srcOrd="3" destOrd="0" presId="urn:microsoft.com/office/officeart/2005/8/layout/lProcess2"/>
    <dgm:cxn modelId="{B6103430-583B-4773-8F32-C92FB584644F}" type="presParOf" srcId="{02E3CC02-3CFE-49D6-A206-CE003471C35D}" destId="{60275D5F-5970-4BBE-990A-111834013C75}" srcOrd="4" destOrd="0" presId="urn:microsoft.com/office/officeart/2005/8/layout/lProcess2"/>
    <dgm:cxn modelId="{79E97C96-8670-4B53-B27C-4A7150369005}" type="presParOf" srcId="{02E3CC02-3CFE-49D6-A206-CE003471C35D}" destId="{84B2A9D9-E3A9-4264-A9FD-57D30FFEAEE2}" srcOrd="5" destOrd="0" presId="urn:microsoft.com/office/officeart/2005/8/layout/lProcess2"/>
    <dgm:cxn modelId="{501DBAF7-6964-406D-9AAF-A65A298C99C7}" type="presParOf" srcId="{02E3CC02-3CFE-49D6-A206-CE003471C35D}" destId="{61B2BECD-1AD9-4812-8E51-4F686C16141F}" srcOrd="6" destOrd="0" presId="urn:microsoft.com/office/officeart/2005/8/layout/lProcess2"/>
    <dgm:cxn modelId="{74A1F4F3-3069-43EE-869D-C5A5A90C2DFC}" type="presParOf" srcId="{02E3CC02-3CFE-49D6-A206-CE003471C35D}" destId="{D825B166-B929-4FE3-9B9F-11E0243DB093}" srcOrd="7" destOrd="0" presId="urn:microsoft.com/office/officeart/2005/8/layout/lProcess2"/>
    <dgm:cxn modelId="{D2AE435B-38BA-4872-9892-C5D723B722E3}" type="presParOf" srcId="{02E3CC02-3CFE-49D6-A206-CE003471C35D}" destId="{892E53ED-546B-41B9-8302-80523B2E8811}" srcOrd="8" destOrd="0" presId="urn:microsoft.com/office/officeart/2005/8/layout/lProcess2"/>
    <dgm:cxn modelId="{7A3FE183-4837-4909-AD13-7E5FCEC1F745}" type="presParOf" srcId="{B23CA654-CA6F-4DB9-9363-81363456294B}" destId="{72037464-30AA-4252-8830-379177B65C6A}" srcOrd="1" destOrd="0" presId="urn:microsoft.com/office/officeart/2005/8/layout/lProcess2"/>
    <dgm:cxn modelId="{26903B6C-4843-491E-93A8-0355FC7B9FBB}" type="presParOf" srcId="{B23CA654-CA6F-4DB9-9363-81363456294B}" destId="{EFACDEAB-11AF-425D-A53C-7A60D7DB707A}" srcOrd="2" destOrd="0" presId="urn:microsoft.com/office/officeart/2005/8/layout/lProcess2"/>
    <dgm:cxn modelId="{43473A06-A013-42A0-9F94-FB968DB4D57A}" type="presParOf" srcId="{EFACDEAB-11AF-425D-A53C-7A60D7DB707A}" destId="{D0A94ABE-CF7E-4E88-B882-CD3E4A94F4C8}" srcOrd="0" destOrd="0" presId="urn:microsoft.com/office/officeart/2005/8/layout/lProcess2"/>
    <dgm:cxn modelId="{1FBCE73A-C46A-46BE-A0B8-75F7AE2E8615}" type="presParOf" srcId="{EFACDEAB-11AF-425D-A53C-7A60D7DB707A}" destId="{E26A30FA-1E5A-4727-9539-831EBAAB221D}" srcOrd="1" destOrd="0" presId="urn:microsoft.com/office/officeart/2005/8/layout/lProcess2"/>
    <dgm:cxn modelId="{9BD01CD8-E566-4F65-9D48-C96C4C56E52B}" type="presParOf" srcId="{EFACDEAB-11AF-425D-A53C-7A60D7DB707A}" destId="{5FFF4A69-4B3E-4C3D-9031-08B32B6C2D7A}" srcOrd="2" destOrd="0" presId="urn:microsoft.com/office/officeart/2005/8/layout/lProcess2"/>
    <dgm:cxn modelId="{CA70A8B6-C7B2-42E0-A776-E2C33D36BDFB}" type="presParOf" srcId="{5FFF4A69-4B3E-4C3D-9031-08B32B6C2D7A}" destId="{74D54AF3-E9A0-4700-A5BF-627112C2D975}" srcOrd="0" destOrd="0" presId="urn:microsoft.com/office/officeart/2005/8/layout/lProcess2"/>
    <dgm:cxn modelId="{312F9294-9EB1-4897-B764-15D228D042E8}" type="presParOf" srcId="{74D54AF3-E9A0-4700-A5BF-627112C2D975}" destId="{AD899359-5B1C-4A81-B3AE-E81688180C28}" srcOrd="0" destOrd="0" presId="urn:microsoft.com/office/officeart/2005/8/layout/lProcess2"/>
    <dgm:cxn modelId="{066158DC-B4A4-4DC0-A3E9-27FFADDF399C}" type="presParOf" srcId="{74D54AF3-E9A0-4700-A5BF-627112C2D975}" destId="{25F5A258-0FD9-42AF-951B-229A8395890E}" srcOrd="1" destOrd="0" presId="urn:microsoft.com/office/officeart/2005/8/layout/lProcess2"/>
    <dgm:cxn modelId="{714ABA7B-0D35-4C70-BF1C-36BC823E1054}" type="presParOf" srcId="{74D54AF3-E9A0-4700-A5BF-627112C2D975}" destId="{2DDC7227-8ED5-4B19-B6FC-8E15DC5DD805}" srcOrd="2" destOrd="0" presId="urn:microsoft.com/office/officeart/2005/8/layout/lProcess2"/>
    <dgm:cxn modelId="{6940BC3B-C168-40E3-8565-36E168F4507B}" type="presParOf" srcId="{74D54AF3-E9A0-4700-A5BF-627112C2D975}" destId="{A70E2C53-F9A9-4881-8317-043CDF937AC8}" srcOrd="3" destOrd="0" presId="urn:microsoft.com/office/officeart/2005/8/layout/lProcess2"/>
    <dgm:cxn modelId="{36C8BF5C-B226-4823-9116-0F19D9DA54A5}" type="presParOf" srcId="{74D54AF3-E9A0-4700-A5BF-627112C2D975}" destId="{D4A4F617-7C15-4462-8CE3-22652219C155}" srcOrd="4" destOrd="0" presId="urn:microsoft.com/office/officeart/2005/8/layout/lProcess2"/>
    <dgm:cxn modelId="{529B71E1-7EEA-4EB2-B0A5-8A70CA99DB33}" type="presParOf" srcId="{74D54AF3-E9A0-4700-A5BF-627112C2D975}" destId="{433A64DD-ED00-4147-9EE7-87C8FD9B7439}" srcOrd="5" destOrd="0" presId="urn:microsoft.com/office/officeart/2005/8/layout/lProcess2"/>
    <dgm:cxn modelId="{554E433B-5CE5-43DC-B20A-8EA536A5AE0E}" type="presParOf" srcId="{74D54AF3-E9A0-4700-A5BF-627112C2D975}" destId="{78372180-7A55-44C9-BE57-2E0F06913379}" srcOrd="6" destOrd="0" presId="urn:microsoft.com/office/officeart/2005/8/layout/lProcess2"/>
    <dgm:cxn modelId="{AF46AC1F-504C-498B-8E4F-24C9FA9E4181}" type="presParOf" srcId="{74D54AF3-E9A0-4700-A5BF-627112C2D975}" destId="{17F9E5F4-DEC7-404F-B9BC-E1B5F2DB0F29}" srcOrd="7" destOrd="0" presId="urn:microsoft.com/office/officeart/2005/8/layout/lProcess2"/>
    <dgm:cxn modelId="{F709B381-694E-44CD-B1B7-DADDD08E72CF}" type="presParOf" srcId="{74D54AF3-E9A0-4700-A5BF-627112C2D975}" destId="{A306EA98-D2FF-4FEE-AE93-CCBF4DF43036}" srcOrd="8" destOrd="0" presId="urn:microsoft.com/office/officeart/2005/8/layout/lProcess2"/>
    <dgm:cxn modelId="{41B312A1-858E-4D96-90D3-BDD540202095}" type="presParOf" srcId="{B23CA654-CA6F-4DB9-9363-81363456294B}" destId="{DCC47749-8FAF-4AD7-9C77-B36EAE54BEF9}" srcOrd="3" destOrd="0" presId="urn:microsoft.com/office/officeart/2005/8/layout/lProcess2"/>
    <dgm:cxn modelId="{18A6E069-ED89-40C1-AD1B-104B95A7E180}" type="presParOf" srcId="{B23CA654-CA6F-4DB9-9363-81363456294B}" destId="{279153D5-5211-4C2D-81C5-B0AAC693A87D}" srcOrd="4" destOrd="0" presId="urn:microsoft.com/office/officeart/2005/8/layout/lProcess2"/>
    <dgm:cxn modelId="{DA1444B6-BF26-4D1C-A40E-53603FD125B5}" type="presParOf" srcId="{279153D5-5211-4C2D-81C5-B0AAC693A87D}" destId="{289D334A-EF97-47A3-BAD7-101E92E375FE}" srcOrd="0" destOrd="0" presId="urn:microsoft.com/office/officeart/2005/8/layout/lProcess2"/>
    <dgm:cxn modelId="{3FE0C066-F2CE-4B4A-9B8A-DB912AC71DC2}" type="presParOf" srcId="{279153D5-5211-4C2D-81C5-B0AAC693A87D}" destId="{FDA42219-7A03-4942-ABA7-C65AC5980FDF}" srcOrd="1" destOrd="0" presId="urn:microsoft.com/office/officeart/2005/8/layout/lProcess2"/>
    <dgm:cxn modelId="{FA8DBD10-6859-4120-85FD-74381A7ECB84}" type="presParOf" srcId="{279153D5-5211-4C2D-81C5-B0AAC693A87D}" destId="{6EEE4BBB-D8D3-48F0-B9F2-6C9470F2DFEE}" srcOrd="2" destOrd="0" presId="urn:microsoft.com/office/officeart/2005/8/layout/lProcess2"/>
    <dgm:cxn modelId="{84239E91-81AC-4E8A-AB81-74F9D1245F85}" type="presParOf" srcId="{6EEE4BBB-D8D3-48F0-B9F2-6C9470F2DFEE}" destId="{549724A9-7DD5-4FA6-89BF-B6ADE4367239}" srcOrd="0" destOrd="0" presId="urn:microsoft.com/office/officeart/2005/8/layout/lProcess2"/>
    <dgm:cxn modelId="{026EF2EF-B73E-4793-91C3-A768D85AAE6A}" type="presParOf" srcId="{549724A9-7DD5-4FA6-89BF-B6ADE4367239}" destId="{31A14285-C9C5-49FA-85B7-A79648FC1A8C}" srcOrd="0" destOrd="0" presId="urn:microsoft.com/office/officeart/2005/8/layout/lProcess2"/>
    <dgm:cxn modelId="{DF15FB66-E0F3-4834-A916-052876A68FF5}" type="presParOf" srcId="{549724A9-7DD5-4FA6-89BF-B6ADE4367239}" destId="{8ABC616F-B7CE-4D2F-A1D4-5F0220E10BE2}" srcOrd="1" destOrd="0" presId="urn:microsoft.com/office/officeart/2005/8/layout/lProcess2"/>
    <dgm:cxn modelId="{BB9B8AB3-36F2-4303-AE67-E61057D5BD8E}" type="presParOf" srcId="{549724A9-7DD5-4FA6-89BF-B6ADE4367239}" destId="{7859F325-37C7-40AF-BFDA-73DAF59CDC4B}" srcOrd="2" destOrd="0" presId="urn:microsoft.com/office/officeart/2005/8/layout/lProcess2"/>
    <dgm:cxn modelId="{2CFBB258-7178-4E7B-AB28-BEEFF03D5BB9}" type="presParOf" srcId="{B23CA654-CA6F-4DB9-9363-81363456294B}" destId="{4957DE19-62CE-41DE-8D72-3A924D6ED011}" srcOrd="5" destOrd="0" presId="urn:microsoft.com/office/officeart/2005/8/layout/lProcess2"/>
    <dgm:cxn modelId="{8B009017-AFC5-4B5A-AAA1-8F3F4AFC592B}" type="presParOf" srcId="{B23CA654-CA6F-4DB9-9363-81363456294B}" destId="{A897A6B0-12F1-4DA7-80D2-76C422DCC2EA}" srcOrd="6" destOrd="0" presId="urn:microsoft.com/office/officeart/2005/8/layout/lProcess2"/>
    <dgm:cxn modelId="{AB1EA744-DABD-48B1-AC25-D2EAB6F9B086}" type="presParOf" srcId="{A897A6B0-12F1-4DA7-80D2-76C422DCC2EA}" destId="{B674A790-E5ED-4375-A620-0DD984A47260}" srcOrd="0" destOrd="0" presId="urn:microsoft.com/office/officeart/2005/8/layout/lProcess2"/>
    <dgm:cxn modelId="{A5F76131-B2FF-4202-A0CD-E97D128944BE}" type="presParOf" srcId="{A897A6B0-12F1-4DA7-80D2-76C422DCC2EA}" destId="{4177230B-D2BA-458E-B51A-72595549974F}" srcOrd="1" destOrd="0" presId="urn:microsoft.com/office/officeart/2005/8/layout/lProcess2"/>
    <dgm:cxn modelId="{5F16D5CA-4D1B-4E5C-B471-6E9FA87A8CFB}" type="presParOf" srcId="{A897A6B0-12F1-4DA7-80D2-76C422DCC2EA}" destId="{540DCBE8-89AA-4B90-AE8E-8E5C6298F7D8}" srcOrd="2" destOrd="0" presId="urn:microsoft.com/office/officeart/2005/8/layout/lProcess2"/>
    <dgm:cxn modelId="{8555AFD6-CCD7-4C96-B1A2-B566726750F1}" type="presParOf" srcId="{540DCBE8-89AA-4B90-AE8E-8E5C6298F7D8}" destId="{06CC47D5-6C6C-40A0-8EC1-45BB25502F07}" srcOrd="0" destOrd="0" presId="urn:microsoft.com/office/officeart/2005/8/layout/lProcess2"/>
    <dgm:cxn modelId="{41A770F2-889A-4EA7-B551-FCE3DDCC7635}" type="presParOf" srcId="{06CC47D5-6C6C-40A0-8EC1-45BB25502F07}" destId="{C8706152-73D8-4574-A1E6-FCD743857184}" srcOrd="0" destOrd="0" presId="urn:microsoft.com/office/officeart/2005/8/layout/lProcess2"/>
    <dgm:cxn modelId="{BFAF0172-7BE0-4C59-A3B4-D83EB32B6643}" type="presParOf" srcId="{06CC47D5-6C6C-40A0-8EC1-45BB25502F07}" destId="{C5FC4C53-021F-45DC-82C4-3E65FEC01A27}" srcOrd="1" destOrd="0" presId="urn:microsoft.com/office/officeart/2005/8/layout/lProcess2"/>
    <dgm:cxn modelId="{C5094302-A2E6-4211-87D1-BBD003AD436B}" type="presParOf" srcId="{06CC47D5-6C6C-40A0-8EC1-45BB25502F07}" destId="{A73BC03C-A076-46AF-B1D3-39933C91F51D}" srcOrd="2" destOrd="0" presId="urn:microsoft.com/office/officeart/2005/8/layout/lProcess2"/>
    <dgm:cxn modelId="{F886E7E7-22C4-432C-BC99-8500F79BCF0D}" type="presParOf" srcId="{06CC47D5-6C6C-40A0-8EC1-45BB25502F07}" destId="{D84906FE-B89F-486A-8C3D-72CC0929497A}" srcOrd="3" destOrd="0" presId="urn:microsoft.com/office/officeart/2005/8/layout/lProcess2"/>
    <dgm:cxn modelId="{C7CA7701-DA63-44F0-A4CB-4F3A1CAD9969}" type="presParOf" srcId="{06CC47D5-6C6C-40A0-8EC1-45BB25502F07}" destId="{B8D0AAF4-9A7F-4C87-97C7-352C66A3B7B7}" srcOrd="4" destOrd="0" presId="urn:microsoft.com/office/officeart/2005/8/layout/lProcess2"/>
    <dgm:cxn modelId="{B4FB7E44-A256-40AB-BF65-FF70047E0E6E}" type="presParOf" srcId="{06CC47D5-6C6C-40A0-8EC1-45BB25502F07}" destId="{037AB34D-23CA-45B9-BF79-3CB60C0B5D91}" srcOrd="5" destOrd="0" presId="urn:microsoft.com/office/officeart/2005/8/layout/lProcess2"/>
    <dgm:cxn modelId="{722C248B-AFF8-4218-8E15-0B361140DE17}" type="presParOf" srcId="{06CC47D5-6C6C-40A0-8EC1-45BB25502F07}" destId="{8A841EE9-B09A-4886-9007-75D2CCC3F767}"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61D006-2355-4B7E-8A65-CF695388C9BB}" type="doc">
      <dgm:prSet loTypeId="urn:microsoft.com/office/officeart/2008/layout/RadialCluster" loCatId="cycle" qsTypeId="urn:microsoft.com/office/officeart/2005/8/quickstyle/simple1" qsCatId="simple" csTypeId="urn:microsoft.com/office/officeart/2005/8/colors/accent3_1" csCatId="accent3" phldr="1"/>
      <dgm:spPr/>
      <dgm:t>
        <a:bodyPr/>
        <a:lstStyle/>
        <a:p>
          <a:endParaRPr lang="es-ES"/>
        </a:p>
      </dgm:t>
    </dgm:pt>
    <dgm:pt modelId="{CA446DC7-B30F-4D94-83D5-2C7E4891504F}">
      <dgm:prSet phldrT="[Texto]"/>
      <dgm:spPr/>
      <dgm:t>
        <a:bodyPr/>
        <a:lstStyle/>
        <a:p>
          <a:r>
            <a:rPr lang="es-ES" b="1" dirty="0" smtClean="0"/>
            <a:t>ISO 9126</a:t>
          </a:r>
          <a:endParaRPr lang="es-ES" b="1" dirty="0"/>
        </a:p>
      </dgm:t>
    </dgm:pt>
    <dgm:pt modelId="{2A99A0E3-ECCF-4575-9D43-EADCF8D94B09}" type="parTrans" cxnId="{322452E9-FFF8-4EA1-ACA5-C8BCBBC8A3AE}">
      <dgm:prSet/>
      <dgm:spPr/>
      <dgm:t>
        <a:bodyPr/>
        <a:lstStyle/>
        <a:p>
          <a:endParaRPr lang="es-ES"/>
        </a:p>
      </dgm:t>
    </dgm:pt>
    <dgm:pt modelId="{E254F492-E389-4E58-90FC-9E2B2F08794A}" type="sibTrans" cxnId="{322452E9-FFF8-4EA1-ACA5-C8BCBBC8A3AE}">
      <dgm:prSet/>
      <dgm:spPr/>
      <dgm:t>
        <a:bodyPr/>
        <a:lstStyle/>
        <a:p>
          <a:endParaRPr lang="es-ES"/>
        </a:p>
      </dgm:t>
    </dgm:pt>
    <dgm:pt modelId="{4EF0AE54-2A8D-4B5A-9693-7EF158CBCBBA}">
      <dgm:prSet phldrT="[Texto]" custT="1"/>
      <dgm:spPr/>
      <dgm:t>
        <a:bodyPr/>
        <a:lstStyle/>
        <a:p>
          <a:r>
            <a:rPr lang="en-US" sz="1000" noProof="0" dirty="0" smtClean="0"/>
            <a:t>Maintainability</a:t>
          </a:r>
          <a:endParaRPr lang="en-US" sz="1000" noProof="0" dirty="0"/>
        </a:p>
      </dgm:t>
    </dgm:pt>
    <dgm:pt modelId="{0BFFBF31-E0A5-4A7A-AD83-430FB72B5A07}" type="parTrans" cxnId="{FE43DE42-8C24-4A17-932C-DEDE4887262F}">
      <dgm:prSet/>
      <dgm:spPr/>
      <dgm:t>
        <a:bodyPr/>
        <a:lstStyle/>
        <a:p>
          <a:endParaRPr lang="es-ES"/>
        </a:p>
      </dgm:t>
    </dgm:pt>
    <dgm:pt modelId="{D18C1BEC-F647-4C3A-A529-4DC6A0EAA56E}" type="sibTrans" cxnId="{FE43DE42-8C24-4A17-932C-DEDE4887262F}">
      <dgm:prSet/>
      <dgm:spPr/>
      <dgm:t>
        <a:bodyPr/>
        <a:lstStyle/>
        <a:p>
          <a:endParaRPr lang="es-ES"/>
        </a:p>
      </dgm:t>
    </dgm:pt>
    <dgm:pt modelId="{D3794F28-4A2B-45D0-9682-2145B598158A}">
      <dgm:prSet phldrT="[Texto]" custT="1"/>
      <dgm:spPr/>
      <dgm:t>
        <a:bodyPr/>
        <a:lstStyle/>
        <a:p>
          <a:r>
            <a:rPr lang="en-US" sz="1000" noProof="0" dirty="0" smtClean="0"/>
            <a:t>Efficiency</a:t>
          </a:r>
          <a:endParaRPr lang="en-US" sz="1000" noProof="0" dirty="0"/>
        </a:p>
      </dgm:t>
    </dgm:pt>
    <dgm:pt modelId="{3DC04D31-5E66-43E5-80C5-E1B186017714}" type="parTrans" cxnId="{9B43EFE3-1F9B-4A97-9B76-7D9408ADED06}">
      <dgm:prSet/>
      <dgm:spPr/>
      <dgm:t>
        <a:bodyPr/>
        <a:lstStyle/>
        <a:p>
          <a:endParaRPr lang="es-ES"/>
        </a:p>
      </dgm:t>
    </dgm:pt>
    <dgm:pt modelId="{E0550B15-5B16-4584-97DD-747479CAB994}" type="sibTrans" cxnId="{9B43EFE3-1F9B-4A97-9B76-7D9408ADED06}">
      <dgm:prSet/>
      <dgm:spPr/>
      <dgm:t>
        <a:bodyPr/>
        <a:lstStyle/>
        <a:p>
          <a:endParaRPr lang="es-ES"/>
        </a:p>
      </dgm:t>
    </dgm:pt>
    <dgm:pt modelId="{1E334E35-E63A-4392-A004-FD8DCE01697C}">
      <dgm:prSet phldrT="[Texto]" custT="1"/>
      <dgm:spPr/>
      <dgm:t>
        <a:bodyPr/>
        <a:lstStyle/>
        <a:p>
          <a:r>
            <a:rPr lang="en-US" sz="1000" noProof="0" dirty="0" smtClean="0"/>
            <a:t>Portability</a:t>
          </a:r>
          <a:endParaRPr lang="en-US" sz="1000" noProof="0" dirty="0"/>
        </a:p>
      </dgm:t>
    </dgm:pt>
    <dgm:pt modelId="{46E1AD1E-9AD9-41C2-831D-6B7BC11F3BF9}" type="parTrans" cxnId="{9BAD68C9-E4C0-4952-8955-17E8187AA143}">
      <dgm:prSet/>
      <dgm:spPr/>
      <dgm:t>
        <a:bodyPr/>
        <a:lstStyle/>
        <a:p>
          <a:endParaRPr lang="es-ES"/>
        </a:p>
      </dgm:t>
    </dgm:pt>
    <dgm:pt modelId="{25F58FD8-B2C3-4A5C-BDE4-31E14AC8C3D0}" type="sibTrans" cxnId="{9BAD68C9-E4C0-4952-8955-17E8187AA143}">
      <dgm:prSet/>
      <dgm:spPr/>
      <dgm:t>
        <a:bodyPr/>
        <a:lstStyle/>
        <a:p>
          <a:endParaRPr lang="es-ES"/>
        </a:p>
      </dgm:t>
    </dgm:pt>
    <dgm:pt modelId="{F1F6B41D-54C2-48CD-989E-07044DDC2AF8}">
      <dgm:prSet phldrT="[Texto]" custT="1"/>
      <dgm:spPr/>
      <dgm:t>
        <a:bodyPr/>
        <a:lstStyle/>
        <a:p>
          <a:r>
            <a:rPr lang="en-US" sz="1000" noProof="0" dirty="0" smtClean="0"/>
            <a:t>Reliability</a:t>
          </a:r>
          <a:endParaRPr lang="en-US" sz="1000" noProof="0" dirty="0"/>
        </a:p>
      </dgm:t>
    </dgm:pt>
    <dgm:pt modelId="{0BCAA77C-D52A-4CA7-A501-01A70D042679}" type="parTrans" cxnId="{F12CF680-7447-48DF-AE69-A2B87BC40C12}">
      <dgm:prSet/>
      <dgm:spPr/>
      <dgm:t>
        <a:bodyPr/>
        <a:lstStyle/>
        <a:p>
          <a:endParaRPr lang="es-ES"/>
        </a:p>
      </dgm:t>
    </dgm:pt>
    <dgm:pt modelId="{384FBA77-F594-4AA1-A46B-3E373A3AA7C1}" type="sibTrans" cxnId="{F12CF680-7447-48DF-AE69-A2B87BC40C12}">
      <dgm:prSet/>
      <dgm:spPr/>
      <dgm:t>
        <a:bodyPr/>
        <a:lstStyle/>
        <a:p>
          <a:endParaRPr lang="es-ES"/>
        </a:p>
      </dgm:t>
    </dgm:pt>
    <dgm:pt modelId="{0690F958-3348-4723-83B2-46887C557476}">
      <dgm:prSet phldrT="[Texto]" custT="1"/>
      <dgm:spPr/>
      <dgm:t>
        <a:bodyPr/>
        <a:lstStyle/>
        <a:p>
          <a:r>
            <a:rPr lang="en-US" sz="1000" noProof="0" dirty="0" smtClean="0"/>
            <a:t>Functionality</a:t>
          </a:r>
          <a:endParaRPr lang="en-US" sz="1000" noProof="0" dirty="0"/>
        </a:p>
      </dgm:t>
    </dgm:pt>
    <dgm:pt modelId="{5AE82444-4A51-484D-B7DE-A439A37B4858}" type="parTrans" cxnId="{24406496-390B-42DB-8037-178385C960EE}">
      <dgm:prSet/>
      <dgm:spPr/>
      <dgm:t>
        <a:bodyPr/>
        <a:lstStyle/>
        <a:p>
          <a:endParaRPr lang="es-ES"/>
        </a:p>
      </dgm:t>
    </dgm:pt>
    <dgm:pt modelId="{AEB0FB92-29EF-44EB-A689-0A0BDB12B1A2}" type="sibTrans" cxnId="{24406496-390B-42DB-8037-178385C960EE}">
      <dgm:prSet/>
      <dgm:spPr/>
      <dgm:t>
        <a:bodyPr/>
        <a:lstStyle/>
        <a:p>
          <a:endParaRPr lang="es-ES"/>
        </a:p>
      </dgm:t>
    </dgm:pt>
    <dgm:pt modelId="{2E888F04-09E3-4DAC-9811-0C82D43FD6CF}">
      <dgm:prSet phldrT="[Texto]" custT="1"/>
      <dgm:spPr/>
      <dgm:t>
        <a:bodyPr/>
        <a:lstStyle/>
        <a:p>
          <a:r>
            <a:rPr lang="en-US" sz="1000" noProof="0" dirty="0" smtClean="0"/>
            <a:t>Usability</a:t>
          </a:r>
          <a:endParaRPr lang="en-US" sz="1000" noProof="0" dirty="0"/>
        </a:p>
      </dgm:t>
    </dgm:pt>
    <dgm:pt modelId="{D8CC98D1-ABE7-4AFA-B945-D1E3B1FF2E03}" type="parTrans" cxnId="{0D72B880-3E49-495E-83B9-AA8E40B19927}">
      <dgm:prSet/>
      <dgm:spPr/>
      <dgm:t>
        <a:bodyPr/>
        <a:lstStyle/>
        <a:p>
          <a:endParaRPr lang="es-ES"/>
        </a:p>
      </dgm:t>
    </dgm:pt>
    <dgm:pt modelId="{840D069E-8E7A-49AA-837C-1F8CBC3CD625}" type="sibTrans" cxnId="{0D72B880-3E49-495E-83B9-AA8E40B19927}">
      <dgm:prSet/>
      <dgm:spPr/>
      <dgm:t>
        <a:bodyPr/>
        <a:lstStyle/>
        <a:p>
          <a:endParaRPr lang="es-ES"/>
        </a:p>
      </dgm:t>
    </dgm:pt>
    <dgm:pt modelId="{B25F315C-4EA0-41FA-9E3C-29F1FABA24C8}" type="pres">
      <dgm:prSet presAssocID="{5461D006-2355-4B7E-8A65-CF695388C9BB}" presName="Name0" presStyleCnt="0">
        <dgm:presLayoutVars>
          <dgm:chMax val="1"/>
          <dgm:chPref val="1"/>
          <dgm:dir/>
          <dgm:animOne val="branch"/>
          <dgm:animLvl val="lvl"/>
        </dgm:presLayoutVars>
      </dgm:prSet>
      <dgm:spPr/>
      <dgm:t>
        <a:bodyPr/>
        <a:lstStyle/>
        <a:p>
          <a:endParaRPr lang="es-ES"/>
        </a:p>
      </dgm:t>
    </dgm:pt>
    <dgm:pt modelId="{847504D4-BE59-41E1-BCE9-E7F6C7B2264A}" type="pres">
      <dgm:prSet presAssocID="{CA446DC7-B30F-4D94-83D5-2C7E4891504F}" presName="singleCycle" presStyleCnt="0"/>
      <dgm:spPr/>
    </dgm:pt>
    <dgm:pt modelId="{74C6392F-2DBB-40DC-8FBD-FC2E7029640C}" type="pres">
      <dgm:prSet presAssocID="{CA446DC7-B30F-4D94-83D5-2C7E4891504F}" presName="singleCenter" presStyleLbl="node1" presStyleIdx="0" presStyleCnt="7" custScaleX="71857" custScaleY="71857">
        <dgm:presLayoutVars>
          <dgm:chMax val="7"/>
          <dgm:chPref val="7"/>
        </dgm:presLayoutVars>
      </dgm:prSet>
      <dgm:spPr/>
      <dgm:t>
        <a:bodyPr/>
        <a:lstStyle/>
        <a:p>
          <a:endParaRPr lang="es-ES"/>
        </a:p>
      </dgm:t>
    </dgm:pt>
    <dgm:pt modelId="{D8E25141-8BC5-4FA6-B9E6-B0EE487B3291}" type="pres">
      <dgm:prSet presAssocID="{0BFFBF31-E0A5-4A7A-AD83-430FB72B5A07}" presName="Name56" presStyleLbl="parChTrans1D2" presStyleIdx="0" presStyleCnt="6"/>
      <dgm:spPr/>
      <dgm:t>
        <a:bodyPr/>
        <a:lstStyle/>
        <a:p>
          <a:endParaRPr lang="es-ES"/>
        </a:p>
      </dgm:t>
    </dgm:pt>
    <dgm:pt modelId="{7DDEFDDF-0FFA-4ADC-920A-B1678E6A09DE}" type="pres">
      <dgm:prSet presAssocID="{4EF0AE54-2A8D-4B5A-9693-7EF158CBCBBA}" presName="text0" presStyleLbl="node1" presStyleIdx="1" presStyleCnt="7" custScaleX="176892">
        <dgm:presLayoutVars>
          <dgm:bulletEnabled val="1"/>
        </dgm:presLayoutVars>
      </dgm:prSet>
      <dgm:spPr/>
      <dgm:t>
        <a:bodyPr/>
        <a:lstStyle/>
        <a:p>
          <a:endParaRPr lang="es-ES"/>
        </a:p>
      </dgm:t>
    </dgm:pt>
    <dgm:pt modelId="{C4496142-3E8E-41B5-8865-0E374420BCA2}" type="pres">
      <dgm:prSet presAssocID="{3DC04D31-5E66-43E5-80C5-E1B186017714}" presName="Name56" presStyleLbl="parChTrans1D2" presStyleIdx="1" presStyleCnt="6"/>
      <dgm:spPr/>
      <dgm:t>
        <a:bodyPr/>
        <a:lstStyle/>
        <a:p>
          <a:endParaRPr lang="es-ES"/>
        </a:p>
      </dgm:t>
    </dgm:pt>
    <dgm:pt modelId="{DFF09851-8245-424E-9BFE-67AFA7220BEE}" type="pres">
      <dgm:prSet presAssocID="{D3794F28-4A2B-45D0-9682-2145B598158A}" presName="text0" presStyleLbl="node1" presStyleIdx="2" presStyleCnt="7" custScaleX="176892">
        <dgm:presLayoutVars>
          <dgm:bulletEnabled val="1"/>
        </dgm:presLayoutVars>
      </dgm:prSet>
      <dgm:spPr/>
      <dgm:t>
        <a:bodyPr/>
        <a:lstStyle/>
        <a:p>
          <a:endParaRPr lang="es-ES"/>
        </a:p>
      </dgm:t>
    </dgm:pt>
    <dgm:pt modelId="{8B73CCA7-D5E8-4AEC-A366-44F4C8850B9F}" type="pres">
      <dgm:prSet presAssocID="{46E1AD1E-9AD9-41C2-831D-6B7BC11F3BF9}" presName="Name56" presStyleLbl="parChTrans1D2" presStyleIdx="2" presStyleCnt="6"/>
      <dgm:spPr/>
      <dgm:t>
        <a:bodyPr/>
        <a:lstStyle/>
        <a:p>
          <a:endParaRPr lang="es-ES"/>
        </a:p>
      </dgm:t>
    </dgm:pt>
    <dgm:pt modelId="{FACEB361-15C6-4733-9817-17EF0A643720}" type="pres">
      <dgm:prSet presAssocID="{1E334E35-E63A-4392-A004-FD8DCE01697C}" presName="text0" presStyleLbl="node1" presStyleIdx="3" presStyleCnt="7" custScaleX="176892">
        <dgm:presLayoutVars>
          <dgm:bulletEnabled val="1"/>
        </dgm:presLayoutVars>
      </dgm:prSet>
      <dgm:spPr/>
      <dgm:t>
        <a:bodyPr/>
        <a:lstStyle/>
        <a:p>
          <a:endParaRPr lang="es-ES"/>
        </a:p>
      </dgm:t>
    </dgm:pt>
    <dgm:pt modelId="{FBA2EE11-DA91-4D5E-8DB0-660335324729}" type="pres">
      <dgm:prSet presAssocID="{0BCAA77C-D52A-4CA7-A501-01A70D042679}" presName="Name56" presStyleLbl="parChTrans1D2" presStyleIdx="3" presStyleCnt="6"/>
      <dgm:spPr/>
      <dgm:t>
        <a:bodyPr/>
        <a:lstStyle/>
        <a:p>
          <a:endParaRPr lang="es-ES"/>
        </a:p>
      </dgm:t>
    </dgm:pt>
    <dgm:pt modelId="{4DAED931-9033-4AF0-9474-D2263473CF93}" type="pres">
      <dgm:prSet presAssocID="{F1F6B41D-54C2-48CD-989E-07044DDC2AF8}" presName="text0" presStyleLbl="node1" presStyleIdx="4" presStyleCnt="7" custScaleX="176892">
        <dgm:presLayoutVars>
          <dgm:bulletEnabled val="1"/>
        </dgm:presLayoutVars>
      </dgm:prSet>
      <dgm:spPr/>
      <dgm:t>
        <a:bodyPr/>
        <a:lstStyle/>
        <a:p>
          <a:endParaRPr lang="es-ES"/>
        </a:p>
      </dgm:t>
    </dgm:pt>
    <dgm:pt modelId="{2029A95B-3533-4258-8EF8-B5D53CFB97ED}" type="pres">
      <dgm:prSet presAssocID="{5AE82444-4A51-484D-B7DE-A439A37B4858}" presName="Name56" presStyleLbl="parChTrans1D2" presStyleIdx="4" presStyleCnt="6"/>
      <dgm:spPr/>
      <dgm:t>
        <a:bodyPr/>
        <a:lstStyle/>
        <a:p>
          <a:endParaRPr lang="es-ES"/>
        </a:p>
      </dgm:t>
    </dgm:pt>
    <dgm:pt modelId="{8CEA2CF9-0B0F-46A7-A6B8-EE84151EA5E9}" type="pres">
      <dgm:prSet presAssocID="{0690F958-3348-4723-83B2-46887C557476}" presName="text0" presStyleLbl="node1" presStyleIdx="5" presStyleCnt="7" custScaleX="176892">
        <dgm:presLayoutVars>
          <dgm:bulletEnabled val="1"/>
        </dgm:presLayoutVars>
      </dgm:prSet>
      <dgm:spPr/>
      <dgm:t>
        <a:bodyPr/>
        <a:lstStyle/>
        <a:p>
          <a:endParaRPr lang="es-ES"/>
        </a:p>
      </dgm:t>
    </dgm:pt>
    <dgm:pt modelId="{71F8A94A-0011-44A6-B31A-C40B26AC06C2}" type="pres">
      <dgm:prSet presAssocID="{D8CC98D1-ABE7-4AFA-B945-D1E3B1FF2E03}" presName="Name56" presStyleLbl="parChTrans1D2" presStyleIdx="5" presStyleCnt="6"/>
      <dgm:spPr/>
      <dgm:t>
        <a:bodyPr/>
        <a:lstStyle/>
        <a:p>
          <a:endParaRPr lang="es-ES"/>
        </a:p>
      </dgm:t>
    </dgm:pt>
    <dgm:pt modelId="{06CD4DA3-66F9-47E2-A348-2F91C0C66A19}" type="pres">
      <dgm:prSet presAssocID="{2E888F04-09E3-4DAC-9811-0C82D43FD6CF}" presName="text0" presStyleLbl="node1" presStyleIdx="6" presStyleCnt="7" custScaleX="176892">
        <dgm:presLayoutVars>
          <dgm:bulletEnabled val="1"/>
        </dgm:presLayoutVars>
      </dgm:prSet>
      <dgm:spPr/>
      <dgm:t>
        <a:bodyPr/>
        <a:lstStyle/>
        <a:p>
          <a:endParaRPr lang="es-ES"/>
        </a:p>
      </dgm:t>
    </dgm:pt>
  </dgm:ptLst>
  <dgm:cxnLst>
    <dgm:cxn modelId="{24406496-390B-42DB-8037-178385C960EE}" srcId="{CA446DC7-B30F-4D94-83D5-2C7E4891504F}" destId="{0690F958-3348-4723-83B2-46887C557476}" srcOrd="4" destOrd="0" parTransId="{5AE82444-4A51-484D-B7DE-A439A37B4858}" sibTransId="{AEB0FB92-29EF-44EB-A689-0A0BDB12B1A2}"/>
    <dgm:cxn modelId="{9B43EFE3-1F9B-4A97-9B76-7D9408ADED06}" srcId="{CA446DC7-B30F-4D94-83D5-2C7E4891504F}" destId="{D3794F28-4A2B-45D0-9682-2145B598158A}" srcOrd="1" destOrd="0" parTransId="{3DC04D31-5E66-43E5-80C5-E1B186017714}" sibTransId="{E0550B15-5B16-4584-97DD-747479CAB994}"/>
    <dgm:cxn modelId="{480695CC-1E71-429C-9ECE-1A4F02B417EC}" type="presOf" srcId="{2E888F04-09E3-4DAC-9811-0C82D43FD6CF}" destId="{06CD4DA3-66F9-47E2-A348-2F91C0C66A19}" srcOrd="0" destOrd="0" presId="urn:microsoft.com/office/officeart/2008/layout/RadialCluster"/>
    <dgm:cxn modelId="{22E82EE5-BC5F-4B16-8234-E7647EAF1742}" type="presOf" srcId="{4EF0AE54-2A8D-4B5A-9693-7EF158CBCBBA}" destId="{7DDEFDDF-0FFA-4ADC-920A-B1678E6A09DE}" srcOrd="0" destOrd="0" presId="urn:microsoft.com/office/officeart/2008/layout/RadialCluster"/>
    <dgm:cxn modelId="{F12CF680-7447-48DF-AE69-A2B87BC40C12}" srcId="{CA446DC7-B30F-4D94-83D5-2C7E4891504F}" destId="{F1F6B41D-54C2-48CD-989E-07044DDC2AF8}" srcOrd="3" destOrd="0" parTransId="{0BCAA77C-D52A-4CA7-A501-01A70D042679}" sibTransId="{384FBA77-F594-4AA1-A46B-3E373A3AA7C1}"/>
    <dgm:cxn modelId="{F1B9D478-F028-4D8F-9395-6094D49E3ADD}" type="presOf" srcId="{0BCAA77C-D52A-4CA7-A501-01A70D042679}" destId="{FBA2EE11-DA91-4D5E-8DB0-660335324729}" srcOrd="0" destOrd="0" presId="urn:microsoft.com/office/officeart/2008/layout/RadialCluster"/>
    <dgm:cxn modelId="{ABBE0735-B2A8-46B8-B962-C8078EB6AF46}" type="presOf" srcId="{46E1AD1E-9AD9-41C2-831D-6B7BC11F3BF9}" destId="{8B73CCA7-D5E8-4AEC-A366-44F4C8850B9F}" srcOrd="0" destOrd="0" presId="urn:microsoft.com/office/officeart/2008/layout/RadialCluster"/>
    <dgm:cxn modelId="{322452E9-FFF8-4EA1-ACA5-C8BCBBC8A3AE}" srcId="{5461D006-2355-4B7E-8A65-CF695388C9BB}" destId="{CA446DC7-B30F-4D94-83D5-2C7E4891504F}" srcOrd="0" destOrd="0" parTransId="{2A99A0E3-ECCF-4575-9D43-EADCF8D94B09}" sibTransId="{E254F492-E389-4E58-90FC-9E2B2F08794A}"/>
    <dgm:cxn modelId="{15264A83-BD08-4FA6-ABE4-D3F02180FE89}" type="presOf" srcId="{5461D006-2355-4B7E-8A65-CF695388C9BB}" destId="{B25F315C-4EA0-41FA-9E3C-29F1FABA24C8}" srcOrd="0" destOrd="0" presId="urn:microsoft.com/office/officeart/2008/layout/RadialCluster"/>
    <dgm:cxn modelId="{FE43DE42-8C24-4A17-932C-DEDE4887262F}" srcId="{CA446DC7-B30F-4D94-83D5-2C7E4891504F}" destId="{4EF0AE54-2A8D-4B5A-9693-7EF158CBCBBA}" srcOrd="0" destOrd="0" parTransId="{0BFFBF31-E0A5-4A7A-AD83-430FB72B5A07}" sibTransId="{D18C1BEC-F647-4C3A-A529-4DC6A0EAA56E}"/>
    <dgm:cxn modelId="{99E9FF74-9153-46B9-96F5-46C91AC6BC2B}" type="presOf" srcId="{1E334E35-E63A-4392-A004-FD8DCE01697C}" destId="{FACEB361-15C6-4733-9817-17EF0A643720}" srcOrd="0" destOrd="0" presId="urn:microsoft.com/office/officeart/2008/layout/RadialCluster"/>
    <dgm:cxn modelId="{86A4529F-FF7A-42C0-8A4E-6CF07AD975B8}" type="presOf" srcId="{0BFFBF31-E0A5-4A7A-AD83-430FB72B5A07}" destId="{D8E25141-8BC5-4FA6-B9E6-B0EE487B3291}" srcOrd="0" destOrd="0" presId="urn:microsoft.com/office/officeart/2008/layout/RadialCluster"/>
    <dgm:cxn modelId="{E357BBF5-A4AF-41B0-9A4B-05F093C59FDD}" type="presOf" srcId="{D8CC98D1-ABE7-4AFA-B945-D1E3B1FF2E03}" destId="{71F8A94A-0011-44A6-B31A-C40B26AC06C2}" srcOrd="0" destOrd="0" presId="urn:microsoft.com/office/officeart/2008/layout/RadialCluster"/>
    <dgm:cxn modelId="{06E482C0-2019-49DF-A858-0402C64D1A00}" type="presOf" srcId="{CA446DC7-B30F-4D94-83D5-2C7E4891504F}" destId="{74C6392F-2DBB-40DC-8FBD-FC2E7029640C}" srcOrd="0" destOrd="0" presId="urn:microsoft.com/office/officeart/2008/layout/RadialCluster"/>
    <dgm:cxn modelId="{0D72B880-3E49-495E-83B9-AA8E40B19927}" srcId="{CA446DC7-B30F-4D94-83D5-2C7E4891504F}" destId="{2E888F04-09E3-4DAC-9811-0C82D43FD6CF}" srcOrd="5" destOrd="0" parTransId="{D8CC98D1-ABE7-4AFA-B945-D1E3B1FF2E03}" sibTransId="{840D069E-8E7A-49AA-837C-1F8CBC3CD625}"/>
    <dgm:cxn modelId="{25A10787-3233-4D9B-A444-7FCD138BFF32}" type="presOf" srcId="{5AE82444-4A51-484D-B7DE-A439A37B4858}" destId="{2029A95B-3533-4258-8EF8-B5D53CFB97ED}" srcOrd="0" destOrd="0" presId="urn:microsoft.com/office/officeart/2008/layout/RadialCluster"/>
    <dgm:cxn modelId="{E332AEC4-730C-4B16-9931-5DC4EE2F69BF}" type="presOf" srcId="{F1F6B41D-54C2-48CD-989E-07044DDC2AF8}" destId="{4DAED931-9033-4AF0-9474-D2263473CF93}" srcOrd="0" destOrd="0" presId="urn:microsoft.com/office/officeart/2008/layout/RadialCluster"/>
    <dgm:cxn modelId="{9BAD68C9-E4C0-4952-8955-17E8187AA143}" srcId="{CA446DC7-B30F-4D94-83D5-2C7E4891504F}" destId="{1E334E35-E63A-4392-A004-FD8DCE01697C}" srcOrd="2" destOrd="0" parTransId="{46E1AD1E-9AD9-41C2-831D-6B7BC11F3BF9}" sibTransId="{25F58FD8-B2C3-4A5C-BDE4-31E14AC8C3D0}"/>
    <dgm:cxn modelId="{AC4948BA-D632-4356-8E8E-046FCD5BA440}" type="presOf" srcId="{0690F958-3348-4723-83B2-46887C557476}" destId="{8CEA2CF9-0B0F-46A7-A6B8-EE84151EA5E9}" srcOrd="0" destOrd="0" presId="urn:microsoft.com/office/officeart/2008/layout/RadialCluster"/>
    <dgm:cxn modelId="{F22000CD-BCA5-4DE6-8082-7AA8DCFA3A16}" type="presOf" srcId="{D3794F28-4A2B-45D0-9682-2145B598158A}" destId="{DFF09851-8245-424E-9BFE-67AFA7220BEE}" srcOrd="0" destOrd="0" presId="urn:microsoft.com/office/officeart/2008/layout/RadialCluster"/>
    <dgm:cxn modelId="{B3437A5E-D41D-4097-9156-2501B1BCA203}" type="presOf" srcId="{3DC04D31-5E66-43E5-80C5-E1B186017714}" destId="{C4496142-3E8E-41B5-8865-0E374420BCA2}" srcOrd="0" destOrd="0" presId="urn:microsoft.com/office/officeart/2008/layout/RadialCluster"/>
    <dgm:cxn modelId="{E7AEBE93-AB6D-4152-8402-A176CA679EC1}" type="presParOf" srcId="{B25F315C-4EA0-41FA-9E3C-29F1FABA24C8}" destId="{847504D4-BE59-41E1-BCE9-E7F6C7B2264A}" srcOrd="0" destOrd="0" presId="urn:microsoft.com/office/officeart/2008/layout/RadialCluster"/>
    <dgm:cxn modelId="{6B9ACA15-A7EB-451B-8B2F-85D142C05D61}" type="presParOf" srcId="{847504D4-BE59-41E1-BCE9-E7F6C7B2264A}" destId="{74C6392F-2DBB-40DC-8FBD-FC2E7029640C}" srcOrd="0" destOrd="0" presId="urn:microsoft.com/office/officeart/2008/layout/RadialCluster"/>
    <dgm:cxn modelId="{C05BA415-34CA-492E-A1FA-3B868AC6EBEE}" type="presParOf" srcId="{847504D4-BE59-41E1-BCE9-E7F6C7B2264A}" destId="{D8E25141-8BC5-4FA6-B9E6-B0EE487B3291}" srcOrd="1" destOrd="0" presId="urn:microsoft.com/office/officeart/2008/layout/RadialCluster"/>
    <dgm:cxn modelId="{92864366-849B-40FE-963C-FC33FECCC22C}" type="presParOf" srcId="{847504D4-BE59-41E1-BCE9-E7F6C7B2264A}" destId="{7DDEFDDF-0FFA-4ADC-920A-B1678E6A09DE}" srcOrd="2" destOrd="0" presId="urn:microsoft.com/office/officeart/2008/layout/RadialCluster"/>
    <dgm:cxn modelId="{82F0CF85-6E2A-4BBD-A6C3-36E2CDE74A8E}" type="presParOf" srcId="{847504D4-BE59-41E1-BCE9-E7F6C7B2264A}" destId="{C4496142-3E8E-41B5-8865-0E374420BCA2}" srcOrd="3" destOrd="0" presId="urn:microsoft.com/office/officeart/2008/layout/RadialCluster"/>
    <dgm:cxn modelId="{22F90E59-C57D-4B2C-A87A-A194C7F43164}" type="presParOf" srcId="{847504D4-BE59-41E1-BCE9-E7F6C7B2264A}" destId="{DFF09851-8245-424E-9BFE-67AFA7220BEE}" srcOrd="4" destOrd="0" presId="urn:microsoft.com/office/officeart/2008/layout/RadialCluster"/>
    <dgm:cxn modelId="{5AD5874C-EE60-4894-A702-104EF1B0E9ED}" type="presParOf" srcId="{847504D4-BE59-41E1-BCE9-E7F6C7B2264A}" destId="{8B73CCA7-D5E8-4AEC-A366-44F4C8850B9F}" srcOrd="5" destOrd="0" presId="urn:microsoft.com/office/officeart/2008/layout/RadialCluster"/>
    <dgm:cxn modelId="{9D84B41D-6CCF-4FE0-8EBD-C33C04696D7F}" type="presParOf" srcId="{847504D4-BE59-41E1-BCE9-E7F6C7B2264A}" destId="{FACEB361-15C6-4733-9817-17EF0A643720}" srcOrd="6" destOrd="0" presId="urn:microsoft.com/office/officeart/2008/layout/RadialCluster"/>
    <dgm:cxn modelId="{CA02220E-7F50-4A68-8722-AAAB6D9CDA8E}" type="presParOf" srcId="{847504D4-BE59-41E1-BCE9-E7F6C7B2264A}" destId="{FBA2EE11-DA91-4D5E-8DB0-660335324729}" srcOrd="7" destOrd="0" presId="urn:microsoft.com/office/officeart/2008/layout/RadialCluster"/>
    <dgm:cxn modelId="{C9738D02-965E-43D1-A9FD-6BA2E30E9A91}" type="presParOf" srcId="{847504D4-BE59-41E1-BCE9-E7F6C7B2264A}" destId="{4DAED931-9033-4AF0-9474-D2263473CF93}" srcOrd="8" destOrd="0" presId="urn:microsoft.com/office/officeart/2008/layout/RadialCluster"/>
    <dgm:cxn modelId="{BEBFDE1C-8B3D-43AD-848A-B088925CF205}" type="presParOf" srcId="{847504D4-BE59-41E1-BCE9-E7F6C7B2264A}" destId="{2029A95B-3533-4258-8EF8-B5D53CFB97ED}" srcOrd="9" destOrd="0" presId="urn:microsoft.com/office/officeart/2008/layout/RadialCluster"/>
    <dgm:cxn modelId="{7BE6AE86-DF24-4409-AB3E-E0821EB8B94A}" type="presParOf" srcId="{847504D4-BE59-41E1-BCE9-E7F6C7B2264A}" destId="{8CEA2CF9-0B0F-46A7-A6B8-EE84151EA5E9}" srcOrd="10" destOrd="0" presId="urn:microsoft.com/office/officeart/2008/layout/RadialCluster"/>
    <dgm:cxn modelId="{9361AF16-E166-4BCF-AA74-E24EE16C68B2}" type="presParOf" srcId="{847504D4-BE59-41E1-BCE9-E7F6C7B2264A}" destId="{71F8A94A-0011-44A6-B31A-C40B26AC06C2}" srcOrd="11" destOrd="0" presId="urn:microsoft.com/office/officeart/2008/layout/RadialCluster"/>
    <dgm:cxn modelId="{E9B3CDA4-E07A-4708-8821-0DFBBB20904C}" type="presParOf" srcId="{847504D4-BE59-41E1-BCE9-E7F6C7B2264A}" destId="{06CD4DA3-66F9-47E2-A348-2F91C0C66A19}"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61D006-2355-4B7E-8A65-CF695388C9BB}" type="doc">
      <dgm:prSet loTypeId="urn:microsoft.com/office/officeart/2008/layout/RadialCluster" loCatId="cycle" qsTypeId="urn:microsoft.com/office/officeart/2005/8/quickstyle/simple1" qsCatId="simple" csTypeId="urn:microsoft.com/office/officeart/2005/8/colors/accent3_1" csCatId="accent3" phldr="1"/>
      <dgm:spPr/>
      <dgm:t>
        <a:bodyPr/>
        <a:lstStyle/>
        <a:p>
          <a:endParaRPr lang="es-ES"/>
        </a:p>
      </dgm:t>
    </dgm:pt>
    <dgm:pt modelId="{CA446DC7-B30F-4D94-83D5-2C7E4891504F}">
      <dgm:prSet phldrT="[Texto]"/>
      <dgm:spPr/>
      <dgm:t>
        <a:bodyPr/>
        <a:lstStyle/>
        <a:p>
          <a:r>
            <a:rPr lang="es-ES" b="1" dirty="0" smtClean="0"/>
            <a:t>CDS </a:t>
          </a:r>
          <a:r>
            <a:rPr lang="es-ES" b="1" dirty="0" err="1" smtClean="0"/>
            <a:t>KPIs</a:t>
          </a:r>
          <a:endParaRPr lang="es-ES" b="1" dirty="0"/>
        </a:p>
      </dgm:t>
    </dgm:pt>
    <dgm:pt modelId="{2A99A0E3-ECCF-4575-9D43-EADCF8D94B09}" type="parTrans" cxnId="{322452E9-FFF8-4EA1-ACA5-C8BCBBC8A3AE}">
      <dgm:prSet/>
      <dgm:spPr/>
      <dgm:t>
        <a:bodyPr/>
        <a:lstStyle/>
        <a:p>
          <a:endParaRPr lang="es-ES"/>
        </a:p>
      </dgm:t>
    </dgm:pt>
    <dgm:pt modelId="{E254F492-E389-4E58-90FC-9E2B2F08794A}" type="sibTrans" cxnId="{322452E9-FFF8-4EA1-ACA5-C8BCBBC8A3AE}">
      <dgm:prSet/>
      <dgm:spPr/>
      <dgm:t>
        <a:bodyPr/>
        <a:lstStyle/>
        <a:p>
          <a:endParaRPr lang="es-ES"/>
        </a:p>
      </dgm:t>
    </dgm:pt>
    <dgm:pt modelId="{4EF0AE54-2A8D-4B5A-9693-7EF158CBCBBA}">
      <dgm:prSet phldrT="[Texto]" custT="1"/>
      <dgm:spPr/>
      <dgm:t>
        <a:bodyPr/>
        <a:lstStyle/>
        <a:p>
          <a:r>
            <a:rPr lang="en-US" sz="1200" noProof="0" dirty="0" smtClean="0"/>
            <a:t>Performance</a:t>
          </a:r>
          <a:endParaRPr lang="en-US" sz="1200" noProof="0" dirty="0"/>
        </a:p>
      </dgm:t>
    </dgm:pt>
    <dgm:pt modelId="{0BFFBF31-E0A5-4A7A-AD83-430FB72B5A07}" type="parTrans" cxnId="{FE43DE42-8C24-4A17-932C-DEDE4887262F}">
      <dgm:prSet/>
      <dgm:spPr/>
      <dgm:t>
        <a:bodyPr/>
        <a:lstStyle/>
        <a:p>
          <a:endParaRPr lang="es-ES"/>
        </a:p>
      </dgm:t>
    </dgm:pt>
    <dgm:pt modelId="{D18C1BEC-F647-4C3A-A529-4DC6A0EAA56E}" type="sibTrans" cxnId="{FE43DE42-8C24-4A17-932C-DEDE4887262F}">
      <dgm:prSet/>
      <dgm:spPr/>
      <dgm:t>
        <a:bodyPr/>
        <a:lstStyle/>
        <a:p>
          <a:endParaRPr lang="es-ES"/>
        </a:p>
      </dgm:t>
    </dgm:pt>
    <dgm:pt modelId="{D3794F28-4A2B-45D0-9682-2145B598158A}">
      <dgm:prSet phldrT="[Texto]" custT="1"/>
      <dgm:spPr/>
      <dgm:t>
        <a:bodyPr/>
        <a:lstStyle/>
        <a:p>
          <a:r>
            <a:rPr lang="en-US" sz="1200" noProof="0" dirty="0" smtClean="0"/>
            <a:t>Reliability</a:t>
          </a:r>
          <a:endParaRPr lang="en-US" sz="1200" noProof="0" dirty="0"/>
        </a:p>
      </dgm:t>
    </dgm:pt>
    <dgm:pt modelId="{3DC04D31-5E66-43E5-80C5-E1B186017714}" type="parTrans" cxnId="{9B43EFE3-1F9B-4A97-9B76-7D9408ADED06}">
      <dgm:prSet/>
      <dgm:spPr/>
      <dgm:t>
        <a:bodyPr/>
        <a:lstStyle/>
        <a:p>
          <a:endParaRPr lang="es-ES"/>
        </a:p>
      </dgm:t>
    </dgm:pt>
    <dgm:pt modelId="{E0550B15-5B16-4584-97DD-747479CAB994}" type="sibTrans" cxnId="{9B43EFE3-1F9B-4A97-9B76-7D9408ADED06}">
      <dgm:prSet/>
      <dgm:spPr/>
      <dgm:t>
        <a:bodyPr/>
        <a:lstStyle/>
        <a:p>
          <a:endParaRPr lang="es-ES"/>
        </a:p>
      </dgm:t>
    </dgm:pt>
    <dgm:pt modelId="{1E334E35-E63A-4392-A004-FD8DCE01697C}">
      <dgm:prSet phldrT="[Texto]" custT="1"/>
      <dgm:spPr/>
      <dgm:t>
        <a:bodyPr/>
        <a:lstStyle/>
        <a:p>
          <a:r>
            <a:rPr lang="en-US" sz="1200" noProof="0" dirty="0" smtClean="0"/>
            <a:t>Visibility</a:t>
          </a:r>
          <a:endParaRPr lang="en-US" sz="1200" noProof="0" dirty="0"/>
        </a:p>
      </dgm:t>
    </dgm:pt>
    <dgm:pt modelId="{46E1AD1E-9AD9-41C2-831D-6B7BC11F3BF9}" type="parTrans" cxnId="{9BAD68C9-E4C0-4952-8955-17E8187AA143}">
      <dgm:prSet/>
      <dgm:spPr/>
      <dgm:t>
        <a:bodyPr/>
        <a:lstStyle/>
        <a:p>
          <a:endParaRPr lang="es-ES"/>
        </a:p>
      </dgm:t>
    </dgm:pt>
    <dgm:pt modelId="{25F58FD8-B2C3-4A5C-BDE4-31E14AC8C3D0}" type="sibTrans" cxnId="{9BAD68C9-E4C0-4952-8955-17E8187AA143}">
      <dgm:prSet/>
      <dgm:spPr/>
      <dgm:t>
        <a:bodyPr/>
        <a:lstStyle/>
        <a:p>
          <a:endParaRPr lang="es-ES"/>
        </a:p>
      </dgm:t>
    </dgm:pt>
    <dgm:pt modelId="{F1F6B41D-54C2-48CD-989E-07044DDC2AF8}">
      <dgm:prSet phldrT="[Texto]" custT="1"/>
      <dgm:spPr/>
      <dgm:t>
        <a:bodyPr/>
        <a:lstStyle/>
        <a:p>
          <a:r>
            <a:rPr lang="en-US" sz="1200" noProof="0" dirty="0" smtClean="0"/>
            <a:t>Overall quality</a:t>
          </a:r>
          <a:endParaRPr lang="en-US" sz="1200" noProof="0" dirty="0"/>
        </a:p>
      </dgm:t>
    </dgm:pt>
    <dgm:pt modelId="{0BCAA77C-D52A-4CA7-A501-01A70D042679}" type="parTrans" cxnId="{F12CF680-7447-48DF-AE69-A2B87BC40C12}">
      <dgm:prSet/>
      <dgm:spPr/>
      <dgm:t>
        <a:bodyPr/>
        <a:lstStyle/>
        <a:p>
          <a:endParaRPr lang="es-ES"/>
        </a:p>
      </dgm:t>
    </dgm:pt>
    <dgm:pt modelId="{384FBA77-F594-4AA1-A46B-3E373A3AA7C1}" type="sibTrans" cxnId="{F12CF680-7447-48DF-AE69-A2B87BC40C12}">
      <dgm:prSet/>
      <dgm:spPr/>
      <dgm:t>
        <a:bodyPr/>
        <a:lstStyle/>
        <a:p>
          <a:endParaRPr lang="es-ES"/>
        </a:p>
      </dgm:t>
    </dgm:pt>
    <dgm:pt modelId="{0690F958-3348-4723-83B2-46887C557476}">
      <dgm:prSet phldrT="[Texto]" custT="1"/>
      <dgm:spPr/>
      <dgm:t>
        <a:bodyPr/>
        <a:lstStyle/>
        <a:p>
          <a:r>
            <a:rPr lang="en-US" sz="1200" noProof="0" dirty="0" smtClean="0"/>
            <a:t>Suitability</a:t>
          </a:r>
          <a:endParaRPr lang="en-US" sz="1200" noProof="0" dirty="0"/>
        </a:p>
      </dgm:t>
    </dgm:pt>
    <dgm:pt modelId="{5AE82444-4A51-484D-B7DE-A439A37B4858}" type="parTrans" cxnId="{24406496-390B-42DB-8037-178385C960EE}">
      <dgm:prSet/>
      <dgm:spPr/>
      <dgm:t>
        <a:bodyPr/>
        <a:lstStyle/>
        <a:p>
          <a:endParaRPr lang="es-ES"/>
        </a:p>
      </dgm:t>
    </dgm:pt>
    <dgm:pt modelId="{AEB0FB92-29EF-44EB-A689-0A0BDB12B1A2}" type="sibTrans" cxnId="{24406496-390B-42DB-8037-178385C960EE}">
      <dgm:prSet/>
      <dgm:spPr/>
      <dgm:t>
        <a:bodyPr/>
        <a:lstStyle/>
        <a:p>
          <a:endParaRPr lang="es-ES"/>
        </a:p>
      </dgm:t>
    </dgm:pt>
    <dgm:pt modelId="{5FCDADEF-2267-40E0-ABDF-2D010551D399}" type="pres">
      <dgm:prSet presAssocID="{5461D006-2355-4B7E-8A65-CF695388C9BB}" presName="Name0" presStyleCnt="0">
        <dgm:presLayoutVars>
          <dgm:chMax val="1"/>
          <dgm:chPref val="1"/>
          <dgm:dir/>
          <dgm:animOne val="branch"/>
          <dgm:animLvl val="lvl"/>
        </dgm:presLayoutVars>
      </dgm:prSet>
      <dgm:spPr/>
      <dgm:t>
        <a:bodyPr/>
        <a:lstStyle/>
        <a:p>
          <a:endParaRPr lang="es-ES"/>
        </a:p>
      </dgm:t>
    </dgm:pt>
    <dgm:pt modelId="{30C85856-525A-4BB7-B6E3-D30AF9F1D875}" type="pres">
      <dgm:prSet presAssocID="{CA446DC7-B30F-4D94-83D5-2C7E4891504F}" presName="singleCycle" presStyleCnt="0"/>
      <dgm:spPr/>
    </dgm:pt>
    <dgm:pt modelId="{0000B956-7803-42A2-90BE-60E589D9A8E7}" type="pres">
      <dgm:prSet presAssocID="{CA446DC7-B30F-4D94-83D5-2C7E4891504F}" presName="singleCenter" presStyleLbl="node1" presStyleIdx="0" presStyleCnt="6" custScaleX="81189" custScaleY="81189">
        <dgm:presLayoutVars>
          <dgm:chMax val="7"/>
          <dgm:chPref val="7"/>
        </dgm:presLayoutVars>
      </dgm:prSet>
      <dgm:spPr/>
      <dgm:t>
        <a:bodyPr/>
        <a:lstStyle/>
        <a:p>
          <a:endParaRPr lang="es-ES"/>
        </a:p>
      </dgm:t>
    </dgm:pt>
    <dgm:pt modelId="{02E2A255-F332-4CE1-ADD5-785185252C01}" type="pres">
      <dgm:prSet presAssocID="{0BFFBF31-E0A5-4A7A-AD83-430FB72B5A07}" presName="Name56" presStyleLbl="parChTrans1D2" presStyleIdx="0" presStyleCnt="5"/>
      <dgm:spPr/>
      <dgm:t>
        <a:bodyPr/>
        <a:lstStyle/>
        <a:p>
          <a:endParaRPr lang="es-ES"/>
        </a:p>
      </dgm:t>
    </dgm:pt>
    <dgm:pt modelId="{6DA89442-98B9-4289-9E81-45F45E248064}" type="pres">
      <dgm:prSet presAssocID="{4EF0AE54-2A8D-4B5A-9693-7EF158CBCBBA}" presName="text0" presStyleLbl="node1" presStyleIdx="1" presStyleCnt="6" custScaleX="176195">
        <dgm:presLayoutVars>
          <dgm:bulletEnabled val="1"/>
        </dgm:presLayoutVars>
      </dgm:prSet>
      <dgm:spPr/>
      <dgm:t>
        <a:bodyPr/>
        <a:lstStyle/>
        <a:p>
          <a:endParaRPr lang="es-ES"/>
        </a:p>
      </dgm:t>
    </dgm:pt>
    <dgm:pt modelId="{2886245D-D659-44E8-9DE4-30013135B38C}" type="pres">
      <dgm:prSet presAssocID="{3DC04D31-5E66-43E5-80C5-E1B186017714}" presName="Name56" presStyleLbl="parChTrans1D2" presStyleIdx="1" presStyleCnt="5"/>
      <dgm:spPr/>
      <dgm:t>
        <a:bodyPr/>
        <a:lstStyle/>
        <a:p>
          <a:endParaRPr lang="es-ES"/>
        </a:p>
      </dgm:t>
    </dgm:pt>
    <dgm:pt modelId="{B3490C21-EF59-42DF-8241-62A9F2BB9E32}" type="pres">
      <dgm:prSet presAssocID="{D3794F28-4A2B-45D0-9682-2145B598158A}" presName="text0" presStyleLbl="node1" presStyleIdx="2" presStyleCnt="6" custScaleX="176195">
        <dgm:presLayoutVars>
          <dgm:bulletEnabled val="1"/>
        </dgm:presLayoutVars>
      </dgm:prSet>
      <dgm:spPr/>
      <dgm:t>
        <a:bodyPr/>
        <a:lstStyle/>
        <a:p>
          <a:endParaRPr lang="es-ES"/>
        </a:p>
      </dgm:t>
    </dgm:pt>
    <dgm:pt modelId="{44B1AA2D-E019-469E-9CA4-B90E7F7EE190}" type="pres">
      <dgm:prSet presAssocID="{46E1AD1E-9AD9-41C2-831D-6B7BC11F3BF9}" presName="Name56" presStyleLbl="parChTrans1D2" presStyleIdx="2" presStyleCnt="5"/>
      <dgm:spPr/>
      <dgm:t>
        <a:bodyPr/>
        <a:lstStyle/>
        <a:p>
          <a:endParaRPr lang="es-ES"/>
        </a:p>
      </dgm:t>
    </dgm:pt>
    <dgm:pt modelId="{EFC22F62-DF84-49B0-851F-E035FFB02D81}" type="pres">
      <dgm:prSet presAssocID="{1E334E35-E63A-4392-A004-FD8DCE01697C}" presName="text0" presStyleLbl="node1" presStyleIdx="3" presStyleCnt="6" custScaleX="176195">
        <dgm:presLayoutVars>
          <dgm:bulletEnabled val="1"/>
        </dgm:presLayoutVars>
      </dgm:prSet>
      <dgm:spPr/>
      <dgm:t>
        <a:bodyPr/>
        <a:lstStyle/>
        <a:p>
          <a:endParaRPr lang="es-ES"/>
        </a:p>
      </dgm:t>
    </dgm:pt>
    <dgm:pt modelId="{827E5B2C-54E0-40D7-A597-D5ECF3DF9EB9}" type="pres">
      <dgm:prSet presAssocID="{0BCAA77C-D52A-4CA7-A501-01A70D042679}" presName="Name56" presStyleLbl="parChTrans1D2" presStyleIdx="3" presStyleCnt="5"/>
      <dgm:spPr/>
      <dgm:t>
        <a:bodyPr/>
        <a:lstStyle/>
        <a:p>
          <a:endParaRPr lang="es-ES"/>
        </a:p>
      </dgm:t>
    </dgm:pt>
    <dgm:pt modelId="{4FE500B9-F942-476E-8E7C-08A37499BB91}" type="pres">
      <dgm:prSet presAssocID="{F1F6B41D-54C2-48CD-989E-07044DDC2AF8}" presName="text0" presStyleLbl="node1" presStyleIdx="4" presStyleCnt="6" custScaleX="176195">
        <dgm:presLayoutVars>
          <dgm:bulletEnabled val="1"/>
        </dgm:presLayoutVars>
      </dgm:prSet>
      <dgm:spPr/>
      <dgm:t>
        <a:bodyPr/>
        <a:lstStyle/>
        <a:p>
          <a:endParaRPr lang="es-ES"/>
        </a:p>
      </dgm:t>
    </dgm:pt>
    <dgm:pt modelId="{14798BAD-4857-4A34-8467-B455067C9A3F}" type="pres">
      <dgm:prSet presAssocID="{5AE82444-4A51-484D-B7DE-A439A37B4858}" presName="Name56" presStyleLbl="parChTrans1D2" presStyleIdx="4" presStyleCnt="5"/>
      <dgm:spPr/>
      <dgm:t>
        <a:bodyPr/>
        <a:lstStyle/>
        <a:p>
          <a:endParaRPr lang="es-ES"/>
        </a:p>
      </dgm:t>
    </dgm:pt>
    <dgm:pt modelId="{37588783-58A8-4D53-8872-37F5600EC69D}" type="pres">
      <dgm:prSet presAssocID="{0690F958-3348-4723-83B2-46887C557476}" presName="text0" presStyleLbl="node1" presStyleIdx="5" presStyleCnt="6" custScaleX="176195">
        <dgm:presLayoutVars>
          <dgm:bulletEnabled val="1"/>
        </dgm:presLayoutVars>
      </dgm:prSet>
      <dgm:spPr/>
      <dgm:t>
        <a:bodyPr/>
        <a:lstStyle/>
        <a:p>
          <a:endParaRPr lang="es-ES"/>
        </a:p>
      </dgm:t>
    </dgm:pt>
  </dgm:ptLst>
  <dgm:cxnLst>
    <dgm:cxn modelId="{52C5D321-FC60-4196-9335-45499A981054}" type="presOf" srcId="{46E1AD1E-9AD9-41C2-831D-6B7BC11F3BF9}" destId="{44B1AA2D-E019-469E-9CA4-B90E7F7EE190}" srcOrd="0" destOrd="0" presId="urn:microsoft.com/office/officeart/2008/layout/RadialCluster"/>
    <dgm:cxn modelId="{9BAD68C9-E4C0-4952-8955-17E8187AA143}" srcId="{CA446DC7-B30F-4D94-83D5-2C7E4891504F}" destId="{1E334E35-E63A-4392-A004-FD8DCE01697C}" srcOrd="2" destOrd="0" parTransId="{46E1AD1E-9AD9-41C2-831D-6B7BC11F3BF9}" sibTransId="{25F58FD8-B2C3-4A5C-BDE4-31E14AC8C3D0}"/>
    <dgm:cxn modelId="{24406496-390B-42DB-8037-178385C960EE}" srcId="{CA446DC7-B30F-4D94-83D5-2C7E4891504F}" destId="{0690F958-3348-4723-83B2-46887C557476}" srcOrd="4" destOrd="0" parTransId="{5AE82444-4A51-484D-B7DE-A439A37B4858}" sibTransId="{AEB0FB92-29EF-44EB-A689-0A0BDB12B1A2}"/>
    <dgm:cxn modelId="{A97B70BA-1644-4F92-8624-7D789BC6AFF4}" type="presOf" srcId="{1E334E35-E63A-4392-A004-FD8DCE01697C}" destId="{EFC22F62-DF84-49B0-851F-E035FFB02D81}" srcOrd="0" destOrd="0" presId="urn:microsoft.com/office/officeart/2008/layout/RadialCluster"/>
    <dgm:cxn modelId="{515F7856-47A8-441F-940E-A859F20C1B65}" type="presOf" srcId="{F1F6B41D-54C2-48CD-989E-07044DDC2AF8}" destId="{4FE500B9-F942-476E-8E7C-08A37499BB91}" srcOrd="0" destOrd="0" presId="urn:microsoft.com/office/officeart/2008/layout/RadialCluster"/>
    <dgm:cxn modelId="{FE43DE42-8C24-4A17-932C-DEDE4887262F}" srcId="{CA446DC7-B30F-4D94-83D5-2C7E4891504F}" destId="{4EF0AE54-2A8D-4B5A-9693-7EF158CBCBBA}" srcOrd="0" destOrd="0" parTransId="{0BFFBF31-E0A5-4A7A-AD83-430FB72B5A07}" sibTransId="{D18C1BEC-F647-4C3A-A529-4DC6A0EAA56E}"/>
    <dgm:cxn modelId="{04D08B61-58B9-4A43-AC23-971C6BD8D30B}" type="presOf" srcId="{0BFFBF31-E0A5-4A7A-AD83-430FB72B5A07}" destId="{02E2A255-F332-4CE1-ADD5-785185252C01}" srcOrd="0" destOrd="0" presId="urn:microsoft.com/office/officeart/2008/layout/RadialCluster"/>
    <dgm:cxn modelId="{F600F316-6DC1-4B20-8499-F6735F697634}" type="presOf" srcId="{D3794F28-4A2B-45D0-9682-2145B598158A}" destId="{B3490C21-EF59-42DF-8241-62A9F2BB9E32}" srcOrd="0" destOrd="0" presId="urn:microsoft.com/office/officeart/2008/layout/RadialCluster"/>
    <dgm:cxn modelId="{E29C9885-88BA-4AC3-8B25-44F5D61AC015}" type="presOf" srcId="{CA446DC7-B30F-4D94-83D5-2C7E4891504F}" destId="{0000B956-7803-42A2-90BE-60E589D9A8E7}" srcOrd="0" destOrd="0" presId="urn:microsoft.com/office/officeart/2008/layout/RadialCluster"/>
    <dgm:cxn modelId="{8AFFAC6C-CCBB-424B-A980-4065CE9BF0FF}" type="presOf" srcId="{0BCAA77C-D52A-4CA7-A501-01A70D042679}" destId="{827E5B2C-54E0-40D7-A597-D5ECF3DF9EB9}" srcOrd="0" destOrd="0" presId="urn:microsoft.com/office/officeart/2008/layout/RadialCluster"/>
    <dgm:cxn modelId="{9B43EFE3-1F9B-4A97-9B76-7D9408ADED06}" srcId="{CA446DC7-B30F-4D94-83D5-2C7E4891504F}" destId="{D3794F28-4A2B-45D0-9682-2145B598158A}" srcOrd="1" destOrd="0" parTransId="{3DC04D31-5E66-43E5-80C5-E1B186017714}" sibTransId="{E0550B15-5B16-4584-97DD-747479CAB994}"/>
    <dgm:cxn modelId="{A3D49D6C-1082-440D-A956-DAAAE80065DD}" type="presOf" srcId="{5AE82444-4A51-484D-B7DE-A439A37B4858}" destId="{14798BAD-4857-4A34-8467-B455067C9A3F}" srcOrd="0" destOrd="0" presId="urn:microsoft.com/office/officeart/2008/layout/RadialCluster"/>
    <dgm:cxn modelId="{322452E9-FFF8-4EA1-ACA5-C8BCBBC8A3AE}" srcId="{5461D006-2355-4B7E-8A65-CF695388C9BB}" destId="{CA446DC7-B30F-4D94-83D5-2C7E4891504F}" srcOrd="0" destOrd="0" parTransId="{2A99A0E3-ECCF-4575-9D43-EADCF8D94B09}" sibTransId="{E254F492-E389-4E58-90FC-9E2B2F08794A}"/>
    <dgm:cxn modelId="{BA8C31F0-D204-459A-B4C4-ECA8C26E599F}" type="presOf" srcId="{5461D006-2355-4B7E-8A65-CF695388C9BB}" destId="{5FCDADEF-2267-40E0-ABDF-2D010551D399}" srcOrd="0" destOrd="0" presId="urn:microsoft.com/office/officeart/2008/layout/RadialCluster"/>
    <dgm:cxn modelId="{E1C6A320-D32F-4E53-B50E-6517255EE864}" type="presOf" srcId="{0690F958-3348-4723-83B2-46887C557476}" destId="{37588783-58A8-4D53-8872-37F5600EC69D}" srcOrd="0" destOrd="0" presId="urn:microsoft.com/office/officeart/2008/layout/RadialCluster"/>
    <dgm:cxn modelId="{1B296BAA-1627-4424-A8CF-8E1D9C184878}" type="presOf" srcId="{4EF0AE54-2A8D-4B5A-9693-7EF158CBCBBA}" destId="{6DA89442-98B9-4289-9E81-45F45E248064}" srcOrd="0" destOrd="0" presId="urn:microsoft.com/office/officeart/2008/layout/RadialCluster"/>
    <dgm:cxn modelId="{E500ADBE-FEF7-44A8-B027-6715088F75DB}" type="presOf" srcId="{3DC04D31-5E66-43E5-80C5-E1B186017714}" destId="{2886245D-D659-44E8-9DE4-30013135B38C}" srcOrd="0" destOrd="0" presId="urn:microsoft.com/office/officeart/2008/layout/RadialCluster"/>
    <dgm:cxn modelId="{F12CF680-7447-48DF-AE69-A2B87BC40C12}" srcId="{CA446DC7-B30F-4D94-83D5-2C7E4891504F}" destId="{F1F6B41D-54C2-48CD-989E-07044DDC2AF8}" srcOrd="3" destOrd="0" parTransId="{0BCAA77C-D52A-4CA7-A501-01A70D042679}" sibTransId="{384FBA77-F594-4AA1-A46B-3E373A3AA7C1}"/>
    <dgm:cxn modelId="{67D931FF-A77D-48AE-AADE-C6DFDE790926}" type="presParOf" srcId="{5FCDADEF-2267-40E0-ABDF-2D010551D399}" destId="{30C85856-525A-4BB7-B6E3-D30AF9F1D875}" srcOrd="0" destOrd="0" presId="urn:microsoft.com/office/officeart/2008/layout/RadialCluster"/>
    <dgm:cxn modelId="{67E85512-5CB3-4F49-8E91-0B3EDFBAA5E0}" type="presParOf" srcId="{30C85856-525A-4BB7-B6E3-D30AF9F1D875}" destId="{0000B956-7803-42A2-90BE-60E589D9A8E7}" srcOrd="0" destOrd="0" presId="urn:microsoft.com/office/officeart/2008/layout/RadialCluster"/>
    <dgm:cxn modelId="{1FB1DCFA-9F96-4760-A21D-F74D3ED522AC}" type="presParOf" srcId="{30C85856-525A-4BB7-B6E3-D30AF9F1D875}" destId="{02E2A255-F332-4CE1-ADD5-785185252C01}" srcOrd="1" destOrd="0" presId="urn:microsoft.com/office/officeart/2008/layout/RadialCluster"/>
    <dgm:cxn modelId="{DABA7CB6-3FD9-4658-83F6-0F033ED206E5}" type="presParOf" srcId="{30C85856-525A-4BB7-B6E3-D30AF9F1D875}" destId="{6DA89442-98B9-4289-9E81-45F45E248064}" srcOrd="2" destOrd="0" presId="urn:microsoft.com/office/officeart/2008/layout/RadialCluster"/>
    <dgm:cxn modelId="{DC2C87C4-EE8B-4BB3-BDDA-19196098B4AA}" type="presParOf" srcId="{30C85856-525A-4BB7-B6E3-D30AF9F1D875}" destId="{2886245D-D659-44E8-9DE4-30013135B38C}" srcOrd="3" destOrd="0" presId="urn:microsoft.com/office/officeart/2008/layout/RadialCluster"/>
    <dgm:cxn modelId="{5A627012-4761-420B-8BDA-9157A754CA58}" type="presParOf" srcId="{30C85856-525A-4BB7-B6E3-D30AF9F1D875}" destId="{B3490C21-EF59-42DF-8241-62A9F2BB9E32}" srcOrd="4" destOrd="0" presId="urn:microsoft.com/office/officeart/2008/layout/RadialCluster"/>
    <dgm:cxn modelId="{1691CC66-F20C-4E50-83D0-B7A5463A8BB6}" type="presParOf" srcId="{30C85856-525A-4BB7-B6E3-D30AF9F1D875}" destId="{44B1AA2D-E019-469E-9CA4-B90E7F7EE190}" srcOrd="5" destOrd="0" presId="urn:microsoft.com/office/officeart/2008/layout/RadialCluster"/>
    <dgm:cxn modelId="{F404720A-F853-4D85-8E30-E0DA72FC7868}" type="presParOf" srcId="{30C85856-525A-4BB7-B6E3-D30AF9F1D875}" destId="{EFC22F62-DF84-49B0-851F-E035FFB02D81}" srcOrd="6" destOrd="0" presId="urn:microsoft.com/office/officeart/2008/layout/RadialCluster"/>
    <dgm:cxn modelId="{241115D7-863D-4CB9-9768-8D0C3B4C1C8B}" type="presParOf" srcId="{30C85856-525A-4BB7-B6E3-D30AF9F1D875}" destId="{827E5B2C-54E0-40D7-A597-D5ECF3DF9EB9}" srcOrd="7" destOrd="0" presId="urn:microsoft.com/office/officeart/2008/layout/RadialCluster"/>
    <dgm:cxn modelId="{58EBC8D2-01DB-4C29-9817-35040200D79C}" type="presParOf" srcId="{30C85856-525A-4BB7-B6E3-D30AF9F1D875}" destId="{4FE500B9-F942-476E-8E7C-08A37499BB91}" srcOrd="8" destOrd="0" presId="urn:microsoft.com/office/officeart/2008/layout/RadialCluster"/>
    <dgm:cxn modelId="{F5D6C55B-01ED-4C89-981F-2A5199BA6B51}" type="presParOf" srcId="{30C85856-525A-4BB7-B6E3-D30AF9F1D875}" destId="{14798BAD-4857-4A34-8467-B455067C9A3F}" srcOrd="9" destOrd="0" presId="urn:microsoft.com/office/officeart/2008/layout/RadialCluster"/>
    <dgm:cxn modelId="{CF8DE2E6-4E2C-457E-8160-0D93BB6BC70D}" type="presParOf" srcId="{30C85856-525A-4BB7-B6E3-D30AF9F1D875}" destId="{37588783-58A8-4D53-8872-37F5600EC69D}"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A6B26C-A5E5-4990-B6AA-71FB5A85FA93}"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ES"/>
        </a:p>
      </dgm:t>
    </dgm:pt>
    <dgm:pt modelId="{6E6F36F7-233B-4593-8F3F-E3509E05E0B3}">
      <dgm:prSet phldrT="[Texto]"/>
      <dgm:spPr/>
      <dgm:t>
        <a:bodyPr/>
        <a:lstStyle/>
        <a:p>
          <a:r>
            <a:rPr lang="en-GB" noProof="0" dirty="0" smtClean="0"/>
            <a:t>USER FEEDBACK</a:t>
          </a:r>
          <a:endParaRPr lang="en-GB" noProof="0" dirty="0"/>
        </a:p>
      </dgm:t>
    </dgm:pt>
    <dgm:pt modelId="{B0DCBDAC-5D60-428A-BB5B-E438A9240CB8}" type="parTrans" cxnId="{8ACD1C17-AC6F-4BB8-81D3-BDA394003694}">
      <dgm:prSet/>
      <dgm:spPr/>
      <dgm:t>
        <a:bodyPr/>
        <a:lstStyle/>
        <a:p>
          <a:endParaRPr lang="en-GB" noProof="0" dirty="0"/>
        </a:p>
      </dgm:t>
    </dgm:pt>
    <dgm:pt modelId="{43CC658B-89B1-4ECB-8716-07F9516F4951}" type="sibTrans" cxnId="{8ACD1C17-AC6F-4BB8-81D3-BDA394003694}">
      <dgm:prSet/>
      <dgm:spPr/>
      <dgm:t>
        <a:bodyPr/>
        <a:lstStyle/>
        <a:p>
          <a:endParaRPr lang="en-GB" noProof="0" dirty="0"/>
        </a:p>
      </dgm:t>
    </dgm:pt>
    <dgm:pt modelId="{3D3115F7-40CF-47BA-BC1F-CE8154B17D61}">
      <dgm:prSet phldrT="[Texto]" custT="1"/>
      <dgm:spPr/>
      <dgm:t>
        <a:bodyPr/>
        <a:lstStyle/>
        <a:p>
          <a:r>
            <a:rPr lang="en-GB" sz="1100" noProof="0" dirty="0" smtClean="0"/>
            <a:t>Focus group</a:t>
          </a:r>
          <a:endParaRPr lang="en-GB" sz="1100" noProof="0" dirty="0"/>
        </a:p>
      </dgm:t>
    </dgm:pt>
    <dgm:pt modelId="{A6601B96-4F99-4ABF-92CF-57D401A8BF84}" type="parTrans" cxnId="{83B39712-D7B5-4893-A674-3DBF6D7CAA27}">
      <dgm:prSet/>
      <dgm:spPr/>
      <dgm:t>
        <a:bodyPr/>
        <a:lstStyle/>
        <a:p>
          <a:endParaRPr lang="en-GB" noProof="0" dirty="0"/>
        </a:p>
      </dgm:t>
    </dgm:pt>
    <dgm:pt modelId="{0151AF17-C0EE-4A5B-81E0-FD9D481B97A9}" type="sibTrans" cxnId="{83B39712-D7B5-4893-A674-3DBF6D7CAA27}">
      <dgm:prSet/>
      <dgm:spPr/>
      <dgm:t>
        <a:bodyPr/>
        <a:lstStyle/>
        <a:p>
          <a:endParaRPr lang="en-GB" noProof="0" dirty="0"/>
        </a:p>
      </dgm:t>
    </dgm:pt>
    <dgm:pt modelId="{8A2F8FC4-6ACC-4A39-A9E6-EBC66BF9D86A}">
      <dgm:prSet phldrT="[Texto]" custT="1"/>
      <dgm:spPr/>
      <dgm:t>
        <a:bodyPr lIns="0" rIns="0"/>
        <a:lstStyle/>
        <a:p>
          <a:pPr>
            <a:spcAft>
              <a:spcPts val="0"/>
            </a:spcAft>
          </a:pPr>
          <a:r>
            <a:rPr lang="en-GB" sz="1100" noProof="0" dirty="0" smtClean="0"/>
            <a:t>Workshop</a:t>
          </a:r>
          <a:endParaRPr lang="en-GB" sz="1100" noProof="0" dirty="0"/>
        </a:p>
      </dgm:t>
    </dgm:pt>
    <dgm:pt modelId="{826D43A5-24EE-4C8A-810B-A8C10CBC6B11}" type="parTrans" cxnId="{B35095F2-D5C1-49C7-8AFC-EBD2CDA3DC3C}">
      <dgm:prSet/>
      <dgm:spPr/>
      <dgm:t>
        <a:bodyPr/>
        <a:lstStyle/>
        <a:p>
          <a:endParaRPr lang="en-GB" noProof="0" dirty="0"/>
        </a:p>
      </dgm:t>
    </dgm:pt>
    <dgm:pt modelId="{B86D03B9-ADAE-4719-8512-AD67991DFA6D}" type="sibTrans" cxnId="{B35095F2-D5C1-49C7-8AFC-EBD2CDA3DC3C}">
      <dgm:prSet/>
      <dgm:spPr/>
      <dgm:t>
        <a:bodyPr/>
        <a:lstStyle/>
        <a:p>
          <a:endParaRPr lang="en-GB" noProof="0" dirty="0"/>
        </a:p>
      </dgm:t>
    </dgm:pt>
    <dgm:pt modelId="{D42F93D4-C938-4BC1-B0AF-39B1D6D1DB49}">
      <dgm:prSet phldrT="[Texto]" custT="1"/>
      <dgm:spPr/>
      <dgm:t>
        <a:bodyPr/>
        <a:lstStyle/>
        <a:p>
          <a:r>
            <a:rPr lang="en-GB" sz="1100" noProof="0" dirty="0" smtClean="0"/>
            <a:t>Direct contact</a:t>
          </a:r>
          <a:endParaRPr lang="en-GB" sz="1100" noProof="0" dirty="0"/>
        </a:p>
      </dgm:t>
    </dgm:pt>
    <dgm:pt modelId="{CEA6BDAE-4F7A-4331-B8D2-CB834D374F57}" type="parTrans" cxnId="{6F39C9E4-EE66-4492-A0D5-2CC2070A0598}">
      <dgm:prSet/>
      <dgm:spPr/>
      <dgm:t>
        <a:bodyPr/>
        <a:lstStyle/>
        <a:p>
          <a:endParaRPr lang="en-GB" noProof="0" dirty="0"/>
        </a:p>
      </dgm:t>
    </dgm:pt>
    <dgm:pt modelId="{BE18C5BB-A4F1-4677-A851-BBAEFC63FC55}" type="sibTrans" cxnId="{6F39C9E4-EE66-4492-A0D5-2CC2070A0598}">
      <dgm:prSet/>
      <dgm:spPr/>
      <dgm:t>
        <a:bodyPr/>
        <a:lstStyle/>
        <a:p>
          <a:endParaRPr lang="en-GB" noProof="0" dirty="0"/>
        </a:p>
      </dgm:t>
    </dgm:pt>
    <dgm:pt modelId="{3648EDA7-B958-450D-99A0-0C28D14918CE}">
      <dgm:prSet phldrT="[Texto]" custT="1"/>
      <dgm:spPr/>
      <dgm:t>
        <a:bodyPr/>
        <a:lstStyle/>
        <a:p>
          <a:r>
            <a:rPr lang="en-GB" sz="1100" noProof="0" dirty="0" smtClean="0"/>
            <a:t>CDS Help &amp; Support</a:t>
          </a:r>
          <a:endParaRPr lang="en-GB" sz="1100" noProof="0" dirty="0"/>
        </a:p>
      </dgm:t>
    </dgm:pt>
    <dgm:pt modelId="{776F174F-BC35-4469-B38F-2D1B28EE61CC}" type="parTrans" cxnId="{0F17BB24-9A89-4442-A7CE-C789B2C62988}">
      <dgm:prSet/>
      <dgm:spPr/>
      <dgm:t>
        <a:bodyPr/>
        <a:lstStyle/>
        <a:p>
          <a:endParaRPr lang="en-GB" noProof="0" dirty="0"/>
        </a:p>
      </dgm:t>
    </dgm:pt>
    <dgm:pt modelId="{03A816BC-0AD2-4F4F-AEB7-68F4A1CA2C31}" type="sibTrans" cxnId="{0F17BB24-9A89-4442-A7CE-C789B2C62988}">
      <dgm:prSet/>
      <dgm:spPr/>
      <dgm:t>
        <a:bodyPr/>
        <a:lstStyle/>
        <a:p>
          <a:endParaRPr lang="en-GB" noProof="0" dirty="0"/>
        </a:p>
      </dgm:t>
    </dgm:pt>
    <dgm:pt modelId="{C14A797B-3D14-4144-A0AA-DBCAE157A0BD}">
      <dgm:prSet phldrT="[Texto]" custT="1"/>
      <dgm:spPr/>
      <dgm:t>
        <a:bodyPr/>
        <a:lstStyle/>
        <a:p>
          <a:r>
            <a:rPr lang="en-GB" sz="1100" noProof="0" dirty="0" smtClean="0"/>
            <a:t>CDS feedback</a:t>
          </a:r>
          <a:endParaRPr lang="en-GB" sz="1100" noProof="0" dirty="0"/>
        </a:p>
      </dgm:t>
    </dgm:pt>
    <dgm:pt modelId="{5A8B6EE9-1DE2-42E5-9601-9CA9E1F5B689}" type="parTrans" cxnId="{B9E59706-614F-4518-BE12-5600F032B3A5}">
      <dgm:prSet/>
      <dgm:spPr/>
      <dgm:t>
        <a:bodyPr/>
        <a:lstStyle/>
        <a:p>
          <a:endParaRPr lang="en-GB" noProof="0" dirty="0"/>
        </a:p>
      </dgm:t>
    </dgm:pt>
    <dgm:pt modelId="{D72AE62B-40FB-4E46-90E3-6AEEC22D8C6C}" type="sibTrans" cxnId="{B9E59706-614F-4518-BE12-5600F032B3A5}">
      <dgm:prSet/>
      <dgm:spPr/>
      <dgm:t>
        <a:bodyPr/>
        <a:lstStyle/>
        <a:p>
          <a:endParaRPr lang="en-GB" noProof="0" dirty="0"/>
        </a:p>
      </dgm:t>
    </dgm:pt>
    <dgm:pt modelId="{2715CE58-BE9D-4D08-BA07-77DE17671482}">
      <dgm:prSet phldrT="[Texto]" custT="1"/>
      <dgm:spPr/>
      <dgm:t>
        <a:bodyPr/>
        <a:lstStyle/>
        <a:p>
          <a:r>
            <a:rPr lang="en-GB" sz="1100" noProof="0" dirty="0" smtClean="0"/>
            <a:t>c3s-eqc@ecmwf.int e-mail</a:t>
          </a:r>
          <a:endParaRPr lang="en-GB" sz="1100" noProof="0" dirty="0"/>
        </a:p>
      </dgm:t>
    </dgm:pt>
    <dgm:pt modelId="{D1686643-FF59-4101-A61C-D8AFDA36758F}" type="parTrans" cxnId="{3BF45AFA-FB0E-4EF0-B265-1B43E9232D9F}">
      <dgm:prSet/>
      <dgm:spPr/>
      <dgm:t>
        <a:bodyPr/>
        <a:lstStyle/>
        <a:p>
          <a:endParaRPr lang="en-GB" noProof="0" dirty="0"/>
        </a:p>
      </dgm:t>
    </dgm:pt>
    <dgm:pt modelId="{93AF4231-085A-4C87-BE50-8F39E1544FE9}" type="sibTrans" cxnId="{3BF45AFA-FB0E-4EF0-B265-1B43E9232D9F}">
      <dgm:prSet/>
      <dgm:spPr/>
      <dgm:t>
        <a:bodyPr/>
        <a:lstStyle/>
        <a:p>
          <a:endParaRPr lang="en-GB" noProof="0" dirty="0"/>
        </a:p>
      </dgm:t>
    </dgm:pt>
    <dgm:pt modelId="{3A3B68F2-575E-4447-8F49-EF60B0869746}">
      <dgm:prSet phldrT="[Texto]" custT="1"/>
      <dgm:spPr/>
      <dgm:t>
        <a:bodyPr/>
        <a:lstStyle/>
        <a:p>
          <a:r>
            <a:rPr lang="en-GB" sz="1100" noProof="0" dirty="0" smtClean="0"/>
            <a:t>Links with other C3S contracts</a:t>
          </a:r>
          <a:endParaRPr lang="en-GB" sz="1100" noProof="0" dirty="0"/>
        </a:p>
      </dgm:t>
    </dgm:pt>
    <dgm:pt modelId="{28427152-912B-4F8A-96BD-609805035CEF}" type="parTrans" cxnId="{E834FA0E-61BD-4BFA-A61F-BFC9121C04E7}">
      <dgm:prSet/>
      <dgm:spPr/>
      <dgm:t>
        <a:bodyPr/>
        <a:lstStyle/>
        <a:p>
          <a:endParaRPr lang="en-GB" noProof="0" dirty="0"/>
        </a:p>
      </dgm:t>
    </dgm:pt>
    <dgm:pt modelId="{A855BF59-41E2-4B9B-82EA-9B95A7DEC362}" type="sibTrans" cxnId="{E834FA0E-61BD-4BFA-A61F-BFC9121C04E7}">
      <dgm:prSet/>
      <dgm:spPr/>
      <dgm:t>
        <a:bodyPr/>
        <a:lstStyle/>
        <a:p>
          <a:endParaRPr lang="en-GB" noProof="0" dirty="0"/>
        </a:p>
      </dgm:t>
    </dgm:pt>
    <dgm:pt modelId="{C9FF88EF-0676-4F1B-858B-012F2CF75B68}" type="pres">
      <dgm:prSet presAssocID="{97A6B26C-A5E5-4990-B6AA-71FB5A85FA93}" presName="Name0" presStyleCnt="0">
        <dgm:presLayoutVars>
          <dgm:chMax val="1"/>
          <dgm:dir/>
          <dgm:animLvl val="ctr"/>
          <dgm:resizeHandles val="exact"/>
        </dgm:presLayoutVars>
      </dgm:prSet>
      <dgm:spPr/>
      <dgm:t>
        <a:bodyPr/>
        <a:lstStyle/>
        <a:p>
          <a:endParaRPr lang="es-ES"/>
        </a:p>
      </dgm:t>
    </dgm:pt>
    <dgm:pt modelId="{F7D94DDF-A2B1-400C-AB7B-7B3D8D2DF743}" type="pres">
      <dgm:prSet presAssocID="{6E6F36F7-233B-4593-8F3F-E3509E05E0B3}" presName="centerShape" presStyleLbl="node0" presStyleIdx="0" presStyleCnt="1"/>
      <dgm:spPr/>
      <dgm:t>
        <a:bodyPr/>
        <a:lstStyle/>
        <a:p>
          <a:endParaRPr lang="es-ES"/>
        </a:p>
      </dgm:t>
    </dgm:pt>
    <dgm:pt modelId="{454AF797-CB93-4214-BB9C-CBBFC0A716A8}" type="pres">
      <dgm:prSet presAssocID="{3D3115F7-40CF-47BA-BC1F-CE8154B17D61}" presName="node" presStyleLbl="node1" presStyleIdx="0" presStyleCnt="7">
        <dgm:presLayoutVars>
          <dgm:bulletEnabled val="1"/>
        </dgm:presLayoutVars>
      </dgm:prSet>
      <dgm:spPr/>
      <dgm:t>
        <a:bodyPr/>
        <a:lstStyle/>
        <a:p>
          <a:endParaRPr lang="es-ES"/>
        </a:p>
      </dgm:t>
    </dgm:pt>
    <dgm:pt modelId="{EE8DDC42-F712-45D4-B5C2-CFA62D226805}" type="pres">
      <dgm:prSet presAssocID="{3D3115F7-40CF-47BA-BC1F-CE8154B17D61}" presName="dummy" presStyleCnt="0"/>
      <dgm:spPr/>
    </dgm:pt>
    <dgm:pt modelId="{2620F1F4-7D91-4ED8-8AF5-8908AD21F13B}" type="pres">
      <dgm:prSet presAssocID="{0151AF17-C0EE-4A5B-81E0-FD9D481B97A9}" presName="sibTrans" presStyleLbl="sibTrans2D1" presStyleIdx="0" presStyleCnt="7"/>
      <dgm:spPr/>
      <dgm:t>
        <a:bodyPr/>
        <a:lstStyle/>
        <a:p>
          <a:endParaRPr lang="es-ES"/>
        </a:p>
      </dgm:t>
    </dgm:pt>
    <dgm:pt modelId="{055A380C-FC0C-404A-AF3E-394BF86DC44B}" type="pres">
      <dgm:prSet presAssocID="{8A2F8FC4-6ACC-4A39-A9E6-EBC66BF9D86A}" presName="node" presStyleLbl="node1" presStyleIdx="1" presStyleCnt="7">
        <dgm:presLayoutVars>
          <dgm:bulletEnabled val="1"/>
        </dgm:presLayoutVars>
      </dgm:prSet>
      <dgm:spPr/>
      <dgm:t>
        <a:bodyPr/>
        <a:lstStyle/>
        <a:p>
          <a:endParaRPr lang="es-ES"/>
        </a:p>
      </dgm:t>
    </dgm:pt>
    <dgm:pt modelId="{8E362E29-D117-47AB-954D-F80004E8555C}" type="pres">
      <dgm:prSet presAssocID="{8A2F8FC4-6ACC-4A39-A9E6-EBC66BF9D86A}" presName="dummy" presStyleCnt="0"/>
      <dgm:spPr/>
    </dgm:pt>
    <dgm:pt modelId="{87761164-2E57-427C-BB92-2137F0E6857F}" type="pres">
      <dgm:prSet presAssocID="{B86D03B9-ADAE-4719-8512-AD67991DFA6D}" presName="sibTrans" presStyleLbl="sibTrans2D1" presStyleIdx="1" presStyleCnt="7"/>
      <dgm:spPr/>
      <dgm:t>
        <a:bodyPr/>
        <a:lstStyle/>
        <a:p>
          <a:endParaRPr lang="es-ES"/>
        </a:p>
      </dgm:t>
    </dgm:pt>
    <dgm:pt modelId="{1E99EF45-A653-4D2C-9826-2AA6617F5FDA}" type="pres">
      <dgm:prSet presAssocID="{D42F93D4-C938-4BC1-B0AF-39B1D6D1DB49}" presName="node" presStyleLbl="node1" presStyleIdx="2" presStyleCnt="7">
        <dgm:presLayoutVars>
          <dgm:bulletEnabled val="1"/>
        </dgm:presLayoutVars>
      </dgm:prSet>
      <dgm:spPr/>
      <dgm:t>
        <a:bodyPr/>
        <a:lstStyle/>
        <a:p>
          <a:endParaRPr lang="es-ES"/>
        </a:p>
      </dgm:t>
    </dgm:pt>
    <dgm:pt modelId="{A5832F0E-9882-4FF1-8D27-A87538D246FD}" type="pres">
      <dgm:prSet presAssocID="{D42F93D4-C938-4BC1-B0AF-39B1D6D1DB49}" presName="dummy" presStyleCnt="0"/>
      <dgm:spPr/>
    </dgm:pt>
    <dgm:pt modelId="{AA5B7E2E-C3BB-4110-9DBB-410E01747447}" type="pres">
      <dgm:prSet presAssocID="{BE18C5BB-A4F1-4677-A851-BBAEFC63FC55}" presName="sibTrans" presStyleLbl="sibTrans2D1" presStyleIdx="2" presStyleCnt="7"/>
      <dgm:spPr/>
      <dgm:t>
        <a:bodyPr/>
        <a:lstStyle/>
        <a:p>
          <a:endParaRPr lang="es-ES"/>
        </a:p>
      </dgm:t>
    </dgm:pt>
    <dgm:pt modelId="{0686FB72-B446-4A7A-A57F-8E831F7A133B}" type="pres">
      <dgm:prSet presAssocID="{3648EDA7-B958-450D-99A0-0C28D14918CE}" presName="node" presStyleLbl="node1" presStyleIdx="3" presStyleCnt="7">
        <dgm:presLayoutVars>
          <dgm:bulletEnabled val="1"/>
        </dgm:presLayoutVars>
      </dgm:prSet>
      <dgm:spPr/>
      <dgm:t>
        <a:bodyPr/>
        <a:lstStyle/>
        <a:p>
          <a:endParaRPr lang="es-ES"/>
        </a:p>
      </dgm:t>
    </dgm:pt>
    <dgm:pt modelId="{80144382-BA4A-422E-AE59-E06F1BD5BF60}" type="pres">
      <dgm:prSet presAssocID="{3648EDA7-B958-450D-99A0-0C28D14918CE}" presName="dummy" presStyleCnt="0"/>
      <dgm:spPr/>
    </dgm:pt>
    <dgm:pt modelId="{25F5F1A0-FEB9-41EB-A015-7AEED2CED927}" type="pres">
      <dgm:prSet presAssocID="{03A816BC-0AD2-4F4F-AEB7-68F4A1CA2C31}" presName="sibTrans" presStyleLbl="sibTrans2D1" presStyleIdx="3" presStyleCnt="7"/>
      <dgm:spPr/>
      <dgm:t>
        <a:bodyPr/>
        <a:lstStyle/>
        <a:p>
          <a:endParaRPr lang="es-ES"/>
        </a:p>
      </dgm:t>
    </dgm:pt>
    <dgm:pt modelId="{63D9FDFB-78A8-444E-91BC-4618F710861A}" type="pres">
      <dgm:prSet presAssocID="{C14A797B-3D14-4144-A0AA-DBCAE157A0BD}" presName="node" presStyleLbl="node1" presStyleIdx="4" presStyleCnt="7">
        <dgm:presLayoutVars>
          <dgm:bulletEnabled val="1"/>
        </dgm:presLayoutVars>
      </dgm:prSet>
      <dgm:spPr/>
      <dgm:t>
        <a:bodyPr/>
        <a:lstStyle/>
        <a:p>
          <a:endParaRPr lang="es-ES"/>
        </a:p>
      </dgm:t>
    </dgm:pt>
    <dgm:pt modelId="{AA62C068-04D5-4B44-8D0B-77C641836EB9}" type="pres">
      <dgm:prSet presAssocID="{C14A797B-3D14-4144-A0AA-DBCAE157A0BD}" presName="dummy" presStyleCnt="0"/>
      <dgm:spPr/>
    </dgm:pt>
    <dgm:pt modelId="{C397EFE6-87B8-474E-992E-E296C8AA9718}" type="pres">
      <dgm:prSet presAssocID="{D72AE62B-40FB-4E46-90E3-6AEEC22D8C6C}" presName="sibTrans" presStyleLbl="sibTrans2D1" presStyleIdx="4" presStyleCnt="7"/>
      <dgm:spPr/>
      <dgm:t>
        <a:bodyPr/>
        <a:lstStyle/>
        <a:p>
          <a:endParaRPr lang="es-ES"/>
        </a:p>
      </dgm:t>
    </dgm:pt>
    <dgm:pt modelId="{F8F4DE3D-85C8-4C4B-9FB2-05F1E2647C7C}" type="pres">
      <dgm:prSet presAssocID="{3A3B68F2-575E-4447-8F49-EF60B0869746}" presName="node" presStyleLbl="node1" presStyleIdx="5" presStyleCnt="7">
        <dgm:presLayoutVars>
          <dgm:bulletEnabled val="1"/>
        </dgm:presLayoutVars>
      </dgm:prSet>
      <dgm:spPr/>
      <dgm:t>
        <a:bodyPr/>
        <a:lstStyle/>
        <a:p>
          <a:endParaRPr lang="es-ES"/>
        </a:p>
      </dgm:t>
    </dgm:pt>
    <dgm:pt modelId="{E414A7CB-E3B7-4B67-A465-9D6F2B182666}" type="pres">
      <dgm:prSet presAssocID="{3A3B68F2-575E-4447-8F49-EF60B0869746}" presName="dummy" presStyleCnt="0"/>
      <dgm:spPr/>
    </dgm:pt>
    <dgm:pt modelId="{10FF1437-B0A5-4CEE-AA49-7A101ED7E14A}" type="pres">
      <dgm:prSet presAssocID="{A855BF59-41E2-4B9B-82EA-9B95A7DEC362}" presName="sibTrans" presStyleLbl="sibTrans2D1" presStyleIdx="5" presStyleCnt="7"/>
      <dgm:spPr/>
      <dgm:t>
        <a:bodyPr/>
        <a:lstStyle/>
        <a:p>
          <a:endParaRPr lang="es-ES"/>
        </a:p>
      </dgm:t>
    </dgm:pt>
    <dgm:pt modelId="{8559F528-EEF9-4457-BFF1-96299F338C1D}" type="pres">
      <dgm:prSet presAssocID="{2715CE58-BE9D-4D08-BA07-77DE17671482}" presName="node" presStyleLbl="node1" presStyleIdx="6" presStyleCnt="7">
        <dgm:presLayoutVars>
          <dgm:bulletEnabled val="1"/>
        </dgm:presLayoutVars>
      </dgm:prSet>
      <dgm:spPr/>
      <dgm:t>
        <a:bodyPr/>
        <a:lstStyle/>
        <a:p>
          <a:endParaRPr lang="es-ES"/>
        </a:p>
      </dgm:t>
    </dgm:pt>
    <dgm:pt modelId="{28185BD3-1D7C-4477-A2FE-7BA945C667C2}" type="pres">
      <dgm:prSet presAssocID="{2715CE58-BE9D-4D08-BA07-77DE17671482}" presName="dummy" presStyleCnt="0"/>
      <dgm:spPr/>
    </dgm:pt>
    <dgm:pt modelId="{91101F5C-CE50-4358-89E3-9E6F27892573}" type="pres">
      <dgm:prSet presAssocID="{93AF4231-085A-4C87-BE50-8F39E1544FE9}" presName="sibTrans" presStyleLbl="sibTrans2D1" presStyleIdx="6" presStyleCnt="7"/>
      <dgm:spPr/>
      <dgm:t>
        <a:bodyPr/>
        <a:lstStyle/>
        <a:p>
          <a:endParaRPr lang="es-ES"/>
        </a:p>
      </dgm:t>
    </dgm:pt>
  </dgm:ptLst>
  <dgm:cxnLst>
    <dgm:cxn modelId="{68933153-BA38-453E-BDE0-32ECC03B546A}" type="presOf" srcId="{3648EDA7-B958-450D-99A0-0C28D14918CE}" destId="{0686FB72-B446-4A7A-A57F-8E831F7A133B}" srcOrd="0" destOrd="0" presId="urn:microsoft.com/office/officeart/2005/8/layout/radial6"/>
    <dgm:cxn modelId="{6F39C9E4-EE66-4492-A0D5-2CC2070A0598}" srcId="{6E6F36F7-233B-4593-8F3F-E3509E05E0B3}" destId="{D42F93D4-C938-4BC1-B0AF-39B1D6D1DB49}" srcOrd="2" destOrd="0" parTransId="{CEA6BDAE-4F7A-4331-B8D2-CB834D374F57}" sibTransId="{BE18C5BB-A4F1-4677-A851-BBAEFC63FC55}"/>
    <dgm:cxn modelId="{752DD2B1-A4B4-485A-A804-5B06CE0F1640}" type="presOf" srcId="{C14A797B-3D14-4144-A0AA-DBCAE157A0BD}" destId="{63D9FDFB-78A8-444E-91BC-4618F710861A}" srcOrd="0" destOrd="0" presId="urn:microsoft.com/office/officeart/2005/8/layout/radial6"/>
    <dgm:cxn modelId="{B9B3191A-C8D5-4CC7-8CAA-56009C37A926}" type="presOf" srcId="{A855BF59-41E2-4B9B-82EA-9B95A7DEC362}" destId="{10FF1437-B0A5-4CEE-AA49-7A101ED7E14A}" srcOrd="0" destOrd="0" presId="urn:microsoft.com/office/officeart/2005/8/layout/radial6"/>
    <dgm:cxn modelId="{1C87BA8D-7447-4A7B-9C1B-F4340DACE23E}" type="presOf" srcId="{97A6B26C-A5E5-4990-B6AA-71FB5A85FA93}" destId="{C9FF88EF-0676-4F1B-858B-012F2CF75B68}" srcOrd="0" destOrd="0" presId="urn:microsoft.com/office/officeart/2005/8/layout/radial6"/>
    <dgm:cxn modelId="{2FC1B095-1D9A-41C5-BCA4-B951B36B0841}" type="presOf" srcId="{D42F93D4-C938-4BC1-B0AF-39B1D6D1DB49}" destId="{1E99EF45-A653-4D2C-9826-2AA6617F5FDA}" srcOrd="0" destOrd="0" presId="urn:microsoft.com/office/officeart/2005/8/layout/radial6"/>
    <dgm:cxn modelId="{B35095F2-D5C1-49C7-8AFC-EBD2CDA3DC3C}" srcId="{6E6F36F7-233B-4593-8F3F-E3509E05E0B3}" destId="{8A2F8FC4-6ACC-4A39-A9E6-EBC66BF9D86A}" srcOrd="1" destOrd="0" parTransId="{826D43A5-24EE-4C8A-810B-A8C10CBC6B11}" sibTransId="{B86D03B9-ADAE-4719-8512-AD67991DFA6D}"/>
    <dgm:cxn modelId="{83B39712-D7B5-4893-A674-3DBF6D7CAA27}" srcId="{6E6F36F7-233B-4593-8F3F-E3509E05E0B3}" destId="{3D3115F7-40CF-47BA-BC1F-CE8154B17D61}" srcOrd="0" destOrd="0" parTransId="{A6601B96-4F99-4ABF-92CF-57D401A8BF84}" sibTransId="{0151AF17-C0EE-4A5B-81E0-FD9D481B97A9}"/>
    <dgm:cxn modelId="{E834FA0E-61BD-4BFA-A61F-BFC9121C04E7}" srcId="{6E6F36F7-233B-4593-8F3F-E3509E05E0B3}" destId="{3A3B68F2-575E-4447-8F49-EF60B0869746}" srcOrd="5" destOrd="0" parTransId="{28427152-912B-4F8A-96BD-609805035CEF}" sibTransId="{A855BF59-41E2-4B9B-82EA-9B95A7DEC362}"/>
    <dgm:cxn modelId="{B9E59706-614F-4518-BE12-5600F032B3A5}" srcId="{6E6F36F7-233B-4593-8F3F-E3509E05E0B3}" destId="{C14A797B-3D14-4144-A0AA-DBCAE157A0BD}" srcOrd="4" destOrd="0" parTransId="{5A8B6EE9-1DE2-42E5-9601-9CA9E1F5B689}" sibTransId="{D72AE62B-40FB-4E46-90E3-6AEEC22D8C6C}"/>
    <dgm:cxn modelId="{81DBBA92-02E8-4FF9-9BAB-8627166432F1}" type="presOf" srcId="{03A816BC-0AD2-4F4F-AEB7-68F4A1CA2C31}" destId="{25F5F1A0-FEB9-41EB-A015-7AEED2CED927}" srcOrd="0" destOrd="0" presId="urn:microsoft.com/office/officeart/2005/8/layout/radial6"/>
    <dgm:cxn modelId="{DB47F3A2-BEC9-4295-9825-D0AB89921059}" type="presOf" srcId="{3A3B68F2-575E-4447-8F49-EF60B0869746}" destId="{F8F4DE3D-85C8-4C4B-9FB2-05F1E2647C7C}" srcOrd="0" destOrd="0" presId="urn:microsoft.com/office/officeart/2005/8/layout/radial6"/>
    <dgm:cxn modelId="{19698049-E565-49AC-A908-ED010DF2BD2B}" type="presOf" srcId="{2715CE58-BE9D-4D08-BA07-77DE17671482}" destId="{8559F528-EEF9-4457-BFF1-96299F338C1D}" srcOrd="0" destOrd="0" presId="urn:microsoft.com/office/officeart/2005/8/layout/radial6"/>
    <dgm:cxn modelId="{3A2F0EBA-7BD4-4CBF-B528-EA10A782B86E}" type="presOf" srcId="{B86D03B9-ADAE-4719-8512-AD67991DFA6D}" destId="{87761164-2E57-427C-BB92-2137F0E6857F}" srcOrd="0" destOrd="0" presId="urn:microsoft.com/office/officeart/2005/8/layout/radial6"/>
    <dgm:cxn modelId="{3BF45AFA-FB0E-4EF0-B265-1B43E9232D9F}" srcId="{6E6F36F7-233B-4593-8F3F-E3509E05E0B3}" destId="{2715CE58-BE9D-4D08-BA07-77DE17671482}" srcOrd="6" destOrd="0" parTransId="{D1686643-FF59-4101-A61C-D8AFDA36758F}" sibTransId="{93AF4231-085A-4C87-BE50-8F39E1544FE9}"/>
    <dgm:cxn modelId="{39A00D66-16AF-49E3-BCE4-4DF44D09190F}" type="presOf" srcId="{93AF4231-085A-4C87-BE50-8F39E1544FE9}" destId="{91101F5C-CE50-4358-89E3-9E6F27892573}" srcOrd="0" destOrd="0" presId="urn:microsoft.com/office/officeart/2005/8/layout/radial6"/>
    <dgm:cxn modelId="{8C317D25-8751-45F8-9316-43D4BFC646D1}" type="presOf" srcId="{6E6F36F7-233B-4593-8F3F-E3509E05E0B3}" destId="{F7D94DDF-A2B1-400C-AB7B-7B3D8D2DF743}" srcOrd="0" destOrd="0" presId="urn:microsoft.com/office/officeart/2005/8/layout/radial6"/>
    <dgm:cxn modelId="{D0ACE22B-E1AB-487E-9342-354A934C9690}" type="presOf" srcId="{3D3115F7-40CF-47BA-BC1F-CE8154B17D61}" destId="{454AF797-CB93-4214-BB9C-CBBFC0A716A8}" srcOrd="0" destOrd="0" presId="urn:microsoft.com/office/officeart/2005/8/layout/radial6"/>
    <dgm:cxn modelId="{8ACD1C17-AC6F-4BB8-81D3-BDA394003694}" srcId="{97A6B26C-A5E5-4990-B6AA-71FB5A85FA93}" destId="{6E6F36F7-233B-4593-8F3F-E3509E05E0B3}" srcOrd="0" destOrd="0" parTransId="{B0DCBDAC-5D60-428A-BB5B-E438A9240CB8}" sibTransId="{43CC658B-89B1-4ECB-8716-07F9516F4951}"/>
    <dgm:cxn modelId="{25AB7D2C-9A9C-4487-BC68-F53244E06725}" type="presOf" srcId="{0151AF17-C0EE-4A5B-81E0-FD9D481B97A9}" destId="{2620F1F4-7D91-4ED8-8AF5-8908AD21F13B}" srcOrd="0" destOrd="0" presId="urn:microsoft.com/office/officeart/2005/8/layout/radial6"/>
    <dgm:cxn modelId="{5A00FA3F-DF6E-4499-A495-B13A5E6100DD}" type="presOf" srcId="{D72AE62B-40FB-4E46-90E3-6AEEC22D8C6C}" destId="{C397EFE6-87B8-474E-992E-E296C8AA9718}" srcOrd="0" destOrd="0" presId="urn:microsoft.com/office/officeart/2005/8/layout/radial6"/>
    <dgm:cxn modelId="{6E4AD086-6316-41A9-AEDB-0A974916A678}" type="presOf" srcId="{8A2F8FC4-6ACC-4A39-A9E6-EBC66BF9D86A}" destId="{055A380C-FC0C-404A-AF3E-394BF86DC44B}" srcOrd="0" destOrd="0" presId="urn:microsoft.com/office/officeart/2005/8/layout/radial6"/>
    <dgm:cxn modelId="{6613BFDA-6374-4BF1-9F2B-E57E9D684AAE}" type="presOf" srcId="{BE18C5BB-A4F1-4677-A851-BBAEFC63FC55}" destId="{AA5B7E2E-C3BB-4110-9DBB-410E01747447}" srcOrd="0" destOrd="0" presId="urn:microsoft.com/office/officeart/2005/8/layout/radial6"/>
    <dgm:cxn modelId="{0F17BB24-9A89-4442-A7CE-C789B2C62988}" srcId="{6E6F36F7-233B-4593-8F3F-E3509E05E0B3}" destId="{3648EDA7-B958-450D-99A0-0C28D14918CE}" srcOrd="3" destOrd="0" parTransId="{776F174F-BC35-4469-B38F-2D1B28EE61CC}" sibTransId="{03A816BC-0AD2-4F4F-AEB7-68F4A1CA2C31}"/>
    <dgm:cxn modelId="{93596D9A-DB0B-41BF-A63D-08A81CF27F25}" type="presParOf" srcId="{C9FF88EF-0676-4F1B-858B-012F2CF75B68}" destId="{F7D94DDF-A2B1-400C-AB7B-7B3D8D2DF743}" srcOrd="0" destOrd="0" presId="urn:microsoft.com/office/officeart/2005/8/layout/radial6"/>
    <dgm:cxn modelId="{929AF6D9-0182-4794-B99A-1CC8F687403E}" type="presParOf" srcId="{C9FF88EF-0676-4F1B-858B-012F2CF75B68}" destId="{454AF797-CB93-4214-BB9C-CBBFC0A716A8}" srcOrd="1" destOrd="0" presId="urn:microsoft.com/office/officeart/2005/8/layout/radial6"/>
    <dgm:cxn modelId="{22FAA274-594C-42C4-AE9B-0E6FB60CE97F}" type="presParOf" srcId="{C9FF88EF-0676-4F1B-858B-012F2CF75B68}" destId="{EE8DDC42-F712-45D4-B5C2-CFA62D226805}" srcOrd="2" destOrd="0" presId="urn:microsoft.com/office/officeart/2005/8/layout/radial6"/>
    <dgm:cxn modelId="{3F520EA7-F06B-44CB-96DB-F55CAADAD834}" type="presParOf" srcId="{C9FF88EF-0676-4F1B-858B-012F2CF75B68}" destId="{2620F1F4-7D91-4ED8-8AF5-8908AD21F13B}" srcOrd="3" destOrd="0" presId="urn:microsoft.com/office/officeart/2005/8/layout/radial6"/>
    <dgm:cxn modelId="{9E804C62-4D0B-467A-BDA0-009FEB7B7F55}" type="presParOf" srcId="{C9FF88EF-0676-4F1B-858B-012F2CF75B68}" destId="{055A380C-FC0C-404A-AF3E-394BF86DC44B}" srcOrd="4" destOrd="0" presId="urn:microsoft.com/office/officeart/2005/8/layout/radial6"/>
    <dgm:cxn modelId="{9DDDA976-2D8F-46B8-9C4A-B00E754D2918}" type="presParOf" srcId="{C9FF88EF-0676-4F1B-858B-012F2CF75B68}" destId="{8E362E29-D117-47AB-954D-F80004E8555C}" srcOrd="5" destOrd="0" presId="urn:microsoft.com/office/officeart/2005/8/layout/radial6"/>
    <dgm:cxn modelId="{3E5F8422-CA7C-41DE-B16E-DE44AE3E3DA7}" type="presParOf" srcId="{C9FF88EF-0676-4F1B-858B-012F2CF75B68}" destId="{87761164-2E57-427C-BB92-2137F0E6857F}" srcOrd="6" destOrd="0" presId="urn:microsoft.com/office/officeart/2005/8/layout/radial6"/>
    <dgm:cxn modelId="{0E7215FB-79BC-4657-9687-59FCA740FC2E}" type="presParOf" srcId="{C9FF88EF-0676-4F1B-858B-012F2CF75B68}" destId="{1E99EF45-A653-4D2C-9826-2AA6617F5FDA}" srcOrd="7" destOrd="0" presId="urn:microsoft.com/office/officeart/2005/8/layout/radial6"/>
    <dgm:cxn modelId="{ACA94122-1B53-41FB-B289-DEA89B68EB6C}" type="presParOf" srcId="{C9FF88EF-0676-4F1B-858B-012F2CF75B68}" destId="{A5832F0E-9882-4FF1-8D27-A87538D246FD}" srcOrd="8" destOrd="0" presId="urn:microsoft.com/office/officeart/2005/8/layout/radial6"/>
    <dgm:cxn modelId="{A293811D-1738-4B0A-928D-B1DFD57B0B4C}" type="presParOf" srcId="{C9FF88EF-0676-4F1B-858B-012F2CF75B68}" destId="{AA5B7E2E-C3BB-4110-9DBB-410E01747447}" srcOrd="9" destOrd="0" presId="urn:microsoft.com/office/officeart/2005/8/layout/radial6"/>
    <dgm:cxn modelId="{8DB1190D-48FC-4599-8C32-FD72C6ED71EB}" type="presParOf" srcId="{C9FF88EF-0676-4F1B-858B-012F2CF75B68}" destId="{0686FB72-B446-4A7A-A57F-8E831F7A133B}" srcOrd="10" destOrd="0" presId="urn:microsoft.com/office/officeart/2005/8/layout/radial6"/>
    <dgm:cxn modelId="{42D02333-C88D-4604-B319-965E9F100761}" type="presParOf" srcId="{C9FF88EF-0676-4F1B-858B-012F2CF75B68}" destId="{80144382-BA4A-422E-AE59-E06F1BD5BF60}" srcOrd="11" destOrd="0" presId="urn:microsoft.com/office/officeart/2005/8/layout/radial6"/>
    <dgm:cxn modelId="{25E45A0C-4579-44F4-BCC2-3D92FC9DE350}" type="presParOf" srcId="{C9FF88EF-0676-4F1B-858B-012F2CF75B68}" destId="{25F5F1A0-FEB9-41EB-A015-7AEED2CED927}" srcOrd="12" destOrd="0" presId="urn:microsoft.com/office/officeart/2005/8/layout/radial6"/>
    <dgm:cxn modelId="{23B56BFC-D9FF-47EB-B087-50EAA372FC17}" type="presParOf" srcId="{C9FF88EF-0676-4F1B-858B-012F2CF75B68}" destId="{63D9FDFB-78A8-444E-91BC-4618F710861A}" srcOrd="13" destOrd="0" presId="urn:microsoft.com/office/officeart/2005/8/layout/radial6"/>
    <dgm:cxn modelId="{AF23D533-E94A-4457-8763-76BF4761B8D2}" type="presParOf" srcId="{C9FF88EF-0676-4F1B-858B-012F2CF75B68}" destId="{AA62C068-04D5-4B44-8D0B-77C641836EB9}" srcOrd="14" destOrd="0" presId="urn:microsoft.com/office/officeart/2005/8/layout/radial6"/>
    <dgm:cxn modelId="{76610016-2BF9-482C-A704-CFAA0C2CFB15}" type="presParOf" srcId="{C9FF88EF-0676-4F1B-858B-012F2CF75B68}" destId="{C397EFE6-87B8-474E-992E-E296C8AA9718}" srcOrd="15" destOrd="0" presId="urn:microsoft.com/office/officeart/2005/8/layout/radial6"/>
    <dgm:cxn modelId="{AFF8C43A-3362-413C-8160-E879D3E23108}" type="presParOf" srcId="{C9FF88EF-0676-4F1B-858B-012F2CF75B68}" destId="{F8F4DE3D-85C8-4C4B-9FB2-05F1E2647C7C}" srcOrd="16" destOrd="0" presId="urn:microsoft.com/office/officeart/2005/8/layout/radial6"/>
    <dgm:cxn modelId="{49A383EE-81C2-4D2C-B8BA-04A3850803F4}" type="presParOf" srcId="{C9FF88EF-0676-4F1B-858B-012F2CF75B68}" destId="{E414A7CB-E3B7-4B67-A465-9D6F2B182666}" srcOrd="17" destOrd="0" presId="urn:microsoft.com/office/officeart/2005/8/layout/radial6"/>
    <dgm:cxn modelId="{E28834FF-987D-462F-B3DC-71A4270C94A5}" type="presParOf" srcId="{C9FF88EF-0676-4F1B-858B-012F2CF75B68}" destId="{10FF1437-B0A5-4CEE-AA49-7A101ED7E14A}" srcOrd="18" destOrd="0" presId="urn:microsoft.com/office/officeart/2005/8/layout/radial6"/>
    <dgm:cxn modelId="{6997DFF7-E923-4794-87F9-1F8ABAF6D7DB}" type="presParOf" srcId="{C9FF88EF-0676-4F1B-858B-012F2CF75B68}" destId="{8559F528-EEF9-4457-BFF1-96299F338C1D}" srcOrd="19" destOrd="0" presId="urn:microsoft.com/office/officeart/2005/8/layout/radial6"/>
    <dgm:cxn modelId="{887C208A-9335-42B6-B8C1-D75BCA298E5A}" type="presParOf" srcId="{C9FF88EF-0676-4F1B-858B-012F2CF75B68}" destId="{28185BD3-1D7C-4477-A2FE-7BA945C667C2}" srcOrd="20" destOrd="0" presId="urn:microsoft.com/office/officeart/2005/8/layout/radial6"/>
    <dgm:cxn modelId="{C0A10F65-D500-45C0-999A-7CC9DEB828F9}" type="presParOf" srcId="{C9FF88EF-0676-4F1B-858B-012F2CF75B68}" destId="{91101F5C-CE50-4358-89E3-9E6F27892573}"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27A83-5572-4C07-BEB3-BE91F8A6D34F}">
      <dsp:nvSpPr>
        <dsp:cNvPr id="0" name=""/>
        <dsp:cNvSpPr/>
      </dsp:nvSpPr>
      <dsp:spPr>
        <a:xfrm>
          <a:off x="0"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INTRODUCTION</a:t>
          </a:r>
          <a:endParaRPr lang="en-GB" sz="1200" b="1" kern="1200" noProof="0" dirty="0"/>
        </a:p>
      </dsp:txBody>
      <dsp:txXfrm>
        <a:off x="0" y="0"/>
        <a:ext cx="1533158" cy="1170552"/>
      </dsp:txXfrm>
    </dsp:sp>
    <dsp:sp modelId="{F30FDF38-936E-48C1-96B3-444BA2498CF7}">
      <dsp:nvSpPr>
        <dsp:cNvPr id="0" name=""/>
        <dsp:cNvSpPr/>
      </dsp:nvSpPr>
      <dsp:spPr>
        <a:xfrm>
          <a:off x="154878" y="1171290"/>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Dataset overview</a:t>
          </a:r>
          <a:endParaRPr lang="en-GB" sz="1100" kern="1200" noProof="0" dirty="0"/>
        </a:p>
      </dsp:txBody>
      <dsp:txXfrm>
        <a:off x="168099" y="1184511"/>
        <a:ext cx="1200084" cy="424946"/>
      </dsp:txXfrm>
    </dsp:sp>
    <dsp:sp modelId="{5D2433D2-D3DC-4AF7-976E-2FA88804B6D8}">
      <dsp:nvSpPr>
        <dsp:cNvPr id="0" name=""/>
        <dsp:cNvSpPr/>
      </dsp:nvSpPr>
      <dsp:spPr>
        <a:xfrm>
          <a:off x="154878" y="1692123"/>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Temporal and spatial coverage and resolution</a:t>
          </a:r>
          <a:endParaRPr lang="en-GB" sz="1100" kern="1200" noProof="0" dirty="0"/>
        </a:p>
      </dsp:txBody>
      <dsp:txXfrm>
        <a:off x="168099" y="1705344"/>
        <a:ext cx="1200084" cy="424946"/>
      </dsp:txXfrm>
    </dsp:sp>
    <dsp:sp modelId="{60275D5F-5970-4BBE-990A-111834013C75}">
      <dsp:nvSpPr>
        <dsp:cNvPr id="0" name=""/>
        <dsp:cNvSpPr/>
      </dsp:nvSpPr>
      <dsp:spPr>
        <a:xfrm>
          <a:off x="154878" y="2212956"/>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Providers</a:t>
          </a:r>
          <a:endParaRPr lang="en-GB" sz="1100" kern="1200" noProof="0" dirty="0"/>
        </a:p>
      </dsp:txBody>
      <dsp:txXfrm>
        <a:off x="168099" y="2226177"/>
        <a:ext cx="1200084" cy="424946"/>
      </dsp:txXfrm>
    </dsp:sp>
    <dsp:sp modelId="{61B2BECD-1AD9-4812-8E51-4F686C16141F}">
      <dsp:nvSpPr>
        <dsp:cNvPr id="0" name=""/>
        <dsp:cNvSpPr/>
      </dsp:nvSpPr>
      <dsp:spPr>
        <a:xfrm>
          <a:off x="154878" y="2733789"/>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Dataset version</a:t>
          </a:r>
          <a:endParaRPr lang="en-GB" sz="1100" kern="1200" noProof="0" dirty="0"/>
        </a:p>
      </dsp:txBody>
      <dsp:txXfrm>
        <a:off x="168099" y="2747010"/>
        <a:ext cx="1200084" cy="424946"/>
      </dsp:txXfrm>
    </dsp:sp>
    <dsp:sp modelId="{892E53ED-546B-41B9-8302-80523B2E8811}">
      <dsp:nvSpPr>
        <dsp:cNvPr id="0" name=""/>
        <dsp:cNvSpPr/>
      </dsp:nvSpPr>
      <dsp:spPr>
        <a:xfrm>
          <a:off x="154878" y="3254622"/>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Record update</a:t>
          </a:r>
          <a:endParaRPr lang="en-GB" sz="1100" kern="1200" noProof="0" dirty="0"/>
        </a:p>
      </dsp:txBody>
      <dsp:txXfrm>
        <a:off x="168099" y="3267843"/>
        <a:ext cx="1200084" cy="424946"/>
      </dsp:txXfrm>
    </dsp:sp>
    <dsp:sp modelId="{D0A94ABE-CF7E-4E88-B882-CD3E4A94F4C8}">
      <dsp:nvSpPr>
        <dsp:cNvPr id="0" name=""/>
        <dsp:cNvSpPr/>
      </dsp:nvSpPr>
      <dsp:spPr>
        <a:xfrm>
          <a:off x="1649707"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USER DOCUMENTATION</a:t>
          </a:r>
          <a:endParaRPr lang="en-GB" sz="1200" b="1" kern="1200" noProof="0" dirty="0"/>
        </a:p>
      </dsp:txBody>
      <dsp:txXfrm>
        <a:off x="1649707" y="0"/>
        <a:ext cx="1533158" cy="1170552"/>
      </dsp:txXfrm>
    </dsp:sp>
    <dsp:sp modelId="{AD899359-5B1C-4A81-B3AE-E81688180C28}">
      <dsp:nvSpPr>
        <dsp:cNvPr id="0" name=""/>
        <dsp:cNvSpPr/>
      </dsp:nvSpPr>
      <dsp:spPr>
        <a:xfrm>
          <a:off x="1803023" y="1171290"/>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User guide</a:t>
          </a:r>
          <a:endParaRPr lang="en-GB" sz="1100" kern="1200" noProof="0" dirty="0"/>
        </a:p>
      </dsp:txBody>
      <dsp:txXfrm>
        <a:off x="1816244" y="1184511"/>
        <a:ext cx="1200084" cy="424946"/>
      </dsp:txXfrm>
    </dsp:sp>
    <dsp:sp modelId="{2DDC7227-8ED5-4B19-B6FC-8E15DC5DD805}">
      <dsp:nvSpPr>
        <dsp:cNvPr id="0" name=""/>
        <dsp:cNvSpPr/>
      </dsp:nvSpPr>
      <dsp:spPr>
        <a:xfrm>
          <a:off x="1803023" y="1692123"/>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Scientific methodology</a:t>
          </a:r>
          <a:endParaRPr lang="en-GB" sz="1100" kern="1200" noProof="0" dirty="0"/>
        </a:p>
      </dsp:txBody>
      <dsp:txXfrm>
        <a:off x="1816244" y="1705344"/>
        <a:ext cx="1200084" cy="424946"/>
      </dsp:txXfrm>
    </dsp:sp>
    <dsp:sp modelId="{D4A4F617-7C15-4462-8CE3-22652219C155}">
      <dsp:nvSpPr>
        <dsp:cNvPr id="0" name=""/>
        <dsp:cNvSpPr/>
      </dsp:nvSpPr>
      <dsp:spPr>
        <a:xfrm>
          <a:off x="1803023" y="2212956"/>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Uncertainty quantification</a:t>
          </a:r>
          <a:endParaRPr lang="en-GB" sz="1100" kern="1200" noProof="0" dirty="0"/>
        </a:p>
      </dsp:txBody>
      <dsp:txXfrm>
        <a:off x="1816244" y="2226177"/>
        <a:ext cx="1200084" cy="424946"/>
      </dsp:txXfrm>
    </dsp:sp>
    <dsp:sp modelId="{78372180-7A55-44C9-BE57-2E0F06913379}">
      <dsp:nvSpPr>
        <dsp:cNvPr id="0" name=""/>
        <dsp:cNvSpPr/>
      </dsp:nvSpPr>
      <dsp:spPr>
        <a:xfrm>
          <a:off x="1803023" y="2733789"/>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Validation</a:t>
          </a:r>
          <a:endParaRPr lang="en-GB" sz="1100" kern="1200" noProof="0" dirty="0"/>
        </a:p>
      </dsp:txBody>
      <dsp:txXfrm>
        <a:off x="1816244" y="2747010"/>
        <a:ext cx="1200084" cy="424946"/>
      </dsp:txXfrm>
    </dsp:sp>
    <dsp:sp modelId="{A306EA98-D2FF-4FEE-AE93-CCBF4DF43036}">
      <dsp:nvSpPr>
        <dsp:cNvPr id="0" name=""/>
        <dsp:cNvSpPr/>
      </dsp:nvSpPr>
      <dsp:spPr>
        <a:xfrm>
          <a:off x="1803023" y="3254622"/>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Inter-comparison</a:t>
          </a:r>
          <a:endParaRPr lang="en-GB" sz="1100" kern="1200" noProof="0" dirty="0"/>
        </a:p>
      </dsp:txBody>
      <dsp:txXfrm>
        <a:off x="1816244" y="3267843"/>
        <a:ext cx="1200084" cy="424946"/>
      </dsp:txXfrm>
    </dsp:sp>
    <dsp:sp modelId="{289D334A-EF97-47A3-BAD7-101E92E375FE}">
      <dsp:nvSpPr>
        <dsp:cNvPr id="0" name=""/>
        <dsp:cNvSpPr/>
      </dsp:nvSpPr>
      <dsp:spPr>
        <a:xfrm>
          <a:off x="3297853"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ACCESS</a:t>
          </a:r>
          <a:endParaRPr lang="en-GB" sz="1200" b="1" kern="1200" noProof="0" dirty="0"/>
        </a:p>
      </dsp:txBody>
      <dsp:txXfrm>
        <a:off x="3297853" y="0"/>
        <a:ext cx="1533158" cy="1170552"/>
      </dsp:txXfrm>
    </dsp:sp>
    <dsp:sp modelId="{31A14285-C9C5-49FA-85B7-A79648FC1A8C}">
      <dsp:nvSpPr>
        <dsp:cNvPr id="0" name=""/>
        <dsp:cNvSpPr/>
      </dsp:nvSpPr>
      <dsp:spPr>
        <a:xfrm>
          <a:off x="3451169" y="1171695"/>
          <a:ext cx="1226526" cy="1176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Toolbox compatibility</a:t>
          </a:r>
          <a:endParaRPr lang="en-GB" sz="1100" kern="1200" noProof="0" dirty="0"/>
        </a:p>
      </dsp:txBody>
      <dsp:txXfrm>
        <a:off x="3485626" y="1206152"/>
        <a:ext cx="1157612" cy="1107544"/>
      </dsp:txXfrm>
    </dsp:sp>
    <dsp:sp modelId="{7859F325-37C7-40AF-BFDA-73DAF59CDC4B}">
      <dsp:nvSpPr>
        <dsp:cNvPr id="0" name=""/>
        <dsp:cNvSpPr/>
      </dsp:nvSpPr>
      <dsp:spPr>
        <a:xfrm>
          <a:off x="3451169" y="2529147"/>
          <a:ext cx="1226526" cy="1176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Archiving</a:t>
          </a:r>
          <a:endParaRPr lang="en-GB" sz="1100" kern="1200" noProof="0" dirty="0"/>
        </a:p>
      </dsp:txBody>
      <dsp:txXfrm>
        <a:off x="3485626" y="2563604"/>
        <a:ext cx="1157612" cy="1107544"/>
      </dsp:txXfrm>
    </dsp:sp>
    <dsp:sp modelId="{B674A790-E5ED-4375-A620-0DD984A47260}">
      <dsp:nvSpPr>
        <dsp:cNvPr id="0" name=""/>
        <dsp:cNvSpPr/>
      </dsp:nvSpPr>
      <dsp:spPr>
        <a:xfrm>
          <a:off x="4945998"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INDEPENDENT ASSESSMENT</a:t>
          </a:r>
          <a:endParaRPr lang="en-GB" sz="1200" b="1" kern="1200" noProof="0" dirty="0"/>
        </a:p>
      </dsp:txBody>
      <dsp:txXfrm>
        <a:off x="4945998" y="0"/>
        <a:ext cx="1533158" cy="1170552"/>
      </dsp:txXfrm>
    </dsp:sp>
    <dsp:sp modelId="{C8706152-73D8-4574-A1E6-FCD743857184}">
      <dsp:nvSpPr>
        <dsp:cNvPr id="0" name=""/>
        <dsp:cNvSpPr/>
      </dsp:nvSpPr>
      <dsp:spPr>
        <a:xfrm>
          <a:off x="5099314" y="1170647"/>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Data check</a:t>
          </a:r>
          <a:endParaRPr lang="en-GB" sz="1100" kern="1200" noProof="0" dirty="0"/>
        </a:p>
      </dsp:txBody>
      <dsp:txXfrm>
        <a:off x="5115962" y="1187295"/>
        <a:ext cx="1193230" cy="535119"/>
      </dsp:txXfrm>
    </dsp:sp>
    <dsp:sp modelId="{A73BC03C-A076-46AF-B1D3-39933C91F51D}">
      <dsp:nvSpPr>
        <dsp:cNvPr id="0" name=""/>
        <dsp:cNvSpPr/>
      </dsp:nvSpPr>
      <dsp:spPr>
        <a:xfrm>
          <a:off x="5099314" y="1826511"/>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Expert evaluation</a:t>
          </a:r>
          <a:endParaRPr lang="en-GB" sz="1100" kern="1200" noProof="0" dirty="0"/>
        </a:p>
      </dsp:txBody>
      <dsp:txXfrm>
        <a:off x="5115962" y="1843159"/>
        <a:ext cx="1193230" cy="535119"/>
      </dsp:txXfrm>
    </dsp:sp>
    <dsp:sp modelId="{B8D0AAF4-9A7F-4C87-97C7-352C66A3B7B7}">
      <dsp:nvSpPr>
        <dsp:cNvPr id="0" name=""/>
        <dsp:cNvSpPr/>
      </dsp:nvSpPr>
      <dsp:spPr>
        <a:xfrm>
          <a:off x="5099314" y="2482374"/>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Maturity matrix</a:t>
          </a:r>
          <a:endParaRPr lang="en-GB" sz="1100" kern="1200" noProof="0" dirty="0"/>
        </a:p>
      </dsp:txBody>
      <dsp:txXfrm>
        <a:off x="5115962" y="2499022"/>
        <a:ext cx="1193230" cy="535119"/>
      </dsp:txXfrm>
    </dsp:sp>
    <dsp:sp modelId="{8A841EE9-B09A-4886-9007-75D2CCC3F767}">
      <dsp:nvSpPr>
        <dsp:cNvPr id="0" name=""/>
        <dsp:cNvSpPr/>
      </dsp:nvSpPr>
      <dsp:spPr>
        <a:xfrm>
          <a:off x="5099314" y="3138238"/>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Summary of the independent assessment</a:t>
          </a:r>
          <a:endParaRPr lang="en-GB" sz="1100" kern="1200" noProof="0" dirty="0"/>
        </a:p>
      </dsp:txBody>
      <dsp:txXfrm>
        <a:off x="5115962" y="3154886"/>
        <a:ext cx="1193230" cy="535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27A83-5572-4C07-BEB3-BE91F8A6D34F}">
      <dsp:nvSpPr>
        <dsp:cNvPr id="0" name=""/>
        <dsp:cNvSpPr/>
      </dsp:nvSpPr>
      <dsp:spPr>
        <a:xfrm>
          <a:off x="0"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INTRODUCTION</a:t>
          </a:r>
          <a:endParaRPr lang="en-GB" sz="1200" b="1" kern="1200" noProof="0" dirty="0"/>
        </a:p>
      </dsp:txBody>
      <dsp:txXfrm>
        <a:off x="0" y="0"/>
        <a:ext cx="1533158" cy="1170552"/>
      </dsp:txXfrm>
    </dsp:sp>
    <dsp:sp modelId="{F30FDF38-936E-48C1-96B3-444BA2498CF7}">
      <dsp:nvSpPr>
        <dsp:cNvPr id="0" name=""/>
        <dsp:cNvSpPr/>
      </dsp:nvSpPr>
      <dsp:spPr>
        <a:xfrm>
          <a:off x="154878" y="1171290"/>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Dataset overview</a:t>
          </a:r>
          <a:endParaRPr lang="en-GB" sz="1100" kern="1200" noProof="0" dirty="0"/>
        </a:p>
      </dsp:txBody>
      <dsp:txXfrm>
        <a:off x="168099" y="1184511"/>
        <a:ext cx="1200084" cy="424946"/>
      </dsp:txXfrm>
    </dsp:sp>
    <dsp:sp modelId="{5D2433D2-D3DC-4AF7-976E-2FA88804B6D8}">
      <dsp:nvSpPr>
        <dsp:cNvPr id="0" name=""/>
        <dsp:cNvSpPr/>
      </dsp:nvSpPr>
      <dsp:spPr>
        <a:xfrm>
          <a:off x="154878" y="1692123"/>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Temporal and spatial coverage and resolution</a:t>
          </a:r>
          <a:endParaRPr lang="en-GB" sz="1100" kern="1200" noProof="0" dirty="0"/>
        </a:p>
      </dsp:txBody>
      <dsp:txXfrm>
        <a:off x="168099" y="1705344"/>
        <a:ext cx="1200084" cy="424946"/>
      </dsp:txXfrm>
    </dsp:sp>
    <dsp:sp modelId="{60275D5F-5970-4BBE-990A-111834013C75}">
      <dsp:nvSpPr>
        <dsp:cNvPr id="0" name=""/>
        <dsp:cNvSpPr/>
      </dsp:nvSpPr>
      <dsp:spPr>
        <a:xfrm>
          <a:off x="154878" y="2212956"/>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Providers</a:t>
          </a:r>
          <a:endParaRPr lang="en-GB" sz="1100" kern="1200" noProof="0" dirty="0"/>
        </a:p>
      </dsp:txBody>
      <dsp:txXfrm>
        <a:off x="168099" y="2226177"/>
        <a:ext cx="1200084" cy="424946"/>
      </dsp:txXfrm>
    </dsp:sp>
    <dsp:sp modelId="{61B2BECD-1AD9-4812-8E51-4F686C16141F}">
      <dsp:nvSpPr>
        <dsp:cNvPr id="0" name=""/>
        <dsp:cNvSpPr/>
      </dsp:nvSpPr>
      <dsp:spPr>
        <a:xfrm>
          <a:off x="154878" y="2733789"/>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Dataset version</a:t>
          </a:r>
          <a:endParaRPr lang="en-GB" sz="1100" kern="1200" noProof="0" dirty="0"/>
        </a:p>
      </dsp:txBody>
      <dsp:txXfrm>
        <a:off x="168099" y="2747010"/>
        <a:ext cx="1200084" cy="424946"/>
      </dsp:txXfrm>
    </dsp:sp>
    <dsp:sp modelId="{892E53ED-546B-41B9-8302-80523B2E8811}">
      <dsp:nvSpPr>
        <dsp:cNvPr id="0" name=""/>
        <dsp:cNvSpPr/>
      </dsp:nvSpPr>
      <dsp:spPr>
        <a:xfrm>
          <a:off x="154878" y="3254622"/>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Record update</a:t>
          </a:r>
          <a:endParaRPr lang="en-GB" sz="1100" kern="1200" noProof="0" dirty="0"/>
        </a:p>
      </dsp:txBody>
      <dsp:txXfrm>
        <a:off x="168099" y="3267843"/>
        <a:ext cx="1200084" cy="424946"/>
      </dsp:txXfrm>
    </dsp:sp>
    <dsp:sp modelId="{D0A94ABE-CF7E-4E88-B882-CD3E4A94F4C8}">
      <dsp:nvSpPr>
        <dsp:cNvPr id="0" name=""/>
        <dsp:cNvSpPr/>
      </dsp:nvSpPr>
      <dsp:spPr>
        <a:xfrm>
          <a:off x="1649707"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USER DOCUMENTATION</a:t>
          </a:r>
          <a:endParaRPr lang="en-GB" sz="1200" b="1" kern="1200" noProof="0" dirty="0"/>
        </a:p>
      </dsp:txBody>
      <dsp:txXfrm>
        <a:off x="1649707" y="0"/>
        <a:ext cx="1533158" cy="1170552"/>
      </dsp:txXfrm>
    </dsp:sp>
    <dsp:sp modelId="{AD899359-5B1C-4A81-B3AE-E81688180C28}">
      <dsp:nvSpPr>
        <dsp:cNvPr id="0" name=""/>
        <dsp:cNvSpPr/>
      </dsp:nvSpPr>
      <dsp:spPr>
        <a:xfrm>
          <a:off x="1803023" y="1171290"/>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User guide</a:t>
          </a:r>
          <a:endParaRPr lang="en-GB" sz="1100" kern="1200" noProof="0" dirty="0"/>
        </a:p>
      </dsp:txBody>
      <dsp:txXfrm>
        <a:off x="1816244" y="1184511"/>
        <a:ext cx="1200084" cy="424946"/>
      </dsp:txXfrm>
    </dsp:sp>
    <dsp:sp modelId="{2DDC7227-8ED5-4B19-B6FC-8E15DC5DD805}">
      <dsp:nvSpPr>
        <dsp:cNvPr id="0" name=""/>
        <dsp:cNvSpPr/>
      </dsp:nvSpPr>
      <dsp:spPr>
        <a:xfrm>
          <a:off x="1803023" y="1692123"/>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Scientific methodology</a:t>
          </a:r>
          <a:endParaRPr lang="en-GB" sz="1100" kern="1200" noProof="0" dirty="0"/>
        </a:p>
      </dsp:txBody>
      <dsp:txXfrm>
        <a:off x="1816244" y="1705344"/>
        <a:ext cx="1200084" cy="424946"/>
      </dsp:txXfrm>
    </dsp:sp>
    <dsp:sp modelId="{D4A4F617-7C15-4462-8CE3-22652219C155}">
      <dsp:nvSpPr>
        <dsp:cNvPr id="0" name=""/>
        <dsp:cNvSpPr/>
      </dsp:nvSpPr>
      <dsp:spPr>
        <a:xfrm>
          <a:off x="1803023" y="2212956"/>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Uncertainty quantification</a:t>
          </a:r>
          <a:endParaRPr lang="en-GB" sz="1100" kern="1200" noProof="0" dirty="0"/>
        </a:p>
      </dsp:txBody>
      <dsp:txXfrm>
        <a:off x="1816244" y="2226177"/>
        <a:ext cx="1200084" cy="424946"/>
      </dsp:txXfrm>
    </dsp:sp>
    <dsp:sp modelId="{78372180-7A55-44C9-BE57-2E0F06913379}">
      <dsp:nvSpPr>
        <dsp:cNvPr id="0" name=""/>
        <dsp:cNvSpPr/>
      </dsp:nvSpPr>
      <dsp:spPr>
        <a:xfrm>
          <a:off x="1803023" y="2733789"/>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Validation</a:t>
          </a:r>
          <a:endParaRPr lang="en-GB" sz="1100" kern="1200" noProof="0" dirty="0"/>
        </a:p>
      </dsp:txBody>
      <dsp:txXfrm>
        <a:off x="1816244" y="2747010"/>
        <a:ext cx="1200084" cy="424946"/>
      </dsp:txXfrm>
    </dsp:sp>
    <dsp:sp modelId="{A306EA98-D2FF-4FEE-AE93-CCBF4DF43036}">
      <dsp:nvSpPr>
        <dsp:cNvPr id="0" name=""/>
        <dsp:cNvSpPr/>
      </dsp:nvSpPr>
      <dsp:spPr>
        <a:xfrm>
          <a:off x="1803023" y="3254622"/>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Inter-comparison</a:t>
          </a:r>
          <a:endParaRPr lang="en-GB" sz="1100" kern="1200" noProof="0" dirty="0"/>
        </a:p>
      </dsp:txBody>
      <dsp:txXfrm>
        <a:off x="1816244" y="3267843"/>
        <a:ext cx="1200084" cy="424946"/>
      </dsp:txXfrm>
    </dsp:sp>
    <dsp:sp modelId="{289D334A-EF97-47A3-BAD7-101E92E375FE}">
      <dsp:nvSpPr>
        <dsp:cNvPr id="0" name=""/>
        <dsp:cNvSpPr/>
      </dsp:nvSpPr>
      <dsp:spPr>
        <a:xfrm>
          <a:off x="3297853"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ACCESS</a:t>
          </a:r>
          <a:endParaRPr lang="en-GB" sz="1200" b="1" kern="1200" noProof="0" dirty="0"/>
        </a:p>
      </dsp:txBody>
      <dsp:txXfrm>
        <a:off x="3297853" y="0"/>
        <a:ext cx="1533158" cy="1170552"/>
      </dsp:txXfrm>
    </dsp:sp>
    <dsp:sp modelId="{31A14285-C9C5-49FA-85B7-A79648FC1A8C}">
      <dsp:nvSpPr>
        <dsp:cNvPr id="0" name=""/>
        <dsp:cNvSpPr/>
      </dsp:nvSpPr>
      <dsp:spPr>
        <a:xfrm>
          <a:off x="3451169" y="1171695"/>
          <a:ext cx="1226526" cy="1176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Toolbox compatibility</a:t>
          </a:r>
          <a:endParaRPr lang="en-GB" sz="1100" kern="1200" noProof="0" dirty="0"/>
        </a:p>
      </dsp:txBody>
      <dsp:txXfrm>
        <a:off x="3485626" y="1206152"/>
        <a:ext cx="1157612" cy="1107544"/>
      </dsp:txXfrm>
    </dsp:sp>
    <dsp:sp modelId="{7859F325-37C7-40AF-BFDA-73DAF59CDC4B}">
      <dsp:nvSpPr>
        <dsp:cNvPr id="0" name=""/>
        <dsp:cNvSpPr/>
      </dsp:nvSpPr>
      <dsp:spPr>
        <a:xfrm>
          <a:off x="3451169" y="2529147"/>
          <a:ext cx="1226526" cy="1176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Archiving</a:t>
          </a:r>
          <a:endParaRPr lang="en-GB" sz="1100" kern="1200" noProof="0" dirty="0"/>
        </a:p>
      </dsp:txBody>
      <dsp:txXfrm>
        <a:off x="3485626" y="2563604"/>
        <a:ext cx="1157612" cy="1107544"/>
      </dsp:txXfrm>
    </dsp:sp>
    <dsp:sp modelId="{B674A790-E5ED-4375-A620-0DD984A47260}">
      <dsp:nvSpPr>
        <dsp:cNvPr id="0" name=""/>
        <dsp:cNvSpPr/>
      </dsp:nvSpPr>
      <dsp:spPr>
        <a:xfrm>
          <a:off x="4945998"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INDEPENDENT ASSESSMENT</a:t>
          </a:r>
          <a:endParaRPr lang="en-GB" sz="1200" b="1" kern="1200" noProof="0" dirty="0"/>
        </a:p>
      </dsp:txBody>
      <dsp:txXfrm>
        <a:off x="4945998" y="0"/>
        <a:ext cx="1533158" cy="1170552"/>
      </dsp:txXfrm>
    </dsp:sp>
    <dsp:sp modelId="{C8706152-73D8-4574-A1E6-FCD743857184}">
      <dsp:nvSpPr>
        <dsp:cNvPr id="0" name=""/>
        <dsp:cNvSpPr/>
      </dsp:nvSpPr>
      <dsp:spPr>
        <a:xfrm>
          <a:off x="5099314" y="1170647"/>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Data check</a:t>
          </a:r>
          <a:endParaRPr lang="en-GB" sz="1100" kern="1200" noProof="0" dirty="0"/>
        </a:p>
      </dsp:txBody>
      <dsp:txXfrm>
        <a:off x="5115962" y="1187295"/>
        <a:ext cx="1193230" cy="535119"/>
      </dsp:txXfrm>
    </dsp:sp>
    <dsp:sp modelId="{A73BC03C-A076-46AF-B1D3-39933C91F51D}">
      <dsp:nvSpPr>
        <dsp:cNvPr id="0" name=""/>
        <dsp:cNvSpPr/>
      </dsp:nvSpPr>
      <dsp:spPr>
        <a:xfrm>
          <a:off x="5099314" y="1826511"/>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Expert evaluation</a:t>
          </a:r>
          <a:endParaRPr lang="en-GB" sz="1100" kern="1200" noProof="0" dirty="0"/>
        </a:p>
      </dsp:txBody>
      <dsp:txXfrm>
        <a:off x="5115962" y="1843159"/>
        <a:ext cx="1193230" cy="535119"/>
      </dsp:txXfrm>
    </dsp:sp>
    <dsp:sp modelId="{B8D0AAF4-9A7F-4C87-97C7-352C66A3B7B7}">
      <dsp:nvSpPr>
        <dsp:cNvPr id="0" name=""/>
        <dsp:cNvSpPr/>
      </dsp:nvSpPr>
      <dsp:spPr>
        <a:xfrm>
          <a:off x="5099314" y="2482374"/>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Maturity matrix</a:t>
          </a:r>
          <a:endParaRPr lang="en-GB" sz="1100" kern="1200" noProof="0" dirty="0"/>
        </a:p>
      </dsp:txBody>
      <dsp:txXfrm>
        <a:off x="5115962" y="2499022"/>
        <a:ext cx="1193230" cy="535119"/>
      </dsp:txXfrm>
    </dsp:sp>
    <dsp:sp modelId="{8A841EE9-B09A-4886-9007-75D2CCC3F767}">
      <dsp:nvSpPr>
        <dsp:cNvPr id="0" name=""/>
        <dsp:cNvSpPr/>
      </dsp:nvSpPr>
      <dsp:spPr>
        <a:xfrm>
          <a:off x="5099314" y="3138238"/>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Summary of the independent assessment</a:t>
          </a:r>
          <a:endParaRPr lang="en-GB" sz="1100" kern="1200" noProof="0" dirty="0"/>
        </a:p>
      </dsp:txBody>
      <dsp:txXfrm>
        <a:off x="5115962" y="3154886"/>
        <a:ext cx="1193230" cy="535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27A83-5572-4C07-BEB3-BE91F8A6D34F}">
      <dsp:nvSpPr>
        <dsp:cNvPr id="0" name=""/>
        <dsp:cNvSpPr/>
      </dsp:nvSpPr>
      <dsp:spPr>
        <a:xfrm>
          <a:off x="0"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INTRODUCTION</a:t>
          </a:r>
          <a:endParaRPr lang="en-GB" sz="1200" b="1" kern="1200" noProof="0" dirty="0"/>
        </a:p>
      </dsp:txBody>
      <dsp:txXfrm>
        <a:off x="0" y="0"/>
        <a:ext cx="1533158" cy="1170552"/>
      </dsp:txXfrm>
    </dsp:sp>
    <dsp:sp modelId="{F30FDF38-936E-48C1-96B3-444BA2498CF7}">
      <dsp:nvSpPr>
        <dsp:cNvPr id="0" name=""/>
        <dsp:cNvSpPr/>
      </dsp:nvSpPr>
      <dsp:spPr>
        <a:xfrm>
          <a:off x="154878" y="1171290"/>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Dataset overview</a:t>
          </a:r>
          <a:endParaRPr lang="en-GB" sz="1100" kern="1200" noProof="0" dirty="0"/>
        </a:p>
      </dsp:txBody>
      <dsp:txXfrm>
        <a:off x="168099" y="1184511"/>
        <a:ext cx="1200084" cy="424946"/>
      </dsp:txXfrm>
    </dsp:sp>
    <dsp:sp modelId="{5D2433D2-D3DC-4AF7-976E-2FA88804B6D8}">
      <dsp:nvSpPr>
        <dsp:cNvPr id="0" name=""/>
        <dsp:cNvSpPr/>
      </dsp:nvSpPr>
      <dsp:spPr>
        <a:xfrm>
          <a:off x="154878" y="1692123"/>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Temporal and spatial coverage and resolution</a:t>
          </a:r>
          <a:endParaRPr lang="en-GB" sz="1100" kern="1200" noProof="0" dirty="0"/>
        </a:p>
      </dsp:txBody>
      <dsp:txXfrm>
        <a:off x="168099" y="1705344"/>
        <a:ext cx="1200084" cy="424946"/>
      </dsp:txXfrm>
    </dsp:sp>
    <dsp:sp modelId="{60275D5F-5970-4BBE-990A-111834013C75}">
      <dsp:nvSpPr>
        <dsp:cNvPr id="0" name=""/>
        <dsp:cNvSpPr/>
      </dsp:nvSpPr>
      <dsp:spPr>
        <a:xfrm>
          <a:off x="154878" y="2212956"/>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Providers</a:t>
          </a:r>
          <a:endParaRPr lang="en-GB" sz="1100" kern="1200" noProof="0" dirty="0"/>
        </a:p>
      </dsp:txBody>
      <dsp:txXfrm>
        <a:off x="168099" y="2226177"/>
        <a:ext cx="1200084" cy="424946"/>
      </dsp:txXfrm>
    </dsp:sp>
    <dsp:sp modelId="{61B2BECD-1AD9-4812-8E51-4F686C16141F}">
      <dsp:nvSpPr>
        <dsp:cNvPr id="0" name=""/>
        <dsp:cNvSpPr/>
      </dsp:nvSpPr>
      <dsp:spPr>
        <a:xfrm>
          <a:off x="154878" y="2733789"/>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Dataset version</a:t>
          </a:r>
          <a:endParaRPr lang="en-GB" sz="1100" kern="1200" noProof="0" dirty="0"/>
        </a:p>
      </dsp:txBody>
      <dsp:txXfrm>
        <a:off x="168099" y="2747010"/>
        <a:ext cx="1200084" cy="424946"/>
      </dsp:txXfrm>
    </dsp:sp>
    <dsp:sp modelId="{892E53ED-546B-41B9-8302-80523B2E8811}">
      <dsp:nvSpPr>
        <dsp:cNvPr id="0" name=""/>
        <dsp:cNvSpPr/>
      </dsp:nvSpPr>
      <dsp:spPr>
        <a:xfrm>
          <a:off x="154878" y="3254622"/>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Record update</a:t>
          </a:r>
          <a:endParaRPr lang="en-GB" sz="1100" kern="1200" noProof="0" dirty="0"/>
        </a:p>
      </dsp:txBody>
      <dsp:txXfrm>
        <a:off x="168099" y="3267843"/>
        <a:ext cx="1200084" cy="424946"/>
      </dsp:txXfrm>
    </dsp:sp>
    <dsp:sp modelId="{D0A94ABE-CF7E-4E88-B882-CD3E4A94F4C8}">
      <dsp:nvSpPr>
        <dsp:cNvPr id="0" name=""/>
        <dsp:cNvSpPr/>
      </dsp:nvSpPr>
      <dsp:spPr>
        <a:xfrm>
          <a:off x="1649707"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USER DOCUMENTATION</a:t>
          </a:r>
          <a:endParaRPr lang="en-GB" sz="1200" b="1" kern="1200" noProof="0" dirty="0"/>
        </a:p>
      </dsp:txBody>
      <dsp:txXfrm>
        <a:off x="1649707" y="0"/>
        <a:ext cx="1533158" cy="1170552"/>
      </dsp:txXfrm>
    </dsp:sp>
    <dsp:sp modelId="{AD899359-5B1C-4A81-B3AE-E81688180C28}">
      <dsp:nvSpPr>
        <dsp:cNvPr id="0" name=""/>
        <dsp:cNvSpPr/>
      </dsp:nvSpPr>
      <dsp:spPr>
        <a:xfrm>
          <a:off x="1803023" y="1171290"/>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User guide</a:t>
          </a:r>
          <a:endParaRPr lang="en-GB" sz="1100" kern="1200" noProof="0" dirty="0"/>
        </a:p>
      </dsp:txBody>
      <dsp:txXfrm>
        <a:off x="1816244" y="1184511"/>
        <a:ext cx="1200084" cy="424946"/>
      </dsp:txXfrm>
    </dsp:sp>
    <dsp:sp modelId="{2DDC7227-8ED5-4B19-B6FC-8E15DC5DD805}">
      <dsp:nvSpPr>
        <dsp:cNvPr id="0" name=""/>
        <dsp:cNvSpPr/>
      </dsp:nvSpPr>
      <dsp:spPr>
        <a:xfrm>
          <a:off x="1803023" y="1692123"/>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Scientific methodology</a:t>
          </a:r>
          <a:endParaRPr lang="en-GB" sz="1100" kern="1200" noProof="0" dirty="0"/>
        </a:p>
      </dsp:txBody>
      <dsp:txXfrm>
        <a:off x="1816244" y="1705344"/>
        <a:ext cx="1200084" cy="424946"/>
      </dsp:txXfrm>
    </dsp:sp>
    <dsp:sp modelId="{D4A4F617-7C15-4462-8CE3-22652219C155}">
      <dsp:nvSpPr>
        <dsp:cNvPr id="0" name=""/>
        <dsp:cNvSpPr/>
      </dsp:nvSpPr>
      <dsp:spPr>
        <a:xfrm>
          <a:off x="1803023" y="2212956"/>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Uncertainty quantification</a:t>
          </a:r>
          <a:endParaRPr lang="en-GB" sz="1100" kern="1200" noProof="0" dirty="0"/>
        </a:p>
      </dsp:txBody>
      <dsp:txXfrm>
        <a:off x="1816244" y="2226177"/>
        <a:ext cx="1200084" cy="424946"/>
      </dsp:txXfrm>
    </dsp:sp>
    <dsp:sp modelId="{78372180-7A55-44C9-BE57-2E0F06913379}">
      <dsp:nvSpPr>
        <dsp:cNvPr id="0" name=""/>
        <dsp:cNvSpPr/>
      </dsp:nvSpPr>
      <dsp:spPr>
        <a:xfrm>
          <a:off x="1803023" y="2733789"/>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Validation</a:t>
          </a:r>
          <a:endParaRPr lang="en-GB" sz="1100" kern="1200" noProof="0" dirty="0"/>
        </a:p>
      </dsp:txBody>
      <dsp:txXfrm>
        <a:off x="1816244" y="2747010"/>
        <a:ext cx="1200084" cy="424946"/>
      </dsp:txXfrm>
    </dsp:sp>
    <dsp:sp modelId="{A306EA98-D2FF-4FEE-AE93-CCBF4DF43036}">
      <dsp:nvSpPr>
        <dsp:cNvPr id="0" name=""/>
        <dsp:cNvSpPr/>
      </dsp:nvSpPr>
      <dsp:spPr>
        <a:xfrm>
          <a:off x="1803023" y="3254622"/>
          <a:ext cx="1226526" cy="4513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Inter-comparison</a:t>
          </a:r>
          <a:endParaRPr lang="en-GB" sz="1100" kern="1200" noProof="0" dirty="0"/>
        </a:p>
      </dsp:txBody>
      <dsp:txXfrm>
        <a:off x="1816244" y="3267843"/>
        <a:ext cx="1200084" cy="424946"/>
      </dsp:txXfrm>
    </dsp:sp>
    <dsp:sp modelId="{289D334A-EF97-47A3-BAD7-101E92E375FE}">
      <dsp:nvSpPr>
        <dsp:cNvPr id="0" name=""/>
        <dsp:cNvSpPr/>
      </dsp:nvSpPr>
      <dsp:spPr>
        <a:xfrm>
          <a:off x="3297853"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ACCESS</a:t>
          </a:r>
          <a:endParaRPr lang="en-GB" sz="1200" b="1" kern="1200" noProof="0" dirty="0"/>
        </a:p>
      </dsp:txBody>
      <dsp:txXfrm>
        <a:off x="3297853" y="0"/>
        <a:ext cx="1533158" cy="1170552"/>
      </dsp:txXfrm>
    </dsp:sp>
    <dsp:sp modelId="{31A14285-C9C5-49FA-85B7-A79648FC1A8C}">
      <dsp:nvSpPr>
        <dsp:cNvPr id="0" name=""/>
        <dsp:cNvSpPr/>
      </dsp:nvSpPr>
      <dsp:spPr>
        <a:xfrm>
          <a:off x="3451169" y="1171695"/>
          <a:ext cx="1226526" cy="1176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Toolbox compatibility</a:t>
          </a:r>
          <a:endParaRPr lang="en-GB" sz="1100" kern="1200" noProof="0" dirty="0"/>
        </a:p>
      </dsp:txBody>
      <dsp:txXfrm>
        <a:off x="3485626" y="1206152"/>
        <a:ext cx="1157612" cy="1107544"/>
      </dsp:txXfrm>
    </dsp:sp>
    <dsp:sp modelId="{7859F325-37C7-40AF-BFDA-73DAF59CDC4B}">
      <dsp:nvSpPr>
        <dsp:cNvPr id="0" name=""/>
        <dsp:cNvSpPr/>
      </dsp:nvSpPr>
      <dsp:spPr>
        <a:xfrm>
          <a:off x="3451169" y="2529147"/>
          <a:ext cx="1226526" cy="11764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Archiving</a:t>
          </a:r>
          <a:endParaRPr lang="en-GB" sz="1100" kern="1200" noProof="0" dirty="0"/>
        </a:p>
      </dsp:txBody>
      <dsp:txXfrm>
        <a:off x="3485626" y="2563604"/>
        <a:ext cx="1157612" cy="1107544"/>
      </dsp:txXfrm>
    </dsp:sp>
    <dsp:sp modelId="{B674A790-E5ED-4375-A620-0DD984A47260}">
      <dsp:nvSpPr>
        <dsp:cNvPr id="0" name=""/>
        <dsp:cNvSpPr/>
      </dsp:nvSpPr>
      <dsp:spPr>
        <a:xfrm>
          <a:off x="4945998" y="0"/>
          <a:ext cx="1533158" cy="390184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noProof="0" dirty="0" smtClean="0"/>
            <a:t>INDEPENDENT ASSESSMENT</a:t>
          </a:r>
          <a:endParaRPr lang="en-GB" sz="1200" b="1" kern="1200" noProof="0" dirty="0"/>
        </a:p>
      </dsp:txBody>
      <dsp:txXfrm>
        <a:off x="4945998" y="0"/>
        <a:ext cx="1533158" cy="1170552"/>
      </dsp:txXfrm>
    </dsp:sp>
    <dsp:sp modelId="{C8706152-73D8-4574-A1E6-FCD743857184}">
      <dsp:nvSpPr>
        <dsp:cNvPr id="0" name=""/>
        <dsp:cNvSpPr/>
      </dsp:nvSpPr>
      <dsp:spPr>
        <a:xfrm>
          <a:off x="5099314" y="1170647"/>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Data check</a:t>
          </a:r>
          <a:endParaRPr lang="en-GB" sz="1100" kern="1200" noProof="0" dirty="0"/>
        </a:p>
      </dsp:txBody>
      <dsp:txXfrm>
        <a:off x="5115962" y="1187295"/>
        <a:ext cx="1193230" cy="535119"/>
      </dsp:txXfrm>
    </dsp:sp>
    <dsp:sp modelId="{A73BC03C-A076-46AF-B1D3-39933C91F51D}">
      <dsp:nvSpPr>
        <dsp:cNvPr id="0" name=""/>
        <dsp:cNvSpPr/>
      </dsp:nvSpPr>
      <dsp:spPr>
        <a:xfrm>
          <a:off x="5099314" y="1826511"/>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Expert evaluation</a:t>
          </a:r>
          <a:endParaRPr lang="en-GB" sz="1100" kern="1200" noProof="0" dirty="0"/>
        </a:p>
      </dsp:txBody>
      <dsp:txXfrm>
        <a:off x="5115962" y="1843159"/>
        <a:ext cx="1193230" cy="535119"/>
      </dsp:txXfrm>
    </dsp:sp>
    <dsp:sp modelId="{B8D0AAF4-9A7F-4C87-97C7-352C66A3B7B7}">
      <dsp:nvSpPr>
        <dsp:cNvPr id="0" name=""/>
        <dsp:cNvSpPr/>
      </dsp:nvSpPr>
      <dsp:spPr>
        <a:xfrm>
          <a:off x="5099314" y="2482374"/>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Maturity matrix</a:t>
          </a:r>
          <a:endParaRPr lang="en-GB" sz="1100" kern="1200" noProof="0" dirty="0"/>
        </a:p>
      </dsp:txBody>
      <dsp:txXfrm>
        <a:off x="5115962" y="2499022"/>
        <a:ext cx="1193230" cy="535119"/>
      </dsp:txXfrm>
    </dsp:sp>
    <dsp:sp modelId="{8A841EE9-B09A-4886-9007-75D2CCC3F767}">
      <dsp:nvSpPr>
        <dsp:cNvPr id="0" name=""/>
        <dsp:cNvSpPr/>
      </dsp:nvSpPr>
      <dsp:spPr>
        <a:xfrm>
          <a:off x="5099314" y="3138238"/>
          <a:ext cx="1226526" cy="5684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noProof="0" dirty="0" smtClean="0"/>
            <a:t>Summary of the independent assessment</a:t>
          </a:r>
          <a:endParaRPr lang="en-GB" sz="1100" kern="1200" noProof="0" dirty="0"/>
        </a:p>
      </dsp:txBody>
      <dsp:txXfrm>
        <a:off x="5115962" y="3154886"/>
        <a:ext cx="1193230" cy="535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6392F-2DBB-40DC-8FBD-FC2E7029640C}">
      <dsp:nvSpPr>
        <dsp:cNvPr id="0" name=""/>
        <dsp:cNvSpPr/>
      </dsp:nvSpPr>
      <dsp:spPr>
        <a:xfrm>
          <a:off x="1607016" y="1008686"/>
          <a:ext cx="554399" cy="55439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s-ES" sz="1500" b="1" kern="1200" dirty="0" smtClean="0"/>
            <a:t>ISO 9126</a:t>
          </a:r>
          <a:endParaRPr lang="es-ES" sz="1500" b="1" kern="1200" dirty="0"/>
        </a:p>
      </dsp:txBody>
      <dsp:txXfrm>
        <a:off x="1634080" y="1035750"/>
        <a:ext cx="500271" cy="500271"/>
      </dsp:txXfrm>
    </dsp:sp>
    <dsp:sp modelId="{D8E25141-8BC5-4FA6-B9E6-B0EE487B3291}">
      <dsp:nvSpPr>
        <dsp:cNvPr id="0" name=""/>
        <dsp:cNvSpPr/>
      </dsp:nvSpPr>
      <dsp:spPr>
        <a:xfrm rot="16200000">
          <a:off x="1638446" y="762916"/>
          <a:ext cx="491539" cy="0"/>
        </a:xfrm>
        <a:custGeom>
          <a:avLst/>
          <a:gdLst/>
          <a:ahLst/>
          <a:cxnLst/>
          <a:rect l="0" t="0" r="0" b="0"/>
          <a:pathLst>
            <a:path>
              <a:moveTo>
                <a:pt x="0" y="0"/>
              </a:moveTo>
              <a:lnTo>
                <a:pt x="491539"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DEFDDF-0FFA-4ADC-920A-B1678E6A09DE}">
      <dsp:nvSpPr>
        <dsp:cNvPr id="0" name=""/>
        <dsp:cNvSpPr/>
      </dsp:nvSpPr>
      <dsp:spPr>
        <a:xfrm>
          <a:off x="1427015" y="221"/>
          <a:ext cx="914401"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noProof="0" dirty="0" smtClean="0"/>
            <a:t>Maintainability</a:t>
          </a:r>
          <a:endParaRPr lang="en-US" sz="1000" kern="1200" noProof="0" dirty="0"/>
        </a:p>
      </dsp:txBody>
      <dsp:txXfrm>
        <a:off x="1452249" y="25455"/>
        <a:ext cx="863933" cy="466458"/>
      </dsp:txXfrm>
    </dsp:sp>
    <dsp:sp modelId="{C4496142-3E8E-41B5-8865-0E374420BCA2}">
      <dsp:nvSpPr>
        <dsp:cNvPr id="0" name=""/>
        <dsp:cNvSpPr/>
      </dsp:nvSpPr>
      <dsp:spPr>
        <a:xfrm rot="19800000">
          <a:off x="2148675" y="1078296"/>
          <a:ext cx="190193" cy="0"/>
        </a:xfrm>
        <a:custGeom>
          <a:avLst/>
          <a:gdLst/>
          <a:ahLst/>
          <a:cxnLst/>
          <a:rect l="0" t="0" r="0" b="0"/>
          <a:pathLst>
            <a:path>
              <a:moveTo>
                <a:pt x="0" y="0"/>
              </a:moveTo>
              <a:lnTo>
                <a:pt x="190193"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F09851-8245-424E-9BFE-67AFA7220BEE}">
      <dsp:nvSpPr>
        <dsp:cNvPr id="0" name=""/>
        <dsp:cNvSpPr/>
      </dsp:nvSpPr>
      <dsp:spPr>
        <a:xfrm>
          <a:off x="2316598" y="513821"/>
          <a:ext cx="914401"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noProof="0" dirty="0" smtClean="0"/>
            <a:t>Efficiency</a:t>
          </a:r>
          <a:endParaRPr lang="en-US" sz="1000" kern="1200" noProof="0" dirty="0"/>
        </a:p>
      </dsp:txBody>
      <dsp:txXfrm>
        <a:off x="2341832" y="539055"/>
        <a:ext cx="863933" cy="466458"/>
      </dsp:txXfrm>
    </dsp:sp>
    <dsp:sp modelId="{8B73CCA7-D5E8-4AEC-A366-44F4C8850B9F}">
      <dsp:nvSpPr>
        <dsp:cNvPr id="0" name=""/>
        <dsp:cNvSpPr/>
      </dsp:nvSpPr>
      <dsp:spPr>
        <a:xfrm rot="1800000">
          <a:off x="2148675" y="1493475"/>
          <a:ext cx="190193" cy="0"/>
        </a:xfrm>
        <a:custGeom>
          <a:avLst/>
          <a:gdLst/>
          <a:ahLst/>
          <a:cxnLst/>
          <a:rect l="0" t="0" r="0" b="0"/>
          <a:pathLst>
            <a:path>
              <a:moveTo>
                <a:pt x="0" y="0"/>
              </a:moveTo>
              <a:lnTo>
                <a:pt x="190193"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EB361-15C6-4733-9817-17EF0A643720}">
      <dsp:nvSpPr>
        <dsp:cNvPr id="0" name=""/>
        <dsp:cNvSpPr/>
      </dsp:nvSpPr>
      <dsp:spPr>
        <a:xfrm>
          <a:off x="2316598" y="1541023"/>
          <a:ext cx="914401"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noProof="0" dirty="0" smtClean="0"/>
            <a:t>Portability</a:t>
          </a:r>
          <a:endParaRPr lang="en-US" sz="1000" kern="1200" noProof="0" dirty="0"/>
        </a:p>
      </dsp:txBody>
      <dsp:txXfrm>
        <a:off x="2341832" y="1566257"/>
        <a:ext cx="863933" cy="466458"/>
      </dsp:txXfrm>
    </dsp:sp>
    <dsp:sp modelId="{FBA2EE11-DA91-4D5E-8DB0-660335324729}">
      <dsp:nvSpPr>
        <dsp:cNvPr id="0" name=""/>
        <dsp:cNvSpPr/>
      </dsp:nvSpPr>
      <dsp:spPr>
        <a:xfrm rot="5400000">
          <a:off x="1638446" y="1808855"/>
          <a:ext cx="491539" cy="0"/>
        </a:xfrm>
        <a:custGeom>
          <a:avLst/>
          <a:gdLst/>
          <a:ahLst/>
          <a:cxnLst/>
          <a:rect l="0" t="0" r="0" b="0"/>
          <a:pathLst>
            <a:path>
              <a:moveTo>
                <a:pt x="0" y="0"/>
              </a:moveTo>
              <a:lnTo>
                <a:pt x="491539"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AED931-9033-4AF0-9474-D2263473CF93}">
      <dsp:nvSpPr>
        <dsp:cNvPr id="0" name=""/>
        <dsp:cNvSpPr/>
      </dsp:nvSpPr>
      <dsp:spPr>
        <a:xfrm>
          <a:off x="1427015" y="2054624"/>
          <a:ext cx="914401"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noProof="0" dirty="0" smtClean="0"/>
            <a:t>Reliability</a:t>
          </a:r>
          <a:endParaRPr lang="en-US" sz="1000" kern="1200" noProof="0" dirty="0"/>
        </a:p>
      </dsp:txBody>
      <dsp:txXfrm>
        <a:off x="1452249" y="2079858"/>
        <a:ext cx="863933" cy="466458"/>
      </dsp:txXfrm>
    </dsp:sp>
    <dsp:sp modelId="{2029A95B-3533-4258-8EF8-B5D53CFB97ED}">
      <dsp:nvSpPr>
        <dsp:cNvPr id="0" name=""/>
        <dsp:cNvSpPr/>
      </dsp:nvSpPr>
      <dsp:spPr>
        <a:xfrm rot="9000000">
          <a:off x="1429564" y="1493475"/>
          <a:ext cx="190193" cy="0"/>
        </a:xfrm>
        <a:custGeom>
          <a:avLst/>
          <a:gdLst/>
          <a:ahLst/>
          <a:cxnLst/>
          <a:rect l="0" t="0" r="0" b="0"/>
          <a:pathLst>
            <a:path>
              <a:moveTo>
                <a:pt x="0" y="0"/>
              </a:moveTo>
              <a:lnTo>
                <a:pt x="190193"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EA2CF9-0B0F-46A7-A6B8-EE84151EA5E9}">
      <dsp:nvSpPr>
        <dsp:cNvPr id="0" name=""/>
        <dsp:cNvSpPr/>
      </dsp:nvSpPr>
      <dsp:spPr>
        <a:xfrm>
          <a:off x="537433" y="1541023"/>
          <a:ext cx="914401"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noProof="0" dirty="0" smtClean="0"/>
            <a:t>Functionality</a:t>
          </a:r>
          <a:endParaRPr lang="en-US" sz="1000" kern="1200" noProof="0" dirty="0"/>
        </a:p>
      </dsp:txBody>
      <dsp:txXfrm>
        <a:off x="562667" y="1566257"/>
        <a:ext cx="863933" cy="466458"/>
      </dsp:txXfrm>
    </dsp:sp>
    <dsp:sp modelId="{71F8A94A-0011-44A6-B31A-C40B26AC06C2}">
      <dsp:nvSpPr>
        <dsp:cNvPr id="0" name=""/>
        <dsp:cNvSpPr/>
      </dsp:nvSpPr>
      <dsp:spPr>
        <a:xfrm rot="12600000">
          <a:off x="1429564" y="1078296"/>
          <a:ext cx="190193" cy="0"/>
        </a:xfrm>
        <a:custGeom>
          <a:avLst/>
          <a:gdLst/>
          <a:ahLst/>
          <a:cxnLst/>
          <a:rect l="0" t="0" r="0" b="0"/>
          <a:pathLst>
            <a:path>
              <a:moveTo>
                <a:pt x="0" y="0"/>
              </a:moveTo>
              <a:lnTo>
                <a:pt x="190193"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CD4DA3-66F9-47E2-A348-2F91C0C66A19}">
      <dsp:nvSpPr>
        <dsp:cNvPr id="0" name=""/>
        <dsp:cNvSpPr/>
      </dsp:nvSpPr>
      <dsp:spPr>
        <a:xfrm>
          <a:off x="537433" y="513821"/>
          <a:ext cx="914401"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en-US" sz="1000" kern="1200" noProof="0" dirty="0" smtClean="0"/>
            <a:t>Usability</a:t>
          </a:r>
          <a:endParaRPr lang="en-US" sz="1000" kern="1200" noProof="0" dirty="0"/>
        </a:p>
      </dsp:txBody>
      <dsp:txXfrm>
        <a:off x="562667" y="539055"/>
        <a:ext cx="863933" cy="466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0B956-7803-42A2-90BE-60E589D9A8E7}">
      <dsp:nvSpPr>
        <dsp:cNvPr id="0" name=""/>
        <dsp:cNvSpPr/>
      </dsp:nvSpPr>
      <dsp:spPr>
        <a:xfrm>
          <a:off x="1571017" y="1075812"/>
          <a:ext cx="626398" cy="62639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s-ES" sz="1700" b="1" kern="1200" dirty="0" smtClean="0"/>
            <a:t>CDS </a:t>
          </a:r>
          <a:r>
            <a:rPr lang="es-ES" sz="1700" b="1" kern="1200" dirty="0" err="1" smtClean="0"/>
            <a:t>KPIs</a:t>
          </a:r>
          <a:endParaRPr lang="es-ES" sz="1700" b="1" kern="1200" dirty="0"/>
        </a:p>
      </dsp:txBody>
      <dsp:txXfrm>
        <a:off x="1601595" y="1106390"/>
        <a:ext cx="565242" cy="565242"/>
      </dsp:txXfrm>
    </dsp:sp>
    <dsp:sp modelId="{02E2A255-F332-4CE1-ADD5-785185252C01}">
      <dsp:nvSpPr>
        <dsp:cNvPr id="0" name=""/>
        <dsp:cNvSpPr/>
      </dsp:nvSpPr>
      <dsp:spPr>
        <a:xfrm rot="16200000">
          <a:off x="1630076" y="821671"/>
          <a:ext cx="508280" cy="0"/>
        </a:xfrm>
        <a:custGeom>
          <a:avLst/>
          <a:gdLst/>
          <a:ahLst/>
          <a:cxnLst/>
          <a:rect l="0" t="0" r="0" b="0"/>
          <a:pathLst>
            <a:path>
              <a:moveTo>
                <a:pt x="0" y="0"/>
              </a:moveTo>
              <a:lnTo>
                <a:pt x="508280"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89442-98B9-4289-9E81-45F45E248064}">
      <dsp:nvSpPr>
        <dsp:cNvPr id="0" name=""/>
        <dsp:cNvSpPr/>
      </dsp:nvSpPr>
      <dsp:spPr>
        <a:xfrm>
          <a:off x="1428817" y="50605"/>
          <a:ext cx="910798"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noProof="0" dirty="0" smtClean="0"/>
            <a:t>Performance</a:t>
          </a:r>
          <a:endParaRPr lang="en-US" sz="1200" kern="1200" noProof="0" dirty="0"/>
        </a:p>
      </dsp:txBody>
      <dsp:txXfrm>
        <a:off x="1454051" y="75839"/>
        <a:ext cx="860330" cy="466458"/>
      </dsp:txXfrm>
    </dsp:sp>
    <dsp:sp modelId="{2886245D-D659-44E8-9DE4-30013135B38C}">
      <dsp:nvSpPr>
        <dsp:cNvPr id="0" name=""/>
        <dsp:cNvSpPr/>
      </dsp:nvSpPr>
      <dsp:spPr>
        <a:xfrm rot="20520000">
          <a:off x="2190764" y="1245252"/>
          <a:ext cx="271791" cy="0"/>
        </a:xfrm>
        <a:custGeom>
          <a:avLst/>
          <a:gdLst/>
          <a:ahLst/>
          <a:cxnLst/>
          <a:rect l="0" t="0" r="0" b="0"/>
          <a:pathLst>
            <a:path>
              <a:moveTo>
                <a:pt x="0" y="0"/>
              </a:moveTo>
              <a:lnTo>
                <a:pt x="271791"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90C21-EF59-42DF-8241-62A9F2BB9E32}">
      <dsp:nvSpPr>
        <dsp:cNvPr id="0" name=""/>
        <dsp:cNvSpPr/>
      </dsp:nvSpPr>
      <dsp:spPr>
        <a:xfrm>
          <a:off x="2455904" y="796827"/>
          <a:ext cx="910798"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noProof="0" dirty="0" smtClean="0"/>
            <a:t>Reliability</a:t>
          </a:r>
          <a:endParaRPr lang="en-US" sz="1200" kern="1200" noProof="0" dirty="0"/>
        </a:p>
      </dsp:txBody>
      <dsp:txXfrm>
        <a:off x="2481138" y="822061"/>
        <a:ext cx="860330" cy="466458"/>
      </dsp:txXfrm>
    </dsp:sp>
    <dsp:sp modelId="{44B1AA2D-E019-469E-9CA4-B90E7F7EE190}">
      <dsp:nvSpPr>
        <dsp:cNvPr id="0" name=""/>
        <dsp:cNvSpPr/>
      </dsp:nvSpPr>
      <dsp:spPr>
        <a:xfrm rot="3240000">
          <a:off x="2034823" y="1853225"/>
          <a:ext cx="373329" cy="0"/>
        </a:xfrm>
        <a:custGeom>
          <a:avLst/>
          <a:gdLst/>
          <a:ahLst/>
          <a:cxnLst/>
          <a:rect l="0" t="0" r="0" b="0"/>
          <a:pathLst>
            <a:path>
              <a:moveTo>
                <a:pt x="0" y="0"/>
              </a:moveTo>
              <a:lnTo>
                <a:pt x="373329"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C22F62-DF84-49B0-851F-E035FFB02D81}">
      <dsp:nvSpPr>
        <dsp:cNvPr id="0" name=""/>
        <dsp:cNvSpPr/>
      </dsp:nvSpPr>
      <dsp:spPr>
        <a:xfrm>
          <a:off x="2063592" y="2004240"/>
          <a:ext cx="910798"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noProof="0" dirty="0" smtClean="0"/>
            <a:t>Visibility</a:t>
          </a:r>
          <a:endParaRPr lang="en-US" sz="1200" kern="1200" noProof="0" dirty="0"/>
        </a:p>
      </dsp:txBody>
      <dsp:txXfrm>
        <a:off x="2088826" y="2029474"/>
        <a:ext cx="860330" cy="466458"/>
      </dsp:txXfrm>
    </dsp:sp>
    <dsp:sp modelId="{827E5B2C-54E0-40D7-A597-D5ECF3DF9EB9}">
      <dsp:nvSpPr>
        <dsp:cNvPr id="0" name=""/>
        <dsp:cNvSpPr/>
      </dsp:nvSpPr>
      <dsp:spPr>
        <a:xfrm rot="7560000">
          <a:off x="1360280" y="1853225"/>
          <a:ext cx="373329" cy="0"/>
        </a:xfrm>
        <a:custGeom>
          <a:avLst/>
          <a:gdLst/>
          <a:ahLst/>
          <a:cxnLst/>
          <a:rect l="0" t="0" r="0" b="0"/>
          <a:pathLst>
            <a:path>
              <a:moveTo>
                <a:pt x="0" y="0"/>
              </a:moveTo>
              <a:lnTo>
                <a:pt x="373329"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500B9-F942-476E-8E7C-08A37499BB91}">
      <dsp:nvSpPr>
        <dsp:cNvPr id="0" name=""/>
        <dsp:cNvSpPr/>
      </dsp:nvSpPr>
      <dsp:spPr>
        <a:xfrm>
          <a:off x="794042" y="2004240"/>
          <a:ext cx="910798"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noProof="0" dirty="0" smtClean="0"/>
            <a:t>Overall quality</a:t>
          </a:r>
          <a:endParaRPr lang="en-US" sz="1200" kern="1200" noProof="0" dirty="0"/>
        </a:p>
      </dsp:txBody>
      <dsp:txXfrm>
        <a:off x="819276" y="2029474"/>
        <a:ext cx="860330" cy="466458"/>
      </dsp:txXfrm>
    </dsp:sp>
    <dsp:sp modelId="{14798BAD-4857-4A34-8467-B455067C9A3F}">
      <dsp:nvSpPr>
        <dsp:cNvPr id="0" name=""/>
        <dsp:cNvSpPr/>
      </dsp:nvSpPr>
      <dsp:spPr>
        <a:xfrm rot="11880000">
          <a:off x="1305877" y="1245252"/>
          <a:ext cx="271791" cy="0"/>
        </a:xfrm>
        <a:custGeom>
          <a:avLst/>
          <a:gdLst/>
          <a:ahLst/>
          <a:cxnLst/>
          <a:rect l="0" t="0" r="0" b="0"/>
          <a:pathLst>
            <a:path>
              <a:moveTo>
                <a:pt x="0" y="0"/>
              </a:moveTo>
              <a:lnTo>
                <a:pt x="271791"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88783-58A8-4D53-8872-37F5600EC69D}">
      <dsp:nvSpPr>
        <dsp:cNvPr id="0" name=""/>
        <dsp:cNvSpPr/>
      </dsp:nvSpPr>
      <dsp:spPr>
        <a:xfrm>
          <a:off x="401730" y="796827"/>
          <a:ext cx="910798" cy="51692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en-US" sz="1200" kern="1200" noProof="0" dirty="0" smtClean="0"/>
            <a:t>Suitability</a:t>
          </a:r>
          <a:endParaRPr lang="en-US" sz="1200" kern="1200" noProof="0" dirty="0"/>
        </a:p>
      </dsp:txBody>
      <dsp:txXfrm>
        <a:off x="426964" y="822061"/>
        <a:ext cx="860330" cy="4664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01F5C-CE50-4358-89E3-9E6F27892573}">
      <dsp:nvSpPr>
        <dsp:cNvPr id="0" name=""/>
        <dsp:cNvSpPr/>
      </dsp:nvSpPr>
      <dsp:spPr>
        <a:xfrm>
          <a:off x="1184344" y="387111"/>
          <a:ext cx="3079238" cy="3079238"/>
        </a:xfrm>
        <a:prstGeom prst="blockArc">
          <a:avLst>
            <a:gd name="adj1" fmla="val 13114286"/>
            <a:gd name="adj2" fmla="val 16200000"/>
            <a:gd name="adj3" fmla="val 389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FF1437-B0A5-4CEE-AA49-7A101ED7E14A}">
      <dsp:nvSpPr>
        <dsp:cNvPr id="0" name=""/>
        <dsp:cNvSpPr/>
      </dsp:nvSpPr>
      <dsp:spPr>
        <a:xfrm>
          <a:off x="1184344" y="387111"/>
          <a:ext cx="3079238" cy="3079238"/>
        </a:xfrm>
        <a:prstGeom prst="blockArc">
          <a:avLst>
            <a:gd name="adj1" fmla="val 10028571"/>
            <a:gd name="adj2" fmla="val 13114286"/>
            <a:gd name="adj3" fmla="val 389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97EFE6-87B8-474E-992E-E296C8AA9718}">
      <dsp:nvSpPr>
        <dsp:cNvPr id="0" name=""/>
        <dsp:cNvSpPr/>
      </dsp:nvSpPr>
      <dsp:spPr>
        <a:xfrm>
          <a:off x="1184344" y="387111"/>
          <a:ext cx="3079238" cy="3079238"/>
        </a:xfrm>
        <a:prstGeom prst="blockArc">
          <a:avLst>
            <a:gd name="adj1" fmla="val 6942857"/>
            <a:gd name="adj2" fmla="val 10028571"/>
            <a:gd name="adj3" fmla="val 389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F5F1A0-FEB9-41EB-A015-7AEED2CED927}">
      <dsp:nvSpPr>
        <dsp:cNvPr id="0" name=""/>
        <dsp:cNvSpPr/>
      </dsp:nvSpPr>
      <dsp:spPr>
        <a:xfrm>
          <a:off x="1184344" y="387111"/>
          <a:ext cx="3079238" cy="3079238"/>
        </a:xfrm>
        <a:prstGeom prst="blockArc">
          <a:avLst>
            <a:gd name="adj1" fmla="val 3857143"/>
            <a:gd name="adj2" fmla="val 6942857"/>
            <a:gd name="adj3" fmla="val 389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5B7E2E-C3BB-4110-9DBB-410E01747447}">
      <dsp:nvSpPr>
        <dsp:cNvPr id="0" name=""/>
        <dsp:cNvSpPr/>
      </dsp:nvSpPr>
      <dsp:spPr>
        <a:xfrm>
          <a:off x="1184344" y="387111"/>
          <a:ext cx="3079238" cy="3079238"/>
        </a:xfrm>
        <a:prstGeom prst="blockArc">
          <a:avLst>
            <a:gd name="adj1" fmla="val 771429"/>
            <a:gd name="adj2" fmla="val 3857143"/>
            <a:gd name="adj3" fmla="val 389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761164-2E57-427C-BB92-2137F0E6857F}">
      <dsp:nvSpPr>
        <dsp:cNvPr id="0" name=""/>
        <dsp:cNvSpPr/>
      </dsp:nvSpPr>
      <dsp:spPr>
        <a:xfrm>
          <a:off x="1184344" y="387111"/>
          <a:ext cx="3079238" cy="3079238"/>
        </a:xfrm>
        <a:prstGeom prst="blockArc">
          <a:avLst>
            <a:gd name="adj1" fmla="val 19285714"/>
            <a:gd name="adj2" fmla="val 771429"/>
            <a:gd name="adj3" fmla="val 389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20F1F4-7D91-4ED8-8AF5-8908AD21F13B}">
      <dsp:nvSpPr>
        <dsp:cNvPr id="0" name=""/>
        <dsp:cNvSpPr/>
      </dsp:nvSpPr>
      <dsp:spPr>
        <a:xfrm>
          <a:off x="1184344" y="387111"/>
          <a:ext cx="3079238" cy="3079238"/>
        </a:xfrm>
        <a:prstGeom prst="blockArc">
          <a:avLst>
            <a:gd name="adj1" fmla="val 16200000"/>
            <a:gd name="adj2" fmla="val 19285714"/>
            <a:gd name="adj3" fmla="val 389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D94DDF-A2B1-400C-AB7B-7B3D8D2DF743}">
      <dsp:nvSpPr>
        <dsp:cNvPr id="0" name=""/>
        <dsp:cNvSpPr/>
      </dsp:nvSpPr>
      <dsp:spPr>
        <a:xfrm>
          <a:off x="2129426" y="1332193"/>
          <a:ext cx="1189074" cy="11890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noProof="0" dirty="0" smtClean="0"/>
            <a:t>USER FEEDBACK</a:t>
          </a:r>
          <a:endParaRPr lang="en-GB" sz="1500" kern="1200" noProof="0" dirty="0"/>
        </a:p>
      </dsp:txBody>
      <dsp:txXfrm>
        <a:off x="2303562" y="1506329"/>
        <a:ext cx="840802" cy="840802"/>
      </dsp:txXfrm>
    </dsp:sp>
    <dsp:sp modelId="{454AF797-CB93-4214-BB9C-CBBFC0A716A8}">
      <dsp:nvSpPr>
        <dsp:cNvPr id="0" name=""/>
        <dsp:cNvSpPr/>
      </dsp:nvSpPr>
      <dsp:spPr>
        <a:xfrm>
          <a:off x="2307788" y="900"/>
          <a:ext cx="832351" cy="83235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noProof="0" dirty="0" smtClean="0"/>
            <a:t>Focus group</a:t>
          </a:r>
          <a:endParaRPr lang="en-GB" sz="1100" kern="1200" noProof="0" dirty="0"/>
        </a:p>
      </dsp:txBody>
      <dsp:txXfrm>
        <a:off x="2429683" y="122795"/>
        <a:ext cx="588561" cy="588561"/>
      </dsp:txXfrm>
    </dsp:sp>
    <dsp:sp modelId="{055A380C-FC0C-404A-AF3E-394BF86DC44B}">
      <dsp:nvSpPr>
        <dsp:cNvPr id="0" name=""/>
        <dsp:cNvSpPr/>
      </dsp:nvSpPr>
      <dsp:spPr>
        <a:xfrm>
          <a:off x="3488083" y="569300"/>
          <a:ext cx="832351" cy="8323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ts val="0"/>
            </a:spcAft>
          </a:pPr>
          <a:r>
            <a:rPr lang="en-GB" sz="1100" kern="1200" noProof="0" dirty="0" smtClean="0"/>
            <a:t>Workshop</a:t>
          </a:r>
          <a:endParaRPr lang="en-GB" sz="1100" kern="1200" noProof="0" dirty="0"/>
        </a:p>
      </dsp:txBody>
      <dsp:txXfrm>
        <a:off x="3609978" y="691195"/>
        <a:ext cx="588561" cy="588561"/>
      </dsp:txXfrm>
    </dsp:sp>
    <dsp:sp modelId="{1E99EF45-A653-4D2C-9826-2AA6617F5FDA}">
      <dsp:nvSpPr>
        <dsp:cNvPr id="0" name=""/>
        <dsp:cNvSpPr/>
      </dsp:nvSpPr>
      <dsp:spPr>
        <a:xfrm>
          <a:off x="3779592" y="1846484"/>
          <a:ext cx="832351" cy="83235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noProof="0" dirty="0" smtClean="0"/>
            <a:t>Direct contact</a:t>
          </a:r>
          <a:endParaRPr lang="en-GB" sz="1100" kern="1200" noProof="0" dirty="0"/>
        </a:p>
      </dsp:txBody>
      <dsp:txXfrm>
        <a:off x="3901487" y="1968379"/>
        <a:ext cx="588561" cy="588561"/>
      </dsp:txXfrm>
    </dsp:sp>
    <dsp:sp modelId="{0686FB72-B446-4A7A-A57F-8E831F7A133B}">
      <dsp:nvSpPr>
        <dsp:cNvPr id="0" name=""/>
        <dsp:cNvSpPr/>
      </dsp:nvSpPr>
      <dsp:spPr>
        <a:xfrm>
          <a:off x="2962802" y="2870706"/>
          <a:ext cx="832351" cy="8323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noProof="0" dirty="0" smtClean="0"/>
            <a:t>CDS Help &amp; Support</a:t>
          </a:r>
          <a:endParaRPr lang="en-GB" sz="1100" kern="1200" noProof="0" dirty="0"/>
        </a:p>
      </dsp:txBody>
      <dsp:txXfrm>
        <a:off x="3084697" y="2992601"/>
        <a:ext cx="588561" cy="588561"/>
      </dsp:txXfrm>
    </dsp:sp>
    <dsp:sp modelId="{63D9FDFB-78A8-444E-91BC-4618F710861A}">
      <dsp:nvSpPr>
        <dsp:cNvPr id="0" name=""/>
        <dsp:cNvSpPr/>
      </dsp:nvSpPr>
      <dsp:spPr>
        <a:xfrm>
          <a:off x="1652773" y="2870706"/>
          <a:ext cx="832351" cy="83235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noProof="0" dirty="0" smtClean="0"/>
            <a:t>CDS feedback</a:t>
          </a:r>
          <a:endParaRPr lang="en-GB" sz="1100" kern="1200" noProof="0" dirty="0"/>
        </a:p>
      </dsp:txBody>
      <dsp:txXfrm>
        <a:off x="1774668" y="2992601"/>
        <a:ext cx="588561" cy="588561"/>
      </dsp:txXfrm>
    </dsp:sp>
    <dsp:sp modelId="{F8F4DE3D-85C8-4C4B-9FB2-05F1E2647C7C}">
      <dsp:nvSpPr>
        <dsp:cNvPr id="0" name=""/>
        <dsp:cNvSpPr/>
      </dsp:nvSpPr>
      <dsp:spPr>
        <a:xfrm>
          <a:off x="835983" y="1846484"/>
          <a:ext cx="832351" cy="83235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noProof="0" dirty="0" smtClean="0"/>
            <a:t>Links with other C3S contracts</a:t>
          </a:r>
          <a:endParaRPr lang="en-GB" sz="1100" kern="1200" noProof="0" dirty="0"/>
        </a:p>
      </dsp:txBody>
      <dsp:txXfrm>
        <a:off x="957878" y="1968379"/>
        <a:ext cx="588561" cy="588561"/>
      </dsp:txXfrm>
    </dsp:sp>
    <dsp:sp modelId="{8559F528-EEF9-4457-BFF1-96299F338C1D}">
      <dsp:nvSpPr>
        <dsp:cNvPr id="0" name=""/>
        <dsp:cNvSpPr/>
      </dsp:nvSpPr>
      <dsp:spPr>
        <a:xfrm>
          <a:off x="1127492" y="569300"/>
          <a:ext cx="832351" cy="8323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noProof="0" dirty="0" smtClean="0"/>
            <a:t>c3s-eqc@ecmwf.int e-mail</a:t>
          </a:r>
          <a:endParaRPr lang="en-GB" sz="1100" kern="1200" noProof="0" dirty="0"/>
        </a:p>
      </dsp:txBody>
      <dsp:txXfrm>
        <a:off x="1249387" y="691195"/>
        <a:ext cx="588561" cy="58856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2CD7E-4193-46CB-8698-CB3797083196}" type="datetimeFigureOut">
              <a:rPr lang="en-US" smtClean="0"/>
              <a:t>10/29/2019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37BDE-1E16-4497-8123-4D9E05ECC396}" type="slidenum">
              <a:rPr lang="en-US" smtClean="0"/>
              <a:t>‹#›</a:t>
            </a:fld>
            <a:endParaRPr lang="en-US"/>
          </a:p>
        </p:txBody>
      </p:sp>
    </p:spTree>
    <p:extLst>
      <p:ext uri="{BB962C8B-B14F-4D97-AF65-F5344CB8AC3E}">
        <p14:creationId xmlns:p14="http://schemas.microsoft.com/office/powerpoint/2010/main" val="284401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073283c8d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7073283c8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07aa00af7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07aa00af7_0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707aa00af7_0_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3E37BDE-1E16-4497-8123-4D9E05ECC396}" type="slidenum">
              <a:rPr lang="en-US" smtClean="0"/>
              <a:t>17</a:t>
            </a:fld>
            <a:endParaRPr lang="en-US"/>
          </a:p>
        </p:txBody>
      </p:sp>
    </p:spTree>
    <p:extLst>
      <p:ext uri="{BB962C8B-B14F-4D97-AF65-F5344CB8AC3E}">
        <p14:creationId xmlns:p14="http://schemas.microsoft.com/office/powerpoint/2010/main" val="206297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3E37BDE-1E16-4497-8123-4D9E05ECC396}" type="slidenum">
              <a:rPr lang="en-US" smtClean="0"/>
              <a:t>19</a:t>
            </a:fld>
            <a:endParaRPr lang="en-US"/>
          </a:p>
        </p:txBody>
      </p:sp>
    </p:spTree>
    <p:extLst>
      <p:ext uri="{BB962C8B-B14F-4D97-AF65-F5344CB8AC3E}">
        <p14:creationId xmlns:p14="http://schemas.microsoft.com/office/powerpoint/2010/main" val="2062975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22.jpeg"/><Relationship Id="rId4" Type="http://schemas.openxmlformats.org/officeDocument/2006/relationships/image" Target="../media/image2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5.xml"/><Relationship Id="rId6" Type="http://schemas.openxmlformats.org/officeDocument/2006/relationships/image" Target="../media/image23.tiff"/><Relationship Id="rId5" Type="http://schemas.openxmlformats.org/officeDocument/2006/relationships/image" Target="../media/image6.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Master" Target="../slideMasters/slideMaster6.xml"/><Relationship Id="rId6" Type="http://schemas.openxmlformats.org/officeDocument/2006/relationships/image" Target="../media/image23.tiff"/><Relationship Id="rId5" Type="http://schemas.openxmlformats.org/officeDocument/2006/relationships/image" Target="../media/image31.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Master" Target="../slideMasters/slideMaster7.xml"/><Relationship Id="rId5" Type="http://schemas.openxmlformats.org/officeDocument/2006/relationships/image" Target="../media/image35.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3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Master" Target="../slideMasters/slideMaster10.xml"/><Relationship Id="rId5" Type="http://schemas.openxmlformats.org/officeDocument/2006/relationships/image" Target="../media/image46.png"/><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1" name="Rectangle 20"/>
          <p:cNvSpPr/>
          <p:nvPr userDrawn="1"/>
        </p:nvSpPr>
        <p:spPr>
          <a:xfrm>
            <a:off x="-4720" y="0"/>
            <a:ext cx="2084906" cy="516403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46" y="0"/>
            <a:ext cx="2102132" cy="5143500"/>
          </a:xfrm>
          <a:prstGeom prst="rect">
            <a:avLst/>
          </a:prstGeom>
        </p:spPr>
      </p:pic>
      <p:sp>
        <p:nvSpPr>
          <p:cNvPr id="20" name="Rectangle 19"/>
          <p:cNvSpPr/>
          <p:nvPr userDrawn="1"/>
        </p:nvSpPr>
        <p:spPr>
          <a:xfrm>
            <a:off x="-21945" y="-1"/>
            <a:ext cx="2102132" cy="516403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9" name="Straight Connector 18"/>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pic>
        <p:nvPicPr>
          <p:cNvPr id="13" name="Picture 2" descr="S:\F15015_Copernicus\3_Work\330_Work-in-process\Logos_icons\Accestodata_negatif-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573" y="118278"/>
            <a:ext cx="541005" cy="54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3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2"/>
            <a:ext cx="2106504" cy="5175269"/>
          </a:xfrm>
          <a:prstGeom prst="rect">
            <a:avLst/>
          </a:prstGeom>
        </p:spPr>
      </p:pic>
      <p:sp>
        <p:nvSpPr>
          <p:cNvPr id="18" name="Rectangle 17"/>
          <p:cNvSpPr/>
          <p:nvPr userDrawn="1"/>
        </p:nvSpPr>
        <p:spPr>
          <a:xfrm>
            <a:off x="-21945" y="-3"/>
            <a:ext cx="2102132" cy="5164041"/>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29202"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3" name="Straight Connector 12"/>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rgbClr val="0B6192"/>
                </a:solidFill>
              </a:rPr>
              <a:t>Marine </a:t>
            </a:r>
          </a:p>
          <a:p>
            <a:pPr algn="ctr"/>
            <a:r>
              <a:rPr lang="es-ES" sz="1000" b="1" dirty="0" err="1">
                <a:solidFill>
                  <a:srgbClr val="0B6192"/>
                </a:solidFill>
              </a:rPr>
              <a:t>Monitoring</a:t>
            </a:r>
            <a:endParaRPr lang="en-US" sz="1000" b="1" dirty="0">
              <a:solidFill>
                <a:srgbClr val="0B6192"/>
              </a:solidFill>
            </a:endParaRPr>
          </a:p>
        </p:txBody>
      </p:sp>
      <p:sp>
        <p:nvSpPr>
          <p:cNvPr id="17" name="Title 1"/>
          <p:cNvSpPr>
            <a:spLocks noGrp="1"/>
          </p:cNvSpPr>
          <p:nvPr>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8794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B6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28" name="Subtitle 2"/>
          <p:cNvSpPr>
            <a:spLocks noGrp="1"/>
          </p:cNvSpPr>
          <p:nvPr>
            <p:ph type="subTitle" idx="13"/>
          </p:nvPr>
        </p:nvSpPr>
        <p:spPr>
          <a:xfrm>
            <a:off x="2555041"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2" descr="S:\F15015_Copernicus\3_Work\330_Work-in-process\SC4_BackgroundMat\PPT\item Copernicus\Icon-01.png"/>
          <p:cNvPicPr>
            <a:picLocks noChangeAspect="1" noChangeArrowheads="1"/>
          </p:cNvPicPr>
          <p:nvPr userDrawn="1"/>
        </p:nvPicPr>
        <p:blipFill rotWithShape="1">
          <a:blip r:embed="rId2" cstate="print">
            <a:biLevel thresh="25000"/>
            <a:extLst>
              <a:ext uri="{28A0092B-C50C-407E-A947-70E740481C1C}">
                <a14:useLocalDpi xmlns:a14="http://schemas.microsoft.com/office/drawing/2010/main" val="0"/>
              </a:ext>
            </a:extLst>
          </a:blip>
          <a:srcRect/>
          <a:stretch/>
        </p:blipFill>
        <p:spPr bwMode="auto">
          <a:xfrm>
            <a:off x="-36512" y="1322672"/>
            <a:ext cx="2747277" cy="28826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F15015_Copernicus\3_Work\330_Work-in-process\SC4_BackgroundMat\PPT\item Copernicus\logo-ce-horizontal-en-negatif.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30E17047-C597-4B34-8FEE-7A0D1EA692A4}" type="datetimeFigureOut">
              <a:rPr lang="en-US" smtClean="0"/>
              <a:t>10/29/2019</a:t>
            </a:fld>
            <a:endParaRPr lang="en-US"/>
          </a:p>
        </p:txBody>
      </p:sp>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279212" y="-20538"/>
            <a:ext cx="1877256" cy="516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pic>
        <p:nvPicPr>
          <p:cNvPr id="2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le 1"/>
          <p:cNvSpPr txBox="1">
            <a:spLocks/>
          </p:cNvSpPr>
          <p:nvPr userDrawn="1"/>
        </p:nvSpPr>
        <p:spPr>
          <a:xfrm>
            <a:off x="2555041"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15" name="TextBox 14"/>
          <p:cNvSpPr txBox="1"/>
          <p:nvPr userDrawn="1"/>
        </p:nvSpPr>
        <p:spPr>
          <a:xfrm>
            <a:off x="478516" y="3723878"/>
            <a:ext cx="1717220" cy="261610"/>
          </a:xfrm>
          <a:prstGeom prst="rect">
            <a:avLst/>
          </a:prstGeom>
          <a:noFill/>
        </p:spPr>
        <p:txBody>
          <a:bodyPr wrap="square" rtlCol="0">
            <a:spAutoFit/>
          </a:bodyPr>
          <a:lstStyle/>
          <a:p>
            <a:pPr algn="ctr"/>
            <a:r>
              <a:rPr lang="es-ES" sz="1100" b="0" dirty="0">
                <a:solidFill>
                  <a:schemeClr val="bg1"/>
                </a:solidFill>
              </a:rPr>
              <a:t>Marine </a:t>
            </a:r>
            <a:r>
              <a:rPr lang="es-ES" sz="1100" b="0" dirty="0" err="1">
                <a:solidFill>
                  <a:schemeClr val="bg1"/>
                </a:solidFill>
              </a:rPr>
              <a:t>Monitoring</a:t>
            </a:r>
            <a:endParaRPr lang="en-US" sz="1100" b="0" dirty="0">
              <a:solidFill>
                <a:schemeClr val="bg1"/>
              </a:solidFill>
            </a:endParaRPr>
          </a:p>
        </p:txBody>
      </p:sp>
    </p:spTree>
    <p:extLst>
      <p:ext uri="{BB962C8B-B14F-4D97-AF65-F5344CB8AC3E}">
        <p14:creationId xmlns:p14="http://schemas.microsoft.com/office/powerpoint/2010/main" val="1664812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6" name="Group 15"/>
          <p:cNvGrpSpPr/>
          <p:nvPr userDrawn="1"/>
        </p:nvGrpSpPr>
        <p:grpSpPr>
          <a:xfrm>
            <a:off x="-30511" y="-92546"/>
            <a:ext cx="2298483" cy="5426174"/>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userDrawn="1">
            <p:ph sz="half" idx="1"/>
          </p:nvPr>
        </p:nvSpPr>
        <p:spPr>
          <a:xfrm>
            <a:off x="87890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p:nvPr>
        </p:nvSpPr>
        <p:spPr>
          <a:xfrm>
            <a:off x="506990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cxnSp>
        <p:nvCxnSpPr>
          <p:cNvPr id="17" name="Straight Connector 16"/>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
          <p:cNvSpPr>
            <a:spLocks noGrp="1"/>
          </p:cNvSpPr>
          <p:nvPr userDrawn="1">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2" name="TextBox 21"/>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1838663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6" name="Group 15"/>
          <p:cNvGrpSpPr/>
          <p:nvPr userDrawn="1"/>
        </p:nvGrpSpPr>
        <p:grpSpPr>
          <a:xfrm>
            <a:off x="-30511" y="-92546"/>
            <a:ext cx="2298483" cy="5426174"/>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p:cNvSpPr>
            <a:spLocks noGrp="1"/>
          </p:cNvSpPr>
          <p:nvPr>
            <p:ph type="body" idx="1"/>
          </p:nvPr>
        </p:nvSpPr>
        <p:spPr>
          <a:xfrm>
            <a:off x="828146"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584"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5972"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5410"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4" name="Straight Connector 13"/>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8" name="TextBox 17"/>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3462687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4" name="Group 13"/>
          <p:cNvGrpSpPr/>
          <p:nvPr userDrawn="1"/>
        </p:nvGrpSpPr>
        <p:grpSpPr>
          <a:xfrm>
            <a:off x="-30511" y="-92546"/>
            <a:ext cx="2298483" cy="5426174"/>
            <a:chOff x="-140429" y="-46112"/>
            <a:chExt cx="2298483" cy="5282158"/>
          </a:xfrm>
        </p:grpSpPr>
        <p:sp>
          <p:nvSpPr>
            <p:cNvPr id="17" name="Rectangle 16"/>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141533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92546"/>
            <a:ext cx="2270024" cy="5267814"/>
          </a:xfrm>
          <a:prstGeom prst="rect">
            <a:avLst/>
          </a:prstGeom>
        </p:spPr>
      </p:pic>
      <p:grpSp>
        <p:nvGrpSpPr>
          <p:cNvPr id="18" name="Group 17"/>
          <p:cNvGrpSpPr/>
          <p:nvPr userDrawn="1"/>
        </p:nvGrpSpPr>
        <p:grpSpPr>
          <a:xfrm>
            <a:off x="-30511" y="-92546"/>
            <a:ext cx="2298483" cy="5426174"/>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userDrawn="1">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userDrawn="1">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userDrawn="1">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Tree>
    <p:extLst>
      <p:ext uri="{BB962C8B-B14F-4D97-AF65-F5344CB8AC3E}">
        <p14:creationId xmlns:p14="http://schemas.microsoft.com/office/powerpoint/2010/main" val="1987081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36512" y="0"/>
            <a:ext cx="2463612" cy="5183078"/>
            <a:chOff x="-4559112" y="-241167"/>
            <a:chExt cx="2463612" cy="5183078"/>
          </a:xfrm>
        </p:grpSpPr>
        <p:pic>
          <p:nvPicPr>
            <p:cNvPr id="19"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Connector 15"/>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2" name="TextBox 21"/>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3633959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2" name="Straight Connector 11"/>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1987949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25474" y="-4537"/>
            <a:ext cx="9144000" cy="5143500"/>
          </a:xfrm>
          <a:prstGeom prst="rect">
            <a:avLst/>
          </a:prstGeom>
          <a:solidFill>
            <a:srgbClr val="B0B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10/29/2019</a:t>
            </a:fld>
            <a:endParaRPr lang="en-US"/>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
        <p:nvSpPr>
          <p:cNvPr id="12" name="Title 1"/>
          <p:cNvSpPr txBox="1">
            <a:spLocks/>
          </p:cNvSpPr>
          <p:nvPr userDrawn="1"/>
        </p:nvSpPr>
        <p:spPr>
          <a:xfrm>
            <a:off x="2636031"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13" name="Subtitle 2"/>
          <p:cNvSpPr>
            <a:spLocks noGrp="1"/>
          </p:cNvSpPr>
          <p:nvPr>
            <p:ph type="subTitle" idx="13"/>
          </p:nvPr>
        </p:nvSpPr>
        <p:spPr>
          <a:xfrm>
            <a:off x="2636031"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170" name="Picture 2" descr="S:\F15015_Copernicus\3_Work\330_Work-in-process\SC4_BackgroundMat\PPT\item Copernicus\Icon-01.png"/>
          <p:cNvPicPr>
            <a:picLocks noChangeAspect="1" noChangeArrowheads="1"/>
          </p:cNvPicPr>
          <p:nvPr userDrawn="1"/>
        </p:nvPicPr>
        <p:blipFill rotWithShape="1">
          <a:blip r:embed="rId2" cstate="print">
            <a:biLevel thresh="50000"/>
            <a:extLst>
              <a:ext uri="{28A0092B-C50C-407E-A947-70E740481C1C}">
                <a14:useLocalDpi xmlns:a14="http://schemas.microsoft.com/office/drawing/2010/main" val="0"/>
              </a:ext>
            </a:extLst>
          </a:blip>
          <a:srcRect/>
          <a:stretch/>
        </p:blipFill>
        <p:spPr bwMode="auto">
          <a:xfrm>
            <a:off x="539552" y="1470422"/>
            <a:ext cx="2409911" cy="25256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476"/>
          <a:stretch/>
        </p:blipFill>
        <p:spPr bwMode="auto">
          <a:xfrm>
            <a:off x="7260856" y="-4537"/>
            <a:ext cx="1883144" cy="514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userDrawn="1"/>
        </p:nvSpPr>
        <p:spPr>
          <a:xfrm>
            <a:off x="582712" y="3363838"/>
            <a:ext cx="2189088" cy="261610"/>
          </a:xfrm>
          <a:prstGeom prst="rect">
            <a:avLst/>
          </a:prstGeom>
          <a:noFill/>
        </p:spPr>
        <p:txBody>
          <a:bodyPr wrap="square" rtlCol="0">
            <a:spAutoFit/>
          </a:bodyPr>
          <a:lstStyle/>
          <a:p>
            <a:pPr algn="ctr"/>
            <a:r>
              <a:rPr lang="es-ES" sz="1100" b="0" dirty="0" err="1">
                <a:solidFill>
                  <a:schemeClr val="bg1"/>
                </a:solidFill>
              </a:rPr>
              <a:t>Land</a:t>
            </a:r>
            <a:r>
              <a:rPr lang="es-ES" sz="1100" b="0" dirty="0">
                <a:solidFill>
                  <a:schemeClr val="bg1"/>
                </a:solidFill>
              </a:rPr>
              <a:t> </a:t>
            </a:r>
            <a:r>
              <a:rPr lang="es-ES" sz="1100" b="0" dirty="0" err="1">
                <a:solidFill>
                  <a:schemeClr val="bg1"/>
                </a:solidFill>
              </a:rPr>
              <a:t>Monitoring</a:t>
            </a:r>
            <a:endParaRPr lang="en-US" sz="1100" b="0" dirty="0">
              <a:solidFill>
                <a:schemeClr val="bg1"/>
              </a:solidFill>
            </a:endParaRPr>
          </a:p>
        </p:txBody>
      </p:sp>
    </p:spTree>
    <p:extLst>
      <p:ext uri="{BB962C8B-B14F-4D97-AF65-F5344CB8AC3E}">
        <p14:creationId xmlns:p14="http://schemas.microsoft.com/office/powerpoint/2010/main" val="1664812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0" name="Group 19"/>
          <p:cNvGrpSpPr/>
          <p:nvPr userDrawn="1"/>
        </p:nvGrpSpPr>
        <p:grpSpPr>
          <a:xfrm>
            <a:off x="-36512" y="0"/>
            <a:ext cx="2463612" cy="5183078"/>
            <a:chOff x="-4559112" y="-241167"/>
            <a:chExt cx="2463612" cy="5183078"/>
          </a:xfrm>
        </p:grpSpPr>
        <p:pic>
          <p:nvPicPr>
            <p:cNvPr id="24"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25" name="Straight Connector 24"/>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9" name="TextBox 28"/>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66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11" name="Straight Connector 10"/>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948738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4" name="Straight Connector 13"/>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1" name="TextBox 20"/>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3462687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3" name="Group 12"/>
          <p:cNvGrpSpPr/>
          <p:nvPr userDrawn="1"/>
        </p:nvGrpSpPr>
        <p:grpSpPr>
          <a:xfrm>
            <a:off x="-36512" y="0"/>
            <a:ext cx="2463612" cy="5183078"/>
            <a:chOff x="-4559112" y="-241167"/>
            <a:chExt cx="2463612" cy="5183078"/>
          </a:xfrm>
        </p:grpSpPr>
        <p:pic>
          <p:nvPicPr>
            <p:cNvPr id="15"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4" name="Straight Connector 13"/>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hasCustomPrompt="1"/>
          </p:nvPr>
        </p:nvSpPr>
        <p:spPr>
          <a:xfrm>
            <a:off x="867704" y="255462"/>
            <a:ext cx="7819096" cy="265172"/>
          </a:xfrm>
          <a:solidFill>
            <a:srgbClr val="B0BF27"/>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8" name="TextBox 17"/>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spTree>
    <p:extLst>
      <p:ext uri="{BB962C8B-B14F-4D97-AF65-F5344CB8AC3E}">
        <p14:creationId xmlns:p14="http://schemas.microsoft.com/office/powerpoint/2010/main" val="1415335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5" name="Group 14"/>
          <p:cNvGrpSpPr/>
          <p:nvPr userDrawn="1"/>
        </p:nvGrpSpPr>
        <p:grpSpPr>
          <a:xfrm>
            <a:off x="-36512" y="0"/>
            <a:ext cx="2463612" cy="5183078"/>
            <a:chOff x="-4559112" y="-241167"/>
            <a:chExt cx="2463612" cy="5183078"/>
          </a:xfrm>
        </p:grpSpPr>
        <p:pic>
          <p:nvPicPr>
            <p:cNvPr id="19"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33"/>
            <a:stretch/>
          </p:blipFill>
          <p:spPr bwMode="auto">
            <a:xfrm>
              <a:off x="-4533687" y="-212875"/>
              <a:ext cx="2438187" cy="515478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4559112" y="-241167"/>
              <a:ext cx="2463611"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533687" y="-212875"/>
              <a:ext cx="2438187"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329" y="1062019"/>
            <a:ext cx="0" cy="3888432"/>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6512" y="614834"/>
            <a:ext cx="979264" cy="430887"/>
          </a:xfrm>
          <a:prstGeom prst="rect">
            <a:avLst/>
          </a:prstGeom>
          <a:noFill/>
        </p:spPr>
        <p:txBody>
          <a:bodyPr wrap="square" rtlCol="0">
            <a:spAutoFit/>
          </a:bodyPr>
          <a:lstStyle/>
          <a:p>
            <a:pPr algn="ctr"/>
            <a:r>
              <a:rPr lang="es-ES" sz="1100" b="0" dirty="0" err="1">
                <a:solidFill>
                  <a:srgbClr val="B0BF27"/>
                </a:solidFill>
              </a:rPr>
              <a:t>Land</a:t>
            </a:r>
            <a:r>
              <a:rPr lang="es-ES" sz="1100" b="0" dirty="0">
                <a:solidFill>
                  <a:srgbClr val="B0BF27"/>
                </a:solidFill>
              </a:rPr>
              <a:t> </a:t>
            </a:r>
            <a:r>
              <a:rPr lang="es-ES" sz="1100" b="0" dirty="0" err="1">
                <a:solidFill>
                  <a:srgbClr val="B0BF27"/>
                </a:solidFill>
              </a:rPr>
              <a:t>Monitoring</a:t>
            </a:r>
            <a:endParaRPr lang="en-US" sz="1100" b="0" dirty="0">
              <a:solidFill>
                <a:srgbClr val="B0BF27"/>
              </a:solidFill>
            </a:endParaRPr>
          </a:p>
        </p:txBody>
      </p:sp>
      <p:pic>
        <p:nvPicPr>
          <p:cNvPr id="1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54273" y="23354"/>
            <a:ext cx="816421" cy="66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081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userDrawn="1">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pic>
        <p:nvPicPr>
          <p:cNvPr id="22"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2164316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0"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11"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75000"/>
                  </a:schemeClr>
                </a:solidFill>
              </a:rPr>
              <a:t>Emergency</a:t>
            </a:r>
            <a:endParaRPr lang="es-ES" sz="1100" b="0" dirty="0">
              <a:solidFill>
                <a:schemeClr val="accent6">
                  <a:lumMod val="75000"/>
                </a:schemeClr>
              </a:solidFill>
            </a:endParaRPr>
          </a:p>
          <a:p>
            <a:pPr algn="ctr"/>
            <a:r>
              <a:rPr lang="es-ES" sz="1100" b="0" dirty="0">
                <a:solidFill>
                  <a:schemeClr val="accent6">
                    <a:lumMod val="75000"/>
                  </a:schemeClr>
                </a:solidFill>
              </a:rPr>
              <a:t>Management</a:t>
            </a:r>
            <a:endParaRPr lang="en-US" sz="1100" b="0" dirty="0">
              <a:solidFill>
                <a:schemeClr val="accent6">
                  <a:lumMod val="75000"/>
                </a:schemeClr>
              </a:solidFill>
            </a:endParaRPr>
          </a:p>
        </p:txBody>
      </p:sp>
    </p:spTree>
    <p:extLst>
      <p:ext uri="{BB962C8B-B14F-4D97-AF65-F5344CB8AC3E}">
        <p14:creationId xmlns:p14="http://schemas.microsoft.com/office/powerpoint/2010/main" val="1712728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solidFill>
            <a:srgbClr val="FAA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10/29/2019</a:t>
            </a:fld>
            <a:endParaRPr lang="en-US"/>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
        <p:nvSpPr>
          <p:cNvPr id="11" name="Title 1"/>
          <p:cNvSpPr txBox="1">
            <a:spLocks/>
          </p:cNvSpPr>
          <p:nvPr userDrawn="1"/>
        </p:nvSpPr>
        <p:spPr>
          <a:xfrm>
            <a:off x="2593876"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12" name="Subtitle 2"/>
          <p:cNvSpPr>
            <a:spLocks noGrp="1"/>
          </p:cNvSpPr>
          <p:nvPr>
            <p:ph type="subTitle" idx="13"/>
          </p:nvPr>
        </p:nvSpPr>
        <p:spPr>
          <a:xfrm>
            <a:off x="2593876"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S:\F15015_Copernicus\3_Work\330_Work-in-process\SC4_BackgroundMat\PPT\item Copernicus\logo-ce-horizontal-en-negatif.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F15015_Copernicus\3_Work\330_Work-in-process\SC4_BackgroundMat\PPT\item Copernicus\Icon-01.png"/>
          <p:cNvPicPr>
            <a:picLocks noChangeAspect="1" noChangeArrowheads="1"/>
          </p:cNvPicPr>
          <p:nvPr userDrawn="1"/>
        </p:nvPicPr>
        <p:blipFill rotWithShape="1">
          <a:blip r:embed="rId4" cstate="print">
            <a:biLevel thresh="50000"/>
            <a:extLst>
              <a:ext uri="{28A0092B-C50C-407E-A947-70E740481C1C}">
                <a14:useLocalDpi xmlns:a14="http://schemas.microsoft.com/office/drawing/2010/main" val="0"/>
              </a:ext>
            </a:extLst>
          </a:blip>
          <a:srcRect/>
          <a:stretch/>
        </p:blipFill>
        <p:spPr bwMode="auto">
          <a:xfrm>
            <a:off x="459036" y="1288306"/>
            <a:ext cx="2454145" cy="26113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758598" y="3390260"/>
            <a:ext cx="1855020" cy="261610"/>
          </a:xfrm>
          <a:prstGeom prst="rect">
            <a:avLst/>
          </a:prstGeom>
          <a:noFill/>
          <a:ln>
            <a:noFill/>
          </a:ln>
        </p:spPr>
        <p:txBody>
          <a:bodyPr wrap="square" rtlCol="0">
            <a:spAutoFit/>
          </a:bodyPr>
          <a:lstStyle/>
          <a:p>
            <a:pPr algn="ctr"/>
            <a:r>
              <a:rPr lang="es-ES" sz="1100" b="0" dirty="0" err="1">
                <a:solidFill>
                  <a:schemeClr val="bg1"/>
                </a:solidFill>
              </a:rPr>
              <a:t>Emergency</a:t>
            </a:r>
            <a:r>
              <a:rPr lang="es-ES" sz="1100" b="0" baseline="0" dirty="0">
                <a:solidFill>
                  <a:schemeClr val="bg1"/>
                </a:solidFill>
              </a:rPr>
              <a:t> </a:t>
            </a:r>
            <a:r>
              <a:rPr lang="es-ES" sz="1100" b="0" dirty="0">
                <a:solidFill>
                  <a:schemeClr val="bg1"/>
                </a:solidFill>
              </a:rPr>
              <a:t>Management</a:t>
            </a:r>
            <a:endParaRPr lang="en-US" sz="1100" b="0" dirty="0">
              <a:solidFill>
                <a:schemeClr val="bg1"/>
              </a:solidFill>
            </a:endParaRPr>
          </a:p>
        </p:txBody>
      </p:sp>
      <p:pic>
        <p:nvPicPr>
          <p:cNvPr id="2051" name="Picture 3" descr="C:\Users\Designer\Desktop\PRESENTATION COPERNICUS\foto3.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72164" y="0"/>
            <a:ext cx="2099054" cy="516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593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1022920"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76056"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5"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16"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3925266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1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75000"/>
                  </a:schemeClr>
                </a:solidFill>
              </a:rPr>
              <a:t>Emergency</a:t>
            </a:r>
            <a:endParaRPr lang="es-ES" sz="1100" b="0" dirty="0">
              <a:solidFill>
                <a:schemeClr val="accent6">
                  <a:lumMod val="75000"/>
                </a:schemeClr>
              </a:solidFill>
            </a:endParaRPr>
          </a:p>
          <a:p>
            <a:pPr algn="ctr"/>
            <a:r>
              <a:rPr lang="es-ES" sz="1100" b="0" dirty="0">
                <a:solidFill>
                  <a:schemeClr val="accent6">
                    <a:lumMod val="75000"/>
                  </a:schemeClr>
                </a:solidFill>
              </a:rPr>
              <a:t>Management</a:t>
            </a:r>
            <a:endParaRPr lang="en-US" sz="1100" b="0" dirty="0">
              <a:solidFill>
                <a:schemeClr val="accent6">
                  <a:lumMod val="75000"/>
                </a:schemeClr>
              </a:solidFill>
            </a:endParaRPr>
          </a:p>
        </p:txBody>
      </p:sp>
    </p:spTree>
    <p:extLst>
      <p:ext uri="{BB962C8B-B14F-4D97-AF65-F5344CB8AC3E}">
        <p14:creationId xmlns:p14="http://schemas.microsoft.com/office/powerpoint/2010/main" val="774891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30E17047-C597-4B34-8FEE-7A0D1EA692A4}"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67494"/>
            <a:ext cx="7819096" cy="263921"/>
          </a:xfrm>
          <a:solidFill>
            <a:srgbClr val="FAA741"/>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pic>
        <p:nvPicPr>
          <p:cNvPr id="22"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1338227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2" descr="C:\Users\Designer\Desktop\PRESENTATION COPERNICUS\FOTO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1678" y="-36863"/>
            <a:ext cx="2415629" cy="52112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0722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722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pic>
        <p:nvPicPr>
          <p:cNvPr id="16"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9029" y="65605"/>
            <a:ext cx="803761" cy="6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userDrawn="1"/>
        </p:nvCxnSpPr>
        <p:spPr>
          <a:xfrm>
            <a:off x="468615" y="1062019"/>
            <a:ext cx="0" cy="3888432"/>
          </a:xfrm>
          <a:prstGeom prst="line">
            <a:avLst/>
          </a:prstGeom>
          <a:ln w="31750">
            <a:solidFill>
              <a:srgbClr val="FAA741">
                <a:alpha val="81000"/>
              </a:srgb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36512" y="630106"/>
            <a:ext cx="1022649" cy="430887"/>
          </a:xfrm>
          <a:prstGeom prst="rect">
            <a:avLst/>
          </a:prstGeom>
          <a:noFill/>
          <a:ln>
            <a:noFill/>
          </a:ln>
        </p:spPr>
        <p:txBody>
          <a:bodyPr wrap="square" rtlCol="0">
            <a:spAutoFit/>
          </a:bodyPr>
          <a:lstStyle/>
          <a:p>
            <a:pPr algn="ctr"/>
            <a:r>
              <a:rPr lang="es-ES" sz="1100" b="0" dirty="0" err="1">
                <a:solidFill>
                  <a:schemeClr val="accent6">
                    <a:lumMod val="50000"/>
                  </a:schemeClr>
                </a:solidFill>
              </a:rPr>
              <a:t>Emergency</a:t>
            </a:r>
            <a:endParaRPr lang="es-ES" sz="1100" b="0" dirty="0">
              <a:solidFill>
                <a:schemeClr val="accent6">
                  <a:lumMod val="50000"/>
                </a:schemeClr>
              </a:solidFill>
            </a:endParaRPr>
          </a:p>
          <a:p>
            <a:pPr algn="ctr"/>
            <a:r>
              <a:rPr lang="es-ES" sz="1100" b="0" dirty="0">
                <a:solidFill>
                  <a:schemeClr val="accent6">
                    <a:lumMod val="50000"/>
                  </a:schemeClr>
                </a:solidFill>
              </a:rPr>
              <a:t>Management</a:t>
            </a:r>
            <a:endParaRPr lang="en-US" sz="1100" b="0" dirty="0">
              <a:solidFill>
                <a:schemeClr val="accent6">
                  <a:lumMod val="50000"/>
                </a:schemeClr>
              </a:solidFill>
            </a:endParaRPr>
          </a:p>
        </p:txBody>
      </p:sp>
    </p:spTree>
    <p:extLst>
      <p:ext uri="{BB962C8B-B14F-4D97-AF65-F5344CB8AC3E}">
        <p14:creationId xmlns:p14="http://schemas.microsoft.com/office/powerpoint/2010/main" val="129369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3596" y="251"/>
            <a:ext cx="1916102" cy="5143500"/>
          </a:xfrm>
          <a:prstGeom prst="rect">
            <a:avLst/>
          </a:prstGeom>
        </p:spPr>
      </p:pic>
      <p:sp>
        <p:nvSpPr>
          <p:cNvPr id="16" name="Rectangle 15"/>
          <p:cNvSpPr/>
          <p:nvPr userDrawn="1"/>
        </p:nvSpPr>
        <p:spPr>
          <a:xfrm>
            <a:off x="7223596" y="0"/>
            <a:ext cx="1728192" cy="5143500"/>
          </a:xfrm>
          <a:prstGeom prst="rect">
            <a:avLst/>
          </a:prstGeom>
          <a:gradFill flip="none" rotWithShape="1">
            <a:gsLst>
              <a:gs pos="4000">
                <a:schemeClr val="accent1"/>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569823" y="2571750"/>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9" name="Subtitle 2"/>
          <p:cNvSpPr>
            <a:spLocks noGrp="1"/>
          </p:cNvSpPr>
          <p:nvPr>
            <p:ph type="subTitle" idx="13"/>
          </p:nvPr>
        </p:nvSpPr>
        <p:spPr>
          <a:xfrm>
            <a:off x="2569823" y="317393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7" name="Picture 3" descr="S:\F15015_Copernicus\3_Work\330_Work-in-process\Logos_icons\User Uptake_blanc-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966" y="902657"/>
            <a:ext cx="2821221" cy="28212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723496" y="3723878"/>
            <a:ext cx="1440160" cy="261610"/>
          </a:xfrm>
          <a:prstGeom prst="rect">
            <a:avLst/>
          </a:prstGeom>
          <a:noFill/>
        </p:spPr>
        <p:txBody>
          <a:bodyPr wrap="square" rtlCol="0">
            <a:spAutoFit/>
          </a:bodyPr>
          <a:lstStyle/>
          <a:p>
            <a:pPr algn="ctr"/>
            <a:r>
              <a:rPr lang="es-ES" sz="1100" b="0" dirty="0">
                <a:solidFill>
                  <a:schemeClr val="bg1"/>
                </a:solidFill>
              </a:rPr>
              <a:t>Data Access</a:t>
            </a:r>
            <a:endParaRPr lang="en-US" sz="1100" b="0" dirty="0">
              <a:solidFill>
                <a:schemeClr val="bg1"/>
              </a:solidFill>
            </a:endParaRPr>
          </a:p>
        </p:txBody>
      </p:sp>
      <p:pic>
        <p:nvPicPr>
          <p:cNvPr id="18"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157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userDrawn="1"/>
        </p:nvGrpSpPr>
        <p:grpSpPr>
          <a:xfrm>
            <a:off x="-140429" y="-46112"/>
            <a:ext cx="2298483" cy="5282158"/>
            <a:chOff x="-140429" y="-46112"/>
            <a:chExt cx="2298483" cy="5282158"/>
          </a:xfrm>
        </p:grpSpPr>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p:cNvGrpSpPr/>
            <p:nvPr userDrawn="1"/>
          </p:nvGrpSpPr>
          <p:grpSpPr>
            <a:xfrm>
              <a:off x="-140429" y="-46112"/>
              <a:ext cx="2298483" cy="5282158"/>
              <a:chOff x="-140429" y="-46112"/>
              <a:chExt cx="2298483" cy="5282158"/>
            </a:xfrm>
          </p:grpSpPr>
          <p:sp>
            <p:nvSpPr>
              <p:cNvPr id="30" name="Rectangle 29"/>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userDrawn="1">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24" name="Straight Connector 23"/>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2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777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0" name="Group 9"/>
          <p:cNvGrpSpPr/>
          <p:nvPr userDrawn="1"/>
        </p:nvGrpSpPr>
        <p:grpSpPr>
          <a:xfrm>
            <a:off x="-140429" y="-46112"/>
            <a:ext cx="2298483" cy="5282158"/>
            <a:chOff x="-140429" y="-46112"/>
            <a:chExt cx="2298483" cy="5282158"/>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userDrawn="1"/>
          </p:nvGrpSpPr>
          <p:grpSpPr>
            <a:xfrm>
              <a:off x="-140429" y="-46112"/>
              <a:ext cx="2298483" cy="5282158"/>
              <a:chOff x="-140429" y="-46112"/>
              <a:chExt cx="2298483" cy="5282158"/>
            </a:xfrm>
          </p:grpSpPr>
          <p:sp>
            <p:nvSpPr>
              <p:cNvPr id="14" name="Rectangle 13"/>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17"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880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62C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06278" y="0"/>
            <a:ext cx="1848396"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10/29/2019</a:t>
            </a:fld>
            <a:endParaRPr lang="en-US"/>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
        <p:nvSpPr>
          <p:cNvPr id="10" name="Title 1"/>
          <p:cNvSpPr txBox="1">
            <a:spLocks/>
          </p:cNvSpPr>
          <p:nvPr userDrawn="1"/>
        </p:nvSpPr>
        <p:spPr>
          <a:xfrm>
            <a:off x="2602384" y="2515170"/>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smtClean="0"/>
              <a:t>Title</a:t>
            </a:r>
            <a:endParaRPr lang="en-US" dirty="0"/>
          </a:p>
        </p:txBody>
      </p:sp>
      <p:sp>
        <p:nvSpPr>
          <p:cNvPr id="11" name="Subtitle 2"/>
          <p:cNvSpPr>
            <a:spLocks noGrp="1"/>
          </p:cNvSpPr>
          <p:nvPr>
            <p:ph type="subTitle" idx="13"/>
          </p:nvPr>
        </p:nvSpPr>
        <p:spPr>
          <a:xfrm>
            <a:off x="2602384" y="3363838"/>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218" name="Picture 2" descr="S:\F15015_Copernicus\3_Work\330_Work-in-process\SC4_BackgroundMat\PPT\item Copernicus\Icon-01.png"/>
          <p:cNvPicPr>
            <a:picLocks noChangeAspect="1" noChangeArrowheads="1"/>
          </p:cNvPicPr>
          <p:nvPr userDrawn="1"/>
        </p:nvPicPr>
        <p:blipFill rotWithShape="1">
          <a:blip r:embed="rId3" cstate="print">
            <a:biLevel thresh="50000"/>
            <a:extLst>
              <a:ext uri="{28A0092B-C50C-407E-A947-70E740481C1C}">
                <a14:useLocalDpi xmlns:a14="http://schemas.microsoft.com/office/drawing/2010/main" val="0"/>
              </a:ext>
            </a:extLst>
          </a:blip>
          <a:srcRect/>
          <a:stretch/>
        </p:blipFill>
        <p:spPr bwMode="auto">
          <a:xfrm>
            <a:off x="323528" y="1491630"/>
            <a:ext cx="2088232" cy="24489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S:\F15015_Copernicus\3_Work\330_Work-in-process\SC4_BackgroundMat\PPT\item Copernicus\logo-ce-horizontal-en-negatif.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204713" y="3507854"/>
            <a:ext cx="2361726" cy="261610"/>
          </a:xfrm>
          <a:prstGeom prst="rect">
            <a:avLst/>
          </a:prstGeom>
          <a:noFill/>
          <a:ln>
            <a:noFill/>
          </a:ln>
        </p:spPr>
        <p:txBody>
          <a:bodyPr wrap="square" rtlCol="0">
            <a:spAutoFit/>
          </a:bodyPr>
          <a:lstStyle/>
          <a:p>
            <a:pPr algn="ctr"/>
            <a:r>
              <a:rPr lang="es-ES" sz="1100" b="0" dirty="0" err="1">
                <a:solidFill>
                  <a:schemeClr val="bg1"/>
                </a:solidFill>
              </a:rPr>
              <a:t>Atmosphere</a:t>
            </a:r>
            <a:r>
              <a:rPr lang="es-ES" sz="1100" b="0" baseline="0" dirty="0">
                <a:solidFill>
                  <a:schemeClr val="bg1"/>
                </a:solidFill>
              </a:rPr>
              <a:t> </a:t>
            </a:r>
            <a:r>
              <a:rPr lang="es-ES" sz="1100" b="0" dirty="0" err="1">
                <a:solidFill>
                  <a:schemeClr val="bg1"/>
                </a:solidFill>
              </a:rPr>
              <a:t>Monitoring</a:t>
            </a:r>
            <a:endParaRPr lang="en-US" sz="1100" b="0" dirty="0">
              <a:solidFill>
                <a:schemeClr val="bg1"/>
              </a:solidFill>
            </a:endParaRPr>
          </a:p>
        </p:txBody>
      </p:sp>
      <p:pic>
        <p:nvPicPr>
          <p:cNvPr id="13" name="Picture 12"/>
          <p:cNvPicPr>
            <a:picLocks noChangeAspect="1"/>
          </p:cNvPicPr>
          <p:nvPr userDrawn="1"/>
        </p:nvPicPr>
        <p:blipFill>
          <a:blip r:embed="rId6">
            <a:biLevel thresh="25000"/>
          </a:blip>
          <a:stretch>
            <a:fillRect/>
          </a:stretch>
        </p:blipFill>
        <p:spPr>
          <a:xfrm>
            <a:off x="2771800" y="4811834"/>
            <a:ext cx="823500" cy="141500"/>
          </a:xfrm>
          <a:prstGeom prst="rect">
            <a:avLst/>
          </a:prstGeom>
        </p:spPr>
      </p:pic>
    </p:spTree>
    <p:extLst>
      <p:ext uri="{BB962C8B-B14F-4D97-AF65-F5344CB8AC3E}">
        <p14:creationId xmlns:p14="http://schemas.microsoft.com/office/powerpoint/2010/main" val="2893805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7"/>
          <p:cNvGrpSpPr/>
          <p:nvPr userDrawn="1"/>
        </p:nvGrpSpPr>
        <p:grpSpPr>
          <a:xfrm>
            <a:off x="-140429" y="-46112"/>
            <a:ext cx="2298483" cy="5282158"/>
            <a:chOff x="-140429" y="-46112"/>
            <a:chExt cx="2298483" cy="5282158"/>
          </a:xfrm>
        </p:grpSpPr>
        <p:pic>
          <p:nvPicPr>
            <p:cNvPr id="2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p:cNvGrpSpPr/>
            <p:nvPr userDrawn="1"/>
          </p:nvGrpSpPr>
          <p:grpSpPr>
            <a:xfrm>
              <a:off x="-140429" y="-46112"/>
              <a:ext cx="2298483" cy="5282158"/>
              <a:chOff x="-140429" y="-46112"/>
              <a:chExt cx="2298483" cy="5282158"/>
            </a:xfrm>
          </p:grpSpPr>
          <p:sp>
            <p:nvSpPr>
              <p:cNvPr id="30" name="Rectangle 29"/>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Content Placeholder 2"/>
          <p:cNvSpPr>
            <a:spLocks noGrp="1"/>
          </p:cNvSpPr>
          <p:nvPr userDrawn="1">
            <p:ph sz="half" idx="1"/>
          </p:nvPr>
        </p:nvSpPr>
        <p:spPr>
          <a:xfrm>
            <a:off x="1022920"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p:nvPr>
        </p:nvSpPr>
        <p:spPr>
          <a:xfrm>
            <a:off x="5076056"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sp>
        <p:nvSpPr>
          <p:cNvPr id="15" name="Title 1"/>
          <p:cNvSpPr>
            <a:spLocks noGrp="1"/>
          </p:cNvSpPr>
          <p:nvPr userDrawn="1">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6" name="Straight Connector 15"/>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18"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282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3" name="Group 12"/>
          <p:cNvGrpSpPr/>
          <p:nvPr userDrawn="1"/>
        </p:nvGrpSpPr>
        <p:grpSpPr>
          <a:xfrm>
            <a:off x="-140429" y="-46112"/>
            <a:ext cx="2298483" cy="5282158"/>
            <a:chOff x="-140429" y="-46112"/>
            <a:chExt cx="2298483" cy="5282158"/>
          </a:xfrm>
        </p:grpSpPr>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userDrawn="1"/>
          </p:nvGrpSpPr>
          <p:grpSpPr>
            <a:xfrm>
              <a:off x="-140429" y="-46112"/>
              <a:ext cx="2298483" cy="5282158"/>
              <a:chOff x="-140429" y="-46112"/>
              <a:chExt cx="2298483" cy="5282158"/>
            </a:xfrm>
          </p:grpSpPr>
          <p:sp>
            <p:nvSpPr>
              <p:cNvPr id="19" name="Rectangle 1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4" name="Title 1"/>
          <p:cNvSpPr>
            <a:spLocks noGrp="1"/>
          </p:cNvSpPr>
          <p:nvPr>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2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235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9" name="Group 28"/>
          <p:cNvGrpSpPr/>
          <p:nvPr userDrawn="1"/>
        </p:nvGrpSpPr>
        <p:grpSpPr>
          <a:xfrm>
            <a:off x="-140429" y="-46112"/>
            <a:ext cx="2298483" cy="5282158"/>
            <a:chOff x="-140429" y="-46112"/>
            <a:chExt cx="2298483" cy="5282158"/>
          </a:xfrm>
        </p:grpSpPr>
        <p:pic>
          <p:nvPicPr>
            <p:cNvPr id="3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Group 30"/>
            <p:cNvGrpSpPr/>
            <p:nvPr userDrawn="1"/>
          </p:nvGrpSpPr>
          <p:grpSpPr>
            <a:xfrm>
              <a:off x="-140429" y="-46112"/>
              <a:ext cx="2298483" cy="5282158"/>
              <a:chOff x="-140429" y="-46112"/>
              <a:chExt cx="2298483" cy="5282158"/>
            </a:xfrm>
          </p:grpSpPr>
          <p:sp>
            <p:nvSpPr>
              <p:cNvPr id="32" name="Rectangle 31"/>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Date Placeholder 2"/>
          <p:cNvSpPr>
            <a:spLocks noGrp="1"/>
          </p:cNvSpPr>
          <p:nvPr userDrawn="1">
            <p:ph type="dt" sz="half" idx="10"/>
          </p:nvPr>
        </p:nvSpPr>
        <p:spPr/>
        <p:txBody>
          <a:bodyPr/>
          <a:lstStyle/>
          <a:p>
            <a:fld id="{30E17047-C597-4B34-8FEE-7A0D1EA692A4}" type="datetimeFigureOut">
              <a:rPr lang="en-US" smtClean="0"/>
              <a:t>10/29/2019</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58768E1A-8455-4611-8763-3FA1B747F6B6}" type="slidenum">
              <a:rPr lang="en-US" smtClean="0"/>
              <a:t>‹#›</a:t>
            </a:fld>
            <a:endParaRPr lang="en-US"/>
          </a:p>
        </p:txBody>
      </p:sp>
      <p:sp>
        <p:nvSpPr>
          <p:cNvPr id="18" name="Title 1"/>
          <p:cNvSpPr>
            <a:spLocks noGrp="1"/>
          </p:cNvSpPr>
          <p:nvPr userDrawn="1">
            <p:ph type="title" hasCustomPrompt="1"/>
          </p:nvPr>
        </p:nvSpPr>
        <p:spPr>
          <a:xfrm>
            <a:off x="867704" y="246286"/>
            <a:ext cx="7819096" cy="288032"/>
          </a:xfrm>
          <a:solidFill>
            <a:srgbClr val="5AC4DD"/>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9" name="Straight Connector 18"/>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2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34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6" name="Group 25"/>
          <p:cNvGrpSpPr/>
          <p:nvPr userDrawn="1"/>
        </p:nvGrpSpPr>
        <p:grpSpPr>
          <a:xfrm>
            <a:off x="-140429" y="-46112"/>
            <a:ext cx="2298483" cy="5282158"/>
            <a:chOff x="-140429" y="-46112"/>
            <a:chExt cx="2298483" cy="5282158"/>
          </a:xfrm>
        </p:grpSpPr>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userDrawn="1"/>
          </p:nvGrpSpPr>
          <p:grpSpPr>
            <a:xfrm>
              <a:off x="-140429" y="-46112"/>
              <a:ext cx="2298483" cy="5282158"/>
              <a:chOff x="-140429" y="-46112"/>
              <a:chExt cx="2298483" cy="5282158"/>
            </a:xfrm>
          </p:grpSpPr>
          <p:sp>
            <p:nvSpPr>
              <p:cNvPr id="29" name="Rectangle 28"/>
              <p:cNvSpPr/>
              <p:nvPr userDrawn="1"/>
            </p:nvSpPr>
            <p:spPr>
              <a:xfrm>
                <a:off x="-108520" y="969"/>
                <a:ext cx="2266574" cy="5235077"/>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p:ph type="title"/>
          </p:nvPr>
        </p:nvSpPr>
        <p:spPr>
          <a:xfrm>
            <a:off x="100722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722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71540" y="1062019"/>
            <a:ext cx="0" cy="3888432"/>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5496" y="614834"/>
            <a:ext cx="950642" cy="430887"/>
          </a:xfrm>
          <a:prstGeom prst="rect">
            <a:avLst/>
          </a:prstGeom>
          <a:noFill/>
          <a:ln>
            <a:noFill/>
          </a:ln>
        </p:spPr>
        <p:txBody>
          <a:bodyPr wrap="square" rtlCol="0">
            <a:spAutoFit/>
          </a:bodyPr>
          <a:lstStyle/>
          <a:p>
            <a:pPr algn="ctr"/>
            <a:r>
              <a:rPr lang="es-ES" sz="1100" b="0" dirty="0" err="1">
                <a:solidFill>
                  <a:schemeClr val="accent5">
                    <a:lumMod val="75000"/>
                  </a:schemeClr>
                </a:solidFill>
              </a:rPr>
              <a:t>Atmosphere</a:t>
            </a:r>
            <a:endParaRPr lang="es-ES" sz="1100" b="0" dirty="0">
              <a:solidFill>
                <a:schemeClr val="accent5">
                  <a:lumMod val="75000"/>
                </a:schemeClr>
              </a:solidFill>
            </a:endParaRPr>
          </a:p>
          <a:p>
            <a:pPr algn="ctr"/>
            <a:r>
              <a:rPr lang="es-ES" sz="1100" b="0" dirty="0" err="1">
                <a:solidFill>
                  <a:schemeClr val="accent5">
                    <a:lumMod val="75000"/>
                  </a:schemeClr>
                </a:solidFill>
              </a:rPr>
              <a:t>Monitoring</a:t>
            </a:r>
            <a:endParaRPr lang="en-US" sz="1100" b="0" dirty="0">
              <a:solidFill>
                <a:schemeClr val="accent5">
                  <a:lumMod val="75000"/>
                </a:schemeClr>
              </a:solidFill>
            </a:endParaRPr>
          </a:p>
        </p:txBody>
      </p:sp>
      <p:pic>
        <p:nvPicPr>
          <p:cNvPr id="18"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53253" y="42236"/>
            <a:ext cx="693115" cy="65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482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8194"/>
            <a:ext cx="2323579" cy="5195022"/>
            <a:chOff x="-2988840" y="-681190"/>
            <a:chExt cx="2323579" cy="5195022"/>
          </a:xfrm>
        </p:grpSpPr>
        <p:pic>
          <p:nvPicPr>
            <p:cNvPr id="34" name="Picture 2" descr="S:\F15015_Copernicus\3_Work\330_Work-in-process\SC4_BackgroundMat\Visual_ID\Photos\Climate_change_ThinkstockPhotos-14765673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2988840" y="-668610"/>
              <a:ext cx="2323578" cy="518105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userDrawn="1"/>
          </p:nvSpPr>
          <p:spPr>
            <a:xfrm>
              <a:off x="-2978397" y="-681190"/>
              <a:ext cx="2313136" cy="5184799"/>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2988840" y="-667227"/>
              <a:ext cx="2323578" cy="518105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hasCustomPrompt="1"/>
          </p:nvPr>
        </p:nvSpPr>
        <p:spPr>
          <a:xfrm>
            <a:off x="867704" y="235007"/>
            <a:ext cx="7819096" cy="277539"/>
          </a:xfrm>
          <a:solidFill>
            <a:srgbClr val="9413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grpSp>
        <p:nvGrpSpPr>
          <p:cNvPr id="41" name="Group 40"/>
          <p:cNvGrpSpPr/>
          <p:nvPr userDrawn="1"/>
        </p:nvGrpSpPr>
        <p:grpSpPr>
          <a:xfrm>
            <a:off x="107504" y="20834"/>
            <a:ext cx="878633" cy="4929617"/>
            <a:chOff x="164975" y="20834"/>
            <a:chExt cx="878633" cy="4929617"/>
          </a:xfrm>
        </p:grpSpPr>
        <p:cxnSp>
          <p:nvCxnSpPr>
            <p:cNvPr id="42" name="Straight Connector 41"/>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4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92966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1" name="Title 1"/>
          <p:cNvSpPr>
            <a:spLocks noGrp="1"/>
          </p:cNvSpPr>
          <p:nvPr>
            <p:ph type="title" hasCustomPrompt="1"/>
          </p:nvPr>
        </p:nvSpPr>
        <p:spPr>
          <a:xfrm>
            <a:off x="867704" y="235007"/>
            <a:ext cx="7819096" cy="277539"/>
          </a:xfrm>
          <a:solidFill>
            <a:srgbClr val="941333"/>
          </a:solidFill>
        </p:spPr>
        <p:txBody>
          <a:bodyPr>
            <a:noAutofit/>
          </a:bodyPr>
          <a:lstStyle>
            <a:lvl1pPr algn="l">
              <a:defRPr sz="1800" b="0" spc="700" baseline="0">
                <a:solidFill>
                  <a:schemeClr val="bg1"/>
                </a:solidFill>
              </a:defRPr>
            </a:lvl1pPr>
          </a:lstStyle>
          <a:p>
            <a:r>
              <a:rPr lang="en-US" dirty="0"/>
              <a:t>CLICK TO EDIT MASTER TITLE STYLE</a:t>
            </a:r>
          </a:p>
        </p:txBody>
      </p:sp>
      <p:grpSp>
        <p:nvGrpSpPr>
          <p:cNvPr id="12" name="Group 11"/>
          <p:cNvGrpSpPr/>
          <p:nvPr userDrawn="1"/>
        </p:nvGrpSpPr>
        <p:grpSpPr>
          <a:xfrm>
            <a:off x="107504" y="20834"/>
            <a:ext cx="878633" cy="4929617"/>
            <a:chOff x="164975" y="20834"/>
            <a:chExt cx="878633" cy="4929617"/>
          </a:xfrm>
        </p:grpSpPr>
        <p:cxnSp>
          <p:nvCxnSpPr>
            <p:cNvPr id="13" name="Straight Connector 12"/>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6454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941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11" name="Subtitle 2"/>
          <p:cNvSpPr>
            <a:spLocks noGrp="1"/>
          </p:cNvSpPr>
          <p:nvPr>
            <p:ph type="subTitle" idx="13"/>
          </p:nvPr>
        </p:nvSpPr>
        <p:spPr>
          <a:xfrm>
            <a:off x="2602384"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242" name="Picture 2" descr="S:\F15015_Copernicus\3_Work\330_Work-in-process\SC4_BackgroundMat\PPT\item Copernicus\Icon-01.png"/>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a:stretch/>
        </p:blipFill>
        <p:spPr bwMode="auto">
          <a:xfrm>
            <a:off x="-252536" y="1200704"/>
            <a:ext cx="3240360" cy="27166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218"/>
          <a:stretch/>
        </p:blipFill>
        <p:spPr bwMode="auto">
          <a:xfrm>
            <a:off x="7291387" y="-11268"/>
            <a:ext cx="1852613" cy="516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userDrawn="1"/>
        </p:nvSpPr>
        <p:spPr>
          <a:xfrm>
            <a:off x="621854" y="3536429"/>
            <a:ext cx="1440160" cy="261610"/>
          </a:xfrm>
          <a:prstGeom prst="rect">
            <a:avLst/>
          </a:prstGeom>
          <a:noFill/>
        </p:spPr>
        <p:txBody>
          <a:bodyPr wrap="square" rtlCol="0">
            <a:spAutoFit/>
          </a:bodyPr>
          <a:lstStyle/>
          <a:p>
            <a:pPr algn="ctr"/>
            <a:r>
              <a:rPr lang="es-ES" sz="1100" b="0" dirty="0" err="1">
                <a:solidFill>
                  <a:schemeClr val="bg1"/>
                </a:solidFill>
              </a:rPr>
              <a:t>Climate</a:t>
            </a:r>
            <a:r>
              <a:rPr lang="es-ES" sz="1100" b="0" baseline="0" dirty="0">
                <a:solidFill>
                  <a:schemeClr val="bg1"/>
                </a:solidFill>
              </a:rPr>
              <a:t> </a:t>
            </a:r>
            <a:r>
              <a:rPr lang="es-ES" sz="1100" b="0" dirty="0" err="1">
                <a:solidFill>
                  <a:schemeClr val="bg1"/>
                </a:solidFill>
              </a:rPr>
              <a:t>Change</a:t>
            </a:r>
            <a:endParaRPr lang="en-US" sz="1100" b="0" dirty="0">
              <a:solidFill>
                <a:schemeClr val="bg1"/>
              </a:solidFill>
            </a:endParaRPr>
          </a:p>
        </p:txBody>
      </p:sp>
      <p:pic>
        <p:nvPicPr>
          <p:cNvPr id="14" name="Picture 13"/>
          <p:cNvPicPr>
            <a:picLocks noChangeAspect="1"/>
          </p:cNvPicPr>
          <p:nvPr userDrawn="1"/>
        </p:nvPicPr>
        <p:blipFill>
          <a:blip r:embed="rId6">
            <a:biLevel thresh="25000"/>
          </a:blip>
          <a:stretch>
            <a:fillRect/>
          </a:stretch>
        </p:blipFill>
        <p:spPr>
          <a:xfrm>
            <a:off x="2771800" y="4811834"/>
            <a:ext cx="823500" cy="141500"/>
          </a:xfrm>
          <a:prstGeom prst="rect">
            <a:avLst/>
          </a:prstGeom>
        </p:spPr>
      </p:pic>
    </p:spTree>
    <p:extLst>
      <p:ext uri="{BB962C8B-B14F-4D97-AF65-F5344CB8AC3E}">
        <p14:creationId xmlns:p14="http://schemas.microsoft.com/office/powerpoint/2010/main" val="152888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2" name="Picture 2" descr="S:\F15015_Copernicus\3_Work\330_Work-in-process\SC4_BackgroundMat\Visual_ID\Photos\Po_River_Ital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0800000">
            <a:off x="-11410" y="-545"/>
            <a:ext cx="2077082" cy="514732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userDrawn="1"/>
        </p:nvSpPr>
        <p:spPr>
          <a:xfrm>
            <a:off x="3103" y="-92545"/>
            <a:ext cx="2077083" cy="5256584"/>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720" y="0"/>
            <a:ext cx="2084906" cy="516403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userDrawn="1">
            <p:ph sz="half" idx="1"/>
          </p:nvPr>
        </p:nvSpPr>
        <p:spPr>
          <a:xfrm>
            <a:off x="74942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userDrawn="1">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pic>
        <p:nvPicPr>
          <p:cNvPr id="13" name="Picture 2" descr="S:\F15015_Copernicus\3_Work\330_Work-in-process\Logos_icons\Accestodata_negatif-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573" y="118278"/>
            <a:ext cx="541005" cy="541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329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6" name="Title 1"/>
          <p:cNvSpPr>
            <a:spLocks noGrp="1"/>
          </p:cNvSpPr>
          <p:nvPr>
            <p:ph type="title" hasCustomPrompt="1"/>
          </p:nvPr>
        </p:nvSpPr>
        <p:spPr>
          <a:xfrm>
            <a:off x="867704" y="235007"/>
            <a:ext cx="7819096" cy="277539"/>
          </a:xfrm>
          <a:solidFill>
            <a:srgbClr val="941333"/>
          </a:solidFill>
        </p:spPr>
        <p:txBody>
          <a:bodyPr>
            <a:noAutofit/>
          </a:bodyPr>
          <a:lstStyle>
            <a:lvl1pPr algn="l">
              <a:defRPr sz="1800" b="0" spc="700" baseline="0">
                <a:solidFill>
                  <a:schemeClr val="bg1"/>
                </a:solidFill>
              </a:defRPr>
            </a:lvl1pPr>
          </a:lstStyle>
          <a:p>
            <a:r>
              <a:rPr lang="en-US" dirty="0"/>
              <a:t>CLICK TO EDIT MASTER TITLE STYLE</a:t>
            </a:r>
          </a:p>
        </p:txBody>
      </p:sp>
      <p:grpSp>
        <p:nvGrpSpPr>
          <p:cNvPr id="17" name="Group 16"/>
          <p:cNvGrpSpPr/>
          <p:nvPr userDrawn="1"/>
        </p:nvGrpSpPr>
        <p:grpSpPr>
          <a:xfrm>
            <a:off x="107504" y="20834"/>
            <a:ext cx="878633" cy="4929617"/>
            <a:chOff x="164975" y="20834"/>
            <a:chExt cx="878633" cy="4929617"/>
          </a:xfrm>
        </p:grpSpPr>
        <p:cxnSp>
          <p:nvCxnSpPr>
            <p:cNvPr id="18" name="Straight Connector 17"/>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8852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7" name="Title 1"/>
          <p:cNvSpPr>
            <a:spLocks noGrp="1"/>
          </p:cNvSpPr>
          <p:nvPr>
            <p:ph type="title" hasCustomPrompt="1"/>
          </p:nvPr>
        </p:nvSpPr>
        <p:spPr>
          <a:xfrm>
            <a:off x="867704" y="235007"/>
            <a:ext cx="7819096" cy="277539"/>
          </a:xfrm>
          <a:solidFill>
            <a:srgbClr val="941333"/>
          </a:solidFill>
        </p:spPr>
        <p:txBody>
          <a:bodyPr>
            <a:noAutofit/>
          </a:bodyPr>
          <a:lstStyle>
            <a:lvl1pPr algn="l">
              <a:defRPr sz="1800" b="0" spc="700" baseline="0">
                <a:solidFill>
                  <a:schemeClr val="bg1"/>
                </a:solidFill>
              </a:defRPr>
            </a:lvl1pPr>
          </a:lstStyle>
          <a:p>
            <a:r>
              <a:rPr lang="en-US" dirty="0"/>
              <a:t>CLICK TO EDIT MASTER TITLE STYLE</a:t>
            </a:r>
          </a:p>
        </p:txBody>
      </p:sp>
      <p:grpSp>
        <p:nvGrpSpPr>
          <p:cNvPr id="19" name="Group 18"/>
          <p:cNvGrpSpPr/>
          <p:nvPr userDrawn="1"/>
        </p:nvGrpSpPr>
        <p:grpSpPr>
          <a:xfrm>
            <a:off x="107504" y="20834"/>
            <a:ext cx="878633" cy="4929617"/>
            <a:chOff x="164975" y="20834"/>
            <a:chExt cx="878633" cy="4929617"/>
          </a:xfrm>
        </p:grpSpPr>
        <p:cxnSp>
          <p:nvCxnSpPr>
            <p:cNvPr id="20" name="Straight Connector 19"/>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59759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8" name="Group 17"/>
          <p:cNvGrpSpPr/>
          <p:nvPr userDrawn="1"/>
        </p:nvGrpSpPr>
        <p:grpSpPr>
          <a:xfrm>
            <a:off x="0" y="-8194"/>
            <a:ext cx="2323579" cy="5195022"/>
            <a:chOff x="-2988840" y="-681190"/>
            <a:chExt cx="2323579" cy="5195022"/>
          </a:xfrm>
        </p:grpSpPr>
        <p:pic>
          <p:nvPicPr>
            <p:cNvPr id="19" name="Picture 2" descr="S:\F15015_Copernicus\3_Work\330_Work-in-process\SC4_BackgroundMat\Visual_ID\Photos\Climate_change_ThinkstockPhotos-14765673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2988840" y="-668610"/>
              <a:ext cx="2323578" cy="518105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2978397" y="-681190"/>
              <a:ext cx="2313136" cy="5184799"/>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2988840" y="-667227"/>
              <a:ext cx="2323578" cy="518105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22" name="Title 1"/>
          <p:cNvSpPr>
            <a:spLocks noGrp="1"/>
          </p:cNvSpPr>
          <p:nvPr>
            <p:ph type="title" hasCustomPrompt="1"/>
          </p:nvPr>
        </p:nvSpPr>
        <p:spPr>
          <a:xfrm>
            <a:off x="867704" y="235007"/>
            <a:ext cx="7819096" cy="277539"/>
          </a:xfrm>
          <a:solidFill>
            <a:srgbClr val="941333"/>
          </a:solidFill>
        </p:spPr>
        <p:txBody>
          <a:bodyPr>
            <a:noAutofit/>
          </a:bodyPr>
          <a:lstStyle>
            <a:lvl1pPr algn="l">
              <a:defRPr sz="1800" b="0" spc="700" baseline="0">
                <a:solidFill>
                  <a:schemeClr val="bg1"/>
                </a:solidFill>
              </a:defRPr>
            </a:lvl1pPr>
          </a:lstStyle>
          <a:p>
            <a:r>
              <a:rPr lang="en-US" dirty="0"/>
              <a:t>CLICK TO EDIT MASTER TITLE STYLE</a:t>
            </a:r>
          </a:p>
        </p:txBody>
      </p:sp>
      <p:grpSp>
        <p:nvGrpSpPr>
          <p:cNvPr id="23" name="Group 22"/>
          <p:cNvGrpSpPr/>
          <p:nvPr userDrawn="1"/>
        </p:nvGrpSpPr>
        <p:grpSpPr>
          <a:xfrm>
            <a:off x="107504" y="20834"/>
            <a:ext cx="878633" cy="4929617"/>
            <a:chOff x="164975" y="20834"/>
            <a:chExt cx="878633" cy="4929617"/>
          </a:xfrm>
        </p:grpSpPr>
        <p:cxnSp>
          <p:nvCxnSpPr>
            <p:cNvPr id="24" name="Straight Connector 23"/>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6"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62605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0" name="Group 19"/>
          <p:cNvGrpSpPr/>
          <p:nvPr userDrawn="1"/>
        </p:nvGrpSpPr>
        <p:grpSpPr>
          <a:xfrm>
            <a:off x="0" y="-8194"/>
            <a:ext cx="2323579" cy="5195022"/>
            <a:chOff x="-2988840" y="-681190"/>
            <a:chExt cx="2323579" cy="5195022"/>
          </a:xfrm>
        </p:grpSpPr>
        <p:pic>
          <p:nvPicPr>
            <p:cNvPr id="21" name="Picture 2" descr="S:\F15015_Copernicus\3_Work\330_Work-in-process\SC4_BackgroundMat\Visual_ID\Photos\Climate_change_ThinkstockPhotos-147656737.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69"/>
            <a:stretch/>
          </p:blipFill>
          <p:spPr bwMode="auto">
            <a:xfrm>
              <a:off x="-2988840" y="-668610"/>
              <a:ext cx="2323578" cy="51810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userDrawn="1"/>
          </p:nvSpPr>
          <p:spPr>
            <a:xfrm>
              <a:off x="-2978397" y="-681190"/>
              <a:ext cx="2313136" cy="5184799"/>
            </a:xfrm>
            <a:prstGeom prst="rect">
              <a:avLst/>
            </a:prstGeom>
            <a:gradFill>
              <a:gsLst>
                <a:gs pos="0">
                  <a:schemeClr val="accent1">
                    <a:tint val="66000"/>
                    <a:satMod val="160000"/>
                    <a:alpha val="0"/>
                  </a:schemeClr>
                </a:gs>
                <a:gs pos="64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2988840" y="-667227"/>
              <a:ext cx="2323578" cy="518105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grpSp>
        <p:nvGrpSpPr>
          <p:cNvPr id="22" name="Group 21"/>
          <p:cNvGrpSpPr/>
          <p:nvPr userDrawn="1"/>
        </p:nvGrpSpPr>
        <p:grpSpPr>
          <a:xfrm>
            <a:off x="107504" y="20834"/>
            <a:ext cx="878633" cy="4929617"/>
            <a:chOff x="164975" y="20834"/>
            <a:chExt cx="878633" cy="4929617"/>
          </a:xfrm>
        </p:grpSpPr>
        <p:cxnSp>
          <p:nvCxnSpPr>
            <p:cNvPr id="23" name="Straight Connector 22"/>
            <p:cNvCxnSpPr/>
            <p:nvPr userDrawn="1"/>
          </p:nvCxnSpPr>
          <p:spPr>
            <a:xfrm>
              <a:off x="503610" y="1062019"/>
              <a:ext cx="0" cy="3888432"/>
            </a:xfrm>
            <a:prstGeom prst="line">
              <a:avLst/>
            </a:prstGeom>
            <a:ln w="31750">
              <a:solidFill>
                <a:srgbClr val="941333">
                  <a:alpha val="81000"/>
                </a:srgb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164975" y="614834"/>
              <a:ext cx="878633" cy="430887"/>
            </a:xfrm>
            <a:prstGeom prst="rect">
              <a:avLst/>
            </a:prstGeom>
            <a:noFill/>
          </p:spPr>
          <p:txBody>
            <a:bodyPr wrap="square" rtlCol="0">
              <a:spAutoFit/>
            </a:bodyPr>
            <a:lstStyle/>
            <a:p>
              <a:r>
                <a:rPr lang="es-ES" sz="1100" b="0" dirty="0" err="1">
                  <a:solidFill>
                    <a:srgbClr val="941333"/>
                  </a:solidFill>
                </a:rPr>
                <a:t>Climate</a:t>
              </a:r>
              <a:endParaRPr lang="es-ES" sz="1100" b="0" dirty="0">
                <a:solidFill>
                  <a:srgbClr val="941333"/>
                </a:solidFill>
              </a:endParaRPr>
            </a:p>
            <a:p>
              <a:r>
                <a:rPr lang="es-ES" sz="1100" b="0" dirty="0" err="1">
                  <a:solidFill>
                    <a:srgbClr val="941333"/>
                  </a:solidFill>
                </a:rPr>
                <a:t>Change</a:t>
              </a:r>
              <a:endParaRPr lang="en-US" sz="1100" b="0" dirty="0">
                <a:solidFill>
                  <a:srgbClr val="941333"/>
                </a:solidFill>
              </a:endParaRPr>
            </a:p>
          </p:txBody>
        </p:sp>
        <p:pic>
          <p:nvPicPr>
            <p:cNvPr id="25"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75246" y="20834"/>
              <a:ext cx="662953" cy="6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59400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0"/>
        <p:cNvGrpSpPr/>
        <p:nvPr/>
      </p:nvGrpSpPr>
      <p:grpSpPr>
        <a:xfrm>
          <a:off x="0" y="0"/>
          <a:ext cx="0" cy="0"/>
          <a:chOff x="0" y="0"/>
          <a:chExt cx="0" cy="0"/>
        </a:xfrm>
      </p:grpSpPr>
      <p:grpSp>
        <p:nvGrpSpPr>
          <p:cNvPr id="31" name="Google Shape;31;p3"/>
          <p:cNvGrpSpPr/>
          <p:nvPr/>
        </p:nvGrpSpPr>
        <p:grpSpPr>
          <a:xfrm>
            <a:off x="0" y="-8194"/>
            <a:ext cx="2323579" cy="5195022"/>
            <a:chOff x="-2988840" y="-681190"/>
            <a:chExt cx="2323579" cy="5195022"/>
          </a:xfrm>
        </p:grpSpPr>
        <p:pic>
          <p:nvPicPr>
            <p:cNvPr id="32" name="Google Shape;32;p3" descr="S:\F15015_Copernicus\3_Work\330_Work-in-process\SC4_BackgroundMat\Visual_ID\Photos\Climate_change_ThinkstockPhotos-147656737.jpg"/>
            <p:cNvPicPr preferRelativeResize="0"/>
            <p:nvPr/>
          </p:nvPicPr>
          <p:blipFill rotWithShape="1">
            <a:blip r:embed="rId2">
              <a:alphaModFix/>
            </a:blip>
            <a:srcRect b="-68"/>
            <a:stretch/>
          </p:blipFill>
          <p:spPr>
            <a:xfrm>
              <a:off x="-2988840" y="-668610"/>
              <a:ext cx="2323578" cy="5181059"/>
            </a:xfrm>
            <a:prstGeom prst="rect">
              <a:avLst/>
            </a:prstGeom>
            <a:noFill/>
            <a:ln>
              <a:noFill/>
            </a:ln>
          </p:spPr>
        </p:pic>
        <p:sp>
          <p:nvSpPr>
            <p:cNvPr id="33" name="Google Shape;33;p3"/>
            <p:cNvSpPr/>
            <p:nvPr/>
          </p:nvSpPr>
          <p:spPr>
            <a:xfrm>
              <a:off x="-2978397" y="-681190"/>
              <a:ext cx="2313136" cy="5184799"/>
            </a:xfrm>
            <a:prstGeom prst="rect">
              <a:avLst/>
            </a:prstGeom>
            <a:gradFill>
              <a:gsLst>
                <a:gs pos="0">
                  <a:srgbClr val="97B4E4">
                    <a:alpha val="0"/>
                  </a:srgbClr>
                </a:gs>
                <a:gs pos="64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3"/>
            <p:cNvSpPr/>
            <p:nvPr/>
          </p:nvSpPr>
          <p:spPr>
            <a:xfrm>
              <a:off x="-2988840" y="-667227"/>
              <a:ext cx="2323578" cy="5181059"/>
            </a:xfrm>
            <a:prstGeom prst="rect">
              <a:avLst/>
            </a:prstGeom>
            <a:solidFill>
              <a:schemeClr val="lt1">
                <a:alpha val="4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5" name="Google Shape;35;p3"/>
          <p:cNvSpPr txBox="1">
            <a:spLocks noGrp="1"/>
          </p:cNvSpPr>
          <p:nvPr>
            <p:ph type="dt" idx="10"/>
          </p:nvPr>
        </p:nvSpPr>
        <p:spPr>
          <a:xfrm>
            <a:off x="457200" y="493317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ftr" idx="11"/>
          </p:nvPr>
        </p:nvSpPr>
        <p:spPr>
          <a:xfrm>
            <a:off x="3124200" y="493317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
          <p:cNvSpPr txBox="1">
            <a:spLocks noGrp="1"/>
          </p:cNvSpPr>
          <p:nvPr>
            <p:ph type="sldNum" idx="12"/>
          </p:nvPr>
        </p:nvSpPr>
        <p:spPr>
          <a:xfrm>
            <a:off x="6553200" y="493317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3"/>
          <p:cNvSpPr txBox="1">
            <a:spLocks noGrp="1"/>
          </p:cNvSpPr>
          <p:nvPr>
            <p:ph type="title"/>
          </p:nvPr>
        </p:nvSpPr>
        <p:spPr>
          <a:xfrm>
            <a:off x="867704" y="235007"/>
            <a:ext cx="7819096" cy="277539"/>
          </a:xfrm>
          <a:prstGeom prst="rect">
            <a:avLst/>
          </a:prstGeom>
          <a:solidFill>
            <a:srgbClr val="941333"/>
          </a:solid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Font typeface="Calibri"/>
              <a:buNone/>
              <a:defRPr sz="18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9" name="Google Shape;39;p3"/>
          <p:cNvGrpSpPr/>
          <p:nvPr/>
        </p:nvGrpSpPr>
        <p:grpSpPr>
          <a:xfrm>
            <a:off x="107504" y="20834"/>
            <a:ext cx="878633" cy="4929617"/>
            <a:chOff x="164975" y="20834"/>
            <a:chExt cx="878633" cy="4929617"/>
          </a:xfrm>
        </p:grpSpPr>
        <p:cxnSp>
          <p:nvCxnSpPr>
            <p:cNvPr id="40" name="Google Shape;40;p3"/>
            <p:cNvCxnSpPr/>
            <p:nvPr/>
          </p:nvCxnSpPr>
          <p:spPr>
            <a:xfrm>
              <a:off x="503610" y="1062019"/>
              <a:ext cx="0" cy="3888432"/>
            </a:xfrm>
            <a:prstGeom prst="straightConnector1">
              <a:avLst/>
            </a:prstGeom>
            <a:noFill/>
            <a:ln w="31750" cap="flat" cmpd="sng">
              <a:solidFill>
                <a:srgbClr val="941333">
                  <a:alpha val="80784"/>
                </a:srgbClr>
              </a:solidFill>
              <a:prstDash val="solid"/>
              <a:round/>
              <a:headEnd type="none" w="sm" len="sm"/>
              <a:tailEnd type="none" w="sm" len="sm"/>
            </a:ln>
          </p:spPr>
        </p:cxnSp>
        <p:sp>
          <p:nvSpPr>
            <p:cNvPr id="41" name="Google Shape;41;p3"/>
            <p:cNvSpPr txBox="1"/>
            <p:nvPr/>
          </p:nvSpPr>
          <p:spPr>
            <a:xfrm>
              <a:off x="164975" y="614834"/>
              <a:ext cx="878633"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cap="none">
                  <a:solidFill>
                    <a:srgbClr val="941333"/>
                  </a:solidFill>
                  <a:latin typeface="Calibri"/>
                  <a:ea typeface="Calibri"/>
                  <a:cs typeface="Calibri"/>
                  <a:sym typeface="Calibri"/>
                </a:rPr>
                <a:t>Climate</a:t>
              </a:r>
              <a:endParaRPr sz="1100" b="0">
                <a:solidFill>
                  <a:srgbClr val="941333"/>
                </a:solidFill>
                <a:latin typeface="Calibri"/>
                <a:ea typeface="Calibri"/>
                <a:cs typeface="Calibri"/>
                <a:sym typeface="Calibri"/>
              </a:endParaRPr>
            </a:p>
            <a:p>
              <a:pPr marL="0" marR="0" lvl="0" indent="0" algn="l" rtl="0">
                <a:spcBef>
                  <a:spcPts val="0"/>
                </a:spcBef>
                <a:spcAft>
                  <a:spcPts val="0"/>
                </a:spcAft>
                <a:buNone/>
              </a:pPr>
              <a:r>
                <a:rPr lang="en-US" sz="1100" b="0">
                  <a:solidFill>
                    <a:srgbClr val="941333"/>
                  </a:solidFill>
                  <a:latin typeface="Calibri"/>
                  <a:ea typeface="Calibri"/>
                  <a:cs typeface="Calibri"/>
                  <a:sym typeface="Calibri"/>
                </a:rPr>
                <a:t>Change</a:t>
              </a:r>
              <a:endParaRPr sz="1100" b="0">
                <a:solidFill>
                  <a:srgbClr val="941333"/>
                </a:solidFill>
                <a:latin typeface="Calibri"/>
                <a:ea typeface="Calibri"/>
                <a:cs typeface="Calibri"/>
                <a:sym typeface="Calibri"/>
              </a:endParaRPr>
            </a:p>
          </p:txBody>
        </p:sp>
        <p:pic>
          <p:nvPicPr>
            <p:cNvPr id="42" name="Google Shape;42;p3"/>
            <p:cNvPicPr preferRelativeResize="0"/>
            <p:nvPr/>
          </p:nvPicPr>
          <p:blipFill rotWithShape="1">
            <a:blip r:embed="rId3">
              <a:alphaModFix/>
            </a:blip>
            <a:srcRect/>
            <a:stretch/>
          </p:blipFill>
          <p:spPr>
            <a:xfrm>
              <a:off x="175246" y="20834"/>
              <a:ext cx="662953" cy="684016"/>
            </a:xfrm>
            <a:prstGeom prst="rect">
              <a:avLst/>
            </a:prstGeom>
            <a:noFill/>
            <a:ln>
              <a:noFill/>
            </a:ln>
          </p:spPr>
        </p:pic>
      </p:grpSp>
    </p:spTree>
    <p:extLst>
      <p:ext uri="{BB962C8B-B14F-4D97-AF65-F5344CB8AC3E}">
        <p14:creationId xmlns:p14="http://schemas.microsoft.com/office/powerpoint/2010/main" val="1032333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0" name="Group 19"/>
          <p:cNvGrpSpPr/>
          <p:nvPr userDrawn="1"/>
        </p:nvGrpSpPr>
        <p:grpSpPr>
          <a:xfrm>
            <a:off x="-19239" y="-12685"/>
            <a:ext cx="2463883" cy="5176972"/>
            <a:chOff x="-2604708" y="-1040096"/>
            <a:chExt cx="2463883" cy="5176972"/>
          </a:xfrm>
        </p:grpSpPr>
        <p:pic>
          <p:nvPicPr>
            <p:cNvPr id="21"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604436" y="-1028650"/>
              <a:ext cx="2002973" cy="513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userDrawn="1"/>
          </p:nvSpPr>
          <p:spPr>
            <a:xfrm>
              <a:off x="-2604436" y="-1013193"/>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604708" y="-1040096"/>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7" name="Straight Connector 16"/>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pic>
        <p:nvPicPr>
          <p:cNvPr id="19"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406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975" y="699542"/>
            <a:ext cx="7743826"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578683"/>
                </a:solidFill>
              </a:rPr>
              <a:t>Security</a:t>
            </a:r>
            <a:endParaRPr lang="en-US" sz="1100" b="0" dirty="0">
              <a:solidFill>
                <a:srgbClr val="578683"/>
              </a:solidFill>
            </a:endParaRPr>
          </a:p>
        </p:txBody>
      </p:sp>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7853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578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1">
                    <a:lumMod val="95000"/>
                  </a:schemeClr>
                </a:solidFill>
              </a:defRPr>
            </a:lvl1pPr>
          </a:lstStyle>
          <a:p>
            <a:fld id="{30E17047-C597-4B34-8FEE-7A0D1EA692A4}" type="datetimeFigureOut">
              <a:rPr lang="en-US" smtClean="0"/>
              <a:pPr/>
              <a:t>10/29/2019</a:t>
            </a:fld>
            <a:endParaRPr lang="en-US" dirty="0"/>
          </a:p>
        </p:txBody>
      </p:sp>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a:p>
        </p:txBody>
      </p:sp>
      <p:sp>
        <p:nvSpPr>
          <p:cNvPr id="11" name="Title 1"/>
          <p:cNvSpPr txBox="1">
            <a:spLocks/>
          </p:cNvSpPr>
          <p:nvPr userDrawn="1"/>
        </p:nvSpPr>
        <p:spPr>
          <a:xfrm>
            <a:off x="2602384"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pic>
        <p:nvPicPr>
          <p:cNvPr id="13314" name="Picture 2" descr="S:\F15015_Copernicus\3_Work\330_Work-in-process\SC4_BackgroundMat\PPT\item Copernicus\Icon-01.png"/>
          <p:cNvPicPr>
            <a:picLocks noChangeAspect="1" noChangeArrowheads="1"/>
          </p:cNvPicPr>
          <p:nvPr userDrawn="1"/>
        </p:nvPicPr>
        <p:blipFill rotWithShape="1">
          <a:blip r:embed="rId2" cstate="print">
            <a:biLevel thresh="25000"/>
            <a:extLst>
              <a:ext uri="{28A0092B-C50C-407E-A947-70E740481C1C}">
                <a14:useLocalDpi xmlns:a14="http://schemas.microsoft.com/office/drawing/2010/main" val="0"/>
              </a:ext>
            </a:extLst>
          </a:blip>
          <a:srcRect/>
          <a:stretch/>
        </p:blipFill>
        <p:spPr bwMode="auto">
          <a:xfrm>
            <a:off x="449853" y="1937973"/>
            <a:ext cx="2061385" cy="17657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018177" y="3710205"/>
            <a:ext cx="1022649" cy="261610"/>
          </a:xfrm>
          <a:prstGeom prst="rect">
            <a:avLst/>
          </a:prstGeom>
          <a:noFill/>
          <a:ln>
            <a:noFill/>
          </a:ln>
        </p:spPr>
        <p:txBody>
          <a:bodyPr wrap="square" rtlCol="0">
            <a:spAutoFit/>
          </a:bodyPr>
          <a:lstStyle/>
          <a:p>
            <a:pPr algn="ctr"/>
            <a:r>
              <a:rPr lang="es-ES" sz="1100" b="0" dirty="0">
                <a:solidFill>
                  <a:schemeClr val="bg1"/>
                </a:solidFill>
              </a:rPr>
              <a:t>Security</a:t>
            </a:r>
            <a:endParaRPr lang="en-US" sz="1100" b="0" dirty="0">
              <a:solidFill>
                <a:schemeClr val="bg1"/>
              </a:solidFill>
            </a:endParaRPr>
          </a:p>
        </p:txBody>
      </p:sp>
      <p:pic>
        <p:nvPicPr>
          <p:cNvPr id="1027" name="Picture 3"/>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l="51856" t="16406" r="27978" b="9049"/>
          <a:stretch/>
        </p:blipFill>
        <p:spPr bwMode="auto">
          <a:xfrm>
            <a:off x="7195187" y="0"/>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a:spLocks noGrp="1"/>
          </p:cNvSpPr>
          <p:nvPr>
            <p:ph type="subTitle" idx="13"/>
          </p:nvPr>
        </p:nvSpPr>
        <p:spPr>
          <a:xfrm>
            <a:off x="2602384"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Tree>
    <p:extLst>
      <p:ext uri="{BB962C8B-B14F-4D97-AF65-F5344CB8AC3E}">
        <p14:creationId xmlns:p14="http://schemas.microsoft.com/office/powerpoint/2010/main" val="2386376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 name="Group 1"/>
          <p:cNvGrpSpPr/>
          <p:nvPr userDrawn="1"/>
        </p:nvGrpSpPr>
        <p:grpSpPr>
          <a:xfrm>
            <a:off x="-38100" y="12576"/>
            <a:ext cx="2482389" cy="5170484"/>
            <a:chOff x="9658589" y="-81666"/>
            <a:chExt cx="2482389" cy="5170484"/>
          </a:xfrm>
        </p:grpSpPr>
        <p:pic>
          <p:nvPicPr>
            <p:cNvPr id="16"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856" t="16406" r="27978" b="9049"/>
            <a:stretch/>
          </p:blipFill>
          <p:spPr bwMode="auto">
            <a:xfrm>
              <a:off x="9677367" y="-81666"/>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userDrawn="1"/>
          </p:nvSpPr>
          <p:spPr>
            <a:xfrm>
              <a:off x="9658589" y="-81389"/>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677367" y="-61251"/>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userDrawn="1">
            <p:ph sz="half" idx="1"/>
          </p:nvPr>
        </p:nvSpPr>
        <p:spPr>
          <a:xfrm>
            <a:off x="1022920"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p:nvPr>
        </p:nvSpPr>
        <p:spPr>
          <a:xfrm>
            <a:off x="5076056"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userDrawn="1">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t>‹#›</a:t>
            </a:fld>
            <a:endParaRPr lang="en-US"/>
          </a:p>
        </p:txBody>
      </p:sp>
      <p:sp>
        <p:nvSpPr>
          <p:cNvPr id="11" name="Title 1"/>
          <p:cNvSpPr>
            <a:spLocks noGrp="1"/>
          </p:cNvSpPr>
          <p:nvPr userDrawn="1">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2" name="Straight Connector 11"/>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spTree>
    <p:extLst>
      <p:ext uri="{BB962C8B-B14F-4D97-AF65-F5344CB8AC3E}">
        <p14:creationId xmlns:p14="http://schemas.microsoft.com/office/powerpoint/2010/main" val="37675083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54"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980"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418"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4" name="Title 1"/>
          <p:cNvSpPr>
            <a:spLocks noGrp="1"/>
          </p:cNvSpPr>
          <p:nvPr>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578683"/>
                </a:solidFill>
              </a:rPr>
              <a:t>Security</a:t>
            </a:r>
            <a:endParaRPr lang="en-US" sz="1100" b="0" dirty="0">
              <a:solidFill>
                <a:srgbClr val="578683"/>
              </a:solidFill>
            </a:endParaRPr>
          </a:p>
        </p:txBody>
      </p:sp>
      <p:pic>
        <p:nvPicPr>
          <p:cNvPr id="2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01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E17047-C597-4B34-8FEE-7A0D1EA692A4}" type="datetimeFigureOut">
              <a:rPr lang="en-US" smtClean="0"/>
              <a:t>10/29/2019</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6" name="Rectangle 5"/>
          <p:cNvSpPr/>
          <p:nvPr userDrawn="1"/>
        </p:nvSpPr>
        <p:spPr>
          <a:xfrm>
            <a:off x="3103" y="-92545"/>
            <a:ext cx="2077083" cy="5256584"/>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720" y="0"/>
            <a:ext cx="2084906" cy="516403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3094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8" name="Group 17"/>
          <p:cNvGrpSpPr/>
          <p:nvPr userDrawn="1"/>
        </p:nvGrpSpPr>
        <p:grpSpPr>
          <a:xfrm>
            <a:off x="-38100" y="12576"/>
            <a:ext cx="2482389" cy="5170484"/>
            <a:chOff x="9658589" y="-81666"/>
            <a:chExt cx="2482389" cy="5170484"/>
          </a:xfrm>
        </p:grpSpPr>
        <p:pic>
          <p:nvPicPr>
            <p:cNvPr id="19"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856" t="16406" r="27978" b="9049"/>
            <a:stretch/>
          </p:blipFill>
          <p:spPr bwMode="auto">
            <a:xfrm>
              <a:off x="9677367" y="-81666"/>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userDrawn="1"/>
          </p:nvSpPr>
          <p:spPr>
            <a:xfrm>
              <a:off x="9658589" y="-81389"/>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677367" y="-61251"/>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9" name="Title 1"/>
          <p:cNvSpPr>
            <a:spLocks noGrp="1"/>
          </p:cNvSpPr>
          <p:nvPr>
            <p:ph type="title" hasCustomPrompt="1"/>
          </p:nvPr>
        </p:nvSpPr>
        <p:spPr>
          <a:xfrm>
            <a:off x="867704" y="205979"/>
            <a:ext cx="7819096" cy="277539"/>
          </a:xfrm>
          <a:solidFill>
            <a:srgbClr val="578683"/>
          </a:solidFill>
          <a:ln>
            <a:noFill/>
          </a:ln>
        </p:spPr>
        <p:txBody>
          <a:bodyPr>
            <a:noAutofit/>
          </a:bodyPr>
          <a:lstStyle>
            <a:lvl1pPr algn="l">
              <a:defRPr sz="1800" b="0" spc="700" baseline="0">
                <a:ln>
                  <a:noFill/>
                </a:ln>
                <a:solidFill>
                  <a:schemeClr val="bg1"/>
                </a:solidFill>
              </a:defRPr>
            </a:lvl1pPr>
          </a:lstStyle>
          <a:p>
            <a:r>
              <a:rPr lang="en-US" dirty="0"/>
              <a:t>CLICK TO EDIT MASTER TITLE STYLE</a:t>
            </a:r>
          </a:p>
        </p:txBody>
      </p:sp>
      <p:cxnSp>
        <p:nvCxnSpPr>
          <p:cNvPr id="10" name="Straight Connector 9"/>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spTree>
    <p:extLst>
      <p:ext uri="{BB962C8B-B14F-4D97-AF65-F5344CB8AC3E}">
        <p14:creationId xmlns:p14="http://schemas.microsoft.com/office/powerpoint/2010/main" val="36204332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9" name="Group 18"/>
          <p:cNvGrpSpPr/>
          <p:nvPr userDrawn="1"/>
        </p:nvGrpSpPr>
        <p:grpSpPr>
          <a:xfrm>
            <a:off x="-38100" y="12576"/>
            <a:ext cx="2482389" cy="5170484"/>
            <a:chOff x="9658589" y="-81666"/>
            <a:chExt cx="2482389" cy="5170484"/>
          </a:xfrm>
        </p:grpSpPr>
        <p:pic>
          <p:nvPicPr>
            <p:cNvPr id="20"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856" t="16406" r="27978" b="9049"/>
            <a:stretch/>
          </p:blipFill>
          <p:spPr bwMode="auto">
            <a:xfrm>
              <a:off x="9677367" y="-81666"/>
              <a:ext cx="1951417"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9658589" y="-81389"/>
              <a:ext cx="2438852"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9677367" y="-61251"/>
              <a:ext cx="2463611" cy="5150069"/>
            </a:xfrm>
            <a:prstGeom prst="rect">
              <a:avLst/>
            </a:prstGeom>
            <a:gradFill>
              <a:gsLst>
                <a:gs pos="0">
                  <a:schemeClr val="accent1">
                    <a:tint val="66000"/>
                    <a:satMod val="160000"/>
                    <a:alpha val="0"/>
                  </a:schemeClr>
                </a:gs>
                <a:gs pos="63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00722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0722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2" name="Straight Connector 11"/>
          <p:cNvCxnSpPr/>
          <p:nvPr userDrawn="1"/>
        </p:nvCxnSpPr>
        <p:spPr>
          <a:xfrm>
            <a:off x="471539" y="876444"/>
            <a:ext cx="0" cy="4074007"/>
          </a:xfrm>
          <a:prstGeom prst="line">
            <a:avLst/>
          </a:prstGeom>
          <a:ln w="31750">
            <a:solidFill>
              <a:srgbClr val="578683">
                <a:alpha val="81000"/>
              </a:srgbClr>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107504" y="-33073"/>
            <a:ext cx="767245" cy="807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userDrawn="1"/>
        </p:nvSpPr>
        <p:spPr>
          <a:xfrm>
            <a:off x="132904" y="640234"/>
            <a:ext cx="1022649" cy="261610"/>
          </a:xfrm>
          <a:prstGeom prst="rect">
            <a:avLst/>
          </a:prstGeom>
          <a:noFill/>
          <a:ln>
            <a:noFill/>
          </a:ln>
        </p:spPr>
        <p:txBody>
          <a:bodyPr wrap="square" rtlCol="0">
            <a:spAutoFit/>
          </a:bodyPr>
          <a:lstStyle/>
          <a:p>
            <a:r>
              <a:rPr lang="es-ES" sz="1100" b="0" dirty="0">
                <a:solidFill>
                  <a:srgbClr val="2C4442"/>
                </a:solidFill>
              </a:rPr>
              <a:t>Security</a:t>
            </a:r>
            <a:endParaRPr lang="en-US" sz="1100" b="0" dirty="0">
              <a:solidFill>
                <a:srgbClr val="2C4442"/>
              </a:solidFill>
            </a:endParaRPr>
          </a:p>
        </p:txBody>
      </p:sp>
    </p:spTree>
    <p:extLst>
      <p:ext uri="{BB962C8B-B14F-4D97-AF65-F5344CB8AC3E}">
        <p14:creationId xmlns:p14="http://schemas.microsoft.com/office/powerpoint/2010/main" val="39996045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34552" y="-19050"/>
            <a:ext cx="2149624" cy="5212283"/>
            <a:chOff x="-5476811" y="-524594"/>
            <a:chExt cx="2149624" cy="5212283"/>
          </a:xfrm>
        </p:grpSpPr>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7" name="TextBox 26"/>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sp>
        <p:nvSpPr>
          <p:cNvPr id="17" name="Oval 16"/>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763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Oval 16"/>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13"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19" name="Straight Connector 18"/>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11" name="Picture 2" descr="S:\F15015_Copernicus\3_Work\330_Work-in-process\SC4_BackgroundMat\PPT\item Copernicus\Satellite\Satellite\satellite_Artboard 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194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627784"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a:t>Title</a:t>
            </a:r>
            <a:endParaRPr lang="en-US" dirty="0"/>
          </a:p>
        </p:txBody>
      </p:sp>
      <p:sp>
        <p:nvSpPr>
          <p:cNvPr id="9" name="Subtitle 2"/>
          <p:cNvSpPr>
            <a:spLocks noGrp="1"/>
          </p:cNvSpPr>
          <p:nvPr>
            <p:ph type="subTitle" idx="13"/>
          </p:nvPr>
        </p:nvSpPr>
        <p:spPr>
          <a:xfrm>
            <a:off x="2627784"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2" descr="S:\F15015_Copernicus\3_Work\330_Work-in-process\SC4_BackgroundMat\PPT\item Copernicus\logo-ce-horizontal-en-negati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27600"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531" y="965601"/>
            <a:ext cx="3528396" cy="24947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683568" y="2598172"/>
            <a:ext cx="1623062" cy="261610"/>
          </a:xfrm>
          <a:prstGeom prst="rect">
            <a:avLst/>
          </a:prstGeom>
          <a:noFill/>
        </p:spPr>
        <p:txBody>
          <a:bodyPr wrap="square" rtlCol="0">
            <a:spAutoFit/>
          </a:bodyPr>
          <a:lstStyle/>
          <a:p>
            <a:pPr algn="ctr"/>
            <a:r>
              <a:rPr lang="es-ES" sz="1100" b="0" dirty="0" err="1">
                <a:solidFill>
                  <a:schemeClr val="bg1"/>
                </a:solidFill>
              </a:rPr>
              <a:t>Space</a:t>
            </a:r>
            <a:r>
              <a:rPr lang="es-ES" sz="1100" b="0" baseline="0" dirty="0">
                <a:solidFill>
                  <a:schemeClr val="bg1"/>
                </a:solidFill>
              </a:rPr>
              <a:t> </a:t>
            </a:r>
            <a:r>
              <a:rPr lang="es-ES" sz="1100" b="0" dirty="0" err="1">
                <a:solidFill>
                  <a:schemeClr val="bg1"/>
                </a:solidFill>
              </a:rPr>
              <a:t>Component</a:t>
            </a:r>
            <a:endParaRPr lang="en-US" sz="1100" b="0" dirty="0">
              <a:solidFill>
                <a:schemeClr val="bg1"/>
              </a:solidFill>
            </a:endParaRPr>
          </a:p>
        </p:txBody>
      </p:sp>
      <p:pic>
        <p:nvPicPr>
          <p:cNvPr id="2050"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20552" t="462" r="31215" b="-462"/>
          <a:stretch/>
        </p:blipFill>
        <p:spPr bwMode="auto">
          <a:xfrm>
            <a:off x="7293990" y="0"/>
            <a:ext cx="1865239" cy="516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descr="S:\F15015_Copernicus\3_Work\330_Work-in-process\SC4_BackgroundMat\PPT\item Copernicus\logo-ce-horizontal-en-negatif.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126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2" name="Group 21"/>
          <p:cNvGrpSpPr/>
          <p:nvPr userDrawn="1"/>
        </p:nvGrpSpPr>
        <p:grpSpPr>
          <a:xfrm>
            <a:off x="-34552" y="-19050"/>
            <a:ext cx="2149624" cy="5212283"/>
            <a:chOff x="-5476811" y="-524594"/>
            <a:chExt cx="2149624" cy="5212283"/>
          </a:xfrm>
        </p:grpSpPr>
        <p:pic>
          <p:nvPicPr>
            <p:cNvPr id="2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sz="half" idx="1"/>
          </p:nvPr>
        </p:nvSpPr>
        <p:spPr>
          <a:xfrm>
            <a:off x="749424"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5" name="Oval 14"/>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26" name="Straight Connector 25"/>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23"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82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6" name="Oval 15"/>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23" name="Straight Connector 22"/>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14" name="Picture 2" descr="S:\F15015_Copernicus\3_Work\330_Work-in-process\SC4_BackgroundMat\PPT\item Copernicus\Satellite\Satellite\satellite_Artboard 5.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188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4" name="Group 23"/>
          <p:cNvGrpSpPr/>
          <p:nvPr userDrawn="1"/>
        </p:nvGrpSpPr>
        <p:grpSpPr>
          <a:xfrm>
            <a:off x="-34552" y="-19050"/>
            <a:ext cx="2149624" cy="5212283"/>
            <a:chOff x="-5476811" y="-524594"/>
            <a:chExt cx="2149624" cy="5212283"/>
          </a:xfrm>
        </p:grpSpPr>
        <p:pic>
          <p:nvPicPr>
            <p:cNvPr id="2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15" name="Oval 14"/>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22" name="Straight Connector 21"/>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21"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5600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userDrawn="1"/>
        </p:nvGrpSpPr>
        <p:grpSpPr>
          <a:xfrm>
            <a:off x="-34552" y="-19050"/>
            <a:ext cx="2149624" cy="5212283"/>
            <a:chOff x="-5476811" y="-524594"/>
            <a:chExt cx="2149624" cy="5212283"/>
          </a:xfrm>
        </p:grpSpPr>
        <p:pic>
          <p:nvPicPr>
            <p:cNvPr id="2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574" t="-337" r="22574" b="337"/>
            <a:stretch/>
          </p:blipFill>
          <p:spPr bwMode="auto">
            <a:xfrm>
              <a:off x="-5460787" y="-524594"/>
              <a:ext cx="2133600" cy="51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userDrawn="1"/>
          </p:nvSpPr>
          <p:spPr>
            <a:xfrm>
              <a:off x="-5476811" y="-524594"/>
              <a:ext cx="2149624"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5462053" y="-505544"/>
              <a:ext cx="2134866" cy="5193233"/>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sp>
        <p:nvSpPr>
          <p:cNvPr id="19" name="Oval 18"/>
          <p:cNvSpPr/>
          <p:nvPr userDrawn="1"/>
        </p:nvSpPr>
        <p:spPr>
          <a:xfrm>
            <a:off x="168363" y="112960"/>
            <a:ext cx="531980" cy="529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Straight Connector 25"/>
          <p:cNvCxnSpPr/>
          <p:nvPr userDrawn="1"/>
        </p:nvCxnSpPr>
        <p:spPr>
          <a:xfrm>
            <a:off x="460068"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a:xfrm>
            <a:off x="11291" y="622330"/>
            <a:ext cx="878632" cy="430887"/>
          </a:xfrm>
          <a:prstGeom prst="rect">
            <a:avLst/>
          </a:prstGeom>
          <a:noFill/>
        </p:spPr>
        <p:txBody>
          <a:bodyPr wrap="square" rtlCol="0">
            <a:spAutoFit/>
          </a:bodyPr>
          <a:lstStyle/>
          <a:p>
            <a:pPr algn="ctr"/>
            <a:r>
              <a:rPr lang="es-ES" sz="1100" b="0" dirty="0" err="1">
                <a:solidFill>
                  <a:srgbClr val="25408F"/>
                </a:solidFill>
              </a:rPr>
              <a:t>Space</a:t>
            </a:r>
            <a:endParaRPr lang="es-ES" sz="1100" b="0" dirty="0">
              <a:solidFill>
                <a:srgbClr val="25408F"/>
              </a:solidFill>
            </a:endParaRPr>
          </a:p>
          <a:p>
            <a:pPr algn="ctr"/>
            <a:r>
              <a:rPr lang="es-ES" sz="1100" b="0" dirty="0" err="1">
                <a:solidFill>
                  <a:srgbClr val="25408F"/>
                </a:solidFill>
              </a:rPr>
              <a:t>Component</a:t>
            </a:r>
            <a:endParaRPr lang="en-US" sz="1100" b="0" dirty="0">
              <a:solidFill>
                <a:srgbClr val="25408F"/>
              </a:solidFill>
            </a:endParaRPr>
          </a:p>
        </p:txBody>
      </p:sp>
      <p:pic>
        <p:nvPicPr>
          <p:cNvPr id="24" name="Picture 2" descr="S:\F15015_Copernicus\3_Work\330_Work-in-process\SC4_BackgroundMat\PPT\item Copernicus\Satellite\Satellite\satellite_Artboard 5.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188402"/>
            <a:ext cx="549227" cy="38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1819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428" y="0"/>
            <a:ext cx="2220615" cy="5178579"/>
          </a:xfrm>
          <a:prstGeom prst="rect">
            <a:avLst/>
          </a:prstGeom>
        </p:spPr>
      </p:pic>
      <p:sp>
        <p:nvSpPr>
          <p:cNvPr id="14" name="Rectangle 13"/>
          <p:cNvSpPr/>
          <p:nvPr userDrawn="1"/>
        </p:nvSpPr>
        <p:spPr>
          <a:xfrm>
            <a:off x="-21945" y="-1"/>
            <a:ext cx="2102132" cy="517857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7" name="TextBox 26"/>
          <p:cNvSpPr txBox="1"/>
          <p:nvPr userDrawn="1"/>
        </p:nvSpPr>
        <p:spPr>
          <a:xfrm>
            <a:off x="135837"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2" name="Picture 2" descr="S:\F15015_Copernicus\3_Work\330_Work-in-process\Logos_icons\UserUptake_negatif-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93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sp>
        <p:nvSpPr>
          <p:cNvPr id="18"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cxnSp>
        <p:nvCxnSpPr>
          <p:cNvPr id="13" name="Straight Connector 12"/>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28156749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0" name="Straight Connector 9"/>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4" name="TextBox 13"/>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8"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07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4316" y="-92546"/>
            <a:ext cx="2666236" cy="5258917"/>
          </a:xfrm>
          <a:prstGeom prst="rect">
            <a:avLst/>
          </a:prstGeom>
          <a:noFill/>
          <a:ln>
            <a:noFill/>
          </a:ln>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userDrawn="1"/>
        </p:nvSpPr>
        <p:spPr>
          <a:xfrm>
            <a:off x="6802308" y="-2655"/>
            <a:ext cx="2810252" cy="5169026"/>
          </a:xfrm>
          <a:prstGeom prst="rect">
            <a:avLst/>
          </a:prstGeom>
          <a:gradFill flip="none" rotWithShape="1">
            <a:gsLst>
              <a:gs pos="4000">
                <a:schemeClr val="accent1"/>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0E17047-C597-4B34-8FEE-7A0D1EA692A4}"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569823" y="2578909"/>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dirty="0"/>
              <a:t>Title</a:t>
            </a:r>
          </a:p>
        </p:txBody>
      </p:sp>
      <p:sp>
        <p:nvSpPr>
          <p:cNvPr id="9" name="Subtitle 2"/>
          <p:cNvSpPr>
            <a:spLocks noGrp="1"/>
          </p:cNvSpPr>
          <p:nvPr>
            <p:ph type="subTitle" idx="13"/>
          </p:nvPr>
        </p:nvSpPr>
        <p:spPr>
          <a:xfrm>
            <a:off x="2567591" y="3139545"/>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53" name="Picture 5" descr="S:\F15015_Copernicus\3_Work\330_Work-in-process\Logos_icons\UserUptake_blanc-01-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902355"/>
            <a:ext cx="2990300" cy="29903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556872" y="3363838"/>
            <a:ext cx="1440160" cy="261610"/>
          </a:xfrm>
          <a:prstGeom prst="rect">
            <a:avLst/>
          </a:prstGeom>
          <a:noFill/>
        </p:spPr>
        <p:txBody>
          <a:bodyPr wrap="square" rtlCol="0">
            <a:spAutoFit/>
          </a:bodyPr>
          <a:lstStyle/>
          <a:p>
            <a:pPr algn="ctr"/>
            <a:r>
              <a:rPr lang="es-ES" sz="1100" b="0" dirty="0" err="1">
                <a:solidFill>
                  <a:schemeClr val="bg1"/>
                </a:solidFill>
              </a:rPr>
              <a:t>User</a:t>
            </a:r>
            <a:r>
              <a:rPr lang="es-ES" sz="1100" b="0" dirty="0">
                <a:solidFill>
                  <a:schemeClr val="bg1"/>
                </a:solidFill>
              </a:rPr>
              <a:t> </a:t>
            </a:r>
            <a:r>
              <a:rPr lang="es-ES" sz="1100" b="0" dirty="0" err="1">
                <a:solidFill>
                  <a:schemeClr val="bg1"/>
                </a:solidFill>
              </a:rPr>
              <a:t>Uptake</a:t>
            </a:r>
            <a:endParaRPr lang="en-US" sz="1100" b="0" dirty="0">
              <a:solidFill>
                <a:schemeClr val="bg1"/>
              </a:solidFill>
            </a:endParaRPr>
          </a:p>
        </p:txBody>
      </p:sp>
      <p:pic>
        <p:nvPicPr>
          <p:cNvPr id="19"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24242"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5758"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12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2"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0126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7"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0003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E17047-C597-4B34-8FEE-7A0D1EA692A4}"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624" y="1062019"/>
            <a:ext cx="0" cy="3888432"/>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867704" y="205979"/>
            <a:ext cx="7819096" cy="277539"/>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8" name="TextBox 17"/>
          <p:cNvSpPr txBox="1"/>
          <p:nvPr userDrawn="1"/>
        </p:nvSpPr>
        <p:spPr>
          <a:xfrm>
            <a:off x="107504" y="614834"/>
            <a:ext cx="609650" cy="430887"/>
          </a:xfrm>
          <a:prstGeom prst="rect">
            <a:avLst/>
          </a:prstGeom>
          <a:noFill/>
        </p:spPr>
        <p:txBody>
          <a:bodyPr wrap="square" rtlCol="0">
            <a:spAutoFit/>
          </a:bodyPr>
          <a:lstStyle/>
          <a:p>
            <a:pPr algn="ctr"/>
            <a:r>
              <a:rPr lang="es-ES" sz="1100" b="0" dirty="0" err="1">
                <a:solidFill>
                  <a:srgbClr val="25408F"/>
                </a:solidFill>
              </a:rPr>
              <a:t>User</a:t>
            </a:r>
            <a:r>
              <a:rPr lang="es-ES" sz="1100" b="0" dirty="0">
                <a:solidFill>
                  <a:srgbClr val="25408F"/>
                </a:solidFill>
              </a:rPr>
              <a:t> </a:t>
            </a:r>
            <a:r>
              <a:rPr lang="es-ES" sz="1100" b="0" dirty="0" err="1">
                <a:solidFill>
                  <a:srgbClr val="25408F"/>
                </a:solidFill>
              </a:rPr>
              <a:t>Uptake</a:t>
            </a:r>
            <a:endParaRPr lang="en-US" sz="1100" b="0" dirty="0">
              <a:solidFill>
                <a:srgbClr val="25408F"/>
              </a:solidFill>
            </a:endParaRPr>
          </a:p>
        </p:txBody>
      </p:sp>
      <p:pic>
        <p:nvPicPr>
          <p:cNvPr id="12" name="Picture 2" descr="S:\F15015_Copernicus\3_Work\330_Work-in-process\Logos_icons\UserUptake_negatif-01-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3" y="90699"/>
            <a:ext cx="557871" cy="55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7443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p:cNvGrpSpPr/>
          <p:nvPr userDrawn="1"/>
        </p:nvGrpSpPr>
        <p:grpSpPr>
          <a:xfrm>
            <a:off x="-36512" y="-20538"/>
            <a:ext cx="2808312" cy="5175913"/>
            <a:chOff x="-3432453" y="-181390"/>
            <a:chExt cx="2622202" cy="5144541"/>
          </a:xfrm>
        </p:grpSpPr>
        <p:pic>
          <p:nvPicPr>
            <p:cNvPr id="26"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387047" y="699542"/>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27" name="TextBox 26"/>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18" name="Oval 17"/>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oup 14"/>
          <p:cNvGrpSpPr/>
          <p:nvPr userDrawn="1"/>
        </p:nvGrpSpPr>
        <p:grpSpPr>
          <a:xfrm>
            <a:off x="208086" y="159012"/>
            <a:ext cx="436445" cy="450588"/>
            <a:chOff x="-1692696" y="827409"/>
            <a:chExt cx="1728192" cy="1784190"/>
          </a:xfrm>
        </p:grpSpPr>
        <p:pic>
          <p:nvPicPr>
            <p:cNvPr id="16"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9734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27" name="Group 26"/>
          <p:cNvGrpSpPr/>
          <p:nvPr userDrawn="1"/>
        </p:nvGrpSpPr>
        <p:grpSpPr>
          <a:xfrm>
            <a:off x="-36512" y="-20538"/>
            <a:ext cx="2808312" cy="5175913"/>
            <a:chOff x="-3432453" y="-181390"/>
            <a:chExt cx="2622202" cy="5144541"/>
          </a:xfrm>
        </p:grpSpPr>
        <p:pic>
          <p:nvPicPr>
            <p:cNvPr id="28"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767539" y="699542"/>
            <a:ext cx="7919262"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p:ph type="ftr" sz="quarter" idx="11"/>
          </p:nvPr>
        </p:nvSpPr>
        <p:spPr>
          <a:xfrm>
            <a:off x="3124200" y="4928764"/>
            <a:ext cx="2895600" cy="273844"/>
          </a:xfrm>
        </p:spPr>
        <p:txBody>
          <a:bodyPr/>
          <a:lstStyle/>
          <a:p>
            <a:endParaRPr lang="en-US"/>
          </a:p>
        </p:txBody>
      </p:sp>
      <p:sp>
        <p:nvSpPr>
          <p:cNvPr id="6" name="Slide Number Placeholder 5"/>
          <p:cNvSpPr>
            <a:spLocks noGrp="1"/>
          </p:cNvSpPr>
          <p:nvPr>
            <p:ph type="sldNum" sz="quarter" idx="12"/>
          </p:nvPr>
        </p:nvSpPr>
        <p:spPr>
          <a:xfrm>
            <a:off x="6553200" y="4928764"/>
            <a:ext cx="2133600" cy="273844"/>
          </a:xfrm>
        </p:spPr>
        <p:txBody>
          <a:bodyPr/>
          <a:lstStyle/>
          <a:p>
            <a:fld id="{58768E1A-8455-4611-8763-3FA1B747F6B6}" type="slidenum">
              <a:rPr lang="en-US" smtClean="0"/>
              <a:t>‹#›</a:t>
            </a:fld>
            <a:endParaRPr lang="en-US"/>
          </a:p>
        </p:txBody>
      </p:sp>
      <p:cxnSp>
        <p:nvCxnSpPr>
          <p:cNvPr id="12" name="Straight Connector 11"/>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19" name="TextBox 18"/>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0" name="Oval 19"/>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oup 10"/>
          <p:cNvGrpSpPr/>
          <p:nvPr userDrawn="1"/>
        </p:nvGrpSpPr>
        <p:grpSpPr>
          <a:xfrm>
            <a:off x="208086" y="159012"/>
            <a:ext cx="436445" cy="450588"/>
            <a:chOff x="-1692696" y="827409"/>
            <a:chExt cx="1728192" cy="1784190"/>
          </a:xfrm>
        </p:grpSpPr>
        <p:pic>
          <p:nvPicPr>
            <p:cNvPr id="13"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31445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S:\F15015_Copernicus\3_Work\330_Work-in-process\SC4_BackgroundMat\Visual_ID\Photos\InSitu.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58"/>
          <a:stretch/>
        </p:blipFill>
        <p:spPr bwMode="auto">
          <a:xfrm>
            <a:off x="7293990" y="-41746"/>
            <a:ext cx="1862585" cy="519107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30E17047-C597-4B34-8FEE-7A0D1EA692A4}"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68E1A-8455-4611-8763-3FA1B747F6B6}" type="slidenum">
              <a:rPr lang="en-US" smtClean="0"/>
              <a:t>‹#›</a:t>
            </a:fld>
            <a:endParaRPr lang="en-US"/>
          </a:p>
        </p:txBody>
      </p:sp>
      <p:sp>
        <p:nvSpPr>
          <p:cNvPr id="8" name="Title 1"/>
          <p:cNvSpPr txBox="1">
            <a:spLocks/>
          </p:cNvSpPr>
          <p:nvPr userDrawn="1"/>
        </p:nvSpPr>
        <p:spPr>
          <a:xfrm>
            <a:off x="2581176" y="2572001"/>
            <a:ext cx="4678288" cy="5606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r>
              <a:rPr lang="en-US"/>
              <a:t>Title</a:t>
            </a:r>
            <a:endParaRPr lang="en-US" dirty="0"/>
          </a:p>
        </p:txBody>
      </p:sp>
      <p:sp>
        <p:nvSpPr>
          <p:cNvPr id="9" name="Subtitle 2"/>
          <p:cNvSpPr>
            <a:spLocks noGrp="1"/>
          </p:cNvSpPr>
          <p:nvPr>
            <p:ph type="subTitle" idx="13"/>
          </p:nvPr>
        </p:nvSpPr>
        <p:spPr>
          <a:xfrm>
            <a:off x="2581176" y="3147814"/>
            <a:ext cx="4680520" cy="1152128"/>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extBox 10"/>
          <p:cNvSpPr txBox="1"/>
          <p:nvPr userDrawn="1"/>
        </p:nvSpPr>
        <p:spPr>
          <a:xfrm>
            <a:off x="1130928" y="3462268"/>
            <a:ext cx="609650" cy="261610"/>
          </a:xfrm>
          <a:prstGeom prst="rect">
            <a:avLst/>
          </a:prstGeom>
          <a:noFill/>
        </p:spPr>
        <p:txBody>
          <a:bodyPr wrap="square" rtlCol="0">
            <a:spAutoFit/>
          </a:bodyPr>
          <a:lstStyle/>
          <a:p>
            <a:pPr algn="ctr"/>
            <a:r>
              <a:rPr lang="es-ES" sz="1100" b="0" dirty="0">
                <a:solidFill>
                  <a:schemeClr val="bg1"/>
                </a:solidFill>
              </a:rPr>
              <a:t>In</a:t>
            </a:r>
            <a:r>
              <a:rPr lang="es-ES" sz="1100" b="0" baseline="0" dirty="0">
                <a:solidFill>
                  <a:schemeClr val="bg1"/>
                </a:solidFill>
              </a:rPr>
              <a:t> situ</a:t>
            </a:r>
            <a:endParaRPr lang="en-US" sz="1100" b="0" dirty="0">
              <a:solidFill>
                <a:schemeClr val="bg1"/>
              </a:solidFill>
            </a:endParaRPr>
          </a:p>
        </p:txBody>
      </p:sp>
      <p:pic>
        <p:nvPicPr>
          <p:cNvPr id="1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552" y="4680600"/>
            <a:ext cx="769228" cy="28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S:\F15015_Copernicus\3_Work\330_Work-in-process\SC4_BackgroundMat\PPT\item Copernicus\logo-ce-horizontal-en-negatif.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68036" y="4650008"/>
            <a:ext cx="1145581" cy="30044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603940" y="1541238"/>
            <a:ext cx="1728192" cy="1784190"/>
            <a:chOff x="-1692696" y="827409"/>
            <a:chExt cx="1728192" cy="1784190"/>
          </a:xfrm>
        </p:grpSpPr>
        <p:pic>
          <p:nvPicPr>
            <p:cNvPr id="2" name="Picture 2"/>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19762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9" name="Group 28"/>
          <p:cNvGrpSpPr/>
          <p:nvPr userDrawn="1"/>
        </p:nvGrpSpPr>
        <p:grpSpPr>
          <a:xfrm>
            <a:off x="-36512" y="-20538"/>
            <a:ext cx="2808312" cy="5175913"/>
            <a:chOff x="-3432453" y="-181390"/>
            <a:chExt cx="2622202" cy="5144541"/>
          </a:xfrm>
        </p:grpSpPr>
        <p:pic>
          <p:nvPicPr>
            <p:cNvPr id="30"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sz="half" idx="1"/>
          </p:nvPr>
        </p:nvSpPr>
        <p:spPr>
          <a:xfrm>
            <a:off x="590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872" y="699542"/>
            <a:ext cx="40386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7" name="Straight Connector 16"/>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4" name="TextBox 23"/>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5" name="Oval 24"/>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oup 15"/>
          <p:cNvGrpSpPr/>
          <p:nvPr userDrawn="1"/>
        </p:nvGrpSpPr>
        <p:grpSpPr>
          <a:xfrm>
            <a:off x="208086" y="159012"/>
            <a:ext cx="436445" cy="450588"/>
            <a:chOff x="-1692696" y="827409"/>
            <a:chExt cx="1728192" cy="1784190"/>
          </a:xfrm>
        </p:grpSpPr>
        <p:pic>
          <p:nvPicPr>
            <p:cNvPr id="18"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89602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2879" y="6275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317" y="1203598"/>
            <a:ext cx="4040188"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0705" y="62753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50143" y="1203598"/>
            <a:ext cx="4041775" cy="33910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E17047-C597-4B34-8FEE-7A0D1EA692A4}"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t>‹#›</a:t>
            </a:fld>
            <a:endParaRPr lang="en-US"/>
          </a:p>
        </p:txBody>
      </p:sp>
      <p:cxnSp>
        <p:nvCxnSpPr>
          <p:cNvPr id="15" name="Straight Connector 14"/>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3" name="TextBox 22"/>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4" name="Oval 23"/>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13"/>
          <p:cNvGrpSpPr/>
          <p:nvPr userDrawn="1"/>
        </p:nvGrpSpPr>
        <p:grpSpPr>
          <a:xfrm>
            <a:off x="208086" y="159012"/>
            <a:ext cx="436445" cy="450588"/>
            <a:chOff x="-1692696" y="827409"/>
            <a:chExt cx="1728192" cy="1784190"/>
          </a:xfrm>
        </p:grpSpPr>
        <p:pic>
          <p:nvPicPr>
            <p:cNvPr id="16" name="Picture 2"/>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727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3" name="Group 12"/>
          <p:cNvGrpSpPr/>
          <p:nvPr userDrawn="1"/>
        </p:nvGrpSpPr>
        <p:grpSpPr>
          <a:xfrm>
            <a:off x="-11410" y="-11063"/>
            <a:ext cx="2091596" cy="5160587"/>
            <a:chOff x="-2916832" y="-200722"/>
            <a:chExt cx="2091596" cy="5160587"/>
          </a:xfrm>
        </p:grpSpPr>
        <p:grpSp>
          <p:nvGrpSpPr>
            <p:cNvPr id="14" name="Group 13"/>
            <p:cNvGrpSpPr/>
            <p:nvPr userDrawn="1"/>
          </p:nvGrpSpPr>
          <p:grpSpPr>
            <a:xfrm>
              <a:off x="-2916832" y="-200722"/>
              <a:ext cx="2091596" cy="5157838"/>
              <a:chOff x="-3291385" y="112960"/>
              <a:chExt cx="2091596" cy="5157838"/>
            </a:xfrm>
          </p:grpSpPr>
          <p:pic>
            <p:nvPicPr>
              <p:cNvPr id="20" name="Picture 2" descr="S:\F15015_Copernicus\3_Work\330_Work-in-process\SC4_BackgroundMat\Visual_ID\Photos\Po_River_Ital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0800000">
                <a:off x="-3291385" y="123478"/>
                <a:ext cx="2077082" cy="514732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3276872" y="112960"/>
                <a:ext cx="2077083"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p:cNvSpPr/>
            <p:nvPr userDrawn="1"/>
          </p:nvSpPr>
          <p:spPr>
            <a:xfrm>
              <a:off x="-2910142" y="-190204"/>
              <a:ext cx="2084906"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sp>
        <p:nvSpPr>
          <p:cNvPr id="17" name="Title 1"/>
          <p:cNvSpPr>
            <a:spLocks noGrp="1"/>
          </p:cNvSpPr>
          <p:nvPr>
            <p:ph type="title" hasCustomPrompt="1"/>
          </p:nvPr>
        </p:nvSpPr>
        <p:spPr>
          <a:xfrm>
            <a:off x="867704" y="267494"/>
            <a:ext cx="7819096" cy="288032"/>
          </a:xfrm>
          <a:solidFill>
            <a:srgbClr val="25408F"/>
          </a:solidFill>
        </p:spPr>
        <p:txBody>
          <a:bodyPr>
            <a:noAutofit/>
          </a:bodyPr>
          <a:lstStyle>
            <a:lvl1pPr algn="l">
              <a:defRPr sz="1800" b="0" spc="700" baseline="0">
                <a:solidFill>
                  <a:schemeClr val="bg1"/>
                </a:solidFill>
              </a:defRPr>
            </a:lvl1pPr>
          </a:lstStyle>
          <a:p>
            <a:r>
              <a:rPr lang="en-US" dirty="0"/>
              <a:t>CLICK TO EDIT MASTER TITLE STYLE</a:t>
            </a:r>
          </a:p>
        </p:txBody>
      </p:sp>
      <p:pic>
        <p:nvPicPr>
          <p:cNvPr id="19" name="Picture 2" descr="S:\F15015_Copernicus\3_Work\330_Work-in-process\SC4_BackgroundMat\PPT\item Copernicus\Big dat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496" y="123478"/>
            <a:ext cx="817912" cy="57830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41258489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2" name="Group 31"/>
          <p:cNvGrpSpPr/>
          <p:nvPr userDrawn="1"/>
        </p:nvGrpSpPr>
        <p:grpSpPr>
          <a:xfrm>
            <a:off x="-36512" y="-20538"/>
            <a:ext cx="2808312" cy="5175913"/>
            <a:chOff x="-3432453" y="-181390"/>
            <a:chExt cx="2622202" cy="5144541"/>
          </a:xfrm>
        </p:grpSpPr>
        <p:pic>
          <p:nvPicPr>
            <p:cNvPr id="33"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p:cNvSpPr>
            <a:spLocks noGrp="1"/>
          </p:cNvSpPr>
          <p:nvPr>
            <p:ph type="dt" sz="half" idx="10"/>
          </p:nvPr>
        </p:nvSpPr>
        <p:spPr/>
        <p:txBody>
          <a:bodyPr/>
          <a:lstStyle/>
          <a:p>
            <a:fld id="{30E17047-C597-4B34-8FEE-7A0D1EA692A4}"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68E1A-8455-4611-8763-3FA1B747F6B6}" type="slidenum">
              <a:rPr lang="en-US" smtClean="0"/>
              <a:t>‹#›</a:t>
            </a:fld>
            <a:endParaRPr lang="en-US"/>
          </a:p>
        </p:txBody>
      </p:sp>
      <p:cxnSp>
        <p:nvCxnSpPr>
          <p:cNvPr id="16" name="Straight Connector 15"/>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hasCustomPrompt="1"/>
          </p:nvPr>
        </p:nvSpPr>
        <p:spPr>
          <a:xfrm>
            <a:off x="867704" y="205979"/>
            <a:ext cx="7819096" cy="277539"/>
          </a:xfrm>
          <a:solidFill>
            <a:srgbClr val="B75133"/>
          </a:solidFill>
        </p:spPr>
        <p:txBody>
          <a:bodyPr>
            <a:noAutofit/>
          </a:bodyPr>
          <a:lstStyle>
            <a:lvl1pPr algn="l">
              <a:defRPr sz="1800" b="0" spc="700" baseline="0">
                <a:solidFill>
                  <a:schemeClr val="bg1"/>
                </a:solidFill>
              </a:defRPr>
            </a:lvl1pPr>
          </a:lstStyle>
          <a:p>
            <a:r>
              <a:rPr lang="en-US" dirty="0"/>
              <a:t>CLICK TO EDIT MASTER TITLE STYLE</a:t>
            </a:r>
          </a:p>
        </p:txBody>
      </p:sp>
      <p:sp>
        <p:nvSpPr>
          <p:cNvPr id="23" name="TextBox 22"/>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4" name="Oval 23"/>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13"/>
          <p:cNvGrpSpPr/>
          <p:nvPr userDrawn="1"/>
        </p:nvGrpSpPr>
        <p:grpSpPr>
          <a:xfrm>
            <a:off x="208086" y="159012"/>
            <a:ext cx="436445" cy="450588"/>
            <a:chOff x="-1692696" y="827409"/>
            <a:chExt cx="1728192" cy="1784190"/>
          </a:xfrm>
        </p:grpSpPr>
        <p:pic>
          <p:nvPicPr>
            <p:cNvPr id="15"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43604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8" name="Group 27"/>
          <p:cNvGrpSpPr/>
          <p:nvPr userDrawn="1"/>
        </p:nvGrpSpPr>
        <p:grpSpPr>
          <a:xfrm>
            <a:off x="-36512" y="-20538"/>
            <a:ext cx="2808312" cy="5175913"/>
            <a:chOff x="-3432453" y="-181390"/>
            <a:chExt cx="2622202" cy="5144541"/>
          </a:xfrm>
        </p:grpSpPr>
        <p:pic>
          <p:nvPicPr>
            <p:cNvPr id="29" name="Picture 2" descr="S:\F15015_Copernicus\3_Work\330_Work-in-process\SC4_BackgroundMat\Visual_ID\Photos\InSitu_centro nazionale ricerca itlian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426451" y="-181390"/>
              <a:ext cx="2207251" cy="514349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userDrawn="1"/>
          </p:nvSpPr>
          <p:spPr>
            <a:xfrm>
              <a:off x="-3432453" y="-181390"/>
              <a:ext cx="2622202" cy="5131841"/>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3425440" y="-168690"/>
              <a:ext cx="2603624" cy="5131841"/>
            </a:xfrm>
            <a:prstGeom prst="rect">
              <a:avLst/>
            </a:prstGeom>
            <a:gradFill>
              <a:gsLst>
                <a:gs pos="0">
                  <a:schemeClr val="accent1">
                    <a:tint val="66000"/>
                    <a:satMod val="160000"/>
                    <a:alpha val="0"/>
                  </a:schemeClr>
                </a:gs>
                <a:gs pos="56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cxnSp>
        <p:nvCxnSpPr>
          <p:cNvPr id="18" name="Straight Connector 17"/>
          <p:cNvCxnSpPr/>
          <p:nvPr userDrawn="1"/>
        </p:nvCxnSpPr>
        <p:spPr>
          <a:xfrm>
            <a:off x="431624" y="915566"/>
            <a:ext cx="0" cy="4034885"/>
          </a:xfrm>
          <a:prstGeom prst="line">
            <a:avLst/>
          </a:prstGeom>
          <a:ln w="31750">
            <a:solidFill>
              <a:srgbClr val="B75133">
                <a:alpha val="81000"/>
              </a:srgb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145926" y="639599"/>
            <a:ext cx="609650" cy="261610"/>
          </a:xfrm>
          <a:prstGeom prst="rect">
            <a:avLst/>
          </a:prstGeom>
          <a:noFill/>
        </p:spPr>
        <p:txBody>
          <a:bodyPr wrap="square" rtlCol="0">
            <a:spAutoFit/>
          </a:bodyPr>
          <a:lstStyle/>
          <a:p>
            <a:pPr algn="ctr"/>
            <a:r>
              <a:rPr lang="es-ES" sz="1100" b="0" dirty="0">
                <a:solidFill>
                  <a:srgbClr val="B75133"/>
                </a:solidFill>
              </a:rPr>
              <a:t>In</a:t>
            </a:r>
            <a:r>
              <a:rPr lang="es-ES" sz="1100" b="0" baseline="0" dirty="0">
                <a:solidFill>
                  <a:srgbClr val="B75133"/>
                </a:solidFill>
              </a:rPr>
              <a:t> situ</a:t>
            </a:r>
            <a:endParaRPr lang="en-US" sz="1100" b="0" dirty="0">
              <a:solidFill>
                <a:srgbClr val="B75133"/>
              </a:solidFill>
            </a:endParaRPr>
          </a:p>
        </p:txBody>
      </p:sp>
      <p:sp>
        <p:nvSpPr>
          <p:cNvPr id="22" name="Oval 21"/>
          <p:cNvSpPr/>
          <p:nvPr userDrawn="1"/>
        </p:nvSpPr>
        <p:spPr>
          <a:xfrm>
            <a:off x="159492" y="99537"/>
            <a:ext cx="545454" cy="568038"/>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oup 15"/>
          <p:cNvGrpSpPr/>
          <p:nvPr userDrawn="1"/>
        </p:nvGrpSpPr>
        <p:grpSpPr>
          <a:xfrm>
            <a:off x="208086" y="159012"/>
            <a:ext cx="436445" cy="450588"/>
            <a:chOff x="-1692696" y="827409"/>
            <a:chExt cx="1728192" cy="1784190"/>
          </a:xfrm>
        </p:grpSpPr>
        <p:pic>
          <p:nvPicPr>
            <p:cNvPr id="17" name="Picture 2"/>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692696" y="827409"/>
              <a:ext cx="1728192" cy="17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userDrawn="1"/>
          </p:nvSpPr>
          <p:spPr>
            <a:xfrm rot="10800000" flipV="1">
              <a:off x="-973932" y="12898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rot="10800000" flipV="1">
              <a:off x="-973932" y="152479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rot="10800000" flipV="1">
              <a:off x="-973932" y="1757437"/>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rot="10800000" flipV="1">
              <a:off x="-973932" y="1992511"/>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rot="10800000" flipV="1">
              <a:off x="-973932" y="2227585"/>
              <a:ext cx="121443" cy="48368"/>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0800000" flipV="1">
              <a:off x="-917974" y="1412479"/>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0800000" flipV="1">
              <a:off x="-917974" y="1635646"/>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rot="10800000" flipV="1">
              <a:off x="-917974" y="1878092"/>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rot="10800000" flipV="1">
              <a:off x="-917974" y="2103507"/>
              <a:ext cx="60721" cy="45719"/>
            </a:xfrm>
            <a:prstGeom prst="rect">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userDrawn="1"/>
          </p:nvSpPr>
          <p:spPr>
            <a:xfrm>
              <a:off x="-1049386" y="1244173"/>
              <a:ext cx="45719" cy="45719"/>
            </a:xfrm>
            <a:prstGeom prst="ellipse">
              <a:avLst/>
            </a:prstGeom>
            <a:solidFill>
              <a:srgbClr val="B75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809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8" name="Group 17"/>
          <p:cNvGrpSpPr/>
          <p:nvPr userDrawn="1"/>
        </p:nvGrpSpPr>
        <p:grpSpPr>
          <a:xfrm>
            <a:off x="-11410" y="-11063"/>
            <a:ext cx="2091596" cy="5160587"/>
            <a:chOff x="-2916832" y="-200722"/>
            <a:chExt cx="2091596" cy="5160587"/>
          </a:xfrm>
        </p:grpSpPr>
        <p:grpSp>
          <p:nvGrpSpPr>
            <p:cNvPr id="20" name="Group 19"/>
            <p:cNvGrpSpPr/>
            <p:nvPr userDrawn="1"/>
          </p:nvGrpSpPr>
          <p:grpSpPr>
            <a:xfrm>
              <a:off x="-2916832" y="-200722"/>
              <a:ext cx="2091596" cy="5157838"/>
              <a:chOff x="-3291385" y="112960"/>
              <a:chExt cx="2091596" cy="5157838"/>
            </a:xfrm>
          </p:grpSpPr>
          <p:pic>
            <p:nvPicPr>
              <p:cNvPr id="22" name="Picture 2" descr="S:\F15015_Copernicus\3_Work\330_Work-in-process\SC4_BackgroundMat\Visual_ID\Photos\Po_River_Ital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rot="10800000">
                <a:off x="-3291385" y="123478"/>
                <a:ext cx="2077082" cy="514732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3276872" y="112960"/>
                <a:ext cx="2077083" cy="515006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p:cNvSpPr/>
            <p:nvPr userDrawn="1"/>
          </p:nvSpPr>
          <p:spPr>
            <a:xfrm>
              <a:off x="-2910142" y="-190204"/>
              <a:ext cx="2084906" cy="5150069"/>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789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96754"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78905"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0E17047-C597-4B34-8FEE-7A0D1EA692A4}"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t>‹#›</a:t>
            </a:fld>
            <a:endParaRPr lang="en-US"/>
          </a:p>
        </p:txBody>
      </p:sp>
      <p:pic>
        <p:nvPicPr>
          <p:cNvPr id="24" name="Picture 2" descr="S:\F15015_Copernicus\3_Work\330_Work-in-process\SC4_BackgroundMat\PPT\item Copernicus\Big dat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496" y="123478"/>
            <a:ext cx="817912" cy="57830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userDrawn="1"/>
        </p:nvCxnSpPr>
        <p:spPr>
          <a:xfrm>
            <a:off x="451076" y="1090171"/>
            <a:ext cx="0" cy="3860280"/>
          </a:xfrm>
          <a:prstGeom prst="line">
            <a:avLst/>
          </a:prstGeom>
          <a:ln w="31750">
            <a:solidFill>
              <a:srgbClr val="25408F">
                <a:alpha val="81000"/>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97584" y="659284"/>
            <a:ext cx="677466" cy="430887"/>
          </a:xfrm>
          <a:prstGeom prst="rect">
            <a:avLst/>
          </a:prstGeom>
          <a:noFill/>
        </p:spPr>
        <p:txBody>
          <a:bodyPr wrap="square" rtlCol="0">
            <a:spAutoFit/>
          </a:bodyPr>
          <a:lstStyle/>
          <a:p>
            <a:pPr algn="ctr"/>
            <a:r>
              <a:rPr lang="es-ES" sz="1100" b="1" dirty="0">
                <a:solidFill>
                  <a:srgbClr val="25408F"/>
                </a:solidFill>
              </a:rPr>
              <a:t>Data Access</a:t>
            </a:r>
            <a:endParaRPr lang="en-US" sz="1100" b="1" dirty="0">
              <a:solidFill>
                <a:srgbClr val="25408F"/>
              </a:solidFill>
            </a:endParaRPr>
          </a:p>
        </p:txBody>
      </p:sp>
    </p:spTree>
    <p:extLst>
      <p:ext uri="{BB962C8B-B14F-4D97-AF65-F5344CB8AC3E}">
        <p14:creationId xmlns:p14="http://schemas.microsoft.com/office/powerpoint/2010/main" val="292193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7" y="0"/>
            <a:ext cx="2106504" cy="5175268"/>
          </a:xfrm>
          <a:prstGeom prst="rect">
            <a:avLst/>
          </a:prstGeom>
        </p:spPr>
      </p:pic>
      <p:sp>
        <p:nvSpPr>
          <p:cNvPr id="14" name="Rectangle 13"/>
          <p:cNvSpPr/>
          <p:nvPr userDrawn="1"/>
        </p:nvSpPr>
        <p:spPr>
          <a:xfrm>
            <a:off x="-21945" y="-1"/>
            <a:ext cx="2102132" cy="5164039"/>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userDrawn="1">
            <p:ph idx="1"/>
          </p:nvPr>
        </p:nvSpPr>
        <p:spPr>
          <a:xfrm>
            <a:off x="1331640" y="722087"/>
            <a:ext cx="7299753" cy="3823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8" name="Straight Connector 27"/>
          <p:cNvCxnSpPr/>
          <p:nvPr userDrawn="1"/>
        </p:nvCxnSpPr>
        <p:spPr>
          <a:xfrm>
            <a:off x="431280" y="1045068"/>
            <a:ext cx="0" cy="3888432"/>
          </a:xfrm>
          <a:prstGeom prst="line">
            <a:avLst/>
          </a:prstGeom>
          <a:ln w="31750">
            <a:solidFill>
              <a:srgbClr val="0B6192">
                <a:alpha val="81000"/>
              </a:srgbClr>
            </a:solidFill>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userDrawn="1"/>
        </p:nvPicPr>
        <p:blipFill rotWithShape="1">
          <a:blip r:embed="rId3" cstate="screen">
            <a:extLst>
              <a:ext uri="{28A0092B-C50C-407E-A947-70E740481C1C}">
                <a14:useLocalDpi xmlns:a14="http://schemas.microsoft.com/office/drawing/2010/main" val="0"/>
              </a:ext>
            </a:extLst>
          </a:blip>
          <a:srcRect/>
          <a:stretch/>
        </p:blipFill>
        <p:spPr bwMode="auto">
          <a:xfrm>
            <a:off x="35496" y="11557"/>
            <a:ext cx="760200" cy="71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userDrawn="1">
            <p:ph type="dt" sz="half" idx="10"/>
          </p:nvPr>
        </p:nvSpPr>
        <p:spPr>
          <a:xfrm>
            <a:off x="457200" y="4928764"/>
            <a:ext cx="2133600" cy="273844"/>
          </a:xfrm>
        </p:spPr>
        <p:txBody>
          <a:bodyPr/>
          <a:lstStyle/>
          <a:p>
            <a:fld id="{30E17047-C597-4B34-8FEE-7A0D1EA692A4}" type="datetimeFigureOut">
              <a:rPr lang="en-US" smtClean="0"/>
              <a:t>10/29/2019</a:t>
            </a:fld>
            <a:endParaRPr lang="en-US"/>
          </a:p>
        </p:txBody>
      </p:sp>
      <p:sp>
        <p:nvSpPr>
          <p:cNvPr id="5" name="Footer Placeholder 4"/>
          <p:cNvSpPr>
            <a:spLocks noGrp="1"/>
          </p:cNvSpPr>
          <p:nvPr userDrawn="1">
            <p:ph type="ftr" sz="quarter" idx="11"/>
          </p:nvPr>
        </p:nvSpPr>
        <p:spPr>
          <a:xfrm>
            <a:off x="3124200" y="4928764"/>
            <a:ext cx="2895600" cy="273844"/>
          </a:xfrm>
        </p:spPr>
        <p:txBody>
          <a:bodyPr/>
          <a:lstStyle/>
          <a:p>
            <a:endParaRPr lang="en-US"/>
          </a:p>
        </p:txBody>
      </p:sp>
      <p:sp>
        <p:nvSpPr>
          <p:cNvPr id="6" name="Slide Number Placeholder 5"/>
          <p:cNvSpPr>
            <a:spLocks noGrp="1"/>
          </p:cNvSpPr>
          <p:nvPr userDrawn="1">
            <p:ph type="sldNum" sz="quarter" idx="12"/>
          </p:nvPr>
        </p:nvSpPr>
        <p:spPr>
          <a:xfrm>
            <a:off x="6553200" y="4928764"/>
            <a:ext cx="2133600" cy="273844"/>
          </a:xfrm>
        </p:spPr>
        <p:txBody>
          <a:bodyPr/>
          <a:lstStyle/>
          <a:p>
            <a:fld id="{58768E1A-8455-4611-8763-3FA1B747F6B6}" type="slidenum">
              <a:rPr lang="en-US" smtClean="0"/>
              <a:t>‹#›</a:t>
            </a:fld>
            <a:endParaRPr lang="en-US"/>
          </a:p>
        </p:txBody>
      </p:sp>
      <p:sp>
        <p:nvSpPr>
          <p:cNvPr id="32" name="TextBox 31"/>
          <p:cNvSpPr txBox="1"/>
          <p:nvPr userDrawn="1"/>
        </p:nvSpPr>
        <p:spPr>
          <a:xfrm>
            <a:off x="-63026" y="625720"/>
            <a:ext cx="962618" cy="400110"/>
          </a:xfrm>
          <a:prstGeom prst="rect">
            <a:avLst/>
          </a:prstGeom>
          <a:noFill/>
        </p:spPr>
        <p:txBody>
          <a:bodyPr wrap="square" rtlCol="0">
            <a:spAutoFit/>
          </a:bodyPr>
          <a:lstStyle/>
          <a:p>
            <a:pPr algn="ctr"/>
            <a:r>
              <a:rPr lang="es-ES" sz="1000" b="1" dirty="0">
                <a:solidFill>
                  <a:schemeClr val="tx2"/>
                </a:solidFill>
              </a:rPr>
              <a:t>Marine </a:t>
            </a:r>
          </a:p>
          <a:p>
            <a:pPr algn="ctr"/>
            <a:r>
              <a:rPr lang="es-ES" sz="1000" b="1" dirty="0" err="1">
                <a:solidFill>
                  <a:schemeClr val="tx2"/>
                </a:solidFill>
              </a:rPr>
              <a:t>Monitoring</a:t>
            </a:r>
            <a:endParaRPr lang="en-US" sz="1000" b="1" dirty="0">
              <a:solidFill>
                <a:schemeClr val="tx2"/>
              </a:solidFill>
            </a:endParaRPr>
          </a:p>
        </p:txBody>
      </p:sp>
      <p:sp>
        <p:nvSpPr>
          <p:cNvPr id="33" name="Title 1"/>
          <p:cNvSpPr>
            <a:spLocks noGrp="1"/>
          </p:cNvSpPr>
          <p:nvPr userDrawn="1">
            <p:ph type="title" hasCustomPrompt="1"/>
          </p:nvPr>
        </p:nvSpPr>
        <p:spPr>
          <a:xfrm>
            <a:off x="867704" y="231582"/>
            <a:ext cx="7819096" cy="277539"/>
          </a:xfrm>
          <a:solidFill>
            <a:srgbClr val="0B6192"/>
          </a:solidFill>
        </p:spPr>
        <p:txBody>
          <a:bodyPr>
            <a:noAutofit/>
          </a:bodyPr>
          <a:lstStyle>
            <a:lvl1pPr algn="l">
              <a:defRPr sz="1800" b="0" spc="7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3395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23.tiff"/><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23.tiff"/><Relationship Id="rId5" Type="http://schemas.openxmlformats.org/officeDocument/2006/relationships/slideLayout" Target="../slideLayouts/slideLayout41.xml"/><Relationship Id="rId10" Type="http://schemas.openxmlformats.org/officeDocument/2006/relationships/image" Target="../media/image1.png"/><Relationship Id="rId4" Type="http://schemas.openxmlformats.org/officeDocument/2006/relationships/slideLayout" Target="../slideLayouts/slideLayout4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theme" Target="../theme/theme9.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10/29/2019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24345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55" r:id="rId5"/>
    <p:sldLayoutId id="2147483727" r:id="rId6"/>
    <p:sldLayoutId id="2147483728" r:id="rId7"/>
    <p:sldLayoutId id="2147483729" r:id="rId8"/>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10/29/2019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50478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10/29/2019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461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10/29/2019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4619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10/29/2019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71072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10/29/2019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userDrawn="1"/>
        </p:nvSpPr>
        <p:spPr>
          <a:xfrm>
            <a:off x="5940152" y="4610776"/>
            <a:ext cx="901141" cy="409245"/>
          </a:xfrm>
          <a:prstGeom prst="rect">
            <a:avLst/>
          </a:prstGeom>
          <a:solidFill>
            <a:srgbClr val="F8F8F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p:cNvPicPr>
            <a:picLocks noChangeAspect="1"/>
          </p:cNvPicPr>
          <p:nvPr userDrawn="1"/>
        </p:nvPicPr>
        <p:blipFill>
          <a:blip r:embed="rId10"/>
          <a:stretch>
            <a:fillRect/>
          </a:stretch>
        </p:blipFill>
        <p:spPr>
          <a:xfrm>
            <a:off x="6004051" y="4746177"/>
            <a:ext cx="823500" cy="141500"/>
          </a:xfrm>
          <a:prstGeom prst="rect">
            <a:avLst/>
          </a:prstGeom>
        </p:spPr>
      </p:pic>
    </p:spTree>
    <p:extLst>
      <p:ext uri="{BB962C8B-B14F-4D97-AF65-F5344CB8AC3E}">
        <p14:creationId xmlns:p14="http://schemas.microsoft.com/office/powerpoint/2010/main" val="418885545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10/29/2019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userDrawn="1"/>
        </p:nvSpPr>
        <p:spPr>
          <a:xfrm>
            <a:off x="5940152" y="4610776"/>
            <a:ext cx="901141" cy="409245"/>
          </a:xfrm>
          <a:prstGeom prst="rect">
            <a:avLst/>
          </a:prstGeom>
          <a:solidFill>
            <a:srgbClr val="F8F8F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p:cNvPicPr>
            <a:picLocks noChangeAspect="1"/>
          </p:cNvPicPr>
          <p:nvPr userDrawn="1"/>
        </p:nvPicPr>
        <p:blipFill>
          <a:blip r:embed="rId11"/>
          <a:stretch>
            <a:fillRect/>
          </a:stretch>
        </p:blipFill>
        <p:spPr>
          <a:xfrm>
            <a:off x="6004051" y="4746177"/>
            <a:ext cx="823500" cy="141500"/>
          </a:xfrm>
          <a:prstGeom prst="rect">
            <a:avLst/>
          </a:prstGeom>
        </p:spPr>
      </p:pic>
    </p:spTree>
    <p:extLst>
      <p:ext uri="{BB962C8B-B14F-4D97-AF65-F5344CB8AC3E}">
        <p14:creationId xmlns:p14="http://schemas.microsoft.com/office/powerpoint/2010/main" val="8536890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56" r:id="rId8"/>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10/29/2019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30201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10/29/2019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82862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9331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17047-C597-4B34-8FEE-7A0D1EA692A4}" type="datetimeFigureOut">
              <a:rPr lang="en-US" smtClean="0"/>
              <a:t>10/29/2019</a:t>
            </a:fld>
            <a:endParaRPr lang="en-US" dirty="0"/>
          </a:p>
        </p:txBody>
      </p:sp>
      <p:sp>
        <p:nvSpPr>
          <p:cNvPr id="5" name="Footer Placeholder 4"/>
          <p:cNvSpPr>
            <a:spLocks noGrp="1"/>
          </p:cNvSpPr>
          <p:nvPr>
            <p:ph type="ftr" sz="quarter" idx="3"/>
          </p:nvPr>
        </p:nvSpPr>
        <p:spPr>
          <a:xfrm>
            <a:off x="3124200" y="49331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9331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768E1A-8455-4611-8763-3FA1B747F6B6}" type="slidenum">
              <a:rPr lang="en-US" smtClean="0"/>
              <a:t>‹#›</a:t>
            </a:fld>
            <a:endParaRPr lang="en-US"/>
          </a:p>
        </p:txBody>
      </p:sp>
      <p:pic>
        <p:nvPicPr>
          <p:cNvPr id="7" name="Picture 2"/>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6837247" y="4610263"/>
            <a:ext cx="2037896" cy="4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6919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1.png"/><Relationship Id="rId2" Type="http://schemas.openxmlformats.org/officeDocument/2006/relationships/diagramData" Target="../diagrams/data3.xml"/><Relationship Id="rId1" Type="http://schemas.openxmlformats.org/officeDocument/2006/relationships/slideLayout" Target="../slideLayouts/slideLayout4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7.PNG"/><Relationship Id="rId2" Type="http://schemas.openxmlformats.org/officeDocument/2006/relationships/diagramData" Target="../diagrams/data4.xml"/><Relationship Id="rId1" Type="http://schemas.openxmlformats.org/officeDocument/2006/relationships/slideLayout" Target="../slideLayouts/slideLayout4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7.PNG"/><Relationship Id="rId1" Type="http://schemas.openxmlformats.org/officeDocument/2006/relationships/slideLayout" Target="../slideLayouts/slideLayout4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18" Type="http://schemas.openxmlformats.org/officeDocument/2006/relationships/image" Target="../media/image65.jpeg"/><Relationship Id="rId3" Type="http://schemas.openxmlformats.org/officeDocument/2006/relationships/diagramData" Target="../diagrams/data6.xml"/><Relationship Id="rId21" Type="http://schemas.openxmlformats.org/officeDocument/2006/relationships/image" Target="../media/image68.png"/><Relationship Id="rId7" Type="http://schemas.microsoft.com/office/2007/relationships/diagramDrawing" Target="../diagrams/drawing6.xml"/><Relationship Id="rId17" Type="http://schemas.openxmlformats.org/officeDocument/2006/relationships/image" Target="../media/image240.svg"/><Relationship Id="rId2" Type="http://schemas.openxmlformats.org/officeDocument/2006/relationships/notesSlide" Target="../notesSlides/notesSlide3.xml"/><Relationship Id="rId20" Type="http://schemas.openxmlformats.org/officeDocument/2006/relationships/image" Target="../media/image67.png"/><Relationship Id="rId1" Type="http://schemas.openxmlformats.org/officeDocument/2006/relationships/slideLayout" Target="../slideLayouts/slideLayout42.xml"/><Relationship Id="rId6" Type="http://schemas.openxmlformats.org/officeDocument/2006/relationships/diagramColors" Target="../diagrams/colors6.xml"/><Relationship Id="rId5" Type="http://schemas.openxmlformats.org/officeDocument/2006/relationships/diagramQuickStyle" Target="../diagrams/quickStyle6.xml"/><Relationship Id="rId19" Type="http://schemas.openxmlformats.org/officeDocument/2006/relationships/image" Target="../media/image66.png"/><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42.xml"/><Relationship Id="rId6" Type="http://schemas.openxmlformats.org/officeDocument/2006/relationships/image" Target="../media/image51.png"/><Relationship Id="rId5" Type="http://schemas.openxmlformats.org/officeDocument/2006/relationships/image" Target="../media/image50.jpg"/><Relationship Id="rId4" Type="http://schemas.openxmlformats.org/officeDocument/2006/relationships/image" Target="../media/image4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2.xml"/><Relationship Id="rId5" Type="http://schemas.openxmlformats.org/officeDocument/2006/relationships/image" Target="../media/image55.jpeg"/><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2.xml"/><Relationship Id="rId5" Type="http://schemas.openxmlformats.org/officeDocument/2006/relationships/image" Target="../media/image61.png"/><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1.png"/><Relationship Id="rId2" Type="http://schemas.openxmlformats.org/officeDocument/2006/relationships/diagramData" Target="../diagrams/data2.xml"/><Relationship Id="rId1" Type="http://schemas.openxmlformats.org/officeDocument/2006/relationships/slideLayout" Target="../slideLayouts/slideLayout4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02384" y="1419622"/>
            <a:ext cx="4678288" cy="77691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pPr algn="ctr"/>
            <a:r>
              <a:rPr lang="en-US" b="1" dirty="0" smtClean="0"/>
              <a:t>Evaluation and Quality Control Function </a:t>
            </a:r>
            <a:r>
              <a:rPr lang="en-US" b="1" dirty="0" smtClean="0"/>
              <a:t>for </a:t>
            </a:r>
            <a:r>
              <a:rPr lang="en-US" b="1" dirty="0" smtClean="0"/>
              <a:t>the </a:t>
            </a:r>
            <a:r>
              <a:rPr lang="en-US" b="1" dirty="0" smtClean="0"/>
              <a:t>CDS</a:t>
            </a:r>
            <a:endParaRPr lang="en-US" b="1" dirty="0"/>
          </a:p>
        </p:txBody>
      </p:sp>
      <p:sp>
        <p:nvSpPr>
          <p:cNvPr id="4" name="Subtítulo 3"/>
          <p:cNvSpPr>
            <a:spLocks noGrp="1"/>
          </p:cNvSpPr>
          <p:nvPr>
            <p:ph type="subTitle" idx="13"/>
          </p:nvPr>
        </p:nvSpPr>
        <p:spPr>
          <a:xfrm>
            <a:off x="2483768" y="3075806"/>
            <a:ext cx="4821935" cy="1152128"/>
          </a:xfrm>
        </p:spPr>
        <p:txBody>
          <a:bodyPr>
            <a:normAutofit fontScale="92500" lnSpcReduction="20000"/>
          </a:bodyPr>
          <a:lstStyle/>
          <a:p>
            <a:r>
              <a:rPr lang="en-US" dirty="0" smtClean="0"/>
              <a:t>Francisco Doblas-Reyes (BSC-CNS and ICREA)</a:t>
            </a:r>
          </a:p>
          <a:p>
            <a:r>
              <a:rPr lang="en-US" dirty="0" smtClean="0"/>
              <a:t>on behalf of the C3S EQC </a:t>
            </a:r>
            <a:r>
              <a:rPr lang="en-US" dirty="0" smtClean="0"/>
              <a:t>for CDS team</a:t>
            </a:r>
            <a:endParaRPr lang="en-US" dirty="0" smtClean="0"/>
          </a:p>
          <a:p>
            <a:endParaRPr lang="en-US" dirty="0"/>
          </a:p>
          <a:p>
            <a:r>
              <a:rPr lang="en-US" dirty="0" smtClean="0"/>
              <a:t>C3S GA, Warsaw, </a:t>
            </a:r>
            <a:r>
              <a:rPr lang="en-US" dirty="0" smtClean="0"/>
              <a:t>30</a:t>
            </a:r>
            <a:r>
              <a:rPr lang="en-US" dirty="0" smtClean="0"/>
              <a:t> </a:t>
            </a:r>
            <a:r>
              <a:rPr lang="en-US" dirty="0" smtClean="0"/>
              <a:t>October 2019</a:t>
            </a:r>
            <a:endParaRPr lang="en-US" dirty="0"/>
          </a:p>
        </p:txBody>
      </p:sp>
    </p:spTree>
    <p:extLst>
      <p:ext uri="{BB962C8B-B14F-4D97-AF65-F5344CB8AC3E}">
        <p14:creationId xmlns:p14="http://schemas.microsoft.com/office/powerpoint/2010/main" val="73398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of the dataset EQC information</a:t>
            </a:r>
          </a:p>
        </p:txBody>
      </p:sp>
      <p:sp>
        <p:nvSpPr>
          <p:cNvPr id="6" name="TextBox 3"/>
          <p:cNvSpPr txBox="1"/>
          <p:nvPr/>
        </p:nvSpPr>
        <p:spPr>
          <a:xfrm>
            <a:off x="7594428" y="1203997"/>
            <a:ext cx="1442068" cy="2862322"/>
          </a:xfrm>
          <a:prstGeom prst="rect">
            <a:avLst/>
          </a:prstGeom>
          <a:noFill/>
          <a:ln>
            <a:solidFill>
              <a:schemeClr val="tx1">
                <a:lumMod val="65000"/>
                <a:lumOff val="35000"/>
              </a:schemeClr>
            </a:solidFill>
          </a:ln>
        </p:spPr>
        <p:txBody>
          <a:bodyPr wrap="square" rtlCol="0">
            <a:spAutoFit/>
          </a:bodyPr>
          <a:lstStyle/>
          <a:p>
            <a:pPr marL="171450" indent="-171450">
              <a:buFont typeface="Wingdings" panose="05000000000000000000" pitchFamily="2" charset="2"/>
              <a:buChar char="q"/>
            </a:pPr>
            <a:r>
              <a:rPr lang="en-GB" sz="1200" dirty="0" smtClean="0"/>
              <a:t>The synthesis table is a tool to organise and homogenize the EQC information</a:t>
            </a:r>
          </a:p>
          <a:p>
            <a:endParaRPr lang="en-GB" sz="1200" dirty="0" smtClean="0"/>
          </a:p>
          <a:p>
            <a:pPr marL="171450" indent="-171450">
              <a:buFont typeface="Wingdings" panose="05000000000000000000" pitchFamily="2" charset="2"/>
              <a:buChar char="q"/>
            </a:pPr>
            <a:r>
              <a:rPr lang="en-GB" sz="1200" dirty="0" smtClean="0"/>
              <a:t>Its layout is shared by all data types</a:t>
            </a:r>
          </a:p>
          <a:p>
            <a:pPr marL="171450" indent="-171450">
              <a:buFont typeface="Arial" panose="020B0604020202020204" pitchFamily="34" charset="0"/>
              <a:buChar char="•"/>
            </a:pPr>
            <a:endParaRPr lang="en-GB" sz="1200" dirty="0"/>
          </a:p>
          <a:p>
            <a:pPr marL="171450" indent="-171450">
              <a:buFont typeface="Wingdings" panose="05000000000000000000" pitchFamily="2" charset="2"/>
              <a:buChar char="q"/>
            </a:pPr>
            <a:r>
              <a:rPr lang="en-GB" sz="1200" dirty="0" smtClean="0"/>
              <a:t>Each box has a link to display the specific EQC information of interest</a:t>
            </a:r>
            <a:endParaRPr lang="en-GB" sz="1200" dirty="0"/>
          </a:p>
        </p:txBody>
      </p:sp>
      <p:graphicFrame>
        <p:nvGraphicFramePr>
          <p:cNvPr id="15" name="Diagrama 14"/>
          <p:cNvGraphicFramePr/>
          <p:nvPr>
            <p:extLst>
              <p:ext uri="{D42A27DB-BD31-4B8C-83A1-F6EECF244321}">
                <p14:modId xmlns:p14="http://schemas.microsoft.com/office/powerpoint/2010/main" val="3640332697"/>
              </p:ext>
            </p:extLst>
          </p:nvPr>
        </p:nvGraphicFramePr>
        <p:xfrm>
          <a:off x="996396" y="684238"/>
          <a:ext cx="6480720" cy="3901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3"/>
          <p:cNvSpPr txBox="1"/>
          <p:nvPr/>
        </p:nvSpPr>
        <p:spPr>
          <a:xfrm>
            <a:off x="1135676" y="627534"/>
            <a:ext cx="4516444" cy="276999"/>
          </a:xfrm>
          <a:prstGeom prst="rect">
            <a:avLst/>
          </a:prstGeom>
          <a:solidFill>
            <a:schemeClr val="bg1"/>
          </a:solidFill>
          <a:ln>
            <a:solidFill>
              <a:schemeClr val="tx1">
                <a:lumMod val="65000"/>
                <a:lumOff val="35000"/>
              </a:schemeClr>
            </a:solidFill>
          </a:ln>
        </p:spPr>
        <p:txBody>
          <a:bodyPr wrap="square" rtlCol="0">
            <a:spAutoFit/>
          </a:bodyPr>
          <a:lstStyle/>
          <a:p>
            <a:pPr algn="ctr"/>
            <a:r>
              <a:rPr lang="en-GB" sz="1200" dirty="0" smtClean="0"/>
              <a:t>Based on information obtained by providers</a:t>
            </a:r>
            <a:r>
              <a:rPr lang="en-GB" sz="1200" dirty="0"/>
              <a:t> </a:t>
            </a:r>
            <a:r>
              <a:rPr lang="en-GB" sz="1200" dirty="0" smtClean="0"/>
              <a:t>and reviewed by EQC</a:t>
            </a:r>
            <a:endParaRPr lang="en-GB" sz="1200" dirty="0"/>
          </a:p>
        </p:txBody>
      </p:sp>
      <p:sp>
        <p:nvSpPr>
          <p:cNvPr id="7" name="TextBox 3"/>
          <p:cNvSpPr txBox="1"/>
          <p:nvPr/>
        </p:nvSpPr>
        <p:spPr>
          <a:xfrm>
            <a:off x="5938244" y="627534"/>
            <a:ext cx="2882228" cy="276999"/>
          </a:xfrm>
          <a:prstGeom prst="rect">
            <a:avLst/>
          </a:prstGeom>
          <a:solidFill>
            <a:schemeClr val="bg1"/>
          </a:solidFill>
          <a:ln>
            <a:solidFill>
              <a:schemeClr val="tx1">
                <a:lumMod val="65000"/>
                <a:lumOff val="35000"/>
              </a:schemeClr>
            </a:solidFill>
          </a:ln>
        </p:spPr>
        <p:txBody>
          <a:bodyPr wrap="square" rtlCol="0">
            <a:spAutoFit/>
          </a:bodyPr>
          <a:lstStyle/>
          <a:p>
            <a:pPr algn="ctr"/>
            <a:r>
              <a:rPr lang="en-GB" sz="1200" dirty="0" smtClean="0"/>
              <a:t>Based on results from the EQC assessment</a:t>
            </a:r>
            <a:endParaRPr lang="en-GB" sz="1200" dirty="0"/>
          </a:p>
        </p:txBody>
      </p:sp>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43325" y="2859782"/>
            <a:ext cx="408221" cy="419156"/>
          </a:xfrm>
          <a:prstGeom prst="rect">
            <a:avLst/>
          </a:prstGeom>
        </p:spPr>
      </p:pic>
    </p:spTree>
    <p:extLst>
      <p:ext uri="{BB962C8B-B14F-4D97-AF65-F5344CB8AC3E}">
        <p14:creationId xmlns:p14="http://schemas.microsoft.com/office/powerpoint/2010/main" val="190631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p:cNvSpPr txBox="1">
            <a:spLocks noGrp="1"/>
          </p:cNvSpPr>
          <p:nvPr>
            <p:ph type="title"/>
          </p:nvPr>
        </p:nvSpPr>
        <p:spPr>
          <a:xfrm>
            <a:off x="867704" y="235007"/>
            <a:ext cx="7819200" cy="277500"/>
          </a:xfrm>
          <a:prstGeom prst="rect">
            <a:avLst/>
          </a:prstGeom>
        </p:spPr>
        <p:txBody>
          <a:bodyPr spcFirstLastPara="1" wrap="square" lIns="91425" tIns="45700" rIns="91425" bIns="45700" anchor="ctr" anchorCtr="0">
            <a:noAutofit/>
          </a:bodyPr>
          <a:lstStyle/>
          <a:p>
            <a:pPr lvl="0">
              <a:spcBef>
                <a:spcPct val="0"/>
              </a:spcBef>
            </a:pPr>
            <a:r>
              <a:rPr lang="en-US" spc="700" dirty="0">
                <a:solidFill>
                  <a:schemeClr val="bg1"/>
                </a:solidFill>
              </a:rPr>
              <a:t>Seasonal </a:t>
            </a:r>
            <a:r>
              <a:rPr lang="en-US" spc="700" dirty="0" smtClean="0">
                <a:solidFill>
                  <a:schemeClr val="bg1"/>
                </a:solidFill>
              </a:rPr>
              <a:t>QAR</a:t>
            </a:r>
            <a:r>
              <a:rPr lang="en-US" spc="700" dirty="0">
                <a:solidFill>
                  <a:schemeClr val="bg1"/>
                </a:solidFill>
              </a:rPr>
              <a:t>: expert evaluation</a:t>
            </a:r>
            <a:endParaRPr spc="700" dirty="0">
              <a:solidFill>
                <a:schemeClr val="bg1"/>
              </a:solidFill>
            </a:endParaRPr>
          </a:p>
        </p:txBody>
      </p:sp>
      <p:pic>
        <p:nvPicPr>
          <p:cNvPr id="177" name="Google Shape;177;p18"/>
          <p:cNvPicPr preferRelativeResize="0"/>
          <p:nvPr/>
        </p:nvPicPr>
        <p:blipFill>
          <a:blip r:embed="rId3">
            <a:alphaModFix/>
          </a:blip>
          <a:stretch>
            <a:fillRect/>
          </a:stretch>
        </p:blipFill>
        <p:spPr>
          <a:xfrm>
            <a:off x="2001345" y="525763"/>
            <a:ext cx="5154349" cy="4326193"/>
          </a:xfrm>
          <a:prstGeom prst="rect">
            <a:avLst/>
          </a:prstGeom>
          <a:noFill/>
          <a:ln>
            <a:noFill/>
          </a:ln>
        </p:spPr>
      </p:pic>
    </p:spTree>
    <p:extLst>
      <p:ext uri="{BB962C8B-B14F-4D97-AF65-F5344CB8AC3E}">
        <p14:creationId xmlns:p14="http://schemas.microsoft.com/office/powerpoint/2010/main" val="4176485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592" y="1923678"/>
            <a:ext cx="7952768" cy="277539"/>
          </a:xfrm>
          <a:prstGeom prst="rect">
            <a:avLst/>
          </a:prstGeom>
          <a:solidFill>
            <a:srgbClr val="941333"/>
          </a:solidFill>
        </p:spPr>
        <p:txBody>
          <a:bodyPr vert="horz" lIns="91440" tIns="45720" rIns="91440" bIns="45720" rtlCol="0" anchor="ctr">
            <a:noAutofit/>
          </a:bodyPr>
          <a:lstStyle>
            <a:lvl1pPr algn="l" defTabSz="914400" rtl="0" eaLnBrk="1" latinLnBrk="0" hangingPunct="1">
              <a:spcBef>
                <a:spcPct val="0"/>
              </a:spcBef>
              <a:buNone/>
              <a:defRPr sz="1800" b="0" kern="1200" spc="700" baseline="0">
                <a:solidFill>
                  <a:schemeClr val="bg1"/>
                </a:solidFill>
                <a:latin typeface="+mj-lt"/>
                <a:ea typeface="+mj-ea"/>
                <a:cs typeface="+mj-cs"/>
              </a:defRPr>
            </a:lvl1pPr>
          </a:lstStyle>
          <a:p>
            <a:pPr algn="ctr"/>
            <a:r>
              <a:rPr lang="en-US" dirty="0" smtClean="0"/>
              <a:t>EQC OF THE CDS TOOLBOX</a:t>
            </a:r>
            <a:endParaRPr lang="en-U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355726"/>
            <a:ext cx="2242308" cy="2274995"/>
          </a:xfrm>
          <a:prstGeom prst="rect">
            <a:avLst/>
          </a:prstGeom>
        </p:spPr>
      </p:pic>
      <p:sp>
        <p:nvSpPr>
          <p:cNvPr id="4" name="Rectángulo 3"/>
          <p:cNvSpPr/>
          <p:nvPr/>
        </p:nvSpPr>
        <p:spPr>
          <a:xfrm>
            <a:off x="4788024" y="3003798"/>
            <a:ext cx="1162188" cy="1626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147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CDS Toolbox</a:t>
            </a:r>
            <a:endParaRPr lang="en-US" dirty="0"/>
          </a:p>
        </p:txBody>
      </p:sp>
      <p:sp>
        <p:nvSpPr>
          <p:cNvPr id="25" name="TextBox 3"/>
          <p:cNvSpPr txBox="1"/>
          <p:nvPr/>
        </p:nvSpPr>
        <p:spPr>
          <a:xfrm>
            <a:off x="867704" y="681792"/>
            <a:ext cx="7952768" cy="461665"/>
          </a:xfrm>
          <a:prstGeom prst="rect">
            <a:avLst/>
          </a:prstGeom>
          <a:noFill/>
          <a:ln>
            <a:solidFill>
              <a:schemeClr val="tx1">
                <a:lumMod val="65000"/>
                <a:lumOff val="35000"/>
              </a:schemeClr>
            </a:solidFill>
          </a:ln>
        </p:spPr>
        <p:txBody>
          <a:bodyPr wrap="square" rtlCol="0">
            <a:spAutoFit/>
          </a:bodyPr>
          <a:lstStyle/>
          <a:p>
            <a:r>
              <a:rPr lang="it-IT" sz="1200" dirty="0" smtClean="0"/>
              <a:t>The EQC function assesses the quality of the CDS Toolbox from multiple angles: tools, workflows, Common Data Model (CDM), application editor, provenance tracking system</a:t>
            </a:r>
            <a:r>
              <a:rPr lang="it-IT" sz="1200" dirty="0" smtClean="0"/>
              <a:t>.</a:t>
            </a:r>
            <a:endParaRPr lang="it-IT" sz="1200" dirty="0"/>
          </a:p>
        </p:txBody>
      </p:sp>
      <p:sp>
        <p:nvSpPr>
          <p:cNvPr id="18" name="TextBox 3"/>
          <p:cNvSpPr txBox="1"/>
          <p:nvPr/>
        </p:nvSpPr>
        <p:spPr>
          <a:xfrm>
            <a:off x="867704" y="3507854"/>
            <a:ext cx="4424376" cy="1384995"/>
          </a:xfrm>
          <a:prstGeom prst="rect">
            <a:avLst/>
          </a:prstGeom>
          <a:noFill/>
          <a:ln>
            <a:solidFill>
              <a:schemeClr val="bg1">
                <a:lumMod val="50000"/>
              </a:schemeClr>
            </a:solidFill>
          </a:ln>
        </p:spPr>
        <p:txBody>
          <a:bodyPr wrap="square" rtlCol="0">
            <a:spAutoFit/>
          </a:bodyPr>
          <a:lstStyle/>
          <a:p>
            <a:r>
              <a:rPr lang="it-IT" sz="1200" dirty="0" smtClean="0"/>
              <a:t>The EQC framework of the Toolbox aims to:</a:t>
            </a:r>
          </a:p>
          <a:p>
            <a:pPr marL="171450" indent="-171450">
              <a:buFont typeface="Wingdings" panose="05000000000000000000" pitchFamily="2" charset="2"/>
              <a:buChar char="q"/>
            </a:pPr>
            <a:r>
              <a:rPr lang="en-US" sz="1200" dirty="0" smtClean="0"/>
              <a:t>Assess the </a:t>
            </a:r>
            <a:r>
              <a:rPr lang="en-US" sz="1200" dirty="0"/>
              <a:t>maturity of </a:t>
            </a:r>
            <a:r>
              <a:rPr lang="en-US" sz="1200" dirty="0" smtClean="0"/>
              <a:t>the software tools: robust in terms of code versioning and testing and well documented</a:t>
            </a:r>
          </a:p>
          <a:p>
            <a:endParaRPr lang="en-US" sz="1200" dirty="0"/>
          </a:p>
          <a:p>
            <a:pPr marL="171450" indent="-171450">
              <a:buFont typeface="Wingdings" panose="05000000000000000000" pitchFamily="2" charset="2"/>
              <a:buChar char="q"/>
            </a:pPr>
            <a:r>
              <a:rPr lang="en-US" sz="1200" dirty="0" smtClean="0"/>
              <a:t>Evaluate the </a:t>
            </a:r>
            <a:r>
              <a:rPr lang="en-US" sz="1200" dirty="0"/>
              <a:t>fitness-for-purpose of the </a:t>
            </a:r>
            <a:r>
              <a:rPr lang="en-US" sz="1200" dirty="0" smtClean="0"/>
              <a:t>software through </a:t>
            </a:r>
            <a:r>
              <a:rPr lang="en-US" sz="1200" dirty="0"/>
              <a:t>use </a:t>
            </a:r>
            <a:r>
              <a:rPr lang="en-US" sz="1200" dirty="0" smtClean="0"/>
              <a:t>cases identified together with the users, assessing the </a:t>
            </a:r>
            <a:r>
              <a:rPr lang="en-US" sz="1200" dirty="0"/>
              <a:t>applicability of </a:t>
            </a:r>
            <a:r>
              <a:rPr lang="en-US" sz="1200" dirty="0" smtClean="0"/>
              <a:t>the Toolbox to </a:t>
            </a:r>
            <a:r>
              <a:rPr lang="en-US" sz="1200" dirty="0"/>
              <a:t>specific </a:t>
            </a:r>
            <a:r>
              <a:rPr lang="en-US" sz="1200" dirty="0" smtClean="0"/>
              <a:t>operations</a:t>
            </a:r>
            <a:endParaRPr lang="en-US" sz="1200" dirty="0"/>
          </a:p>
        </p:txBody>
      </p:sp>
      <p:sp>
        <p:nvSpPr>
          <p:cNvPr id="30" name="TextBox 3"/>
          <p:cNvSpPr txBox="1"/>
          <p:nvPr/>
        </p:nvSpPr>
        <p:spPr>
          <a:xfrm>
            <a:off x="5684333" y="1275606"/>
            <a:ext cx="3280155" cy="646331"/>
          </a:xfrm>
          <a:prstGeom prst="rect">
            <a:avLst/>
          </a:prstGeom>
          <a:noFill/>
          <a:ln>
            <a:solidFill>
              <a:schemeClr val="tx1">
                <a:lumMod val="65000"/>
                <a:lumOff val="35000"/>
              </a:schemeClr>
            </a:solidFill>
          </a:ln>
        </p:spPr>
        <p:txBody>
          <a:bodyPr wrap="square" rtlCol="0">
            <a:spAutoFit/>
          </a:bodyPr>
          <a:lstStyle/>
          <a:p>
            <a:r>
              <a:rPr lang="it-IT" sz="1200" dirty="0" smtClean="0"/>
              <a:t>Software quality assessment is based on the internationally-recognized standard </a:t>
            </a:r>
            <a:r>
              <a:rPr lang="it-IT" sz="1200" dirty="0"/>
              <a:t>ISO/IEC </a:t>
            </a:r>
            <a:r>
              <a:rPr lang="it-IT" sz="1200" i="1" dirty="0" smtClean="0"/>
              <a:t>9126</a:t>
            </a:r>
            <a:r>
              <a:rPr lang="it-IT" sz="1200" dirty="0" smtClean="0"/>
              <a:t> and extensions (e.g</a:t>
            </a:r>
            <a:r>
              <a:rPr lang="it-IT" sz="1200" dirty="0"/>
              <a:t>. ISO/IEC </a:t>
            </a:r>
            <a:r>
              <a:rPr lang="it-IT" sz="1200" i="1" dirty="0" smtClean="0"/>
              <a:t>25010</a:t>
            </a:r>
            <a:r>
              <a:rPr lang="it-IT" sz="1200" dirty="0" smtClean="0"/>
              <a:t>:2011)</a:t>
            </a:r>
            <a:endParaRPr lang="it-IT" sz="1200" dirty="0"/>
          </a:p>
        </p:txBody>
      </p:sp>
      <p:graphicFrame>
        <p:nvGraphicFramePr>
          <p:cNvPr id="31" name="Diagrama 30"/>
          <p:cNvGraphicFramePr/>
          <p:nvPr>
            <p:extLst>
              <p:ext uri="{D42A27DB-BD31-4B8C-83A1-F6EECF244321}">
                <p14:modId xmlns:p14="http://schemas.microsoft.com/office/powerpoint/2010/main" val="1151875224"/>
              </p:ext>
            </p:extLst>
          </p:nvPr>
        </p:nvGraphicFramePr>
        <p:xfrm>
          <a:off x="5484087" y="1995686"/>
          <a:ext cx="3768433" cy="2571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5" name="Imagen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9266" y="1181755"/>
            <a:ext cx="2221704" cy="2254091"/>
          </a:xfrm>
          <a:prstGeom prst="rect">
            <a:avLst/>
          </a:prstGeom>
        </p:spPr>
      </p:pic>
      <p:sp>
        <p:nvSpPr>
          <p:cNvPr id="36" name="Rectángulo 35"/>
          <p:cNvSpPr/>
          <p:nvPr/>
        </p:nvSpPr>
        <p:spPr>
          <a:xfrm rot="16200000">
            <a:off x="2704453" y="1986648"/>
            <a:ext cx="1544980" cy="12750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402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592" y="1923678"/>
            <a:ext cx="7952768" cy="277539"/>
          </a:xfrm>
          <a:prstGeom prst="rect">
            <a:avLst/>
          </a:prstGeom>
          <a:solidFill>
            <a:srgbClr val="941333"/>
          </a:solidFill>
        </p:spPr>
        <p:txBody>
          <a:bodyPr vert="horz" lIns="91440" tIns="45720" rIns="91440" bIns="45720" rtlCol="0" anchor="ctr">
            <a:noAutofit/>
          </a:bodyPr>
          <a:lstStyle>
            <a:lvl1pPr algn="l" defTabSz="914400" rtl="0" eaLnBrk="1" latinLnBrk="0" hangingPunct="1">
              <a:spcBef>
                <a:spcPct val="0"/>
              </a:spcBef>
              <a:buNone/>
              <a:defRPr sz="1800" b="0" kern="1200" spc="700" baseline="0">
                <a:solidFill>
                  <a:schemeClr val="bg1"/>
                </a:solidFill>
                <a:latin typeface="+mj-lt"/>
                <a:ea typeface="+mj-ea"/>
                <a:cs typeface="+mj-cs"/>
              </a:defRPr>
            </a:lvl1pPr>
          </a:lstStyle>
          <a:p>
            <a:pPr algn="ctr"/>
            <a:r>
              <a:rPr lang="en-US" dirty="0" smtClean="0"/>
              <a:t>EQC OF THE CDS SERVICE</a:t>
            </a:r>
            <a:endParaRPr lang="en-U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355726"/>
            <a:ext cx="2242308" cy="2274995"/>
          </a:xfrm>
          <a:prstGeom prst="rect">
            <a:avLst/>
          </a:prstGeom>
        </p:spPr>
      </p:pic>
      <p:sp>
        <p:nvSpPr>
          <p:cNvPr id="4" name="Rectángulo 3"/>
          <p:cNvSpPr/>
          <p:nvPr/>
        </p:nvSpPr>
        <p:spPr>
          <a:xfrm>
            <a:off x="3713788" y="3003799"/>
            <a:ext cx="1162188" cy="1626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144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CDS service</a:t>
            </a:r>
            <a:endParaRPr lang="en-US" dirty="0"/>
          </a:p>
        </p:txBody>
      </p:sp>
      <p:sp>
        <p:nvSpPr>
          <p:cNvPr id="25" name="TextBox 3"/>
          <p:cNvSpPr txBox="1"/>
          <p:nvPr/>
        </p:nvSpPr>
        <p:spPr>
          <a:xfrm>
            <a:off x="867704" y="681792"/>
            <a:ext cx="7952768" cy="276999"/>
          </a:xfrm>
          <a:prstGeom prst="rect">
            <a:avLst/>
          </a:prstGeom>
          <a:noFill/>
          <a:ln>
            <a:solidFill>
              <a:schemeClr val="tx1">
                <a:lumMod val="65000"/>
                <a:lumOff val="35000"/>
              </a:schemeClr>
            </a:solidFill>
          </a:ln>
        </p:spPr>
        <p:txBody>
          <a:bodyPr wrap="square" rtlCol="0">
            <a:spAutoFit/>
          </a:bodyPr>
          <a:lstStyle/>
          <a:p>
            <a:r>
              <a:rPr lang="it-IT" sz="1200" dirty="0" smtClean="0"/>
              <a:t>The EQC function </a:t>
            </a:r>
            <a:r>
              <a:rPr lang="en-US" sz="1200" dirty="0" smtClean="0"/>
              <a:t>measures </a:t>
            </a:r>
            <a:r>
              <a:rPr lang="en-US" sz="1200" dirty="0"/>
              <a:t>and </a:t>
            </a:r>
            <a:r>
              <a:rPr lang="en-US" sz="1200" dirty="0" smtClean="0"/>
              <a:t>reports </a:t>
            </a:r>
            <a:r>
              <a:rPr lang="en-US" sz="1200" dirty="0"/>
              <a:t>the </a:t>
            </a:r>
            <a:r>
              <a:rPr lang="en-US" sz="1200" dirty="0" smtClean="0"/>
              <a:t>technical quality </a:t>
            </a:r>
            <a:r>
              <a:rPr lang="en-US" sz="1200" dirty="0"/>
              <a:t>of </a:t>
            </a:r>
            <a:r>
              <a:rPr lang="en-US" sz="1200" dirty="0" smtClean="0"/>
              <a:t>the </a:t>
            </a:r>
            <a:r>
              <a:rPr lang="en-US" sz="1200" dirty="0"/>
              <a:t>CDS service </a:t>
            </a:r>
            <a:r>
              <a:rPr lang="en-US" sz="1200" dirty="0" smtClean="0"/>
              <a:t>(e.g. system </a:t>
            </a:r>
            <a:r>
              <a:rPr lang="en-US" sz="1200" dirty="0"/>
              <a:t>availability, response </a:t>
            </a:r>
            <a:r>
              <a:rPr lang="en-US" sz="1200" dirty="0" smtClean="0"/>
              <a:t>time).</a:t>
            </a:r>
            <a:endParaRPr lang="it-IT" sz="1200" dirty="0"/>
          </a:p>
        </p:txBody>
      </p:sp>
      <p:sp>
        <p:nvSpPr>
          <p:cNvPr id="18" name="TextBox 3"/>
          <p:cNvSpPr txBox="1"/>
          <p:nvPr/>
        </p:nvSpPr>
        <p:spPr>
          <a:xfrm>
            <a:off x="867704" y="3363838"/>
            <a:ext cx="3704296" cy="1569660"/>
          </a:xfrm>
          <a:prstGeom prst="rect">
            <a:avLst/>
          </a:prstGeom>
          <a:noFill/>
          <a:ln>
            <a:solidFill>
              <a:schemeClr val="bg1">
                <a:lumMod val="50000"/>
              </a:schemeClr>
            </a:solidFill>
          </a:ln>
        </p:spPr>
        <p:txBody>
          <a:bodyPr wrap="square" rtlCol="0">
            <a:spAutoFit/>
          </a:bodyPr>
          <a:lstStyle/>
          <a:p>
            <a:r>
              <a:rPr lang="it-IT" sz="1200" dirty="0" smtClean="0"/>
              <a:t>In particular, monitoring of the CDS infrastructure is based on:</a:t>
            </a:r>
          </a:p>
          <a:p>
            <a:pPr marL="171450" indent="-171450">
              <a:buFont typeface="Wingdings" panose="05000000000000000000" pitchFamily="2" charset="2"/>
              <a:buChar char="q"/>
            </a:pPr>
            <a:r>
              <a:rPr lang="en-US" sz="1200" dirty="0" smtClean="0"/>
              <a:t>A set of Key Performance Indicators (KPIs)</a:t>
            </a:r>
          </a:p>
          <a:p>
            <a:pPr marL="171450" indent="-171450">
              <a:buFont typeface="Wingdings" panose="05000000000000000000" pitchFamily="2" charset="2"/>
              <a:buChar char="q"/>
            </a:pPr>
            <a:endParaRPr lang="en-US" sz="1200" dirty="0"/>
          </a:p>
          <a:p>
            <a:pPr marL="171450" indent="-171450">
              <a:buFont typeface="Wingdings" panose="05000000000000000000" pitchFamily="2" charset="2"/>
              <a:buChar char="q"/>
            </a:pPr>
            <a:r>
              <a:rPr lang="en-US" sz="1200" dirty="0" smtClean="0"/>
              <a:t>On-line rating widgets to monitor user satisfaction</a:t>
            </a:r>
          </a:p>
          <a:p>
            <a:pPr marL="171450" indent="-171450">
              <a:buFont typeface="Wingdings" panose="05000000000000000000" pitchFamily="2" charset="2"/>
              <a:buChar char="q"/>
            </a:pPr>
            <a:endParaRPr lang="en-US" sz="1200" dirty="0"/>
          </a:p>
          <a:p>
            <a:pPr marL="171450" indent="-171450">
              <a:buFont typeface="Wingdings" panose="05000000000000000000" pitchFamily="2" charset="2"/>
              <a:buChar char="q"/>
            </a:pPr>
            <a:r>
              <a:rPr lang="en-US" sz="1200" dirty="0" smtClean="0"/>
              <a:t>A </a:t>
            </a:r>
            <a:r>
              <a:rPr lang="en-US" sz="1200" dirty="0" smtClean="0"/>
              <a:t>web dashboard hosting the KPIs and </a:t>
            </a:r>
            <a:r>
              <a:rPr lang="en-US" sz="1200" dirty="0" smtClean="0"/>
              <a:t>widget </a:t>
            </a:r>
            <a:r>
              <a:rPr lang="en-US" sz="1200" dirty="0" smtClean="0"/>
              <a:t>statistics for information of the operators</a:t>
            </a:r>
            <a:endParaRPr lang="en-US" sz="1200" dirty="0"/>
          </a:p>
        </p:txBody>
      </p:sp>
      <p:pic>
        <p:nvPicPr>
          <p:cNvPr id="35" name="Imagen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480" y="1034269"/>
            <a:ext cx="2221704" cy="2254091"/>
          </a:xfrm>
          <a:prstGeom prst="rect">
            <a:avLst/>
          </a:prstGeom>
        </p:spPr>
      </p:pic>
      <p:sp>
        <p:nvSpPr>
          <p:cNvPr id="36" name="Rectángulo 35"/>
          <p:cNvSpPr/>
          <p:nvPr/>
        </p:nvSpPr>
        <p:spPr>
          <a:xfrm rot="16200000">
            <a:off x="1417087" y="1944667"/>
            <a:ext cx="1544980" cy="11424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Diagrama 19"/>
          <p:cNvGraphicFramePr/>
          <p:nvPr>
            <p:extLst>
              <p:ext uri="{D42A27DB-BD31-4B8C-83A1-F6EECF244321}">
                <p14:modId xmlns:p14="http://schemas.microsoft.com/office/powerpoint/2010/main" val="3864498515"/>
              </p:ext>
            </p:extLst>
          </p:nvPr>
        </p:nvGraphicFramePr>
        <p:xfrm>
          <a:off x="5220072" y="2006381"/>
          <a:ext cx="3768433" cy="2571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3"/>
          <p:cNvSpPr txBox="1"/>
          <p:nvPr/>
        </p:nvSpPr>
        <p:spPr>
          <a:xfrm>
            <a:off x="5540317" y="1236970"/>
            <a:ext cx="3280155" cy="646331"/>
          </a:xfrm>
          <a:prstGeom prst="rect">
            <a:avLst/>
          </a:prstGeom>
          <a:noFill/>
          <a:ln>
            <a:solidFill>
              <a:schemeClr val="tx1">
                <a:lumMod val="65000"/>
                <a:lumOff val="35000"/>
              </a:schemeClr>
            </a:solidFill>
          </a:ln>
        </p:spPr>
        <p:txBody>
          <a:bodyPr wrap="square" rtlCol="0">
            <a:spAutoFit/>
          </a:bodyPr>
          <a:lstStyle/>
          <a:p>
            <a:r>
              <a:rPr lang="it-IT" sz="1200" dirty="0" smtClean="0"/>
              <a:t>The KPIs have been inspired by the internationally-recognized standard </a:t>
            </a:r>
            <a:r>
              <a:rPr lang="it-IT" sz="1200" dirty="0"/>
              <a:t>ISO/IEC </a:t>
            </a:r>
            <a:r>
              <a:rPr lang="it-IT" sz="1200" i="1" dirty="0" smtClean="0"/>
              <a:t>25010</a:t>
            </a:r>
            <a:r>
              <a:rPr lang="it-IT" sz="1200" dirty="0" smtClean="0"/>
              <a:t> and </a:t>
            </a:r>
            <a:r>
              <a:rPr lang="it-IT" sz="1200" i="1" dirty="0" smtClean="0"/>
              <a:t>25011</a:t>
            </a:r>
            <a:endParaRPr lang="it-IT" sz="1200" i="1" dirty="0"/>
          </a:p>
        </p:txBody>
      </p:sp>
    </p:spTree>
    <p:extLst>
      <p:ext uri="{BB962C8B-B14F-4D97-AF65-F5344CB8AC3E}">
        <p14:creationId xmlns:p14="http://schemas.microsoft.com/office/powerpoint/2010/main" val="1447070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592" y="1923678"/>
            <a:ext cx="7952768" cy="277539"/>
          </a:xfrm>
          <a:prstGeom prst="rect">
            <a:avLst/>
          </a:prstGeom>
          <a:solidFill>
            <a:srgbClr val="941333"/>
          </a:solidFill>
        </p:spPr>
        <p:txBody>
          <a:bodyPr vert="horz" lIns="91440" tIns="45720" rIns="91440" bIns="45720" rtlCol="0" anchor="ctr">
            <a:noAutofit/>
          </a:bodyPr>
          <a:lstStyle>
            <a:lvl1pPr algn="l" defTabSz="914400" rtl="0" eaLnBrk="1" latinLnBrk="0" hangingPunct="1">
              <a:spcBef>
                <a:spcPct val="0"/>
              </a:spcBef>
              <a:buNone/>
              <a:defRPr sz="1800" b="0" kern="1200" spc="700" baseline="0">
                <a:solidFill>
                  <a:schemeClr val="bg1"/>
                </a:solidFill>
                <a:latin typeface="+mj-lt"/>
                <a:ea typeface="+mj-ea"/>
                <a:cs typeface="+mj-cs"/>
              </a:defRPr>
            </a:lvl1pPr>
          </a:lstStyle>
          <a:p>
            <a:pPr algn="ctr"/>
            <a:r>
              <a:rPr lang="en-US" dirty="0" smtClean="0"/>
              <a:t>USER NEEDS</a:t>
            </a:r>
            <a:endParaRPr lang="en-US" dirty="0"/>
          </a:p>
        </p:txBody>
      </p:sp>
    </p:spTree>
    <p:extLst>
      <p:ext uri="{BB962C8B-B14F-4D97-AF65-F5344CB8AC3E}">
        <p14:creationId xmlns:p14="http://schemas.microsoft.com/office/powerpoint/2010/main" val="804565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User </a:t>
            </a:r>
            <a:r>
              <a:rPr lang="en-US" dirty="0" smtClean="0"/>
              <a:t>engagement</a:t>
            </a:r>
            <a:endParaRPr lang="en-US" dirty="0"/>
          </a:p>
        </p:txBody>
      </p:sp>
      <p:sp>
        <p:nvSpPr>
          <p:cNvPr id="25" name="TextBox 3"/>
          <p:cNvSpPr txBox="1"/>
          <p:nvPr/>
        </p:nvSpPr>
        <p:spPr>
          <a:xfrm>
            <a:off x="867704" y="681792"/>
            <a:ext cx="7952768" cy="461665"/>
          </a:xfrm>
          <a:prstGeom prst="rect">
            <a:avLst/>
          </a:prstGeom>
          <a:noFill/>
          <a:ln>
            <a:solidFill>
              <a:schemeClr val="tx1">
                <a:lumMod val="65000"/>
                <a:lumOff val="35000"/>
              </a:schemeClr>
            </a:solidFill>
          </a:ln>
        </p:spPr>
        <p:txBody>
          <a:bodyPr wrap="square" rtlCol="0">
            <a:spAutoFit/>
          </a:bodyPr>
          <a:lstStyle/>
          <a:p>
            <a:r>
              <a:rPr lang="en-US" sz="1200" dirty="0"/>
              <a:t>As the C3S is a user-driven climate service, </a:t>
            </a:r>
            <a:r>
              <a:rPr lang="en-US" sz="1200" dirty="0" smtClean="0"/>
              <a:t>user feedback </a:t>
            </a:r>
            <a:r>
              <a:rPr lang="en-US" sz="1200" dirty="0"/>
              <a:t>is central to develop recommendations for improvement and expansion of the </a:t>
            </a:r>
            <a:r>
              <a:rPr lang="en-US" sz="1200" dirty="0" smtClean="0"/>
              <a:t>overall C3S (CDS data, Toolbox and SIS products)</a:t>
            </a:r>
            <a:endParaRPr lang="it-IT" sz="1200" dirty="0"/>
          </a:p>
        </p:txBody>
      </p:sp>
      <p:graphicFrame>
        <p:nvGraphicFramePr>
          <p:cNvPr id="4" name="Diagrama 3"/>
          <p:cNvGraphicFramePr/>
          <p:nvPr>
            <p:extLst>
              <p:ext uri="{D42A27DB-BD31-4B8C-83A1-F6EECF244321}">
                <p14:modId xmlns:p14="http://schemas.microsoft.com/office/powerpoint/2010/main" val="1912798095"/>
              </p:ext>
            </p:extLst>
          </p:nvPr>
        </p:nvGraphicFramePr>
        <p:xfrm>
          <a:off x="-324544" y="1419622"/>
          <a:ext cx="5447928" cy="3703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Rectángulo 50"/>
          <p:cNvSpPr/>
          <p:nvPr/>
        </p:nvSpPr>
        <p:spPr>
          <a:xfrm>
            <a:off x="6020155" y="4351919"/>
            <a:ext cx="3088349" cy="792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
          <p:cNvSpPr txBox="1"/>
          <p:nvPr/>
        </p:nvSpPr>
        <p:spPr>
          <a:xfrm>
            <a:off x="4355976" y="3268323"/>
            <a:ext cx="1311169" cy="646331"/>
          </a:xfrm>
          <a:prstGeom prst="rect">
            <a:avLst/>
          </a:prstGeom>
          <a:noFill/>
          <a:ln>
            <a:solidFill>
              <a:schemeClr val="tx1">
                <a:lumMod val="65000"/>
                <a:lumOff val="35000"/>
              </a:schemeClr>
            </a:solidFill>
          </a:ln>
        </p:spPr>
        <p:txBody>
          <a:bodyPr wrap="square" rtlCol="0">
            <a:spAutoFit/>
          </a:bodyPr>
          <a:lstStyle/>
          <a:p>
            <a:r>
              <a:rPr lang="it-IT" sz="1200" dirty="0" smtClean="0"/>
              <a:t>Harvesting user requirements in a database</a:t>
            </a:r>
            <a:endParaRPr lang="it-IT" sz="1200" dirty="0"/>
          </a:p>
        </p:txBody>
      </p:sp>
      <p:pic>
        <p:nvPicPr>
          <p:cNvPr id="34" name="Elemento grafico 77" descr="Freccia: leggera curva">
            <a:extLst>
              <a:ext uri="{FF2B5EF4-FFF2-40B4-BE49-F238E27FC236}">
                <a16:creationId xmlns="" xmlns:a16="http://schemas.microsoft.com/office/drawing/2014/main" id="{2E0137E9-86B6-470C-B397-2CF09EB577D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flipV="1">
            <a:off x="4355976" y="3748790"/>
            <a:ext cx="1199224" cy="1199224"/>
          </a:xfrm>
          <a:prstGeom prst="rect">
            <a:avLst/>
          </a:prstGeom>
          <a:effectLst/>
        </p:spPr>
      </p:pic>
      <p:grpSp>
        <p:nvGrpSpPr>
          <p:cNvPr id="37" name="Grupo 36"/>
          <p:cNvGrpSpPr/>
          <p:nvPr/>
        </p:nvGrpSpPr>
        <p:grpSpPr>
          <a:xfrm>
            <a:off x="5600934" y="3526115"/>
            <a:ext cx="1159436" cy="1170421"/>
            <a:chOff x="2916121" y="3003798"/>
            <a:chExt cx="1391668" cy="1339424"/>
          </a:xfrm>
        </p:grpSpPr>
        <p:sp>
          <p:nvSpPr>
            <p:cNvPr id="38" name="Rettangolo 11">
              <a:extLst>
                <a:ext uri="{FF2B5EF4-FFF2-40B4-BE49-F238E27FC236}">
                  <a16:creationId xmlns="" xmlns:a16="http://schemas.microsoft.com/office/drawing/2014/main" id="{4571412B-6EBC-4B18-A77F-24596CD79EF7}"/>
                </a:ext>
              </a:extLst>
            </p:cNvPr>
            <p:cNvSpPr/>
            <p:nvPr/>
          </p:nvSpPr>
          <p:spPr>
            <a:xfrm flipH="1">
              <a:off x="4049881" y="3003798"/>
              <a:ext cx="194834" cy="153203"/>
            </a:xfrm>
            <a:prstGeom prst="rect">
              <a:avLst/>
            </a:prstGeom>
            <a:noFill/>
          </p:spPr>
          <p:txBody>
            <a:bodyPr wrap="square" rtlCol="0" anchor="ctr" anchorCtr="0">
              <a:noAutofit/>
            </a:bodyPr>
            <a:lstStyle/>
            <a:p>
              <a:pPr algn="ctr"/>
              <a:endParaRPr lang="it-IT" sz="1900" dirty="0">
                <a:latin typeface="Arial"/>
              </a:endParaRPr>
            </a:p>
          </p:txBody>
        </p:sp>
        <p:sp>
          <p:nvSpPr>
            <p:cNvPr id="39" name="Rettangolo 12">
              <a:extLst>
                <a:ext uri="{FF2B5EF4-FFF2-40B4-BE49-F238E27FC236}">
                  <a16:creationId xmlns="" xmlns:a16="http://schemas.microsoft.com/office/drawing/2014/main" id="{49A728C9-49BE-4199-9B81-284ABCCC8450}"/>
                </a:ext>
              </a:extLst>
            </p:cNvPr>
            <p:cNvSpPr/>
            <p:nvPr/>
          </p:nvSpPr>
          <p:spPr>
            <a:xfrm flipH="1">
              <a:off x="3583164" y="3073136"/>
              <a:ext cx="194834" cy="153203"/>
            </a:xfrm>
            <a:prstGeom prst="rect">
              <a:avLst/>
            </a:prstGeom>
            <a:noFill/>
          </p:spPr>
          <p:txBody>
            <a:bodyPr wrap="square" rtlCol="0" anchor="ctr" anchorCtr="0">
              <a:noAutofit/>
            </a:bodyPr>
            <a:lstStyle/>
            <a:p>
              <a:pPr algn="ctr"/>
              <a:endParaRPr lang="it-IT" sz="1900" dirty="0">
                <a:latin typeface="Arial"/>
              </a:endParaRPr>
            </a:p>
          </p:txBody>
        </p:sp>
        <p:sp>
          <p:nvSpPr>
            <p:cNvPr id="40" name="Rettangolo 13">
              <a:extLst>
                <a:ext uri="{FF2B5EF4-FFF2-40B4-BE49-F238E27FC236}">
                  <a16:creationId xmlns="" xmlns:a16="http://schemas.microsoft.com/office/drawing/2014/main" id="{2D1B5D0E-8117-4897-941C-85291CFDEA15}"/>
                </a:ext>
              </a:extLst>
            </p:cNvPr>
            <p:cNvSpPr/>
            <p:nvPr/>
          </p:nvSpPr>
          <p:spPr>
            <a:xfrm flipH="1">
              <a:off x="3321895" y="3193983"/>
              <a:ext cx="194834" cy="153203"/>
            </a:xfrm>
            <a:prstGeom prst="rect">
              <a:avLst/>
            </a:prstGeom>
            <a:noFill/>
          </p:spPr>
          <p:txBody>
            <a:bodyPr wrap="square" rtlCol="0" anchor="ctr" anchorCtr="0">
              <a:noAutofit/>
            </a:bodyPr>
            <a:lstStyle/>
            <a:p>
              <a:pPr algn="ctr"/>
              <a:endParaRPr lang="it-IT" sz="1900" dirty="0">
                <a:latin typeface="Arial"/>
              </a:endParaRPr>
            </a:p>
          </p:txBody>
        </p:sp>
        <p:sp>
          <p:nvSpPr>
            <p:cNvPr id="41" name="Rettangolo 14">
              <a:extLst>
                <a:ext uri="{FF2B5EF4-FFF2-40B4-BE49-F238E27FC236}">
                  <a16:creationId xmlns="" xmlns:a16="http://schemas.microsoft.com/office/drawing/2014/main" id="{AD00394C-B77C-4D18-95C3-4CE9DE23C2FF}"/>
                </a:ext>
              </a:extLst>
            </p:cNvPr>
            <p:cNvSpPr/>
            <p:nvPr/>
          </p:nvSpPr>
          <p:spPr>
            <a:xfrm flipH="1">
              <a:off x="2967601" y="3310264"/>
              <a:ext cx="194834" cy="109431"/>
            </a:xfrm>
            <a:prstGeom prst="rect">
              <a:avLst/>
            </a:prstGeom>
            <a:noFill/>
          </p:spPr>
          <p:txBody>
            <a:bodyPr wrap="square" rtlCol="0" anchor="ctr" anchorCtr="0">
              <a:noAutofit/>
            </a:bodyPr>
            <a:lstStyle/>
            <a:p>
              <a:pPr algn="ctr"/>
              <a:endParaRPr lang="it-IT" sz="1900" dirty="0">
                <a:latin typeface="Arial"/>
              </a:endParaRPr>
            </a:p>
          </p:txBody>
        </p:sp>
        <p:sp>
          <p:nvSpPr>
            <p:cNvPr id="42" name="Rettangolo 15">
              <a:extLst>
                <a:ext uri="{FF2B5EF4-FFF2-40B4-BE49-F238E27FC236}">
                  <a16:creationId xmlns="" xmlns:a16="http://schemas.microsoft.com/office/drawing/2014/main" id="{40B8C7CE-5334-4619-9C81-278723A57C6A}"/>
                </a:ext>
              </a:extLst>
            </p:cNvPr>
            <p:cNvSpPr/>
            <p:nvPr/>
          </p:nvSpPr>
          <p:spPr>
            <a:xfrm flipH="1">
              <a:off x="3844432" y="3073136"/>
              <a:ext cx="194834" cy="153203"/>
            </a:xfrm>
            <a:prstGeom prst="rect">
              <a:avLst/>
            </a:prstGeom>
            <a:noFill/>
          </p:spPr>
          <p:txBody>
            <a:bodyPr wrap="square" rtlCol="0" anchor="ctr" anchorCtr="0">
              <a:noAutofit/>
            </a:bodyPr>
            <a:lstStyle/>
            <a:p>
              <a:pPr algn="ctr"/>
              <a:endParaRPr lang="it-IT" sz="1900" dirty="0">
                <a:latin typeface="Arial"/>
              </a:endParaRPr>
            </a:p>
          </p:txBody>
        </p:sp>
        <p:pic>
          <p:nvPicPr>
            <p:cNvPr id="43" name="Picture 2" descr="http://www.fti-tn.net/wp-content/uploads/2014/11/database_512.jpg">
              <a:extLst>
                <a:ext uri="{FF2B5EF4-FFF2-40B4-BE49-F238E27FC236}">
                  <a16:creationId xmlns="" xmlns:a16="http://schemas.microsoft.com/office/drawing/2014/main" id="{8C7D7F8D-C693-419D-BA49-627484A7250C}"/>
                </a:ext>
              </a:extLst>
            </p:cNvPr>
            <p:cNvPicPr>
              <a:picLocks noChangeAspect="1" noChangeArrowheads="1"/>
            </p:cNvPicPr>
            <p:nvPr/>
          </p:nvPicPr>
          <p:blipFill>
            <a:blip r:embed="rId18" cstate="email">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flipH="1">
              <a:off x="2916121" y="3248916"/>
              <a:ext cx="1391668" cy="109430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www.sitenhazir.com/templates/aktif-tema-no-16/images/ana/hizmet.png">
              <a:extLst>
                <a:ext uri="{FF2B5EF4-FFF2-40B4-BE49-F238E27FC236}">
                  <a16:creationId xmlns="" xmlns:a16="http://schemas.microsoft.com/office/drawing/2014/main" id="{591E45E3-0047-49D1-B7B6-CF9907636ACF}"/>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583686" y="3762812"/>
              <a:ext cx="473167" cy="37206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www.sitenhazir.com/templates/aktif-tema-no-16/images/ana/hizmet.png">
              <a:extLst>
                <a:ext uri="{FF2B5EF4-FFF2-40B4-BE49-F238E27FC236}">
                  <a16:creationId xmlns="" xmlns:a16="http://schemas.microsoft.com/office/drawing/2014/main" id="{8AE21007-AFC5-474D-841C-0B4369A4B5BA}"/>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701514" y="3855463"/>
              <a:ext cx="473167" cy="372064"/>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3"/>
          <p:cNvSpPr txBox="1"/>
          <p:nvPr/>
        </p:nvSpPr>
        <p:spPr>
          <a:xfrm>
            <a:off x="5876737" y="4760722"/>
            <a:ext cx="607829" cy="276999"/>
          </a:xfrm>
          <a:prstGeom prst="rect">
            <a:avLst/>
          </a:prstGeom>
          <a:noFill/>
          <a:ln>
            <a:solidFill>
              <a:schemeClr val="tx1">
                <a:lumMod val="65000"/>
                <a:lumOff val="35000"/>
              </a:schemeClr>
            </a:solidFill>
          </a:ln>
        </p:spPr>
        <p:txBody>
          <a:bodyPr wrap="square" rtlCol="0">
            <a:spAutoFit/>
          </a:bodyPr>
          <a:lstStyle/>
          <a:p>
            <a:pPr algn="ctr"/>
            <a:r>
              <a:rPr lang="it-IT" sz="1200" dirty="0" smtClean="0"/>
              <a:t>URDB</a:t>
            </a:r>
            <a:endParaRPr lang="it-IT" sz="1200" dirty="0"/>
          </a:p>
        </p:txBody>
      </p:sp>
      <p:pic>
        <p:nvPicPr>
          <p:cNvPr id="47" name="Imagen 4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163182" y="3939902"/>
            <a:ext cx="873314" cy="784877"/>
          </a:xfrm>
          <a:prstGeom prst="rect">
            <a:avLst/>
          </a:prstGeom>
        </p:spPr>
      </p:pic>
      <p:pic>
        <p:nvPicPr>
          <p:cNvPr id="48" name="Elemento grafico 77" descr="Freccia: leggera curva">
            <a:extLst>
              <a:ext uri="{FF2B5EF4-FFF2-40B4-BE49-F238E27FC236}">
                <a16:creationId xmlns="" xmlns:a16="http://schemas.microsoft.com/office/drawing/2014/main" id="{2E0137E9-86B6-470C-B397-2CF09EB577D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rot="721187" flipV="1">
            <a:off x="6861453" y="3668758"/>
            <a:ext cx="1199224" cy="1199224"/>
          </a:xfrm>
          <a:prstGeom prst="rect">
            <a:avLst/>
          </a:prstGeom>
          <a:effectLst/>
        </p:spPr>
      </p:pic>
      <p:sp>
        <p:nvSpPr>
          <p:cNvPr id="49" name="TextBox 3"/>
          <p:cNvSpPr txBox="1"/>
          <p:nvPr/>
        </p:nvSpPr>
        <p:spPr>
          <a:xfrm>
            <a:off x="6777473" y="3271348"/>
            <a:ext cx="1660091" cy="646331"/>
          </a:xfrm>
          <a:prstGeom prst="rect">
            <a:avLst/>
          </a:prstGeom>
          <a:noFill/>
          <a:ln>
            <a:solidFill>
              <a:schemeClr val="tx1">
                <a:lumMod val="65000"/>
                <a:lumOff val="35000"/>
              </a:schemeClr>
            </a:solidFill>
          </a:ln>
        </p:spPr>
        <p:txBody>
          <a:bodyPr wrap="square" rtlCol="0">
            <a:spAutoFit/>
          </a:bodyPr>
          <a:lstStyle/>
          <a:p>
            <a:r>
              <a:rPr lang="it-IT" sz="1200" dirty="0" smtClean="0"/>
              <a:t>Analysed in a report for further development of the C3S</a:t>
            </a:r>
            <a:endParaRPr lang="it-IT" sz="1200" dirty="0"/>
          </a:p>
        </p:txBody>
      </p:sp>
      <p:sp>
        <p:nvSpPr>
          <p:cNvPr id="50" name="TextBox 3"/>
          <p:cNvSpPr txBox="1"/>
          <p:nvPr/>
        </p:nvSpPr>
        <p:spPr>
          <a:xfrm>
            <a:off x="8329787" y="4798011"/>
            <a:ext cx="607829" cy="276999"/>
          </a:xfrm>
          <a:prstGeom prst="rect">
            <a:avLst/>
          </a:prstGeom>
          <a:noFill/>
          <a:ln>
            <a:solidFill>
              <a:schemeClr val="tx1">
                <a:lumMod val="65000"/>
                <a:lumOff val="35000"/>
              </a:schemeClr>
            </a:solidFill>
          </a:ln>
        </p:spPr>
        <p:txBody>
          <a:bodyPr wrap="square" rtlCol="0">
            <a:spAutoFit/>
          </a:bodyPr>
          <a:lstStyle/>
          <a:p>
            <a:pPr algn="ctr"/>
            <a:r>
              <a:rPr lang="it-IT" sz="1200" dirty="0" smtClean="0"/>
              <a:t>URAD</a:t>
            </a:r>
            <a:endParaRPr lang="it-IT" sz="1200" dirty="0"/>
          </a:p>
        </p:txBody>
      </p:sp>
      <p:pic>
        <p:nvPicPr>
          <p:cNvPr id="52" name="Elemento grafico 77" descr="Freccia: leggera curva">
            <a:extLst>
              <a:ext uri="{FF2B5EF4-FFF2-40B4-BE49-F238E27FC236}">
                <a16:creationId xmlns="" xmlns:a16="http://schemas.microsoft.com/office/drawing/2014/main" id="{2E0137E9-86B6-470C-B397-2CF09EB577D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rot="10800000">
            <a:off x="3688923" y="1203598"/>
            <a:ext cx="1199224" cy="1199224"/>
          </a:xfrm>
          <a:prstGeom prst="rect">
            <a:avLst/>
          </a:prstGeom>
          <a:effectLst/>
        </p:spPr>
      </p:pic>
      <p:sp>
        <p:nvSpPr>
          <p:cNvPr id="53" name="TextBox 3"/>
          <p:cNvSpPr txBox="1"/>
          <p:nvPr/>
        </p:nvSpPr>
        <p:spPr>
          <a:xfrm>
            <a:off x="4594644" y="1252763"/>
            <a:ext cx="797105" cy="276999"/>
          </a:xfrm>
          <a:prstGeom prst="rect">
            <a:avLst/>
          </a:prstGeom>
          <a:noFill/>
          <a:ln>
            <a:solidFill>
              <a:schemeClr val="tx1">
                <a:lumMod val="65000"/>
                <a:lumOff val="35000"/>
              </a:schemeClr>
            </a:solidFill>
          </a:ln>
        </p:spPr>
        <p:txBody>
          <a:bodyPr wrap="square" rtlCol="0">
            <a:spAutoFit/>
          </a:bodyPr>
          <a:lstStyle/>
          <a:p>
            <a:r>
              <a:rPr lang="it-IT" sz="1200" dirty="0" smtClean="0"/>
              <a:t>User pool</a:t>
            </a:r>
            <a:endParaRPr lang="it-IT" sz="1200" dirty="0"/>
          </a:p>
        </p:txBody>
      </p:sp>
      <p:pic>
        <p:nvPicPr>
          <p:cNvPr id="3" name="Imagen 2"/>
          <p:cNvPicPr>
            <a:picLocks noChangeAspect="1"/>
          </p:cNvPicPr>
          <p:nvPr/>
        </p:nvPicPr>
        <p:blipFill>
          <a:blip r:embed="rId21"/>
          <a:stretch>
            <a:fillRect/>
          </a:stretch>
        </p:blipFill>
        <p:spPr>
          <a:xfrm>
            <a:off x="5148064" y="1275606"/>
            <a:ext cx="3911992" cy="1876755"/>
          </a:xfrm>
          <a:prstGeom prst="rect">
            <a:avLst/>
          </a:prstGeom>
        </p:spPr>
      </p:pic>
    </p:spTree>
    <p:extLst>
      <p:ext uri="{BB962C8B-B14F-4D97-AF65-F5344CB8AC3E}">
        <p14:creationId xmlns:p14="http://schemas.microsoft.com/office/powerpoint/2010/main" val="4023152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592" y="1923678"/>
            <a:ext cx="7952768" cy="277539"/>
          </a:xfrm>
          <a:prstGeom prst="rect">
            <a:avLst/>
          </a:prstGeom>
          <a:solidFill>
            <a:srgbClr val="941333"/>
          </a:solidFill>
        </p:spPr>
        <p:txBody>
          <a:bodyPr vert="horz" lIns="91440" tIns="45720" rIns="91440" bIns="45720" rtlCol="0" anchor="ctr">
            <a:noAutofit/>
          </a:bodyPr>
          <a:lstStyle>
            <a:lvl1pPr algn="l" defTabSz="914400" rtl="0" eaLnBrk="1" latinLnBrk="0" hangingPunct="1">
              <a:spcBef>
                <a:spcPct val="0"/>
              </a:spcBef>
              <a:buNone/>
              <a:defRPr sz="1800" b="0" kern="1200" spc="700" baseline="0">
                <a:solidFill>
                  <a:schemeClr val="bg1"/>
                </a:solidFill>
                <a:latin typeface="+mj-lt"/>
                <a:ea typeface="+mj-ea"/>
                <a:cs typeface="+mj-cs"/>
              </a:defRPr>
            </a:lvl1pPr>
          </a:lstStyle>
          <a:p>
            <a:pPr algn="ctr"/>
            <a:r>
              <a:rPr lang="en-US" dirty="0" smtClean="0"/>
              <a:t>OTHER SERVICES</a:t>
            </a:r>
            <a:endParaRPr lang="en-U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355726"/>
            <a:ext cx="2242308" cy="2274995"/>
          </a:xfrm>
          <a:prstGeom prst="rect">
            <a:avLst/>
          </a:prstGeom>
        </p:spPr>
      </p:pic>
    </p:spTree>
    <p:extLst>
      <p:ext uri="{BB962C8B-B14F-4D97-AF65-F5344CB8AC3E}">
        <p14:creationId xmlns:p14="http://schemas.microsoft.com/office/powerpoint/2010/main" val="3124595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Marine service</a:t>
            </a:r>
            <a:endParaRPr lang="en-US" dirty="0"/>
          </a:p>
        </p:txBody>
      </p:sp>
      <p:sp>
        <p:nvSpPr>
          <p:cNvPr id="25" name="TextBox 3"/>
          <p:cNvSpPr txBox="1"/>
          <p:nvPr/>
        </p:nvSpPr>
        <p:spPr>
          <a:xfrm>
            <a:off x="867704" y="597917"/>
            <a:ext cx="7952768" cy="461665"/>
          </a:xfrm>
          <a:prstGeom prst="rect">
            <a:avLst/>
          </a:prstGeom>
          <a:noFill/>
          <a:ln>
            <a:solidFill>
              <a:schemeClr val="tx1">
                <a:lumMod val="65000"/>
                <a:lumOff val="35000"/>
              </a:schemeClr>
            </a:solidFill>
          </a:ln>
        </p:spPr>
        <p:txBody>
          <a:bodyPr wrap="square" rtlCol="0">
            <a:spAutoFit/>
          </a:bodyPr>
          <a:lstStyle/>
          <a:p>
            <a:r>
              <a:rPr lang="en-US" sz="1200" dirty="0" smtClean="0"/>
              <a:t>CMEMS has a well-developed product quality control system </a:t>
            </a:r>
            <a:r>
              <a:rPr lang="en-US" sz="1200" b="1" dirty="0" smtClean="0"/>
              <a:t>performed mainly by the providers</a:t>
            </a:r>
            <a:r>
              <a:rPr lang="en-US" sz="1200" dirty="0" smtClean="0"/>
              <a:t> and coordinated by Mercator that </a:t>
            </a:r>
            <a:r>
              <a:rPr lang="en-US" sz="1200" b="1" dirty="0" smtClean="0"/>
              <a:t>focuses on the scientific quality of the datasets</a:t>
            </a:r>
            <a:endParaRPr lang="it-IT" sz="1200" b="1" dirty="0"/>
          </a:p>
        </p:txBody>
      </p:sp>
      <p:sp>
        <p:nvSpPr>
          <p:cNvPr id="27" name="ZoneTexte 4"/>
          <p:cNvSpPr txBox="1"/>
          <p:nvPr/>
        </p:nvSpPr>
        <p:spPr>
          <a:xfrm>
            <a:off x="899592" y="1059582"/>
            <a:ext cx="3750070" cy="2031325"/>
          </a:xfrm>
          <a:prstGeom prst="rect">
            <a:avLst/>
          </a:prstGeom>
          <a:noFill/>
        </p:spPr>
        <p:txBody>
          <a:bodyPr wrap="square" rtlCol="0">
            <a:spAutoFit/>
          </a:bodyPr>
          <a:lstStyle/>
          <a:p>
            <a:r>
              <a:rPr lang="en-GB" sz="1400" u="sng" dirty="0" smtClean="0"/>
              <a:t>A working group of ~40 people:</a:t>
            </a:r>
          </a:p>
          <a:p>
            <a:pPr marL="285750" indent="-285750">
              <a:buFont typeface="Arial" panose="020B0604020202020204" pitchFamily="34" charset="0"/>
              <a:buChar char="•"/>
            </a:pPr>
            <a:r>
              <a:rPr lang="en-GB" sz="1400" dirty="0" smtClean="0"/>
              <a:t>Meet each year</a:t>
            </a:r>
          </a:p>
          <a:p>
            <a:pPr marL="285750" indent="-285750">
              <a:buFont typeface="Arial" panose="020B0604020202020204" pitchFamily="34" charset="0"/>
              <a:buChar char="•"/>
            </a:pPr>
            <a:r>
              <a:rPr lang="en-GB" sz="1400" dirty="0" smtClean="0"/>
              <a:t>Agree on actions</a:t>
            </a:r>
          </a:p>
          <a:p>
            <a:pPr marL="285750" indent="-285750">
              <a:buFont typeface="Arial" panose="020B0604020202020204" pitchFamily="34" charset="0"/>
              <a:buChar char="•"/>
            </a:pPr>
            <a:endParaRPr lang="en-GB" sz="1400" dirty="0" smtClean="0"/>
          </a:p>
          <a:p>
            <a:endParaRPr lang="en-GB" sz="1400" dirty="0" smtClean="0"/>
          </a:p>
          <a:p>
            <a:endParaRPr lang="en-GB" sz="1400" dirty="0" smtClean="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r>
              <a:rPr lang="en-GB" sz="1400" dirty="0" smtClean="0"/>
              <a:t>Exchange regularly </a:t>
            </a:r>
          </a:p>
          <a:p>
            <a:endParaRPr lang="en-GB" sz="1400" dirty="0"/>
          </a:p>
        </p:txBody>
      </p:sp>
      <p:sp>
        <p:nvSpPr>
          <p:cNvPr id="28" name="Rectangle 27"/>
          <p:cNvSpPr/>
          <p:nvPr/>
        </p:nvSpPr>
        <p:spPr>
          <a:xfrm rot="21298633">
            <a:off x="1593818" y="1723811"/>
            <a:ext cx="2952328" cy="72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200" dirty="0" smtClean="0">
                <a:solidFill>
                  <a:schemeClr val="tx1"/>
                </a:solidFill>
              </a:rPr>
              <a:t>evolution of validation/verification standards</a:t>
            </a:r>
          </a:p>
          <a:p>
            <a:pPr marL="228600" indent="-228600">
              <a:buFont typeface="+mj-lt"/>
              <a:buAutoNum type="arabicPeriod"/>
            </a:pPr>
            <a:r>
              <a:rPr lang="en-GB" sz="1200" dirty="0" smtClean="0">
                <a:solidFill>
                  <a:schemeClr val="tx1"/>
                </a:solidFill>
              </a:rPr>
              <a:t>evolution of the documentation</a:t>
            </a:r>
          </a:p>
          <a:p>
            <a:pPr marL="228600" indent="-228600">
              <a:buFont typeface="+mj-lt"/>
              <a:buAutoNum type="arabicPeriod"/>
            </a:pPr>
            <a:r>
              <a:rPr lang="en-GB" sz="1200" dirty="0" smtClean="0">
                <a:solidFill>
                  <a:schemeClr val="tx1"/>
                </a:solidFill>
              </a:rPr>
              <a:t>evolution of the central website</a:t>
            </a:r>
            <a:endParaRPr lang="en-GB" sz="1200" dirty="0">
              <a:solidFill>
                <a:schemeClr val="tx1"/>
              </a:solidFill>
            </a:endParaRPr>
          </a:p>
        </p:txBody>
      </p:sp>
      <p:sp>
        <p:nvSpPr>
          <p:cNvPr id="29" name="Rectangle 28"/>
          <p:cNvSpPr/>
          <p:nvPr/>
        </p:nvSpPr>
        <p:spPr>
          <a:xfrm rot="21314737">
            <a:off x="1721763" y="2812954"/>
            <a:ext cx="2897388" cy="72008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1"/>
                </a:solidFill>
              </a:rPr>
              <a:t>on topics/actions 1-2-3</a:t>
            </a:r>
          </a:p>
          <a:p>
            <a:r>
              <a:rPr lang="en-GB" sz="1200" dirty="0" smtClean="0">
                <a:solidFill>
                  <a:schemeClr val="tx1"/>
                </a:solidFill>
              </a:rPr>
              <a:t>on new reference observations</a:t>
            </a:r>
          </a:p>
          <a:p>
            <a:r>
              <a:rPr lang="en-GB" sz="1200" dirty="0" smtClean="0">
                <a:solidFill>
                  <a:schemeClr val="tx1"/>
                </a:solidFill>
              </a:rPr>
              <a:t>on common scientific issues …</a:t>
            </a:r>
            <a:endParaRPr lang="en-GB" sz="1200" dirty="0" smtClean="0">
              <a:solidFill>
                <a:schemeClr val="tx1"/>
              </a:solidFill>
            </a:endParaRPr>
          </a:p>
        </p:txBody>
      </p:sp>
      <p:sp>
        <p:nvSpPr>
          <p:cNvPr id="30" name="ZoneTexte 7"/>
          <p:cNvSpPr txBox="1"/>
          <p:nvPr/>
        </p:nvSpPr>
        <p:spPr>
          <a:xfrm>
            <a:off x="899592" y="3833598"/>
            <a:ext cx="4536503" cy="1169551"/>
          </a:xfrm>
          <a:prstGeom prst="rect">
            <a:avLst/>
          </a:prstGeom>
          <a:noFill/>
        </p:spPr>
        <p:txBody>
          <a:bodyPr wrap="square" rtlCol="0">
            <a:spAutoFit/>
          </a:bodyPr>
          <a:lstStyle/>
          <a:p>
            <a:r>
              <a:rPr lang="en-GB" sz="1400" u="sng" dirty="0" smtClean="0"/>
              <a:t>A coordination team of 3+ people (1,5 FTE):</a:t>
            </a:r>
          </a:p>
          <a:p>
            <a:pPr marL="285750" indent="-285750">
              <a:buFont typeface="Arial" panose="020B0604020202020204" pitchFamily="34" charset="0"/>
              <a:buChar char="•"/>
            </a:pPr>
            <a:r>
              <a:rPr lang="en-GB" sz="1400" dirty="0" smtClean="0"/>
              <a:t>Organization of meetings, animation of working group</a:t>
            </a:r>
          </a:p>
          <a:p>
            <a:pPr marL="285750" indent="-285750">
              <a:buFont typeface="Arial" panose="020B0604020202020204" pitchFamily="34" charset="0"/>
              <a:buChar char="•"/>
            </a:pPr>
            <a:r>
              <a:rPr lang="en-GB" sz="1400" dirty="0" smtClean="0"/>
              <a:t>Reviewing documentation and reporting</a:t>
            </a:r>
          </a:p>
          <a:p>
            <a:pPr marL="285750" indent="-285750">
              <a:buFont typeface="Arial" panose="020B0604020202020204" pitchFamily="34" charset="0"/>
              <a:buChar char="•"/>
            </a:pPr>
            <a:r>
              <a:rPr lang="en-GB" sz="1400" dirty="0" smtClean="0"/>
              <a:t>Draft roadmaps for topics 1-2-3</a:t>
            </a:r>
          </a:p>
          <a:p>
            <a:pPr marL="285750" indent="-285750">
              <a:buFont typeface="Arial" panose="020B0604020202020204" pitchFamily="34" charset="0"/>
              <a:buChar char="•"/>
            </a:pPr>
            <a:r>
              <a:rPr lang="en-GB" sz="1400" dirty="0" smtClean="0"/>
              <a:t>Development and maintenance of central website</a:t>
            </a:r>
            <a:endParaRPr lang="en-GB" sz="1400" dirty="0"/>
          </a:p>
        </p:txBody>
      </p:sp>
      <p:pic>
        <p:nvPicPr>
          <p:cNvPr id="58" name="Image 20"/>
          <p:cNvPicPr>
            <a:picLocks noChangeAspect="1"/>
          </p:cNvPicPr>
          <p:nvPr/>
        </p:nvPicPr>
        <p:blipFill rotWithShape="1">
          <a:blip r:embed="rId3">
            <a:extLst>
              <a:ext uri="{28A0092B-C50C-407E-A947-70E740481C1C}">
                <a14:useLocalDpi xmlns:a14="http://schemas.microsoft.com/office/drawing/2010/main" val="0"/>
              </a:ext>
            </a:extLst>
          </a:blip>
          <a:srcRect l="-4" t="1247" r="41086" b="5073"/>
          <a:stretch/>
        </p:blipFill>
        <p:spPr>
          <a:xfrm>
            <a:off x="5724128" y="1239974"/>
            <a:ext cx="3041464" cy="3348000"/>
          </a:xfrm>
          <a:prstGeom prst="rect">
            <a:avLst/>
          </a:prstGeom>
        </p:spPr>
      </p:pic>
      <p:pic>
        <p:nvPicPr>
          <p:cNvPr id="59" name="Picture 58"/>
          <p:cNvPicPr>
            <a:picLocks noChangeAspect="1"/>
          </p:cNvPicPr>
          <p:nvPr/>
        </p:nvPicPr>
        <p:blipFill rotWithShape="1">
          <a:blip r:embed="rId4">
            <a:extLst>
              <a:ext uri="{28A0092B-C50C-407E-A947-70E740481C1C}">
                <a14:useLocalDpi xmlns:a14="http://schemas.microsoft.com/office/drawing/2010/main" val="0"/>
              </a:ext>
            </a:extLst>
          </a:blip>
          <a:srcRect l="41013" t="3066" r="43239" b="51714"/>
          <a:stretch/>
        </p:blipFill>
        <p:spPr>
          <a:xfrm>
            <a:off x="4728596" y="2355894"/>
            <a:ext cx="1008000" cy="1512000"/>
          </a:xfrm>
          <a:prstGeom prst="rect">
            <a:avLst/>
          </a:prstGeom>
        </p:spPr>
      </p:pic>
      <p:sp>
        <p:nvSpPr>
          <p:cNvPr id="5" name="Rectangle 4"/>
          <p:cNvSpPr/>
          <p:nvPr/>
        </p:nvSpPr>
        <p:spPr>
          <a:xfrm>
            <a:off x="8460432" y="3507854"/>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 Box 9"/>
          <p:cNvSpPr txBox="1">
            <a:spLocks noChangeArrowheads="1"/>
          </p:cNvSpPr>
          <p:nvPr/>
        </p:nvSpPr>
        <p:spPr bwMode="auto">
          <a:xfrm rot="1884964" flipH="1">
            <a:off x="1603734" y="2162697"/>
            <a:ext cx="5993155" cy="1348061"/>
          </a:xfrm>
          <a:prstGeom prst="rect">
            <a:avLst/>
          </a:prstGeom>
          <a:solidFill>
            <a:srgbClr val="D9D9D9">
              <a:alpha val="83922"/>
            </a:srgbClr>
          </a:solidFill>
          <a:ln>
            <a:noFill/>
          </a:ln>
        </p:spPr>
        <p:txBody>
          <a:bodyPr wrap="square" bIns="9144" anchor="b">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GB" altLang="es-ES" sz="2800" b="1" dirty="0" smtClean="0">
                <a:solidFill>
                  <a:srgbClr val="FF0000"/>
                </a:solidFill>
                <a:latin typeface="+mn-lt"/>
              </a:rPr>
              <a:t>Need for a cross-service coordination group in EQC activities (principles, vocabularies, methodologies, display)</a:t>
            </a:r>
            <a:endParaRPr lang="en-GB" altLang="es-ES" sz="2800" b="1" dirty="0">
              <a:solidFill>
                <a:srgbClr val="FF0000"/>
              </a:solidFill>
              <a:latin typeface="+mn-lt"/>
            </a:endParaRPr>
          </a:p>
        </p:txBody>
      </p:sp>
    </p:spTree>
    <p:extLst>
      <p:ext uri="{BB962C8B-B14F-4D97-AF65-F5344CB8AC3E}">
        <p14:creationId xmlns:p14="http://schemas.microsoft.com/office/powerpoint/2010/main" val="133229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Evaluation and quality control of the CDS</a:t>
            </a:r>
            <a:endParaRPr lang="en-US" dirty="0"/>
          </a:p>
        </p:txBody>
      </p:sp>
      <p:sp>
        <p:nvSpPr>
          <p:cNvPr id="7" name="TextBox 3"/>
          <p:cNvSpPr txBox="1"/>
          <p:nvPr/>
        </p:nvSpPr>
        <p:spPr>
          <a:xfrm>
            <a:off x="867704" y="691991"/>
            <a:ext cx="7952768" cy="461665"/>
          </a:xfrm>
          <a:prstGeom prst="rect">
            <a:avLst/>
          </a:prstGeom>
          <a:solidFill>
            <a:schemeClr val="bg1"/>
          </a:solidFill>
          <a:ln>
            <a:solidFill>
              <a:schemeClr val="tx1">
                <a:lumMod val="65000"/>
                <a:lumOff val="35000"/>
              </a:schemeClr>
            </a:solidFill>
          </a:ln>
        </p:spPr>
        <p:txBody>
          <a:bodyPr wrap="square" rtlCol="0">
            <a:spAutoFit/>
          </a:bodyPr>
          <a:lstStyle/>
          <a:p>
            <a:pPr lvl="0"/>
            <a:r>
              <a:rPr lang="it-IT" sz="1200" dirty="0" smtClean="0"/>
              <a:t>The CDS requires </a:t>
            </a:r>
            <a:r>
              <a:rPr lang="it-IT" sz="1200" dirty="0" smtClean="0"/>
              <a:t>an </a:t>
            </a:r>
            <a:r>
              <a:rPr lang="it-IT" sz="1200" b="1" i="1" dirty="0" smtClean="0"/>
              <a:t>Evaluation </a:t>
            </a:r>
            <a:r>
              <a:rPr lang="it-IT" sz="1200" b="1" i="1" dirty="0"/>
              <a:t>and Quality Control (EQC) </a:t>
            </a:r>
            <a:r>
              <a:rPr lang="it-IT" sz="1200" dirty="0"/>
              <a:t>function </a:t>
            </a:r>
            <a:r>
              <a:rPr lang="it-IT" sz="1200" dirty="0" smtClean="0"/>
              <a:t>that provides </a:t>
            </a:r>
            <a:r>
              <a:rPr lang="it-IT" sz="1200" dirty="0"/>
              <a:t>an overarching quality assurance </a:t>
            </a:r>
            <a:r>
              <a:rPr lang="it-IT" sz="1200" dirty="0" smtClean="0"/>
              <a:t>service. It </a:t>
            </a:r>
            <a:r>
              <a:rPr lang="it-IT" sz="1200" b="1" dirty="0" smtClean="0"/>
              <a:t>polices all aspects of the </a:t>
            </a:r>
            <a:r>
              <a:rPr lang="it-IT" sz="1200" b="1" dirty="0" smtClean="0"/>
              <a:t>CDS</a:t>
            </a:r>
            <a:r>
              <a:rPr lang="it-IT" sz="1200" dirty="0" smtClean="0"/>
              <a:t> and includes:</a:t>
            </a:r>
            <a:endParaRPr lang="en-US" sz="1200" dirty="0" smtClean="0"/>
          </a:p>
        </p:txBody>
      </p:sp>
      <p:sp>
        <p:nvSpPr>
          <p:cNvPr id="32" name="TextBox 3"/>
          <p:cNvSpPr txBox="1"/>
          <p:nvPr/>
        </p:nvSpPr>
        <p:spPr>
          <a:xfrm>
            <a:off x="867704" y="1459686"/>
            <a:ext cx="5000440" cy="3416320"/>
          </a:xfrm>
          <a:prstGeom prst="rect">
            <a:avLst/>
          </a:prstGeom>
          <a:solidFill>
            <a:schemeClr val="bg1"/>
          </a:solidFill>
          <a:ln>
            <a:solidFill>
              <a:schemeClr val="tx1">
                <a:lumMod val="50000"/>
                <a:lumOff val="50000"/>
              </a:schemeClr>
            </a:solidFill>
          </a:ln>
        </p:spPr>
        <p:txBody>
          <a:bodyPr wrap="square" rtlCol="0">
            <a:spAutoFit/>
          </a:bodyPr>
          <a:lstStyle/>
          <a:p>
            <a:pPr marL="380990" indent="-380990">
              <a:buFont typeface="Wingdings" panose="05000000000000000000" pitchFamily="2" charset="2"/>
              <a:buChar char="q"/>
            </a:pPr>
            <a:r>
              <a:rPr lang="it-IT" sz="1200" b="1" i="1" u="sng" dirty="0" smtClean="0"/>
              <a:t>CDS datasets</a:t>
            </a:r>
            <a:r>
              <a:rPr lang="it-IT" sz="1200" dirty="0" smtClean="0"/>
              <a:t>: provide </a:t>
            </a:r>
            <a:r>
              <a:rPr lang="it-IT" sz="1200" dirty="0"/>
              <a:t>information about the technical and scientific quality and </a:t>
            </a:r>
            <a:r>
              <a:rPr lang="it-IT" sz="1200" dirty="0" smtClean="0"/>
              <a:t>fitness-for-purpose, along with </a:t>
            </a:r>
            <a:r>
              <a:rPr lang="en-US" sz="1200" dirty="0" smtClean="0"/>
              <a:t>independent assessment of the datasets</a:t>
            </a:r>
          </a:p>
          <a:p>
            <a:pPr marL="380990" indent="-380990">
              <a:buFont typeface="Wingdings" panose="05000000000000000000" pitchFamily="2" charset="2"/>
              <a:buChar char="q"/>
            </a:pPr>
            <a:endParaRPr lang="en-US" sz="1200" dirty="0" smtClean="0"/>
          </a:p>
          <a:p>
            <a:pPr marL="380990" indent="-380990">
              <a:buFont typeface="Wingdings" panose="05000000000000000000" pitchFamily="2" charset="2"/>
              <a:buChar char="q"/>
            </a:pPr>
            <a:endParaRPr lang="en-US" sz="1200" dirty="0" smtClean="0"/>
          </a:p>
          <a:p>
            <a:pPr marL="380990" indent="-380990">
              <a:buFont typeface="Wingdings" panose="05000000000000000000" pitchFamily="2" charset="2"/>
              <a:buChar char="q"/>
            </a:pPr>
            <a:r>
              <a:rPr lang="it-IT" sz="1200" b="1" i="1" u="sng" dirty="0" smtClean="0"/>
              <a:t>CDS </a:t>
            </a:r>
            <a:r>
              <a:rPr lang="it-IT" sz="1200" b="1" i="1" u="sng" dirty="0"/>
              <a:t>T</a:t>
            </a:r>
            <a:r>
              <a:rPr lang="it-IT" sz="1200" b="1" i="1" u="sng" dirty="0" smtClean="0"/>
              <a:t>oolbox</a:t>
            </a:r>
            <a:r>
              <a:rPr lang="it-IT" sz="1200" dirty="0" smtClean="0"/>
              <a:t>: </a:t>
            </a:r>
            <a:r>
              <a:rPr lang="en-US" sz="1200" dirty="0"/>
              <a:t>assessment of maturity and fitness </a:t>
            </a:r>
            <a:r>
              <a:rPr lang="en-US" sz="1200" dirty="0" smtClean="0"/>
              <a:t>for purpose </a:t>
            </a:r>
            <a:r>
              <a:rPr lang="en-US" sz="1200" dirty="0"/>
              <a:t>of the </a:t>
            </a:r>
            <a:r>
              <a:rPr lang="en-US" sz="1200" dirty="0" smtClean="0"/>
              <a:t>software </a:t>
            </a:r>
            <a:r>
              <a:rPr lang="en-US" sz="1200" dirty="0"/>
              <a:t>provided to explore </a:t>
            </a:r>
            <a:r>
              <a:rPr lang="en-US" sz="1200" dirty="0" smtClean="0"/>
              <a:t>the datasets</a:t>
            </a:r>
          </a:p>
          <a:p>
            <a:pPr marL="380990" indent="-380990">
              <a:buFont typeface="Wingdings" panose="05000000000000000000" pitchFamily="2" charset="2"/>
              <a:buChar char="q"/>
            </a:pPr>
            <a:endParaRPr lang="en-US" sz="1200" dirty="0" smtClean="0"/>
          </a:p>
          <a:p>
            <a:pPr marL="380990" indent="-380990">
              <a:buFont typeface="Wingdings" panose="05000000000000000000" pitchFamily="2" charset="2"/>
              <a:buChar char="q"/>
            </a:pPr>
            <a:endParaRPr lang="en-US" sz="1200" dirty="0" smtClean="0"/>
          </a:p>
          <a:p>
            <a:pPr marL="380990" indent="-380990">
              <a:buFont typeface="Wingdings" panose="05000000000000000000" pitchFamily="2" charset="2"/>
              <a:buChar char="q"/>
            </a:pPr>
            <a:endParaRPr lang="en-US" sz="1200" dirty="0" smtClean="0"/>
          </a:p>
          <a:p>
            <a:pPr marL="380990" indent="-380990">
              <a:buFont typeface="Wingdings" panose="05000000000000000000" pitchFamily="2" charset="2"/>
              <a:buChar char="q"/>
            </a:pPr>
            <a:r>
              <a:rPr lang="it-IT" sz="1200" b="1" i="1" u="sng" dirty="0" smtClean="0"/>
              <a:t>CDS service</a:t>
            </a:r>
            <a:r>
              <a:rPr lang="it-IT" sz="1200" dirty="0" smtClean="0"/>
              <a:t>: performance assessment of the CDS infrastructure (e.g. speed, responsiveness, system availability)</a:t>
            </a:r>
          </a:p>
          <a:p>
            <a:pPr marL="380990" indent="-380990">
              <a:buFont typeface="Wingdings" panose="05000000000000000000" pitchFamily="2" charset="2"/>
              <a:buChar char="q"/>
            </a:pPr>
            <a:endParaRPr lang="it-IT" sz="1200" dirty="0" smtClean="0"/>
          </a:p>
          <a:p>
            <a:pPr marL="380990" indent="-380990">
              <a:buFont typeface="Wingdings" panose="05000000000000000000" pitchFamily="2" charset="2"/>
              <a:buChar char="q"/>
            </a:pPr>
            <a:endParaRPr lang="it-IT" sz="1200" dirty="0" smtClean="0"/>
          </a:p>
          <a:p>
            <a:pPr marL="380990" indent="-380990">
              <a:buFont typeface="Wingdings" panose="05000000000000000000" pitchFamily="2" charset="2"/>
              <a:buChar char="q"/>
            </a:pPr>
            <a:endParaRPr lang="it-IT" sz="1200" dirty="0" smtClean="0"/>
          </a:p>
          <a:p>
            <a:pPr marL="380990" indent="-380990">
              <a:buFont typeface="Wingdings" panose="05000000000000000000" pitchFamily="2" charset="2"/>
              <a:buChar char="q"/>
            </a:pPr>
            <a:r>
              <a:rPr lang="it-IT" sz="1200" b="1" i="1" u="sng" dirty="0" smtClean="0"/>
              <a:t>CDS users</a:t>
            </a:r>
            <a:r>
              <a:rPr lang="it-IT" sz="1200" dirty="0" smtClean="0"/>
              <a:t>: user requirement assessment to measure users’ satisfaction with the CDS. Map </a:t>
            </a:r>
            <a:r>
              <a:rPr lang="it-IT" sz="1200" dirty="0"/>
              <a:t>evolving user needs into viable user requirements to ensure a user-oriented evolution of the </a:t>
            </a:r>
            <a:r>
              <a:rPr lang="it-IT" sz="1200" dirty="0" smtClean="0"/>
              <a:t>CDS</a:t>
            </a:r>
          </a:p>
        </p:txBody>
      </p:sp>
      <p:pic>
        <p:nvPicPr>
          <p:cNvPr id="33" name="Imagen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022" y="1491630"/>
            <a:ext cx="2895466" cy="2937674"/>
          </a:xfrm>
          <a:prstGeom prst="rect">
            <a:avLst/>
          </a:prstGeom>
        </p:spPr>
      </p:pic>
      <p:pic>
        <p:nvPicPr>
          <p:cNvPr id="34" name="Imagen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87" y="1551259"/>
            <a:ext cx="943699" cy="444427"/>
          </a:xfrm>
          <a:prstGeom prst="rect">
            <a:avLst/>
          </a:prstGeom>
        </p:spPr>
      </p:pic>
      <p:pic>
        <p:nvPicPr>
          <p:cNvPr id="35" name="Imagen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087" y="2392862"/>
            <a:ext cx="958094" cy="538928"/>
          </a:xfrm>
          <a:prstGeom prst="rect">
            <a:avLst/>
          </a:prstGeom>
        </p:spPr>
      </p:pic>
      <p:pic>
        <p:nvPicPr>
          <p:cNvPr id="37" name="Imagen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127" y="4299942"/>
            <a:ext cx="812034" cy="464511"/>
          </a:xfrm>
          <a:prstGeom prst="rect">
            <a:avLst/>
          </a:prstGeom>
        </p:spPr>
      </p:pic>
      <p:pic>
        <p:nvPicPr>
          <p:cNvPr id="15" name="Imagen 14"/>
          <p:cNvPicPr>
            <a:picLocks noChangeAspect="1"/>
          </p:cNvPicPr>
          <p:nvPr/>
        </p:nvPicPr>
        <p:blipFill rotWithShape="1">
          <a:blip r:embed="rId6">
            <a:extLst>
              <a:ext uri="{28A0092B-C50C-407E-A947-70E740481C1C}">
                <a14:useLocalDpi xmlns:a14="http://schemas.microsoft.com/office/drawing/2010/main" val="0"/>
              </a:ext>
            </a:extLst>
          </a:blip>
          <a:srcRect l="22993" t="27310" r="23248" b="25651"/>
          <a:stretch/>
        </p:blipFill>
        <p:spPr>
          <a:xfrm>
            <a:off x="391914" y="3291830"/>
            <a:ext cx="768596" cy="610031"/>
          </a:xfrm>
          <a:prstGeom prst="rect">
            <a:avLst/>
          </a:prstGeom>
        </p:spPr>
      </p:pic>
    </p:spTree>
    <p:extLst>
      <p:ext uri="{BB962C8B-B14F-4D97-AF65-F5344CB8AC3E}">
        <p14:creationId xmlns:p14="http://schemas.microsoft.com/office/powerpoint/2010/main" val="1716065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6" name="TextBox 3"/>
          <p:cNvSpPr txBox="1"/>
          <p:nvPr/>
        </p:nvSpPr>
        <p:spPr>
          <a:xfrm>
            <a:off x="867705" y="793030"/>
            <a:ext cx="7808751" cy="3924151"/>
          </a:xfrm>
          <a:prstGeom prst="rect">
            <a:avLst/>
          </a:prstGeom>
          <a:noFill/>
          <a:ln>
            <a:solidFill>
              <a:schemeClr val="tx1">
                <a:lumMod val="65000"/>
                <a:lumOff val="35000"/>
              </a:schemeClr>
            </a:solidFill>
          </a:ln>
        </p:spPr>
        <p:txBody>
          <a:bodyPr wrap="square" rtlCol="0">
            <a:spAutoFit/>
          </a:bodyPr>
          <a:lstStyle/>
          <a:p>
            <a:pPr marL="273050" indent="-273050">
              <a:spcBef>
                <a:spcPts val="600"/>
              </a:spcBef>
              <a:buFont typeface="Wingdings" panose="05000000000000000000" pitchFamily="2" charset="2"/>
              <a:buChar char="q"/>
            </a:pPr>
            <a:r>
              <a:rPr lang="en-US" sz="1600" dirty="0" smtClean="0"/>
              <a:t>The EQC function of the C3S provides </a:t>
            </a:r>
            <a:r>
              <a:rPr lang="en-US" sz="1600" dirty="0"/>
              <a:t>an </a:t>
            </a:r>
            <a:r>
              <a:rPr lang="en-US" sz="1600" b="1" dirty="0"/>
              <a:t>overarching</a:t>
            </a:r>
            <a:r>
              <a:rPr lang="en-US" sz="1600" dirty="0"/>
              <a:t> </a:t>
            </a:r>
            <a:r>
              <a:rPr lang="en-US" sz="1600" b="1" dirty="0"/>
              <a:t>quality assurance service for the whole </a:t>
            </a:r>
            <a:r>
              <a:rPr lang="en-US" sz="1600" b="1" dirty="0" smtClean="0"/>
              <a:t>CDS </a:t>
            </a:r>
            <a:r>
              <a:rPr lang="en-US" sz="1600" dirty="0" smtClean="0"/>
              <a:t>and</a:t>
            </a:r>
            <a:r>
              <a:rPr lang="en-US" sz="1600" b="1" dirty="0" smtClean="0"/>
              <a:t> SIS</a:t>
            </a:r>
            <a:r>
              <a:rPr lang="en-US" sz="1600" dirty="0"/>
              <a:t> </a:t>
            </a:r>
            <a:r>
              <a:rPr lang="en-US" sz="1600" dirty="0" smtClean="0"/>
              <a:t>components</a:t>
            </a:r>
            <a:endParaRPr lang="en-US" sz="1600" dirty="0"/>
          </a:p>
          <a:p>
            <a:pPr marL="273050" indent="-273050">
              <a:spcBef>
                <a:spcPts val="600"/>
              </a:spcBef>
              <a:buFont typeface="Wingdings" panose="05000000000000000000" pitchFamily="2" charset="2"/>
              <a:buChar char="q"/>
            </a:pPr>
            <a:r>
              <a:rPr lang="en-US" sz="1600" dirty="0" smtClean="0"/>
              <a:t>Users </a:t>
            </a:r>
            <a:r>
              <a:rPr lang="en-US" sz="1600" dirty="0"/>
              <a:t>can fully understand </a:t>
            </a:r>
            <a:r>
              <a:rPr lang="en-US" sz="1600" dirty="0" smtClean="0"/>
              <a:t>the status </a:t>
            </a:r>
            <a:r>
              <a:rPr lang="en-US" sz="1600" dirty="0"/>
              <a:t>and purpose of data </a:t>
            </a:r>
            <a:r>
              <a:rPr lang="en-US" sz="1600" dirty="0" smtClean="0"/>
              <a:t>and products, </a:t>
            </a:r>
            <a:r>
              <a:rPr lang="en-US" sz="1600" dirty="0"/>
              <a:t>with </a:t>
            </a:r>
            <a:r>
              <a:rPr lang="en-US" sz="1600" b="1" dirty="0"/>
              <a:t>all relevant information in one </a:t>
            </a:r>
            <a:r>
              <a:rPr lang="en-US" sz="1600" b="1" dirty="0" smtClean="0"/>
              <a:t>place, with a unified language and look-and-feel</a:t>
            </a:r>
            <a:r>
              <a:rPr lang="en-US" sz="1600" dirty="0" smtClean="0"/>
              <a:t>, </a:t>
            </a:r>
            <a:r>
              <a:rPr lang="en-US" sz="1600" dirty="0" smtClean="0"/>
              <a:t>based on the aspects the user deems most </a:t>
            </a:r>
            <a:r>
              <a:rPr lang="en-US" sz="1600" dirty="0" smtClean="0"/>
              <a:t>important</a:t>
            </a:r>
            <a:endParaRPr lang="en-US" sz="1600" dirty="0"/>
          </a:p>
          <a:p>
            <a:pPr marL="273050" indent="-273050">
              <a:spcBef>
                <a:spcPts val="600"/>
              </a:spcBef>
              <a:buFont typeface="Wingdings" panose="05000000000000000000" pitchFamily="2" charset="2"/>
              <a:buChar char="q"/>
            </a:pPr>
            <a:r>
              <a:rPr lang="en-US" sz="1600" dirty="0" smtClean="0"/>
              <a:t>The </a:t>
            </a:r>
            <a:r>
              <a:rPr lang="en-US" sz="1600" b="1" dirty="0" smtClean="0"/>
              <a:t>homogenization of the EQC information </a:t>
            </a:r>
            <a:r>
              <a:rPr lang="en-US" sz="1600" dirty="0" smtClean="0"/>
              <a:t>across all datasets allows to directly use several different </a:t>
            </a:r>
            <a:r>
              <a:rPr lang="en-US" sz="1600" dirty="0" smtClean="0"/>
              <a:t>datasets</a:t>
            </a:r>
            <a:endParaRPr lang="en-US" sz="1600" dirty="0"/>
          </a:p>
          <a:p>
            <a:pPr marL="273050" indent="-273050">
              <a:spcBef>
                <a:spcPts val="600"/>
              </a:spcBef>
              <a:buFont typeface="Wingdings" panose="05000000000000000000" pitchFamily="2" charset="2"/>
              <a:buChar char="q"/>
            </a:pPr>
            <a:r>
              <a:rPr lang="en-US" sz="1600" dirty="0" smtClean="0"/>
              <a:t>The EQC function </a:t>
            </a:r>
            <a:r>
              <a:rPr lang="en-US" sz="1600" dirty="0" smtClean="0"/>
              <a:t>is run by </a:t>
            </a:r>
            <a:r>
              <a:rPr lang="en-US" sz="1600" b="1" dirty="0" smtClean="0"/>
              <a:t>independent actors</a:t>
            </a:r>
            <a:r>
              <a:rPr lang="en-US" sz="1600" dirty="0" smtClean="0"/>
              <a:t> and </a:t>
            </a:r>
            <a:r>
              <a:rPr lang="en-US" sz="1600" dirty="0" smtClean="0"/>
              <a:t>helps </a:t>
            </a:r>
            <a:r>
              <a:rPr lang="en-US" sz="1600" b="1" dirty="0" smtClean="0"/>
              <a:t>data producers </a:t>
            </a:r>
            <a:r>
              <a:rPr lang="en-US" sz="1600" dirty="0" smtClean="0"/>
              <a:t>to understand which information they need to deliver </a:t>
            </a:r>
            <a:r>
              <a:rPr lang="en-US" sz="1600" dirty="0" smtClean="0"/>
              <a:t>for their datasets to be usable</a:t>
            </a:r>
          </a:p>
          <a:p>
            <a:pPr marL="273050" indent="-273050">
              <a:spcBef>
                <a:spcPts val="600"/>
              </a:spcBef>
              <a:buFont typeface="Wingdings" panose="05000000000000000000" pitchFamily="2" charset="2"/>
              <a:buChar char="q"/>
            </a:pPr>
            <a:r>
              <a:rPr lang="en-US" sz="1600" b="1" dirty="0" smtClean="0"/>
              <a:t>Applications</a:t>
            </a:r>
            <a:r>
              <a:rPr lang="en-US" sz="1600" dirty="0" smtClean="0"/>
              <a:t> (e.g. energy, water) </a:t>
            </a:r>
            <a:r>
              <a:rPr lang="en-US" sz="1600" b="1" dirty="0" smtClean="0"/>
              <a:t>will inherit the EQC information</a:t>
            </a:r>
            <a:r>
              <a:rPr lang="en-US" sz="1600" dirty="0" smtClean="0"/>
              <a:t> and propagate it to their end-user indicators</a:t>
            </a:r>
            <a:endParaRPr lang="en-US" sz="1600" dirty="0"/>
          </a:p>
          <a:p>
            <a:pPr marL="273050" indent="-273050">
              <a:spcBef>
                <a:spcPts val="600"/>
              </a:spcBef>
              <a:buFont typeface="Wingdings" panose="05000000000000000000" pitchFamily="2" charset="2"/>
              <a:buChar char="q"/>
            </a:pPr>
            <a:r>
              <a:rPr lang="en-US" sz="1600" dirty="0" smtClean="0"/>
              <a:t>There </a:t>
            </a:r>
            <a:r>
              <a:rPr lang="en-US" sz="1600" smtClean="0"/>
              <a:t>is a </a:t>
            </a:r>
            <a:r>
              <a:rPr lang="en-US" sz="1600" b="1" dirty="0" smtClean="0"/>
              <a:t>plethora of EQC functions across </a:t>
            </a:r>
            <a:r>
              <a:rPr lang="en-US" sz="1600" b="1" dirty="0" smtClean="0"/>
              <a:t>Copernicus services</a:t>
            </a:r>
            <a:r>
              <a:rPr lang="en-US" sz="1600" dirty="0" smtClean="0"/>
              <a:t> (mainly CAMS, CMEMS and C3S), with different principles, vocabularies and methodologies that would benefit from some level of coordination</a:t>
            </a:r>
            <a:endParaRPr lang="en-US" sz="1600" dirty="0" smtClean="0"/>
          </a:p>
        </p:txBody>
      </p:sp>
    </p:spTree>
    <p:extLst>
      <p:ext uri="{BB962C8B-B14F-4D97-AF65-F5344CB8AC3E}">
        <p14:creationId xmlns:p14="http://schemas.microsoft.com/office/powerpoint/2010/main" val="3776780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99592" y="1923678"/>
            <a:ext cx="7952768" cy="277539"/>
          </a:xfrm>
          <a:prstGeom prst="rect">
            <a:avLst/>
          </a:prstGeom>
          <a:solidFill>
            <a:srgbClr val="941333"/>
          </a:solidFill>
        </p:spPr>
        <p:txBody>
          <a:bodyPr vert="horz" lIns="91440" tIns="45720" rIns="91440" bIns="45720" rtlCol="0" anchor="ctr">
            <a:noAutofit/>
          </a:bodyPr>
          <a:lstStyle>
            <a:lvl1pPr algn="l" defTabSz="914400" rtl="0" eaLnBrk="1" latinLnBrk="0" hangingPunct="1">
              <a:spcBef>
                <a:spcPct val="0"/>
              </a:spcBef>
              <a:buNone/>
              <a:defRPr sz="1800" b="0" kern="1200" spc="700" baseline="0">
                <a:solidFill>
                  <a:schemeClr val="bg1"/>
                </a:solidFill>
                <a:latin typeface="+mj-lt"/>
                <a:ea typeface="+mj-ea"/>
                <a:cs typeface="+mj-cs"/>
              </a:defRPr>
            </a:lvl1pPr>
          </a:lstStyle>
          <a:p>
            <a:pPr algn="ctr"/>
            <a:r>
              <a:rPr lang="en-US" dirty="0" smtClean="0"/>
              <a:t>EQC OF THE CDS DATASETS</a:t>
            </a:r>
            <a:endParaRPr lang="en-U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2355726"/>
            <a:ext cx="2242308" cy="2274995"/>
          </a:xfrm>
          <a:prstGeom prst="rect">
            <a:avLst/>
          </a:prstGeom>
        </p:spPr>
      </p:pic>
      <p:sp>
        <p:nvSpPr>
          <p:cNvPr id="4" name="Rectángulo 3"/>
          <p:cNvSpPr/>
          <p:nvPr/>
        </p:nvSpPr>
        <p:spPr>
          <a:xfrm>
            <a:off x="3779912" y="2355726"/>
            <a:ext cx="2170300"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356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of the CDS datasets</a:t>
            </a:r>
            <a:endParaRPr lang="en-US" dirty="0"/>
          </a:p>
        </p:txBody>
      </p:sp>
      <p:sp>
        <p:nvSpPr>
          <p:cNvPr id="23" name="TextBox 3"/>
          <p:cNvSpPr txBox="1"/>
          <p:nvPr/>
        </p:nvSpPr>
        <p:spPr>
          <a:xfrm>
            <a:off x="867704" y="2091501"/>
            <a:ext cx="5786575" cy="1200329"/>
          </a:xfrm>
          <a:prstGeom prst="rect">
            <a:avLst/>
          </a:prstGeom>
          <a:noFill/>
          <a:ln>
            <a:solidFill>
              <a:schemeClr val="tx1">
                <a:lumMod val="65000"/>
                <a:lumOff val="35000"/>
              </a:schemeClr>
            </a:solidFill>
          </a:ln>
        </p:spPr>
        <p:txBody>
          <a:bodyPr wrap="square" rtlCol="0">
            <a:spAutoFit/>
          </a:bodyPr>
          <a:lstStyle/>
          <a:p>
            <a:r>
              <a:rPr lang="it-IT" sz="1200" b="1" i="1" dirty="0" smtClean="0"/>
              <a:t>A challenge: </a:t>
            </a:r>
            <a:r>
              <a:rPr lang="it-IT" sz="1200" dirty="0" smtClean="0"/>
              <a:t>the CDS datasets encompass a wide variety of data types: </a:t>
            </a:r>
          </a:p>
          <a:p>
            <a:pPr marL="380990" indent="-380990">
              <a:buFont typeface="Wingdings" panose="05000000000000000000" pitchFamily="2" charset="2"/>
              <a:buChar char="q"/>
            </a:pPr>
            <a:r>
              <a:rPr lang="it-IT" sz="1200" dirty="0" smtClean="0"/>
              <a:t>Satellite observations</a:t>
            </a:r>
          </a:p>
          <a:p>
            <a:pPr marL="380990" indent="-380990">
              <a:buFont typeface="Wingdings" panose="05000000000000000000" pitchFamily="2" charset="2"/>
              <a:buChar char="q"/>
            </a:pPr>
            <a:r>
              <a:rPr lang="it-IT" sz="1200" dirty="0" smtClean="0"/>
              <a:t>In-situ observations</a:t>
            </a:r>
          </a:p>
          <a:p>
            <a:pPr marL="380990" indent="-380990">
              <a:buFont typeface="Wingdings" panose="05000000000000000000" pitchFamily="2" charset="2"/>
              <a:buChar char="q"/>
            </a:pPr>
            <a:r>
              <a:rPr lang="it-IT" sz="1200" dirty="0" smtClean="0"/>
              <a:t>Global and regional reanalyses</a:t>
            </a:r>
          </a:p>
          <a:p>
            <a:pPr marL="380990" indent="-380990">
              <a:buFont typeface="Wingdings" panose="05000000000000000000" pitchFamily="2" charset="2"/>
              <a:buChar char="q"/>
            </a:pPr>
            <a:r>
              <a:rPr lang="it-IT" sz="1200" dirty="0" smtClean="0"/>
              <a:t>Seasonal forecasts</a:t>
            </a:r>
          </a:p>
          <a:p>
            <a:pPr marL="380990" indent="-380990">
              <a:buFont typeface="Wingdings" panose="05000000000000000000" pitchFamily="2" charset="2"/>
              <a:buChar char="q"/>
            </a:pPr>
            <a:r>
              <a:rPr lang="it-IT" sz="1200" dirty="0" smtClean="0"/>
              <a:t>Global and regional climate projections</a:t>
            </a:r>
            <a:endParaRPr lang="it-IT" sz="1200" dirty="0"/>
          </a:p>
        </p:txBody>
      </p:sp>
      <p:sp>
        <p:nvSpPr>
          <p:cNvPr id="24" name="TextBox 3"/>
          <p:cNvSpPr txBox="1"/>
          <p:nvPr/>
        </p:nvSpPr>
        <p:spPr>
          <a:xfrm>
            <a:off x="867704" y="3550245"/>
            <a:ext cx="5786575" cy="461665"/>
          </a:xfrm>
          <a:prstGeom prst="rect">
            <a:avLst/>
          </a:prstGeom>
          <a:noFill/>
          <a:ln>
            <a:solidFill>
              <a:schemeClr val="tx1">
                <a:lumMod val="65000"/>
                <a:lumOff val="35000"/>
              </a:schemeClr>
            </a:solidFill>
          </a:ln>
        </p:spPr>
        <p:txBody>
          <a:bodyPr wrap="square" rtlCol="0">
            <a:spAutoFit/>
          </a:bodyPr>
          <a:lstStyle/>
          <a:p>
            <a:r>
              <a:rPr lang="it-IT" sz="1200" dirty="0" smtClean="0"/>
              <a:t>This poses challenges to provide a </a:t>
            </a:r>
            <a:r>
              <a:rPr lang="it-IT" sz="1200" b="1" i="1" dirty="0" smtClean="0"/>
              <a:t>seamless and homogeneous EQC information </a:t>
            </a:r>
            <a:r>
              <a:rPr lang="it-IT" sz="1200" dirty="0" smtClean="0"/>
              <a:t>for the whole CDS datasets</a:t>
            </a:r>
          </a:p>
        </p:txBody>
      </p:sp>
      <p:sp>
        <p:nvSpPr>
          <p:cNvPr id="16" name="TextBox 3"/>
          <p:cNvSpPr txBox="1"/>
          <p:nvPr/>
        </p:nvSpPr>
        <p:spPr>
          <a:xfrm>
            <a:off x="861975" y="4299942"/>
            <a:ext cx="5786575" cy="276999"/>
          </a:xfrm>
          <a:prstGeom prst="rect">
            <a:avLst/>
          </a:prstGeom>
          <a:noFill/>
          <a:ln>
            <a:solidFill>
              <a:schemeClr val="tx1">
                <a:lumMod val="65000"/>
                <a:lumOff val="35000"/>
              </a:schemeClr>
            </a:solidFill>
          </a:ln>
        </p:spPr>
        <p:txBody>
          <a:bodyPr wrap="square" rtlCol="0">
            <a:spAutoFit/>
          </a:bodyPr>
          <a:lstStyle/>
          <a:p>
            <a:r>
              <a:rPr lang="it-IT" sz="1200" dirty="0" smtClean="0"/>
              <a:t>To overcome this issue a </a:t>
            </a:r>
            <a:r>
              <a:rPr lang="it-IT" sz="1200" b="1" i="1" dirty="0" smtClean="0"/>
              <a:t>synthesis table </a:t>
            </a:r>
            <a:r>
              <a:rPr lang="it-IT" sz="1200" dirty="0" smtClean="0"/>
              <a:t>is published in the CDS web portal</a:t>
            </a:r>
          </a:p>
        </p:txBody>
      </p:sp>
      <p:grpSp>
        <p:nvGrpSpPr>
          <p:cNvPr id="21" name="Grupo 20"/>
          <p:cNvGrpSpPr/>
          <p:nvPr/>
        </p:nvGrpSpPr>
        <p:grpSpPr>
          <a:xfrm>
            <a:off x="899594" y="783611"/>
            <a:ext cx="747642" cy="1212075"/>
            <a:chOff x="1" y="1840722"/>
            <a:chExt cx="747642" cy="1068059"/>
          </a:xfrm>
        </p:grpSpPr>
        <p:sp>
          <p:nvSpPr>
            <p:cNvPr id="22" name="Cheurón 21"/>
            <p:cNvSpPr/>
            <p:nvPr/>
          </p:nvSpPr>
          <p:spPr>
            <a:xfrm rot="5400000">
              <a:off x="-160208" y="2000931"/>
              <a:ext cx="1068059" cy="74764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heurón 4"/>
            <p:cNvSpPr txBox="1"/>
            <p:nvPr/>
          </p:nvSpPr>
          <p:spPr>
            <a:xfrm>
              <a:off x="2" y="2214543"/>
              <a:ext cx="747641" cy="320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smtClean="0"/>
                <a:t>QAR </a:t>
              </a:r>
              <a:r>
                <a:rPr lang="es-ES" sz="1000" kern="1200" dirty="0" err="1" smtClean="0"/>
                <a:t>available</a:t>
              </a:r>
              <a:r>
                <a:rPr lang="es-ES" sz="1000" kern="1200" dirty="0" smtClean="0"/>
                <a:t> in </a:t>
              </a:r>
              <a:r>
                <a:rPr lang="es-ES" sz="1000" kern="1200" dirty="0" err="1" smtClean="0"/>
                <a:t>the</a:t>
              </a:r>
              <a:r>
                <a:rPr lang="es-ES" sz="1000" kern="1200" dirty="0" smtClean="0"/>
                <a:t> CDS</a:t>
              </a:r>
              <a:endParaRPr lang="es-ES" sz="1000" kern="1200" dirty="0"/>
            </a:p>
          </p:txBody>
        </p:sp>
      </p:grpSp>
      <p:grpSp>
        <p:nvGrpSpPr>
          <p:cNvPr id="26" name="Grupo 25"/>
          <p:cNvGrpSpPr/>
          <p:nvPr/>
        </p:nvGrpSpPr>
        <p:grpSpPr>
          <a:xfrm>
            <a:off x="1691680" y="783612"/>
            <a:ext cx="5012998" cy="852033"/>
            <a:chOff x="747641" y="1840724"/>
            <a:chExt cx="5012998" cy="694238"/>
          </a:xfrm>
        </p:grpSpPr>
        <p:sp>
          <p:nvSpPr>
            <p:cNvPr id="27" name="Redondear rectángulo de esquina del mismo lado 26"/>
            <p:cNvSpPr/>
            <p:nvPr/>
          </p:nvSpPr>
          <p:spPr>
            <a:xfrm rot="5400000">
              <a:off x="2907021" y="-318656"/>
              <a:ext cx="694238" cy="501299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dondear rectángulo de esquina del mismo lado 6"/>
            <p:cNvSpPr txBox="1"/>
            <p:nvPr/>
          </p:nvSpPr>
          <p:spPr>
            <a:xfrm>
              <a:off x="747641" y="1874614"/>
              <a:ext cx="4979108" cy="6264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r>
                <a:rPr lang="it-IT" sz="1200" dirty="0"/>
                <a:t>The quality assessment of the CDS datasets is collected in </a:t>
              </a:r>
              <a:r>
                <a:rPr lang="it-IT" sz="1200" b="1" dirty="0"/>
                <a:t>Quality Assurance Reports</a:t>
              </a:r>
              <a:r>
                <a:rPr lang="it-IT" sz="1200" dirty="0"/>
                <a:t> (</a:t>
              </a:r>
              <a:r>
                <a:rPr lang="it-IT" sz="1200" b="1" dirty="0"/>
                <a:t>QARs</a:t>
              </a:r>
              <a:r>
                <a:rPr lang="it-IT" sz="1200" dirty="0"/>
                <a:t>). </a:t>
              </a:r>
              <a:r>
                <a:rPr lang="en-US" sz="1200" dirty="0"/>
                <a:t>The QAR </a:t>
              </a:r>
              <a:r>
                <a:rPr lang="en-US" sz="1200" dirty="0" smtClean="0"/>
                <a:t>includes a variety</a:t>
              </a:r>
              <a:r>
                <a:rPr lang="it-IT" sz="1200" dirty="0" smtClean="0"/>
                <a:t> </a:t>
              </a:r>
              <a:r>
                <a:rPr lang="it-IT" sz="1200" dirty="0"/>
                <a:t>of dataset documentation, according to provider </a:t>
              </a:r>
              <a:r>
                <a:rPr lang="it-IT" sz="1200" dirty="0" smtClean="0"/>
                <a:t>indications, that is independently reviewed by the EQC team, including </a:t>
              </a:r>
              <a:r>
                <a:rPr lang="it-IT" sz="1200" dirty="0"/>
                <a:t>an independent assessment </a:t>
              </a:r>
              <a:r>
                <a:rPr lang="it-IT" sz="1200" dirty="0" smtClean="0"/>
                <a:t>of the data</a:t>
              </a:r>
              <a:endParaRPr lang="it-IT" sz="1200" dirty="0"/>
            </a:p>
          </p:txBody>
        </p:sp>
      </p:grpSp>
      <p:pic>
        <p:nvPicPr>
          <p:cNvPr id="1027" name="Picture 3" descr="NOAA-NDBC-discus-bu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867" y="1249506"/>
            <a:ext cx="1024960" cy="1204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lysbu5CurFgTdQ-6tui30epNyEYaUrkRfoQEH9hblT_NduJds9xnj6qODermub5-c3MTGgAbEtoQI1N-qDxD8Qp2_3-AgUmL4pZp86gIhHm9nUOwVgRi1CPSCz22z79kO2bNG01E7RCviqZA4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041" y="2286218"/>
            <a:ext cx="1143447" cy="11474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170805097-63060dd1-3021-44aa-b5b1-23ccf62ebfc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313" y="3550245"/>
            <a:ext cx="1544244" cy="8653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eather-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771550"/>
            <a:ext cx="1177305" cy="117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9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04" y="235007"/>
            <a:ext cx="7952768" cy="277539"/>
          </a:xfrm>
        </p:spPr>
        <p:txBody>
          <a:bodyPr/>
          <a:lstStyle/>
          <a:p>
            <a:r>
              <a:rPr lang="en-US" dirty="0" smtClean="0"/>
              <a:t>EQC </a:t>
            </a:r>
            <a:r>
              <a:rPr lang="en-US" dirty="0" smtClean="0"/>
              <a:t>of the CDS datasets</a:t>
            </a:r>
            <a:endParaRPr lang="en-US" dirty="0"/>
          </a:p>
        </p:txBody>
      </p:sp>
      <p:sp>
        <p:nvSpPr>
          <p:cNvPr id="28" name="TextBox 3"/>
          <p:cNvSpPr txBox="1"/>
          <p:nvPr/>
        </p:nvSpPr>
        <p:spPr>
          <a:xfrm>
            <a:off x="2267744" y="3612961"/>
            <a:ext cx="6408712" cy="1015663"/>
          </a:xfrm>
          <a:prstGeom prst="rect">
            <a:avLst/>
          </a:prstGeom>
          <a:solidFill>
            <a:schemeClr val="bg1"/>
          </a:solidFill>
          <a:ln>
            <a:solidFill>
              <a:schemeClr val="tx1">
                <a:lumMod val="65000"/>
                <a:lumOff val="35000"/>
              </a:schemeClr>
            </a:solidFill>
          </a:ln>
        </p:spPr>
        <p:txBody>
          <a:bodyPr wrap="square" rtlCol="0">
            <a:spAutoFit/>
          </a:bodyPr>
          <a:lstStyle/>
          <a:p>
            <a:pPr marL="171450" indent="-171450">
              <a:buFont typeface="Wingdings" panose="05000000000000000000" pitchFamily="2" charset="2"/>
              <a:buChar char="q"/>
            </a:pPr>
            <a:r>
              <a:rPr lang="it-IT" sz="1200" dirty="0" smtClean="0"/>
              <a:t>Documentation: e.g. quality </a:t>
            </a:r>
            <a:r>
              <a:rPr lang="it-IT" sz="1200" dirty="0" smtClean="0"/>
              <a:t>flags, </a:t>
            </a:r>
            <a:r>
              <a:rPr lang="it-IT" sz="1200" dirty="0" smtClean="0"/>
              <a:t>product traceability chain, validation report, inter-comparison activities</a:t>
            </a:r>
          </a:p>
          <a:p>
            <a:pPr marL="171450" indent="-171450">
              <a:buFont typeface="Wingdings" panose="05000000000000000000" pitchFamily="2" charset="2"/>
              <a:buChar char="q"/>
            </a:pPr>
            <a:r>
              <a:rPr lang="it-IT" sz="1200" dirty="0" smtClean="0"/>
              <a:t>Independent assessment: e.g. compliance with community standards, maturity matrix (whether best practises have been followed), fitness for purpose (weather the dataset is robust and sufficient for the user’s specific application), performance metrics, data strong and weak points</a:t>
            </a:r>
          </a:p>
        </p:txBody>
      </p:sp>
      <p:sp>
        <p:nvSpPr>
          <p:cNvPr id="29" name="TextBox 3"/>
          <p:cNvSpPr txBox="1"/>
          <p:nvPr/>
        </p:nvSpPr>
        <p:spPr>
          <a:xfrm>
            <a:off x="2267744" y="1923678"/>
            <a:ext cx="6408712" cy="646331"/>
          </a:xfrm>
          <a:prstGeom prst="rect">
            <a:avLst/>
          </a:prstGeom>
          <a:noFill/>
          <a:ln>
            <a:solidFill>
              <a:schemeClr val="tx1">
                <a:lumMod val="65000"/>
                <a:lumOff val="35000"/>
              </a:schemeClr>
            </a:solidFill>
          </a:ln>
        </p:spPr>
        <p:txBody>
          <a:bodyPr wrap="square" rtlCol="0">
            <a:spAutoFit/>
          </a:bodyPr>
          <a:lstStyle/>
          <a:p>
            <a:pPr marL="171450" indent="-171450">
              <a:buFont typeface="Wingdings" panose="05000000000000000000" pitchFamily="2" charset="2"/>
              <a:buChar char="q"/>
            </a:pPr>
            <a:r>
              <a:rPr lang="it-IT" sz="1200" dirty="0" smtClean="0"/>
              <a:t>Documentation: e.g. quantity name, units, format, resolution, provider, version, description of processing, uncertainty characterization</a:t>
            </a:r>
          </a:p>
          <a:p>
            <a:pPr marL="171450" indent="-171450">
              <a:buFont typeface="Wingdings" panose="05000000000000000000" pitchFamily="2" charset="2"/>
              <a:buChar char="q"/>
            </a:pPr>
            <a:r>
              <a:rPr lang="it-IT" sz="1200" dirty="0" smtClean="0"/>
              <a:t>Data checker: e.g. space/time completeness of data and metadata, physical ranges of plausability</a:t>
            </a:r>
          </a:p>
        </p:txBody>
      </p:sp>
      <p:sp>
        <p:nvSpPr>
          <p:cNvPr id="30" name="TextBox 3"/>
          <p:cNvSpPr txBox="1"/>
          <p:nvPr/>
        </p:nvSpPr>
        <p:spPr>
          <a:xfrm>
            <a:off x="867704" y="555526"/>
            <a:ext cx="7952768" cy="461665"/>
          </a:xfrm>
          <a:prstGeom prst="rect">
            <a:avLst/>
          </a:prstGeom>
          <a:noFill/>
          <a:ln>
            <a:solidFill>
              <a:schemeClr val="tx1">
                <a:lumMod val="65000"/>
                <a:lumOff val="35000"/>
              </a:schemeClr>
            </a:solidFill>
          </a:ln>
        </p:spPr>
        <p:txBody>
          <a:bodyPr wrap="square" rtlCol="0">
            <a:spAutoFit/>
          </a:bodyPr>
          <a:lstStyle/>
          <a:p>
            <a:r>
              <a:rPr lang="it-IT" sz="1200" dirty="0" smtClean="0"/>
              <a:t>The EQC information is made of dataset documentation </a:t>
            </a:r>
            <a:r>
              <a:rPr lang="it-IT" sz="1200" dirty="0"/>
              <a:t>according to provider indications and reviewed during the EQC </a:t>
            </a:r>
            <a:r>
              <a:rPr lang="it-IT" sz="1200" dirty="0" smtClean="0"/>
              <a:t>process </a:t>
            </a:r>
            <a:r>
              <a:rPr lang="it-IT" sz="1200" dirty="0" smtClean="0"/>
              <a:t>plus </a:t>
            </a:r>
            <a:r>
              <a:rPr lang="it-IT" sz="1200" dirty="0" smtClean="0"/>
              <a:t>an independent assessment conducted by the EQC team</a:t>
            </a:r>
            <a:endParaRPr lang="it-IT" sz="1200" dirty="0"/>
          </a:p>
        </p:txBody>
      </p:sp>
      <p:grpSp>
        <p:nvGrpSpPr>
          <p:cNvPr id="47" name="Grupo 46"/>
          <p:cNvGrpSpPr/>
          <p:nvPr/>
        </p:nvGrpSpPr>
        <p:grpSpPr>
          <a:xfrm>
            <a:off x="971602" y="1152356"/>
            <a:ext cx="747642" cy="1068059"/>
            <a:chOff x="1" y="3308"/>
            <a:chExt cx="747642" cy="1068059"/>
          </a:xfrm>
        </p:grpSpPr>
        <p:sp>
          <p:nvSpPr>
            <p:cNvPr id="48" name="Cheurón 47"/>
            <p:cNvSpPr/>
            <p:nvPr/>
          </p:nvSpPr>
          <p:spPr>
            <a:xfrm rot="5400000">
              <a:off x="-160208" y="163517"/>
              <a:ext cx="1068059" cy="74764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Cheurón 4"/>
            <p:cNvSpPr txBox="1"/>
            <p:nvPr/>
          </p:nvSpPr>
          <p:spPr>
            <a:xfrm>
              <a:off x="2" y="377129"/>
              <a:ext cx="747641" cy="320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smtClean="0"/>
                <a:t>Fast assessment</a:t>
              </a:r>
              <a:endParaRPr lang="es-ES" sz="1000" kern="1200" dirty="0"/>
            </a:p>
          </p:txBody>
        </p:sp>
      </p:grpSp>
      <p:grpSp>
        <p:nvGrpSpPr>
          <p:cNvPr id="50" name="Grupo 49"/>
          <p:cNvGrpSpPr/>
          <p:nvPr/>
        </p:nvGrpSpPr>
        <p:grpSpPr>
          <a:xfrm>
            <a:off x="1719242" y="1152357"/>
            <a:ext cx="5012998" cy="694238"/>
            <a:chOff x="747641" y="3309"/>
            <a:chExt cx="5012998" cy="694238"/>
          </a:xfrm>
        </p:grpSpPr>
        <p:sp>
          <p:nvSpPr>
            <p:cNvPr id="51" name="Redondear rectángulo de esquina del mismo lado 50"/>
            <p:cNvSpPr/>
            <p:nvPr/>
          </p:nvSpPr>
          <p:spPr>
            <a:xfrm rot="5400000">
              <a:off x="2907021" y="-2156071"/>
              <a:ext cx="694238" cy="501299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Redondear rectángulo de esquina del mismo lado 6"/>
            <p:cNvSpPr txBox="1"/>
            <p:nvPr/>
          </p:nvSpPr>
          <p:spPr>
            <a:xfrm>
              <a:off x="747641" y="37199"/>
              <a:ext cx="4979108" cy="6264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Compliance with a set of minimum requirements</a:t>
              </a:r>
              <a:endParaRPr lang="en-US" sz="1400" kern="1200" dirty="0"/>
            </a:p>
          </p:txBody>
        </p:sp>
      </p:grpSp>
      <p:grpSp>
        <p:nvGrpSpPr>
          <p:cNvPr id="59" name="Grupo 58"/>
          <p:cNvGrpSpPr/>
          <p:nvPr/>
        </p:nvGrpSpPr>
        <p:grpSpPr>
          <a:xfrm>
            <a:off x="971966" y="2832934"/>
            <a:ext cx="747642" cy="1068059"/>
            <a:chOff x="1" y="922015"/>
            <a:chExt cx="747642" cy="1068059"/>
          </a:xfrm>
        </p:grpSpPr>
        <p:sp>
          <p:nvSpPr>
            <p:cNvPr id="60" name="Cheurón 59"/>
            <p:cNvSpPr/>
            <p:nvPr/>
          </p:nvSpPr>
          <p:spPr>
            <a:xfrm rot="5400000">
              <a:off x="-160208" y="1082224"/>
              <a:ext cx="1068059" cy="74764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Cheurón 4"/>
            <p:cNvSpPr txBox="1"/>
            <p:nvPr/>
          </p:nvSpPr>
          <p:spPr>
            <a:xfrm>
              <a:off x="2" y="1295836"/>
              <a:ext cx="747641" cy="320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smtClean="0"/>
                <a:t>In-depth assessment</a:t>
              </a:r>
              <a:endParaRPr lang="es-ES" sz="1000" kern="1200" dirty="0"/>
            </a:p>
          </p:txBody>
        </p:sp>
      </p:grpSp>
      <p:grpSp>
        <p:nvGrpSpPr>
          <p:cNvPr id="62" name="Grupo 61"/>
          <p:cNvGrpSpPr/>
          <p:nvPr/>
        </p:nvGrpSpPr>
        <p:grpSpPr>
          <a:xfrm>
            <a:off x="1719606" y="2832935"/>
            <a:ext cx="5012998" cy="694238"/>
            <a:chOff x="747641" y="922016"/>
            <a:chExt cx="5012998" cy="694238"/>
          </a:xfrm>
        </p:grpSpPr>
        <p:sp>
          <p:nvSpPr>
            <p:cNvPr id="63" name="Redondear rectángulo de esquina del mismo lado 62"/>
            <p:cNvSpPr/>
            <p:nvPr/>
          </p:nvSpPr>
          <p:spPr>
            <a:xfrm rot="5400000">
              <a:off x="2907021" y="-1237364"/>
              <a:ext cx="694238" cy="501299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Redondear rectángulo de esquina del mismo lado 6"/>
            <p:cNvSpPr txBox="1"/>
            <p:nvPr/>
          </p:nvSpPr>
          <p:spPr>
            <a:xfrm>
              <a:off x="747641" y="955906"/>
              <a:ext cx="4979108" cy="6264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Includes </a:t>
              </a:r>
              <a:r>
                <a:rPr lang="en-US" sz="1400" kern="1200" dirty="0" smtClean="0"/>
                <a:t>expert evaluation </a:t>
              </a:r>
              <a:r>
                <a:rPr lang="en-US" sz="1400" kern="1200" dirty="0" smtClean="0"/>
                <a:t>and maturity matrix</a:t>
              </a:r>
              <a:endParaRPr lang="en-US" sz="1400" kern="1200" dirty="0"/>
            </a:p>
          </p:txBody>
        </p:sp>
      </p:gr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1059645"/>
            <a:ext cx="881751" cy="881751"/>
          </a:xfrm>
          <a:prstGeom prst="rect">
            <a:avLst/>
          </a:prstGeom>
        </p:spPr>
      </p:pic>
      <p:pic>
        <p:nvPicPr>
          <p:cNvPr id="65" name="Imagen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0969" y="2715766"/>
            <a:ext cx="859046" cy="859046"/>
          </a:xfrm>
          <a:prstGeom prst="rect">
            <a:avLst/>
          </a:prstGeom>
        </p:spPr>
      </p:pic>
    </p:spTree>
    <p:extLst>
      <p:ext uri="{BB962C8B-B14F-4D97-AF65-F5344CB8AC3E}">
        <p14:creationId xmlns:p14="http://schemas.microsoft.com/office/powerpoint/2010/main" val="21874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a:t>
            </a:r>
            <a:r>
              <a:rPr lang="en-US" dirty="0" smtClean="0"/>
              <a:t>table</a:t>
            </a:r>
            <a:endParaRPr lang="en-US" dirty="0"/>
          </a:p>
        </p:txBody>
      </p:sp>
      <p:sp>
        <p:nvSpPr>
          <p:cNvPr id="6" name="TextBox 3"/>
          <p:cNvSpPr txBox="1"/>
          <p:nvPr/>
        </p:nvSpPr>
        <p:spPr>
          <a:xfrm>
            <a:off x="7594428" y="1203997"/>
            <a:ext cx="1442068" cy="2862322"/>
          </a:xfrm>
          <a:prstGeom prst="rect">
            <a:avLst/>
          </a:prstGeom>
          <a:noFill/>
          <a:ln>
            <a:solidFill>
              <a:schemeClr val="tx1">
                <a:lumMod val="65000"/>
                <a:lumOff val="35000"/>
              </a:schemeClr>
            </a:solidFill>
          </a:ln>
        </p:spPr>
        <p:txBody>
          <a:bodyPr wrap="square" rtlCol="0">
            <a:spAutoFit/>
          </a:bodyPr>
          <a:lstStyle/>
          <a:p>
            <a:pPr marL="171450" indent="-171450">
              <a:buFont typeface="Wingdings" panose="05000000000000000000" pitchFamily="2" charset="2"/>
              <a:buChar char="q"/>
            </a:pPr>
            <a:r>
              <a:rPr lang="en-GB" sz="1200" dirty="0" smtClean="0"/>
              <a:t>The synthesis table is a tool to organise and homogenize the EQC information</a:t>
            </a:r>
          </a:p>
          <a:p>
            <a:endParaRPr lang="en-GB" sz="1200" dirty="0" smtClean="0"/>
          </a:p>
          <a:p>
            <a:pPr marL="171450" indent="-171450">
              <a:buFont typeface="Wingdings" panose="05000000000000000000" pitchFamily="2" charset="2"/>
              <a:buChar char="q"/>
            </a:pPr>
            <a:r>
              <a:rPr lang="en-GB" sz="1200" dirty="0" smtClean="0"/>
              <a:t>Its layout is shared by all data types</a:t>
            </a:r>
          </a:p>
          <a:p>
            <a:pPr marL="171450" indent="-171450">
              <a:buFont typeface="Arial" panose="020B0604020202020204" pitchFamily="34" charset="0"/>
              <a:buChar char="•"/>
            </a:pPr>
            <a:endParaRPr lang="en-GB" sz="1200" dirty="0"/>
          </a:p>
          <a:p>
            <a:pPr marL="171450" indent="-171450">
              <a:buFont typeface="Wingdings" panose="05000000000000000000" pitchFamily="2" charset="2"/>
              <a:buChar char="q"/>
            </a:pPr>
            <a:r>
              <a:rPr lang="en-GB" sz="1200" dirty="0" smtClean="0"/>
              <a:t>Each box has a link to display the specific EQC information of interest</a:t>
            </a:r>
            <a:endParaRPr lang="en-GB" sz="1200" dirty="0"/>
          </a:p>
        </p:txBody>
      </p:sp>
      <p:graphicFrame>
        <p:nvGraphicFramePr>
          <p:cNvPr id="15" name="Diagrama 14"/>
          <p:cNvGraphicFramePr/>
          <p:nvPr>
            <p:extLst>
              <p:ext uri="{D42A27DB-BD31-4B8C-83A1-F6EECF244321}">
                <p14:modId xmlns:p14="http://schemas.microsoft.com/office/powerpoint/2010/main" val="3913541723"/>
              </p:ext>
            </p:extLst>
          </p:nvPr>
        </p:nvGraphicFramePr>
        <p:xfrm>
          <a:off x="996396" y="684238"/>
          <a:ext cx="6480720" cy="3901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3"/>
          <p:cNvSpPr txBox="1"/>
          <p:nvPr/>
        </p:nvSpPr>
        <p:spPr>
          <a:xfrm>
            <a:off x="1135676" y="627534"/>
            <a:ext cx="4516444" cy="276999"/>
          </a:xfrm>
          <a:prstGeom prst="rect">
            <a:avLst/>
          </a:prstGeom>
          <a:solidFill>
            <a:schemeClr val="bg1"/>
          </a:solidFill>
          <a:ln>
            <a:solidFill>
              <a:schemeClr val="tx1">
                <a:lumMod val="65000"/>
                <a:lumOff val="35000"/>
              </a:schemeClr>
            </a:solidFill>
          </a:ln>
        </p:spPr>
        <p:txBody>
          <a:bodyPr wrap="square" rtlCol="0">
            <a:spAutoFit/>
          </a:bodyPr>
          <a:lstStyle/>
          <a:p>
            <a:pPr algn="ctr"/>
            <a:r>
              <a:rPr lang="en-GB" sz="1200" dirty="0" smtClean="0"/>
              <a:t>Based on information obtained by providers</a:t>
            </a:r>
            <a:r>
              <a:rPr lang="en-GB" sz="1200" dirty="0"/>
              <a:t> </a:t>
            </a:r>
            <a:r>
              <a:rPr lang="en-GB" sz="1200" dirty="0" smtClean="0"/>
              <a:t>and reviewed by EQC</a:t>
            </a:r>
            <a:endParaRPr lang="en-GB" sz="1200" dirty="0"/>
          </a:p>
        </p:txBody>
      </p:sp>
      <p:sp>
        <p:nvSpPr>
          <p:cNvPr id="7" name="TextBox 3"/>
          <p:cNvSpPr txBox="1"/>
          <p:nvPr/>
        </p:nvSpPr>
        <p:spPr>
          <a:xfrm>
            <a:off x="5938244" y="627534"/>
            <a:ext cx="2882228" cy="276999"/>
          </a:xfrm>
          <a:prstGeom prst="rect">
            <a:avLst/>
          </a:prstGeom>
          <a:solidFill>
            <a:schemeClr val="bg1"/>
          </a:solidFill>
          <a:ln>
            <a:solidFill>
              <a:schemeClr val="tx1">
                <a:lumMod val="65000"/>
                <a:lumOff val="35000"/>
              </a:schemeClr>
            </a:solidFill>
          </a:ln>
        </p:spPr>
        <p:txBody>
          <a:bodyPr wrap="square" rtlCol="0">
            <a:spAutoFit/>
          </a:bodyPr>
          <a:lstStyle/>
          <a:p>
            <a:pPr algn="ctr"/>
            <a:r>
              <a:rPr lang="en-GB" sz="1200" dirty="0" smtClean="0"/>
              <a:t>Based on results from the EQC assessment</a:t>
            </a:r>
            <a:endParaRPr lang="en-GB" sz="1200" dirty="0"/>
          </a:p>
        </p:txBody>
      </p:sp>
    </p:spTree>
    <p:extLst>
      <p:ext uri="{BB962C8B-B14F-4D97-AF65-F5344CB8AC3E}">
        <p14:creationId xmlns:p14="http://schemas.microsoft.com/office/powerpoint/2010/main" val="17788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of the dataset EQC information</a:t>
            </a:r>
            <a:endParaRPr lang="en-US" dirty="0"/>
          </a:p>
        </p:txBody>
      </p:sp>
      <p:sp>
        <p:nvSpPr>
          <p:cNvPr id="6" name="TextBox 3"/>
          <p:cNvSpPr txBox="1"/>
          <p:nvPr/>
        </p:nvSpPr>
        <p:spPr>
          <a:xfrm>
            <a:off x="6269563" y="847583"/>
            <a:ext cx="2592288" cy="2677656"/>
          </a:xfrm>
          <a:prstGeom prst="rect">
            <a:avLst/>
          </a:prstGeom>
          <a:noFill/>
          <a:ln>
            <a:solidFill>
              <a:schemeClr val="tx1">
                <a:lumMod val="65000"/>
                <a:lumOff val="35000"/>
              </a:schemeClr>
            </a:solidFill>
          </a:ln>
        </p:spPr>
        <p:txBody>
          <a:bodyPr wrap="square" rtlCol="0">
            <a:spAutoFit/>
          </a:bodyPr>
          <a:lstStyle/>
          <a:p>
            <a:pPr marL="174625" indent="-174625">
              <a:buFont typeface="Wingdings" panose="05000000000000000000" pitchFamily="2" charset="2"/>
              <a:buChar char="q"/>
            </a:pPr>
            <a:r>
              <a:rPr lang="en-GB" sz="1200" dirty="0" smtClean="0"/>
              <a:t>User selects the dataset and variable of interest</a:t>
            </a:r>
          </a:p>
          <a:p>
            <a:pPr marL="174625" indent="-174625">
              <a:buFont typeface="Wingdings" panose="05000000000000000000" pitchFamily="2" charset="2"/>
              <a:buChar char="q"/>
            </a:pPr>
            <a:endParaRPr lang="en-GB" sz="1200" dirty="0"/>
          </a:p>
          <a:p>
            <a:pPr marL="174625" indent="-174625">
              <a:buFont typeface="Wingdings" panose="05000000000000000000" pitchFamily="2" charset="2"/>
              <a:buChar char="q"/>
            </a:pPr>
            <a:r>
              <a:rPr lang="en-GB" sz="1200" dirty="0" smtClean="0"/>
              <a:t>The user is then offered the option to access the related EQC information by clicking on the appropriate </a:t>
            </a:r>
            <a:r>
              <a:rPr lang="en-GB" sz="1200" dirty="0" smtClean="0"/>
              <a:t>link</a:t>
            </a:r>
            <a:endParaRPr lang="en-GB" sz="1200" dirty="0" smtClean="0"/>
          </a:p>
          <a:p>
            <a:endParaRPr lang="en-GB" sz="1200" dirty="0" smtClean="0"/>
          </a:p>
          <a:p>
            <a:pPr marL="174625" indent="-174625">
              <a:buFont typeface="Wingdings" panose="05000000000000000000" pitchFamily="2" charset="2"/>
              <a:buChar char="q"/>
            </a:pPr>
            <a:r>
              <a:rPr lang="en-GB" sz="1200" dirty="0" smtClean="0"/>
              <a:t>The information is presented through a web page displaying the synthesis table; the webpage is created dynamically using the </a:t>
            </a:r>
            <a:r>
              <a:rPr lang="en-GB" sz="1200" dirty="0" smtClean="0"/>
              <a:t>most recent information available in a database</a:t>
            </a:r>
            <a:endParaRPr lang="en-GB" sz="1200" dirty="0"/>
          </a:p>
        </p:txBody>
      </p:sp>
      <p:grpSp>
        <p:nvGrpSpPr>
          <p:cNvPr id="16" name="Group 8"/>
          <p:cNvGrpSpPr>
            <a:grpSpLocks noChangeAspect="1"/>
          </p:cNvGrpSpPr>
          <p:nvPr/>
        </p:nvGrpSpPr>
        <p:grpSpPr>
          <a:xfrm>
            <a:off x="1547664" y="638706"/>
            <a:ext cx="4405952" cy="3744898"/>
            <a:chOff x="1534200" y="-20538"/>
            <a:chExt cx="6075600" cy="5164038"/>
          </a:xfrm>
        </p:grpSpPr>
        <p:pic>
          <p:nvPicPr>
            <p:cNvPr id="17"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200" y="0"/>
              <a:ext cx="6075600" cy="5143500"/>
            </a:xfrm>
            <a:prstGeom prst="rect">
              <a:avLst/>
            </a:prstGeom>
          </p:spPr>
        </p:pic>
        <p:pic>
          <p:nvPicPr>
            <p:cNvPr id="1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0538"/>
              <a:ext cx="876300" cy="304800"/>
            </a:xfrm>
            <a:prstGeom prst="rect">
              <a:avLst/>
            </a:prstGeom>
          </p:spPr>
        </p:pic>
        <p:pic>
          <p:nvPicPr>
            <p:cNvPr id="19" name="Picture 5"/>
            <p:cNvPicPr>
              <a:picLocks noChangeAspect="1"/>
            </p:cNvPicPr>
            <p:nvPr/>
          </p:nvPicPr>
          <p:blipFill rotWithShape="1">
            <a:blip r:embed="rId4">
              <a:extLst>
                <a:ext uri="{28A0092B-C50C-407E-A947-70E740481C1C}">
                  <a14:useLocalDpi xmlns:a14="http://schemas.microsoft.com/office/drawing/2010/main" val="0"/>
                </a:ext>
              </a:extLst>
            </a:blip>
            <a:srcRect b="11810"/>
            <a:stretch/>
          </p:blipFill>
          <p:spPr>
            <a:xfrm>
              <a:off x="2005608" y="15494"/>
              <a:ext cx="838200" cy="252000"/>
            </a:xfrm>
            <a:prstGeom prst="rect">
              <a:avLst/>
            </a:prstGeom>
          </p:spPr>
        </p:pic>
        <p:sp>
          <p:nvSpPr>
            <p:cNvPr id="20" name="TextBox 7"/>
            <p:cNvSpPr txBox="1"/>
            <p:nvPr/>
          </p:nvSpPr>
          <p:spPr>
            <a:xfrm>
              <a:off x="3491880" y="5884"/>
              <a:ext cx="720080" cy="261610"/>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dirty="0" smtClean="0">
                  <a:solidFill>
                    <a:srgbClr val="A90000"/>
                  </a:solidFill>
                </a:rPr>
                <a:t>EQC</a:t>
              </a:r>
              <a:endParaRPr lang="en-GB" sz="1100" dirty="0">
                <a:solidFill>
                  <a:srgbClr val="A90000"/>
                </a:solidFill>
              </a:endParaRPr>
            </a:p>
          </p:txBody>
        </p:sp>
      </p:grpSp>
      <p:sp>
        <p:nvSpPr>
          <p:cNvPr id="32" name="TextBox 3"/>
          <p:cNvSpPr txBox="1"/>
          <p:nvPr/>
        </p:nvSpPr>
        <p:spPr>
          <a:xfrm>
            <a:off x="3781488" y="4662728"/>
            <a:ext cx="1738800" cy="276999"/>
          </a:xfrm>
          <a:prstGeom prst="rect">
            <a:avLst/>
          </a:prstGeom>
          <a:solidFill>
            <a:srgbClr val="C00000"/>
          </a:solidFill>
          <a:ln>
            <a:solidFill>
              <a:schemeClr val="tx1">
                <a:lumMod val="65000"/>
                <a:lumOff val="35000"/>
              </a:schemeClr>
            </a:solidFill>
          </a:ln>
        </p:spPr>
        <p:txBody>
          <a:bodyPr wrap="square" rtlCol="0">
            <a:spAutoFit/>
          </a:bodyPr>
          <a:lstStyle/>
          <a:p>
            <a:r>
              <a:rPr lang="en-GB" sz="1200" dirty="0" smtClean="0">
                <a:solidFill>
                  <a:schemeClr val="bg1"/>
                </a:solidFill>
              </a:rPr>
              <a:t>Show EQC information</a:t>
            </a:r>
            <a:endParaRPr lang="en-GB" sz="1200" dirty="0">
              <a:solidFill>
                <a:schemeClr val="bg1"/>
              </a:solidFill>
            </a:endParaRPr>
          </a:p>
        </p:txBody>
      </p:sp>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9803" y="4711833"/>
            <a:ext cx="408221" cy="419156"/>
          </a:xfrm>
          <a:prstGeom prst="rect">
            <a:avLst/>
          </a:prstGeom>
        </p:spPr>
      </p:pic>
    </p:spTree>
    <p:extLst>
      <p:ext uri="{BB962C8B-B14F-4D97-AF65-F5344CB8AC3E}">
        <p14:creationId xmlns:p14="http://schemas.microsoft.com/office/powerpoint/2010/main" val="3281667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of the dataset EQC information</a:t>
            </a:r>
          </a:p>
        </p:txBody>
      </p:sp>
      <p:sp>
        <p:nvSpPr>
          <p:cNvPr id="6" name="TextBox 3"/>
          <p:cNvSpPr txBox="1"/>
          <p:nvPr/>
        </p:nvSpPr>
        <p:spPr>
          <a:xfrm>
            <a:off x="7594428" y="1203997"/>
            <a:ext cx="1442068" cy="2862322"/>
          </a:xfrm>
          <a:prstGeom prst="rect">
            <a:avLst/>
          </a:prstGeom>
          <a:noFill/>
          <a:ln>
            <a:solidFill>
              <a:schemeClr val="tx1">
                <a:lumMod val="65000"/>
                <a:lumOff val="35000"/>
              </a:schemeClr>
            </a:solidFill>
          </a:ln>
        </p:spPr>
        <p:txBody>
          <a:bodyPr wrap="square" rtlCol="0">
            <a:spAutoFit/>
          </a:bodyPr>
          <a:lstStyle/>
          <a:p>
            <a:pPr marL="171450" indent="-171450">
              <a:buFont typeface="Wingdings" panose="05000000000000000000" pitchFamily="2" charset="2"/>
              <a:buChar char="q"/>
            </a:pPr>
            <a:r>
              <a:rPr lang="en-GB" sz="1200" dirty="0" smtClean="0"/>
              <a:t>The synthesis table is a tool to organise and homogenize the EQC information</a:t>
            </a:r>
          </a:p>
          <a:p>
            <a:endParaRPr lang="en-GB" sz="1200" dirty="0" smtClean="0"/>
          </a:p>
          <a:p>
            <a:pPr marL="171450" indent="-171450">
              <a:buFont typeface="Wingdings" panose="05000000000000000000" pitchFamily="2" charset="2"/>
              <a:buChar char="q"/>
            </a:pPr>
            <a:r>
              <a:rPr lang="en-GB" sz="1200" dirty="0" smtClean="0"/>
              <a:t>Its layout is shared by all data types</a:t>
            </a:r>
          </a:p>
          <a:p>
            <a:pPr marL="171450" indent="-171450">
              <a:buFont typeface="Arial" panose="020B0604020202020204" pitchFamily="34" charset="0"/>
              <a:buChar char="•"/>
            </a:pPr>
            <a:endParaRPr lang="en-GB" sz="1200" dirty="0"/>
          </a:p>
          <a:p>
            <a:pPr marL="171450" indent="-171450">
              <a:buFont typeface="Wingdings" panose="05000000000000000000" pitchFamily="2" charset="2"/>
              <a:buChar char="q"/>
            </a:pPr>
            <a:r>
              <a:rPr lang="en-GB" sz="1200" dirty="0" smtClean="0"/>
              <a:t>Each box has a link to display the specific EQC information of interest</a:t>
            </a:r>
            <a:endParaRPr lang="en-GB" sz="1200" dirty="0"/>
          </a:p>
        </p:txBody>
      </p:sp>
      <p:graphicFrame>
        <p:nvGraphicFramePr>
          <p:cNvPr id="15" name="Diagrama 14"/>
          <p:cNvGraphicFramePr/>
          <p:nvPr>
            <p:extLst>
              <p:ext uri="{D42A27DB-BD31-4B8C-83A1-F6EECF244321}">
                <p14:modId xmlns:p14="http://schemas.microsoft.com/office/powerpoint/2010/main" val="3512281393"/>
              </p:ext>
            </p:extLst>
          </p:nvPr>
        </p:nvGraphicFramePr>
        <p:xfrm>
          <a:off x="996396" y="684238"/>
          <a:ext cx="6480720" cy="3901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3"/>
          <p:cNvSpPr txBox="1"/>
          <p:nvPr/>
        </p:nvSpPr>
        <p:spPr>
          <a:xfrm>
            <a:off x="1135676" y="627534"/>
            <a:ext cx="4516444" cy="276999"/>
          </a:xfrm>
          <a:prstGeom prst="rect">
            <a:avLst/>
          </a:prstGeom>
          <a:solidFill>
            <a:schemeClr val="bg1"/>
          </a:solidFill>
          <a:ln>
            <a:solidFill>
              <a:schemeClr val="tx1">
                <a:lumMod val="65000"/>
                <a:lumOff val="35000"/>
              </a:schemeClr>
            </a:solidFill>
          </a:ln>
        </p:spPr>
        <p:txBody>
          <a:bodyPr wrap="square" rtlCol="0">
            <a:spAutoFit/>
          </a:bodyPr>
          <a:lstStyle/>
          <a:p>
            <a:pPr algn="ctr"/>
            <a:r>
              <a:rPr lang="en-GB" sz="1200" dirty="0" smtClean="0"/>
              <a:t>Based on information obtained by providers</a:t>
            </a:r>
            <a:r>
              <a:rPr lang="en-GB" sz="1200" dirty="0"/>
              <a:t> </a:t>
            </a:r>
            <a:r>
              <a:rPr lang="en-GB" sz="1200" dirty="0" smtClean="0"/>
              <a:t>and reviewed by EQC</a:t>
            </a:r>
            <a:endParaRPr lang="en-GB" sz="1200" dirty="0"/>
          </a:p>
        </p:txBody>
      </p:sp>
      <p:sp>
        <p:nvSpPr>
          <p:cNvPr id="7" name="TextBox 3"/>
          <p:cNvSpPr txBox="1"/>
          <p:nvPr/>
        </p:nvSpPr>
        <p:spPr>
          <a:xfrm>
            <a:off x="5938244" y="627534"/>
            <a:ext cx="2882228" cy="276999"/>
          </a:xfrm>
          <a:prstGeom prst="rect">
            <a:avLst/>
          </a:prstGeom>
          <a:solidFill>
            <a:schemeClr val="bg1"/>
          </a:solidFill>
          <a:ln>
            <a:solidFill>
              <a:schemeClr val="tx1">
                <a:lumMod val="65000"/>
                <a:lumOff val="35000"/>
              </a:schemeClr>
            </a:solidFill>
          </a:ln>
        </p:spPr>
        <p:txBody>
          <a:bodyPr wrap="square" rtlCol="0">
            <a:spAutoFit/>
          </a:bodyPr>
          <a:lstStyle/>
          <a:p>
            <a:pPr algn="ctr"/>
            <a:r>
              <a:rPr lang="en-GB" sz="1200" dirty="0" smtClean="0"/>
              <a:t>Based on results from the EQC assessment</a:t>
            </a:r>
            <a:endParaRPr lang="en-GB" sz="1200" dirty="0"/>
          </a:p>
        </p:txBody>
      </p:sp>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1720" y="2152594"/>
            <a:ext cx="408221" cy="419156"/>
          </a:xfrm>
          <a:prstGeom prst="rect">
            <a:avLst/>
          </a:prstGeom>
        </p:spPr>
      </p:pic>
    </p:spTree>
    <p:extLst>
      <p:ext uri="{BB962C8B-B14F-4D97-AF65-F5344CB8AC3E}">
        <p14:creationId xmlns:p14="http://schemas.microsoft.com/office/powerpoint/2010/main" val="80831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0"/>
          <p:cNvSpPr txBox="1">
            <a:spLocks noGrp="1"/>
          </p:cNvSpPr>
          <p:nvPr>
            <p:ph type="title"/>
          </p:nvPr>
        </p:nvSpPr>
        <p:spPr>
          <a:xfrm>
            <a:off x="867704" y="235007"/>
            <a:ext cx="7819200" cy="277500"/>
          </a:xfrm>
          <a:prstGeom prst="rect">
            <a:avLst/>
          </a:prstGeom>
          <a:solidFill>
            <a:srgbClr val="941333"/>
          </a:solidFill>
          <a:ln>
            <a:noFill/>
          </a:ln>
        </p:spPr>
        <p:txBody>
          <a:bodyPr spcFirstLastPara="1" wrap="square" lIns="91425" tIns="45700" rIns="91425" bIns="45700" anchor="ctr" anchorCtr="0">
            <a:noAutofit/>
          </a:bodyPr>
          <a:lstStyle/>
          <a:p>
            <a:pPr marL="0" lvl="0" indent="0">
              <a:spcBef>
                <a:spcPct val="0"/>
              </a:spcBef>
              <a:spcAft>
                <a:spcPts val="0"/>
              </a:spcAft>
              <a:buClr>
                <a:schemeClr val="lt1"/>
              </a:buClr>
              <a:buSzPts val="1800"/>
            </a:pPr>
            <a:r>
              <a:rPr lang="en-US" spc="700" dirty="0" smtClean="0">
                <a:solidFill>
                  <a:schemeClr val="bg1"/>
                </a:solidFill>
              </a:rPr>
              <a:t>Content management system: Seasonal </a:t>
            </a:r>
            <a:r>
              <a:rPr lang="en-US" spc="700" dirty="0">
                <a:solidFill>
                  <a:schemeClr val="bg1"/>
                </a:solidFill>
              </a:rPr>
              <a:t>QAR</a:t>
            </a:r>
            <a:endParaRPr spc="700" dirty="0">
              <a:solidFill>
                <a:schemeClr val="bg1"/>
              </a:solidFill>
            </a:endParaRPr>
          </a:p>
        </p:txBody>
      </p:sp>
      <p:pic>
        <p:nvPicPr>
          <p:cNvPr id="117" name="Google Shape;117;p10"/>
          <p:cNvPicPr preferRelativeResize="0"/>
          <p:nvPr/>
        </p:nvPicPr>
        <p:blipFill>
          <a:blip r:embed="rId3">
            <a:alphaModFix/>
          </a:blip>
          <a:stretch>
            <a:fillRect/>
          </a:stretch>
        </p:blipFill>
        <p:spPr>
          <a:xfrm>
            <a:off x="152400" y="664907"/>
            <a:ext cx="8839202" cy="4186990"/>
          </a:xfrm>
          <a:prstGeom prst="rect">
            <a:avLst/>
          </a:prstGeom>
          <a:noFill/>
          <a:ln>
            <a:noFill/>
          </a:ln>
        </p:spPr>
      </p:pic>
      <p:sp>
        <p:nvSpPr>
          <p:cNvPr id="4" name="TextBox 3"/>
          <p:cNvSpPr txBox="1"/>
          <p:nvPr/>
        </p:nvSpPr>
        <p:spPr>
          <a:xfrm>
            <a:off x="6480312" y="627534"/>
            <a:ext cx="2001078" cy="200055"/>
          </a:xfrm>
          <a:prstGeom prst="rect">
            <a:avLst/>
          </a:prstGeom>
          <a:solidFill>
            <a:schemeClr val="bg1"/>
          </a:solidFill>
        </p:spPr>
        <p:txBody>
          <a:bodyPr wrap="square" lIns="0" tIns="0" bIns="0" rtlCol="0">
            <a:spAutoFit/>
          </a:bodyPr>
          <a:lstStyle/>
          <a:p>
            <a:r>
              <a:rPr lang="en-GB" sz="1300" dirty="0" smtClean="0">
                <a:latin typeface="+mj-lt"/>
                <a:cs typeface="Times New Roman" panose="02020603050405020304" pitchFamily="18" charset="0"/>
              </a:rPr>
              <a:t>2m temperature</a:t>
            </a:r>
            <a:endParaRPr lang="en-GB" sz="1300" dirty="0">
              <a:latin typeface="+mj-lt"/>
              <a:cs typeface="Times New Roman" panose="02020603050405020304" pitchFamily="18" charset="0"/>
            </a:endParaRPr>
          </a:p>
        </p:txBody>
      </p:sp>
      <p:sp>
        <p:nvSpPr>
          <p:cNvPr id="5" name="TextBox 3"/>
          <p:cNvSpPr txBox="1"/>
          <p:nvPr/>
        </p:nvSpPr>
        <p:spPr>
          <a:xfrm>
            <a:off x="6948264" y="2283718"/>
            <a:ext cx="1936527" cy="2308324"/>
          </a:xfrm>
          <a:prstGeom prst="rect">
            <a:avLst/>
          </a:prstGeom>
          <a:solidFill>
            <a:schemeClr val="bg1"/>
          </a:solidFill>
          <a:ln>
            <a:solidFill>
              <a:schemeClr val="tx1">
                <a:lumMod val="65000"/>
                <a:lumOff val="35000"/>
              </a:schemeClr>
            </a:solidFill>
          </a:ln>
        </p:spPr>
        <p:txBody>
          <a:bodyPr wrap="square" rtlCol="0">
            <a:spAutoFit/>
          </a:bodyPr>
          <a:lstStyle/>
          <a:p>
            <a:pPr marL="171450" indent="-171450">
              <a:buFont typeface="Wingdings" panose="05000000000000000000" pitchFamily="2" charset="2"/>
              <a:buChar char="q"/>
            </a:pPr>
            <a:r>
              <a:rPr lang="en-GB" sz="1200" dirty="0" smtClean="0"/>
              <a:t>The synthesis table web pages are built dynamically, showing the information stored and managed by the EQC Content Management System (CMS)</a:t>
            </a:r>
          </a:p>
          <a:p>
            <a:pPr marL="171450" indent="-171450">
              <a:buFont typeface="Wingdings" panose="05000000000000000000" pitchFamily="2" charset="2"/>
              <a:buChar char="q"/>
            </a:pPr>
            <a:endParaRPr lang="en-GB" sz="1200" dirty="0" smtClean="0"/>
          </a:p>
          <a:p>
            <a:pPr marL="171450" indent="-171450">
              <a:buFont typeface="Wingdings" panose="05000000000000000000" pitchFamily="2" charset="2"/>
              <a:buChar char="q"/>
            </a:pPr>
            <a:r>
              <a:rPr lang="en-GB" sz="1200" dirty="0" smtClean="0"/>
              <a:t>The user selections form the query to interrogate the database managed by the CMS</a:t>
            </a:r>
          </a:p>
        </p:txBody>
      </p:sp>
    </p:spTree>
    <p:extLst>
      <p:ext uri="{BB962C8B-B14F-4D97-AF65-F5344CB8AC3E}">
        <p14:creationId xmlns:p14="http://schemas.microsoft.com/office/powerpoint/2010/main" val="2965799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ata Access">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n situ">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mergency">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tmosphere">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limate Ch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ecurity">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pace component">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User Uptake">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32A857"/>
      </a:accent5>
      <a:accent6>
        <a:srgbClr val="F25B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34651</TotalTime>
  <Words>1402</Words>
  <Application>Microsoft Office PowerPoint</Application>
  <PresentationFormat>On-screen Show (16:9)</PresentationFormat>
  <Paragraphs>219</Paragraphs>
  <Slides>20</Slides>
  <Notes>4</Notes>
  <HiddenSlides>0</HiddenSlides>
  <MMClips>0</MMClips>
  <ScaleCrop>false</ScaleCrop>
  <HeadingPairs>
    <vt:vector size="4" baseType="variant">
      <vt:variant>
        <vt:lpstr>Theme</vt:lpstr>
      </vt:variant>
      <vt:variant>
        <vt:i4>10</vt:i4>
      </vt:variant>
      <vt:variant>
        <vt:lpstr>Slide Titles</vt:lpstr>
      </vt:variant>
      <vt:variant>
        <vt:i4>20</vt:i4>
      </vt:variant>
    </vt:vector>
  </HeadingPairs>
  <TitlesOfParts>
    <vt:vector size="30" baseType="lpstr">
      <vt:lpstr>Data Access</vt:lpstr>
      <vt:lpstr>Marine</vt:lpstr>
      <vt:lpstr>Land</vt:lpstr>
      <vt:lpstr>Emergency</vt:lpstr>
      <vt:lpstr>Atmosphere</vt:lpstr>
      <vt:lpstr>Climate Change</vt:lpstr>
      <vt:lpstr>Security</vt:lpstr>
      <vt:lpstr>Space component</vt:lpstr>
      <vt:lpstr>User Uptake</vt:lpstr>
      <vt:lpstr>In situ</vt:lpstr>
      <vt:lpstr>PowerPoint Presentation</vt:lpstr>
      <vt:lpstr>Evaluation and quality control of the CDS</vt:lpstr>
      <vt:lpstr>PowerPoint Presentation</vt:lpstr>
      <vt:lpstr>EQC of the CDS datasets</vt:lpstr>
      <vt:lpstr>EQC of the CDS datasets</vt:lpstr>
      <vt:lpstr>Synthesis table</vt:lpstr>
      <vt:lpstr>Display of the dataset EQC information</vt:lpstr>
      <vt:lpstr>Display of the dataset EQC information</vt:lpstr>
      <vt:lpstr>Content management system: Seasonal QAR</vt:lpstr>
      <vt:lpstr>Display of the dataset EQC information</vt:lpstr>
      <vt:lpstr>Seasonal QAR: expert evaluation</vt:lpstr>
      <vt:lpstr>PowerPoint Presentation</vt:lpstr>
      <vt:lpstr>EQC of the CDS Toolbox</vt:lpstr>
      <vt:lpstr>PowerPoint Presentation</vt:lpstr>
      <vt:lpstr>EQC of the CDS service</vt:lpstr>
      <vt:lpstr>PowerPoint Presentation</vt:lpstr>
      <vt:lpstr>User engagement</vt:lpstr>
      <vt:lpstr>PowerPoint Presentation</vt:lpstr>
      <vt:lpstr>Marine service</vt:lpstr>
      <vt:lpstr>Conclusions</vt:lpstr>
    </vt:vector>
  </TitlesOfParts>
  <Company>GCG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Borras, Telm</dc:creator>
  <cp:lastModifiedBy>Paco Doblas-Reyes</cp:lastModifiedBy>
  <cp:revision>864</cp:revision>
  <dcterms:created xsi:type="dcterms:W3CDTF">2016-08-05T07:21:09Z</dcterms:created>
  <dcterms:modified xsi:type="dcterms:W3CDTF">2019-10-30T05:55:58Z</dcterms:modified>
</cp:coreProperties>
</file>