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70" r:id="rId15"/>
    <p:sldId id="269" r:id="rId16"/>
    <p:sldId id="272" r:id="rId17"/>
    <p:sldId id="271" r:id="rId18"/>
    <p:sldId id="273" r:id="rId19"/>
    <p:sldId id="274" r:id="rId20"/>
    <p:sldId id="276" r:id="rId21"/>
    <p:sldId id="275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4963C-2604-40FE-822F-7B1270F37C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FCE94B-7C3E-4C6D-A9BF-EBB902E221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EEC347-4D30-495F-80B0-30E537A8A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F1A6-0CB6-417E-9AE5-AD46F64148D8}" type="datetimeFigureOut">
              <a:rPr lang="en-GB" smtClean="0"/>
              <a:t>12/02/2019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9973E-749A-4C91-BE12-8EB58F1A8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7089D-DE65-42B3-AE7F-CFC4BF6A6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A12F-5E9A-45D0-99DB-FBC0CB063A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3694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368CB-256C-47D8-B950-B44141F6B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1782C8-FB71-4C7C-9BC4-1D9771C0A1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B39093-922D-4ED2-8E76-11114216C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F1A6-0CB6-417E-9AE5-AD46F64148D8}" type="datetimeFigureOut">
              <a:rPr lang="en-GB" smtClean="0"/>
              <a:t>12/02/2019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6E83D1-61F4-4FB6-8A91-E637EC40F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55C8C-3AEE-4FED-9C8C-BDC643FEF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A12F-5E9A-45D0-99DB-FBC0CB063A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463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3B16CA-1BBA-404B-80FF-89265091AA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D1D696-CED1-4F52-AF0E-269E466A89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20235-87C0-4ED7-B129-AE95F9699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F1A6-0CB6-417E-9AE5-AD46F64148D8}" type="datetimeFigureOut">
              <a:rPr lang="en-GB" smtClean="0"/>
              <a:t>12/02/2019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493DB-2874-483B-9814-BEBD00BF8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0450AE-1A72-4245-AA01-1B588E15F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A12F-5E9A-45D0-99DB-FBC0CB063A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145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DB9CA-DE3E-4A0E-9FB0-C5D854951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B3B7D-8FD8-4019-8916-055ABAF50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F824E7-2DCC-4F89-B3FD-1B9405FF7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F1A6-0CB6-417E-9AE5-AD46F64148D8}" type="datetimeFigureOut">
              <a:rPr lang="en-GB" smtClean="0"/>
              <a:t>12/02/2019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6A9479-1E36-45F2-8E9A-4BB323093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92E31-4DDE-4C19-9963-8093C5821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A12F-5E9A-45D0-99DB-FBC0CB063A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394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2A2FD-079A-471B-9CCB-0800C70D7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A7F49F-3EE5-4237-B294-9A044252DB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B80A34-D4D6-40BA-AE6A-63DE2A37C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F1A6-0CB6-417E-9AE5-AD46F64148D8}" type="datetimeFigureOut">
              <a:rPr lang="en-GB" smtClean="0"/>
              <a:t>12/02/2019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72DEF-2CB3-4B3A-9F23-AE42F17F2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58E72-6760-4821-B982-8C18DA0F8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A12F-5E9A-45D0-99DB-FBC0CB063A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791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99734-0D72-49B0-81C9-79A0AB83D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C9BB2-9FD5-47AB-BDF0-B27CE89F7B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FB57B0-51AC-4912-B94F-602F7365B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6D1BBF-D593-47CC-B4FF-72955C6A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F1A6-0CB6-417E-9AE5-AD46F64148D8}" type="datetimeFigureOut">
              <a:rPr lang="en-GB" smtClean="0"/>
              <a:t>12/02/2019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806E5-BB54-49AA-BD5B-6D28B3FEC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B23EB-804F-4D39-831E-CAFDB5CB4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A12F-5E9A-45D0-99DB-FBC0CB063A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3342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F5506-7125-4816-BBD6-25C07569B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E8DCF0-C2DD-425B-A5EC-A72A09415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34A082-272A-48D3-84E3-755458EBC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F6A112-DE35-4F07-8908-1C3FFB1E68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87D557-7050-420A-8058-BDC422E6F2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C27603-389A-49D7-83FE-4F3D408F3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F1A6-0CB6-417E-9AE5-AD46F64148D8}" type="datetimeFigureOut">
              <a:rPr lang="en-GB" smtClean="0"/>
              <a:t>12/02/2019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3E9A10A-2749-4FAC-A3E0-D70A26915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53B800-F3A3-477C-B553-77E8E8BAA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A12F-5E9A-45D0-99DB-FBC0CB063A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275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A04D3-BB8F-494A-A296-9C5F27250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E89930-0546-4485-B438-CA77ED8BC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F1A6-0CB6-417E-9AE5-AD46F64148D8}" type="datetimeFigureOut">
              <a:rPr lang="en-GB" smtClean="0"/>
              <a:t>12/02/2019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59B013-5B07-4ADE-9E3D-9791095A1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F2BCD7-728B-43FA-8F74-76E3B3BC5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A12F-5E9A-45D0-99DB-FBC0CB063A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248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0DAE5C-1CAF-4AE6-A9E2-05F258946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F1A6-0CB6-417E-9AE5-AD46F64148D8}" type="datetimeFigureOut">
              <a:rPr lang="en-GB" smtClean="0"/>
              <a:t>12/02/2019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DBD167-6A7D-48A8-BA61-6605CE64E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EA959-C27B-403F-8387-BA6489008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A12F-5E9A-45D0-99DB-FBC0CB063A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326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25DFB-B1CD-4C31-926A-7F8A59199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270C5-6522-4931-B76B-02E97E03B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1602A9-04C8-46F8-91F2-A5D1FC97EC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F207DC-BB92-40D8-B689-9EA7ADA9A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F1A6-0CB6-417E-9AE5-AD46F64148D8}" type="datetimeFigureOut">
              <a:rPr lang="en-GB" smtClean="0"/>
              <a:t>12/02/2019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A15789-EDA1-4186-90E7-43109DF84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33F028-0FB9-4367-AD37-F9F84F818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A12F-5E9A-45D0-99DB-FBC0CB063A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505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56EC0-F503-4228-B90B-0D7F0CDF0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EE9C32-6713-4254-A64E-12D00B266F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39E09E-45CF-48D4-ABFE-EDBFC6073B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1B9D7C-0725-4310-A6E7-6700A42A6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F1A6-0CB6-417E-9AE5-AD46F64148D8}" type="datetimeFigureOut">
              <a:rPr lang="en-GB" smtClean="0"/>
              <a:t>12/02/2019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4AB810-331C-4D64-8C28-A7B370335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B236FF-7EE7-4CFF-8071-7FCACE854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1A12F-5E9A-45D0-99DB-FBC0CB063A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469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71AC7B-D7DE-42B5-A78B-3388033EE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79CFB4-22BD-4528-9D1F-D62E80EFE2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9561-4A4E-4641-9554-CD90C10286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1F1A6-0CB6-417E-9AE5-AD46F64148D8}" type="datetimeFigureOut">
              <a:rPr lang="en-GB" smtClean="0"/>
              <a:t>12/02/2019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3E8DAE-B4B7-4C9A-B801-92F108B45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F7029-E623-4AC8-9BF9-8B25BAD91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1A12F-5E9A-45D0-99DB-FBC0CB063A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763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C31F2-3A04-49FE-9082-54B1495D52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2F0523-79F6-41DB-B6DE-2683ADDB4B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17EC85-7E17-4AC2-9146-55506C14A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75" y="461962"/>
            <a:ext cx="10610850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75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C54A1-58ED-4F6F-B4B0-21A5C2383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2C58A-2671-4D84-B84B-476F4F86F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9">
            <a:extLst>
              <a:ext uri="{FF2B5EF4-FFF2-40B4-BE49-F238E27FC236}">
                <a16:creationId xmlns:a16="http://schemas.microsoft.com/office/drawing/2014/main" id="{C844D4A8-B1B4-4DAF-8F8D-3DB85F1920FC}"/>
              </a:ext>
            </a:extLst>
          </p:cNvPr>
          <p:cNvPicPr/>
          <p:nvPr/>
        </p:nvPicPr>
        <p:blipFill rotWithShape="1">
          <a:blip r:embed="rId2"/>
          <a:srcRect l="3100"/>
          <a:stretch/>
        </p:blipFill>
        <p:spPr>
          <a:xfrm>
            <a:off x="955040" y="365125"/>
            <a:ext cx="8961120" cy="581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907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AE93D-FD98-4902-95FE-ED442E7DD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21239-D07F-460A-A8D3-10143E2B8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10">
            <a:extLst>
              <a:ext uri="{FF2B5EF4-FFF2-40B4-BE49-F238E27FC236}">
                <a16:creationId xmlns:a16="http://schemas.microsoft.com/office/drawing/2014/main" id="{7E0ACDCF-4616-47AA-9381-94AD382D2D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148080" y="243840"/>
            <a:ext cx="10007600" cy="633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036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589B9-A6D1-40CE-BF34-5328BA969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4457F-55AD-422B-B12F-58AFD516F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3142ABCC-1C7B-450E-92D1-F7A615C578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46480" y="274321"/>
            <a:ext cx="9916160" cy="597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895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C06FD-3172-4D85-8814-070F5301C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FAA3F-4A00-4F72-BDB9-725D9EE02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11">
            <a:extLst>
              <a:ext uri="{FF2B5EF4-FFF2-40B4-BE49-F238E27FC236}">
                <a16:creationId xmlns:a16="http://schemas.microsoft.com/office/drawing/2014/main" id="{F262A5B8-13AB-43F2-8B9F-4C2BF81F95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41680" y="0"/>
            <a:ext cx="111048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3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2FEFDB0-821E-4A9E-BB91-700FD9468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75" y="461962"/>
            <a:ext cx="10610850" cy="59340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A0F5C8-4607-4DD5-844B-E63E31329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2E48F-3077-46D5-9409-7BC20658E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Arrow: Striped Right 4">
            <a:extLst>
              <a:ext uri="{FF2B5EF4-FFF2-40B4-BE49-F238E27FC236}">
                <a16:creationId xmlns:a16="http://schemas.microsoft.com/office/drawing/2014/main" id="{E8046DDC-A79F-4C56-981E-852F78C69557}"/>
              </a:ext>
            </a:extLst>
          </p:cNvPr>
          <p:cNvSpPr/>
          <p:nvPr/>
        </p:nvSpPr>
        <p:spPr>
          <a:xfrm rot="5400000">
            <a:off x="5484876" y="1833533"/>
            <a:ext cx="97840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853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A9916-1100-4DF4-9C9C-0A666AE5D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0FC28-F8AE-4941-8B37-73E33BC9B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Imagen 12">
            <a:extLst>
              <a:ext uri="{FF2B5EF4-FFF2-40B4-BE49-F238E27FC236}">
                <a16:creationId xmlns:a16="http://schemas.microsoft.com/office/drawing/2014/main" id="{110C9291-0B4A-4217-BE06-6A1D25C8E1A0}"/>
              </a:ext>
            </a:extLst>
          </p:cNvPr>
          <p:cNvPicPr/>
          <p:nvPr/>
        </p:nvPicPr>
        <p:blipFill rotWithShape="1">
          <a:blip r:embed="rId2"/>
          <a:srcRect l="4530" t="2502"/>
          <a:stretch/>
        </p:blipFill>
        <p:spPr>
          <a:xfrm>
            <a:off x="0" y="0"/>
            <a:ext cx="6969760" cy="4561840"/>
          </a:xfrm>
          <a:prstGeom prst="rect">
            <a:avLst/>
          </a:prstGeom>
        </p:spPr>
      </p:pic>
      <p:pic>
        <p:nvPicPr>
          <p:cNvPr id="5" name="Imagen 13">
            <a:extLst>
              <a:ext uri="{FF2B5EF4-FFF2-40B4-BE49-F238E27FC236}">
                <a16:creationId xmlns:a16="http://schemas.microsoft.com/office/drawing/2014/main" id="{3A71A51A-826F-4498-8BD2-69C462364D9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5704840" y="2654300"/>
            <a:ext cx="6416040" cy="42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762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8CC148-B201-44DF-88F5-696247665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75" y="461962"/>
            <a:ext cx="10610850" cy="59340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A0F5C8-4607-4DD5-844B-E63E31329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2E48F-3077-46D5-9409-7BC20658E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Arrow: Striped Right 4">
            <a:extLst>
              <a:ext uri="{FF2B5EF4-FFF2-40B4-BE49-F238E27FC236}">
                <a16:creationId xmlns:a16="http://schemas.microsoft.com/office/drawing/2014/main" id="{E8046DDC-A79F-4C56-981E-852F78C69557}"/>
              </a:ext>
            </a:extLst>
          </p:cNvPr>
          <p:cNvSpPr/>
          <p:nvPr/>
        </p:nvSpPr>
        <p:spPr>
          <a:xfrm rot="3330179">
            <a:off x="4499355" y="3727102"/>
            <a:ext cx="97840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9687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1A7EB-76F3-45BE-8441-CD04B6EF2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127CCD-2B04-40B1-BFF3-386B5475C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14">
            <a:extLst>
              <a:ext uri="{FF2B5EF4-FFF2-40B4-BE49-F238E27FC236}">
                <a16:creationId xmlns:a16="http://schemas.microsoft.com/office/drawing/2014/main" id="{3727EBEF-CF33-4C69-BB4E-D23B918781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188720" y="365124"/>
            <a:ext cx="9560560" cy="604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859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5A73F-019F-4170-A374-3E26B5E3E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AC1DD0-20C0-41D9-B3E8-47B6CCBF3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15">
            <a:extLst>
              <a:ext uri="{FF2B5EF4-FFF2-40B4-BE49-F238E27FC236}">
                <a16:creationId xmlns:a16="http://schemas.microsoft.com/office/drawing/2014/main" id="{D41971CA-AB73-4120-969D-1AB142508FB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879600" y="365126"/>
            <a:ext cx="8971280" cy="588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274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F82DB-9CF4-416B-A657-1D3F0C63E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62C9C-79B0-40FA-A67A-A6555697D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16">
            <a:extLst>
              <a:ext uri="{FF2B5EF4-FFF2-40B4-BE49-F238E27FC236}">
                <a16:creationId xmlns:a16="http://schemas.microsoft.com/office/drawing/2014/main" id="{0012B13F-812A-46E9-9E68-547B7A580371}"/>
              </a:ext>
            </a:extLst>
          </p:cNvPr>
          <p:cNvPicPr/>
          <p:nvPr/>
        </p:nvPicPr>
        <p:blipFill rotWithShape="1">
          <a:blip r:embed="rId2"/>
          <a:srcRect l="-1517" t="2633"/>
          <a:stretch/>
        </p:blipFill>
        <p:spPr>
          <a:xfrm>
            <a:off x="1463040" y="518159"/>
            <a:ext cx="9519920" cy="5658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85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D4B62-948A-4DAB-A8A1-0AD36DA22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B2AEB-9574-44D5-808C-0ED771D9DF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CFA4D8E-CFC5-4656-84BE-EB58502050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320800" y="518477"/>
            <a:ext cx="10033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916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08B9D-6D33-4F8C-8131-109564EBB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D52E6-829A-4322-B407-F6503F5B2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17">
            <a:extLst>
              <a:ext uri="{FF2B5EF4-FFF2-40B4-BE49-F238E27FC236}">
                <a16:creationId xmlns:a16="http://schemas.microsoft.com/office/drawing/2014/main" id="{2095A144-20C8-4CA7-A32C-EAB924738A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06880" y="365125"/>
            <a:ext cx="9225280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601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D02BC6D-7F63-4C94-9307-C6DFE61C6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75" y="461962"/>
            <a:ext cx="10610850" cy="59340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A0F5C8-4607-4DD5-844B-E63E31329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Arrow: Striped Right 4">
            <a:extLst>
              <a:ext uri="{FF2B5EF4-FFF2-40B4-BE49-F238E27FC236}">
                <a16:creationId xmlns:a16="http://schemas.microsoft.com/office/drawing/2014/main" id="{E8046DDC-A79F-4C56-981E-852F78C69557}"/>
              </a:ext>
            </a:extLst>
          </p:cNvPr>
          <p:cNvSpPr/>
          <p:nvPr/>
        </p:nvSpPr>
        <p:spPr>
          <a:xfrm rot="12461066">
            <a:off x="7374635" y="4810414"/>
            <a:ext cx="97840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089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20">
            <a:extLst>
              <a:ext uri="{FF2B5EF4-FFF2-40B4-BE49-F238E27FC236}">
                <a16:creationId xmlns:a16="http://schemas.microsoft.com/office/drawing/2014/main" id="{849CA382-3947-4510-9434-94E02CD847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847840" y="3921760"/>
            <a:ext cx="5364482" cy="2936240"/>
          </a:xfrm>
          <a:prstGeom prst="rect">
            <a:avLst/>
          </a:prstGeom>
        </p:spPr>
      </p:pic>
      <p:pic>
        <p:nvPicPr>
          <p:cNvPr id="5" name="Imagen 19">
            <a:extLst>
              <a:ext uri="{FF2B5EF4-FFF2-40B4-BE49-F238E27FC236}">
                <a16:creationId xmlns:a16="http://schemas.microsoft.com/office/drawing/2014/main" id="{B294DC35-A4D3-4916-A495-13E921B1B1A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583940" y="2106295"/>
            <a:ext cx="5024120" cy="30610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529591-F9A3-453C-A63E-B188F27AE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18">
            <a:extLst>
              <a:ext uri="{FF2B5EF4-FFF2-40B4-BE49-F238E27FC236}">
                <a16:creationId xmlns:a16="http://schemas.microsoft.com/office/drawing/2014/main" id="{6625A56C-1D59-470F-8B8A-9B55A0F3212B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0320" y="0"/>
            <a:ext cx="5110480" cy="306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371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2A09E-97F4-460B-AA6B-1898D3BA5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B632D-0D86-4423-A535-93F550518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21">
            <a:extLst>
              <a:ext uri="{FF2B5EF4-FFF2-40B4-BE49-F238E27FC236}">
                <a16:creationId xmlns:a16="http://schemas.microsoft.com/office/drawing/2014/main" id="{1B9328B7-F240-4D2B-85D1-F80E8316F8E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59840" y="365124"/>
            <a:ext cx="9865360" cy="594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5852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FF2CE-9EC1-4EB9-8332-2AA4B09AA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95F8F-2D0F-4205-AC98-DAF16134A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22">
            <a:extLst>
              <a:ext uri="{FF2B5EF4-FFF2-40B4-BE49-F238E27FC236}">
                <a16:creationId xmlns:a16="http://schemas.microsoft.com/office/drawing/2014/main" id="{5BA87B5A-C415-4136-8C44-2771B9C59C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98320" y="365126"/>
            <a:ext cx="9306560" cy="588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2614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F08629-3A74-4900-8004-AB6D1B5AC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23">
            <a:extLst>
              <a:ext uri="{FF2B5EF4-FFF2-40B4-BE49-F238E27FC236}">
                <a16:creationId xmlns:a16="http://schemas.microsoft.com/office/drawing/2014/main" id="{7D92E4B4-D9D3-47C7-82EF-2C7FC3A882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646680" y="974725"/>
            <a:ext cx="6898640" cy="58832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25B505-3539-4044-902A-F7A7C160A865}"/>
              </a:ext>
            </a:extLst>
          </p:cNvPr>
          <p:cNvSpPr txBox="1"/>
          <p:nvPr/>
        </p:nvSpPr>
        <p:spPr>
          <a:xfrm>
            <a:off x="4650918" y="287665"/>
            <a:ext cx="31443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070C0"/>
                </a:solidFill>
              </a:rPr>
              <a:t>MAPPING</a:t>
            </a:r>
            <a:r>
              <a:rPr lang="en-GB" b="1" dirty="0">
                <a:solidFill>
                  <a:srgbClr val="0070C0"/>
                </a:solidFill>
              </a:rPr>
              <a:t> </a:t>
            </a:r>
            <a:r>
              <a:rPr lang="en-GB" sz="2800" b="1" dirty="0">
                <a:solidFill>
                  <a:srgbClr val="0070C0"/>
                </a:solidFill>
              </a:rPr>
              <a:t>EXERCISE</a:t>
            </a:r>
            <a:r>
              <a:rPr lang="en-GB" b="1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08135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80416-C3CD-432B-93AF-2CC15CDF1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1776D-4047-4932-8D53-1AFB21854B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24">
            <a:extLst>
              <a:ext uri="{FF2B5EF4-FFF2-40B4-BE49-F238E27FC236}">
                <a16:creationId xmlns:a16="http://schemas.microsoft.com/office/drawing/2014/main" id="{79CFFB02-8119-4185-8224-AE8914F8731B}"/>
              </a:ext>
            </a:extLst>
          </p:cNvPr>
          <p:cNvPicPr/>
          <p:nvPr/>
        </p:nvPicPr>
        <p:blipFill rotWithShape="1">
          <a:blip r:embed="rId2"/>
          <a:srcRect l="439" t="3472"/>
          <a:stretch/>
        </p:blipFill>
        <p:spPr>
          <a:xfrm>
            <a:off x="1595120" y="558800"/>
            <a:ext cx="9225280" cy="538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663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2385F-52EF-481E-81DA-A04D24059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CBE71-3894-4AD3-A6AB-51FB3CFF8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Imagen 25">
            <a:extLst>
              <a:ext uri="{FF2B5EF4-FFF2-40B4-BE49-F238E27FC236}">
                <a16:creationId xmlns:a16="http://schemas.microsoft.com/office/drawing/2014/main" id="{1CA87065-9910-49DB-A9E5-C53163E964F8}"/>
              </a:ext>
            </a:extLst>
          </p:cNvPr>
          <p:cNvPicPr/>
          <p:nvPr/>
        </p:nvPicPr>
        <p:blipFill rotWithShape="1">
          <a:blip r:embed="rId2"/>
          <a:srcRect l="-56" t="2847"/>
          <a:stretch/>
        </p:blipFill>
        <p:spPr>
          <a:xfrm>
            <a:off x="1503680" y="518159"/>
            <a:ext cx="9179560" cy="522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4730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3AFEB-F15B-4A5B-BD42-875DEE606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6A313-FA60-43A1-B58F-43E4C94F2E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27">
            <a:extLst>
              <a:ext uri="{FF2B5EF4-FFF2-40B4-BE49-F238E27FC236}">
                <a16:creationId xmlns:a16="http://schemas.microsoft.com/office/drawing/2014/main" id="{0CDB7434-0425-4F53-A366-46B01F718EC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686560" y="681037"/>
            <a:ext cx="8950960" cy="549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704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499E3-059B-4106-AB48-3F22754FF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6C929-3BD4-4CEA-9B4F-081F4C5C5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26">
            <a:extLst>
              <a:ext uri="{FF2B5EF4-FFF2-40B4-BE49-F238E27FC236}">
                <a16:creationId xmlns:a16="http://schemas.microsoft.com/office/drawing/2014/main" id="{E5DE9CA1-4506-4C3A-8ED4-7334D2BF7F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153920" y="758190"/>
            <a:ext cx="8788400" cy="555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6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B03C5-7828-4715-B8F5-C2596363B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2">
            <a:extLst>
              <a:ext uri="{FF2B5EF4-FFF2-40B4-BE49-F238E27FC236}">
                <a16:creationId xmlns:a16="http://schemas.microsoft.com/office/drawing/2014/main" id="{D33E20A9-6564-4D6A-8357-6E00932913A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4640" y="365125"/>
            <a:ext cx="9418320" cy="5812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850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30">
            <a:extLst>
              <a:ext uri="{FF2B5EF4-FFF2-40B4-BE49-F238E27FC236}">
                <a16:creationId xmlns:a16="http://schemas.microsoft.com/office/drawing/2014/main" id="{BFCDBDC3-E908-48C7-8E11-4DE3A22650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014720" y="3159760"/>
            <a:ext cx="6482080" cy="39281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523DB8-37AC-4868-B79C-175D4238B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9BFAA-9BF5-4033-8598-618E92FB68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Imagen 28">
            <a:extLst>
              <a:ext uri="{FF2B5EF4-FFF2-40B4-BE49-F238E27FC236}">
                <a16:creationId xmlns:a16="http://schemas.microsoft.com/office/drawing/2014/main" id="{BAA649A9-9543-4678-8A0E-13D98A63FB2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20040" y="138746"/>
            <a:ext cx="7167880" cy="467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9560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9BAB5-E819-4D7A-9AF8-77749CDCE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E1752-192C-4C6D-BD79-F3800D925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29">
            <a:extLst>
              <a:ext uri="{FF2B5EF4-FFF2-40B4-BE49-F238E27FC236}">
                <a16:creationId xmlns:a16="http://schemas.microsoft.com/office/drawing/2014/main" id="{7E361AAB-F6EB-4FBC-93BA-D840915176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859280" y="497839"/>
            <a:ext cx="8707120" cy="567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6595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32">
            <a:extLst>
              <a:ext uri="{FF2B5EF4-FFF2-40B4-BE49-F238E27FC236}">
                <a16:creationId xmlns:a16="http://schemas.microsoft.com/office/drawing/2014/main" id="{E432CB00-8C18-4F5C-B904-3C3CC71958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577840" y="3088640"/>
            <a:ext cx="6537960" cy="37347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CF0104-3EF2-481F-BCC3-8BF0FAE9A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4137" y="31749"/>
            <a:ext cx="7358698" cy="441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426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44D64-C384-4B58-89AA-35A24CCC8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F139B-878F-42AC-BF4A-99B7C66FA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96285E-0AC2-4F10-9D08-61BD935DC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75" y="461962"/>
            <a:ext cx="10610850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339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A64F2-12E2-4260-BCF3-7E5ADE29D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74F96-48A7-4273-998C-C34FB5D11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1">
            <a:extLst>
              <a:ext uri="{FF2B5EF4-FFF2-40B4-BE49-F238E27FC236}">
                <a16:creationId xmlns:a16="http://schemas.microsoft.com/office/drawing/2014/main" id="{66E6138C-6F96-4261-B0E6-E8C88414B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6257" y="365124"/>
            <a:ext cx="9799819" cy="599503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1073909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29AC80F-5CE6-436F-837C-458094372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75" y="461962"/>
            <a:ext cx="10610850" cy="59340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A0F5C8-4607-4DD5-844B-E63E31329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2E48F-3077-46D5-9409-7BC20658E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Arrow: Striped Right 4">
            <a:extLst>
              <a:ext uri="{FF2B5EF4-FFF2-40B4-BE49-F238E27FC236}">
                <a16:creationId xmlns:a16="http://schemas.microsoft.com/office/drawing/2014/main" id="{E8046DDC-A79F-4C56-981E-852F78C69557}"/>
              </a:ext>
            </a:extLst>
          </p:cNvPr>
          <p:cNvSpPr/>
          <p:nvPr/>
        </p:nvSpPr>
        <p:spPr>
          <a:xfrm rot="2624387">
            <a:off x="3168395" y="1175957"/>
            <a:ext cx="97840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034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1E867-5D94-4BBF-AB9C-FA588BD76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115F8-B33E-4E3B-9E3A-C62B37B55C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5">
            <a:extLst>
              <a:ext uri="{FF2B5EF4-FFF2-40B4-BE49-F238E27FC236}">
                <a16:creationId xmlns:a16="http://schemas.microsoft.com/office/drawing/2014/main" id="{3CDFCE5E-2A2D-4536-A2C7-12E6BF58D9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76960" y="365125"/>
            <a:ext cx="9530080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536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0A0A8-4BD4-44B0-BABE-4F6D48C3E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B6D8FF6-942B-45EF-9841-76E973505D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20" y="50743"/>
            <a:ext cx="3799840" cy="6777550"/>
          </a:xfrm>
        </p:spPr>
      </p:pic>
    </p:spTree>
    <p:extLst>
      <p:ext uri="{BB962C8B-B14F-4D97-AF65-F5344CB8AC3E}">
        <p14:creationId xmlns:p14="http://schemas.microsoft.com/office/powerpoint/2010/main" val="1590117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CA909-0BD2-4901-8A02-FF833C6AF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307EB-CA1B-47DD-AD14-955F617F3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Imagen 7">
            <a:extLst>
              <a:ext uri="{FF2B5EF4-FFF2-40B4-BE49-F238E27FC236}">
                <a16:creationId xmlns:a16="http://schemas.microsoft.com/office/drawing/2014/main" id="{D6CAC68E-4C68-407F-A6C8-D69058773B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75360" y="365125"/>
            <a:ext cx="9377680" cy="595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320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4252797-A5FE-4709-9E22-425940BD2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75" y="461962"/>
            <a:ext cx="10610850" cy="59340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A0F5C8-4607-4DD5-844B-E63E31329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2E48F-3077-46D5-9409-7BC20658E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Arrow: Striped Right 4">
            <a:extLst>
              <a:ext uri="{FF2B5EF4-FFF2-40B4-BE49-F238E27FC236}">
                <a16:creationId xmlns:a16="http://schemas.microsoft.com/office/drawing/2014/main" id="{E8046DDC-A79F-4C56-981E-852F78C69557}"/>
              </a:ext>
            </a:extLst>
          </p:cNvPr>
          <p:cNvSpPr/>
          <p:nvPr/>
        </p:nvSpPr>
        <p:spPr>
          <a:xfrm rot="7972881">
            <a:off x="7333994" y="1448372"/>
            <a:ext cx="97840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552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</Words>
  <Application>Microsoft Office PowerPoint</Application>
  <PresentationFormat>Widescreen</PresentationFormat>
  <Paragraphs>1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bscuser</dc:creator>
  <cp:lastModifiedBy>bscuser</cp:lastModifiedBy>
  <cp:revision>5</cp:revision>
  <dcterms:created xsi:type="dcterms:W3CDTF">2019-02-12T13:02:50Z</dcterms:created>
  <dcterms:modified xsi:type="dcterms:W3CDTF">2019-02-12T13:20:14Z</dcterms:modified>
</cp:coreProperties>
</file>