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963C-2604-40FE-822F-7B1270F3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E94B-7C3E-4C6D-A9BF-EBB902E22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C347-4D30-495F-80B0-30E537A8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973E-749A-4C91-BE12-8EB58F1A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089D-DE65-42B3-AE7F-CFC4BF6A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68CB-256C-47D8-B950-B44141F6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782C8-FB71-4C7C-9BC4-1D9771C0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9093-922D-4ED2-8E76-11114216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E83D1-61F4-4FB6-8A91-E637EC40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55C8C-3AEE-4FED-9C8C-BDC643FE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6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B16CA-1BBA-404B-80FF-89265091A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1D696-CED1-4F52-AF0E-269E466A8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0235-87C0-4ED7-B129-AE95F969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93DB-2874-483B-9814-BEBD00BF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450AE-1A72-4245-AA01-1B588E15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4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B9CA-DE3E-4A0E-9FB0-C5D85495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3B7D-8FD8-4019-8916-055ABAF50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24E7-2DCC-4F89-B3FD-1B9405FF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A9479-1E36-45F2-8E9A-4BB3230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2E31-4DDE-4C19-9963-8093C58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9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A2FD-079A-471B-9CCB-0800C70D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7F49F-3EE5-4237-B294-9A044252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0A34-D4D6-40BA-AE6A-63DE2A37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2DEF-2CB3-4B3A-9F23-AE42F17F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8E72-6760-4821-B982-8C18DA0F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9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9734-0D72-49B0-81C9-79A0AB83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C9BB2-9FD5-47AB-BDF0-B27CE89F7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B57B0-51AC-4912-B94F-602F7365B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D1BBF-D593-47CC-B4FF-72955C6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806E5-BB54-49AA-BD5B-6D28B3FE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B23EB-804F-4D39-831E-CAFDB5CB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5506-7125-4816-BBD6-25C07569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8DCF0-C2DD-425B-A5EC-A72A0941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4A082-272A-48D3-84E3-755458EB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6A112-DE35-4F07-8908-1C3FFB1E6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7D557-7050-420A-8058-BDC422E6F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27603-389A-49D7-83FE-4F3D408F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9A10A-2749-4FAC-A3E0-D70A2691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3B800-F3A3-477C-B553-77E8E8BA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7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04D3-BB8F-494A-A296-9C5F2725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89930-0546-4485-B438-CA77ED8B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9B013-5B07-4ADE-9E3D-9791095A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2BCD7-728B-43FA-8F74-76E3B3BC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4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DAE5C-1CAF-4AE6-A9E2-05F25894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BD167-6A7D-48A8-BA61-6605CE64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A959-C27B-403F-8387-BA648900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5DFB-B1CD-4C31-926A-7F8A5919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0C5-6522-4931-B76B-02E97E03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02A9-04C8-46F8-91F2-A5D1FC97E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207DC-BB92-40D8-B689-9EA7ADA9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15789-EDA1-4186-90E7-43109DF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3F028-0FB9-4367-AD37-F9F84F81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0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6EC0-F503-4228-B90B-0D7F0CDF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E9C32-6713-4254-A64E-12D00B266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9E09E-45CF-48D4-ABFE-EDBFC6073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B9D7C-0725-4310-A6E7-6700A42A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AB810-331C-4D64-8C28-A7B37033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236FF-7EE7-4CFF-8071-7FCACE85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6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1AC7B-D7DE-42B5-A78B-3388033E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9CFB4-22BD-4528-9D1F-D62E80EF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9561-4A4E-4641-9554-CD90C1028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F1A6-0CB6-417E-9AE5-AD46F64148D8}" type="datetimeFigureOut">
              <a:rPr lang="en-GB" smtClean="0"/>
              <a:t>12/02/2019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8DAE-B4B7-4C9A-B801-92F108B45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7029-E623-4AC8-9BF9-8B25BAD91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A12F-5E9A-45D0-99DB-FBC0CB06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6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31F2-3A04-49FE-9082-54B1495D5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F0523-79F6-41DB-B6DE-2683ADDB4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7EC85-7E17-4AC2-9146-55506C14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54A1-58ED-4F6F-B4B0-21A5C238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C58A-2671-4D84-B84B-476F4F86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C844D4A8-B1B4-4DAF-8F8D-3DB85F1920FC}"/>
              </a:ext>
            </a:extLst>
          </p:cNvPr>
          <p:cNvPicPr/>
          <p:nvPr/>
        </p:nvPicPr>
        <p:blipFill rotWithShape="1">
          <a:blip r:embed="rId2"/>
          <a:srcRect l="3100"/>
          <a:stretch/>
        </p:blipFill>
        <p:spPr>
          <a:xfrm>
            <a:off x="955040" y="365125"/>
            <a:ext cx="896112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E93D-FD98-4902-95FE-ED442E7D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1239-D07F-460A-A8D3-10143E2B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id="{7E0ACDCF-4616-47AA-9381-94AD382D2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8080" y="243840"/>
            <a:ext cx="10007600" cy="63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89B9-A6D1-40CE-BF34-5328BA96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457F-55AD-422B-B12F-58AFD516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3142ABCC-1C7B-450E-92D1-F7A615C57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6480" y="274321"/>
            <a:ext cx="991616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06FD-3172-4D85-8814-070F5301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AA3F-4A00-4F72-BDB9-725D9EE0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F262A5B8-13AB-43F2-8B9F-4C2BF81F9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1680" y="0"/>
            <a:ext cx="1110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EFDB0-821E-4A9E-BB91-700FD946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F5C8-4607-4DD5-844B-E63E313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E48F-3077-46D5-9409-7BC20658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8046DDC-A79F-4C56-981E-852F78C69557}"/>
              </a:ext>
            </a:extLst>
          </p:cNvPr>
          <p:cNvSpPr/>
          <p:nvPr/>
        </p:nvSpPr>
        <p:spPr>
          <a:xfrm rot="5400000">
            <a:off x="5484876" y="183353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9916-1100-4DF4-9C9C-0A666AE5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0FC28-F8AE-4941-8B37-73E33BC9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n 12">
            <a:extLst>
              <a:ext uri="{FF2B5EF4-FFF2-40B4-BE49-F238E27FC236}">
                <a16:creationId xmlns:a16="http://schemas.microsoft.com/office/drawing/2014/main" id="{110C9291-0B4A-4217-BE06-6A1D25C8E1A0}"/>
              </a:ext>
            </a:extLst>
          </p:cNvPr>
          <p:cNvPicPr/>
          <p:nvPr/>
        </p:nvPicPr>
        <p:blipFill rotWithShape="1">
          <a:blip r:embed="rId2"/>
          <a:srcRect l="4530" t="2502"/>
          <a:stretch/>
        </p:blipFill>
        <p:spPr>
          <a:xfrm>
            <a:off x="0" y="0"/>
            <a:ext cx="6969760" cy="4561840"/>
          </a:xfrm>
          <a:prstGeom prst="rect">
            <a:avLst/>
          </a:prstGeom>
        </p:spPr>
      </p:pic>
      <p:pic>
        <p:nvPicPr>
          <p:cNvPr id="5" name="Imagen 13">
            <a:extLst>
              <a:ext uri="{FF2B5EF4-FFF2-40B4-BE49-F238E27FC236}">
                <a16:creationId xmlns:a16="http://schemas.microsoft.com/office/drawing/2014/main" id="{3A71A51A-826F-4498-8BD2-69C462364D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4840" y="2654300"/>
            <a:ext cx="641604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8CC148-B201-44DF-88F5-69624766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F5C8-4607-4DD5-844B-E63E313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E48F-3077-46D5-9409-7BC20658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8046DDC-A79F-4C56-981E-852F78C69557}"/>
              </a:ext>
            </a:extLst>
          </p:cNvPr>
          <p:cNvSpPr/>
          <p:nvPr/>
        </p:nvSpPr>
        <p:spPr>
          <a:xfrm rot="3330179">
            <a:off x="4499355" y="372710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6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A7EB-76F3-45BE-8441-CD04B6EF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7CCD-2B04-40B1-BFF3-386B5475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4">
            <a:extLst>
              <a:ext uri="{FF2B5EF4-FFF2-40B4-BE49-F238E27FC236}">
                <a16:creationId xmlns:a16="http://schemas.microsoft.com/office/drawing/2014/main" id="{3727EBEF-CF33-4C69-BB4E-D23B91878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8720" y="365124"/>
            <a:ext cx="9560560" cy="60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A73F-019F-4170-A374-3E26B5E3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1DD0-20C0-41D9-B3E8-47B6CCBF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id="{D41971CA-AB73-4120-969D-1AB142508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9600" y="365126"/>
            <a:ext cx="8971280" cy="58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82DB-9CF4-416B-A657-1D3F0C63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2C9C-79B0-40FA-A67A-A6555697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6">
            <a:extLst>
              <a:ext uri="{FF2B5EF4-FFF2-40B4-BE49-F238E27FC236}">
                <a16:creationId xmlns:a16="http://schemas.microsoft.com/office/drawing/2014/main" id="{0012B13F-812A-46E9-9E68-547B7A580371}"/>
              </a:ext>
            </a:extLst>
          </p:cNvPr>
          <p:cNvPicPr/>
          <p:nvPr/>
        </p:nvPicPr>
        <p:blipFill rotWithShape="1">
          <a:blip r:embed="rId2"/>
          <a:srcRect l="-1517" t="2633"/>
          <a:stretch/>
        </p:blipFill>
        <p:spPr>
          <a:xfrm>
            <a:off x="1463040" y="518159"/>
            <a:ext cx="9519920" cy="56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4B62-948A-4DAB-A8A1-0AD36DA2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2AEB-9574-44D5-808C-0ED771D9D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FA4D8E-CFC5-4656-84BE-EB5850205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0800" y="518477"/>
            <a:ext cx="1003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8B9D-6D33-4F8C-8131-109564EB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52E6-829A-4322-B407-F6503F5B2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7">
            <a:extLst>
              <a:ext uri="{FF2B5EF4-FFF2-40B4-BE49-F238E27FC236}">
                <a16:creationId xmlns:a16="http://schemas.microsoft.com/office/drawing/2014/main" id="{2095A144-20C8-4CA7-A32C-EAB924738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6880" y="365125"/>
            <a:ext cx="922528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1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2BC6D-7F63-4C94-9307-C6DFE61C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F5C8-4607-4DD5-844B-E63E313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8046DDC-A79F-4C56-981E-852F78C69557}"/>
              </a:ext>
            </a:extLst>
          </p:cNvPr>
          <p:cNvSpPr/>
          <p:nvPr/>
        </p:nvSpPr>
        <p:spPr>
          <a:xfrm rot="12461066">
            <a:off x="7374635" y="4810414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8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0">
            <a:extLst>
              <a:ext uri="{FF2B5EF4-FFF2-40B4-BE49-F238E27FC236}">
                <a16:creationId xmlns:a16="http://schemas.microsoft.com/office/drawing/2014/main" id="{849CA382-3947-4510-9434-94E02CD84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7840" y="3921760"/>
            <a:ext cx="5364482" cy="2936240"/>
          </a:xfrm>
          <a:prstGeom prst="rect">
            <a:avLst/>
          </a:prstGeom>
        </p:spPr>
      </p:pic>
      <p:pic>
        <p:nvPicPr>
          <p:cNvPr id="5" name="Imagen 19">
            <a:extLst>
              <a:ext uri="{FF2B5EF4-FFF2-40B4-BE49-F238E27FC236}">
                <a16:creationId xmlns:a16="http://schemas.microsoft.com/office/drawing/2014/main" id="{B294DC35-A4D3-4916-A495-13E921B1B1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3940" y="2106295"/>
            <a:ext cx="5024120" cy="306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29591-F9A3-453C-A63E-B188F27A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8">
            <a:extLst>
              <a:ext uri="{FF2B5EF4-FFF2-40B4-BE49-F238E27FC236}">
                <a16:creationId xmlns:a16="http://schemas.microsoft.com/office/drawing/2014/main" id="{6625A56C-1D59-470F-8B8A-9B55A0F3212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320" y="0"/>
            <a:ext cx="5110480" cy="30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A09E-97F4-460B-AA6B-1898D3BA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632D-0D86-4423-A535-93F55051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1">
            <a:extLst>
              <a:ext uri="{FF2B5EF4-FFF2-40B4-BE49-F238E27FC236}">
                <a16:creationId xmlns:a16="http://schemas.microsoft.com/office/drawing/2014/main" id="{1B9328B7-F240-4D2B-85D1-F80E8316F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840" y="365124"/>
            <a:ext cx="9865360" cy="59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8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F2CE-9EC1-4EB9-8332-2AA4B09A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5F8F-2D0F-4205-AC98-DAF16134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2">
            <a:extLst>
              <a:ext uri="{FF2B5EF4-FFF2-40B4-BE49-F238E27FC236}">
                <a16:creationId xmlns:a16="http://schemas.microsoft.com/office/drawing/2014/main" id="{5BA87B5A-C415-4136-8C44-2771B9C59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8320" y="365126"/>
            <a:ext cx="9306560" cy="58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8629-3A74-4900-8004-AB6D1B5A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3">
            <a:extLst>
              <a:ext uri="{FF2B5EF4-FFF2-40B4-BE49-F238E27FC236}">
                <a16:creationId xmlns:a16="http://schemas.microsoft.com/office/drawing/2014/main" id="{7D92E4B4-D9D3-47C7-82EF-2C7FC3A88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46680" y="974725"/>
            <a:ext cx="6898640" cy="5883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5B505-3539-4044-902A-F7A7C160A865}"/>
              </a:ext>
            </a:extLst>
          </p:cNvPr>
          <p:cNvSpPr txBox="1"/>
          <p:nvPr/>
        </p:nvSpPr>
        <p:spPr>
          <a:xfrm>
            <a:off x="4650918" y="287665"/>
            <a:ext cx="314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MAPPING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EXERCISE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81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0416-C3CD-432B-93AF-2CC15CDF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776D-4047-4932-8D53-1AFB2185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4">
            <a:extLst>
              <a:ext uri="{FF2B5EF4-FFF2-40B4-BE49-F238E27FC236}">
                <a16:creationId xmlns:a16="http://schemas.microsoft.com/office/drawing/2014/main" id="{79CFFB02-8119-4185-8224-AE8914F8731B}"/>
              </a:ext>
            </a:extLst>
          </p:cNvPr>
          <p:cNvPicPr/>
          <p:nvPr/>
        </p:nvPicPr>
        <p:blipFill rotWithShape="1">
          <a:blip r:embed="rId2"/>
          <a:srcRect l="439" t="3472"/>
          <a:stretch/>
        </p:blipFill>
        <p:spPr>
          <a:xfrm>
            <a:off x="1595120" y="558800"/>
            <a:ext cx="9225280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385F-52EF-481E-81DA-A04D2405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BE71-3894-4AD3-A6AB-51FB3CFF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n 25">
            <a:extLst>
              <a:ext uri="{FF2B5EF4-FFF2-40B4-BE49-F238E27FC236}">
                <a16:creationId xmlns:a16="http://schemas.microsoft.com/office/drawing/2014/main" id="{1CA87065-9910-49DB-A9E5-C53163E964F8}"/>
              </a:ext>
            </a:extLst>
          </p:cNvPr>
          <p:cNvPicPr/>
          <p:nvPr/>
        </p:nvPicPr>
        <p:blipFill rotWithShape="1">
          <a:blip r:embed="rId2"/>
          <a:srcRect l="-56" t="2847"/>
          <a:stretch/>
        </p:blipFill>
        <p:spPr>
          <a:xfrm>
            <a:off x="1503680" y="518159"/>
            <a:ext cx="9179560" cy="52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3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AFEB-F15B-4A5B-BD42-875DEE60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A313-FA60-43A1-B58F-43E4C94F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7">
            <a:extLst>
              <a:ext uri="{FF2B5EF4-FFF2-40B4-BE49-F238E27FC236}">
                <a16:creationId xmlns:a16="http://schemas.microsoft.com/office/drawing/2014/main" id="{0CDB7434-0425-4F53-A366-46B01F718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86560" y="681037"/>
            <a:ext cx="895096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99E3-059B-4106-AB48-3F22754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C929-3BD4-4CEA-9B4F-081F4C5C5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6">
            <a:extLst>
              <a:ext uri="{FF2B5EF4-FFF2-40B4-BE49-F238E27FC236}">
                <a16:creationId xmlns:a16="http://schemas.microsoft.com/office/drawing/2014/main" id="{E5DE9CA1-4506-4C3A-8ED4-7334D2BF7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3920" y="758190"/>
            <a:ext cx="8788400" cy="55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03C5-7828-4715-B8F5-C2596363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D33E20A9-6564-4D6A-8357-6E00932913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640" y="365125"/>
            <a:ext cx="9418320" cy="58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5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0">
            <a:extLst>
              <a:ext uri="{FF2B5EF4-FFF2-40B4-BE49-F238E27FC236}">
                <a16:creationId xmlns:a16="http://schemas.microsoft.com/office/drawing/2014/main" id="{BFCDBDC3-E908-48C7-8E11-4DE3A2265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14720" y="3159760"/>
            <a:ext cx="6482080" cy="3928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23DB8-37AC-4868-B79C-175D4238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9BFAA-9BF5-4033-8598-618E92FB6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n 28">
            <a:extLst>
              <a:ext uri="{FF2B5EF4-FFF2-40B4-BE49-F238E27FC236}">
                <a16:creationId xmlns:a16="http://schemas.microsoft.com/office/drawing/2014/main" id="{BAA649A9-9543-4678-8A0E-13D98A63F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" y="138746"/>
            <a:ext cx="7167880" cy="46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6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BAB5-E819-4D7A-9AF8-77749CDC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1752-192C-4C6D-BD79-F3800D925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9">
            <a:extLst>
              <a:ext uri="{FF2B5EF4-FFF2-40B4-BE49-F238E27FC236}">
                <a16:creationId xmlns:a16="http://schemas.microsoft.com/office/drawing/2014/main" id="{7E361AAB-F6EB-4FBC-93BA-D84091517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9280" y="497839"/>
            <a:ext cx="8707120" cy="56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5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2">
            <a:extLst>
              <a:ext uri="{FF2B5EF4-FFF2-40B4-BE49-F238E27FC236}">
                <a16:creationId xmlns:a16="http://schemas.microsoft.com/office/drawing/2014/main" id="{E432CB00-8C18-4F5C-B904-3C3CC7195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3088640"/>
            <a:ext cx="6537960" cy="3734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F0104-3EF2-481F-BCC3-8BF0FAE9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137" y="31749"/>
            <a:ext cx="7358698" cy="4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4D64-C384-4B58-89AA-35A24CCC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139B-878F-42AC-BF4A-99B7C66F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285E-0AC2-4F10-9D08-61BD935D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64F2-12E2-4260-BCF3-7E5ADE2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4F96-48A7-4273-998C-C34FB5D1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66E6138C-6F96-4261-B0E6-E8C88414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257" y="365124"/>
            <a:ext cx="9799819" cy="59950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0739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9AC80F-5CE6-436F-837C-4580943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F5C8-4607-4DD5-844B-E63E313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E48F-3077-46D5-9409-7BC20658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8046DDC-A79F-4C56-981E-852F78C69557}"/>
              </a:ext>
            </a:extLst>
          </p:cNvPr>
          <p:cNvSpPr/>
          <p:nvPr/>
        </p:nvSpPr>
        <p:spPr>
          <a:xfrm rot="2624387">
            <a:off x="3168395" y="117595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3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E867-5D94-4BBF-AB9C-FA588BD7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15F8-B33E-4E3B-9E3A-C62B37B5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3CDFCE5E-2A2D-4536-A2C7-12E6BF58D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6960" y="365125"/>
            <a:ext cx="953008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A0A8-4BD4-44B0-BABE-4F6D48C3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6D8FF6-942B-45EF-9841-76E973505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0" y="50743"/>
            <a:ext cx="3799840" cy="6777550"/>
          </a:xfrm>
        </p:spPr>
      </p:pic>
    </p:spTree>
    <p:extLst>
      <p:ext uri="{BB962C8B-B14F-4D97-AF65-F5344CB8AC3E}">
        <p14:creationId xmlns:p14="http://schemas.microsoft.com/office/powerpoint/2010/main" val="159011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A909-0BD2-4901-8A02-FF833C6A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07EB-CA1B-47DD-AD14-955F617F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D6CAC68E-4C68-407F-A6C8-D69058773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5360" y="365125"/>
            <a:ext cx="9377680" cy="59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52797-A5FE-4709-9E22-425940BD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61962"/>
            <a:ext cx="10610850" cy="593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F5C8-4607-4DD5-844B-E63E313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E48F-3077-46D5-9409-7BC20658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8046DDC-A79F-4C56-981E-852F78C69557}"/>
              </a:ext>
            </a:extLst>
          </p:cNvPr>
          <p:cNvSpPr/>
          <p:nvPr/>
        </p:nvSpPr>
        <p:spPr>
          <a:xfrm rot="7972881">
            <a:off x="7333994" y="144837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5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Widescreen</PresentationFormat>
  <Paragraphs>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bscuser</cp:lastModifiedBy>
  <cp:revision>5</cp:revision>
  <dcterms:created xsi:type="dcterms:W3CDTF">2019-02-12T13:02:50Z</dcterms:created>
  <dcterms:modified xsi:type="dcterms:W3CDTF">2019-02-12T13:20:14Z</dcterms:modified>
</cp:coreProperties>
</file>