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0"/>
  </p:notesMasterIdLst>
  <p:sldIdLst>
    <p:sldId id="256" r:id="rId3"/>
    <p:sldId id="264" r:id="rId4"/>
    <p:sldId id="265" r:id="rId5"/>
    <p:sldId id="266" r:id="rId6"/>
    <p:sldId id="267" r:id="rId7"/>
    <p:sldId id="263" r:id="rId8"/>
    <p:sldId id="26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Terrado Casanovas" initials="MTC" lastIdx="1" clrIdx="0">
    <p:extLst>
      <p:ext uri="{19B8F6BF-5375-455C-9EA6-DF929625EA0E}">
        <p15:presenceInfo xmlns:p15="http://schemas.microsoft.com/office/powerpoint/2012/main" userId="88f6361af19e1d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>
      <p:cViewPr varScale="1">
        <p:scale>
          <a:sx n="115" d="100"/>
          <a:sy n="115" d="100"/>
        </p:scale>
        <p:origin x="1458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082"/>
    </p:cViewPr>
  </p:sorterViewPr>
  <p:notesViewPr>
    <p:cSldViewPr showGuides="1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9T23:06:41.292" idx="1">
    <p:pos x="5317" y="2862"/>
    <p:text>I would include the whole name of the project as title, otherwise it doesn't appear anywhere else.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189F4-27DF-48BB-8CC2-93ED24463A8D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2D6A-BD33-4BC3-9D9E-21EF43799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 userDrawn="1"/>
        </p:nvSpPr>
        <p:spPr>
          <a:xfrm>
            <a:off x="0" y="2286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 userDrawn="1"/>
        </p:nvSpPr>
        <p:spPr>
          <a:xfrm>
            <a:off x="0" y="4572000"/>
            <a:ext cx="9144000" cy="2286000"/>
          </a:xfrm>
          <a:custGeom>
            <a:avLst/>
            <a:gdLst/>
            <a:ahLst/>
            <a:cxnLst/>
            <a:rect l="l" t="t" r="r" b="b"/>
            <a:pathLst>
              <a:path w="12193270" h="2286000">
                <a:moveTo>
                  <a:pt x="0" y="2286000"/>
                </a:moveTo>
                <a:lnTo>
                  <a:pt x="12193206" y="2286000"/>
                </a:lnTo>
                <a:lnTo>
                  <a:pt x="12193206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745770" y="4869160"/>
            <a:ext cx="7772400" cy="65050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81917" y="5637774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Subtitle</a:t>
            </a:r>
            <a:r>
              <a:rPr lang="it-IT" dirty="0"/>
              <a:t>/</a:t>
            </a:r>
            <a:r>
              <a:rPr lang="it-IT" dirty="0" err="1"/>
              <a:t>Description</a:t>
            </a:r>
            <a:endParaRPr lang="it-IT" dirty="0"/>
          </a:p>
        </p:txBody>
      </p:sp>
      <p:grpSp>
        <p:nvGrpSpPr>
          <p:cNvPr id="24" name="Gruppo 23"/>
          <p:cNvGrpSpPr/>
          <p:nvPr userDrawn="1"/>
        </p:nvGrpSpPr>
        <p:grpSpPr>
          <a:xfrm>
            <a:off x="3262871" y="1000276"/>
            <a:ext cx="2618258" cy="2953526"/>
            <a:chOff x="4787663" y="1000276"/>
            <a:chExt cx="2618258" cy="2953526"/>
          </a:xfrm>
        </p:grpSpPr>
        <p:sp>
          <p:nvSpPr>
            <p:cNvPr id="13" name="object 5"/>
            <p:cNvSpPr/>
            <p:nvPr userDrawn="1"/>
          </p:nvSpPr>
          <p:spPr>
            <a:xfrm>
              <a:off x="5761142" y="1176422"/>
              <a:ext cx="791241" cy="17806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4787663" y="1164816"/>
              <a:ext cx="712491" cy="1756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6763232" y="1000276"/>
              <a:ext cx="627684" cy="195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858412" y="3114579"/>
              <a:ext cx="348615" cy="837565"/>
            </a:xfrm>
            <a:custGeom>
              <a:avLst/>
              <a:gdLst/>
              <a:ahLst/>
              <a:cxnLst/>
              <a:rect l="l" t="t" r="r" b="b"/>
              <a:pathLst>
                <a:path w="348614" h="837564">
                  <a:moveTo>
                    <a:pt x="335597" y="303098"/>
                  </a:moveTo>
                  <a:lnTo>
                    <a:pt x="280136" y="303098"/>
                  </a:lnTo>
                  <a:lnTo>
                    <a:pt x="280158" y="358524"/>
                  </a:lnTo>
                  <a:lnTo>
                    <a:pt x="284213" y="796010"/>
                  </a:lnTo>
                  <a:lnTo>
                    <a:pt x="298566" y="834754"/>
                  </a:lnTo>
                  <a:lnTo>
                    <a:pt x="309727" y="837336"/>
                  </a:lnTo>
                  <a:lnTo>
                    <a:pt x="315914" y="836188"/>
                  </a:lnTo>
                  <a:lnTo>
                    <a:pt x="345197" y="798944"/>
                  </a:lnTo>
                  <a:lnTo>
                    <a:pt x="348513" y="775601"/>
                  </a:lnTo>
                  <a:lnTo>
                    <a:pt x="348320" y="737339"/>
                  </a:lnTo>
                  <a:lnTo>
                    <a:pt x="347775" y="696506"/>
                  </a:lnTo>
                  <a:lnTo>
                    <a:pt x="346752" y="644513"/>
                  </a:lnTo>
                  <a:lnTo>
                    <a:pt x="345430" y="592069"/>
                  </a:lnTo>
                  <a:lnTo>
                    <a:pt x="343697" y="533483"/>
                  </a:lnTo>
                  <a:lnTo>
                    <a:pt x="341579" y="469815"/>
                  </a:lnTo>
                  <a:lnTo>
                    <a:pt x="336394" y="327032"/>
                  </a:lnTo>
                  <a:lnTo>
                    <a:pt x="335597" y="303098"/>
                  </a:lnTo>
                  <a:close/>
                </a:path>
                <a:path w="348614" h="837564">
                  <a:moveTo>
                    <a:pt x="32143" y="16840"/>
                  </a:moveTo>
                  <a:lnTo>
                    <a:pt x="2393" y="66871"/>
                  </a:lnTo>
                  <a:lnTo>
                    <a:pt x="1686" y="128052"/>
                  </a:lnTo>
                  <a:lnTo>
                    <a:pt x="1621" y="177957"/>
                  </a:lnTo>
                  <a:lnTo>
                    <a:pt x="5105" y="573024"/>
                  </a:lnTo>
                  <a:lnTo>
                    <a:pt x="0" y="742429"/>
                  </a:lnTo>
                  <a:lnTo>
                    <a:pt x="9448" y="789381"/>
                  </a:lnTo>
                  <a:lnTo>
                    <a:pt x="45923" y="806729"/>
                  </a:lnTo>
                  <a:lnTo>
                    <a:pt x="52842" y="797957"/>
                  </a:lnTo>
                  <a:lnTo>
                    <a:pt x="57788" y="788482"/>
                  </a:lnTo>
                  <a:lnTo>
                    <a:pt x="60757" y="778307"/>
                  </a:lnTo>
                  <a:lnTo>
                    <a:pt x="61747" y="767435"/>
                  </a:lnTo>
                  <a:lnTo>
                    <a:pt x="53176" y="342893"/>
                  </a:lnTo>
                  <a:lnTo>
                    <a:pt x="53231" y="311637"/>
                  </a:lnTo>
                  <a:lnTo>
                    <a:pt x="53581" y="285111"/>
                  </a:lnTo>
                  <a:lnTo>
                    <a:pt x="54219" y="251019"/>
                  </a:lnTo>
                  <a:lnTo>
                    <a:pt x="55117" y="211759"/>
                  </a:lnTo>
                  <a:lnTo>
                    <a:pt x="109796" y="211759"/>
                  </a:lnTo>
                  <a:lnTo>
                    <a:pt x="103073" y="183184"/>
                  </a:lnTo>
                  <a:lnTo>
                    <a:pt x="83716" y="111173"/>
                  </a:lnTo>
                  <a:lnTo>
                    <a:pt x="65441" y="59445"/>
                  </a:lnTo>
                  <a:lnTo>
                    <a:pt x="48250" y="28001"/>
                  </a:lnTo>
                  <a:lnTo>
                    <a:pt x="32143" y="16840"/>
                  </a:lnTo>
                  <a:close/>
                </a:path>
                <a:path w="348614" h="837564">
                  <a:moveTo>
                    <a:pt x="109796" y="211759"/>
                  </a:moveTo>
                  <a:lnTo>
                    <a:pt x="55117" y="211759"/>
                  </a:lnTo>
                  <a:lnTo>
                    <a:pt x="59479" y="230574"/>
                  </a:lnTo>
                  <a:lnTo>
                    <a:pt x="65952" y="256405"/>
                  </a:lnTo>
                  <a:lnTo>
                    <a:pt x="74532" y="289253"/>
                  </a:lnTo>
                  <a:lnTo>
                    <a:pt x="85216" y="329120"/>
                  </a:lnTo>
                  <a:lnTo>
                    <a:pt x="102115" y="395434"/>
                  </a:lnTo>
                  <a:lnTo>
                    <a:pt x="115258" y="455584"/>
                  </a:lnTo>
                  <a:lnTo>
                    <a:pt x="124645" y="509570"/>
                  </a:lnTo>
                  <a:lnTo>
                    <a:pt x="130278" y="557390"/>
                  </a:lnTo>
                  <a:lnTo>
                    <a:pt x="132156" y="599046"/>
                  </a:lnTo>
                  <a:lnTo>
                    <a:pt x="134484" y="641684"/>
                  </a:lnTo>
                  <a:lnTo>
                    <a:pt x="141470" y="672141"/>
                  </a:lnTo>
                  <a:lnTo>
                    <a:pt x="153110" y="690414"/>
                  </a:lnTo>
                  <a:lnTo>
                    <a:pt x="169405" y="696506"/>
                  </a:lnTo>
                  <a:lnTo>
                    <a:pt x="179837" y="694975"/>
                  </a:lnTo>
                  <a:lnTo>
                    <a:pt x="204622" y="663854"/>
                  </a:lnTo>
                  <a:lnTo>
                    <a:pt x="212788" y="624560"/>
                  </a:lnTo>
                  <a:lnTo>
                    <a:pt x="214134" y="614349"/>
                  </a:lnTo>
                  <a:lnTo>
                    <a:pt x="215163" y="607885"/>
                  </a:lnTo>
                  <a:lnTo>
                    <a:pt x="215849" y="605167"/>
                  </a:lnTo>
                  <a:lnTo>
                    <a:pt x="215849" y="598538"/>
                  </a:lnTo>
                  <a:lnTo>
                    <a:pt x="220535" y="568796"/>
                  </a:lnTo>
                  <a:lnTo>
                    <a:pt x="226053" y="540372"/>
                  </a:lnTo>
                  <a:lnTo>
                    <a:pt x="177063" y="540372"/>
                  </a:lnTo>
                  <a:lnTo>
                    <a:pt x="174927" y="529667"/>
                  </a:lnTo>
                  <a:lnTo>
                    <a:pt x="170557" y="506753"/>
                  </a:lnTo>
                  <a:lnTo>
                    <a:pt x="163954" y="471626"/>
                  </a:lnTo>
                  <a:lnTo>
                    <a:pt x="155117" y="424281"/>
                  </a:lnTo>
                  <a:lnTo>
                    <a:pt x="146671" y="380431"/>
                  </a:lnTo>
                  <a:lnTo>
                    <a:pt x="137244" y="334395"/>
                  </a:lnTo>
                  <a:lnTo>
                    <a:pt x="126595" y="285111"/>
                  </a:lnTo>
                  <a:lnTo>
                    <a:pt x="115445" y="235770"/>
                  </a:lnTo>
                  <a:lnTo>
                    <a:pt x="109796" y="211759"/>
                  </a:lnTo>
                  <a:close/>
                </a:path>
                <a:path w="348614" h="837564">
                  <a:moveTo>
                    <a:pt x="310921" y="0"/>
                  </a:moveTo>
                  <a:lnTo>
                    <a:pt x="295274" y="0"/>
                  </a:lnTo>
                  <a:lnTo>
                    <a:pt x="287794" y="2717"/>
                  </a:lnTo>
                  <a:lnTo>
                    <a:pt x="273507" y="13601"/>
                  </a:lnTo>
                  <a:lnTo>
                    <a:pt x="269239" y="20751"/>
                  </a:lnTo>
                  <a:lnTo>
                    <a:pt x="267893" y="29591"/>
                  </a:lnTo>
                  <a:lnTo>
                    <a:pt x="267893" y="35712"/>
                  </a:lnTo>
                  <a:lnTo>
                    <a:pt x="264362" y="80636"/>
                  </a:lnTo>
                  <a:lnTo>
                    <a:pt x="259074" y="128052"/>
                  </a:lnTo>
                  <a:lnTo>
                    <a:pt x="252029" y="177957"/>
                  </a:lnTo>
                  <a:lnTo>
                    <a:pt x="243187" y="230574"/>
                  </a:lnTo>
                  <a:lnTo>
                    <a:pt x="232676" y="285229"/>
                  </a:lnTo>
                  <a:lnTo>
                    <a:pt x="220564" y="342893"/>
                  </a:lnTo>
                  <a:lnTo>
                    <a:pt x="203593" y="419950"/>
                  </a:lnTo>
                  <a:lnTo>
                    <a:pt x="194663" y="460003"/>
                  </a:lnTo>
                  <a:lnTo>
                    <a:pt x="187266" y="493425"/>
                  </a:lnTo>
                  <a:lnTo>
                    <a:pt x="181399" y="520215"/>
                  </a:lnTo>
                  <a:lnTo>
                    <a:pt x="177063" y="540372"/>
                  </a:lnTo>
                  <a:lnTo>
                    <a:pt x="226053" y="540372"/>
                  </a:lnTo>
                  <a:lnTo>
                    <a:pt x="227453" y="533157"/>
                  </a:lnTo>
                  <a:lnTo>
                    <a:pt x="236605" y="491619"/>
                  </a:lnTo>
                  <a:lnTo>
                    <a:pt x="247992" y="444182"/>
                  </a:lnTo>
                  <a:lnTo>
                    <a:pt x="259375" y="397574"/>
                  </a:lnTo>
                  <a:lnTo>
                    <a:pt x="268527" y="358524"/>
                  </a:lnTo>
                  <a:lnTo>
                    <a:pt x="275448" y="327032"/>
                  </a:lnTo>
                  <a:lnTo>
                    <a:pt x="280136" y="303098"/>
                  </a:lnTo>
                  <a:lnTo>
                    <a:pt x="335597" y="303098"/>
                  </a:lnTo>
                  <a:lnTo>
                    <a:pt x="332713" y="210058"/>
                  </a:lnTo>
                  <a:lnTo>
                    <a:pt x="331363" y="156552"/>
                  </a:lnTo>
                  <a:lnTo>
                    <a:pt x="330399" y="108129"/>
                  </a:lnTo>
                  <a:lnTo>
                    <a:pt x="329849" y="66871"/>
                  </a:lnTo>
                  <a:lnTo>
                    <a:pt x="329628" y="20066"/>
                  </a:lnTo>
                  <a:lnTo>
                    <a:pt x="327164" y="14033"/>
                  </a:lnTo>
                  <a:lnTo>
                    <a:pt x="317296" y="2806"/>
                  </a:lnTo>
                  <a:lnTo>
                    <a:pt x="310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5273262" y="3132945"/>
              <a:ext cx="188595" cy="797560"/>
            </a:xfrm>
            <a:custGeom>
              <a:avLst/>
              <a:gdLst/>
              <a:ahLst/>
              <a:cxnLst/>
              <a:rect l="l" t="t" r="r" b="b"/>
              <a:pathLst>
                <a:path w="188595" h="797560">
                  <a:moveTo>
                    <a:pt x="103581" y="0"/>
                  </a:moveTo>
                  <a:lnTo>
                    <a:pt x="26022" y="9182"/>
                  </a:lnTo>
                  <a:lnTo>
                    <a:pt x="0" y="45923"/>
                  </a:lnTo>
                  <a:lnTo>
                    <a:pt x="0" y="49491"/>
                  </a:lnTo>
                  <a:lnTo>
                    <a:pt x="445" y="59733"/>
                  </a:lnTo>
                  <a:lnTo>
                    <a:pt x="1782" y="72077"/>
                  </a:lnTo>
                  <a:lnTo>
                    <a:pt x="4013" y="86523"/>
                  </a:lnTo>
                  <a:lnTo>
                    <a:pt x="10263" y="119591"/>
                  </a:lnTo>
                  <a:lnTo>
                    <a:pt x="12498" y="133943"/>
                  </a:lnTo>
                  <a:lnTo>
                    <a:pt x="13840" y="146128"/>
                  </a:lnTo>
                  <a:lnTo>
                    <a:pt x="14287" y="156146"/>
                  </a:lnTo>
                  <a:lnTo>
                    <a:pt x="14287" y="771182"/>
                  </a:lnTo>
                  <a:lnTo>
                    <a:pt x="15646" y="777481"/>
                  </a:lnTo>
                  <a:lnTo>
                    <a:pt x="48789" y="796590"/>
                  </a:lnTo>
                  <a:lnTo>
                    <a:pt x="66332" y="797547"/>
                  </a:lnTo>
                  <a:lnTo>
                    <a:pt x="98983" y="797547"/>
                  </a:lnTo>
                  <a:lnTo>
                    <a:pt x="140063" y="795597"/>
                  </a:lnTo>
                  <a:lnTo>
                    <a:pt x="178584" y="778540"/>
                  </a:lnTo>
                  <a:lnTo>
                    <a:pt x="188290" y="765911"/>
                  </a:lnTo>
                  <a:lnTo>
                    <a:pt x="188290" y="762342"/>
                  </a:lnTo>
                  <a:lnTo>
                    <a:pt x="184558" y="750284"/>
                  </a:lnTo>
                  <a:lnTo>
                    <a:pt x="173364" y="741672"/>
                  </a:lnTo>
                  <a:lnTo>
                    <a:pt x="159542" y="737844"/>
                  </a:lnTo>
                  <a:lnTo>
                    <a:pt x="70408" y="737844"/>
                  </a:lnTo>
                  <a:lnTo>
                    <a:pt x="70408" y="415353"/>
                  </a:lnTo>
                  <a:lnTo>
                    <a:pt x="74498" y="410260"/>
                  </a:lnTo>
                  <a:lnTo>
                    <a:pt x="81635" y="407708"/>
                  </a:lnTo>
                  <a:lnTo>
                    <a:pt x="128122" y="407708"/>
                  </a:lnTo>
                  <a:lnTo>
                    <a:pt x="132664" y="405498"/>
                  </a:lnTo>
                  <a:lnTo>
                    <a:pt x="142875" y="392569"/>
                  </a:lnTo>
                  <a:lnTo>
                    <a:pt x="145427" y="385254"/>
                  </a:lnTo>
                  <a:lnTo>
                    <a:pt x="145427" y="368922"/>
                  </a:lnTo>
                  <a:lnTo>
                    <a:pt x="142278" y="361949"/>
                  </a:lnTo>
                  <a:lnTo>
                    <a:pt x="136538" y="356679"/>
                  </a:lnTo>
                  <a:lnTo>
                    <a:pt x="65824" y="356679"/>
                  </a:lnTo>
                  <a:lnTo>
                    <a:pt x="65981" y="346140"/>
                  </a:lnTo>
                  <a:lnTo>
                    <a:pt x="66457" y="332887"/>
                  </a:lnTo>
                  <a:lnTo>
                    <a:pt x="67254" y="316922"/>
                  </a:lnTo>
                  <a:lnTo>
                    <a:pt x="69493" y="279418"/>
                  </a:lnTo>
                  <a:lnTo>
                    <a:pt x="70291" y="262978"/>
                  </a:lnTo>
                  <a:lnTo>
                    <a:pt x="70769" y="248929"/>
                  </a:lnTo>
                  <a:lnTo>
                    <a:pt x="70929" y="237274"/>
                  </a:lnTo>
                  <a:lnTo>
                    <a:pt x="62763" y="64808"/>
                  </a:lnTo>
                  <a:lnTo>
                    <a:pt x="65138" y="64465"/>
                  </a:lnTo>
                  <a:lnTo>
                    <a:pt x="68884" y="64300"/>
                  </a:lnTo>
                  <a:lnTo>
                    <a:pt x="114931" y="64300"/>
                  </a:lnTo>
                  <a:lnTo>
                    <a:pt x="124851" y="63370"/>
                  </a:lnTo>
                  <a:lnTo>
                    <a:pt x="139682" y="57534"/>
                  </a:lnTo>
                  <a:lnTo>
                    <a:pt x="148582" y="47806"/>
                  </a:lnTo>
                  <a:lnTo>
                    <a:pt x="151549" y="34188"/>
                  </a:lnTo>
                  <a:lnTo>
                    <a:pt x="150544" y="26904"/>
                  </a:lnTo>
                  <a:lnTo>
                    <a:pt x="119459" y="2362"/>
                  </a:lnTo>
                  <a:lnTo>
                    <a:pt x="111503" y="590"/>
                  </a:lnTo>
                  <a:lnTo>
                    <a:pt x="103581" y="0"/>
                  </a:lnTo>
                  <a:close/>
                </a:path>
                <a:path w="188595" h="797560">
                  <a:moveTo>
                    <a:pt x="128587" y="734783"/>
                  </a:moveTo>
                  <a:lnTo>
                    <a:pt x="123229" y="734974"/>
                  </a:lnTo>
                  <a:lnTo>
                    <a:pt x="94105" y="736505"/>
                  </a:lnTo>
                  <a:lnTo>
                    <a:pt x="70408" y="737844"/>
                  </a:lnTo>
                  <a:lnTo>
                    <a:pt x="159542" y="737844"/>
                  </a:lnTo>
                  <a:lnTo>
                    <a:pt x="154677" y="736503"/>
                  </a:lnTo>
                  <a:lnTo>
                    <a:pt x="128587" y="734783"/>
                  </a:lnTo>
                  <a:close/>
                </a:path>
                <a:path w="188595" h="797560">
                  <a:moveTo>
                    <a:pt x="128122" y="407708"/>
                  </a:moveTo>
                  <a:lnTo>
                    <a:pt x="91846" y="407708"/>
                  </a:lnTo>
                  <a:lnTo>
                    <a:pt x="117868" y="408724"/>
                  </a:lnTo>
                  <a:lnTo>
                    <a:pt x="126034" y="408724"/>
                  </a:lnTo>
                  <a:lnTo>
                    <a:pt x="128122" y="407708"/>
                  </a:lnTo>
                  <a:close/>
                </a:path>
                <a:path w="188595" h="797560">
                  <a:moveTo>
                    <a:pt x="122542" y="347497"/>
                  </a:moveTo>
                  <a:lnTo>
                    <a:pt x="114554" y="347497"/>
                  </a:lnTo>
                  <a:lnTo>
                    <a:pt x="107964" y="347847"/>
                  </a:lnTo>
                  <a:lnTo>
                    <a:pt x="100198" y="348899"/>
                  </a:lnTo>
                  <a:lnTo>
                    <a:pt x="91252" y="350653"/>
                  </a:lnTo>
                  <a:lnTo>
                    <a:pt x="81127" y="353110"/>
                  </a:lnTo>
                  <a:lnTo>
                    <a:pt x="74663" y="354812"/>
                  </a:lnTo>
                  <a:lnTo>
                    <a:pt x="69557" y="355993"/>
                  </a:lnTo>
                  <a:lnTo>
                    <a:pt x="65824" y="356679"/>
                  </a:lnTo>
                  <a:lnTo>
                    <a:pt x="136538" y="356679"/>
                  </a:lnTo>
                  <a:lnTo>
                    <a:pt x="129679" y="350380"/>
                  </a:lnTo>
                  <a:lnTo>
                    <a:pt x="122542" y="347497"/>
                  </a:lnTo>
                  <a:close/>
                </a:path>
                <a:path w="188595" h="797560">
                  <a:moveTo>
                    <a:pt x="114931" y="64300"/>
                  </a:moveTo>
                  <a:lnTo>
                    <a:pt x="73990" y="64300"/>
                  </a:lnTo>
                  <a:lnTo>
                    <a:pt x="104089" y="65316"/>
                  </a:lnTo>
                  <a:lnTo>
                    <a:pt x="114931" y="64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5493189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7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>
                  <a:moveTo>
                    <a:pt x="218759" y="62763"/>
                  </a:moveTo>
                  <a:lnTo>
                    <a:pt x="64287" y="62763"/>
                  </a:lnTo>
                  <a:lnTo>
                    <a:pt x="81192" y="63430"/>
                  </a:lnTo>
                  <a:lnTo>
                    <a:pt x="97201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5882006" y="3517176"/>
              <a:ext cx="225539" cy="724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6207109" y="3112289"/>
              <a:ext cx="321310" cy="839469"/>
            </a:xfrm>
            <a:custGeom>
              <a:avLst/>
              <a:gdLst/>
              <a:ahLst/>
              <a:cxnLst/>
              <a:rect l="l" t="t" r="r" b="b"/>
              <a:pathLst>
                <a:path w="321309" h="839470">
                  <a:moveTo>
                    <a:pt x="174438" y="0"/>
                  </a:moveTo>
                  <a:lnTo>
                    <a:pt x="129159" y="7200"/>
                  </a:lnTo>
                  <a:lnTo>
                    <a:pt x="89233" y="29336"/>
                  </a:lnTo>
                  <a:lnTo>
                    <a:pt x="58614" y="63525"/>
                  </a:lnTo>
                  <a:lnTo>
                    <a:pt x="36160" y="105613"/>
                  </a:lnTo>
                  <a:lnTo>
                    <a:pt x="23673" y="141739"/>
                  </a:lnTo>
                  <a:lnTo>
                    <a:pt x="13264" y="187386"/>
                  </a:lnTo>
                  <a:lnTo>
                    <a:pt x="6569" y="227317"/>
                  </a:lnTo>
                  <a:lnTo>
                    <a:pt x="1591" y="285483"/>
                  </a:lnTo>
                  <a:lnTo>
                    <a:pt x="343" y="325283"/>
                  </a:lnTo>
                  <a:lnTo>
                    <a:pt x="0" y="382943"/>
                  </a:lnTo>
                  <a:lnTo>
                    <a:pt x="448" y="449275"/>
                  </a:lnTo>
                  <a:lnTo>
                    <a:pt x="606" y="477310"/>
                  </a:lnTo>
                  <a:lnTo>
                    <a:pt x="1878" y="527059"/>
                  </a:lnTo>
                  <a:lnTo>
                    <a:pt x="5415" y="579648"/>
                  </a:lnTo>
                  <a:lnTo>
                    <a:pt x="10485" y="620597"/>
                  </a:lnTo>
                  <a:lnTo>
                    <a:pt x="20349" y="675322"/>
                  </a:lnTo>
                  <a:lnTo>
                    <a:pt x="33739" y="719718"/>
                  </a:lnTo>
                  <a:lnTo>
                    <a:pt x="56569" y="766152"/>
                  </a:lnTo>
                  <a:lnTo>
                    <a:pt x="87700" y="804548"/>
                  </a:lnTo>
                  <a:lnTo>
                    <a:pt x="130051" y="829932"/>
                  </a:lnTo>
                  <a:lnTo>
                    <a:pt x="174958" y="839127"/>
                  </a:lnTo>
                  <a:lnTo>
                    <a:pt x="190546" y="838039"/>
                  </a:lnTo>
                  <a:lnTo>
                    <a:pt x="206202" y="834780"/>
                  </a:lnTo>
                  <a:lnTo>
                    <a:pt x="221927" y="829354"/>
                  </a:lnTo>
                  <a:lnTo>
                    <a:pt x="237722" y="821766"/>
                  </a:lnTo>
                  <a:lnTo>
                    <a:pt x="245465" y="817589"/>
                  </a:lnTo>
                  <a:lnTo>
                    <a:pt x="251874" y="814241"/>
                  </a:lnTo>
                  <a:lnTo>
                    <a:pt x="256947" y="811722"/>
                  </a:lnTo>
                  <a:lnTo>
                    <a:pt x="260683" y="810031"/>
                  </a:lnTo>
                  <a:lnTo>
                    <a:pt x="319421" y="810031"/>
                  </a:lnTo>
                  <a:lnTo>
                    <a:pt x="320894" y="794727"/>
                  </a:lnTo>
                  <a:lnTo>
                    <a:pt x="320465" y="786053"/>
                  </a:lnTo>
                  <a:lnTo>
                    <a:pt x="181588" y="786053"/>
                  </a:lnTo>
                  <a:lnTo>
                    <a:pt x="164591" y="782196"/>
                  </a:lnTo>
                  <a:lnTo>
                    <a:pt x="126572" y="763570"/>
                  </a:lnTo>
                  <a:lnTo>
                    <a:pt x="93309" y="730181"/>
                  </a:lnTo>
                  <a:lnTo>
                    <a:pt x="78310" y="693375"/>
                  </a:lnTo>
                  <a:lnTo>
                    <a:pt x="64481" y="639610"/>
                  </a:lnTo>
                  <a:lnTo>
                    <a:pt x="57784" y="582842"/>
                  </a:lnTo>
                  <a:lnTo>
                    <a:pt x="56110" y="543646"/>
                  </a:lnTo>
                  <a:lnTo>
                    <a:pt x="55553" y="497243"/>
                  </a:lnTo>
                  <a:lnTo>
                    <a:pt x="56061" y="432434"/>
                  </a:lnTo>
                  <a:lnTo>
                    <a:pt x="55964" y="407689"/>
                  </a:lnTo>
                  <a:lnTo>
                    <a:pt x="56731" y="358197"/>
                  </a:lnTo>
                  <a:lnTo>
                    <a:pt x="58295" y="316070"/>
                  </a:lnTo>
                  <a:lnTo>
                    <a:pt x="62690" y="269671"/>
                  </a:lnTo>
                  <a:lnTo>
                    <a:pt x="64448" y="254267"/>
                  </a:lnTo>
                  <a:lnTo>
                    <a:pt x="72393" y="194665"/>
                  </a:lnTo>
                  <a:lnTo>
                    <a:pt x="83358" y="146951"/>
                  </a:lnTo>
                  <a:lnTo>
                    <a:pt x="103000" y="96685"/>
                  </a:lnTo>
                  <a:lnTo>
                    <a:pt x="129664" y="61350"/>
                  </a:lnTo>
                  <a:lnTo>
                    <a:pt x="164748" y="49237"/>
                  </a:lnTo>
                  <a:lnTo>
                    <a:pt x="212350" y="49237"/>
                  </a:lnTo>
                  <a:lnTo>
                    <a:pt x="219675" y="43281"/>
                  </a:lnTo>
                  <a:lnTo>
                    <a:pt x="222406" y="37325"/>
                  </a:lnTo>
                  <a:lnTo>
                    <a:pt x="222288" y="29336"/>
                  </a:lnTo>
                  <a:lnTo>
                    <a:pt x="219408" y="16878"/>
                  </a:lnTo>
                  <a:lnTo>
                    <a:pt x="210414" y="7583"/>
                  </a:lnTo>
                  <a:lnTo>
                    <a:pt x="195424" y="1957"/>
                  </a:lnTo>
                  <a:lnTo>
                    <a:pt x="174438" y="0"/>
                  </a:lnTo>
                  <a:close/>
                </a:path>
                <a:path w="321309" h="839470">
                  <a:moveTo>
                    <a:pt x="319421" y="810031"/>
                  </a:moveTo>
                  <a:lnTo>
                    <a:pt x="260683" y="810031"/>
                  </a:lnTo>
                  <a:lnTo>
                    <a:pt x="260683" y="811060"/>
                  </a:lnTo>
                  <a:lnTo>
                    <a:pt x="266087" y="820648"/>
                  </a:lnTo>
                  <a:lnTo>
                    <a:pt x="273628" y="827503"/>
                  </a:lnTo>
                  <a:lnTo>
                    <a:pt x="283308" y="831619"/>
                  </a:lnTo>
                  <a:lnTo>
                    <a:pt x="295126" y="832992"/>
                  </a:lnTo>
                  <a:lnTo>
                    <a:pt x="306396" y="830602"/>
                  </a:lnTo>
                  <a:lnTo>
                    <a:pt x="314449" y="823428"/>
                  </a:lnTo>
                  <a:lnTo>
                    <a:pt x="319282" y="811470"/>
                  </a:lnTo>
                  <a:lnTo>
                    <a:pt x="319421" y="810031"/>
                  </a:lnTo>
                  <a:close/>
                </a:path>
                <a:path w="321309" h="839470">
                  <a:moveTo>
                    <a:pt x="299975" y="622769"/>
                  </a:moveTo>
                  <a:lnTo>
                    <a:pt x="241799" y="622769"/>
                  </a:lnTo>
                  <a:lnTo>
                    <a:pt x="248589" y="640183"/>
                  </a:lnTo>
                  <a:lnTo>
                    <a:pt x="253662" y="665889"/>
                  </a:lnTo>
                  <a:lnTo>
                    <a:pt x="257013" y="699886"/>
                  </a:lnTo>
                  <a:lnTo>
                    <a:pt x="258639" y="742175"/>
                  </a:lnTo>
                  <a:lnTo>
                    <a:pt x="242342" y="761370"/>
                  </a:lnTo>
                  <a:lnTo>
                    <a:pt x="224066" y="775082"/>
                  </a:lnTo>
                  <a:lnTo>
                    <a:pt x="203814" y="783310"/>
                  </a:lnTo>
                  <a:lnTo>
                    <a:pt x="181588" y="786053"/>
                  </a:lnTo>
                  <a:lnTo>
                    <a:pt x="320465" y="786053"/>
                  </a:lnTo>
                  <a:lnTo>
                    <a:pt x="320240" y="781492"/>
                  </a:lnTo>
                  <a:lnTo>
                    <a:pt x="318276" y="763219"/>
                  </a:lnTo>
                  <a:lnTo>
                    <a:pt x="315006" y="739906"/>
                  </a:lnTo>
                  <a:lnTo>
                    <a:pt x="310429" y="711555"/>
                  </a:lnTo>
                  <a:lnTo>
                    <a:pt x="305853" y="682837"/>
                  </a:lnTo>
                  <a:lnTo>
                    <a:pt x="302582" y="658425"/>
                  </a:lnTo>
                  <a:lnTo>
                    <a:pt x="300619" y="638317"/>
                  </a:lnTo>
                  <a:lnTo>
                    <a:pt x="299975" y="622769"/>
                  </a:lnTo>
                  <a:close/>
                </a:path>
                <a:path w="321309" h="839470">
                  <a:moveTo>
                    <a:pt x="261699" y="562559"/>
                  </a:moveTo>
                  <a:lnTo>
                    <a:pt x="203146" y="569034"/>
                  </a:lnTo>
                  <a:lnTo>
                    <a:pt x="165256" y="597255"/>
                  </a:lnTo>
                  <a:lnTo>
                    <a:pt x="167489" y="610205"/>
                  </a:lnTo>
                  <a:lnTo>
                    <a:pt x="174189" y="619452"/>
                  </a:lnTo>
                  <a:lnTo>
                    <a:pt x="185353" y="624998"/>
                  </a:lnTo>
                  <a:lnTo>
                    <a:pt x="200981" y="626846"/>
                  </a:lnTo>
                  <a:lnTo>
                    <a:pt x="241799" y="622769"/>
                  </a:lnTo>
                  <a:lnTo>
                    <a:pt x="299975" y="622769"/>
                  </a:lnTo>
                  <a:lnTo>
                    <a:pt x="288738" y="578891"/>
                  </a:lnTo>
                  <a:lnTo>
                    <a:pt x="269319" y="563580"/>
                  </a:lnTo>
                  <a:lnTo>
                    <a:pt x="261699" y="562559"/>
                  </a:lnTo>
                  <a:close/>
                </a:path>
                <a:path w="321309" h="839470">
                  <a:moveTo>
                    <a:pt x="212350" y="49237"/>
                  </a:moveTo>
                  <a:lnTo>
                    <a:pt x="164748" y="49237"/>
                  </a:lnTo>
                  <a:lnTo>
                    <a:pt x="194859" y="54330"/>
                  </a:lnTo>
                  <a:lnTo>
                    <a:pt x="202327" y="54330"/>
                  </a:lnTo>
                  <a:lnTo>
                    <a:pt x="208804" y="52120"/>
                  </a:lnTo>
                  <a:lnTo>
                    <a:pt x="212350" y="49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6579537" y="3115602"/>
              <a:ext cx="269875" cy="838200"/>
            </a:xfrm>
            <a:custGeom>
              <a:avLst/>
              <a:gdLst/>
              <a:ahLst/>
              <a:cxnLst/>
              <a:rect l="l" t="t" r="r" b="b"/>
              <a:pathLst>
                <a:path w="269875" h="838200">
                  <a:moveTo>
                    <a:pt x="107657" y="0"/>
                  </a:moveTo>
                  <a:lnTo>
                    <a:pt x="62216" y="16641"/>
                  </a:lnTo>
                  <a:lnTo>
                    <a:pt x="33294" y="53797"/>
                  </a:lnTo>
                  <a:lnTo>
                    <a:pt x="17564" y="94822"/>
                  </a:lnTo>
                  <a:lnTo>
                    <a:pt x="8144" y="140863"/>
                  </a:lnTo>
                  <a:lnTo>
                    <a:pt x="3568" y="181203"/>
                  </a:lnTo>
                  <a:lnTo>
                    <a:pt x="700" y="231657"/>
                  </a:lnTo>
                  <a:lnTo>
                    <a:pt x="0" y="311772"/>
                  </a:lnTo>
                  <a:lnTo>
                    <a:pt x="325" y="326469"/>
                  </a:lnTo>
                  <a:lnTo>
                    <a:pt x="1033" y="361164"/>
                  </a:lnTo>
                  <a:lnTo>
                    <a:pt x="1156" y="369430"/>
                  </a:lnTo>
                  <a:lnTo>
                    <a:pt x="1264" y="379374"/>
                  </a:lnTo>
                  <a:lnTo>
                    <a:pt x="1386" y="433209"/>
                  </a:lnTo>
                  <a:lnTo>
                    <a:pt x="1538" y="444932"/>
                  </a:lnTo>
                  <a:lnTo>
                    <a:pt x="4475" y="497615"/>
                  </a:lnTo>
                  <a:lnTo>
                    <a:pt x="9326" y="551577"/>
                  </a:lnTo>
                  <a:lnTo>
                    <a:pt x="14556" y="593800"/>
                  </a:lnTo>
                  <a:lnTo>
                    <a:pt x="21126" y="634253"/>
                  </a:lnTo>
                  <a:lnTo>
                    <a:pt x="30180" y="675330"/>
                  </a:lnTo>
                  <a:lnTo>
                    <a:pt x="41803" y="716568"/>
                  </a:lnTo>
                  <a:lnTo>
                    <a:pt x="55329" y="752796"/>
                  </a:lnTo>
                  <a:lnTo>
                    <a:pt x="80106" y="796328"/>
                  </a:lnTo>
                  <a:lnTo>
                    <a:pt x="113590" y="826941"/>
                  </a:lnTo>
                  <a:lnTo>
                    <a:pt x="153593" y="837844"/>
                  </a:lnTo>
                  <a:lnTo>
                    <a:pt x="167591" y="836328"/>
                  </a:lnTo>
                  <a:lnTo>
                    <a:pt x="206146" y="813612"/>
                  </a:lnTo>
                  <a:lnTo>
                    <a:pt x="230988" y="780694"/>
                  </a:lnTo>
                  <a:lnTo>
                    <a:pt x="155625" y="780694"/>
                  </a:lnTo>
                  <a:lnTo>
                    <a:pt x="143921" y="778446"/>
                  </a:lnTo>
                  <a:lnTo>
                    <a:pt x="112255" y="744727"/>
                  </a:lnTo>
                  <a:lnTo>
                    <a:pt x="94842" y="704865"/>
                  </a:lnTo>
                  <a:lnTo>
                    <a:pt x="81381" y="657212"/>
                  </a:lnTo>
                  <a:lnTo>
                    <a:pt x="70097" y="598346"/>
                  </a:lnTo>
                  <a:lnTo>
                    <a:pt x="59194" y="524802"/>
                  </a:lnTo>
                  <a:lnTo>
                    <a:pt x="54503" y="485052"/>
                  </a:lnTo>
                  <a:lnTo>
                    <a:pt x="51172" y="446877"/>
                  </a:lnTo>
                  <a:lnTo>
                    <a:pt x="48576" y="379374"/>
                  </a:lnTo>
                  <a:lnTo>
                    <a:pt x="48475" y="369430"/>
                  </a:lnTo>
                  <a:lnTo>
                    <a:pt x="48756" y="354854"/>
                  </a:lnTo>
                  <a:lnTo>
                    <a:pt x="49999" y="295440"/>
                  </a:lnTo>
                  <a:lnTo>
                    <a:pt x="51821" y="255449"/>
                  </a:lnTo>
                  <a:lnTo>
                    <a:pt x="56049" y="204403"/>
                  </a:lnTo>
                  <a:lnTo>
                    <a:pt x="60848" y="162453"/>
                  </a:lnTo>
                  <a:lnTo>
                    <a:pt x="71359" y="116365"/>
                  </a:lnTo>
                  <a:lnTo>
                    <a:pt x="85471" y="78766"/>
                  </a:lnTo>
                  <a:lnTo>
                    <a:pt x="119913" y="55105"/>
                  </a:lnTo>
                  <a:lnTo>
                    <a:pt x="206563" y="55105"/>
                  </a:lnTo>
                  <a:lnTo>
                    <a:pt x="203847" y="50507"/>
                  </a:lnTo>
                  <a:lnTo>
                    <a:pt x="175572" y="18891"/>
                  </a:lnTo>
                  <a:lnTo>
                    <a:pt x="138407" y="2994"/>
                  </a:lnTo>
                  <a:lnTo>
                    <a:pt x="123641" y="748"/>
                  </a:lnTo>
                  <a:lnTo>
                    <a:pt x="107657" y="0"/>
                  </a:lnTo>
                  <a:close/>
                </a:path>
                <a:path w="269875" h="838200">
                  <a:moveTo>
                    <a:pt x="206563" y="55105"/>
                  </a:moveTo>
                  <a:lnTo>
                    <a:pt x="119913" y="55105"/>
                  </a:lnTo>
                  <a:lnTo>
                    <a:pt x="127578" y="56014"/>
                  </a:lnTo>
                  <a:lnTo>
                    <a:pt x="135278" y="58742"/>
                  </a:lnTo>
                  <a:lnTo>
                    <a:pt x="165074" y="87247"/>
                  </a:lnTo>
                  <a:lnTo>
                    <a:pt x="181871" y="124610"/>
                  </a:lnTo>
                  <a:lnTo>
                    <a:pt x="195173" y="168376"/>
                  </a:lnTo>
                  <a:lnTo>
                    <a:pt x="205317" y="219184"/>
                  </a:lnTo>
                  <a:lnTo>
                    <a:pt x="210557" y="260235"/>
                  </a:lnTo>
                  <a:lnTo>
                    <a:pt x="215836" y="309981"/>
                  </a:lnTo>
                  <a:lnTo>
                    <a:pt x="219429" y="361164"/>
                  </a:lnTo>
                  <a:lnTo>
                    <a:pt x="221189" y="411968"/>
                  </a:lnTo>
                  <a:lnTo>
                    <a:pt x="221803" y="477619"/>
                  </a:lnTo>
                  <a:lnTo>
                    <a:pt x="221692" y="497615"/>
                  </a:lnTo>
                  <a:lnTo>
                    <a:pt x="218959" y="554842"/>
                  </a:lnTo>
                  <a:lnTo>
                    <a:pt x="215726" y="595267"/>
                  </a:lnTo>
                  <a:lnTo>
                    <a:pt x="211251" y="643445"/>
                  </a:lnTo>
                  <a:lnTo>
                    <a:pt x="203080" y="697015"/>
                  </a:lnTo>
                  <a:lnTo>
                    <a:pt x="190842" y="741413"/>
                  </a:lnTo>
                  <a:lnTo>
                    <a:pt x="165671" y="778239"/>
                  </a:lnTo>
                  <a:lnTo>
                    <a:pt x="155625" y="780694"/>
                  </a:lnTo>
                  <a:lnTo>
                    <a:pt x="230988" y="780694"/>
                  </a:lnTo>
                  <a:lnTo>
                    <a:pt x="246994" y="742161"/>
                  </a:lnTo>
                  <a:lnTo>
                    <a:pt x="253606" y="692937"/>
                  </a:lnTo>
                  <a:lnTo>
                    <a:pt x="254020" y="676385"/>
                  </a:lnTo>
                  <a:lnTo>
                    <a:pt x="255263" y="660407"/>
                  </a:lnTo>
                  <a:lnTo>
                    <a:pt x="257335" y="645004"/>
                  </a:lnTo>
                  <a:lnTo>
                    <a:pt x="260235" y="630173"/>
                  </a:lnTo>
                  <a:lnTo>
                    <a:pt x="260235" y="625576"/>
                  </a:lnTo>
                  <a:lnTo>
                    <a:pt x="269417" y="493420"/>
                  </a:lnTo>
                  <a:lnTo>
                    <a:pt x="269291" y="411968"/>
                  </a:lnTo>
                  <a:lnTo>
                    <a:pt x="268905" y="386265"/>
                  </a:lnTo>
                  <a:lnTo>
                    <a:pt x="267328" y="322821"/>
                  </a:lnTo>
                  <a:lnTo>
                    <a:pt x="265209" y="277963"/>
                  </a:lnTo>
                  <a:lnTo>
                    <a:pt x="256979" y="212070"/>
                  </a:lnTo>
                  <a:lnTo>
                    <a:pt x="250799" y="171703"/>
                  </a:lnTo>
                  <a:lnTo>
                    <a:pt x="242628" y="131964"/>
                  </a:lnTo>
                  <a:lnTo>
                    <a:pt x="225661" y="89450"/>
                  </a:lnTo>
                  <a:lnTo>
                    <a:pt x="211630" y="63680"/>
                  </a:lnTo>
                  <a:lnTo>
                    <a:pt x="206563" y="551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6913244" y="3122740"/>
              <a:ext cx="175260" cy="813435"/>
            </a:xfrm>
            <a:custGeom>
              <a:avLst/>
              <a:gdLst/>
              <a:ahLst/>
              <a:cxnLst/>
              <a:rect l="l" t="t" r="r" b="b"/>
              <a:pathLst>
                <a:path w="175259" h="813435">
                  <a:moveTo>
                    <a:pt x="34442" y="0"/>
                  </a:moveTo>
                  <a:lnTo>
                    <a:pt x="19138" y="0"/>
                  </a:lnTo>
                  <a:lnTo>
                    <a:pt x="12763" y="1955"/>
                  </a:lnTo>
                  <a:lnTo>
                    <a:pt x="2552" y="9779"/>
                  </a:lnTo>
                  <a:lnTo>
                    <a:pt x="0" y="14973"/>
                  </a:lnTo>
                  <a:lnTo>
                    <a:pt x="50" y="30111"/>
                  </a:lnTo>
                  <a:lnTo>
                    <a:pt x="855" y="99060"/>
                  </a:lnTo>
                  <a:lnTo>
                    <a:pt x="1923" y="145134"/>
                  </a:lnTo>
                  <a:lnTo>
                    <a:pt x="3418" y="196051"/>
                  </a:lnTo>
                  <a:lnTo>
                    <a:pt x="5341" y="251809"/>
                  </a:lnTo>
                  <a:lnTo>
                    <a:pt x="7689" y="312409"/>
                  </a:lnTo>
                  <a:lnTo>
                    <a:pt x="13264" y="443928"/>
                  </a:lnTo>
                  <a:lnTo>
                    <a:pt x="15588" y="503899"/>
                  </a:lnTo>
                  <a:lnTo>
                    <a:pt x="17510" y="559659"/>
                  </a:lnTo>
                  <a:lnTo>
                    <a:pt x="19006" y="610577"/>
                  </a:lnTo>
                  <a:lnTo>
                    <a:pt x="20074" y="656652"/>
                  </a:lnTo>
                  <a:lnTo>
                    <a:pt x="20715" y="697885"/>
                  </a:lnTo>
                  <a:lnTo>
                    <a:pt x="20929" y="734275"/>
                  </a:lnTo>
                  <a:lnTo>
                    <a:pt x="14287" y="780199"/>
                  </a:lnTo>
                  <a:lnTo>
                    <a:pt x="14973" y="786623"/>
                  </a:lnTo>
                  <a:lnTo>
                    <a:pt x="44591" y="812737"/>
                  </a:lnTo>
                  <a:lnTo>
                    <a:pt x="52311" y="813358"/>
                  </a:lnTo>
                  <a:lnTo>
                    <a:pt x="60007" y="812561"/>
                  </a:lnTo>
                  <a:lnTo>
                    <a:pt x="67036" y="810169"/>
                  </a:lnTo>
                  <a:lnTo>
                    <a:pt x="73399" y="806184"/>
                  </a:lnTo>
                  <a:lnTo>
                    <a:pt x="79095" y="800608"/>
                  </a:lnTo>
                  <a:lnTo>
                    <a:pt x="130511" y="800608"/>
                  </a:lnTo>
                  <a:lnTo>
                    <a:pt x="132676" y="800100"/>
                  </a:lnTo>
                  <a:lnTo>
                    <a:pt x="162779" y="800100"/>
                  </a:lnTo>
                  <a:lnTo>
                    <a:pt x="172478" y="788784"/>
                  </a:lnTo>
                  <a:lnTo>
                    <a:pt x="175018" y="781215"/>
                  </a:lnTo>
                  <a:lnTo>
                    <a:pt x="175018" y="772033"/>
                  </a:lnTo>
                  <a:lnTo>
                    <a:pt x="173616" y="765049"/>
                  </a:lnTo>
                  <a:lnTo>
                    <a:pt x="169408" y="757872"/>
                  </a:lnTo>
                  <a:lnTo>
                    <a:pt x="162395" y="750505"/>
                  </a:lnTo>
                  <a:lnTo>
                    <a:pt x="152577" y="742950"/>
                  </a:lnTo>
                  <a:lnTo>
                    <a:pt x="72974" y="742950"/>
                  </a:lnTo>
                  <a:lnTo>
                    <a:pt x="72930" y="697885"/>
                  </a:lnTo>
                  <a:lnTo>
                    <a:pt x="72811" y="647382"/>
                  </a:lnTo>
                  <a:lnTo>
                    <a:pt x="72321" y="585621"/>
                  </a:lnTo>
                  <a:lnTo>
                    <a:pt x="71503" y="531124"/>
                  </a:lnTo>
                  <a:lnTo>
                    <a:pt x="70358" y="483893"/>
                  </a:lnTo>
                  <a:lnTo>
                    <a:pt x="68884" y="443928"/>
                  </a:lnTo>
                  <a:lnTo>
                    <a:pt x="68884" y="439343"/>
                  </a:lnTo>
                  <a:lnTo>
                    <a:pt x="67868" y="406171"/>
                  </a:lnTo>
                  <a:lnTo>
                    <a:pt x="57150" y="30111"/>
                  </a:lnTo>
                  <a:lnTo>
                    <a:pt x="57077" y="21437"/>
                  </a:lnTo>
                  <a:lnTo>
                    <a:pt x="54000" y="14452"/>
                  </a:lnTo>
                  <a:lnTo>
                    <a:pt x="41414" y="2895"/>
                  </a:lnTo>
                  <a:lnTo>
                    <a:pt x="34442" y="0"/>
                  </a:lnTo>
                  <a:close/>
                </a:path>
                <a:path w="175259" h="813435">
                  <a:moveTo>
                    <a:pt x="162779" y="800100"/>
                  </a:moveTo>
                  <a:lnTo>
                    <a:pt x="132676" y="800100"/>
                  </a:lnTo>
                  <a:lnTo>
                    <a:pt x="139814" y="802462"/>
                  </a:lnTo>
                  <a:lnTo>
                    <a:pt x="146113" y="803668"/>
                  </a:lnTo>
                  <a:lnTo>
                    <a:pt x="156984" y="803668"/>
                  </a:lnTo>
                  <a:lnTo>
                    <a:pt x="162267" y="800696"/>
                  </a:lnTo>
                  <a:lnTo>
                    <a:pt x="162779" y="800100"/>
                  </a:lnTo>
                  <a:close/>
                </a:path>
                <a:path w="175259" h="813435">
                  <a:moveTo>
                    <a:pt x="130511" y="800608"/>
                  </a:moveTo>
                  <a:lnTo>
                    <a:pt x="79095" y="800608"/>
                  </a:lnTo>
                  <a:lnTo>
                    <a:pt x="112776" y="802132"/>
                  </a:lnTo>
                  <a:lnTo>
                    <a:pt x="120243" y="802132"/>
                  </a:lnTo>
                  <a:lnTo>
                    <a:pt x="126885" y="801458"/>
                  </a:lnTo>
                  <a:lnTo>
                    <a:pt x="130511" y="800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/>
            <p:cNvSpPr/>
            <p:nvPr userDrawn="1"/>
          </p:nvSpPr>
          <p:spPr>
            <a:xfrm>
              <a:off x="7121441" y="3132439"/>
              <a:ext cx="284480" cy="795020"/>
            </a:xfrm>
            <a:custGeom>
              <a:avLst/>
              <a:gdLst/>
              <a:ahLst/>
              <a:cxnLst/>
              <a:rect l="l" t="t" r="r" b="b"/>
              <a:pathLst>
                <a:path w="284479" h="795020">
                  <a:moveTo>
                    <a:pt x="95923" y="0"/>
                  </a:moveTo>
                  <a:lnTo>
                    <a:pt x="80111" y="0"/>
                  </a:lnTo>
                  <a:lnTo>
                    <a:pt x="45059" y="2264"/>
                  </a:lnTo>
                  <a:lnTo>
                    <a:pt x="20024" y="9058"/>
                  </a:lnTo>
                  <a:lnTo>
                    <a:pt x="5005" y="20381"/>
                  </a:lnTo>
                  <a:lnTo>
                    <a:pt x="0" y="36233"/>
                  </a:lnTo>
                  <a:lnTo>
                    <a:pt x="716" y="47629"/>
                  </a:lnTo>
                  <a:lnTo>
                    <a:pt x="2868" y="62442"/>
                  </a:lnTo>
                  <a:lnTo>
                    <a:pt x="6456" y="80670"/>
                  </a:lnTo>
                  <a:lnTo>
                    <a:pt x="11480" y="102311"/>
                  </a:lnTo>
                  <a:lnTo>
                    <a:pt x="16500" y="124454"/>
                  </a:lnTo>
                  <a:lnTo>
                    <a:pt x="20088" y="144208"/>
                  </a:lnTo>
                  <a:lnTo>
                    <a:pt x="22242" y="161572"/>
                  </a:lnTo>
                  <a:lnTo>
                    <a:pt x="22961" y="176542"/>
                  </a:lnTo>
                  <a:lnTo>
                    <a:pt x="19993" y="287371"/>
                  </a:lnTo>
                  <a:lnTo>
                    <a:pt x="19940" y="292971"/>
                  </a:lnTo>
                  <a:lnTo>
                    <a:pt x="20505" y="323022"/>
                  </a:lnTo>
                  <a:lnTo>
                    <a:pt x="22321" y="362411"/>
                  </a:lnTo>
                  <a:lnTo>
                    <a:pt x="25349" y="409009"/>
                  </a:lnTo>
                  <a:lnTo>
                    <a:pt x="33826" y="516672"/>
                  </a:lnTo>
                  <a:lnTo>
                    <a:pt x="36855" y="563454"/>
                  </a:lnTo>
                  <a:lnTo>
                    <a:pt x="38674" y="603159"/>
                  </a:lnTo>
                  <a:lnTo>
                    <a:pt x="39243" y="633742"/>
                  </a:lnTo>
                  <a:lnTo>
                    <a:pt x="39171" y="639213"/>
                  </a:lnTo>
                  <a:lnTo>
                    <a:pt x="37847" y="680592"/>
                  </a:lnTo>
                  <a:lnTo>
                    <a:pt x="33543" y="716024"/>
                  </a:lnTo>
                  <a:lnTo>
                    <a:pt x="26368" y="742081"/>
                  </a:lnTo>
                  <a:lnTo>
                    <a:pt x="16319" y="758761"/>
                  </a:lnTo>
                  <a:lnTo>
                    <a:pt x="17309" y="767129"/>
                  </a:lnTo>
                  <a:lnTo>
                    <a:pt x="48850" y="792243"/>
                  </a:lnTo>
                  <a:lnTo>
                    <a:pt x="67348" y="794473"/>
                  </a:lnTo>
                  <a:lnTo>
                    <a:pt x="85591" y="792528"/>
                  </a:lnTo>
                  <a:lnTo>
                    <a:pt x="121306" y="778502"/>
                  </a:lnTo>
                  <a:lnTo>
                    <a:pt x="168379" y="738256"/>
                  </a:lnTo>
                  <a:lnTo>
                    <a:pt x="171776" y="733755"/>
                  </a:lnTo>
                  <a:lnTo>
                    <a:pt x="89293" y="733755"/>
                  </a:lnTo>
                  <a:lnTo>
                    <a:pt x="89293" y="633742"/>
                  </a:lnTo>
                  <a:lnTo>
                    <a:pt x="87904" y="559357"/>
                  </a:lnTo>
                  <a:lnTo>
                    <a:pt x="86167" y="514342"/>
                  </a:lnTo>
                  <a:lnTo>
                    <a:pt x="83735" y="464110"/>
                  </a:lnTo>
                  <a:lnTo>
                    <a:pt x="80515" y="407187"/>
                  </a:lnTo>
                  <a:lnTo>
                    <a:pt x="72965" y="287371"/>
                  </a:lnTo>
                  <a:lnTo>
                    <a:pt x="69841" y="232050"/>
                  </a:lnTo>
                  <a:lnTo>
                    <a:pt x="67411" y="182030"/>
                  </a:lnTo>
                  <a:lnTo>
                    <a:pt x="65672" y="137196"/>
                  </a:lnTo>
                  <a:lnTo>
                    <a:pt x="64634" y="97894"/>
                  </a:lnTo>
                  <a:lnTo>
                    <a:pt x="64287" y="62763"/>
                  </a:lnTo>
                  <a:lnTo>
                    <a:pt x="218759" y="62763"/>
                  </a:lnTo>
                  <a:lnTo>
                    <a:pt x="187896" y="29849"/>
                  </a:lnTo>
                  <a:lnTo>
                    <a:pt x="145576" y="7462"/>
                  </a:lnTo>
                  <a:lnTo>
                    <a:pt x="95923" y="0"/>
                  </a:lnTo>
                  <a:close/>
                </a:path>
                <a:path w="284479" h="795020">
                  <a:moveTo>
                    <a:pt x="218759" y="62763"/>
                  </a:moveTo>
                  <a:lnTo>
                    <a:pt x="64287" y="62763"/>
                  </a:lnTo>
                  <a:lnTo>
                    <a:pt x="81187" y="63430"/>
                  </a:lnTo>
                  <a:lnTo>
                    <a:pt x="97196" y="65947"/>
                  </a:lnTo>
                  <a:lnTo>
                    <a:pt x="147843" y="90763"/>
                  </a:lnTo>
                  <a:lnTo>
                    <a:pt x="185091" y="137196"/>
                  </a:lnTo>
                  <a:lnTo>
                    <a:pt x="213985" y="206716"/>
                  </a:lnTo>
                  <a:lnTo>
                    <a:pt x="223232" y="250280"/>
                  </a:lnTo>
                  <a:lnTo>
                    <a:pt x="228781" y="300094"/>
                  </a:lnTo>
                  <a:lnTo>
                    <a:pt x="230631" y="356158"/>
                  </a:lnTo>
                  <a:lnTo>
                    <a:pt x="228864" y="407187"/>
                  </a:lnTo>
                  <a:lnTo>
                    <a:pt x="223488" y="459362"/>
                  </a:lnTo>
                  <a:lnTo>
                    <a:pt x="214558" y="511056"/>
                  </a:lnTo>
                  <a:lnTo>
                    <a:pt x="202056" y="562813"/>
                  </a:lnTo>
                  <a:lnTo>
                    <a:pt x="183307" y="614802"/>
                  </a:lnTo>
                  <a:lnTo>
                    <a:pt x="157670" y="662571"/>
                  </a:lnTo>
                  <a:lnTo>
                    <a:pt x="126030" y="703206"/>
                  </a:lnTo>
                  <a:lnTo>
                    <a:pt x="89293" y="733755"/>
                  </a:lnTo>
                  <a:lnTo>
                    <a:pt x="171776" y="733755"/>
                  </a:lnTo>
                  <a:lnTo>
                    <a:pt x="195934" y="701738"/>
                  </a:lnTo>
                  <a:lnTo>
                    <a:pt x="221447" y="656866"/>
                  </a:lnTo>
                  <a:lnTo>
                    <a:pt x="244919" y="603643"/>
                  </a:lnTo>
                  <a:lnTo>
                    <a:pt x="262298" y="555039"/>
                  </a:lnTo>
                  <a:lnTo>
                    <a:pt x="274639" y="509754"/>
                  </a:lnTo>
                  <a:lnTo>
                    <a:pt x="281943" y="467785"/>
                  </a:lnTo>
                  <a:lnTo>
                    <a:pt x="284213" y="429133"/>
                  </a:lnTo>
                  <a:lnTo>
                    <a:pt x="281723" y="407729"/>
                  </a:lnTo>
                  <a:lnTo>
                    <a:pt x="281660" y="403783"/>
                  </a:lnTo>
                  <a:lnTo>
                    <a:pt x="282511" y="400558"/>
                  </a:lnTo>
                  <a:lnTo>
                    <a:pt x="284213" y="397497"/>
                  </a:lnTo>
                  <a:lnTo>
                    <a:pt x="284213" y="349021"/>
                  </a:lnTo>
                  <a:lnTo>
                    <a:pt x="282866" y="292971"/>
                  </a:lnTo>
                  <a:lnTo>
                    <a:pt x="278824" y="241985"/>
                  </a:lnTo>
                  <a:lnTo>
                    <a:pt x="272088" y="196061"/>
                  </a:lnTo>
                  <a:lnTo>
                    <a:pt x="262657" y="155197"/>
                  </a:lnTo>
                  <a:lnTo>
                    <a:pt x="222881" y="67160"/>
                  </a:lnTo>
                  <a:lnTo>
                    <a:pt x="218759" y="62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8"/>
          <p:cNvSpPr/>
          <p:nvPr userDrawn="1"/>
        </p:nvSpPr>
        <p:spPr>
          <a:xfrm>
            <a:off x="2447925" y="5602584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5ECA4C7-173C-4237-B659-05D42FDA61F9}"/>
              </a:ext>
            </a:extLst>
          </p:cNvPr>
          <p:cNvGrpSpPr/>
          <p:nvPr userDrawn="1"/>
        </p:nvGrpSpPr>
        <p:grpSpPr>
          <a:xfrm>
            <a:off x="8333608" y="-1323528"/>
            <a:ext cx="827901" cy="8136904"/>
            <a:chOff x="8333608" y="-1323528"/>
            <a:chExt cx="827901" cy="8136904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50508A80-953A-4BBD-BCB3-2629087C7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7D161907-E0B9-4E47-BFDD-67DEE3AE442B}"/>
                </a:ext>
              </a:extLst>
            </p:cNvPr>
            <p:cNvSpPr txBox="1"/>
            <p:nvPr userDrawn="1"/>
          </p:nvSpPr>
          <p:spPr>
            <a:xfrm rot="16200000">
              <a:off x="4985335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5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5436094" y="0"/>
            <a:ext cx="3707906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5641008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5652120" y="2276872"/>
            <a:ext cx="3232829" cy="380262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468313" y="260649"/>
            <a:ext cx="4608512" cy="61206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F1268D-EB60-426B-B593-EE91ADB32E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08" y="6216522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BC67A-A4CA-4685-ADC0-DF0B8D612802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204914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215258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216026" y="2276872"/>
            <a:ext cx="3232829" cy="387813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/>
          </p:nvPr>
        </p:nvSpPr>
        <p:spPr>
          <a:xfrm>
            <a:off x="4139952" y="260648"/>
            <a:ext cx="4608512" cy="61206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B602D0-D9D0-4982-B8B7-1DDC58E6A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" y="6219965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A024B9-EDDE-4616-930D-A52179B57AF7}"/>
              </a:ext>
            </a:extLst>
          </p:cNvPr>
          <p:cNvSpPr txBox="1"/>
          <p:nvPr userDrawn="1"/>
        </p:nvSpPr>
        <p:spPr>
          <a:xfrm>
            <a:off x="1062580" y="6183337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5436095" y="0"/>
            <a:ext cx="3707905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5641008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5652120" y="2276872"/>
            <a:ext cx="3232829" cy="387813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1"/>
          </p:nvPr>
        </p:nvSpPr>
        <p:spPr>
          <a:xfrm>
            <a:off x="468313" y="260649"/>
            <a:ext cx="4608512" cy="61206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4F79BC-435D-45F8-961D-59FC77F81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82" y="6219965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B7F060-AEA8-4919-92E8-2DD08F9FE0BB}"/>
              </a:ext>
            </a:extLst>
          </p:cNvPr>
          <p:cNvSpPr txBox="1"/>
          <p:nvPr userDrawn="1"/>
        </p:nvSpPr>
        <p:spPr>
          <a:xfrm>
            <a:off x="6570398" y="6183337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 userDrawn="1"/>
        </p:nvGrpSpPr>
        <p:grpSpPr>
          <a:xfrm>
            <a:off x="2483768" y="2736305"/>
            <a:ext cx="6592335" cy="4149079"/>
            <a:chOff x="3600086" y="2084547"/>
            <a:chExt cx="7607337" cy="4787900"/>
          </a:xfrm>
        </p:grpSpPr>
        <p:sp>
          <p:nvSpPr>
            <p:cNvPr id="5" name="bk object 16"/>
            <p:cNvSpPr/>
            <p:nvPr userDrawn="1"/>
          </p:nvSpPr>
          <p:spPr>
            <a:xfrm>
              <a:off x="3600086" y="2553772"/>
              <a:ext cx="2099141" cy="4304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7"/>
            <p:cNvSpPr/>
            <p:nvPr userDrawn="1"/>
          </p:nvSpPr>
          <p:spPr>
            <a:xfrm>
              <a:off x="6466388" y="2591358"/>
              <a:ext cx="2329950" cy="4266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18"/>
            <p:cNvSpPr/>
            <p:nvPr userDrawn="1"/>
          </p:nvSpPr>
          <p:spPr>
            <a:xfrm>
              <a:off x="9404121" y="2084547"/>
              <a:ext cx="1803302" cy="4787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egnaposto contenuto 9"/>
          <p:cNvSpPr>
            <a:spLocks noGrp="1"/>
          </p:cNvSpPr>
          <p:nvPr>
            <p:ph sz="quarter" idx="10"/>
          </p:nvPr>
        </p:nvSpPr>
        <p:spPr>
          <a:xfrm>
            <a:off x="971550" y="404813"/>
            <a:ext cx="7777163" cy="20875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BC95874-2E95-45F1-A55B-6216CCD6FB0D}"/>
              </a:ext>
            </a:extLst>
          </p:cNvPr>
          <p:cNvGrpSpPr/>
          <p:nvPr userDrawn="1"/>
        </p:nvGrpSpPr>
        <p:grpSpPr>
          <a:xfrm>
            <a:off x="8333608" y="-1323528"/>
            <a:ext cx="774316" cy="8136904"/>
            <a:chOff x="8333608" y="-1323528"/>
            <a:chExt cx="774316" cy="813690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F478311-3D3C-47BC-AD25-8C9D6ECDF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B4D173-0837-4AF7-B92E-4ABC8ECFEDBF}"/>
                </a:ext>
              </a:extLst>
            </p:cNvPr>
            <p:cNvSpPr txBox="1"/>
            <p:nvPr userDrawn="1"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75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 userDrawn="1"/>
        </p:nvSpPr>
        <p:spPr>
          <a:xfrm>
            <a:off x="2483768" y="3142924"/>
            <a:ext cx="1819065" cy="3729939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4967636" y="3175495"/>
            <a:ext cx="2019079" cy="3697368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k object 18"/>
          <p:cNvSpPr/>
          <p:nvPr userDrawn="1"/>
        </p:nvSpPr>
        <p:spPr>
          <a:xfrm>
            <a:off x="7513405" y="2736305"/>
            <a:ext cx="1562698" cy="4149079"/>
          </a:xfrm>
          <a:prstGeom prst="rect">
            <a:avLst/>
          </a:prstGeom>
          <a:blipFill dpi="0" rotWithShape="1">
            <a:blip r:embed="rId4" cstate="print">
              <a:alphaModFix amt="1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610744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20AC0A2-DED2-488B-80A8-4B2F8B6C8D66}"/>
              </a:ext>
            </a:extLst>
          </p:cNvPr>
          <p:cNvGrpSpPr/>
          <p:nvPr userDrawn="1"/>
        </p:nvGrpSpPr>
        <p:grpSpPr>
          <a:xfrm>
            <a:off x="8333608" y="-1323528"/>
            <a:ext cx="774316" cy="8136904"/>
            <a:chOff x="8333608" y="-1323528"/>
            <a:chExt cx="774316" cy="8136904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4A7CF66-6FC7-4B50-A0A1-36FDEECBB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5A9DBDD-72C8-42CC-9CC4-18B29B9E029F}"/>
                </a:ext>
              </a:extLst>
            </p:cNvPr>
            <p:cNvSpPr txBox="1"/>
            <p:nvPr userDrawn="1"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8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34908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3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584" y="1600201"/>
            <a:ext cx="3816424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1600201"/>
            <a:ext cx="3898776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7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38164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9592" y="2174875"/>
            <a:ext cx="3816424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7034072" y="2912270"/>
            <a:ext cx="2112654" cy="3945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539750" y="1916113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11A954-64E7-44CB-AA52-A89102437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1017"/>
            <a:ext cx="864409" cy="5777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CCE28F-D486-40AB-BF3C-F2992A3B0E4F}"/>
              </a:ext>
            </a:extLst>
          </p:cNvPr>
          <p:cNvSpPr txBox="1"/>
          <p:nvPr userDrawn="1"/>
        </p:nvSpPr>
        <p:spPr>
          <a:xfrm>
            <a:off x="8028383" y="718730"/>
            <a:ext cx="10081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300192" y="6356350"/>
            <a:ext cx="477416" cy="365125"/>
          </a:xfrm>
        </p:spPr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37646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94320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65"/>
            <a:ext cx="877898" cy="9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84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 Secto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 userDrawn="1"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245861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4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7" name="Segnaposto contenuto 15"/>
          <p:cNvSpPr>
            <a:spLocks noGrp="1"/>
          </p:cNvSpPr>
          <p:nvPr>
            <p:ph sz="quarter" idx="11"/>
          </p:nvPr>
        </p:nvSpPr>
        <p:spPr>
          <a:xfrm>
            <a:off x="3463149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8" name="Segnaposto contenuto 15"/>
          <p:cNvSpPr>
            <a:spLocks noGrp="1"/>
          </p:cNvSpPr>
          <p:nvPr>
            <p:ph sz="quarter" idx="12"/>
          </p:nvPr>
        </p:nvSpPr>
        <p:spPr>
          <a:xfrm>
            <a:off x="6660232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8E7A3D-3B8F-446A-ADFD-4167D9ECB1D5}"/>
              </a:ext>
            </a:extLst>
          </p:cNvPr>
          <p:cNvGrpSpPr/>
          <p:nvPr userDrawn="1"/>
        </p:nvGrpSpPr>
        <p:grpSpPr>
          <a:xfrm>
            <a:off x="6136192" y="154330"/>
            <a:ext cx="2851972" cy="646331"/>
            <a:chOff x="6136192" y="154330"/>
            <a:chExt cx="2851972" cy="64633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F2E0AF0-6C8C-428C-A8DD-4C5D1F340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755" y="188640"/>
              <a:ext cx="864409" cy="577713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CCF2EC9-C7F5-4C8E-8617-67BBD8334676}"/>
                </a:ext>
              </a:extLst>
            </p:cNvPr>
            <p:cNvSpPr txBox="1"/>
            <p:nvPr userDrawn="1"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33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129"/>
            <a:ext cx="3707906" cy="6858000"/>
          </a:xfrm>
          <a:custGeom>
            <a:avLst/>
            <a:gdLst/>
            <a:ahLst/>
            <a:cxnLst/>
            <a:rect l="l" t="t" r="r" b="b"/>
            <a:pathLst>
              <a:path w="6096634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5641008" y="275035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5651352" y="1742597"/>
            <a:ext cx="2412202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5652120" y="2276872"/>
            <a:ext cx="3232829" cy="380262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468313" y="260649"/>
            <a:ext cx="4608512" cy="612068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68735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 userDrawn="1"/>
        </p:nvGrpSpPr>
        <p:grpSpPr>
          <a:xfrm>
            <a:off x="2483768" y="2736305"/>
            <a:ext cx="6592335" cy="4149079"/>
            <a:chOff x="3600086" y="2084547"/>
            <a:chExt cx="7607337" cy="4787900"/>
          </a:xfrm>
        </p:grpSpPr>
        <p:sp>
          <p:nvSpPr>
            <p:cNvPr id="5" name="bk object 16"/>
            <p:cNvSpPr/>
            <p:nvPr userDrawn="1"/>
          </p:nvSpPr>
          <p:spPr>
            <a:xfrm>
              <a:off x="3600086" y="2553772"/>
              <a:ext cx="2099141" cy="43042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bk object 17"/>
            <p:cNvSpPr/>
            <p:nvPr userDrawn="1"/>
          </p:nvSpPr>
          <p:spPr>
            <a:xfrm>
              <a:off x="6466388" y="2591358"/>
              <a:ext cx="2329950" cy="4266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18"/>
            <p:cNvSpPr/>
            <p:nvPr userDrawn="1"/>
          </p:nvSpPr>
          <p:spPr>
            <a:xfrm>
              <a:off x="9404121" y="2084547"/>
              <a:ext cx="1803302" cy="4787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egnaposto contenuto 9"/>
          <p:cNvSpPr>
            <a:spLocks noGrp="1"/>
          </p:cNvSpPr>
          <p:nvPr>
            <p:ph sz="quarter" idx="10"/>
          </p:nvPr>
        </p:nvSpPr>
        <p:spPr>
          <a:xfrm>
            <a:off x="971550" y="404813"/>
            <a:ext cx="7777163" cy="20875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BC95874-2E95-45F1-A55B-6216CCD6FB0D}"/>
              </a:ext>
            </a:extLst>
          </p:cNvPr>
          <p:cNvGrpSpPr/>
          <p:nvPr userDrawn="1"/>
        </p:nvGrpSpPr>
        <p:grpSpPr>
          <a:xfrm>
            <a:off x="8333608" y="-1323528"/>
            <a:ext cx="774316" cy="8136904"/>
            <a:chOff x="8333608" y="-1323528"/>
            <a:chExt cx="774316" cy="813690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F478311-3D3C-47BC-AD25-8C9D6ECDF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08" y="44624"/>
              <a:ext cx="755976" cy="505244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B4D173-0837-4AF7-B92E-4ABC8ECFEDBF}"/>
                </a:ext>
              </a:extLst>
            </p:cNvPr>
            <p:cNvSpPr txBox="1"/>
            <p:nvPr userDrawn="1"/>
          </p:nvSpPr>
          <p:spPr>
            <a:xfrm rot="16200000">
              <a:off x="4931750" y="2637202"/>
              <a:ext cx="8136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0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2339752" y="1916832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2267744" y="274638"/>
            <a:ext cx="6696744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" name="object 5"/>
          <p:cNvSpPr/>
          <p:nvPr userDrawn="1"/>
        </p:nvSpPr>
        <p:spPr>
          <a:xfrm>
            <a:off x="0" y="2836124"/>
            <a:ext cx="2160142" cy="402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A4F942-9780-4FF9-A0D6-3605F56A0CC7}"/>
              </a:ext>
            </a:extLst>
          </p:cNvPr>
          <p:cNvGrpSpPr/>
          <p:nvPr userDrawn="1"/>
        </p:nvGrpSpPr>
        <p:grpSpPr>
          <a:xfrm>
            <a:off x="125759" y="154088"/>
            <a:ext cx="1008113" cy="2193540"/>
            <a:chOff x="8028383" y="141017"/>
            <a:chExt cx="1008113" cy="219354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5E8F8AB-AF05-4FE7-8F7E-BF1E5BBAB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141017"/>
              <a:ext cx="864409" cy="577713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938F181-7E18-404E-B9DB-08F0B66CDEFC}"/>
                </a:ext>
              </a:extLst>
            </p:cNvPr>
            <p:cNvSpPr txBox="1"/>
            <p:nvPr userDrawn="1"/>
          </p:nvSpPr>
          <p:spPr>
            <a:xfrm>
              <a:off x="8028383" y="718730"/>
              <a:ext cx="100811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68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6726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0"/>
          </p:nvPr>
        </p:nvSpPr>
        <p:spPr>
          <a:xfrm>
            <a:off x="539750" y="1916113"/>
            <a:ext cx="6624638" cy="475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21" name="Titolo 2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8" name="object 5"/>
          <p:cNvSpPr/>
          <p:nvPr userDrawn="1"/>
        </p:nvSpPr>
        <p:spPr>
          <a:xfrm>
            <a:off x="7663522" y="3053286"/>
            <a:ext cx="1387830" cy="380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D14064-E3D0-4E9F-8552-F717B7A473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1017"/>
            <a:ext cx="864409" cy="57771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0A0B45-E74B-4337-96BC-CA059B809FBD}"/>
              </a:ext>
            </a:extLst>
          </p:cNvPr>
          <p:cNvSpPr txBox="1"/>
          <p:nvPr userDrawn="1"/>
        </p:nvSpPr>
        <p:spPr>
          <a:xfrm>
            <a:off x="8028383" y="718730"/>
            <a:ext cx="10081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 userDrawn="1"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245861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4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Segnaposto contenuto 15"/>
          <p:cNvSpPr>
            <a:spLocks noGrp="1"/>
          </p:cNvSpPr>
          <p:nvPr>
            <p:ph sz="quarter" idx="11"/>
          </p:nvPr>
        </p:nvSpPr>
        <p:spPr>
          <a:xfrm>
            <a:off x="3463149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Segnaposto contenuto 15"/>
          <p:cNvSpPr>
            <a:spLocks noGrp="1"/>
          </p:cNvSpPr>
          <p:nvPr>
            <p:ph sz="quarter" idx="12"/>
          </p:nvPr>
        </p:nvSpPr>
        <p:spPr>
          <a:xfrm>
            <a:off x="6660232" y="1988840"/>
            <a:ext cx="2243138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8E7A3D-3B8F-446A-ADFD-4167D9ECB1D5}"/>
              </a:ext>
            </a:extLst>
          </p:cNvPr>
          <p:cNvGrpSpPr/>
          <p:nvPr userDrawn="1"/>
        </p:nvGrpSpPr>
        <p:grpSpPr>
          <a:xfrm>
            <a:off x="6136192" y="154330"/>
            <a:ext cx="2851972" cy="646331"/>
            <a:chOff x="6136192" y="154330"/>
            <a:chExt cx="2851972" cy="64633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F2E0AF0-6C8C-428C-A8DD-4C5D1F340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755" y="188640"/>
              <a:ext cx="864409" cy="577713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CCF2EC9-C7F5-4C8E-8617-67BBD8334676}"/>
                </a:ext>
              </a:extLst>
            </p:cNvPr>
            <p:cNvSpPr txBox="1"/>
            <p:nvPr userDrawn="1"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Secto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 userDrawn="1"/>
        </p:nvGrpSpPr>
        <p:grpSpPr>
          <a:xfrm>
            <a:off x="0" y="0"/>
            <a:ext cx="9169420" cy="6885384"/>
            <a:chOff x="0" y="0"/>
            <a:chExt cx="12193434" cy="6858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5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89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"/>
            <p:cNvSpPr/>
            <p:nvPr userDrawn="1"/>
          </p:nvSpPr>
          <p:spPr>
            <a:xfrm>
              <a:off x="4064406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393" y="6858000"/>
                  </a:lnTo>
                  <a:lnTo>
                    <a:pt x="406439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4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/>
            <p:cNvSpPr/>
            <p:nvPr userDrawn="1"/>
          </p:nvSpPr>
          <p:spPr>
            <a:xfrm>
              <a:off x="8128799" y="0"/>
              <a:ext cx="4064635" cy="6858000"/>
            </a:xfrm>
            <a:custGeom>
              <a:avLst/>
              <a:gdLst/>
              <a:ahLst/>
              <a:cxnLst/>
              <a:rect l="l" t="t" r="r" b="b"/>
              <a:pathLst>
                <a:path w="4064634" h="6858000">
                  <a:moveTo>
                    <a:pt x="0" y="6858000"/>
                  </a:moveTo>
                  <a:lnTo>
                    <a:pt x="4064406" y="6858000"/>
                  </a:lnTo>
                  <a:lnTo>
                    <a:pt x="40644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2A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245861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2" name="object 9"/>
          <p:cNvSpPr/>
          <p:nvPr userDrawn="1"/>
        </p:nvSpPr>
        <p:spPr>
          <a:xfrm>
            <a:off x="457200" y="1590348"/>
            <a:ext cx="2386608" cy="45719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4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0"/>
          </p:nvPr>
        </p:nvSpPr>
        <p:spPr>
          <a:xfrm>
            <a:off x="457200" y="1988840"/>
            <a:ext cx="8363272" cy="4535487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C1139BE-A042-499E-A2C0-281C6F1765C2}"/>
              </a:ext>
            </a:extLst>
          </p:cNvPr>
          <p:cNvGrpSpPr/>
          <p:nvPr userDrawn="1"/>
        </p:nvGrpSpPr>
        <p:grpSpPr>
          <a:xfrm>
            <a:off x="6136192" y="154330"/>
            <a:ext cx="2851972" cy="646331"/>
            <a:chOff x="6136192" y="154330"/>
            <a:chExt cx="2851972" cy="646331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202F6A6-5DCB-4F9E-B0B8-247ADC24C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755" y="188640"/>
              <a:ext cx="864409" cy="57771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B79CDD8-E1BB-4400-B183-48BABCC1C98E}"/>
                </a:ext>
              </a:extLst>
            </p:cNvPr>
            <p:cNvSpPr txBox="1"/>
            <p:nvPr userDrawn="1"/>
          </p:nvSpPr>
          <p:spPr>
            <a:xfrm>
              <a:off x="6136192" y="154330"/>
              <a:ext cx="196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900" kern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776467.</a:t>
              </a:r>
              <a:endParaRPr lang="it-IT" sz="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6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4054110" y="0"/>
            <a:ext cx="508989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10534" r="-922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 userDrawn="1"/>
        </p:nvSpPr>
        <p:spPr>
          <a:xfrm>
            <a:off x="1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899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9" name="object 6"/>
          <p:cNvSpPr/>
          <p:nvPr userDrawn="1"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0"/>
          </p:nvPr>
        </p:nvSpPr>
        <p:spPr>
          <a:xfrm>
            <a:off x="468312" y="2276475"/>
            <a:ext cx="4391719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A01FB42-88EB-4166-B937-CB68F413E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6" y="6179894"/>
            <a:ext cx="864409" cy="5777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BF26F5-6220-47B3-8CA7-5E7C4A37BC92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3707905" y="-2468"/>
            <a:ext cx="5436095" cy="6860468"/>
          </a:xfrm>
          <a:custGeom>
            <a:avLst/>
            <a:gdLst/>
            <a:ahLst/>
            <a:cxnLst/>
            <a:rect l="l" t="t" r="r" b="b"/>
            <a:pathLst>
              <a:path w="6120130" h="6858000">
                <a:moveTo>
                  <a:pt x="0" y="6858000"/>
                </a:moveTo>
                <a:lnTo>
                  <a:pt x="6120003" y="6858000"/>
                </a:lnTo>
                <a:lnTo>
                  <a:pt x="6120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A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4139952" y="260648"/>
            <a:ext cx="339472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9" name="object 6"/>
          <p:cNvSpPr/>
          <p:nvPr userDrawn="1"/>
        </p:nvSpPr>
        <p:spPr>
          <a:xfrm>
            <a:off x="4139952" y="1762591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0"/>
          </p:nvPr>
        </p:nvSpPr>
        <p:spPr>
          <a:xfrm>
            <a:off x="4139952" y="2274007"/>
            <a:ext cx="4801213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2" name="object 3"/>
          <p:cNvSpPr/>
          <p:nvPr userDrawn="1"/>
        </p:nvSpPr>
        <p:spPr>
          <a:xfrm>
            <a:off x="0" y="0"/>
            <a:ext cx="3707905" cy="6858000"/>
          </a:xfrm>
          <a:prstGeom prst="rect">
            <a:avLst/>
          </a:prstGeom>
          <a:blipFill>
            <a:blip r:embed="rId2" cstate="print"/>
            <a:srcRect/>
            <a:stretch>
              <a:fillRect l="-58937" r="-545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76C473-782A-4856-BC85-FF44B300D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" y="6220952"/>
            <a:ext cx="864409" cy="57771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1C1691-0034-4A32-92E5-8B0D40A2C9B3}"/>
              </a:ext>
            </a:extLst>
          </p:cNvPr>
          <p:cNvSpPr txBox="1"/>
          <p:nvPr userDrawn="1"/>
        </p:nvSpPr>
        <p:spPr>
          <a:xfrm>
            <a:off x="1088476" y="6220952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5436094" y="-3577"/>
            <a:ext cx="3707905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29453" r="-349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 userDrawn="1"/>
        </p:nvSpPr>
        <p:spPr>
          <a:xfrm>
            <a:off x="0" y="0"/>
            <a:ext cx="5436095" cy="6858000"/>
          </a:xfrm>
          <a:custGeom>
            <a:avLst/>
            <a:gdLst/>
            <a:ahLst/>
            <a:cxnLst/>
            <a:rect l="l" t="t" r="r" b="b"/>
            <a:pathLst>
              <a:path w="6096635" h="6858000">
                <a:moveTo>
                  <a:pt x="0" y="6858000"/>
                </a:moveTo>
                <a:lnTo>
                  <a:pt x="6096596" y="6858000"/>
                </a:lnTo>
                <a:lnTo>
                  <a:pt x="609659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43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olo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67544" y="1742200"/>
            <a:ext cx="3384376" cy="45719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contenuto 10"/>
          <p:cNvSpPr>
            <a:spLocks noGrp="1"/>
          </p:cNvSpPr>
          <p:nvPr>
            <p:ph sz="quarter" idx="10"/>
          </p:nvPr>
        </p:nvSpPr>
        <p:spPr>
          <a:xfrm>
            <a:off x="468312" y="2276475"/>
            <a:ext cx="4535735" cy="40322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DA04E8-95F5-4AF3-BF9A-F78B6FF6C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6" y="6179894"/>
            <a:ext cx="864409" cy="5777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1C9880-EEC3-4A24-8DB0-09A110888F8D}"/>
              </a:ext>
            </a:extLst>
          </p:cNvPr>
          <p:cNvSpPr txBox="1"/>
          <p:nvPr userDrawn="1"/>
        </p:nvSpPr>
        <p:spPr>
          <a:xfrm>
            <a:off x="6588224" y="6179894"/>
            <a:ext cx="253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kern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776467.</a:t>
            </a:r>
            <a:endParaRPr lang="it-IT" sz="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07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8" r:id="rId6"/>
    <p:sldLayoutId id="2147483654" r:id="rId7"/>
    <p:sldLayoutId id="2147483663" r:id="rId8"/>
    <p:sldLayoutId id="2147483662" r:id="rId9"/>
    <p:sldLayoutId id="2147483664" r:id="rId10"/>
    <p:sldLayoutId id="2147483665" r:id="rId11"/>
    <p:sldLayoutId id="2147483666" r:id="rId12"/>
    <p:sldLayoutId id="2147483655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925300" y="6348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7CB1-2EF8-420D-8BA9-84EE9BE7AC0A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209742" y="6348462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6A68-3478-45D3-81D4-E37D87BE0CF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8843067" y="6101981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5037"/>
            <a:ext cx="1080433" cy="722089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164592" y="626011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Union’s Horizon 2020 research and innovation programme under grant agreement No 776467</a:t>
            </a:r>
            <a:endParaRPr lang="it-IT" sz="1050" dirty="0"/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1835696" y="6237312"/>
            <a:ext cx="59766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ed-gold.eu/login" TargetMode="External"/><Relationship Id="rId2" Type="http://schemas.openxmlformats.org/officeDocument/2006/relationships/hyperlink" Target="http://www.med-gold.eu/participate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161" y="4581128"/>
            <a:ext cx="8338658" cy="93610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Turning climate-related information into added value for traditional </a:t>
            </a:r>
            <a:b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800" b="1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MED</a:t>
            </a:r>
            <a:r>
              <a:rPr lang="en-US" sz="18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iterranean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G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rape, </a:t>
            </a:r>
            <a:r>
              <a:rPr lang="en-US" sz="1800" b="1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18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Live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</a:t>
            </a:r>
            <a:r>
              <a:rPr lang="en-US" sz="18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urum wheat food </a:t>
            </a:r>
            <a:r>
              <a:rPr lang="en-US" sz="18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systems 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090" y="5740152"/>
            <a:ext cx="6400800" cy="1117848"/>
          </a:xfrm>
        </p:spPr>
        <p:txBody>
          <a:bodyPr>
            <a:normAutofit/>
          </a:bodyPr>
          <a:lstStyle/>
          <a:p>
            <a:r>
              <a:rPr lang="en-GB" sz="1500" dirty="0">
                <a:solidFill>
                  <a:schemeClr val="tx1"/>
                </a:solidFill>
              </a:rPr>
              <a:t>4th European Climate Change Adaptation conference </a:t>
            </a:r>
            <a:endParaRPr lang="en-GB" sz="1500" dirty="0" smtClean="0">
              <a:solidFill>
                <a:schemeClr val="tx1"/>
              </a:solidFill>
            </a:endParaRPr>
          </a:p>
          <a:p>
            <a:r>
              <a:rPr lang="en-GB" sz="1500" dirty="0" smtClean="0">
                <a:solidFill>
                  <a:schemeClr val="tx1"/>
                </a:solidFill>
              </a:rPr>
              <a:t>MED-GOLD consortium</a:t>
            </a:r>
          </a:p>
          <a:p>
            <a:r>
              <a:rPr lang="en-GB" sz="1500" dirty="0" smtClean="0">
                <a:solidFill>
                  <a:schemeClr val="tx1"/>
                </a:solidFill>
              </a:rPr>
              <a:t>29 May 2019, Lisbon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MED-GOLD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457200" y="1988841"/>
            <a:ext cx="2243138" cy="18722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4-H2020 </a:t>
            </a:r>
            <a:r>
              <a:rPr lang="en-GB" dirty="0">
                <a:solidFill>
                  <a:schemeClr val="tx1"/>
                </a:solidFill>
              </a:rPr>
              <a:t>EU funded project </a:t>
            </a:r>
            <a:r>
              <a:rPr lang="en-GB" b="1" dirty="0" smtClean="0">
                <a:solidFill>
                  <a:schemeClr val="tx1"/>
                </a:solidFill>
              </a:rPr>
              <a:t>MED-GOLD </a:t>
            </a:r>
            <a:r>
              <a:rPr lang="en-GB" dirty="0" smtClean="0">
                <a:solidFill>
                  <a:schemeClr val="tx1"/>
                </a:solidFill>
              </a:rPr>
              <a:t>will </a:t>
            </a:r>
            <a:r>
              <a:rPr lang="en-GB" dirty="0">
                <a:solidFill>
                  <a:schemeClr val="tx1"/>
                </a:solidFill>
              </a:rPr>
              <a:t>demonstrate the proof-of-concept for climate services in the agriculture </a:t>
            </a:r>
            <a:r>
              <a:rPr lang="en-GB" dirty="0" smtClean="0">
                <a:solidFill>
                  <a:schemeClr val="tx1"/>
                </a:solidFill>
              </a:rPr>
              <a:t>sector. 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3347864" y="1988841"/>
            <a:ext cx="2477004" cy="165618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MED-GOLD</a:t>
            </a:r>
            <a:r>
              <a:rPr lang="en-US" dirty="0" smtClean="0">
                <a:solidFill>
                  <a:schemeClr val="tx1"/>
                </a:solidFill>
              </a:rPr>
              <a:t> will </a:t>
            </a:r>
            <a:r>
              <a:rPr lang="en-US" b="1" dirty="0" smtClean="0">
                <a:solidFill>
                  <a:schemeClr val="tx1"/>
                </a:solidFill>
              </a:rPr>
              <a:t>co-design </a:t>
            </a:r>
            <a:r>
              <a:rPr lang="en-US" b="1" dirty="0">
                <a:solidFill>
                  <a:schemeClr val="tx1"/>
                </a:solidFill>
              </a:rPr>
              <a:t>prototype pilot </a:t>
            </a:r>
            <a:r>
              <a:rPr lang="en-US" b="1" dirty="0" smtClean="0">
                <a:solidFill>
                  <a:schemeClr val="tx1"/>
                </a:solidFill>
              </a:rPr>
              <a:t>services </a:t>
            </a:r>
            <a:r>
              <a:rPr lang="en-US" dirty="0" smtClean="0">
                <a:solidFill>
                  <a:schemeClr val="tx1"/>
                </a:solidFill>
              </a:rPr>
              <a:t>involving </a:t>
            </a:r>
            <a:r>
              <a:rPr lang="en-US" dirty="0">
                <a:solidFill>
                  <a:schemeClr val="tx1"/>
                </a:solidFill>
              </a:rPr>
              <a:t>both suppliers and </a:t>
            </a:r>
            <a:r>
              <a:rPr lang="en-US" dirty="0" smtClean="0">
                <a:solidFill>
                  <a:schemeClr val="tx1"/>
                </a:solidFill>
              </a:rPr>
              <a:t>users from three Mediterranean food systems.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2"/>
          </p:nvPr>
        </p:nvSpPr>
        <p:spPr>
          <a:xfrm>
            <a:off x="6469098" y="1988841"/>
            <a:ext cx="2495390" cy="26642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MED-GOLD will </a:t>
            </a:r>
            <a:r>
              <a:rPr lang="en-US" b="1" dirty="0" smtClean="0">
                <a:solidFill>
                  <a:schemeClr val="tx1"/>
                </a:solidFill>
              </a:rPr>
              <a:t>identify </a:t>
            </a:r>
            <a:r>
              <a:rPr lang="en-US" b="1" dirty="0">
                <a:solidFill>
                  <a:schemeClr val="tx1"/>
                </a:solidFill>
              </a:rPr>
              <a:t>key decisions or introduce new actions </a:t>
            </a:r>
            <a:r>
              <a:rPr lang="en-US" dirty="0">
                <a:solidFill>
                  <a:schemeClr val="tx1"/>
                </a:solidFill>
              </a:rPr>
              <a:t>that can benefit from climate-related information at different </a:t>
            </a:r>
            <a:r>
              <a:rPr lang="en-US" dirty="0" smtClean="0">
                <a:solidFill>
                  <a:schemeClr val="tx1"/>
                </a:solidFill>
              </a:rPr>
              <a:t>timescales.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293096"/>
            <a:ext cx="918051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813" t="37004" r="6615" b="16991"/>
          <a:stretch/>
        </p:blipFill>
        <p:spPr>
          <a:xfrm>
            <a:off x="35496" y="4432252"/>
            <a:ext cx="88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po 55"/>
          <p:cNvGrpSpPr/>
          <p:nvPr/>
        </p:nvGrpSpPr>
        <p:grpSpPr>
          <a:xfrm>
            <a:off x="971600" y="1890602"/>
            <a:ext cx="7459440" cy="4084338"/>
            <a:chOff x="484896" y="1340768"/>
            <a:chExt cx="7920880" cy="439248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1" name="Rettangolo 50"/>
            <p:cNvSpPr/>
            <p:nvPr/>
          </p:nvSpPr>
          <p:spPr>
            <a:xfrm>
              <a:off x="484896" y="1340768"/>
              <a:ext cx="7920880" cy="439248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0" name="Gruppo 49"/>
            <p:cNvGrpSpPr/>
            <p:nvPr/>
          </p:nvGrpSpPr>
          <p:grpSpPr>
            <a:xfrm>
              <a:off x="611560" y="1497839"/>
              <a:ext cx="7657933" cy="4081342"/>
              <a:chOff x="600137" y="1937734"/>
              <a:chExt cx="7657933" cy="4081342"/>
            </a:xfrm>
          </p:grpSpPr>
          <p:sp>
            <p:nvSpPr>
              <p:cNvPr id="4" name="Chevron 81"/>
              <p:cNvSpPr/>
              <p:nvPr/>
            </p:nvSpPr>
            <p:spPr>
              <a:xfrm>
                <a:off x="2633480" y="3501007"/>
                <a:ext cx="1748545" cy="27143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TextBox 136"/>
              <p:cNvSpPr txBox="1"/>
              <p:nvPr/>
            </p:nvSpPr>
            <p:spPr>
              <a:xfrm>
                <a:off x="2906978" y="3845627"/>
                <a:ext cx="1214566" cy="66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2019</a:t>
                </a:r>
              </a:p>
            </p:txBody>
          </p:sp>
          <p:sp>
            <p:nvSpPr>
              <p:cNvPr id="6" name="TextBox 133"/>
              <p:cNvSpPr txBox="1"/>
              <p:nvPr/>
            </p:nvSpPr>
            <p:spPr>
              <a:xfrm>
                <a:off x="810215" y="2917465"/>
                <a:ext cx="1771377" cy="57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2018</a:t>
                </a:r>
              </a:p>
            </p:txBody>
          </p:sp>
          <p:sp>
            <p:nvSpPr>
              <p:cNvPr id="7" name="TextBox 134"/>
              <p:cNvSpPr txBox="1"/>
              <p:nvPr/>
            </p:nvSpPr>
            <p:spPr>
              <a:xfrm>
                <a:off x="4689897" y="2768238"/>
                <a:ext cx="1214566" cy="66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2020</a:t>
                </a:r>
              </a:p>
            </p:txBody>
          </p:sp>
          <p:sp>
            <p:nvSpPr>
              <p:cNvPr id="8" name="TextBox 137"/>
              <p:cNvSpPr txBox="1"/>
              <p:nvPr/>
            </p:nvSpPr>
            <p:spPr>
              <a:xfrm>
                <a:off x="6410874" y="3789040"/>
                <a:ext cx="1214566" cy="66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2021</a:t>
                </a:r>
              </a:p>
            </p:txBody>
          </p:sp>
          <p:sp>
            <p:nvSpPr>
              <p:cNvPr id="9" name="Chevron 1"/>
              <p:cNvSpPr/>
              <p:nvPr/>
            </p:nvSpPr>
            <p:spPr>
              <a:xfrm>
                <a:off x="833047" y="3509005"/>
                <a:ext cx="1748543" cy="271439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5"/>
              <p:cNvSpPr/>
              <p:nvPr/>
            </p:nvSpPr>
            <p:spPr>
              <a:xfrm>
                <a:off x="1305855" y="4548557"/>
                <a:ext cx="802928" cy="80047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" name="Straight Connector 19"/>
              <p:cNvCxnSpPr/>
              <p:nvPr/>
            </p:nvCxnSpPr>
            <p:spPr>
              <a:xfrm>
                <a:off x="1707319" y="3648437"/>
                <a:ext cx="0" cy="1027176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20"/>
              <p:cNvSpPr/>
              <p:nvPr/>
            </p:nvSpPr>
            <p:spPr>
              <a:xfrm>
                <a:off x="1660684" y="3592972"/>
                <a:ext cx="93269" cy="1035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1515752" y="4714172"/>
                <a:ext cx="405713" cy="451442"/>
              </a:xfrm>
              <a:custGeom>
                <a:avLst/>
                <a:gdLst>
                  <a:gd name="T0" fmla="*/ 1370 w 3359"/>
                  <a:gd name="T1" fmla="*/ 1982 h 3362"/>
                  <a:gd name="T2" fmla="*/ 1342 w 3359"/>
                  <a:gd name="T3" fmla="*/ 2001 h 3362"/>
                  <a:gd name="T4" fmla="*/ 1332 w 3359"/>
                  <a:gd name="T5" fmla="*/ 2034 h 3362"/>
                  <a:gd name="T6" fmla="*/ 2027 w 3359"/>
                  <a:gd name="T7" fmla="*/ 3247 h 3362"/>
                  <a:gd name="T8" fmla="*/ 2025 w 3359"/>
                  <a:gd name="T9" fmla="*/ 2017 h 3362"/>
                  <a:gd name="T10" fmla="*/ 2005 w 3359"/>
                  <a:gd name="T11" fmla="*/ 1990 h 3362"/>
                  <a:gd name="T12" fmla="*/ 1973 w 3359"/>
                  <a:gd name="T13" fmla="*/ 1979 h 3362"/>
                  <a:gd name="T14" fmla="*/ 2374 w 3359"/>
                  <a:gd name="T15" fmla="*/ 424 h 3362"/>
                  <a:gd name="T16" fmla="*/ 2722 w 3359"/>
                  <a:gd name="T17" fmla="*/ 962 h 3362"/>
                  <a:gd name="T18" fmla="*/ 2374 w 3359"/>
                  <a:gd name="T19" fmla="*/ 424 h 3362"/>
                  <a:gd name="T20" fmla="*/ 405 w 3359"/>
                  <a:gd name="T21" fmla="*/ 1334 h 3362"/>
                  <a:gd name="T22" fmla="*/ 1216 w 3359"/>
                  <a:gd name="T23" fmla="*/ 3247 h 3362"/>
                  <a:gd name="T24" fmla="*/ 1219 w 3359"/>
                  <a:gd name="T25" fmla="*/ 2003 h 3362"/>
                  <a:gd name="T26" fmla="*/ 1239 w 3359"/>
                  <a:gd name="T27" fmla="*/ 1948 h 3362"/>
                  <a:gd name="T28" fmla="*/ 1277 w 3359"/>
                  <a:gd name="T29" fmla="*/ 1904 h 3362"/>
                  <a:gd name="T30" fmla="*/ 1328 w 3359"/>
                  <a:gd name="T31" fmla="*/ 1875 h 3362"/>
                  <a:gd name="T32" fmla="*/ 1387 w 3359"/>
                  <a:gd name="T33" fmla="*/ 1864 h 3362"/>
                  <a:gd name="T34" fmla="*/ 2004 w 3359"/>
                  <a:gd name="T35" fmla="*/ 1867 h 3362"/>
                  <a:gd name="T36" fmla="*/ 2058 w 3359"/>
                  <a:gd name="T37" fmla="*/ 1887 h 3362"/>
                  <a:gd name="T38" fmla="*/ 2103 w 3359"/>
                  <a:gd name="T39" fmla="*/ 1925 h 3362"/>
                  <a:gd name="T40" fmla="*/ 2132 w 3359"/>
                  <a:gd name="T41" fmla="*/ 1974 h 3362"/>
                  <a:gd name="T42" fmla="*/ 2143 w 3359"/>
                  <a:gd name="T43" fmla="*/ 2034 h 3362"/>
                  <a:gd name="T44" fmla="*/ 2953 w 3359"/>
                  <a:gd name="T45" fmla="*/ 3247 h 3362"/>
                  <a:gd name="T46" fmla="*/ 2838 w 3359"/>
                  <a:gd name="T47" fmla="*/ 1227 h 3362"/>
                  <a:gd name="T48" fmla="*/ 1679 w 3359"/>
                  <a:gd name="T49" fmla="*/ 157 h 3362"/>
                  <a:gd name="T50" fmla="*/ 2258 w 3359"/>
                  <a:gd name="T51" fmla="*/ 535 h 3362"/>
                  <a:gd name="T52" fmla="*/ 2838 w 3359"/>
                  <a:gd name="T53" fmla="*/ 309 h 3362"/>
                  <a:gd name="T54" fmla="*/ 3341 w 3359"/>
                  <a:gd name="T55" fmla="*/ 1534 h 3362"/>
                  <a:gd name="T56" fmla="*/ 3357 w 3359"/>
                  <a:gd name="T57" fmla="*/ 1559 h 3362"/>
                  <a:gd name="T58" fmla="*/ 3358 w 3359"/>
                  <a:gd name="T59" fmla="*/ 1589 h 3362"/>
                  <a:gd name="T60" fmla="*/ 3344 w 3359"/>
                  <a:gd name="T61" fmla="*/ 1616 h 3362"/>
                  <a:gd name="T62" fmla="*/ 3317 w 3359"/>
                  <a:gd name="T63" fmla="*/ 1632 h 3362"/>
                  <a:gd name="T64" fmla="*/ 3287 w 3359"/>
                  <a:gd name="T65" fmla="*/ 1633 h 3362"/>
                  <a:gd name="T66" fmla="*/ 3262 w 3359"/>
                  <a:gd name="T67" fmla="*/ 1618 h 3362"/>
                  <a:gd name="T68" fmla="*/ 3069 w 3359"/>
                  <a:gd name="T69" fmla="*/ 3362 h 3362"/>
                  <a:gd name="T70" fmla="*/ 290 w 3359"/>
                  <a:gd name="T71" fmla="*/ 1441 h 3362"/>
                  <a:gd name="T72" fmla="*/ 85 w 3359"/>
                  <a:gd name="T73" fmla="*/ 1627 h 3362"/>
                  <a:gd name="T74" fmla="*/ 56 w 3359"/>
                  <a:gd name="T75" fmla="*/ 1634 h 3362"/>
                  <a:gd name="T76" fmla="*/ 28 w 3359"/>
                  <a:gd name="T77" fmla="*/ 1625 h 3362"/>
                  <a:gd name="T78" fmla="*/ 7 w 3359"/>
                  <a:gd name="T79" fmla="*/ 1603 h 3362"/>
                  <a:gd name="T80" fmla="*/ 0 w 3359"/>
                  <a:gd name="T81" fmla="*/ 1574 h 3362"/>
                  <a:gd name="T82" fmla="*/ 9 w 3359"/>
                  <a:gd name="T83" fmla="*/ 1546 h 3362"/>
                  <a:gd name="T84" fmla="*/ 1679 w 3359"/>
                  <a:gd name="T85" fmla="*/ 0 h 3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59" h="3362">
                    <a:moveTo>
                      <a:pt x="1387" y="1979"/>
                    </a:moveTo>
                    <a:lnTo>
                      <a:pt x="1370" y="1982"/>
                    </a:lnTo>
                    <a:lnTo>
                      <a:pt x="1354" y="1990"/>
                    </a:lnTo>
                    <a:lnTo>
                      <a:pt x="1342" y="2001"/>
                    </a:lnTo>
                    <a:lnTo>
                      <a:pt x="1335" y="2017"/>
                    </a:lnTo>
                    <a:lnTo>
                      <a:pt x="1332" y="2034"/>
                    </a:lnTo>
                    <a:lnTo>
                      <a:pt x="1332" y="3247"/>
                    </a:lnTo>
                    <a:lnTo>
                      <a:pt x="2027" y="3247"/>
                    </a:lnTo>
                    <a:lnTo>
                      <a:pt x="2027" y="2034"/>
                    </a:lnTo>
                    <a:lnTo>
                      <a:pt x="2025" y="2017"/>
                    </a:lnTo>
                    <a:lnTo>
                      <a:pt x="2016" y="2001"/>
                    </a:lnTo>
                    <a:lnTo>
                      <a:pt x="2005" y="1990"/>
                    </a:lnTo>
                    <a:lnTo>
                      <a:pt x="1990" y="1982"/>
                    </a:lnTo>
                    <a:lnTo>
                      <a:pt x="1973" y="1979"/>
                    </a:lnTo>
                    <a:lnTo>
                      <a:pt x="1387" y="1979"/>
                    </a:lnTo>
                    <a:close/>
                    <a:moveTo>
                      <a:pt x="2374" y="424"/>
                    </a:moveTo>
                    <a:lnTo>
                      <a:pt x="2374" y="642"/>
                    </a:lnTo>
                    <a:lnTo>
                      <a:pt x="2722" y="962"/>
                    </a:lnTo>
                    <a:lnTo>
                      <a:pt x="2722" y="424"/>
                    </a:lnTo>
                    <a:lnTo>
                      <a:pt x="2374" y="424"/>
                    </a:lnTo>
                    <a:close/>
                    <a:moveTo>
                      <a:pt x="1679" y="157"/>
                    </a:moveTo>
                    <a:lnTo>
                      <a:pt x="405" y="1334"/>
                    </a:lnTo>
                    <a:lnTo>
                      <a:pt x="405" y="3247"/>
                    </a:lnTo>
                    <a:lnTo>
                      <a:pt x="1216" y="3247"/>
                    </a:lnTo>
                    <a:lnTo>
                      <a:pt x="1216" y="2034"/>
                    </a:lnTo>
                    <a:lnTo>
                      <a:pt x="1219" y="2003"/>
                    </a:lnTo>
                    <a:lnTo>
                      <a:pt x="1228" y="1974"/>
                    </a:lnTo>
                    <a:lnTo>
                      <a:pt x="1239" y="1948"/>
                    </a:lnTo>
                    <a:lnTo>
                      <a:pt x="1256" y="1925"/>
                    </a:lnTo>
                    <a:lnTo>
                      <a:pt x="1277" y="1904"/>
                    </a:lnTo>
                    <a:lnTo>
                      <a:pt x="1300" y="1887"/>
                    </a:lnTo>
                    <a:lnTo>
                      <a:pt x="1328" y="1875"/>
                    </a:lnTo>
                    <a:lnTo>
                      <a:pt x="1356" y="1867"/>
                    </a:lnTo>
                    <a:lnTo>
                      <a:pt x="1387" y="1864"/>
                    </a:lnTo>
                    <a:lnTo>
                      <a:pt x="1973" y="1864"/>
                    </a:lnTo>
                    <a:lnTo>
                      <a:pt x="2004" y="1867"/>
                    </a:lnTo>
                    <a:lnTo>
                      <a:pt x="2032" y="1875"/>
                    </a:lnTo>
                    <a:lnTo>
                      <a:pt x="2058" y="1887"/>
                    </a:lnTo>
                    <a:lnTo>
                      <a:pt x="2083" y="1904"/>
                    </a:lnTo>
                    <a:lnTo>
                      <a:pt x="2103" y="1925"/>
                    </a:lnTo>
                    <a:lnTo>
                      <a:pt x="2119" y="1948"/>
                    </a:lnTo>
                    <a:lnTo>
                      <a:pt x="2132" y="1974"/>
                    </a:lnTo>
                    <a:lnTo>
                      <a:pt x="2141" y="2003"/>
                    </a:lnTo>
                    <a:lnTo>
                      <a:pt x="2143" y="2034"/>
                    </a:lnTo>
                    <a:lnTo>
                      <a:pt x="2143" y="3247"/>
                    </a:lnTo>
                    <a:lnTo>
                      <a:pt x="2953" y="3247"/>
                    </a:lnTo>
                    <a:lnTo>
                      <a:pt x="2953" y="1334"/>
                    </a:lnTo>
                    <a:lnTo>
                      <a:pt x="2838" y="1227"/>
                    </a:lnTo>
                    <a:lnTo>
                      <a:pt x="2507" y="922"/>
                    </a:lnTo>
                    <a:lnTo>
                      <a:pt x="1679" y="157"/>
                    </a:lnTo>
                    <a:close/>
                    <a:moveTo>
                      <a:pt x="1679" y="0"/>
                    </a:moveTo>
                    <a:lnTo>
                      <a:pt x="2258" y="535"/>
                    </a:lnTo>
                    <a:lnTo>
                      <a:pt x="2258" y="309"/>
                    </a:lnTo>
                    <a:lnTo>
                      <a:pt x="2838" y="309"/>
                    </a:lnTo>
                    <a:lnTo>
                      <a:pt x="2838" y="1069"/>
                    </a:lnTo>
                    <a:lnTo>
                      <a:pt x="3341" y="1534"/>
                    </a:lnTo>
                    <a:lnTo>
                      <a:pt x="3350" y="1546"/>
                    </a:lnTo>
                    <a:lnTo>
                      <a:pt x="3357" y="1559"/>
                    </a:lnTo>
                    <a:lnTo>
                      <a:pt x="3359" y="1574"/>
                    </a:lnTo>
                    <a:lnTo>
                      <a:pt x="3358" y="1589"/>
                    </a:lnTo>
                    <a:lnTo>
                      <a:pt x="3352" y="1603"/>
                    </a:lnTo>
                    <a:lnTo>
                      <a:pt x="3344" y="1616"/>
                    </a:lnTo>
                    <a:lnTo>
                      <a:pt x="3331" y="1625"/>
                    </a:lnTo>
                    <a:lnTo>
                      <a:pt x="3317" y="1632"/>
                    </a:lnTo>
                    <a:lnTo>
                      <a:pt x="3302" y="1634"/>
                    </a:lnTo>
                    <a:lnTo>
                      <a:pt x="3287" y="1633"/>
                    </a:lnTo>
                    <a:lnTo>
                      <a:pt x="3273" y="1627"/>
                    </a:lnTo>
                    <a:lnTo>
                      <a:pt x="3262" y="1618"/>
                    </a:lnTo>
                    <a:lnTo>
                      <a:pt x="3069" y="1441"/>
                    </a:lnTo>
                    <a:lnTo>
                      <a:pt x="3069" y="3362"/>
                    </a:lnTo>
                    <a:lnTo>
                      <a:pt x="290" y="3362"/>
                    </a:lnTo>
                    <a:lnTo>
                      <a:pt x="290" y="1441"/>
                    </a:lnTo>
                    <a:lnTo>
                      <a:pt x="98" y="1618"/>
                    </a:lnTo>
                    <a:lnTo>
                      <a:pt x="85" y="1627"/>
                    </a:lnTo>
                    <a:lnTo>
                      <a:pt x="70" y="1633"/>
                    </a:lnTo>
                    <a:lnTo>
                      <a:pt x="56" y="1634"/>
                    </a:lnTo>
                    <a:lnTo>
                      <a:pt x="42" y="1632"/>
                    </a:lnTo>
                    <a:lnTo>
                      <a:pt x="28" y="1625"/>
                    </a:lnTo>
                    <a:lnTo>
                      <a:pt x="16" y="1616"/>
                    </a:lnTo>
                    <a:lnTo>
                      <a:pt x="7" y="1603"/>
                    </a:lnTo>
                    <a:lnTo>
                      <a:pt x="2" y="1589"/>
                    </a:lnTo>
                    <a:lnTo>
                      <a:pt x="0" y="1574"/>
                    </a:lnTo>
                    <a:lnTo>
                      <a:pt x="3" y="1559"/>
                    </a:lnTo>
                    <a:lnTo>
                      <a:pt x="9" y="1546"/>
                    </a:lnTo>
                    <a:lnTo>
                      <a:pt x="19" y="1534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23"/>
              <p:cNvSpPr txBox="1"/>
              <p:nvPr/>
            </p:nvSpPr>
            <p:spPr>
              <a:xfrm>
                <a:off x="600137" y="5372745"/>
                <a:ext cx="21210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Setting the Scene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06"/>
              <p:cNvSpPr/>
              <p:nvPr/>
            </p:nvSpPr>
            <p:spPr>
              <a:xfrm rot="10800000">
                <a:off x="3091759" y="2034025"/>
                <a:ext cx="802928" cy="79475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" name="Straight Connector 107"/>
              <p:cNvCxnSpPr/>
              <p:nvPr/>
            </p:nvCxnSpPr>
            <p:spPr>
              <a:xfrm rot="10800000">
                <a:off x="3493223" y="2701723"/>
                <a:ext cx="0" cy="1027176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08"/>
              <p:cNvSpPr/>
              <p:nvPr/>
            </p:nvSpPr>
            <p:spPr>
              <a:xfrm rot="10800000">
                <a:off x="3446588" y="3680858"/>
                <a:ext cx="93269" cy="1035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41"/>
              <p:cNvSpPr>
                <a:spLocks noEditPoints="1"/>
              </p:cNvSpPr>
              <p:nvPr/>
            </p:nvSpPr>
            <p:spPr bwMode="auto">
              <a:xfrm>
                <a:off x="3346125" y="2190588"/>
                <a:ext cx="309142" cy="466927"/>
              </a:xfrm>
              <a:custGeom>
                <a:avLst/>
                <a:gdLst>
                  <a:gd name="T0" fmla="*/ 882 w 2093"/>
                  <a:gd name="T1" fmla="*/ 2543 h 2851"/>
                  <a:gd name="T2" fmla="*/ 924 w 2093"/>
                  <a:gd name="T3" fmla="*/ 2603 h 2851"/>
                  <a:gd name="T4" fmla="*/ 1172 w 2093"/>
                  <a:gd name="T5" fmla="*/ 2583 h 2851"/>
                  <a:gd name="T6" fmla="*/ 1231 w 2093"/>
                  <a:gd name="T7" fmla="*/ 2540 h 2851"/>
                  <a:gd name="T8" fmla="*/ 1045 w 2093"/>
                  <a:gd name="T9" fmla="*/ 123 h 2851"/>
                  <a:gd name="T10" fmla="*/ 755 w 2093"/>
                  <a:gd name="T11" fmla="*/ 171 h 2851"/>
                  <a:gd name="T12" fmla="*/ 502 w 2093"/>
                  <a:gd name="T13" fmla="*/ 303 h 2851"/>
                  <a:gd name="T14" fmla="*/ 301 w 2093"/>
                  <a:gd name="T15" fmla="*/ 505 h 2851"/>
                  <a:gd name="T16" fmla="*/ 170 w 2093"/>
                  <a:gd name="T17" fmla="*/ 759 h 2851"/>
                  <a:gd name="T18" fmla="*/ 123 w 2093"/>
                  <a:gd name="T19" fmla="*/ 1053 h 2851"/>
                  <a:gd name="T20" fmla="*/ 169 w 2093"/>
                  <a:gd name="T21" fmla="*/ 1343 h 2851"/>
                  <a:gd name="T22" fmla="*/ 298 w 2093"/>
                  <a:gd name="T23" fmla="*/ 1598 h 2851"/>
                  <a:gd name="T24" fmla="*/ 499 w 2093"/>
                  <a:gd name="T25" fmla="*/ 1802 h 2851"/>
                  <a:gd name="T26" fmla="*/ 758 w 2093"/>
                  <a:gd name="T27" fmla="*/ 1936 h 2851"/>
                  <a:gd name="T28" fmla="*/ 799 w 2093"/>
                  <a:gd name="T29" fmla="*/ 1979 h 2851"/>
                  <a:gd name="T30" fmla="*/ 1293 w 2093"/>
                  <a:gd name="T31" fmla="*/ 1994 h 2851"/>
                  <a:gd name="T32" fmla="*/ 1321 w 2093"/>
                  <a:gd name="T33" fmla="*/ 1942 h 2851"/>
                  <a:gd name="T34" fmla="*/ 1534 w 2093"/>
                  <a:gd name="T35" fmla="*/ 1842 h 2851"/>
                  <a:gd name="T36" fmla="*/ 1751 w 2093"/>
                  <a:gd name="T37" fmla="*/ 1655 h 2851"/>
                  <a:gd name="T38" fmla="*/ 1900 w 2093"/>
                  <a:gd name="T39" fmla="*/ 1411 h 2851"/>
                  <a:gd name="T40" fmla="*/ 1967 w 2093"/>
                  <a:gd name="T41" fmla="*/ 1128 h 2851"/>
                  <a:gd name="T42" fmla="*/ 1943 w 2093"/>
                  <a:gd name="T43" fmla="*/ 830 h 2851"/>
                  <a:gd name="T44" fmla="*/ 1831 w 2093"/>
                  <a:gd name="T45" fmla="*/ 564 h 2851"/>
                  <a:gd name="T46" fmla="*/ 1647 w 2093"/>
                  <a:gd name="T47" fmla="*/ 347 h 2851"/>
                  <a:gd name="T48" fmla="*/ 1405 w 2093"/>
                  <a:gd name="T49" fmla="*/ 197 h 2851"/>
                  <a:gd name="T50" fmla="*/ 1122 w 2093"/>
                  <a:gd name="T51" fmla="*/ 127 h 2851"/>
                  <a:gd name="T52" fmla="*/ 1208 w 2093"/>
                  <a:gd name="T53" fmla="*/ 12 h 2851"/>
                  <a:gd name="T54" fmla="*/ 1506 w 2093"/>
                  <a:gd name="T55" fmla="*/ 106 h 2851"/>
                  <a:gd name="T56" fmla="*/ 1759 w 2093"/>
                  <a:gd name="T57" fmla="*/ 282 h 2851"/>
                  <a:gd name="T58" fmla="*/ 1950 w 2093"/>
                  <a:gd name="T59" fmla="*/ 522 h 2851"/>
                  <a:gd name="T60" fmla="*/ 2065 w 2093"/>
                  <a:gd name="T61" fmla="*/ 812 h 2851"/>
                  <a:gd name="T62" fmla="*/ 2091 w 2093"/>
                  <a:gd name="T63" fmla="*/ 1130 h 2851"/>
                  <a:gd name="T64" fmla="*/ 2027 w 2093"/>
                  <a:gd name="T65" fmla="*/ 1425 h 2851"/>
                  <a:gd name="T66" fmla="*/ 1886 w 2093"/>
                  <a:gd name="T67" fmla="*/ 1684 h 2851"/>
                  <a:gd name="T68" fmla="*/ 1678 w 2093"/>
                  <a:gd name="T69" fmla="*/ 1893 h 2851"/>
                  <a:gd name="T70" fmla="*/ 1416 w 2093"/>
                  <a:gd name="T71" fmla="*/ 2039 h 2851"/>
                  <a:gd name="T72" fmla="*/ 1391 w 2093"/>
                  <a:gd name="T73" fmla="*/ 2652 h 2851"/>
                  <a:gd name="T74" fmla="*/ 1293 w 2093"/>
                  <a:gd name="T75" fmla="*/ 2789 h 2851"/>
                  <a:gd name="T76" fmla="*/ 1251 w 2093"/>
                  <a:gd name="T77" fmla="*/ 2848 h 2851"/>
                  <a:gd name="T78" fmla="*/ 825 w 2093"/>
                  <a:gd name="T79" fmla="*/ 2838 h 2851"/>
                  <a:gd name="T80" fmla="*/ 800 w 2093"/>
                  <a:gd name="T81" fmla="*/ 2665 h 2851"/>
                  <a:gd name="T82" fmla="*/ 689 w 2093"/>
                  <a:gd name="T83" fmla="*/ 2640 h 2851"/>
                  <a:gd name="T84" fmla="*/ 607 w 2093"/>
                  <a:gd name="T85" fmla="*/ 2009 h 2851"/>
                  <a:gd name="T86" fmla="*/ 357 w 2093"/>
                  <a:gd name="T87" fmla="*/ 1846 h 2851"/>
                  <a:gd name="T88" fmla="*/ 165 w 2093"/>
                  <a:gd name="T89" fmla="*/ 1622 h 2851"/>
                  <a:gd name="T90" fmla="*/ 43 w 2093"/>
                  <a:gd name="T91" fmla="*/ 1354 h 2851"/>
                  <a:gd name="T92" fmla="*/ 0 w 2093"/>
                  <a:gd name="T93" fmla="*/ 1053 h 2851"/>
                  <a:gd name="T94" fmla="*/ 48 w 2093"/>
                  <a:gd name="T95" fmla="*/ 736 h 2851"/>
                  <a:gd name="T96" fmla="*/ 184 w 2093"/>
                  <a:gd name="T97" fmla="*/ 456 h 2851"/>
                  <a:gd name="T98" fmla="*/ 393 w 2093"/>
                  <a:gd name="T99" fmla="*/ 231 h 2851"/>
                  <a:gd name="T100" fmla="*/ 657 w 2093"/>
                  <a:gd name="T101" fmla="*/ 75 h 2851"/>
                  <a:gd name="T102" fmla="*/ 965 w 2093"/>
                  <a:gd name="T103" fmla="*/ 3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3" h="2851">
                    <a:moveTo>
                      <a:pt x="800" y="2231"/>
                    </a:moveTo>
                    <a:lnTo>
                      <a:pt x="800" y="2540"/>
                    </a:lnTo>
                    <a:lnTo>
                      <a:pt x="862" y="2540"/>
                    </a:lnTo>
                    <a:lnTo>
                      <a:pt x="882" y="2543"/>
                    </a:lnTo>
                    <a:lnTo>
                      <a:pt x="899" y="2553"/>
                    </a:lnTo>
                    <a:lnTo>
                      <a:pt x="911" y="2566"/>
                    </a:lnTo>
                    <a:lnTo>
                      <a:pt x="921" y="2583"/>
                    </a:lnTo>
                    <a:lnTo>
                      <a:pt x="924" y="2603"/>
                    </a:lnTo>
                    <a:lnTo>
                      <a:pt x="924" y="2726"/>
                    </a:lnTo>
                    <a:lnTo>
                      <a:pt x="1169" y="2726"/>
                    </a:lnTo>
                    <a:lnTo>
                      <a:pt x="1169" y="2603"/>
                    </a:lnTo>
                    <a:lnTo>
                      <a:pt x="1172" y="2583"/>
                    </a:lnTo>
                    <a:lnTo>
                      <a:pt x="1182" y="2566"/>
                    </a:lnTo>
                    <a:lnTo>
                      <a:pt x="1194" y="2553"/>
                    </a:lnTo>
                    <a:lnTo>
                      <a:pt x="1211" y="2543"/>
                    </a:lnTo>
                    <a:lnTo>
                      <a:pt x="1231" y="2540"/>
                    </a:lnTo>
                    <a:lnTo>
                      <a:pt x="1293" y="2540"/>
                    </a:lnTo>
                    <a:lnTo>
                      <a:pt x="1293" y="2231"/>
                    </a:lnTo>
                    <a:lnTo>
                      <a:pt x="800" y="2231"/>
                    </a:lnTo>
                    <a:close/>
                    <a:moveTo>
                      <a:pt x="1045" y="123"/>
                    </a:moveTo>
                    <a:lnTo>
                      <a:pt x="971" y="127"/>
                    </a:lnTo>
                    <a:lnTo>
                      <a:pt x="896" y="136"/>
                    </a:lnTo>
                    <a:lnTo>
                      <a:pt x="825" y="151"/>
                    </a:lnTo>
                    <a:lnTo>
                      <a:pt x="755" y="171"/>
                    </a:lnTo>
                    <a:lnTo>
                      <a:pt x="688" y="197"/>
                    </a:lnTo>
                    <a:lnTo>
                      <a:pt x="623" y="228"/>
                    </a:lnTo>
                    <a:lnTo>
                      <a:pt x="561" y="263"/>
                    </a:lnTo>
                    <a:lnTo>
                      <a:pt x="502" y="303"/>
                    </a:lnTo>
                    <a:lnTo>
                      <a:pt x="446" y="347"/>
                    </a:lnTo>
                    <a:lnTo>
                      <a:pt x="394" y="396"/>
                    </a:lnTo>
                    <a:lnTo>
                      <a:pt x="345" y="449"/>
                    </a:lnTo>
                    <a:lnTo>
                      <a:pt x="301" y="505"/>
                    </a:lnTo>
                    <a:lnTo>
                      <a:pt x="261" y="564"/>
                    </a:lnTo>
                    <a:lnTo>
                      <a:pt x="226" y="626"/>
                    </a:lnTo>
                    <a:lnTo>
                      <a:pt x="195" y="692"/>
                    </a:lnTo>
                    <a:lnTo>
                      <a:pt x="170" y="759"/>
                    </a:lnTo>
                    <a:lnTo>
                      <a:pt x="150" y="830"/>
                    </a:lnTo>
                    <a:lnTo>
                      <a:pt x="136" y="903"/>
                    </a:lnTo>
                    <a:lnTo>
                      <a:pt x="126" y="977"/>
                    </a:lnTo>
                    <a:lnTo>
                      <a:pt x="123" y="1053"/>
                    </a:lnTo>
                    <a:lnTo>
                      <a:pt x="126" y="1128"/>
                    </a:lnTo>
                    <a:lnTo>
                      <a:pt x="135" y="1202"/>
                    </a:lnTo>
                    <a:lnTo>
                      <a:pt x="149" y="1274"/>
                    </a:lnTo>
                    <a:lnTo>
                      <a:pt x="169" y="1343"/>
                    </a:lnTo>
                    <a:lnTo>
                      <a:pt x="193" y="1411"/>
                    </a:lnTo>
                    <a:lnTo>
                      <a:pt x="224" y="1477"/>
                    </a:lnTo>
                    <a:lnTo>
                      <a:pt x="258" y="1539"/>
                    </a:lnTo>
                    <a:lnTo>
                      <a:pt x="298" y="1598"/>
                    </a:lnTo>
                    <a:lnTo>
                      <a:pt x="342" y="1655"/>
                    </a:lnTo>
                    <a:lnTo>
                      <a:pt x="391" y="1708"/>
                    </a:lnTo>
                    <a:lnTo>
                      <a:pt x="442" y="1756"/>
                    </a:lnTo>
                    <a:lnTo>
                      <a:pt x="499" y="1802"/>
                    </a:lnTo>
                    <a:lnTo>
                      <a:pt x="558" y="1842"/>
                    </a:lnTo>
                    <a:lnTo>
                      <a:pt x="621" y="1878"/>
                    </a:lnTo>
                    <a:lnTo>
                      <a:pt x="689" y="1910"/>
                    </a:lnTo>
                    <a:lnTo>
                      <a:pt x="758" y="1936"/>
                    </a:lnTo>
                    <a:lnTo>
                      <a:pt x="772" y="1942"/>
                    </a:lnTo>
                    <a:lnTo>
                      <a:pt x="784" y="1953"/>
                    </a:lnTo>
                    <a:lnTo>
                      <a:pt x="793" y="1965"/>
                    </a:lnTo>
                    <a:lnTo>
                      <a:pt x="799" y="1979"/>
                    </a:lnTo>
                    <a:lnTo>
                      <a:pt x="800" y="1994"/>
                    </a:lnTo>
                    <a:lnTo>
                      <a:pt x="800" y="2107"/>
                    </a:lnTo>
                    <a:lnTo>
                      <a:pt x="1293" y="2107"/>
                    </a:lnTo>
                    <a:lnTo>
                      <a:pt x="1293" y="1994"/>
                    </a:lnTo>
                    <a:lnTo>
                      <a:pt x="1294" y="1979"/>
                    </a:lnTo>
                    <a:lnTo>
                      <a:pt x="1300" y="1965"/>
                    </a:lnTo>
                    <a:lnTo>
                      <a:pt x="1309" y="1953"/>
                    </a:lnTo>
                    <a:lnTo>
                      <a:pt x="1321" y="1942"/>
                    </a:lnTo>
                    <a:lnTo>
                      <a:pt x="1335" y="1936"/>
                    </a:lnTo>
                    <a:lnTo>
                      <a:pt x="1404" y="1910"/>
                    </a:lnTo>
                    <a:lnTo>
                      <a:pt x="1471" y="1878"/>
                    </a:lnTo>
                    <a:lnTo>
                      <a:pt x="1534" y="1842"/>
                    </a:lnTo>
                    <a:lnTo>
                      <a:pt x="1594" y="1802"/>
                    </a:lnTo>
                    <a:lnTo>
                      <a:pt x="1651" y="1756"/>
                    </a:lnTo>
                    <a:lnTo>
                      <a:pt x="1702" y="1708"/>
                    </a:lnTo>
                    <a:lnTo>
                      <a:pt x="1751" y="1655"/>
                    </a:lnTo>
                    <a:lnTo>
                      <a:pt x="1795" y="1598"/>
                    </a:lnTo>
                    <a:lnTo>
                      <a:pt x="1835" y="1539"/>
                    </a:lnTo>
                    <a:lnTo>
                      <a:pt x="1869" y="1477"/>
                    </a:lnTo>
                    <a:lnTo>
                      <a:pt x="1900" y="1411"/>
                    </a:lnTo>
                    <a:lnTo>
                      <a:pt x="1924" y="1343"/>
                    </a:lnTo>
                    <a:lnTo>
                      <a:pt x="1944" y="1274"/>
                    </a:lnTo>
                    <a:lnTo>
                      <a:pt x="1958" y="1202"/>
                    </a:lnTo>
                    <a:lnTo>
                      <a:pt x="1967" y="1128"/>
                    </a:lnTo>
                    <a:lnTo>
                      <a:pt x="1970" y="1053"/>
                    </a:lnTo>
                    <a:lnTo>
                      <a:pt x="1967" y="977"/>
                    </a:lnTo>
                    <a:lnTo>
                      <a:pt x="1957" y="903"/>
                    </a:lnTo>
                    <a:lnTo>
                      <a:pt x="1943" y="830"/>
                    </a:lnTo>
                    <a:lnTo>
                      <a:pt x="1923" y="759"/>
                    </a:lnTo>
                    <a:lnTo>
                      <a:pt x="1898" y="692"/>
                    </a:lnTo>
                    <a:lnTo>
                      <a:pt x="1867" y="626"/>
                    </a:lnTo>
                    <a:lnTo>
                      <a:pt x="1831" y="564"/>
                    </a:lnTo>
                    <a:lnTo>
                      <a:pt x="1792" y="505"/>
                    </a:lnTo>
                    <a:lnTo>
                      <a:pt x="1747" y="449"/>
                    </a:lnTo>
                    <a:lnTo>
                      <a:pt x="1699" y="396"/>
                    </a:lnTo>
                    <a:lnTo>
                      <a:pt x="1647" y="347"/>
                    </a:lnTo>
                    <a:lnTo>
                      <a:pt x="1591" y="303"/>
                    </a:lnTo>
                    <a:lnTo>
                      <a:pt x="1532" y="263"/>
                    </a:lnTo>
                    <a:lnTo>
                      <a:pt x="1470" y="228"/>
                    </a:lnTo>
                    <a:lnTo>
                      <a:pt x="1405" y="197"/>
                    </a:lnTo>
                    <a:lnTo>
                      <a:pt x="1338" y="171"/>
                    </a:lnTo>
                    <a:lnTo>
                      <a:pt x="1268" y="151"/>
                    </a:lnTo>
                    <a:lnTo>
                      <a:pt x="1197" y="136"/>
                    </a:lnTo>
                    <a:lnTo>
                      <a:pt x="1122" y="127"/>
                    </a:lnTo>
                    <a:lnTo>
                      <a:pt x="1045" y="123"/>
                    </a:lnTo>
                    <a:close/>
                    <a:moveTo>
                      <a:pt x="1045" y="0"/>
                    </a:moveTo>
                    <a:lnTo>
                      <a:pt x="1128" y="3"/>
                    </a:lnTo>
                    <a:lnTo>
                      <a:pt x="1208" y="12"/>
                    </a:lnTo>
                    <a:lnTo>
                      <a:pt x="1286" y="27"/>
                    </a:lnTo>
                    <a:lnTo>
                      <a:pt x="1362" y="48"/>
                    </a:lnTo>
                    <a:lnTo>
                      <a:pt x="1436" y="75"/>
                    </a:lnTo>
                    <a:lnTo>
                      <a:pt x="1506" y="106"/>
                    </a:lnTo>
                    <a:lnTo>
                      <a:pt x="1574" y="143"/>
                    </a:lnTo>
                    <a:lnTo>
                      <a:pt x="1639" y="186"/>
                    </a:lnTo>
                    <a:lnTo>
                      <a:pt x="1700" y="231"/>
                    </a:lnTo>
                    <a:lnTo>
                      <a:pt x="1759" y="282"/>
                    </a:lnTo>
                    <a:lnTo>
                      <a:pt x="1813" y="337"/>
                    </a:lnTo>
                    <a:lnTo>
                      <a:pt x="1863" y="395"/>
                    </a:lnTo>
                    <a:lnTo>
                      <a:pt x="1909" y="456"/>
                    </a:lnTo>
                    <a:lnTo>
                      <a:pt x="1950" y="522"/>
                    </a:lnTo>
                    <a:lnTo>
                      <a:pt x="1987" y="590"/>
                    </a:lnTo>
                    <a:lnTo>
                      <a:pt x="2018" y="662"/>
                    </a:lnTo>
                    <a:lnTo>
                      <a:pt x="2044" y="736"/>
                    </a:lnTo>
                    <a:lnTo>
                      <a:pt x="2065" y="812"/>
                    </a:lnTo>
                    <a:lnTo>
                      <a:pt x="2081" y="890"/>
                    </a:lnTo>
                    <a:lnTo>
                      <a:pt x="2090" y="971"/>
                    </a:lnTo>
                    <a:lnTo>
                      <a:pt x="2093" y="1053"/>
                    </a:lnTo>
                    <a:lnTo>
                      <a:pt x="2091" y="1130"/>
                    </a:lnTo>
                    <a:lnTo>
                      <a:pt x="2082" y="1206"/>
                    </a:lnTo>
                    <a:lnTo>
                      <a:pt x="2069" y="1281"/>
                    </a:lnTo>
                    <a:lnTo>
                      <a:pt x="2050" y="1354"/>
                    </a:lnTo>
                    <a:lnTo>
                      <a:pt x="2027" y="1425"/>
                    </a:lnTo>
                    <a:lnTo>
                      <a:pt x="1998" y="1493"/>
                    </a:lnTo>
                    <a:lnTo>
                      <a:pt x="1965" y="1559"/>
                    </a:lnTo>
                    <a:lnTo>
                      <a:pt x="1928" y="1622"/>
                    </a:lnTo>
                    <a:lnTo>
                      <a:pt x="1886" y="1684"/>
                    </a:lnTo>
                    <a:lnTo>
                      <a:pt x="1840" y="1741"/>
                    </a:lnTo>
                    <a:lnTo>
                      <a:pt x="1789" y="1796"/>
                    </a:lnTo>
                    <a:lnTo>
                      <a:pt x="1736" y="1846"/>
                    </a:lnTo>
                    <a:lnTo>
                      <a:pt x="1678" y="1893"/>
                    </a:lnTo>
                    <a:lnTo>
                      <a:pt x="1617" y="1936"/>
                    </a:lnTo>
                    <a:lnTo>
                      <a:pt x="1553" y="1975"/>
                    </a:lnTo>
                    <a:lnTo>
                      <a:pt x="1486" y="2009"/>
                    </a:lnTo>
                    <a:lnTo>
                      <a:pt x="1416" y="2039"/>
                    </a:lnTo>
                    <a:lnTo>
                      <a:pt x="1416" y="2603"/>
                    </a:lnTo>
                    <a:lnTo>
                      <a:pt x="1413" y="2623"/>
                    </a:lnTo>
                    <a:lnTo>
                      <a:pt x="1404" y="2640"/>
                    </a:lnTo>
                    <a:lnTo>
                      <a:pt x="1391" y="2652"/>
                    </a:lnTo>
                    <a:lnTo>
                      <a:pt x="1374" y="2662"/>
                    </a:lnTo>
                    <a:lnTo>
                      <a:pt x="1354" y="2665"/>
                    </a:lnTo>
                    <a:lnTo>
                      <a:pt x="1293" y="2665"/>
                    </a:lnTo>
                    <a:lnTo>
                      <a:pt x="1293" y="2789"/>
                    </a:lnTo>
                    <a:lnTo>
                      <a:pt x="1290" y="2809"/>
                    </a:lnTo>
                    <a:lnTo>
                      <a:pt x="1280" y="2826"/>
                    </a:lnTo>
                    <a:lnTo>
                      <a:pt x="1268" y="2838"/>
                    </a:lnTo>
                    <a:lnTo>
                      <a:pt x="1251" y="2848"/>
                    </a:lnTo>
                    <a:lnTo>
                      <a:pt x="1231" y="2851"/>
                    </a:lnTo>
                    <a:lnTo>
                      <a:pt x="862" y="2851"/>
                    </a:lnTo>
                    <a:lnTo>
                      <a:pt x="842" y="2848"/>
                    </a:lnTo>
                    <a:lnTo>
                      <a:pt x="825" y="2838"/>
                    </a:lnTo>
                    <a:lnTo>
                      <a:pt x="812" y="2826"/>
                    </a:lnTo>
                    <a:lnTo>
                      <a:pt x="803" y="2809"/>
                    </a:lnTo>
                    <a:lnTo>
                      <a:pt x="800" y="2789"/>
                    </a:lnTo>
                    <a:lnTo>
                      <a:pt x="800" y="2665"/>
                    </a:lnTo>
                    <a:lnTo>
                      <a:pt x="739" y="2665"/>
                    </a:lnTo>
                    <a:lnTo>
                      <a:pt x="719" y="2662"/>
                    </a:lnTo>
                    <a:lnTo>
                      <a:pt x="702" y="2652"/>
                    </a:lnTo>
                    <a:lnTo>
                      <a:pt x="689" y="2640"/>
                    </a:lnTo>
                    <a:lnTo>
                      <a:pt x="680" y="2623"/>
                    </a:lnTo>
                    <a:lnTo>
                      <a:pt x="677" y="2603"/>
                    </a:lnTo>
                    <a:lnTo>
                      <a:pt x="677" y="2039"/>
                    </a:lnTo>
                    <a:lnTo>
                      <a:pt x="607" y="2009"/>
                    </a:lnTo>
                    <a:lnTo>
                      <a:pt x="540" y="1975"/>
                    </a:lnTo>
                    <a:lnTo>
                      <a:pt x="476" y="1936"/>
                    </a:lnTo>
                    <a:lnTo>
                      <a:pt x="415" y="1893"/>
                    </a:lnTo>
                    <a:lnTo>
                      <a:pt x="357" y="1846"/>
                    </a:lnTo>
                    <a:lnTo>
                      <a:pt x="303" y="1796"/>
                    </a:lnTo>
                    <a:lnTo>
                      <a:pt x="253" y="1741"/>
                    </a:lnTo>
                    <a:lnTo>
                      <a:pt x="207" y="1684"/>
                    </a:lnTo>
                    <a:lnTo>
                      <a:pt x="165" y="1622"/>
                    </a:lnTo>
                    <a:lnTo>
                      <a:pt x="128" y="1559"/>
                    </a:lnTo>
                    <a:lnTo>
                      <a:pt x="95" y="1493"/>
                    </a:lnTo>
                    <a:lnTo>
                      <a:pt x="66" y="1425"/>
                    </a:lnTo>
                    <a:lnTo>
                      <a:pt x="43" y="1354"/>
                    </a:lnTo>
                    <a:lnTo>
                      <a:pt x="24" y="1281"/>
                    </a:lnTo>
                    <a:lnTo>
                      <a:pt x="11" y="1206"/>
                    </a:lnTo>
                    <a:lnTo>
                      <a:pt x="2" y="1130"/>
                    </a:lnTo>
                    <a:lnTo>
                      <a:pt x="0" y="1053"/>
                    </a:lnTo>
                    <a:lnTo>
                      <a:pt x="3" y="971"/>
                    </a:lnTo>
                    <a:lnTo>
                      <a:pt x="12" y="890"/>
                    </a:lnTo>
                    <a:lnTo>
                      <a:pt x="27" y="812"/>
                    </a:lnTo>
                    <a:lnTo>
                      <a:pt x="48" y="736"/>
                    </a:lnTo>
                    <a:lnTo>
                      <a:pt x="75" y="662"/>
                    </a:lnTo>
                    <a:lnTo>
                      <a:pt x="106" y="590"/>
                    </a:lnTo>
                    <a:lnTo>
                      <a:pt x="143" y="522"/>
                    </a:lnTo>
                    <a:lnTo>
                      <a:pt x="184" y="456"/>
                    </a:lnTo>
                    <a:lnTo>
                      <a:pt x="230" y="395"/>
                    </a:lnTo>
                    <a:lnTo>
                      <a:pt x="280" y="337"/>
                    </a:lnTo>
                    <a:lnTo>
                      <a:pt x="334" y="282"/>
                    </a:lnTo>
                    <a:lnTo>
                      <a:pt x="393" y="231"/>
                    </a:lnTo>
                    <a:lnTo>
                      <a:pt x="454" y="186"/>
                    </a:lnTo>
                    <a:lnTo>
                      <a:pt x="519" y="143"/>
                    </a:lnTo>
                    <a:lnTo>
                      <a:pt x="587" y="106"/>
                    </a:lnTo>
                    <a:lnTo>
                      <a:pt x="657" y="75"/>
                    </a:lnTo>
                    <a:lnTo>
                      <a:pt x="731" y="48"/>
                    </a:lnTo>
                    <a:lnTo>
                      <a:pt x="807" y="27"/>
                    </a:lnTo>
                    <a:lnTo>
                      <a:pt x="885" y="12"/>
                    </a:lnTo>
                    <a:lnTo>
                      <a:pt x="965" y="3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491396" y="2108998"/>
                <a:ext cx="18601" cy="60946"/>
              </a:xfrm>
              <a:custGeom>
                <a:avLst/>
                <a:gdLst>
                  <a:gd name="T0" fmla="*/ 60 w 123"/>
                  <a:gd name="T1" fmla="*/ 0 h 372"/>
                  <a:gd name="T2" fmla="*/ 81 w 123"/>
                  <a:gd name="T3" fmla="*/ 3 h 372"/>
                  <a:gd name="T4" fmla="*/ 98 w 123"/>
                  <a:gd name="T5" fmla="*/ 12 h 372"/>
                  <a:gd name="T6" fmla="*/ 111 w 123"/>
                  <a:gd name="T7" fmla="*/ 26 h 372"/>
                  <a:gd name="T8" fmla="*/ 120 w 123"/>
                  <a:gd name="T9" fmla="*/ 43 h 372"/>
                  <a:gd name="T10" fmla="*/ 123 w 123"/>
                  <a:gd name="T11" fmla="*/ 62 h 372"/>
                  <a:gd name="T12" fmla="*/ 123 w 123"/>
                  <a:gd name="T13" fmla="*/ 310 h 372"/>
                  <a:gd name="T14" fmla="*/ 120 w 123"/>
                  <a:gd name="T15" fmla="*/ 330 h 372"/>
                  <a:gd name="T16" fmla="*/ 111 w 123"/>
                  <a:gd name="T17" fmla="*/ 347 h 372"/>
                  <a:gd name="T18" fmla="*/ 98 w 123"/>
                  <a:gd name="T19" fmla="*/ 359 h 372"/>
                  <a:gd name="T20" fmla="*/ 81 w 123"/>
                  <a:gd name="T21" fmla="*/ 369 h 372"/>
                  <a:gd name="T22" fmla="*/ 60 w 123"/>
                  <a:gd name="T23" fmla="*/ 372 h 372"/>
                  <a:gd name="T24" fmla="*/ 42 w 123"/>
                  <a:gd name="T25" fmla="*/ 369 h 372"/>
                  <a:gd name="T26" fmla="*/ 25 w 123"/>
                  <a:gd name="T27" fmla="*/ 359 h 372"/>
                  <a:gd name="T28" fmla="*/ 12 w 123"/>
                  <a:gd name="T29" fmla="*/ 347 h 372"/>
                  <a:gd name="T30" fmla="*/ 3 w 123"/>
                  <a:gd name="T31" fmla="*/ 330 h 372"/>
                  <a:gd name="T32" fmla="*/ 0 w 123"/>
                  <a:gd name="T33" fmla="*/ 310 h 372"/>
                  <a:gd name="T34" fmla="*/ 0 w 123"/>
                  <a:gd name="T35" fmla="*/ 62 h 372"/>
                  <a:gd name="T36" fmla="*/ 3 w 123"/>
                  <a:gd name="T37" fmla="*/ 43 h 372"/>
                  <a:gd name="T38" fmla="*/ 12 w 123"/>
                  <a:gd name="T39" fmla="*/ 26 h 372"/>
                  <a:gd name="T40" fmla="*/ 25 w 123"/>
                  <a:gd name="T41" fmla="*/ 12 h 372"/>
                  <a:gd name="T42" fmla="*/ 42 w 123"/>
                  <a:gd name="T43" fmla="*/ 3 h 372"/>
                  <a:gd name="T44" fmla="*/ 60 w 123"/>
                  <a:gd name="T4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372">
                    <a:moveTo>
                      <a:pt x="60" y="0"/>
                    </a:moveTo>
                    <a:lnTo>
                      <a:pt x="81" y="3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2"/>
                    </a:lnTo>
                    <a:lnTo>
                      <a:pt x="123" y="310"/>
                    </a:lnTo>
                    <a:lnTo>
                      <a:pt x="120" y="330"/>
                    </a:lnTo>
                    <a:lnTo>
                      <a:pt x="111" y="347"/>
                    </a:lnTo>
                    <a:lnTo>
                      <a:pt x="98" y="359"/>
                    </a:lnTo>
                    <a:lnTo>
                      <a:pt x="81" y="369"/>
                    </a:lnTo>
                    <a:lnTo>
                      <a:pt x="60" y="372"/>
                    </a:lnTo>
                    <a:lnTo>
                      <a:pt x="42" y="369"/>
                    </a:lnTo>
                    <a:lnTo>
                      <a:pt x="25" y="359"/>
                    </a:lnTo>
                    <a:lnTo>
                      <a:pt x="12" y="347"/>
                    </a:lnTo>
                    <a:lnTo>
                      <a:pt x="3" y="330"/>
                    </a:lnTo>
                    <a:lnTo>
                      <a:pt x="0" y="310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3672984" y="2352783"/>
                <a:ext cx="54919" cy="20643"/>
              </a:xfrm>
              <a:custGeom>
                <a:avLst/>
                <a:gdLst>
                  <a:gd name="T0" fmla="*/ 60 w 369"/>
                  <a:gd name="T1" fmla="*/ 0 h 123"/>
                  <a:gd name="T2" fmla="*/ 307 w 369"/>
                  <a:gd name="T3" fmla="*/ 0 h 123"/>
                  <a:gd name="T4" fmla="*/ 326 w 369"/>
                  <a:gd name="T5" fmla="*/ 3 h 123"/>
                  <a:gd name="T6" fmla="*/ 344 w 369"/>
                  <a:gd name="T7" fmla="*/ 11 h 123"/>
                  <a:gd name="T8" fmla="*/ 356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6 w 369"/>
                  <a:gd name="T17" fmla="*/ 98 h 123"/>
                  <a:gd name="T18" fmla="*/ 344 w 369"/>
                  <a:gd name="T19" fmla="*/ 112 h 123"/>
                  <a:gd name="T20" fmla="*/ 326 w 369"/>
                  <a:gd name="T21" fmla="*/ 120 h 123"/>
                  <a:gd name="T22" fmla="*/ 307 w 369"/>
                  <a:gd name="T23" fmla="*/ 123 h 123"/>
                  <a:gd name="T24" fmla="*/ 60 w 369"/>
                  <a:gd name="T25" fmla="*/ 123 h 123"/>
                  <a:gd name="T26" fmla="*/ 42 w 369"/>
                  <a:gd name="T27" fmla="*/ 120 h 123"/>
                  <a:gd name="T28" fmla="*/ 25 w 369"/>
                  <a:gd name="T29" fmla="*/ 112 h 123"/>
                  <a:gd name="T30" fmla="*/ 11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1 w 369"/>
                  <a:gd name="T39" fmla="*/ 25 h 123"/>
                  <a:gd name="T40" fmla="*/ 25 w 369"/>
                  <a:gd name="T41" fmla="*/ 11 h 123"/>
                  <a:gd name="T42" fmla="*/ 42 w 369"/>
                  <a:gd name="T43" fmla="*/ 3 h 123"/>
                  <a:gd name="T44" fmla="*/ 60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0" y="0"/>
                    </a:moveTo>
                    <a:lnTo>
                      <a:pt x="307" y="0"/>
                    </a:lnTo>
                    <a:lnTo>
                      <a:pt x="326" y="3"/>
                    </a:lnTo>
                    <a:lnTo>
                      <a:pt x="344" y="11"/>
                    </a:lnTo>
                    <a:lnTo>
                      <a:pt x="356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6" y="98"/>
                    </a:lnTo>
                    <a:lnTo>
                      <a:pt x="344" y="112"/>
                    </a:lnTo>
                    <a:lnTo>
                      <a:pt x="326" y="120"/>
                    </a:lnTo>
                    <a:lnTo>
                      <a:pt x="307" y="123"/>
                    </a:lnTo>
                    <a:lnTo>
                      <a:pt x="60" y="123"/>
                    </a:lnTo>
                    <a:lnTo>
                      <a:pt x="42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3273490" y="2352783"/>
                <a:ext cx="54033" cy="20643"/>
              </a:xfrm>
              <a:custGeom>
                <a:avLst/>
                <a:gdLst>
                  <a:gd name="T0" fmla="*/ 62 w 369"/>
                  <a:gd name="T1" fmla="*/ 0 h 123"/>
                  <a:gd name="T2" fmla="*/ 308 w 369"/>
                  <a:gd name="T3" fmla="*/ 0 h 123"/>
                  <a:gd name="T4" fmla="*/ 327 w 369"/>
                  <a:gd name="T5" fmla="*/ 3 h 123"/>
                  <a:gd name="T6" fmla="*/ 344 w 369"/>
                  <a:gd name="T7" fmla="*/ 11 h 123"/>
                  <a:gd name="T8" fmla="*/ 358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8 w 369"/>
                  <a:gd name="T17" fmla="*/ 98 h 123"/>
                  <a:gd name="T18" fmla="*/ 344 w 369"/>
                  <a:gd name="T19" fmla="*/ 112 h 123"/>
                  <a:gd name="T20" fmla="*/ 327 w 369"/>
                  <a:gd name="T21" fmla="*/ 120 h 123"/>
                  <a:gd name="T22" fmla="*/ 308 w 369"/>
                  <a:gd name="T23" fmla="*/ 123 h 123"/>
                  <a:gd name="T24" fmla="*/ 62 w 369"/>
                  <a:gd name="T25" fmla="*/ 123 h 123"/>
                  <a:gd name="T26" fmla="*/ 43 w 369"/>
                  <a:gd name="T27" fmla="*/ 120 h 123"/>
                  <a:gd name="T28" fmla="*/ 25 w 369"/>
                  <a:gd name="T29" fmla="*/ 112 h 123"/>
                  <a:gd name="T30" fmla="*/ 13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3 w 369"/>
                  <a:gd name="T39" fmla="*/ 25 h 123"/>
                  <a:gd name="T40" fmla="*/ 25 w 369"/>
                  <a:gd name="T41" fmla="*/ 11 h 123"/>
                  <a:gd name="T42" fmla="*/ 43 w 369"/>
                  <a:gd name="T43" fmla="*/ 3 h 123"/>
                  <a:gd name="T44" fmla="*/ 62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2" y="0"/>
                    </a:moveTo>
                    <a:lnTo>
                      <a:pt x="308" y="0"/>
                    </a:lnTo>
                    <a:lnTo>
                      <a:pt x="327" y="3"/>
                    </a:lnTo>
                    <a:lnTo>
                      <a:pt x="344" y="11"/>
                    </a:lnTo>
                    <a:lnTo>
                      <a:pt x="358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8" y="98"/>
                    </a:lnTo>
                    <a:lnTo>
                      <a:pt x="344" y="112"/>
                    </a:lnTo>
                    <a:lnTo>
                      <a:pt x="327" y="120"/>
                    </a:lnTo>
                    <a:lnTo>
                      <a:pt x="308" y="123"/>
                    </a:lnTo>
                    <a:lnTo>
                      <a:pt x="62" y="123"/>
                    </a:lnTo>
                    <a:lnTo>
                      <a:pt x="43" y="120"/>
                    </a:lnTo>
                    <a:lnTo>
                      <a:pt x="25" y="112"/>
                    </a:lnTo>
                    <a:lnTo>
                      <a:pt x="13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3619836" y="2180758"/>
                <a:ext cx="44290" cy="49150"/>
              </a:xfrm>
              <a:custGeom>
                <a:avLst/>
                <a:gdLst>
                  <a:gd name="T0" fmla="*/ 236 w 297"/>
                  <a:gd name="T1" fmla="*/ 0 h 298"/>
                  <a:gd name="T2" fmla="*/ 250 w 297"/>
                  <a:gd name="T3" fmla="*/ 2 h 298"/>
                  <a:gd name="T4" fmla="*/ 265 w 297"/>
                  <a:gd name="T5" fmla="*/ 8 h 298"/>
                  <a:gd name="T6" fmla="*/ 279 w 297"/>
                  <a:gd name="T7" fmla="*/ 18 h 298"/>
                  <a:gd name="T8" fmla="*/ 289 w 297"/>
                  <a:gd name="T9" fmla="*/ 31 h 298"/>
                  <a:gd name="T10" fmla="*/ 294 w 297"/>
                  <a:gd name="T11" fmla="*/ 46 h 298"/>
                  <a:gd name="T12" fmla="*/ 297 w 297"/>
                  <a:gd name="T13" fmla="*/ 62 h 298"/>
                  <a:gd name="T14" fmla="*/ 294 w 297"/>
                  <a:gd name="T15" fmla="*/ 78 h 298"/>
                  <a:gd name="T16" fmla="*/ 289 w 297"/>
                  <a:gd name="T17" fmla="*/ 93 h 298"/>
                  <a:gd name="T18" fmla="*/ 279 w 297"/>
                  <a:gd name="T19" fmla="*/ 105 h 298"/>
                  <a:gd name="T20" fmla="*/ 105 w 297"/>
                  <a:gd name="T21" fmla="*/ 281 h 298"/>
                  <a:gd name="T22" fmla="*/ 92 w 297"/>
                  <a:gd name="T23" fmla="*/ 291 h 298"/>
                  <a:gd name="T24" fmla="*/ 77 w 297"/>
                  <a:gd name="T25" fmla="*/ 296 h 298"/>
                  <a:gd name="T26" fmla="*/ 62 w 297"/>
                  <a:gd name="T27" fmla="*/ 298 h 298"/>
                  <a:gd name="T28" fmla="*/ 46 w 297"/>
                  <a:gd name="T29" fmla="*/ 296 h 298"/>
                  <a:gd name="T30" fmla="*/ 31 w 297"/>
                  <a:gd name="T31" fmla="*/ 291 h 298"/>
                  <a:gd name="T32" fmla="*/ 17 w 297"/>
                  <a:gd name="T33" fmla="*/ 281 h 298"/>
                  <a:gd name="T34" fmla="*/ 8 w 297"/>
                  <a:gd name="T35" fmla="*/ 267 h 298"/>
                  <a:gd name="T36" fmla="*/ 2 w 297"/>
                  <a:gd name="T37" fmla="*/ 252 h 298"/>
                  <a:gd name="T38" fmla="*/ 0 w 297"/>
                  <a:gd name="T39" fmla="*/ 237 h 298"/>
                  <a:gd name="T40" fmla="*/ 2 w 297"/>
                  <a:gd name="T41" fmla="*/ 221 h 298"/>
                  <a:gd name="T42" fmla="*/ 8 w 297"/>
                  <a:gd name="T43" fmla="*/ 207 h 298"/>
                  <a:gd name="T44" fmla="*/ 17 w 297"/>
                  <a:gd name="T45" fmla="*/ 193 h 298"/>
                  <a:gd name="T46" fmla="*/ 192 w 297"/>
                  <a:gd name="T47" fmla="*/ 18 h 298"/>
                  <a:gd name="T48" fmla="*/ 205 w 297"/>
                  <a:gd name="T49" fmla="*/ 8 h 298"/>
                  <a:gd name="T50" fmla="*/ 220 w 297"/>
                  <a:gd name="T51" fmla="*/ 2 h 298"/>
                  <a:gd name="T52" fmla="*/ 236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236" y="0"/>
                    </a:moveTo>
                    <a:lnTo>
                      <a:pt x="250" y="2"/>
                    </a:lnTo>
                    <a:lnTo>
                      <a:pt x="265" y="8"/>
                    </a:lnTo>
                    <a:lnTo>
                      <a:pt x="279" y="18"/>
                    </a:lnTo>
                    <a:lnTo>
                      <a:pt x="289" y="31"/>
                    </a:lnTo>
                    <a:lnTo>
                      <a:pt x="294" y="46"/>
                    </a:lnTo>
                    <a:lnTo>
                      <a:pt x="297" y="62"/>
                    </a:lnTo>
                    <a:lnTo>
                      <a:pt x="294" y="78"/>
                    </a:lnTo>
                    <a:lnTo>
                      <a:pt x="289" y="93"/>
                    </a:lnTo>
                    <a:lnTo>
                      <a:pt x="279" y="105"/>
                    </a:lnTo>
                    <a:lnTo>
                      <a:pt x="105" y="281"/>
                    </a:lnTo>
                    <a:lnTo>
                      <a:pt x="92" y="291"/>
                    </a:lnTo>
                    <a:lnTo>
                      <a:pt x="77" y="296"/>
                    </a:lnTo>
                    <a:lnTo>
                      <a:pt x="62" y="298"/>
                    </a:lnTo>
                    <a:lnTo>
                      <a:pt x="46" y="296"/>
                    </a:lnTo>
                    <a:lnTo>
                      <a:pt x="31" y="291"/>
                    </a:lnTo>
                    <a:lnTo>
                      <a:pt x="17" y="281"/>
                    </a:lnTo>
                    <a:lnTo>
                      <a:pt x="8" y="267"/>
                    </a:lnTo>
                    <a:lnTo>
                      <a:pt x="2" y="252"/>
                    </a:lnTo>
                    <a:lnTo>
                      <a:pt x="0" y="237"/>
                    </a:lnTo>
                    <a:lnTo>
                      <a:pt x="2" y="221"/>
                    </a:lnTo>
                    <a:lnTo>
                      <a:pt x="8" y="207"/>
                    </a:lnTo>
                    <a:lnTo>
                      <a:pt x="17" y="193"/>
                    </a:lnTo>
                    <a:lnTo>
                      <a:pt x="192" y="18"/>
                    </a:lnTo>
                    <a:lnTo>
                      <a:pt x="205" y="8"/>
                    </a:lnTo>
                    <a:lnTo>
                      <a:pt x="220" y="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3337267" y="2496302"/>
                <a:ext cx="44290" cy="49150"/>
              </a:xfrm>
              <a:custGeom>
                <a:avLst/>
                <a:gdLst>
                  <a:gd name="T0" fmla="*/ 235 w 297"/>
                  <a:gd name="T1" fmla="*/ 0 h 300"/>
                  <a:gd name="T2" fmla="*/ 251 w 297"/>
                  <a:gd name="T3" fmla="*/ 3 h 300"/>
                  <a:gd name="T4" fmla="*/ 266 w 297"/>
                  <a:gd name="T5" fmla="*/ 9 h 300"/>
                  <a:gd name="T6" fmla="*/ 280 w 297"/>
                  <a:gd name="T7" fmla="*/ 19 h 300"/>
                  <a:gd name="T8" fmla="*/ 289 w 297"/>
                  <a:gd name="T9" fmla="*/ 32 h 300"/>
                  <a:gd name="T10" fmla="*/ 295 w 297"/>
                  <a:gd name="T11" fmla="*/ 47 h 300"/>
                  <a:gd name="T12" fmla="*/ 297 w 297"/>
                  <a:gd name="T13" fmla="*/ 63 h 300"/>
                  <a:gd name="T14" fmla="*/ 295 w 297"/>
                  <a:gd name="T15" fmla="*/ 79 h 300"/>
                  <a:gd name="T16" fmla="*/ 289 w 297"/>
                  <a:gd name="T17" fmla="*/ 93 h 300"/>
                  <a:gd name="T18" fmla="*/ 280 w 297"/>
                  <a:gd name="T19" fmla="*/ 106 h 300"/>
                  <a:gd name="T20" fmla="*/ 105 w 297"/>
                  <a:gd name="T21" fmla="*/ 281 h 300"/>
                  <a:gd name="T22" fmla="*/ 92 w 297"/>
                  <a:gd name="T23" fmla="*/ 292 h 300"/>
                  <a:gd name="T24" fmla="*/ 77 w 297"/>
                  <a:gd name="T25" fmla="*/ 298 h 300"/>
                  <a:gd name="T26" fmla="*/ 61 w 297"/>
                  <a:gd name="T27" fmla="*/ 300 h 300"/>
                  <a:gd name="T28" fmla="*/ 45 w 297"/>
                  <a:gd name="T29" fmla="*/ 298 h 300"/>
                  <a:gd name="T30" fmla="*/ 31 w 297"/>
                  <a:gd name="T31" fmla="*/ 292 h 300"/>
                  <a:gd name="T32" fmla="*/ 18 w 297"/>
                  <a:gd name="T33" fmla="*/ 281 h 300"/>
                  <a:gd name="T34" fmla="*/ 8 w 297"/>
                  <a:gd name="T35" fmla="*/ 269 h 300"/>
                  <a:gd name="T36" fmla="*/ 2 w 297"/>
                  <a:gd name="T37" fmla="*/ 254 h 300"/>
                  <a:gd name="T38" fmla="*/ 0 w 297"/>
                  <a:gd name="T39" fmla="*/ 238 h 300"/>
                  <a:gd name="T40" fmla="*/ 2 w 297"/>
                  <a:gd name="T41" fmla="*/ 222 h 300"/>
                  <a:gd name="T42" fmla="*/ 8 w 297"/>
                  <a:gd name="T43" fmla="*/ 207 h 300"/>
                  <a:gd name="T44" fmla="*/ 18 w 297"/>
                  <a:gd name="T45" fmla="*/ 195 h 300"/>
                  <a:gd name="T46" fmla="*/ 192 w 297"/>
                  <a:gd name="T47" fmla="*/ 19 h 300"/>
                  <a:gd name="T48" fmla="*/ 205 w 297"/>
                  <a:gd name="T49" fmla="*/ 9 h 300"/>
                  <a:gd name="T50" fmla="*/ 220 w 297"/>
                  <a:gd name="T51" fmla="*/ 3 h 300"/>
                  <a:gd name="T52" fmla="*/ 235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235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89" y="32"/>
                    </a:lnTo>
                    <a:lnTo>
                      <a:pt x="295" y="47"/>
                    </a:lnTo>
                    <a:lnTo>
                      <a:pt x="297" y="63"/>
                    </a:lnTo>
                    <a:lnTo>
                      <a:pt x="295" y="79"/>
                    </a:lnTo>
                    <a:lnTo>
                      <a:pt x="289" y="93"/>
                    </a:lnTo>
                    <a:lnTo>
                      <a:pt x="280" y="106"/>
                    </a:lnTo>
                    <a:lnTo>
                      <a:pt x="105" y="281"/>
                    </a:lnTo>
                    <a:lnTo>
                      <a:pt x="92" y="292"/>
                    </a:lnTo>
                    <a:lnTo>
                      <a:pt x="77" y="298"/>
                    </a:lnTo>
                    <a:lnTo>
                      <a:pt x="61" y="300"/>
                    </a:lnTo>
                    <a:lnTo>
                      <a:pt x="45" y="298"/>
                    </a:lnTo>
                    <a:lnTo>
                      <a:pt x="31" y="292"/>
                    </a:lnTo>
                    <a:lnTo>
                      <a:pt x="18" y="281"/>
                    </a:lnTo>
                    <a:lnTo>
                      <a:pt x="8" y="269"/>
                    </a:lnTo>
                    <a:lnTo>
                      <a:pt x="2" y="254"/>
                    </a:lnTo>
                    <a:lnTo>
                      <a:pt x="0" y="238"/>
                    </a:lnTo>
                    <a:lnTo>
                      <a:pt x="2" y="222"/>
                    </a:lnTo>
                    <a:lnTo>
                      <a:pt x="8" y="207"/>
                    </a:lnTo>
                    <a:lnTo>
                      <a:pt x="18" y="195"/>
                    </a:lnTo>
                    <a:lnTo>
                      <a:pt x="192" y="19"/>
                    </a:lnTo>
                    <a:lnTo>
                      <a:pt x="205" y="9"/>
                    </a:lnTo>
                    <a:lnTo>
                      <a:pt x="220" y="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3619836" y="2496302"/>
                <a:ext cx="44290" cy="49150"/>
              </a:xfrm>
              <a:custGeom>
                <a:avLst/>
                <a:gdLst>
                  <a:gd name="T0" fmla="*/ 62 w 297"/>
                  <a:gd name="T1" fmla="*/ 0 h 300"/>
                  <a:gd name="T2" fmla="*/ 77 w 297"/>
                  <a:gd name="T3" fmla="*/ 3 h 300"/>
                  <a:gd name="T4" fmla="*/ 92 w 297"/>
                  <a:gd name="T5" fmla="*/ 9 h 300"/>
                  <a:gd name="T6" fmla="*/ 105 w 297"/>
                  <a:gd name="T7" fmla="*/ 19 h 300"/>
                  <a:gd name="T8" fmla="*/ 279 w 297"/>
                  <a:gd name="T9" fmla="*/ 195 h 300"/>
                  <a:gd name="T10" fmla="*/ 289 w 297"/>
                  <a:gd name="T11" fmla="*/ 207 h 300"/>
                  <a:gd name="T12" fmla="*/ 294 w 297"/>
                  <a:gd name="T13" fmla="*/ 222 h 300"/>
                  <a:gd name="T14" fmla="*/ 297 w 297"/>
                  <a:gd name="T15" fmla="*/ 238 h 300"/>
                  <a:gd name="T16" fmla="*/ 294 w 297"/>
                  <a:gd name="T17" fmla="*/ 254 h 300"/>
                  <a:gd name="T18" fmla="*/ 289 w 297"/>
                  <a:gd name="T19" fmla="*/ 269 h 300"/>
                  <a:gd name="T20" fmla="*/ 279 w 297"/>
                  <a:gd name="T21" fmla="*/ 281 h 300"/>
                  <a:gd name="T22" fmla="*/ 266 w 297"/>
                  <a:gd name="T23" fmla="*/ 292 h 300"/>
                  <a:gd name="T24" fmla="*/ 251 w 297"/>
                  <a:gd name="T25" fmla="*/ 298 h 300"/>
                  <a:gd name="T26" fmla="*/ 236 w 297"/>
                  <a:gd name="T27" fmla="*/ 300 h 300"/>
                  <a:gd name="T28" fmla="*/ 220 w 297"/>
                  <a:gd name="T29" fmla="*/ 298 h 300"/>
                  <a:gd name="T30" fmla="*/ 205 w 297"/>
                  <a:gd name="T31" fmla="*/ 292 h 300"/>
                  <a:gd name="T32" fmla="*/ 192 w 297"/>
                  <a:gd name="T33" fmla="*/ 281 h 300"/>
                  <a:gd name="T34" fmla="*/ 17 w 297"/>
                  <a:gd name="T35" fmla="*/ 106 h 300"/>
                  <a:gd name="T36" fmla="*/ 8 w 297"/>
                  <a:gd name="T37" fmla="*/ 93 h 300"/>
                  <a:gd name="T38" fmla="*/ 2 w 297"/>
                  <a:gd name="T39" fmla="*/ 79 h 300"/>
                  <a:gd name="T40" fmla="*/ 0 w 297"/>
                  <a:gd name="T41" fmla="*/ 63 h 300"/>
                  <a:gd name="T42" fmla="*/ 2 w 297"/>
                  <a:gd name="T43" fmla="*/ 47 h 300"/>
                  <a:gd name="T44" fmla="*/ 8 w 297"/>
                  <a:gd name="T45" fmla="*/ 32 h 300"/>
                  <a:gd name="T46" fmla="*/ 17 w 297"/>
                  <a:gd name="T47" fmla="*/ 19 h 300"/>
                  <a:gd name="T48" fmla="*/ 31 w 297"/>
                  <a:gd name="T49" fmla="*/ 9 h 300"/>
                  <a:gd name="T50" fmla="*/ 46 w 297"/>
                  <a:gd name="T51" fmla="*/ 3 h 300"/>
                  <a:gd name="T52" fmla="*/ 62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62" y="0"/>
                    </a:moveTo>
                    <a:lnTo>
                      <a:pt x="77" y="3"/>
                    </a:lnTo>
                    <a:lnTo>
                      <a:pt x="92" y="9"/>
                    </a:lnTo>
                    <a:lnTo>
                      <a:pt x="105" y="19"/>
                    </a:lnTo>
                    <a:lnTo>
                      <a:pt x="279" y="195"/>
                    </a:lnTo>
                    <a:lnTo>
                      <a:pt x="289" y="207"/>
                    </a:lnTo>
                    <a:lnTo>
                      <a:pt x="294" y="222"/>
                    </a:lnTo>
                    <a:lnTo>
                      <a:pt x="297" y="238"/>
                    </a:lnTo>
                    <a:lnTo>
                      <a:pt x="294" y="254"/>
                    </a:lnTo>
                    <a:lnTo>
                      <a:pt x="289" y="269"/>
                    </a:lnTo>
                    <a:lnTo>
                      <a:pt x="279" y="281"/>
                    </a:lnTo>
                    <a:lnTo>
                      <a:pt x="266" y="292"/>
                    </a:lnTo>
                    <a:lnTo>
                      <a:pt x="251" y="298"/>
                    </a:lnTo>
                    <a:lnTo>
                      <a:pt x="236" y="300"/>
                    </a:lnTo>
                    <a:lnTo>
                      <a:pt x="220" y="298"/>
                    </a:lnTo>
                    <a:lnTo>
                      <a:pt x="205" y="292"/>
                    </a:lnTo>
                    <a:lnTo>
                      <a:pt x="192" y="281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7" y="19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3337267" y="2180758"/>
                <a:ext cx="44290" cy="49150"/>
              </a:xfrm>
              <a:custGeom>
                <a:avLst/>
                <a:gdLst>
                  <a:gd name="T0" fmla="*/ 61 w 297"/>
                  <a:gd name="T1" fmla="*/ 0 h 298"/>
                  <a:gd name="T2" fmla="*/ 77 w 297"/>
                  <a:gd name="T3" fmla="*/ 2 h 298"/>
                  <a:gd name="T4" fmla="*/ 92 w 297"/>
                  <a:gd name="T5" fmla="*/ 8 h 298"/>
                  <a:gd name="T6" fmla="*/ 105 w 297"/>
                  <a:gd name="T7" fmla="*/ 18 h 298"/>
                  <a:gd name="T8" fmla="*/ 280 w 297"/>
                  <a:gd name="T9" fmla="*/ 193 h 298"/>
                  <a:gd name="T10" fmla="*/ 289 w 297"/>
                  <a:gd name="T11" fmla="*/ 207 h 298"/>
                  <a:gd name="T12" fmla="*/ 295 w 297"/>
                  <a:gd name="T13" fmla="*/ 221 h 298"/>
                  <a:gd name="T14" fmla="*/ 297 w 297"/>
                  <a:gd name="T15" fmla="*/ 237 h 298"/>
                  <a:gd name="T16" fmla="*/ 295 w 297"/>
                  <a:gd name="T17" fmla="*/ 252 h 298"/>
                  <a:gd name="T18" fmla="*/ 289 w 297"/>
                  <a:gd name="T19" fmla="*/ 267 h 298"/>
                  <a:gd name="T20" fmla="*/ 280 w 297"/>
                  <a:gd name="T21" fmla="*/ 281 h 298"/>
                  <a:gd name="T22" fmla="*/ 266 w 297"/>
                  <a:gd name="T23" fmla="*/ 291 h 298"/>
                  <a:gd name="T24" fmla="*/ 251 w 297"/>
                  <a:gd name="T25" fmla="*/ 296 h 298"/>
                  <a:gd name="T26" fmla="*/ 235 w 297"/>
                  <a:gd name="T27" fmla="*/ 298 h 298"/>
                  <a:gd name="T28" fmla="*/ 220 w 297"/>
                  <a:gd name="T29" fmla="*/ 296 h 298"/>
                  <a:gd name="T30" fmla="*/ 205 w 297"/>
                  <a:gd name="T31" fmla="*/ 291 h 298"/>
                  <a:gd name="T32" fmla="*/ 192 w 297"/>
                  <a:gd name="T33" fmla="*/ 281 h 298"/>
                  <a:gd name="T34" fmla="*/ 18 w 297"/>
                  <a:gd name="T35" fmla="*/ 105 h 298"/>
                  <a:gd name="T36" fmla="*/ 8 w 297"/>
                  <a:gd name="T37" fmla="*/ 93 h 298"/>
                  <a:gd name="T38" fmla="*/ 2 w 297"/>
                  <a:gd name="T39" fmla="*/ 78 h 298"/>
                  <a:gd name="T40" fmla="*/ 0 w 297"/>
                  <a:gd name="T41" fmla="*/ 62 h 298"/>
                  <a:gd name="T42" fmla="*/ 2 w 297"/>
                  <a:gd name="T43" fmla="*/ 46 h 298"/>
                  <a:gd name="T44" fmla="*/ 8 w 297"/>
                  <a:gd name="T45" fmla="*/ 31 h 298"/>
                  <a:gd name="T46" fmla="*/ 18 w 297"/>
                  <a:gd name="T47" fmla="*/ 18 h 298"/>
                  <a:gd name="T48" fmla="*/ 32 w 297"/>
                  <a:gd name="T49" fmla="*/ 8 h 298"/>
                  <a:gd name="T50" fmla="*/ 47 w 297"/>
                  <a:gd name="T51" fmla="*/ 2 h 298"/>
                  <a:gd name="T52" fmla="*/ 61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61" y="0"/>
                    </a:moveTo>
                    <a:lnTo>
                      <a:pt x="77" y="2"/>
                    </a:lnTo>
                    <a:lnTo>
                      <a:pt x="92" y="8"/>
                    </a:lnTo>
                    <a:lnTo>
                      <a:pt x="105" y="18"/>
                    </a:lnTo>
                    <a:lnTo>
                      <a:pt x="280" y="193"/>
                    </a:lnTo>
                    <a:lnTo>
                      <a:pt x="289" y="207"/>
                    </a:lnTo>
                    <a:lnTo>
                      <a:pt x="295" y="221"/>
                    </a:lnTo>
                    <a:lnTo>
                      <a:pt x="297" y="237"/>
                    </a:lnTo>
                    <a:lnTo>
                      <a:pt x="295" y="252"/>
                    </a:lnTo>
                    <a:lnTo>
                      <a:pt x="289" y="267"/>
                    </a:lnTo>
                    <a:lnTo>
                      <a:pt x="280" y="281"/>
                    </a:lnTo>
                    <a:lnTo>
                      <a:pt x="266" y="291"/>
                    </a:lnTo>
                    <a:lnTo>
                      <a:pt x="251" y="296"/>
                    </a:lnTo>
                    <a:lnTo>
                      <a:pt x="235" y="298"/>
                    </a:lnTo>
                    <a:lnTo>
                      <a:pt x="220" y="296"/>
                    </a:lnTo>
                    <a:lnTo>
                      <a:pt x="205" y="291"/>
                    </a:lnTo>
                    <a:lnTo>
                      <a:pt x="192" y="281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49"/>
              <p:cNvSpPr>
                <a:spLocks/>
              </p:cNvSpPr>
              <p:nvPr/>
            </p:nvSpPr>
            <p:spPr bwMode="auto">
              <a:xfrm>
                <a:off x="3391301" y="2241704"/>
                <a:ext cx="118697" cy="131723"/>
              </a:xfrm>
              <a:custGeom>
                <a:avLst/>
                <a:gdLst>
                  <a:gd name="T0" fmla="*/ 737 w 800"/>
                  <a:gd name="T1" fmla="*/ 0 h 806"/>
                  <a:gd name="T2" fmla="*/ 758 w 800"/>
                  <a:gd name="T3" fmla="*/ 3 h 806"/>
                  <a:gd name="T4" fmla="*/ 775 w 800"/>
                  <a:gd name="T5" fmla="*/ 13 h 806"/>
                  <a:gd name="T6" fmla="*/ 788 w 800"/>
                  <a:gd name="T7" fmla="*/ 26 h 806"/>
                  <a:gd name="T8" fmla="*/ 797 w 800"/>
                  <a:gd name="T9" fmla="*/ 43 h 806"/>
                  <a:gd name="T10" fmla="*/ 800 w 800"/>
                  <a:gd name="T11" fmla="*/ 63 h 806"/>
                  <a:gd name="T12" fmla="*/ 797 w 800"/>
                  <a:gd name="T13" fmla="*/ 82 h 806"/>
                  <a:gd name="T14" fmla="*/ 788 w 800"/>
                  <a:gd name="T15" fmla="*/ 100 h 806"/>
                  <a:gd name="T16" fmla="*/ 775 w 800"/>
                  <a:gd name="T17" fmla="*/ 112 h 806"/>
                  <a:gd name="T18" fmla="*/ 758 w 800"/>
                  <a:gd name="T19" fmla="*/ 122 h 806"/>
                  <a:gd name="T20" fmla="*/ 737 w 800"/>
                  <a:gd name="T21" fmla="*/ 125 h 806"/>
                  <a:gd name="T22" fmla="*/ 676 w 800"/>
                  <a:gd name="T23" fmla="*/ 128 h 806"/>
                  <a:gd name="T24" fmla="*/ 615 w 800"/>
                  <a:gd name="T25" fmla="*/ 138 h 806"/>
                  <a:gd name="T26" fmla="*/ 556 w 800"/>
                  <a:gd name="T27" fmla="*/ 152 h 806"/>
                  <a:gd name="T28" fmla="*/ 499 w 800"/>
                  <a:gd name="T29" fmla="*/ 174 h 806"/>
                  <a:gd name="T30" fmla="*/ 446 w 800"/>
                  <a:gd name="T31" fmla="*/ 200 h 806"/>
                  <a:gd name="T32" fmla="*/ 394 w 800"/>
                  <a:gd name="T33" fmla="*/ 231 h 806"/>
                  <a:gd name="T34" fmla="*/ 347 w 800"/>
                  <a:gd name="T35" fmla="*/ 266 h 806"/>
                  <a:gd name="T36" fmla="*/ 303 w 800"/>
                  <a:gd name="T37" fmla="*/ 307 h 806"/>
                  <a:gd name="T38" fmla="*/ 263 w 800"/>
                  <a:gd name="T39" fmla="*/ 350 h 806"/>
                  <a:gd name="T40" fmla="*/ 228 w 800"/>
                  <a:gd name="T41" fmla="*/ 399 h 806"/>
                  <a:gd name="T42" fmla="*/ 197 w 800"/>
                  <a:gd name="T43" fmla="*/ 449 h 806"/>
                  <a:gd name="T44" fmla="*/ 172 w 800"/>
                  <a:gd name="T45" fmla="*/ 503 h 806"/>
                  <a:gd name="T46" fmla="*/ 151 w 800"/>
                  <a:gd name="T47" fmla="*/ 560 h 806"/>
                  <a:gd name="T48" fmla="*/ 135 w 800"/>
                  <a:gd name="T49" fmla="*/ 619 h 806"/>
                  <a:gd name="T50" fmla="*/ 126 w 800"/>
                  <a:gd name="T51" fmla="*/ 681 h 806"/>
                  <a:gd name="T52" fmla="*/ 122 w 800"/>
                  <a:gd name="T53" fmla="*/ 744 h 806"/>
                  <a:gd name="T54" fmla="*/ 119 w 800"/>
                  <a:gd name="T55" fmla="*/ 764 h 806"/>
                  <a:gd name="T56" fmla="*/ 111 w 800"/>
                  <a:gd name="T57" fmla="*/ 781 h 806"/>
                  <a:gd name="T58" fmla="*/ 97 w 800"/>
                  <a:gd name="T59" fmla="*/ 795 h 806"/>
                  <a:gd name="T60" fmla="*/ 80 w 800"/>
                  <a:gd name="T61" fmla="*/ 803 h 806"/>
                  <a:gd name="T62" fmla="*/ 62 w 800"/>
                  <a:gd name="T63" fmla="*/ 806 h 806"/>
                  <a:gd name="T64" fmla="*/ 42 w 800"/>
                  <a:gd name="T65" fmla="*/ 803 h 806"/>
                  <a:gd name="T66" fmla="*/ 25 w 800"/>
                  <a:gd name="T67" fmla="*/ 795 h 806"/>
                  <a:gd name="T68" fmla="*/ 11 w 800"/>
                  <a:gd name="T69" fmla="*/ 781 h 806"/>
                  <a:gd name="T70" fmla="*/ 3 w 800"/>
                  <a:gd name="T71" fmla="*/ 764 h 806"/>
                  <a:gd name="T72" fmla="*/ 0 w 800"/>
                  <a:gd name="T73" fmla="*/ 744 h 806"/>
                  <a:gd name="T74" fmla="*/ 3 w 800"/>
                  <a:gd name="T75" fmla="*/ 676 h 806"/>
                  <a:gd name="T76" fmla="*/ 11 w 800"/>
                  <a:gd name="T77" fmla="*/ 611 h 806"/>
                  <a:gd name="T78" fmla="*/ 26 w 800"/>
                  <a:gd name="T79" fmla="*/ 546 h 806"/>
                  <a:gd name="T80" fmla="*/ 46 w 800"/>
                  <a:gd name="T81" fmla="*/ 485 h 806"/>
                  <a:gd name="T82" fmla="*/ 71 w 800"/>
                  <a:gd name="T83" fmla="*/ 426 h 806"/>
                  <a:gd name="T84" fmla="*/ 100 w 800"/>
                  <a:gd name="T85" fmla="*/ 369 h 806"/>
                  <a:gd name="T86" fmla="*/ 135 w 800"/>
                  <a:gd name="T87" fmla="*/ 316 h 806"/>
                  <a:gd name="T88" fmla="*/ 174 w 800"/>
                  <a:gd name="T89" fmla="*/ 265 h 806"/>
                  <a:gd name="T90" fmla="*/ 216 w 800"/>
                  <a:gd name="T91" fmla="*/ 219 h 806"/>
                  <a:gd name="T92" fmla="*/ 263 w 800"/>
                  <a:gd name="T93" fmla="*/ 176 h 806"/>
                  <a:gd name="T94" fmla="*/ 312 w 800"/>
                  <a:gd name="T95" fmla="*/ 137 h 806"/>
                  <a:gd name="T96" fmla="*/ 366 w 800"/>
                  <a:gd name="T97" fmla="*/ 102 h 806"/>
                  <a:gd name="T98" fmla="*/ 422 w 800"/>
                  <a:gd name="T99" fmla="*/ 72 h 806"/>
                  <a:gd name="T100" fmla="*/ 481 w 800"/>
                  <a:gd name="T101" fmla="*/ 47 h 806"/>
                  <a:gd name="T102" fmla="*/ 542 w 800"/>
                  <a:gd name="T103" fmla="*/ 27 h 806"/>
                  <a:gd name="T104" fmla="*/ 606 w 800"/>
                  <a:gd name="T105" fmla="*/ 13 h 806"/>
                  <a:gd name="T106" fmla="*/ 671 w 800"/>
                  <a:gd name="T107" fmla="*/ 3 h 806"/>
                  <a:gd name="T108" fmla="*/ 737 w 800"/>
                  <a:gd name="T109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0" h="806">
                    <a:moveTo>
                      <a:pt x="737" y="0"/>
                    </a:moveTo>
                    <a:lnTo>
                      <a:pt x="758" y="3"/>
                    </a:lnTo>
                    <a:lnTo>
                      <a:pt x="775" y="13"/>
                    </a:lnTo>
                    <a:lnTo>
                      <a:pt x="788" y="26"/>
                    </a:lnTo>
                    <a:lnTo>
                      <a:pt x="797" y="43"/>
                    </a:lnTo>
                    <a:lnTo>
                      <a:pt x="800" y="63"/>
                    </a:lnTo>
                    <a:lnTo>
                      <a:pt x="797" y="82"/>
                    </a:lnTo>
                    <a:lnTo>
                      <a:pt x="788" y="100"/>
                    </a:lnTo>
                    <a:lnTo>
                      <a:pt x="775" y="112"/>
                    </a:lnTo>
                    <a:lnTo>
                      <a:pt x="758" y="122"/>
                    </a:lnTo>
                    <a:lnTo>
                      <a:pt x="737" y="125"/>
                    </a:lnTo>
                    <a:lnTo>
                      <a:pt x="676" y="128"/>
                    </a:lnTo>
                    <a:lnTo>
                      <a:pt x="615" y="138"/>
                    </a:lnTo>
                    <a:lnTo>
                      <a:pt x="556" y="152"/>
                    </a:lnTo>
                    <a:lnTo>
                      <a:pt x="499" y="174"/>
                    </a:lnTo>
                    <a:lnTo>
                      <a:pt x="446" y="200"/>
                    </a:lnTo>
                    <a:lnTo>
                      <a:pt x="394" y="231"/>
                    </a:lnTo>
                    <a:lnTo>
                      <a:pt x="347" y="266"/>
                    </a:lnTo>
                    <a:lnTo>
                      <a:pt x="303" y="307"/>
                    </a:lnTo>
                    <a:lnTo>
                      <a:pt x="263" y="350"/>
                    </a:lnTo>
                    <a:lnTo>
                      <a:pt x="228" y="399"/>
                    </a:lnTo>
                    <a:lnTo>
                      <a:pt x="197" y="449"/>
                    </a:lnTo>
                    <a:lnTo>
                      <a:pt x="172" y="503"/>
                    </a:lnTo>
                    <a:lnTo>
                      <a:pt x="151" y="560"/>
                    </a:lnTo>
                    <a:lnTo>
                      <a:pt x="135" y="619"/>
                    </a:lnTo>
                    <a:lnTo>
                      <a:pt x="126" y="681"/>
                    </a:lnTo>
                    <a:lnTo>
                      <a:pt x="122" y="744"/>
                    </a:lnTo>
                    <a:lnTo>
                      <a:pt x="119" y="764"/>
                    </a:lnTo>
                    <a:lnTo>
                      <a:pt x="111" y="781"/>
                    </a:lnTo>
                    <a:lnTo>
                      <a:pt x="97" y="795"/>
                    </a:lnTo>
                    <a:lnTo>
                      <a:pt x="80" y="803"/>
                    </a:lnTo>
                    <a:lnTo>
                      <a:pt x="62" y="806"/>
                    </a:lnTo>
                    <a:lnTo>
                      <a:pt x="42" y="803"/>
                    </a:lnTo>
                    <a:lnTo>
                      <a:pt x="25" y="795"/>
                    </a:lnTo>
                    <a:lnTo>
                      <a:pt x="11" y="781"/>
                    </a:lnTo>
                    <a:lnTo>
                      <a:pt x="3" y="764"/>
                    </a:lnTo>
                    <a:lnTo>
                      <a:pt x="0" y="744"/>
                    </a:lnTo>
                    <a:lnTo>
                      <a:pt x="3" y="676"/>
                    </a:lnTo>
                    <a:lnTo>
                      <a:pt x="11" y="611"/>
                    </a:lnTo>
                    <a:lnTo>
                      <a:pt x="26" y="546"/>
                    </a:lnTo>
                    <a:lnTo>
                      <a:pt x="46" y="485"/>
                    </a:lnTo>
                    <a:lnTo>
                      <a:pt x="71" y="426"/>
                    </a:lnTo>
                    <a:lnTo>
                      <a:pt x="100" y="369"/>
                    </a:lnTo>
                    <a:lnTo>
                      <a:pt x="135" y="316"/>
                    </a:lnTo>
                    <a:lnTo>
                      <a:pt x="174" y="265"/>
                    </a:lnTo>
                    <a:lnTo>
                      <a:pt x="216" y="219"/>
                    </a:lnTo>
                    <a:lnTo>
                      <a:pt x="263" y="176"/>
                    </a:lnTo>
                    <a:lnTo>
                      <a:pt x="312" y="137"/>
                    </a:lnTo>
                    <a:lnTo>
                      <a:pt x="366" y="102"/>
                    </a:lnTo>
                    <a:lnTo>
                      <a:pt x="422" y="72"/>
                    </a:lnTo>
                    <a:lnTo>
                      <a:pt x="481" y="47"/>
                    </a:lnTo>
                    <a:lnTo>
                      <a:pt x="542" y="27"/>
                    </a:lnTo>
                    <a:lnTo>
                      <a:pt x="606" y="13"/>
                    </a:lnTo>
                    <a:lnTo>
                      <a:pt x="671" y="3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167"/>
              <p:cNvSpPr txBox="1"/>
              <p:nvPr/>
            </p:nvSpPr>
            <p:spPr>
              <a:xfrm>
                <a:off x="1690461" y="4501722"/>
                <a:ext cx="3494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Tools Development</a:t>
                </a:r>
              </a:p>
            </p:txBody>
          </p:sp>
          <p:sp>
            <p:nvSpPr>
              <p:cNvPr id="29" name="Chevron 91"/>
              <p:cNvSpPr/>
              <p:nvPr/>
            </p:nvSpPr>
            <p:spPr>
              <a:xfrm>
                <a:off x="4433913" y="3509005"/>
                <a:ext cx="1748545" cy="271439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98"/>
              <p:cNvSpPr/>
              <p:nvPr/>
            </p:nvSpPr>
            <p:spPr>
              <a:xfrm>
                <a:off x="4906721" y="4548557"/>
                <a:ext cx="802929" cy="80047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99"/>
              <p:cNvCxnSpPr/>
              <p:nvPr/>
            </p:nvCxnSpPr>
            <p:spPr>
              <a:xfrm>
                <a:off x="5308186" y="3648437"/>
                <a:ext cx="0" cy="1027176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100"/>
              <p:cNvSpPr/>
              <p:nvPr/>
            </p:nvSpPr>
            <p:spPr>
              <a:xfrm>
                <a:off x="5261551" y="3592972"/>
                <a:ext cx="93270" cy="1035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5127907" y="4746604"/>
                <a:ext cx="405713" cy="447824"/>
              </a:xfrm>
              <a:custGeom>
                <a:avLst/>
                <a:gdLst>
                  <a:gd name="T0" fmla="*/ 2029 w 3359"/>
                  <a:gd name="T1" fmla="*/ 3060 h 3341"/>
                  <a:gd name="T2" fmla="*/ 2343 w 3359"/>
                  <a:gd name="T3" fmla="*/ 3079 h 3341"/>
                  <a:gd name="T4" fmla="*/ 2714 w 3359"/>
                  <a:gd name="T5" fmla="*/ 2704 h 3341"/>
                  <a:gd name="T6" fmla="*/ 817 w 3359"/>
                  <a:gd name="T7" fmla="*/ 2613 h 3341"/>
                  <a:gd name="T8" fmla="*/ 852 w 3359"/>
                  <a:gd name="T9" fmla="*/ 2989 h 3341"/>
                  <a:gd name="T10" fmla="*/ 1476 w 3359"/>
                  <a:gd name="T11" fmla="*/ 3212 h 3341"/>
                  <a:gd name="T12" fmla="*/ 1041 w 3359"/>
                  <a:gd name="T13" fmla="*/ 2632 h 3341"/>
                  <a:gd name="T14" fmla="*/ 2034 w 3359"/>
                  <a:gd name="T15" fmla="*/ 2871 h 3341"/>
                  <a:gd name="T16" fmla="*/ 1947 w 3359"/>
                  <a:gd name="T17" fmla="*/ 2438 h 3341"/>
                  <a:gd name="T18" fmla="*/ 1208 w 3359"/>
                  <a:gd name="T19" fmla="*/ 2476 h 3341"/>
                  <a:gd name="T20" fmla="*/ 1465 w 3359"/>
                  <a:gd name="T21" fmla="*/ 3037 h 3341"/>
                  <a:gd name="T22" fmla="*/ 2515 w 3359"/>
                  <a:gd name="T23" fmla="*/ 2038 h 3341"/>
                  <a:gd name="T24" fmla="*/ 2695 w 3359"/>
                  <a:gd name="T25" fmla="*/ 2561 h 3341"/>
                  <a:gd name="T26" fmla="*/ 3118 w 3359"/>
                  <a:gd name="T27" fmla="*/ 2280 h 3341"/>
                  <a:gd name="T28" fmla="*/ 2547 w 3359"/>
                  <a:gd name="T29" fmla="*/ 1728 h 3341"/>
                  <a:gd name="T30" fmla="*/ 2297 w 3359"/>
                  <a:gd name="T31" fmla="*/ 2395 h 3341"/>
                  <a:gd name="T32" fmla="*/ 1737 w 3359"/>
                  <a:gd name="T33" fmla="*/ 1728 h 3341"/>
                  <a:gd name="T34" fmla="*/ 1062 w 3359"/>
                  <a:gd name="T35" fmla="*/ 2395 h 3341"/>
                  <a:gd name="T36" fmla="*/ 929 w 3359"/>
                  <a:gd name="T37" fmla="*/ 1728 h 3341"/>
                  <a:gd name="T38" fmla="*/ 241 w 3359"/>
                  <a:gd name="T39" fmla="*/ 2280 h 3341"/>
                  <a:gd name="T40" fmla="*/ 664 w 3359"/>
                  <a:gd name="T41" fmla="*/ 2561 h 3341"/>
                  <a:gd name="T42" fmla="*/ 843 w 3359"/>
                  <a:gd name="T43" fmla="*/ 2038 h 3341"/>
                  <a:gd name="T44" fmla="*/ 2065 w 3359"/>
                  <a:gd name="T45" fmla="*/ 944 h 3341"/>
                  <a:gd name="T46" fmla="*/ 2414 w 3359"/>
                  <a:gd name="T47" fmla="*/ 1400 h 3341"/>
                  <a:gd name="T48" fmla="*/ 1046 w 3359"/>
                  <a:gd name="T49" fmla="*/ 992 h 3341"/>
                  <a:gd name="T50" fmla="*/ 1621 w 3359"/>
                  <a:gd name="T51" fmla="*/ 1613 h 3341"/>
                  <a:gd name="T52" fmla="*/ 2845 w 3359"/>
                  <a:gd name="T53" fmla="*/ 636 h 3341"/>
                  <a:gd name="T54" fmla="*/ 2461 w 3359"/>
                  <a:gd name="T55" fmla="*/ 1066 h 3341"/>
                  <a:gd name="T56" fmla="*/ 3235 w 3359"/>
                  <a:gd name="T57" fmla="*/ 1511 h 3341"/>
                  <a:gd name="T58" fmla="*/ 3018 w 3359"/>
                  <a:gd name="T59" fmla="*/ 866 h 3341"/>
                  <a:gd name="T60" fmla="*/ 342 w 3359"/>
                  <a:gd name="T61" fmla="*/ 866 h 3341"/>
                  <a:gd name="T62" fmla="*/ 125 w 3359"/>
                  <a:gd name="T63" fmla="*/ 1511 h 3341"/>
                  <a:gd name="T64" fmla="*/ 899 w 3359"/>
                  <a:gd name="T65" fmla="*/ 1066 h 3341"/>
                  <a:gd name="T66" fmla="*/ 515 w 3359"/>
                  <a:gd name="T67" fmla="*/ 636 h 3341"/>
                  <a:gd name="T68" fmla="*/ 2228 w 3359"/>
                  <a:gd name="T69" fmla="*/ 789 h 3341"/>
                  <a:gd name="T70" fmla="*/ 1813 w 3359"/>
                  <a:gd name="T71" fmla="*/ 222 h 3341"/>
                  <a:gd name="T72" fmla="*/ 1283 w 3359"/>
                  <a:gd name="T73" fmla="*/ 529 h 3341"/>
                  <a:gd name="T74" fmla="*/ 1521 w 3359"/>
                  <a:gd name="T75" fmla="*/ 857 h 3341"/>
                  <a:gd name="T76" fmla="*/ 2174 w 3359"/>
                  <a:gd name="T77" fmla="*/ 467 h 3341"/>
                  <a:gd name="T78" fmla="*/ 2682 w 3359"/>
                  <a:gd name="T79" fmla="*/ 599 h 3341"/>
                  <a:gd name="T80" fmla="*/ 2322 w 3359"/>
                  <a:gd name="T81" fmla="*/ 253 h 3341"/>
                  <a:gd name="T82" fmla="*/ 1385 w 3359"/>
                  <a:gd name="T83" fmla="*/ 143 h 3341"/>
                  <a:gd name="T84" fmla="*/ 803 w 3359"/>
                  <a:gd name="T85" fmla="*/ 383 h 3341"/>
                  <a:gd name="T86" fmla="*/ 932 w 3359"/>
                  <a:gd name="T87" fmla="*/ 720 h 3341"/>
                  <a:gd name="T88" fmla="*/ 1396 w 3359"/>
                  <a:gd name="T89" fmla="*/ 208 h 3341"/>
                  <a:gd name="T90" fmla="*/ 2047 w 3359"/>
                  <a:gd name="T91" fmla="*/ 41 h 3341"/>
                  <a:gd name="T92" fmla="*/ 2681 w 3359"/>
                  <a:gd name="T93" fmla="*/ 331 h 3341"/>
                  <a:gd name="T94" fmla="*/ 3081 w 3359"/>
                  <a:gd name="T95" fmla="*/ 751 h 3341"/>
                  <a:gd name="T96" fmla="*/ 3332 w 3359"/>
                  <a:gd name="T97" fmla="*/ 1372 h 3341"/>
                  <a:gd name="T98" fmla="*/ 3308 w 3359"/>
                  <a:gd name="T99" fmla="*/ 2081 h 3341"/>
                  <a:gd name="T100" fmla="*/ 3000 w 3359"/>
                  <a:gd name="T101" fmla="*/ 2702 h 3341"/>
                  <a:gd name="T102" fmla="*/ 2867 w 3359"/>
                  <a:gd name="T103" fmla="*/ 2851 h 3341"/>
                  <a:gd name="T104" fmla="*/ 2314 w 3359"/>
                  <a:gd name="T105" fmla="*/ 3217 h 3341"/>
                  <a:gd name="T106" fmla="*/ 1737 w 3359"/>
                  <a:gd name="T107" fmla="*/ 3340 h 3341"/>
                  <a:gd name="T108" fmla="*/ 1325 w 3359"/>
                  <a:gd name="T109" fmla="*/ 3303 h 3341"/>
                  <a:gd name="T110" fmla="*/ 712 w 3359"/>
                  <a:gd name="T111" fmla="*/ 3034 h 3341"/>
                  <a:gd name="T112" fmla="*/ 424 w 3359"/>
                  <a:gd name="T113" fmla="*/ 2778 h 3341"/>
                  <a:gd name="T114" fmla="*/ 114 w 3359"/>
                  <a:gd name="T115" fmla="*/ 2273 h 3341"/>
                  <a:gd name="T116" fmla="*/ 3 w 3359"/>
                  <a:gd name="T117" fmla="*/ 1570 h 3341"/>
                  <a:gd name="T118" fmla="*/ 182 w 3359"/>
                  <a:gd name="T119" fmla="*/ 915 h 3341"/>
                  <a:gd name="T120" fmla="*/ 457 w 3359"/>
                  <a:gd name="T121" fmla="*/ 527 h 3341"/>
                  <a:gd name="T122" fmla="*/ 1023 w 3359"/>
                  <a:gd name="T123" fmla="*/ 134 h 3341"/>
                  <a:gd name="T124" fmla="*/ 1654 w 3359"/>
                  <a:gd name="T125" fmla="*/ 1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9" h="3341">
                    <a:moveTo>
                      <a:pt x="2363" y="2539"/>
                    </a:moveTo>
                    <a:lnTo>
                      <a:pt x="2318" y="2632"/>
                    </a:lnTo>
                    <a:lnTo>
                      <a:pt x="2269" y="2723"/>
                    </a:lnTo>
                    <a:lnTo>
                      <a:pt x="2215" y="2811"/>
                    </a:lnTo>
                    <a:lnTo>
                      <a:pt x="2157" y="2897"/>
                    </a:lnTo>
                    <a:lnTo>
                      <a:pt x="2095" y="2980"/>
                    </a:lnTo>
                    <a:lnTo>
                      <a:pt x="2029" y="3060"/>
                    </a:lnTo>
                    <a:lnTo>
                      <a:pt x="1958" y="3138"/>
                    </a:lnTo>
                    <a:lnTo>
                      <a:pt x="1884" y="3212"/>
                    </a:lnTo>
                    <a:lnTo>
                      <a:pt x="1979" y="3196"/>
                    </a:lnTo>
                    <a:lnTo>
                      <a:pt x="2074" y="3175"/>
                    </a:lnTo>
                    <a:lnTo>
                      <a:pt x="2166" y="3148"/>
                    </a:lnTo>
                    <a:lnTo>
                      <a:pt x="2255" y="3117"/>
                    </a:lnTo>
                    <a:lnTo>
                      <a:pt x="2343" y="3079"/>
                    </a:lnTo>
                    <a:lnTo>
                      <a:pt x="2426" y="3036"/>
                    </a:lnTo>
                    <a:lnTo>
                      <a:pt x="2507" y="2989"/>
                    </a:lnTo>
                    <a:lnTo>
                      <a:pt x="2585" y="2938"/>
                    </a:lnTo>
                    <a:lnTo>
                      <a:pt x="2660" y="2881"/>
                    </a:lnTo>
                    <a:lnTo>
                      <a:pt x="2731" y="2820"/>
                    </a:lnTo>
                    <a:lnTo>
                      <a:pt x="2798" y="2756"/>
                    </a:lnTo>
                    <a:lnTo>
                      <a:pt x="2714" y="2704"/>
                    </a:lnTo>
                    <a:lnTo>
                      <a:pt x="2629" y="2656"/>
                    </a:lnTo>
                    <a:lnTo>
                      <a:pt x="2542" y="2613"/>
                    </a:lnTo>
                    <a:lnTo>
                      <a:pt x="2453" y="2573"/>
                    </a:lnTo>
                    <a:lnTo>
                      <a:pt x="2363" y="2539"/>
                    </a:lnTo>
                    <a:close/>
                    <a:moveTo>
                      <a:pt x="997" y="2539"/>
                    </a:moveTo>
                    <a:lnTo>
                      <a:pt x="907" y="2573"/>
                    </a:lnTo>
                    <a:lnTo>
                      <a:pt x="817" y="2613"/>
                    </a:lnTo>
                    <a:lnTo>
                      <a:pt x="730" y="2656"/>
                    </a:lnTo>
                    <a:lnTo>
                      <a:pt x="644" y="2704"/>
                    </a:lnTo>
                    <a:lnTo>
                      <a:pt x="561" y="2756"/>
                    </a:lnTo>
                    <a:lnTo>
                      <a:pt x="629" y="2820"/>
                    </a:lnTo>
                    <a:lnTo>
                      <a:pt x="700" y="2881"/>
                    </a:lnTo>
                    <a:lnTo>
                      <a:pt x="774" y="2938"/>
                    </a:lnTo>
                    <a:lnTo>
                      <a:pt x="852" y="2989"/>
                    </a:lnTo>
                    <a:lnTo>
                      <a:pt x="933" y="3036"/>
                    </a:lnTo>
                    <a:lnTo>
                      <a:pt x="1017" y="3079"/>
                    </a:lnTo>
                    <a:lnTo>
                      <a:pt x="1104" y="3117"/>
                    </a:lnTo>
                    <a:lnTo>
                      <a:pt x="1194" y="3148"/>
                    </a:lnTo>
                    <a:lnTo>
                      <a:pt x="1286" y="3175"/>
                    </a:lnTo>
                    <a:lnTo>
                      <a:pt x="1379" y="3196"/>
                    </a:lnTo>
                    <a:lnTo>
                      <a:pt x="1476" y="3212"/>
                    </a:lnTo>
                    <a:lnTo>
                      <a:pt x="1401" y="3138"/>
                    </a:lnTo>
                    <a:lnTo>
                      <a:pt x="1331" y="3060"/>
                    </a:lnTo>
                    <a:lnTo>
                      <a:pt x="1265" y="2979"/>
                    </a:lnTo>
                    <a:lnTo>
                      <a:pt x="1202" y="2897"/>
                    </a:lnTo>
                    <a:lnTo>
                      <a:pt x="1144" y="2811"/>
                    </a:lnTo>
                    <a:lnTo>
                      <a:pt x="1091" y="2722"/>
                    </a:lnTo>
                    <a:lnTo>
                      <a:pt x="1041" y="2632"/>
                    </a:lnTo>
                    <a:lnTo>
                      <a:pt x="997" y="2539"/>
                    </a:lnTo>
                    <a:close/>
                    <a:moveTo>
                      <a:pt x="1737" y="2421"/>
                    </a:moveTo>
                    <a:lnTo>
                      <a:pt x="1737" y="3189"/>
                    </a:lnTo>
                    <a:lnTo>
                      <a:pt x="1818" y="3115"/>
                    </a:lnTo>
                    <a:lnTo>
                      <a:pt x="1895" y="3037"/>
                    </a:lnTo>
                    <a:lnTo>
                      <a:pt x="1967" y="2955"/>
                    </a:lnTo>
                    <a:lnTo>
                      <a:pt x="2034" y="2871"/>
                    </a:lnTo>
                    <a:lnTo>
                      <a:pt x="2096" y="2783"/>
                    </a:lnTo>
                    <a:lnTo>
                      <a:pt x="2153" y="2692"/>
                    </a:lnTo>
                    <a:lnTo>
                      <a:pt x="2205" y="2598"/>
                    </a:lnTo>
                    <a:lnTo>
                      <a:pt x="2252" y="2502"/>
                    </a:lnTo>
                    <a:lnTo>
                      <a:pt x="2152" y="2476"/>
                    </a:lnTo>
                    <a:lnTo>
                      <a:pt x="2050" y="2454"/>
                    </a:lnTo>
                    <a:lnTo>
                      <a:pt x="1947" y="2438"/>
                    </a:lnTo>
                    <a:lnTo>
                      <a:pt x="1843" y="2428"/>
                    </a:lnTo>
                    <a:lnTo>
                      <a:pt x="1737" y="2421"/>
                    </a:lnTo>
                    <a:close/>
                    <a:moveTo>
                      <a:pt x="1621" y="2421"/>
                    </a:moveTo>
                    <a:lnTo>
                      <a:pt x="1516" y="2428"/>
                    </a:lnTo>
                    <a:lnTo>
                      <a:pt x="1413" y="2438"/>
                    </a:lnTo>
                    <a:lnTo>
                      <a:pt x="1310" y="2454"/>
                    </a:lnTo>
                    <a:lnTo>
                      <a:pt x="1208" y="2476"/>
                    </a:lnTo>
                    <a:lnTo>
                      <a:pt x="1108" y="2502"/>
                    </a:lnTo>
                    <a:lnTo>
                      <a:pt x="1154" y="2598"/>
                    </a:lnTo>
                    <a:lnTo>
                      <a:pt x="1207" y="2692"/>
                    </a:lnTo>
                    <a:lnTo>
                      <a:pt x="1263" y="2783"/>
                    </a:lnTo>
                    <a:lnTo>
                      <a:pt x="1326" y="2871"/>
                    </a:lnTo>
                    <a:lnTo>
                      <a:pt x="1393" y="2955"/>
                    </a:lnTo>
                    <a:lnTo>
                      <a:pt x="1465" y="3037"/>
                    </a:lnTo>
                    <a:lnTo>
                      <a:pt x="1540" y="3115"/>
                    </a:lnTo>
                    <a:lnTo>
                      <a:pt x="1621" y="3189"/>
                    </a:lnTo>
                    <a:lnTo>
                      <a:pt x="1621" y="2421"/>
                    </a:lnTo>
                    <a:close/>
                    <a:moveTo>
                      <a:pt x="2547" y="1728"/>
                    </a:moveTo>
                    <a:lnTo>
                      <a:pt x="2542" y="1833"/>
                    </a:lnTo>
                    <a:lnTo>
                      <a:pt x="2531" y="1935"/>
                    </a:lnTo>
                    <a:lnTo>
                      <a:pt x="2515" y="2038"/>
                    </a:lnTo>
                    <a:lnTo>
                      <a:pt x="2495" y="2138"/>
                    </a:lnTo>
                    <a:lnTo>
                      <a:pt x="2471" y="2238"/>
                    </a:lnTo>
                    <a:lnTo>
                      <a:pt x="2442" y="2335"/>
                    </a:lnTo>
                    <a:lnTo>
                      <a:pt x="2407" y="2432"/>
                    </a:lnTo>
                    <a:lnTo>
                      <a:pt x="2505" y="2469"/>
                    </a:lnTo>
                    <a:lnTo>
                      <a:pt x="2601" y="2512"/>
                    </a:lnTo>
                    <a:lnTo>
                      <a:pt x="2695" y="2561"/>
                    </a:lnTo>
                    <a:lnTo>
                      <a:pt x="2787" y="2613"/>
                    </a:lnTo>
                    <a:lnTo>
                      <a:pt x="2877" y="2669"/>
                    </a:lnTo>
                    <a:lnTo>
                      <a:pt x="2933" y="2598"/>
                    </a:lnTo>
                    <a:lnTo>
                      <a:pt x="2987" y="2523"/>
                    </a:lnTo>
                    <a:lnTo>
                      <a:pt x="3036" y="2445"/>
                    </a:lnTo>
                    <a:lnTo>
                      <a:pt x="3079" y="2364"/>
                    </a:lnTo>
                    <a:lnTo>
                      <a:pt x="3118" y="2280"/>
                    </a:lnTo>
                    <a:lnTo>
                      <a:pt x="3152" y="2193"/>
                    </a:lnTo>
                    <a:lnTo>
                      <a:pt x="3181" y="2104"/>
                    </a:lnTo>
                    <a:lnTo>
                      <a:pt x="3205" y="2013"/>
                    </a:lnTo>
                    <a:lnTo>
                      <a:pt x="3223" y="1920"/>
                    </a:lnTo>
                    <a:lnTo>
                      <a:pt x="3236" y="1825"/>
                    </a:lnTo>
                    <a:lnTo>
                      <a:pt x="3242" y="1728"/>
                    </a:lnTo>
                    <a:lnTo>
                      <a:pt x="2547" y="1728"/>
                    </a:lnTo>
                    <a:close/>
                    <a:moveTo>
                      <a:pt x="1737" y="1728"/>
                    </a:moveTo>
                    <a:lnTo>
                      <a:pt x="1737" y="2306"/>
                    </a:lnTo>
                    <a:lnTo>
                      <a:pt x="1852" y="2312"/>
                    </a:lnTo>
                    <a:lnTo>
                      <a:pt x="1966" y="2324"/>
                    </a:lnTo>
                    <a:lnTo>
                      <a:pt x="2077" y="2342"/>
                    </a:lnTo>
                    <a:lnTo>
                      <a:pt x="2188" y="2366"/>
                    </a:lnTo>
                    <a:lnTo>
                      <a:pt x="2297" y="2395"/>
                    </a:lnTo>
                    <a:lnTo>
                      <a:pt x="2335" y="2289"/>
                    </a:lnTo>
                    <a:lnTo>
                      <a:pt x="2367" y="2180"/>
                    </a:lnTo>
                    <a:lnTo>
                      <a:pt x="2392" y="2069"/>
                    </a:lnTo>
                    <a:lnTo>
                      <a:pt x="2411" y="1957"/>
                    </a:lnTo>
                    <a:lnTo>
                      <a:pt x="2425" y="1843"/>
                    </a:lnTo>
                    <a:lnTo>
                      <a:pt x="2431" y="1728"/>
                    </a:lnTo>
                    <a:lnTo>
                      <a:pt x="1737" y="1728"/>
                    </a:lnTo>
                    <a:close/>
                    <a:moveTo>
                      <a:pt x="929" y="1728"/>
                    </a:moveTo>
                    <a:lnTo>
                      <a:pt x="935" y="1843"/>
                    </a:lnTo>
                    <a:lnTo>
                      <a:pt x="949" y="1957"/>
                    </a:lnTo>
                    <a:lnTo>
                      <a:pt x="968" y="2069"/>
                    </a:lnTo>
                    <a:lnTo>
                      <a:pt x="993" y="2180"/>
                    </a:lnTo>
                    <a:lnTo>
                      <a:pt x="1024" y="2288"/>
                    </a:lnTo>
                    <a:lnTo>
                      <a:pt x="1062" y="2395"/>
                    </a:lnTo>
                    <a:lnTo>
                      <a:pt x="1172" y="2366"/>
                    </a:lnTo>
                    <a:lnTo>
                      <a:pt x="1282" y="2342"/>
                    </a:lnTo>
                    <a:lnTo>
                      <a:pt x="1394" y="2324"/>
                    </a:lnTo>
                    <a:lnTo>
                      <a:pt x="1508" y="2312"/>
                    </a:lnTo>
                    <a:lnTo>
                      <a:pt x="1621" y="2306"/>
                    </a:lnTo>
                    <a:lnTo>
                      <a:pt x="1621" y="1728"/>
                    </a:lnTo>
                    <a:lnTo>
                      <a:pt x="929" y="1728"/>
                    </a:lnTo>
                    <a:close/>
                    <a:moveTo>
                      <a:pt x="118" y="1728"/>
                    </a:moveTo>
                    <a:lnTo>
                      <a:pt x="124" y="1825"/>
                    </a:lnTo>
                    <a:lnTo>
                      <a:pt x="137" y="1920"/>
                    </a:lnTo>
                    <a:lnTo>
                      <a:pt x="155" y="2013"/>
                    </a:lnTo>
                    <a:lnTo>
                      <a:pt x="178" y="2104"/>
                    </a:lnTo>
                    <a:lnTo>
                      <a:pt x="207" y="2193"/>
                    </a:lnTo>
                    <a:lnTo>
                      <a:pt x="241" y="2280"/>
                    </a:lnTo>
                    <a:lnTo>
                      <a:pt x="280" y="2364"/>
                    </a:lnTo>
                    <a:lnTo>
                      <a:pt x="324" y="2445"/>
                    </a:lnTo>
                    <a:lnTo>
                      <a:pt x="373" y="2523"/>
                    </a:lnTo>
                    <a:lnTo>
                      <a:pt x="425" y="2598"/>
                    </a:lnTo>
                    <a:lnTo>
                      <a:pt x="483" y="2669"/>
                    </a:lnTo>
                    <a:lnTo>
                      <a:pt x="573" y="2613"/>
                    </a:lnTo>
                    <a:lnTo>
                      <a:pt x="664" y="2561"/>
                    </a:lnTo>
                    <a:lnTo>
                      <a:pt x="758" y="2512"/>
                    </a:lnTo>
                    <a:lnTo>
                      <a:pt x="855" y="2469"/>
                    </a:lnTo>
                    <a:lnTo>
                      <a:pt x="953" y="2432"/>
                    </a:lnTo>
                    <a:lnTo>
                      <a:pt x="918" y="2335"/>
                    </a:lnTo>
                    <a:lnTo>
                      <a:pt x="889" y="2238"/>
                    </a:lnTo>
                    <a:lnTo>
                      <a:pt x="863" y="2138"/>
                    </a:lnTo>
                    <a:lnTo>
                      <a:pt x="843" y="2038"/>
                    </a:lnTo>
                    <a:lnTo>
                      <a:pt x="829" y="1935"/>
                    </a:lnTo>
                    <a:lnTo>
                      <a:pt x="818" y="1833"/>
                    </a:lnTo>
                    <a:lnTo>
                      <a:pt x="813" y="1728"/>
                    </a:lnTo>
                    <a:lnTo>
                      <a:pt x="118" y="1728"/>
                    </a:lnTo>
                    <a:close/>
                    <a:moveTo>
                      <a:pt x="2276" y="894"/>
                    </a:moveTo>
                    <a:lnTo>
                      <a:pt x="2171" y="922"/>
                    </a:lnTo>
                    <a:lnTo>
                      <a:pt x="2065" y="944"/>
                    </a:lnTo>
                    <a:lnTo>
                      <a:pt x="1956" y="960"/>
                    </a:lnTo>
                    <a:lnTo>
                      <a:pt x="1848" y="972"/>
                    </a:lnTo>
                    <a:lnTo>
                      <a:pt x="1737" y="977"/>
                    </a:lnTo>
                    <a:lnTo>
                      <a:pt x="1737" y="1613"/>
                    </a:lnTo>
                    <a:lnTo>
                      <a:pt x="2431" y="1613"/>
                    </a:lnTo>
                    <a:lnTo>
                      <a:pt x="2425" y="1506"/>
                    </a:lnTo>
                    <a:lnTo>
                      <a:pt x="2414" y="1400"/>
                    </a:lnTo>
                    <a:lnTo>
                      <a:pt x="2397" y="1295"/>
                    </a:lnTo>
                    <a:lnTo>
                      <a:pt x="2374" y="1193"/>
                    </a:lnTo>
                    <a:lnTo>
                      <a:pt x="2347" y="1091"/>
                    </a:lnTo>
                    <a:lnTo>
                      <a:pt x="2314" y="992"/>
                    </a:lnTo>
                    <a:lnTo>
                      <a:pt x="2276" y="894"/>
                    </a:lnTo>
                    <a:close/>
                    <a:moveTo>
                      <a:pt x="1083" y="894"/>
                    </a:moveTo>
                    <a:lnTo>
                      <a:pt x="1046" y="992"/>
                    </a:lnTo>
                    <a:lnTo>
                      <a:pt x="1013" y="1091"/>
                    </a:lnTo>
                    <a:lnTo>
                      <a:pt x="984" y="1193"/>
                    </a:lnTo>
                    <a:lnTo>
                      <a:pt x="962" y="1295"/>
                    </a:lnTo>
                    <a:lnTo>
                      <a:pt x="945" y="1400"/>
                    </a:lnTo>
                    <a:lnTo>
                      <a:pt x="935" y="1506"/>
                    </a:lnTo>
                    <a:lnTo>
                      <a:pt x="929" y="1613"/>
                    </a:lnTo>
                    <a:lnTo>
                      <a:pt x="1621" y="1613"/>
                    </a:lnTo>
                    <a:lnTo>
                      <a:pt x="1621" y="977"/>
                    </a:lnTo>
                    <a:lnTo>
                      <a:pt x="1512" y="972"/>
                    </a:lnTo>
                    <a:lnTo>
                      <a:pt x="1402" y="960"/>
                    </a:lnTo>
                    <a:lnTo>
                      <a:pt x="1295" y="944"/>
                    </a:lnTo>
                    <a:lnTo>
                      <a:pt x="1189" y="922"/>
                    </a:lnTo>
                    <a:lnTo>
                      <a:pt x="1083" y="894"/>
                    </a:lnTo>
                    <a:close/>
                    <a:moveTo>
                      <a:pt x="2845" y="636"/>
                    </a:moveTo>
                    <a:lnTo>
                      <a:pt x="2758" y="689"/>
                    </a:lnTo>
                    <a:lnTo>
                      <a:pt x="2668" y="738"/>
                    </a:lnTo>
                    <a:lnTo>
                      <a:pt x="2576" y="782"/>
                    </a:lnTo>
                    <a:lnTo>
                      <a:pt x="2483" y="823"/>
                    </a:lnTo>
                    <a:lnTo>
                      <a:pt x="2388" y="859"/>
                    </a:lnTo>
                    <a:lnTo>
                      <a:pt x="2427" y="961"/>
                    </a:lnTo>
                    <a:lnTo>
                      <a:pt x="2461" y="1066"/>
                    </a:lnTo>
                    <a:lnTo>
                      <a:pt x="2489" y="1172"/>
                    </a:lnTo>
                    <a:lnTo>
                      <a:pt x="2512" y="1281"/>
                    </a:lnTo>
                    <a:lnTo>
                      <a:pt x="2529" y="1390"/>
                    </a:lnTo>
                    <a:lnTo>
                      <a:pt x="2541" y="1501"/>
                    </a:lnTo>
                    <a:lnTo>
                      <a:pt x="2547" y="1613"/>
                    </a:lnTo>
                    <a:lnTo>
                      <a:pt x="3242" y="1613"/>
                    </a:lnTo>
                    <a:lnTo>
                      <a:pt x="3235" y="1511"/>
                    </a:lnTo>
                    <a:lnTo>
                      <a:pt x="3222" y="1412"/>
                    </a:lnTo>
                    <a:lnTo>
                      <a:pt x="3202" y="1314"/>
                    </a:lnTo>
                    <a:lnTo>
                      <a:pt x="3176" y="1220"/>
                    </a:lnTo>
                    <a:lnTo>
                      <a:pt x="3144" y="1127"/>
                    </a:lnTo>
                    <a:lnTo>
                      <a:pt x="3107" y="1037"/>
                    </a:lnTo>
                    <a:lnTo>
                      <a:pt x="3065" y="950"/>
                    </a:lnTo>
                    <a:lnTo>
                      <a:pt x="3018" y="866"/>
                    </a:lnTo>
                    <a:lnTo>
                      <a:pt x="2965" y="785"/>
                    </a:lnTo>
                    <a:lnTo>
                      <a:pt x="2907" y="709"/>
                    </a:lnTo>
                    <a:lnTo>
                      <a:pt x="2845" y="636"/>
                    </a:lnTo>
                    <a:close/>
                    <a:moveTo>
                      <a:pt x="515" y="636"/>
                    </a:moveTo>
                    <a:lnTo>
                      <a:pt x="453" y="709"/>
                    </a:lnTo>
                    <a:lnTo>
                      <a:pt x="395" y="785"/>
                    </a:lnTo>
                    <a:lnTo>
                      <a:pt x="342" y="866"/>
                    </a:lnTo>
                    <a:lnTo>
                      <a:pt x="295" y="950"/>
                    </a:lnTo>
                    <a:lnTo>
                      <a:pt x="253" y="1037"/>
                    </a:lnTo>
                    <a:lnTo>
                      <a:pt x="215" y="1127"/>
                    </a:lnTo>
                    <a:lnTo>
                      <a:pt x="183" y="1220"/>
                    </a:lnTo>
                    <a:lnTo>
                      <a:pt x="158" y="1314"/>
                    </a:lnTo>
                    <a:lnTo>
                      <a:pt x="138" y="1412"/>
                    </a:lnTo>
                    <a:lnTo>
                      <a:pt x="125" y="1511"/>
                    </a:lnTo>
                    <a:lnTo>
                      <a:pt x="118" y="1613"/>
                    </a:lnTo>
                    <a:lnTo>
                      <a:pt x="813" y="1613"/>
                    </a:lnTo>
                    <a:lnTo>
                      <a:pt x="819" y="1501"/>
                    </a:lnTo>
                    <a:lnTo>
                      <a:pt x="831" y="1390"/>
                    </a:lnTo>
                    <a:lnTo>
                      <a:pt x="848" y="1281"/>
                    </a:lnTo>
                    <a:lnTo>
                      <a:pt x="871" y="1172"/>
                    </a:lnTo>
                    <a:lnTo>
                      <a:pt x="899" y="1066"/>
                    </a:lnTo>
                    <a:lnTo>
                      <a:pt x="933" y="961"/>
                    </a:lnTo>
                    <a:lnTo>
                      <a:pt x="972" y="859"/>
                    </a:lnTo>
                    <a:lnTo>
                      <a:pt x="877" y="823"/>
                    </a:lnTo>
                    <a:lnTo>
                      <a:pt x="783" y="782"/>
                    </a:lnTo>
                    <a:lnTo>
                      <a:pt x="692" y="738"/>
                    </a:lnTo>
                    <a:lnTo>
                      <a:pt x="602" y="689"/>
                    </a:lnTo>
                    <a:lnTo>
                      <a:pt x="515" y="636"/>
                    </a:lnTo>
                    <a:close/>
                    <a:moveTo>
                      <a:pt x="1737" y="153"/>
                    </a:moveTo>
                    <a:lnTo>
                      <a:pt x="1737" y="862"/>
                    </a:lnTo>
                    <a:lnTo>
                      <a:pt x="1837" y="857"/>
                    </a:lnTo>
                    <a:lnTo>
                      <a:pt x="1937" y="847"/>
                    </a:lnTo>
                    <a:lnTo>
                      <a:pt x="2035" y="831"/>
                    </a:lnTo>
                    <a:lnTo>
                      <a:pt x="2132" y="813"/>
                    </a:lnTo>
                    <a:lnTo>
                      <a:pt x="2228" y="789"/>
                    </a:lnTo>
                    <a:lnTo>
                      <a:pt x="2182" y="700"/>
                    </a:lnTo>
                    <a:lnTo>
                      <a:pt x="2131" y="613"/>
                    </a:lnTo>
                    <a:lnTo>
                      <a:pt x="2076" y="529"/>
                    </a:lnTo>
                    <a:lnTo>
                      <a:pt x="2016" y="448"/>
                    </a:lnTo>
                    <a:lnTo>
                      <a:pt x="1953" y="370"/>
                    </a:lnTo>
                    <a:lnTo>
                      <a:pt x="1886" y="294"/>
                    </a:lnTo>
                    <a:lnTo>
                      <a:pt x="1813" y="222"/>
                    </a:lnTo>
                    <a:lnTo>
                      <a:pt x="1737" y="153"/>
                    </a:lnTo>
                    <a:close/>
                    <a:moveTo>
                      <a:pt x="1621" y="153"/>
                    </a:moveTo>
                    <a:lnTo>
                      <a:pt x="1546" y="222"/>
                    </a:lnTo>
                    <a:lnTo>
                      <a:pt x="1474" y="294"/>
                    </a:lnTo>
                    <a:lnTo>
                      <a:pt x="1407" y="370"/>
                    </a:lnTo>
                    <a:lnTo>
                      <a:pt x="1342" y="448"/>
                    </a:lnTo>
                    <a:lnTo>
                      <a:pt x="1283" y="529"/>
                    </a:lnTo>
                    <a:lnTo>
                      <a:pt x="1229" y="613"/>
                    </a:lnTo>
                    <a:lnTo>
                      <a:pt x="1178" y="700"/>
                    </a:lnTo>
                    <a:lnTo>
                      <a:pt x="1132" y="789"/>
                    </a:lnTo>
                    <a:lnTo>
                      <a:pt x="1228" y="813"/>
                    </a:lnTo>
                    <a:lnTo>
                      <a:pt x="1325" y="831"/>
                    </a:lnTo>
                    <a:lnTo>
                      <a:pt x="1422" y="847"/>
                    </a:lnTo>
                    <a:lnTo>
                      <a:pt x="1521" y="857"/>
                    </a:lnTo>
                    <a:lnTo>
                      <a:pt x="1621" y="862"/>
                    </a:lnTo>
                    <a:lnTo>
                      <a:pt x="1621" y="153"/>
                    </a:lnTo>
                    <a:close/>
                    <a:moveTo>
                      <a:pt x="1884" y="129"/>
                    </a:moveTo>
                    <a:lnTo>
                      <a:pt x="1964" y="208"/>
                    </a:lnTo>
                    <a:lnTo>
                      <a:pt x="2038" y="291"/>
                    </a:lnTo>
                    <a:lnTo>
                      <a:pt x="2109" y="378"/>
                    </a:lnTo>
                    <a:lnTo>
                      <a:pt x="2174" y="467"/>
                    </a:lnTo>
                    <a:lnTo>
                      <a:pt x="2234" y="560"/>
                    </a:lnTo>
                    <a:lnTo>
                      <a:pt x="2290" y="656"/>
                    </a:lnTo>
                    <a:lnTo>
                      <a:pt x="2341" y="753"/>
                    </a:lnTo>
                    <a:lnTo>
                      <a:pt x="2428" y="720"/>
                    </a:lnTo>
                    <a:lnTo>
                      <a:pt x="2514" y="684"/>
                    </a:lnTo>
                    <a:lnTo>
                      <a:pt x="2599" y="644"/>
                    </a:lnTo>
                    <a:lnTo>
                      <a:pt x="2682" y="599"/>
                    </a:lnTo>
                    <a:lnTo>
                      <a:pt x="2763" y="551"/>
                    </a:lnTo>
                    <a:lnTo>
                      <a:pt x="2698" y="491"/>
                    </a:lnTo>
                    <a:lnTo>
                      <a:pt x="2628" y="436"/>
                    </a:lnTo>
                    <a:lnTo>
                      <a:pt x="2555" y="383"/>
                    </a:lnTo>
                    <a:lnTo>
                      <a:pt x="2481" y="336"/>
                    </a:lnTo>
                    <a:lnTo>
                      <a:pt x="2403" y="292"/>
                    </a:lnTo>
                    <a:lnTo>
                      <a:pt x="2322" y="253"/>
                    </a:lnTo>
                    <a:lnTo>
                      <a:pt x="2238" y="219"/>
                    </a:lnTo>
                    <a:lnTo>
                      <a:pt x="2153" y="188"/>
                    </a:lnTo>
                    <a:lnTo>
                      <a:pt x="2065" y="163"/>
                    </a:lnTo>
                    <a:lnTo>
                      <a:pt x="1975" y="143"/>
                    </a:lnTo>
                    <a:lnTo>
                      <a:pt x="1884" y="129"/>
                    </a:lnTo>
                    <a:close/>
                    <a:moveTo>
                      <a:pt x="1476" y="129"/>
                    </a:moveTo>
                    <a:lnTo>
                      <a:pt x="1385" y="143"/>
                    </a:lnTo>
                    <a:lnTo>
                      <a:pt x="1294" y="163"/>
                    </a:lnTo>
                    <a:lnTo>
                      <a:pt x="1207" y="188"/>
                    </a:lnTo>
                    <a:lnTo>
                      <a:pt x="1121" y="219"/>
                    </a:lnTo>
                    <a:lnTo>
                      <a:pt x="1038" y="253"/>
                    </a:lnTo>
                    <a:lnTo>
                      <a:pt x="957" y="292"/>
                    </a:lnTo>
                    <a:lnTo>
                      <a:pt x="879" y="336"/>
                    </a:lnTo>
                    <a:lnTo>
                      <a:pt x="803" y="383"/>
                    </a:lnTo>
                    <a:lnTo>
                      <a:pt x="732" y="436"/>
                    </a:lnTo>
                    <a:lnTo>
                      <a:pt x="662" y="491"/>
                    </a:lnTo>
                    <a:lnTo>
                      <a:pt x="597" y="551"/>
                    </a:lnTo>
                    <a:lnTo>
                      <a:pt x="678" y="599"/>
                    </a:lnTo>
                    <a:lnTo>
                      <a:pt x="760" y="644"/>
                    </a:lnTo>
                    <a:lnTo>
                      <a:pt x="845" y="684"/>
                    </a:lnTo>
                    <a:lnTo>
                      <a:pt x="932" y="720"/>
                    </a:lnTo>
                    <a:lnTo>
                      <a:pt x="1019" y="753"/>
                    </a:lnTo>
                    <a:lnTo>
                      <a:pt x="1070" y="656"/>
                    </a:lnTo>
                    <a:lnTo>
                      <a:pt x="1124" y="560"/>
                    </a:lnTo>
                    <a:lnTo>
                      <a:pt x="1186" y="467"/>
                    </a:lnTo>
                    <a:lnTo>
                      <a:pt x="1251" y="378"/>
                    </a:lnTo>
                    <a:lnTo>
                      <a:pt x="1321" y="291"/>
                    </a:lnTo>
                    <a:lnTo>
                      <a:pt x="1396" y="208"/>
                    </a:lnTo>
                    <a:lnTo>
                      <a:pt x="1476" y="129"/>
                    </a:lnTo>
                    <a:close/>
                    <a:moveTo>
                      <a:pt x="1679" y="0"/>
                    </a:moveTo>
                    <a:lnTo>
                      <a:pt x="1706" y="1"/>
                    </a:lnTo>
                    <a:lnTo>
                      <a:pt x="1738" y="2"/>
                    </a:lnTo>
                    <a:lnTo>
                      <a:pt x="1843" y="8"/>
                    </a:lnTo>
                    <a:lnTo>
                      <a:pt x="1946" y="22"/>
                    </a:lnTo>
                    <a:lnTo>
                      <a:pt x="2047" y="41"/>
                    </a:lnTo>
                    <a:lnTo>
                      <a:pt x="2146" y="66"/>
                    </a:lnTo>
                    <a:lnTo>
                      <a:pt x="2243" y="97"/>
                    </a:lnTo>
                    <a:lnTo>
                      <a:pt x="2336" y="134"/>
                    </a:lnTo>
                    <a:lnTo>
                      <a:pt x="2427" y="175"/>
                    </a:lnTo>
                    <a:lnTo>
                      <a:pt x="2515" y="222"/>
                    </a:lnTo>
                    <a:lnTo>
                      <a:pt x="2600" y="274"/>
                    </a:lnTo>
                    <a:lnTo>
                      <a:pt x="2681" y="331"/>
                    </a:lnTo>
                    <a:lnTo>
                      <a:pt x="2759" y="392"/>
                    </a:lnTo>
                    <a:lnTo>
                      <a:pt x="2832" y="458"/>
                    </a:lnTo>
                    <a:lnTo>
                      <a:pt x="2903" y="527"/>
                    </a:lnTo>
                    <a:lnTo>
                      <a:pt x="2903" y="528"/>
                    </a:lnTo>
                    <a:lnTo>
                      <a:pt x="2966" y="599"/>
                    </a:lnTo>
                    <a:lnTo>
                      <a:pt x="3026" y="673"/>
                    </a:lnTo>
                    <a:lnTo>
                      <a:pt x="3081" y="751"/>
                    </a:lnTo>
                    <a:lnTo>
                      <a:pt x="3131" y="831"/>
                    </a:lnTo>
                    <a:lnTo>
                      <a:pt x="3177" y="915"/>
                    </a:lnTo>
                    <a:lnTo>
                      <a:pt x="3219" y="1001"/>
                    </a:lnTo>
                    <a:lnTo>
                      <a:pt x="3255" y="1091"/>
                    </a:lnTo>
                    <a:lnTo>
                      <a:pt x="3286" y="1182"/>
                    </a:lnTo>
                    <a:lnTo>
                      <a:pt x="3311" y="1276"/>
                    </a:lnTo>
                    <a:lnTo>
                      <a:pt x="3332" y="1372"/>
                    </a:lnTo>
                    <a:lnTo>
                      <a:pt x="3347" y="1469"/>
                    </a:lnTo>
                    <a:lnTo>
                      <a:pt x="3356" y="1570"/>
                    </a:lnTo>
                    <a:lnTo>
                      <a:pt x="3359" y="1670"/>
                    </a:lnTo>
                    <a:lnTo>
                      <a:pt x="3356" y="1776"/>
                    </a:lnTo>
                    <a:lnTo>
                      <a:pt x="3346" y="1880"/>
                    </a:lnTo>
                    <a:lnTo>
                      <a:pt x="3330" y="1981"/>
                    </a:lnTo>
                    <a:lnTo>
                      <a:pt x="3308" y="2081"/>
                    </a:lnTo>
                    <a:lnTo>
                      <a:pt x="3280" y="2178"/>
                    </a:lnTo>
                    <a:lnTo>
                      <a:pt x="3246" y="2273"/>
                    </a:lnTo>
                    <a:lnTo>
                      <a:pt x="3207" y="2365"/>
                    </a:lnTo>
                    <a:lnTo>
                      <a:pt x="3163" y="2454"/>
                    </a:lnTo>
                    <a:lnTo>
                      <a:pt x="3113" y="2540"/>
                    </a:lnTo>
                    <a:lnTo>
                      <a:pt x="3059" y="2622"/>
                    </a:lnTo>
                    <a:lnTo>
                      <a:pt x="3000" y="2702"/>
                    </a:lnTo>
                    <a:lnTo>
                      <a:pt x="2936" y="2777"/>
                    </a:lnTo>
                    <a:lnTo>
                      <a:pt x="2936" y="2778"/>
                    </a:lnTo>
                    <a:lnTo>
                      <a:pt x="2934" y="2779"/>
                    </a:lnTo>
                    <a:lnTo>
                      <a:pt x="2934" y="2780"/>
                    </a:lnTo>
                    <a:lnTo>
                      <a:pt x="2933" y="2780"/>
                    </a:lnTo>
                    <a:lnTo>
                      <a:pt x="2932" y="2781"/>
                    </a:lnTo>
                    <a:lnTo>
                      <a:pt x="2867" y="2851"/>
                    </a:lnTo>
                    <a:lnTo>
                      <a:pt x="2798" y="2916"/>
                    </a:lnTo>
                    <a:lnTo>
                      <a:pt x="2725" y="2976"/>
                    </a:lnTo>
                    <a:lnTo>
                      <a:pt x="2649" y="3034"/>
                    </a:lnTo>
                    <a:lnTo>
                      <a:pt x="2570" y="3086"/>
                    </a:lnTo>
                    <a:lnTo>
                      <a:pt x="2487" y="3134"/>
                    </a:lnTo>
                    <a:lnTo>
                      <a:pt x="2402" y="3178"/>
                    </a:lnTo>
                    <a:lnTo>
                      <a:pt x="2314" y="3217"/>
                    </a:lnTo>
                    <a:lnTo>
                      <a:pt x="2224" y="3251"/>
                    </a:lnTo>
                    <a:lnTo>
                      <a:pt x="2130" y="3280"/>
                    </a:lnTo>
                    <a:lnTo>
                      <a:pt x="2035" y="3303"/>
                    </a:lnTo>
                    <a:lnTo>
                      <a:pt x="1937" y="3321"/>
                    </a:lnTo>
                    <a:lnTo>
                      <a:pt x="1838" y="3333"/>
                    </a:lnTo>
                    <a:lnTo>
                      <a:pt x="1738" y="3340"/>
                    </a:lnTo>
                    <a:lnTo>
                      <a:pt x="1737" y="3340"/>
                    </a:lnTo>
                    <a:lnTo>
                      <a:pt x="1706" y="3341"/>
                    </a:lnTo>
                    <a:lnTo>
                      <a:pt x="1679" y="3341"/>
                    </a:lnTo>
                    <a:lnTo>
                      <a:pt x="1654" y="3341"/>
                    </a:lnTo>
                    <a:lnTo>
                      <a:pt x="1621" y="3340"/>
                    </a:lnTo>
                    <a:lnTo>
                      <a:pt x="1521" y="3333"/>
                    </a:lnTo>
                    <a:lnTo>
                      <a:pt x="1422" y="3321"/>
                    </a:lnTo>
                    <a:lnTo>
                      <a:pt x="1325" y="3303"/>
                    </a:lnTo>
                    <a:lnTo>
                      <a:pt x="1230" y="3280"/>
                    </a:lnTo>
                    <a:lnTo>
                      <a:pt x="1137" y="3251"/>
                    </a:lnTo>
                    <a:lnTo>
                      <a:pt x="1047" y="3217"/>
                    </a:lnTo>
                    <a:lnTo>
                      <a:pt x="958" y="3178"/>
                    </a:lnTo>
                    <a:lnTo>
                      <a:pt x="873" y="3134"/>
                    </a:lnTo>
                    <a:lnTo>
                      <a:pt x="791" y="3087"/>
                    </a:lnTo>
                    <a:lnTo>
                      <a:pt x="712" y="3034"/>
                    </a:lnTo>
                    <a:lnTo>
                      <a:pt x="635" y="2977"/>
                    </a:lnTo>
                    <a:lnTo>
                      <a:pt x="562" y="2917"/>
                    </a:lnTo>
                    <a:lnTo>
                      <a:pt x="494" y="2852"/>
                    </a:lnTo>
                    <a:lnTo>
                      <a:pt x="428" y="2783"/>
                    </a:lnTo>
                    <a:lnTo>
                      <a:pt x="426" y="2781"/>
                    </a:lnTo>
                    <a:lnTo>
                      <a:pt x="424" y="2779"/>
                    </a:lnTo>
                    <a:lnTo>
                      <a:pt x="424" y="2778"/>
                    </a:lnTo>
                    <a:lnTo>
                      <a:pt x="423" y="2777"/>
                    </a:lnTo>
                    <a:lnTo>
                      <a:pt x="360" y="2702"/>
                    </a:lnTo>
                    <a:lnTo>
                      <a:pt x="301" y="2622"/>
                    </a:lnTo>
                    <a:lnTo>
                      <a:pt x="246" y="2540"/>
                    </a:lnTo>
                    <a:lnTo>
                      <a:pt x="197" y="2454"/>
                    </a:lnTo>
                    <a:lnTo>
                      <a:pt x="153" y="2365"/>
                    </a:lnTo>
                    <a:lnTo>
                      <a:pt x="114" y="2273"/>
                    </a:lnTo>
                    <a:lnTo>
                      <a:pt x="80" y="2178"/>
                    </a:lnTo>
                    <a:lnTo>
                      <a:pt x="52" y="2081"/>
                    </a:lnTo>
                    <a:lnTo>
                      <a:pt x="29" y="1981"/>
                    </a:lnTo>
                    <a:lnTo>
                      <a:pt x="14" y="1880"/>
                    </a:lnTo>
                    <a:lnTo>
                      <a:pt x="4" y="1776"/>
                    </a:lnTo>
                    <a:lnTo>
                      <a:pt x="0" y="1670"/>
                    </a:lnTo>
                    <a:lnTo>
                      <a:pt x="3" y="1570"/>
                    </a:lnTo>
                    <a:lnTo>
                      <a:pt x="13" y="1469"/>
                    </a:lnTo>
                    <a:lnTo>
                      <a:pt x="27" y="1372"/>
                    </a:lnTo>
                    <a:lnTo>
                      <a:pt x="47" y="1276"/>
                    </a:lnTo>
                    <a:lnTo>
                      <a:pt x="74" y="1182"/>
                    </a:lnTo>
                    <a:lnTo>
                      <a:pt x="105" y="1091"/>
                    </a:lnTo>
                    <a:lnTo>
                      <a:pt x="141" y="1001"/>
                    </a:lnTo>
                    <a:lnTo>
                      <a:pt x="182" y="915"/>
                    </a:lnTo>
                    <a:lnTo>
                      <a:pt x="228" y="831"/>
                    </a:lnTo>
                    <a:lnTo>
                      <a:pt x="279" y="751"/>
                    </a:lnTo>
                    <a:lnTo>
                      <a:pt x="334" y="673"/>
                    </a:lnTo>
                    <a:lnTo>
                      <a:pt x="393" y="599"/>
                    </a:lnTo>
                    <a:lnTo>
                      <a:pt x="456" y="528"/>
                    </a:lnTo>
                    <a:lnTo>
                      <a:pt x="457" y="528"/>
                    </a:lnTo>
                    <a:lnTo>
                      <a:pt x="457" y="527"/>
                    </a:lnTo>
                    <a:lnTo>
                      <a:pt x="527" y="458"/>
                    </a:lnTo>
                    <a:lnTo>
                      <a:pt x="601" y="392"/>
                    </a:lnTo>
                    <a:lnTo>
                      <a:pt x="679" y="331"/>
                    </a:lnTo>
                    <a:lnTo>
                      <a:pt x="760" y="274"/>
                    </a:lnTo>
                    <a:lnTo>
                      <a:pt x="844" y="222"/>
                    </a:lnTo>
                    <a:lnTo>
                      <a:pt x="933" y="175"/>
                    </a:lnTo>
                    <a:lnTo>
                      <a:pt x="1023" y="134"/>
                    </a:lnTo>
                    <a:lnTo>
                      <a:pt x="1117" y="97"/>
                    </a:lnTo>
                    <a:lnTo>
                      <a:pt x="1214" y="66"/>
                    </a:lnTo>
                    <a:lnTo>
                      <a:pt x="1313" y="41"/>
                    </a:lnTo>
                    <a:lnTo>
                      <a:pt x="1414" y="22"/>
                    </a:lnTo>
                    <a:lnTo>
                      <a:pt x="1517" y="8"/>
                    </a:lnTo>
                    <a:lnTo>
                      <a:pt x="1621" y="2"/>
                    </a:lnTo>
                    <a:lnTo>
                      <a:pt x="1654" y="1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169"/>
              <p:cNvSpPr txBox="1"/>
              <p:nvPr/>
            </p:nvSpPr>
            <p:spPr>
              <a:xfrm>
                <a:off x="5762120" y="4455764"/>
                <a:ext cx="249595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Exploitation of value chain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b="1" dirty="0">
                    <a:solidFill>
                      <a:srgbClr val="8064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(replicability,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Business plan,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b="1" dirty="0">
                    <a:solidFill>
                      <a:srgbClr val="8064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market uptake)</a:t>
                </a:r>
              </a:p>
            </p:txBody>
          </p:sp>
          <p:sp>
            <p:nvSpPr>
              <p:cNvPr id="36" name="Chevron 95"/>
              <p:cNvSpPr/>
              <p:nvPr/>
            </p:nvSpPr>
            <p:spPr>
              <a:xfrm>
                <a:off x="6135823" y="3517601"/>
                <a:ext cx="1748545" cy="271439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111"/>
              <p:cNvCxnSpPr/>
              <p:nvPr/>
            </p:nvCxnSpPr>
            <p:spPr>
              <a:xfrm rot="10800000">
                <a:off x="7010095" y="2622432"/>
                <a:ext cx="0" cy="1027176"/>
              </a:xfrm>
              <a:prstGeom prst="line">
                <a:avLst/>
              </a:prstGeom>
              <a:ln w="28575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132"/>
              <p:cNvSpPr/>
              <p:nvPr/>
            </p:nvSpPr>
            <p:spPr>
              <a:xfrm rot="10800000">
                <a:off x="6963461" y="3601568"/>
                <a:ext cx="93269" cy="1035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10"/>
              <p:cNvSpPr/>
              <p:nvPr/>
            </p:nvSpPr>
            <p:spPr>
              <a:xfrm rot="10800000">
                <a:off x="6608631" y="1937734"/>
                <a:ext cx="802929" cy="8117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1" name="Group 140"/>
              <p:cNvGrpSpPr/>
              <p:nvPr/>
            </p:nvGrpSpPr>
            <p:grpSpPr>
              <a:xfrm>
                <a:off x="6726685" y="2213624"/>
                <a:ext cx="566820" cy="299796"/>
                <a:chOff x="7718425" y="2973388"/>
                <a:chExt cx="669925" cy="388938"/>
              </a:xfrm>
              <a:solidFill>
                <a:schemeClr val="bg1"/>
              </a:solidFill>
            </p:grpSpPr>
            <p:sp>
              <p:nvSpPr>
                <p:cNvPr id="42" name="Freeform 23"/>
                <p:cNvSpPr>
                  <a:spLocks noEditPoints="1"/>
                </p:cNvSpPr>
                <p:nvPr/>
              </p:nvSpPr>
              <p:spPr bwMode="auto">
                <a:xfrm>
                  <a:off x="7718425" y="2973388"/>
                  <a:ext cx="669925" cy="388938"/>
                </a:xfrm>
                <a:custGeom>
                  <a:avLst/>
                  <a:gdLst>
                    <a:gd name="T0" fmla="*/ 92 w 3380"/>
                    <a:gd name="T1" fmla="*/ 91 h 1956"/>
                    <a:gd name="T2" fmla="*/ 92 w 3380"/>
                    <a:gd name="T3" fmla="*/ 1865 h 1956"/>
                    <a:gd name="T4" fmla="*/ 3287 w 3380"/>
                    <a:gd name="T5" fmla="*/ 1865 h 1956"/>
                    <a:gd name="T6" fmla="*/ 3287 w 3380"/>
                    <a:gd name="T7" fmla="*/ 91 h 1956"/>
                    <a:gd name="T8" fmla="*/ 92 w 3380"/>
                    <a:gd name="T9" fmla="*/ 91 h 1956"/>
                    <a:gd name="T10" fmla="*/ 46 w 3380"/>
                    <a:gd name="T11" fmla="*/ 0 h 1956"/>
                    <a:gd name="T12" fmla="*/ 3333 w 3380"/>
                    <a:gd name="T13" fmla="*/ 0 h 1956"/>
                    <a:gd name="T14" fmla="*/ 3348 w 3380"/>
                    <a:gd name="T15" fmla="*/ 2 h 1956"/>
                    <a:gd name="T16" fmla="*/ 3361 w 3380"/>
                    <a:gd name="T17" fmla="*/ 9 h 1956"/>
                    <a:gd name="T18" fmla="*/ 3370 w 3380"/>
                    <a:gd name="T19" fmla="*/ 19 h 1956"/>
                    <a:gd name="T20" fmla="*/ 3377 w 3380"/>
                    <a:gd name="T21" fmla="*/ 31 h 1956"/>
                    <a:gd name="T22" fmla="*/ 3380 w 3380"/>
                    <a:gd name="T23" fmla="*/ 45 h 1956"/>
                    <a:gd name="T24" fmla="*/ 3380 w 3380"/>
                    <a:gd name="T25" fmla="*/ 1911 h 1956"/>
                    <a:gd name="T26" fmla="*/ 3377 w 3380"/>
                    <a:gd name="T27" fmla="*/ 1925 h 1956"/>
                    <a:gd name="T28" fmla="*/ 3370 w 3380"/>
                    <a:gd name="T29" fmla="*/ 1938 h 1956"/>
                    <a:gd name="T30" fmla="*/ 3361 w 3380"/>
                    <a:gd name="T31" fmla="*/ 1947 h 1956"/>
                    <a:gd name="T32" fmla="*/ 3348 w 3380"/>
                    <a:gd name="T33" fmla="*/ 1954 h 1956"/>
                    <a:gd name="T34" fmla="*/ 3333 w 3380"/>
                    <a:gd name="T35" fmla="*/ 1956 h 1956"/>
                    <a:gd name="T36" fmla="*/ 46 w 3380"/>
                    <a:gd name="T37" fmla="*/ 1956 h 1956"/>
                    <a:gd name="T38" fmla="*/ 31 w 3380"/>
                    <a:gd name="T39" fmla="*/ 1954 h 1956"/>
                    <a:gd name="T40" fmla="*/ 19 w 3380"/>
                    <a:gd name="T41" fmla="*/ 1947 h 1956"/>
                    <a:gd name="T42" fmla="*/ 9 w 3380"/>
                    <a:gd name="T43" fmla="*/ 1938 h 1956"/>
                    <a:gd name="T44" fmla="*/ 2 w 3380"/>
                    <a:gd name="T45" fmla="*/ 1925 h 1956"/>
                    <a:gd name="T46" fmla="*/ 0 w 3380"/>
                    <a:gd name="T47" fmla="*/ 1911 h 1956"/>
                    <a:gd name="T48" fmla="*/ 0 w 3380"/>
                    <a:gd name="T49" fmla="*/ 45 h 1956"/>
                    <a:gd name="T50" fmla="*/ 2 w 3380"/>
                    <a:gd name="T51" fmla="*/ 31 h 1956"/>
                    <a:gd name="T52" fmla="*/ 9 w 3380"/>
                    <a:gd name="T53" fmla="*/ 19 h 1956"/>
                    <a:gd name="T54" fmla="*/ 19 w 3380"/>
                    <a:gd name="T55" fmla="*/ 9 h 1956"/>
                    <a:gd name="T56" fmla="*/ 31 w 3380"/>
                    <a:gd name="T57" fmla="*/ 2 h 1956"/>
                    <a:gd name="T58" fmla="*/ 46 w 3380"/>
                    <a:gd name="T59" fmla="*/ 0 h 1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80" h="1956">
                      <a:moveTo>
                        <a:pt x="92" y="91"/>
                      </a:moveTo>
                      <a:lnTo>
                        <a:pt x="92" y="1865"/>
                      </a:lnTo>
                      <a:lnTo>
                        <a:pt x="3287" y="1865"/>
                      </a:lnTo>
                      <a:lnTo>
                        <a:pt x="3287" y="91"/>
                      </a:lnTo>
                      <a:lnTo>
                        <a:pt x="92" y="91"/>
                      </a:lnTo>
                      <a:close/>
                      <a:moveTo>
                        <a:pt x="46" y="0"/>
                      </a:moveTo>
                      <a:lnTo>
                        <a:pt x="3333" y="0"/>
                      </a:lnTo>
                      <a:lnTo>
                        <a:pt x="3348" y="2"/>
                      </a:lnTo>
                      <a:lnTo>
                        <a:pt x="3361" y="9"/>
                      </a:lnTo>
                      <a:lnTo>
                        <a:pt x="3370" y="19"/>
                      </a:lnTo>
                      <a:lnTo>
                        <a:pt x="3377" y="31"/>
                      </a:lnTo>
                      <a:lnTo>
                        <a:pt x="3380" y="45"/>
                      </a:lnTo>
                      <a:lnTo>
                        <a:pt x="3380" y="1911"/>
                      </a:lnTo>
                      <a:lnTo>
                        <a:pt x="3377" y="1925"/>
                      </a:lnTo>
                      <a:lnTo>
                        <a:pt x="3370" y="1938"/>
                      </a:lnTo>
                      <a:lnTo>
                        <a:pt x="3361" y="1947"/>
                      </a:lnTo>
                      <a:lnTo>
                        <a:pt x="3348" y="1954"/>
                      </a:lnTo>
                      <a:lnTo>
                        <a:pt x="3333" y="1956"/>
                      </a:lnTo>
                      <a:lnTo>
                        <a:pt x="46" y="1956"/>
                      </a:lnTo>
                      <a:lnTo>
                        <a:pt x="31" y="1954"/>
                      </a:lnTo>
                      <a:lnTo>
                        <a:pt x="19" y="1947"/>
                      </a:lnTo>
                      <a:lnTo>
                        <a:pt x="9" y="1938"/>
                      </a:lnTo>
                      <a:lnTo>
                        <a:pt x="2" y="1925"/>
                      </a:lnTo>
                      <a:lnTo>
                        <a:pt x="0" y="1911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9" y="19"/>
                      </a:lnTo>
                      <a:lnTo>
                        <a:pt x="19" y="9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auto">
                <a:xfrm>
                  <a:off x="8293100" y="2973388"/>
                  <a:ext cx="95250" cy="93663"/>
                </a:xfrm>
                <a:custGeom>
                  <a:avLst/>
                  <a:gdLst>
                    <a:gd name="T0" fmla="*/ 46 w 480"/>
                    <a:gd name="T1" fmla="*/ 0 h 473"/>
                    <a:gd name="T2" fmla="*/ 61 w 480"/>
                    <a:gd name="T3" fmla="*/ 2 h 473"/>
                    <a:gd name="T4" fmla="*/ 73 w 480"/>
                    <a:gd name="T5" fmla="*/ 9 h 473"/>
                    <a:gd name="T6" fmla="*/ 83 w 480"/>
                    <a:gd name="T7" fmla="*/ 19 h 473"/>
                    <a:gd name="T8" fmla="*/ 89 w 480"/>
                    <a:gd name="T9" fmla="*/ 31 h 473"/>
                    <a:gd name="T10" fmla="*/ 92 w 480"/>
                    <a:gd name="T11" fmla="*/ 45 h 473"/>
                    <a:gd name="T12" fmla="*/ 95 w 480"/>
                    <a:gd name="T13" fmla="*/ 91 h 473"/>
                    <a:gd name="T14" fmla="*/ 104 w 480"/>
                    <a:gd name="T15" fmla="*/ 135 h 473"/>
                    <a:gd name="T16" fmla="*/ 118 w 480"/>
                    <a:gd name="T17" fmla="*/ 177 h 473"/>
                    <a:gd name="T18" fmla="*/ 138 w 480"/>
                    <a:gd name="T19" fmla="*/ 216 h 473"/>
                    <a:gd name="T20" fmla="*/ 163 w 480"/>
                    <a:gd name="T21" fmla="*/ 251 h 473"/>
                    <a:gd name="T22" fmla="*/ 192 w 480"/>
                    <a:gd name="T23" fmla="*/ 284 h 473"/>
                    <a:gd name="T24" fmla="*/ 225 w 480"/>
                    <a:gd name="T25" fmla="*/ 312 h 473"/>
                    <a:gd name="T26" fmla="*/ 261 w 480"/>
                    <a:gd name="T27" fmla="*/ 337 h 473"/>
                    <a:gd name="T28" fmla="*/ 300 w 480"/>
                    <a:gd name="T29" fmla="*/ 356 h 473"/>
                    <a:gd name="T30" fmla="*/ 342 w 480"/>
                    <a:gd name="T31" fmla="*/ 371 h 473"/>
                    <a:gd name="T32" fmla="*/ 387 w 480"/>
                    <a:gd name="T33" fmla="*/ 379 h 473"/>
                    <a:gd name="T34" fmla="*/ 433 w 480"/>
                    <a:gd name="T35" fmla="*/ 382 h 473"/>
                    <a:gd name="T36" fmla="*/ 448 w 480"/>
                    <a:gd name="T37" fmla="*/ 385 h 473"/>
                    <a:gd name="T38" fmla="*/ 461 w 480"/>
                    <a:gd name="T39" fmla="*/ 392 h 473"/>
                    <a:gd name="T40" fmla="*/ 470 w 480"/>
                    <a:gd name="T41" fmla="*/ 401 h 473"/>
                    <a:gd name="T42" fmla="*/ 477 w 480"/>
                    <a:gd name="T43" fmla="*/ 413 h 473"/>
                    <a:gd name="T44" fmla="*/ 480 w 480"/>
                    <a:gd name="T45" fmla="*/ 428 h 473"/>
                    <a:gd name="T46" fmla="*/ 477 w 480"/>
                    <a:gd name="T47" fmla="*/ 442 h 473"/>
                    <a:gd name="T48" fmla="*/ 470 w 480"/>
                    <a:gd name="T49" fmla="*/ 455 h 473"/>
                    <a:gd name="T50" fmla="*/ 461 w 480"/>
                    <a:gd name="T51" fmla="*/ 465 h 473"/>
                    <a:gd name="T52" fmla="*/ 448 w 480"/>
                    <a:gd name="T53" fmla="*/ 471 h 473"/>
                    <a:gd name="T54" fmla="*/ 433 w 480"/>
                    <a:gd name="T55" fmla="*/ 473 h 473"/>
                    <a:gd name="T56" fmla="*/ 383 w 480"/>
                    <a:gd name="T57" fmla="*/ 471 h 473"/>
                    <a:gd name="T58" fmla="*/ 334 w 480"/>
                    <a:gd name="T59" fmla="*/ 463 h 473"/>
                    <a:gd name="T60" fmla="*/ 288 w 480"/>
                    <a:gd name="T61" fmla="*/ 448 h 473"/>
                    <a:gd name="T62" fmla="*/ 243 w 480"/>
                    <a:gd name="T63" fmla="*/ 430 h 473"/>
                    <a:gd name="T64" fmla="*/ 201 w 480"/>
                    <a:gd name="T65" fmla="*/ 407 h 473"/>
                    <a:gd name="T66" fmla="*/ 162 w 480"/>
                    <a:gd name="T67" fmla="*/ 379 h 473"/>
                    <a:gd name="T68" fmla="*/ 127 w 480"/>
                    <a:gd name="T69" fmla="*/ 348 h 473"/>
                    <a:gd name="T70" fmla="*/ 95 w 480"/>
                    <a:gd name="T71" fmla="*/ 313 h 473"/>
                    <a:gd name="T72" fmla="*/ 67 w 480"/>
                    <a:gd name="T73" fmla="*/ 275 h 473"/>
                    <a:gd name="T74" fmla="*/ 44 w 480"/>
                    <a:gd name="T75" fmla="*/ 233 h 473"/>
                    <a:gd name="T76" fmla="*/ 25 w 480"/>
                    <a:gd name="T77" fmla="*/ 190 h 473"/>
                    <a:gd name="T78" fmla="*/ 11 w 480"/>
                    <a:gd name="T79" fmla="*/ 144 h 473"/>
                    <a:gd name="T80" fmla="*/ 3 w 480"/>
                    <a:gd name="T81" fmla="*/ 95 h 473"/>
                    <a:gd name="T82" fmla="*/ 0 w 480"/>
                    <a:gd name="T83" fmla="*/ 45 h 473"/>
                    <a:gd name="T84" fmla="*/ 2 w 480"/>
                    <a:gd name="T85" fmla="*/ 31 h 473"/>
                    <a:gd name="T86" fmla="*/ 8 w 480"/>
                    <a:gd name="T87" fmla="*/ 19 h 473"/>
                    <a:gd name="T88" fmla="*/ 19 w 480"/>
                    <a:gd name="T89" fmla="*/ 9 h 473"/>
                    <a:gd name="T90" fmla="*/ 31 w 480"/>
                    <a:gd name="T91" fmla="*/ 2 h 473"/>
                    <a:gd name="T92" fmla="*/ 46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6" y="0"/>
                      </a:moveTo>
                      <a:lnTo>
                        <a:pt x="61" y="2"/>
                      </a:lnTo>
                      <a:lnTo>
                        <a:pt x="73" y="9"/>
                      </a:lnTo>
                      <a:lnTo>
                        <a:pt x="83" y="19"/>
                      </a:lnTo>
                      <a:lnTo>
                        <a:pt x="89" y="31"/>
                      </a:lnTo>
                      <a:lnTo>
                        <a:pt x="92" y="45"/>
                      </a:lnTo>
                      <a:lnTo>
                        <a:pt x="95" y="91"/>
                      </a:lnTo>
                      <a:lnTo>
                        <a:pt x="104" y="135"/>
                      </a:lnTo>
                      <a:lnTo>
                        <a:pt x="118" y="177"/>
                      </a:lnTo>
                      <a:lnTo>
                        <a:pt x="138" y="216"/>
                      </a:lnTo>
                      <a:lnTo>
                        <a:pt x="163" y="251"/>
                      </a:lnTo>
                      <a:lnTo>
                        <a:pt x="192" y="284"/>
                      </a:lnTo>
                      <a:lnTo>
                        <a:pt x="225" y="312"/>
                      </a:lnTo>
                      <a:lnTo>
                        <a:pt x="261" y="337"/>
                      </a:lnTo>
                      <a:lnTo>
                        <a:pt x="300" y="356"/>
                      </a:lnTo>
                      <a:lnTo>
                        <a:pt x="342" y="371"/>
                      </a:lnTo>
                      <a:lnTo>
                        <a:pt x="387" y="379"/>
                      </a:lnTo>
                      <a:lnTo>
                        <a:pt x="433" y="382"/>
                      </a:lnTo>
                      <a:lnTo>
                        <a:pt x="448" y="385"/>
                      </a:lnTo>
                      <a:lnTo>
                        <a:pt x="461" y="392"/>
                      </a:lnTo>
                      <a:lnTo>
                        <a:pt x="470" y="401"/>
                      </a:lnTo>
                      <a:lnTo>
                        <a:pt x="477" y="413"/>
                      </a:lnTo>
                      <a:lnTo>
                        <a:pt x="480" y="428"/>
                      </a:lnTo>
                      <a:lnTo>
                        <a:pt x="477" y="442"/>
                      </a:lnTo>
                      <a:lnTo>
                        <a:pt x="470" y="455"/>
                      </a:lnTo>
                      <a:lnTo>
                        <a:pt x="461" y="465"/>
                      </a:lnTo>
                      <a:lnTo>
                        <a:pt x="448" y="471"/>
                      </a:lnTo>
                      <a:lnTo>
                        <a:pt x="433" y="473"/>
                      </a:lnTo>
                      <a:lnTo>
                        <a:pt x="383" y="471"/>
                      </a:lnTo>
                      <a:lnTo>
                        <a:pt x="334" y="463"/>
                      </a:lnTo>
                      <a:lnTo>
                        <a:pt x="288" y="448"/>
                      </a:lnTo>
                      <a:lnTo>
                        <a:pt x="243" y="430"/>
                      </a:lnTo>
                      <a:lnTo>
                        <a:pt x="201" y="407"/>
                      </a:lnTo>
                      <a:lnTo>
                        <a:pt x="162" y="379"/>
                      </a:lnTo>
                      <a:lnTo>
                        <a:pt x="127" y="348"/>
                      </a:lnTo>
                      <a:lnTo>
                        <a:pt x="95" y="313"/>
                      </a:lnTo>
                      <a:lnTo>
                        <a:pt x="67" y="275"/>
                      </a:lnTo>
                      <a:lnTo>
                        <a:pt x="44" y="233"/>
                      </a:lnTo>
                      <a:lnTo>
                        <a:pt x="25" y="190"/>
                      </a:lnTo>
                      <a:lnTo>
                        <a:pt x="11" y="144"/>
                      </a:lnTo>
                      <a:lnTo>
                        <a:pt x="3" y="95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8" y="19"/>
                      </a:lnTo>
                      <a:lnTo>
                        <a:pt x="19" y="9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8293100" y="3268663"/>
                  <a:ext cx="95250" cy="93663"/>
                </a:xfrm>
                <a:custGeom>
                  <a:avLst/>
                  <a:gdLst>
                    <a:gd name="T0" fmla="*/ 434 w 481"/>
                    <a:gd name="T1" fmla="*/ 0 h 473"/>
                    <a:gd name="T2" fmla="*/ 449 w 481"/>
                    <a:gd name="T3" fmla="*/ 2 h 473"/>
                    <a:gd name="T4" fmla="*/ 462 w 481"/>
                    <a:gd name="T5" fmla="*/ 8 h 473"/>
                    <a:gd name="T6" fmla="*/ 471 w 481"/>
                    <a:gd name="T7" fmla="*/ 19 h 473"/>
                    <a:gd name="T8" fmla="*/ 478 w 481"/>
                    <a:gd name="T9" fmla="*/ 31 h 473"/>
                    <a:gd name="T10" fmla="*/ 481 w 481"/>
                    <a:gd name="T11" fmla="*/ 45 h 473"/>
                    <a:gd name="T12" fmla="*/ 478 w 481"/>
                    <a:gd name="T13" fmla="*/ 60 h 473"/>
                    <a:gd name="T14" fmla="*/ 471 w 481"/>
                    <a:gd name="T15" fmla="*/ 72 h 473"/>
                    <a:gd name="T16" fmla="*/ 462 w 481"/>
                    <a:gd name="T17" fmla="*/ 82 h 473"/>
                    <a:gd name="T18" fmla="*/ 449 w 481"/>
                    <a:gd name="T19" fmla="*/ 89 h 473"/>
                    <a:gd name="T20" fmla="*/ 434 w 481"/>
                    <a:gd name="T21" fmla="*/ 91 h 473"/>
                    <a:gd name="T22" fmla="*/ 388 w 481"/>
                    <a:gd name="T23" fmla="*/ 94 h 473"/>
                    <a:gd name="T24" fmla="*/ 343 w 481"/>
                    <a:gd name="T25" fmla="*/ 103 h 473"/>
                    <a:gd name="T26" fmla="*/ 301 w 481"/>
                    <a:gd name="T27" fmla="*/ 117 h 473"/>
                    <a:gd name="T28" fmla="*/ 262 w 481"/>
                    <a:gd name="T29" fmla="*/ 136 h 473"/>
                    <a:gd name="T30" fmla="*/ 226 w 481"/>
                    <a:gd name="T31" fmla="*/ 161 h 473"/>
                    <a:gd name="T32" fmla="*/ 193 w 481"/>
                    <a:gd name="T33" fmla="*/ 189 h 473"/>
                    <a:gd name="T34" fmla="*/ 164 w 481"/>
                    <a:gd name="T35" fmla="*/ 222 h 473"/>
                    <a:gd name="T36" fmla="*/ 139 w 481"/>
                    <a:gd name="T37" fmla="*/ 257 h 473"/>
                    <a:gd name="T38" fmla="*/ 119 w 481"/>
                    <a:gd name="T39" fmla="*/ 297 h 473"/>
                    <a:gd name="T40" fmla="*/ 105 w 481"/>
                    <a:gd name="T41" fmla="*/ 338 h 473"/>
                    <a:gd name="T42" fmla="*/ 96 w 481"/>
                    <a:gd name="T43" fmla="*/ 382 h 473"/>
                    <a:gd name="T44" fmla="*/ 93 w 481"/>
                    <a:gd name="T45" fmla="*/ 428 h 473"/>
                    <a:gd name="T46" fmla="*/ 90 w 481"/>
                    <a:gd name="T47" fmla="*/ 442 h 473"/>
                    <a:gd name="T48" fmla="*/ 84 w 481"/>
                    <a:gd name="T49" fmla="*/ 455 h 473"/>
                    <a:gd name="T50" fmla="*/ 74 w 481"/>
                    <a:gd name="T51" fmla="*/ 464 h 473"/>
                    <a:gd name="T52" fmla="*/ 62 w 481"/>
                    <a:gd name="T53" fmla="*/ 471 h 473"/>
                    <a:gd name="T54" fmla="*/ 47 w 481"/>
                    <a:gd name="T55" fmla="*/ 473 h 473"/>
                    <a:gd name="T56" fmla="*/ 32 w 481"/>
                    <a:gd name="T57" fmla="*/ 471 h 473"/>
                    <a:gd name="T58" fmla="*/ 20 w 481"/>
                    <a:gd name="T59" fmla="*/ 464 h 473"/>
                    <a:gd name="T60" fmla="*/ 9 w 481"/>
                    <a:gd name="T61" fmla="*/ 455 h 473"/>
                    <a:gd name="T62" fmla="*/ 3 w 481"/>
                    <a:gd name="T63" fmla="*/ 442 h 473"/>
                    <a:gd name="T64" fmla="*/ 0 w 481"/>
                    <a:gd name="T65" fmla="*/ 428 h 473"/>
                    <a:gd name="T66" fmla="*/ 3 w 481"/>
                    <a:gd name="T67" fmla="*/ 378 h 473"/>
                    <a:gd name="T68" fmla="*/ 11 w 481"/>
                    <a:gd name="T69" fmla="*/ 330 h 473"/>
                    <a:gd name="T70" fmla="*/ 26 w 481"/>
                    <a:gd name="T71" fmla="*/ 283 h 473"/>
                    <a:gd name="T72" fmla="*/ 45 w 481"/>
                    <a:gd name="T73" fmla="*/ 240 h 473"/>
                    <a:gd name="T74" fmla="*/ 68 w 481"/>
                    <a:gd name="T75" fmla="*/ 198 h 473"/>
                    <a:gd name="T76" fmla="*/ 96 w 481"/>
                    <a:gd name="T77" fmla="*/ 160 h 473"/>
                    <a:gd name="T78" fmla="*/ 128 w 481"/>
                    <a:gd name="T79" fmla="*/ 125 h 473"/>
                    <a:gd name="T80" fmla="*/ 163 w 481"/>
                    <a:gd name="T81" fmla="*/ 94 h 473"/>
                    <a:gd name="T82" fmla="*/ 202 w 481"/>
                    <a:gd name="T83" fmla="*/ 66 h 473"/>
                    <a:gd name="T84" fmla="*/ 244 w 481"/>
                    <a:gd name="T85" fmla="*/ 43 h 473"/>
                    <a:gd name="T86" fmla="*/ 288 w 481"/>
                    <a:gd name="T87" fmla="*/ 25 h 473"/>
                    <a:gd name="T88" fmla="*/ 335 w 481"/>
                    <a:gd name="T89" fmla="*/ 11 h 473"/>
                    <a:gd name="T90" fmla="*/ 384 w 481"/>
                    <a:gd name="T91" fmla="*/ 3 h 473"/>
                    <a:gd name="T92" fmla="*/ 434 w 481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1" h="473">
                      <a:moveTo>
                        <a:pt x="434" y="0"/>
                      </a:moveTo>
                      <a:lnTo>
                        <a:pt x="449" y="2"/>
                      </a:lnTo>
                      <a:lnTo>
                        <a:pt x="462" y="8"/>
                      </a:lnTo>
                      <a:lnTo>
                        <a:pt x="471" y="19"/>
                      </a:lnTo>
                      <a:lnTo>
                        <a:pt x="478" y="31"/>
                      </a:lnTo>
                      <a:lnTo>
                        <a:pt x="481" y="45"/>
                      </a:lnTo>
                      <a:lnTo>
                        <a:pt x="478" y="60"/>
                      </a:lnTo>
                      <a:lnTo>
                        <a:pt x="471" y="72"/>
                      </a:lnTo>
                      <a:lnTo>
                        <a:pt x="462" y="82"/>
                      </a:lnTo>
                      <a:lnTo>
                        <a:pt x="449" y="89"/>
                      </a:lnTo>
                      <a:lnTo>
                        <a:pt x="434" y="91"/>
                      </a:lnTo>
                      <a:lnTo>
                        <a:pt x="388" y="94"/>
                      </a:lnTo>
                      <a:lnTo>
                        <a:pt x="343" y="103"/>
                      </a:lnTo>
                      <a:lnTo>
                        <a:pt x="301" y="117"/>
                      </a:lnTo>
                      <a:lnTo>
                        <a:pt x="262" y="136"/>
                      </a:lnTo>
                      <a:lnTo>
                        <a:pt x="226" y="161"/>
                      </a:lnTo>
                      <a:lnTo>
                        <a:pt x="193" y="189"/>
                      </a:lnTo>
                      <a:lnTo>
                        <a:pt x="164" y="222"/>
                      </a:lnTo>
                      <a:lnTo>
                        <a:pt x="139" y="257"/>
                      </a:lnTo>
                      <a:lnTo>
                        <a:pt x="119" y="297"/>
                      </a:lnTo>
                      <a:lnTo>
                        <a:pt x="105" y="338"/>
                      </a:lnTo>
                      <a:lnTo>
                        <a:pt x="96" y="382"/>
                      </a:lnTo>
                      <a:lnTo>
                        <a:pt x="93" y="428"/>
                      </a:lnTo>
                      <a:lnTo>
                        <a:pt x="90" y="442"/>
                      </a:lnTo>
                      <a:lnTo>
                        <a:pt x="84" y="455"/>
                      </a:lnTo>
                      <a:lnTo>
                        <a:pt x="74" y="464"/>
                      </a:lnTo>
                      <a:lnTo>
                        <a:pt x="62" y="471"/>
                      </a:lnTo>
                      <a:lnTo>
                        <a:pt x="47" y="473"/>
                      </a:lnTo>
                      <a:lnTo>
                        <a:pt x="32" y="471"/>
                      </a:lnTo>
                      <a:lnTo>
                        <a:pt x="20" y="464"/>
                      </a:lnTo>
                      <a:lnTo>
                        <a:pt x="9" y="455"/>
                      </a:lnTo>
                      <a:lnTo>
                        <a:pt x="3" y="442"/>
                      </a:lnTo>
                      <a:lnTo>
                        <a:pt x="0" y="428"/>
                      </a:lnTo>
                      <a:lnTo>
                        <a:pt x="3" y="378"/>
                      </a:lnTo>
                      <a:lnTo>
                        <a:pt x="11" y="330"/>
                      </a:lnTo>
                      <a:lnTo>
                        <a:pt x="26" y="283"/>
                      </a:lnTo>
                      <a:lnTo>
                        <a:pt x="45" y="240"/>
                      </a:lnTo>
                      <a:lnTo>
                        <a:pt x="68" y="198"/>
                      </a:lnTo>
                      <a:lnTo>
                        <a:pt x="96" y="160"/>
                      </a:lnTo>
                      <a:lnTo>
                        <a:pt x="128" y="125"/>
                      </a:lnTo>
                      <a:lnTo>
                        <a:pt x="163" y="94"/>
                      </a:lnTo>
                      <a:lnTo>
                        <a:pt x="202" y="66"/>
                      </a:lnTo>
                      <a:lnTo>
                        <a:pt x="244" y="43"/>
                      </a:lnTo>
                      <a:lnTo>
                        <a:pt x="288" y="25"/>
                      </a:lnTo>
                      <a:lnTo>
                        <a:pt x="335" y="11"/>
                      </a:lnTo>
                      <a:lnTo>
                        <a:pt x="384" y="3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7718425" y="2973388"/>
                  <a:ext cx="95250" cy="93663"/>
                </a:xfrm>
                <a:custGeom>
                  <a:avLst/>
                  <a:gdLst>
                    <a:gd name="T0" fmla="*/ 434 w 480"/>
                    <a:gd name="T1" fmla="*/ 0 h 473"/>
                    <a:gd name="T2" fmla="*/ 448 w 480"/>
                    <a:gd name="T3" fmla="*/ 2 h 473"/>
                    <a:gd name="T4" fmla="*/ 461 w 480"/>
                    <a:gd name="T5" fmla="*/ 9 h 473"/>
                    <a:gd name="T6" fmla="*/ 471 w 480"/>
                    <a:gd name="T7" fmla="*/ 19 h 473"/>
                    <a:gd name="T8" fmla="*/ 478 w 480"/>
                    <a:gd name="T9" fmla="*/ 31 h 473"/>
                    <a:gd name="T10" fmla="*/ 480 w 480"/>
                    <a:gd name="T11" fmla="*/ 45 h 473"/>
                    <a:gd name="T12" fmla="*/ 478 w 480"/>
                    <a:gd name="T13" fmla="*/ 95 h 473"/>
                    <a:gd name="T14" fmla="*/ 469 w 480"/>
                    <a:gd name="T15" fmla="*/ 144 h 473"/>
                    <a:gd name="T16" fmla="*/ 455 w 480"/>
                    <a:gd name="T17" fmla="*/ 190 h 473"/>
                    <a:gd name="T18" fmla="*/ 436 w 480"/>
                    <a:gd name="T19" fmla="*/ 233 h 473"/>
                    <a:gd name="T20" fmla="*/ 413 w 480"/>
                    <a:gd name="T21" fmla="*/ 275 h 473"/>
                    <a:gd name="T22" fmla="*/ 384 w 480"/>
                    <a:gd name="T23" fmla="*/ 313 h 473"/>
                    <a:gd name="T24" fmla="*/ 353 w 480"/>
                    <a:gd name="T25" fmla="*/ 348 h 473"/>
                    <a:gd name="T26" fmla="*/ 317 w 480"/>
                    <a:gd name="T27" fmla="*/ 379 h 473"/>
                    <a:gd name="T28" fmla="*/ 279 w 480"/>
                    <a:gd name="T29" fmla="*/ 407 h 473"/>
                    <a:gd name="T30" fmla="*/ 237 w 480"/>
                    <a:gd name="T31" fmla="*/ 430 h 473"/>
                    <a:gd name="T32" fmla="*/ 193 w 480"/>
                    <a:gd name="T33" fmla="*/ 448 h 473"/>
                    <a:gd name="T34" fmla="*/ 146 w 480"/>
                    <a:gd name="T35" fmla="*/ 463 h 473"/>
                    <a:gd name="T36" fmla="*/ 96 w 480"/>
                    <a:gd name="T37" fmla="*/ 471 h 473"/>
                    <a:gd name="T38" fmla="*/ 46 w 480"/>
                    <a:gd name="T39" fmla="*/ 473 h 473"/>
                    <a:gd name="T40" fmla="*/ 31 w 480"/>
                    <a:gd name="T41" fmla="*/ 471 h 473"/>
                    <a:gd name="T42" fmla="*/ 19 w 480"/>
                    <a:gd name="T43" fmla="*/ 465 h 473"/>
                    <a:gd name="T44" fmla="*/ 9 w 480"/>
                    <a:gd name="T45" fmla="*/ 455 h 473"/>
                    <a:gd name="T46" fmla="*/ 2 w 480"/>
                    <a:gd name="T47" fmla="*/ 442 h 473"/>
                    <a:gd name="T48" fmla="*/ 0 w 480"/>
                    <a:gd name="T49" fmla="*/ 428 h 473"/>
                    <a:gd name="T50" fmla="*/ 2 w 480"/>
                    <a:gd name="T51" fmla="*/ 413 h 473"/>
                    <a:gd name="T52" fmla="*/ 9 w 480"/>
                    <a:gd name="T53" fmla="*/ 401 h 473"/>
                    <a:gd name="T54" fmla="*/ 19 w 480"/>
                    <a:gd name="T55" fmla="*/ 392 h 473"/>
                    <a:gd name="T56" fmla="*/ 31 w 480"/>
                    <a:gd name="T57" fmla="*/ 385 h 473"/>
                    <a:gd name="T58" fmla="*/ 46 w 480"/>
                    <a:gd name="T59" fmla="*/ 382 h 473"/>
                    <a:gd name="T60" fmla="*/ 92 w 480"/>
                    <a:gd name="T61" fmla="*/ 379 h 473"/>
                    <a:gd name="T62" fmla="*/ 136 w 480"/>
                    <a:gd name="T63" fmla="*/ 371 h 473"/>
                    <a:gd name="T64" fmla="*/ 179 w 480"/>
                    <a:gd name="T65" fmla="*/ 356 h 473"/>
                    <a:gd name="T66" fmla="*/ 218 w 480"/>
                    <a:gd name="T67" fmla="*/ 337 h 473"/>
                    <a:gd name="T68" fmla="*/ 254 w 480"/>
                    <a:gd name="T69" fmla="*/ 312 h 473"/>
                    <a:gd name="T70" fmla="*/ 288 w 480"/>
                    <a:gd name="T71" fmla="*/ 284 h 473"/>
                    <a:gd name="T72" fmla="*/ 316 w 480"/>
                    <a:gd name="T73" fmla="*/ 251 h 473"/>
                    <a:gd name="T74" fmla="*/ 341 w 480"/>
                    <a:gd name="T75" fmla="*/ 216 h 473"/>
                    <a:gd name="T76" fmla="*/ 361 w 480"/>
                    <a:gd name="T77" fmla="*/ 177 h 473"/>
                    <a:gd name="T78" fmla="*/ 376 w 480"/>
                    <a:gd name="T79" fmla="*/ 135 h 473"/>
                    <a:gd name="T80" fmla="*/ 384 w 480"/>
                    <a:gd name="T81" fmla="*/ 91 h 473"/>
                    <a:gd name="T82" fmla="*/ 387 w 480"/>
                    <a:gd name="T83" fmla="*/ 45 h 473"/>
                    <a:gd name="T84" fmla="*/ 391 w 480"/>
                    <a:gd name="T85" fmla="*/ 31 h 473"/>
                    <a:gd name="T86" fmla="*/ 397 w 480"/>
                    <a:gd name="T87" fmla="*/ 19 h 473"/>
                    <a:gd name="T88" fmla="*/ 406 w 480"/>
                    <a:gd name="T89" fmla="*/ 9 h 473"/>
                    <a:gd name="T90" fmla="*/ 419 w 480"/>
                    <a:gd name="T91" fmla="*/ 2 h 473"/>
                    <a:gd name="T92" fmla="*/ 434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34" y="0"/>
                      </a:moveTo>
                      <a:lnTo>
                        <a:pt x="448" y="2"/>
                      </a:lnTo>
                      <a:lnTo>
                        <a:pt x="461" y="9"/>
                      </a:lnTo>
                      <a:lnTo>
                        <a:pt x="471" y="19"/>
                      </a:lnTo>
                      <a:lnTo>
                        <a:pt x="478" y="31"/>
                      </a:lnTo>
                      <a:lnTo>
                        <a:pt x="480" y="45"/>
                      </a:lnTo>
                      <a:lnTo>
                        <a:pt x="478" y="95"/>
                      </a:lnTo>
                      <a:lnTo>
                        <a:pt x="469" y="144"/>
                      </a:lnTo>
                      <a:lnTo>
                        <a:pt x="455" y="190"/>
                      </a:lnTo>
                      <a:lnTo>
                        <a:pt x="436" y="233"/>
                      </a:lnTo>
                      <a:lnTo>
                        <a:pt x="413" y="275"/>
                      </a:lnTo>
                      <a:lnTo>
                        <a:pt x="384" y="313"/>
                      </a:lnTo>
                      <a:lnTo>
                        <a:pt x="353" y="348"/>
                      </a:lnTo>
                      <a:lnTo>
                        <a:pt x="317" y="379"/>
                      </a:lnTo>
                      <a:lnTo>
                        <a:pt x="279" y="407"/>
                      </a:lnTo>
                      <a:lnTo>
                        <a:pt x="237" y="430"/>
                      </a:lnTo>
                      <a:lnTo>
                        <a:pt x="193" y="448"/>
                      </a:lnTo>
                      <a:lnTo>
                        <a:pt x="146" y="463"/>
                      </a:lnTo>
                      <a:lnTo>
                        <a:pt x="96" y="471"/>
                      </a:lnTo>
                      <a:lnTo>
                        <a:pt x="46" y="473"/>
                      </a:lnTo>
                      <a:lnTo>
                        <a:pt x="31" y="471"/>
                      </a:lnTo>
                      <a:lnTo>
                        <a:pt x="19" y="465"/>
                      </a:lnTo>
                      <a:lnTo>
                        <a:pt x="9" y="455"/>
                      </a:lnTo>
                      <a:lnTo>
                        <a:pt x="2" y="442"/>
                      </a:lnTo>
                      <a:lnTo>
                        <a:pt x="0" y="428"/>
                      </a:lnTo>
                      <a:lnTo>
                        <a:pt x="2" y="413"/>
                      </a:lnTo>
                      <a:lnTo>
                        <a:pt x="9" y="401"/>
                      </a:lnTo>
                      <a:lnTo>
                        <a:pt x="19" y="392"/>
                      </a:lnTo>
                      <a:lnTo>
                        <a:pt x="31" y="385"/>
                      </a:lnTo>
                      <a:lnTo>
                        <a:pt x="46" y="382"/>
                      </a:lnTo>
                      <a:lnTo>
                        <a:pt x="92" y="379"/>
                      </a:lnTo>
                      <a:lnTo>
                        <a:pt x="136" y="371"/>
                      </a:lnTo>
                      <a:lnTo>
                        <a:pt x="179" y="356"/>
                      </a:lnTo>
                      <a:lnTo>
                        <a:pt x="218" y="337"/>
                      </a:lnTo>
                      <a:lnTo>
                        <a:pt x="254" y="312"/>
                      </a:lnTo>
                      <a:lnTo>
                        <a:pt x="288" y="284"/>
                      </a:lnTo>
                      <a:lnTo>
                        <a:pt x="316" y="251"/>
                      </a:lnTo>
                      <a:lnTo>
                        <a:pt x="341" y="216"/>
                      </a:lnTo>
                      <a:lnTo>
                        <a:pt x="361" y="177"/>
                      </a:lnTo>
                      <a:lnTo>
                        <a:pt x="376" y="135"/>
                      </a:lnTo>
                      <a:lnTo>
                        <a:pt x="384" y="91"/>
                      </a:lnTo>
                      <a:lnTo>
                        <a:pt x="387" y="45"/>
                      </a:lnTo>
                      <a:lnTo>
                        <a:pt x="391" y="31"/>
                      </a:lnTo>
                      <a:lnTo>
                        <a:pt x="397" y="19"/>
                      </a:lnTo>
                      <a:lnTo>
                        <a:pt x="406" y="9"/>
                      </a:lnTo>
                      <a:lnTo>
                        <a:pt x="419" y="2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7718425" y="3268663"/>
                  <a:ext cx="95250" cy="93663"/>
                </a:xfrm>
                <a:custGeom>
                  <a:avLst/>
                  <a:gdLst>
                    <a:gd name="T0" fmla="*/ 46 w 480"/>
                    <a:gd name="T1" fmla="*/ 0 h 473"/>
                    <a:gd name="T2" fmla="*/ 96 w 480"/>
                    <a:gd name="T3" fmla="*/ 3 h 473"/>
                    <a:gd name="T4" fmla="*/ 146 w 480"/>
                    <a:gd name="T5" fmla="*/ 11 h 473"/>
                    <a:gd name="T6" fmla="*/ 193 w 480"/>
                    <a:gd name="T7" fmla="*/ 25 h 473"/>
                    <a:gd name="T8" fmla="*/ 237 w 480"/>
                    <a:gd name="T9" fmla="*/ 43 h 473"/>
                    <a:gd name="T10" fmla="*/ 279 w 480"/>
                    <a:gd name="T11" fmla="*/ 66 h 473"/>
                    <a:gd name="T12" fmla="*/ 317 w 480"/>
                    <a:gd name="T13" fmla="*/ 94 h 473"/>
                    <a:gd name="T14" fmla="*/ 353 w 480"/>
                    <a:gd name="T15" fmla="*/ 125 h 473"/>
                    <a:gd name="T16" fmla="*/ 384 w 480"/>
                    <a:gd name="T17" fmla="*/ 160 h 473"/>
                    <a:gd name="T18" fmla="*/ 413 w 480"/>
                    <a:gd name="T19" fmla="*/ 198 h 473"/>
                    <a:gd name="T20" fmla="*/ 436 w 480"/>
                    <a:gd name="T21" fmla="*/ 240 h 473"/>
                    <a:gd name="T22" fmla="*/ 455 w 480"/>
                    <a:gd name="T23" fmla="*/ 283 h 473"/>
                    <a:gd name="T24" fmla="*/ 469 w 480"/>
                    <a:gd name="T25" fmla="*/ 330 h 473"/>
                    <a:gd name="T26" fmla="*/ 478 w 480"/>
                    <a:gd name="T27" fmla="*/ 378 h 473"/>
                    <a:gd name="T28" fmla="*/ 480 w 480"/>
                    <a:gd name="T29" fmla="*/ 428 h 473"/>
                    <a:gd name="T30" fmla="*/ 478 w 480"/>
                    <a:gd name="T31" fmla="*/ 442 h 473"/>
                    <a:gd name="T32" fmla="*/ 471 w 480"/>
                    <a:gd name="T33" fmla="*/ 455 h 473"/>
                    <a:gd name="T34" fmla="*/ 461 w 480"/>
                    <a:gd name="T35" fmla="*/ 464 h 473"/>
                    <a:gd name="T36" fmla="*/ 448 w 480"/>
                    <a:gd name="T37" fmla="*/ 471 h 473"/>
                    <a:gd name="T38" fmla="*/ 434 w 480"/>
                    <a:gd name="T39" fmla="*/ 473 h 473"/>
                    <a:gd name="T40" fmla="*/ 419 w 480"/>
                    <a:gd name="T41" fmla="*/ 471 h 473"/>
                    <a:gd name="T42" fmla="*/ 406 w 480"/>
                    <a:gd name="T43" fmla="*/ 464 h 473"/>
                    <a:gd name="T44" fmla="*/ 397 w 480"/>
                    <a:gd name="T45" fmla="*/ 455 h 473"/>
                    <a:gd name="T46" fmla="*/ 391 w 480"/>
                    <a:gd name="T47" fmla="*/ 442 h 473"/>
                    <a:gd name="T48" fmla="*/ 387 w 480"/>
                    <a:gd name="T49" fmla="*/ 428 h 473"/>
                    <a:gd name="T50" fmla="*/ 384 w 480"/>
                    <a:gd name="T51" fmla="*/ 382 h 473"/>
                    <a:gd name="T52" fmla="*/ 376 w 480"/>
                    <a:gd name="T53" fmla="*/ 338 h 473"/>
                    <a:gd name="T54" fmla="*/ 361 w 480"/>
                    <a:gd name="T55" fmla="*/ 297 h 473"/>
                    <a:gd name="T56" fmla="*/ 341 w 480"/>
                    <a:gd name="T57" fmla="*/ 257 h 473"/>
                    <a:gd name="T58" fmla="*/ 316 w 480"/>
                    <a:gd name="T59" fmla="*/ 222 h 473"/>
                    <a:gd name="T60" fmla="*/ 288 w 480"/>
                    <a:gd name="T61" fmla="*/ 189 h 473"/>
                    <a:gd name="T62" fmla="*/ 254 w 480"/>
                    <a:gd name="T63" fmla="*/ 161 h 473"/>
                    <a:gd name="T64" fmla="*/ 218 w 480"/>
                    <a:gd name="T65" fmla="*/ 136 h 473"/>
                    <a:gd name="T66" fmla="*/ 179 w 480"/>
                    <a:gd name="T67" fmla="*/ 117 h 473"/>
                    <a:gd name="T68" fmla="*/ 136 w 480"/>
                    <a:gd name="T69" fmla="*/ 103 h 473"/>
                    <a:gd name="T70" fmla="*/ 92 w 480"/>
                    <a:gd name="T71" fmla="*/ 94 h 473"/>
                    <a:gd name="T72" fmla="*/ 46 w 480"/>
                    <a:gd name="T73" fmla="*/ 91 h 473"/>
                    <a:gd name="T74" fmla="*/ 31 w 480"/>
                    <a:gd name="T75" fmla="*/ 89 h 473"/>
                    <a:gd name="T76" fmla="*/ 19 w 480"/>
                    <a:gd name="T77" fmla="*/ 82 h 473"/>
                    <a:gd name="T78" fmla="*/ 9 w 480"/>
                    <a:gd name="T79" fmla="*/ 72 h 473"/>
                    <a:gd name="T80" fmla="*/ 2 w 480"/>
                    <a:gd name="T81" fmla="*/ 60 h 473"/>
                    <a:gd name="T82" fmla="*/ 0 w 480"/>
                    <a:gd name="T83" fmla="*/ 45 h 473"/>
                    <a:gd name="T84" fmla="*/ 2 w 480"/>
                    <a:gd name="T85" fmla="*/ 31 h 473"/>
                    <a:gd name="T86" fmla="*/ 9 w 480"/>
                    <a:gd name="T87" fmla="*/ 19 h 473"/>
                    <a:gd name="T88" fmla="*/ 19 w 480"/>
                    <a:gd name="T89" fmla="*/ 8 h 473"/>
                    <a:gd name="T90" fmla="*/ 31 w 480"/>
                    <a:gd name="T91" fmla="*/ 2 h 473"/>
                    <a:gd name="T92" fmla="*/ 46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6" y="0"/>
                      </a:moveTo>
                      <a:lnTo>
                        <a:pt x="96" y="3"/>
                      </a:lnTo>
                      <a:lnTo>
                        <a:pt x="146" y="11"/>
                      </a:lnTo>
                      <a:lnTo>
                        <a:pt x="193" y="25"/>
                      </a:lnTo>
                      <a:lnTo>
                        <a:pt x="237" y="43"/>
                      </a:lnTo>
                      <a:lnTo>
                        <a:pt x="279" y="66"/>
                      </a:lnTo>
                      <a:lnTo>
                        <a:pt x="317" y="94"/>
                      </a:lnTo>
                      <a:lnTo>
                        <a:pt x="353" y="125"/>
                      </a:lnTo>
                      <a:lnTo>
                        <a:pt x="384" y="160"/>
                      </a:lnTo>
                      <a:lnTo>
                        <a:pt x="413" y="198"/>
                      </a:lnTo>
                      <a:lnTo>
                        <a:pt x="436" y="240"/>
                      </a:lnTo>
                      <a:lnTo>
                        <a:pt x="455" y="283"/>
                      </a:lnTo>
                      <a:lnTo>
                        <a:pt x="469" y="330"/>
                      </a:lnTo>
                      <a:lnTo>
                        <a:pt x="478" y="378"/>
                      </a:lnTo>
                      <a:lnTo>
                        <a:pt x="480" y="428"/>
                      </a:lnTo>
                      <a:lnTo>
                        <a:pt x="478" y="442"/>
                      </a:lnTo>
                      <a:lnTo>
                        <a:pt x="471" y="455"/>
                      </a:lnTo>
                      <a:lnTo>
                        <a:pt x="461" y="464"/>
                      </a:lnTo>
                      <a:lnTo>
                        <a:pt x="448" y="471"/>
                      </a:lnTo>
                      <a:lnTo>
                        <a:pt x="434" y="473"/>
                      </a:lnTo>
                      <a:lnTo>
                        <a:pt x="419" y="471"/>
                      </a:lnTo>
                      <a:lnTo>
                        <a:pt x="406" y="464"/>
                      </a:lnTo>
                      <a:lnTo>
                        <a:pt x="397" y="455"/>
                      </a:lnTo>
                      <a:lnTo>
                        <a:pt x="391" y="442"/>
                      </a:lnTo>
                      <a:lnTo>
                        <a:pt x="387" y="428"/>
                      </a:lnTo>
                      <a:lnTo>
                        <a:pt x="384" y="382"/>
                      </a:lnTo>
                      <a:lnTo>
                        <a:pt x="376" y="338"/>
                      </a:lnTo>
                      <a:lnTo>
                        <a:pt x="361" y="297"/>
                      </a:lnTo>
                      <a:lnTo>
                        <a:pt x="341" y="257"/>
                      </a:lnTo>
                      <a:lnTo>
                        <a:pt x="316" y="222"/>
                      </a:lnTo>
                      <a:lnTo>
                        <a:pt x="288" y="189"/>
                      </a:lnTo>
                      <a:lnTo>
                        <a:pt x="254" y="161"/>
                      </a:lnTo>
                      <a:lnTo>
                        <a:pt x="218" y="136"/>
                      </a:lnTo>
                      <a:lnTo>
                        <a:pt x="179" y="117"/>
                      </a:lnTo>
                      <a:lnTo>
                        <a:pt x="136" y="103"/>
                      </a:lnTo>
                      <a:lnTo>
                        <a:pt x="92" y="94"/>
                      </a:lnTo>
                      <a:lnTo>
                        <a:pt x="46" y="91"/>
                      </a:lnTo>
                      <a:lnTo>
                        <a:pt x="31" y="89"/>
                      </a:lnTo>
                      <a:lnTo>
                        <a:pt x="19" y="82"/>
                      </a:lnTo>
                      <a:lnTo>
                        <a:pt x="9" y="72"/>
                      </a:lnTo>
                      <a:lnTo>
                        <a:pt x="2" y="60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9" y="19"/>
                      </a:lnTo>
                      <a:lnTo>
                        <a:pt x="19" y="8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7985125" y="3070225"/>
                  <a:ext cx="138113" cy="192088"/>
                </a:xfrm>
                <a:custGeom>
                  <a:avLst/>
                  <a:gdLst>
                    <a:gd name="T0" fmla="*/ 435 w 697"/>
                    <a:gd name="T1" fmla="*/ 6 h 972"/>
                    <a:gd name="T2" fmla="*/ 537 w 697"/>
                    <a:gd name="T3" fmla="*/ 32 h 972"/>
                    <a:gd name="T4" fmla="*/ 612 w 697"/>
                    <a:gd name="T5" fmla="*/ 65 h 972"/>
                    <a:gd name="T6" fmla="*/ 655 w 697"/>
                    <a:gd name="T7" fmla="*/ 92 h 972"/>
                    <a:gd name="T8" fmla="*/ 675 w 697"/>
                    <a:gd name="T9" fmla="*/ 110 h 972"/>
                    <a:gd name="T10" fmla="*/ 679 w 697"/>
                    <a:gd name="T11" fmla="*/ 151 h 972"/>
                    <a:gd name="T12" fmla="*/ 648 w 697"/>
                    <a:gd name="T13" fmla="*/ 178 h 972"/>
                    <a:gd name="T14" fmla="*/ 607 w 697"/>
                    <a:gd name="T15" fmla="*/ 170 h 972"/>
                    <a:gd name="T16" fmla="*/ 588 w 697"/>
                    <a:gd name="T17" fmla="*/ 157 h 972"/>
                    <a:gd name="T18" fmla="*/ 537 w 697"/>
                    <a:gd name="T19" fmla="*/ 130 h 972"/>
                    <a:gd name="T20" fmla="*/ 457 w 697"/>
                    <a:gd name="T21" fmla="*/ 103 h 972"/>
                    <a:gd name="T22" fmla="*/ 352 w 697"/>
                    <a:gd name="T23" fmla="*/ 91 h 972"/>
                    <a:gd name="T24" fmla="*/ 245 w 697"/>
                    <a:gd name="T25" fmla="*/ 108 h 972"/>
                    <a:gd name="T26" fmla="*/ 169 w 697"/>
                    <a:gd name="T27" fmla="*/ 158 h 972"/>
                    <a:gd name="T28" fmla="*/ 133 w 697"/>
                    <a:gd name="T29" fmla="*/ 236 h 972"/>
                    <a:gd name="T30" fmla="*/ 142 w 697"/>
                    <a:gd name="T31" fmla="*/ 313 h 972"/>
                    <a:gd name="T32" fmla="*/ 195 w 697"/>
                    <a:gd name="T33" fmla="*/ 369 h 972"/>
                    <a:gd name="T34" fmla="*/ 278 w 697"/>
                    <a:gd name="T35" fmla="*/ 413 h 972"/>
                    <a:gd name="T36" fmla="*/ 374 w 697"/>
                    <a:gd name="T37" fmla="*/ 449 h 972"/>
                    <a:gd name="T38" fmla="*/ 459 w 697"/>
                    <a:gd name="T39" fmla="*/ 476 h 972"/>
                    <a:gd name="T40" fmla="*/ 536 w 697"/>
                    <a:gd name="T41" fmla="*/ 506 h 972"/>
                    <a:gd name="T42" fmla="*/ 608 w 697"/>
                    <a:gd name="T43" fmla="*/ 549 h 972"/>
                    <a:gd name="T44" fmla="*/ 666 w 697"/>
                    <a:gd name="T45" fmla="*/ 608 h 972"/>
                    <a:gd name="T46" fmla="*/ 695 w 697"/>
                    <a:gd name="T47" fmla="*/ 690 h 972"/>
                    <a:gd name="T48" fmla="*/ 688 w 697"/>
                    <a:gd name="T49" fmla="*/ 786 h 972"/>
                    <a:gd name="T50" fmla="*/ 643 w 697"/>
                    <a:gd name="T51" fmla="*/ 864 h 972"/>
                    <a:gd name="T52" fmla="*/ 571 w 697"/>
                    <a:gd name="T53" fmla="*/ 919 h 972"/>
                    <a:gd name="T54" fmla="*/ 484 w 697"/>
                    <a:gd name="T55" fmla="*/ 956 h 972"/>
                    <a:gd name="T56" fmla="*/ 396 w 697"/>
                    <a:gd name="T57" fmla="*/ 971 h 972"/>
                    <a:gd name="T58" fmla="*/ 290 w 697"/>
                    <a:gd name="T59" fmla="*/ 964 h 972"/>
                    <a:gd name="T60" fmla="*/ 170 w 697"/>
                    <a:gd name="T61" fmla="*/ 927 h 972"/>
                    <a:gd name="T62" fmla="*/ 68 w 697"/>
                    <a:gd name="T63" fmla="*/ 876 h 972"/>
                    <a:gd name="T64" fmla="*/ 7 w 697"/>
                    <a:gd name="T65" fmla="*/ 832 h 972"/>
                    <a:gd name="T66" fmla="*/ 3 w 697"/>
                    <a:gd name="T67" fmla="*/ 791 h 972"/>
                    <a:gd name="T68" fmla="*/ 34 w 697"/>
                    <a:gd name="T69" fmla="*/ 762 h 972"/>
                    <a:gd name="T70" fmla="*/ 75 w 697"/>
                    <a:gd name="T71" fmla="*/ 771 h 972"/>
                    <a:gd name="T72" fmla="*/ 155 w 697"/>
                    <a:gd name="T73" fmla="*/ 819 h 972"/>
                    <a:gd name="T74" fmla="*/ 261 w 697"/>
                    <a:gd name="T75" fmla="*/ 863 h 972"/>
                    <a:gd name="T76" fmla="*/ 368 w 697"/>
                    <a:gd name="T77" fmla="*/ 881 h 972"/>
                    <a:gd name="T78" fmla="*/ 446 w 697"/>
                    <a:gd name="T79" fmla="*/ 872 h 972"/>
                    <a:gd name="T80" fmla="*/ 523 w 697"/>
                    <a:gd name="T81" fmla="*/ 842 h 972"/>
                    <a:gd name="T82" fmla="*/ 582 w 697"/>
                    <a:gd name="T83" fmla="*/ 792 h 972"/>
                    <a:gd name="T84" fmla="*/ 606 w 697"/>
                    <a:gd name="T85" fmla="*/ 722 h 972"/>
                    <a:gd name="T86" fmla="*/ 585 w 697"/>
                    <a:gd name="T87" fmla="*/ 655 h 972"/>
                    <a:gd name="T88" fmla="*/ 530 w 697"/>
                    <a:gd name="T89" fmla="*/ 606 h 972"/>
                    <a:gd name="T90" fmla="*/ 449 w 697"/>
                    <a:gd name="T91" fmla="*/ 569 h 972"/>
                    <a:gd name="T92" fmla="*/ 346 w 697"/>
                    <a:gd name="T93" fmla="*/ 535 h 972"/>
                    <a:gd name="T94" fmla="*/ 276 w 697"/>
                    <a:gd name="T95" fmla="*/ 510 h 972"/>
                    <a:gd name="T96" fmla="*/ 194 w 697"/>
                    <a:gd name="T97" fmla="*/ 474 h 972"/>
                    <a:gd name="T98" fmla="*/ 118 w 697"/>
                    <a:gd name="T99" fmla="*/ 423 h 972"/>
                    <a:gd name="T100" fmla="*/ 61 w 697"/>
                    <a:gd name="T101" fmla="*/ 356 h 972"/>
                    <a:gd name="T102" fmla="*/ 38 w 697"/>
                    <a:gd name="T103" fmla="*/ 267 h 972"/>
                    <a:gd name="T104" fmla="*/ 61 w 697"/>
                    <a:gd name="T105" fmla="*/ 158 h 972"/>
                    <a:gd name="T106" fmla="*/ 125 w 697"/>
                    <a:gd name="T107" fmla="*/ 73 h 972"/>
                    <a:gd name="T108" fmla="*/ 225 w 697"/>
                    <a:gd name="T109" fmla="*/ 19 h 972"/>
                    <a:gd name="T110" fmla="*/ 352 w 697"/>
                    <a:gd name="T111" fmla="*/ 0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97" h="972">
                      <a:moveTo>
                        <a:pt x="352" y="0"/>
                      </a:moveTo>
                      <a:lnTo>
                        <a:pt x="395" y="2"/>
                      </a:lnTo>
                      <a:lnTo>
                        <a:pt x="435" y="6"/>
                      </a:lnTo>
                      <a:lnTo>
                        <a:pt x="472" y="13"/>
                      </a:lnTo>
                      <a:lnTo>
                        <a:pt x="506" y="21"/>
                      </a:lnTo>
                      <a:lnTo>
                        <a:pt x="537" y="32"/>
                      </a:lnTo>
                      <a:lnTo>
                        <a:pt x="565" y="43"/>
                      </a:lnTo>
                      <a:lnTo>
                        <a:pt x="590" y="53"/>
                      </a:lnTo>
                      <a:lnTo>
                        <a:pt x="612" y="65"/>
                      </a:lnTo>
                      <a:lnTo>
                        <a:pt x="630" y="75"/>
                      </a:lnTo>
                      <a:lnTo>
                        <a:pt x="645" y="84"/>
                      </a:lnTo>
                      <a:lnTo>
                        <a:pt x="655" y="92"/>
                      </a:lnTo>
                      <a:lnTo>
                        <a:pt x="662" y="97"/>
                      </a:lnTo>
                      <a:lnTo>
                        <a:pt x="666" y="100"/>
                      </a:lnTo>
                      <a:lnTo>
                        <a:pt x="675" y="110"/>
                      </a:lnTo>
                      <a:lnTo>
                        <a:pt x="681" y="124"/>
                      </a:lnTo>
                      <a:lnTo>
                        <a:pt x="682" y="137"/>
                      </a:lnTo>
                      <a:lnTo>
                        <a:pt x="679" y="151"/>
                      </a:lnTo>
                      <a:lnTo>
                        <a:pt x="672" y="164"/>
                      </a:lnTo>
                      <a:lnTo>
                        <a:pt x="660" y="173"/>
                      </a:lnTo>
                      <a:lnTo>
                        <a:pt x="648" y="178"/>
                      </a:lnTo>
                      <a:lnTo>
                        <a:pt x="633" y="180"/>
                      </a:lnTo>
                      <a:lnTo>
                        <a:pt x="619" y="177"/>
                      </a:lnTo>
                      <a:lnTo>
                        <a:pt x="607" y="170"/>
                      </a:lnTo>
                      <a:lnTo>
                        <a:pt x="604" y="168"/>
                      </a:lnTo>
                      <a:lnTo>
                        <a:pt x="598" y="163"/>
                      </a:lnTo>
                      <a:lnTo>
                        <a:pt x="588" y="157"/>
                      </a:lnTo>
                      <a:lnTo>
                        <a:pt x="574" y="148"/>
                      </a:lnTo>
                      <a:lnTo>
                        <a:pt x="557" y="139"/>
                      </a:lnTo>
                      <a:lnTo>
                        <a:pt x="537" y="130"/>
                      </a:lnTo>
                      <a:lnTo>
                        <a:pt x="513" y="119"/>
                      </a:lnTo>
                      <a:lnTo>
                        <a:pt x="486" y="111"/>
                      </a:lnTo>
                      <a:lnTo>
                        <a:pt x="457" y="103"/>
                      </a:lnTo>
                      <a:lnTo>
                        <a:pt x="425" y="97"/>
                      </a:lnTo>
                      <a:lnTo>
                        <a:pt x="390" y="93"/>
                      </a:lnTo>
                      <a:lnTo>
                        <a:pt x="352" y="91"/>
                      </a:lnTo>
                      <a:lnTo>
                        <a:pt x="314" y="93"/>
                      </a:lnTo>
                      <a:lnTo>
                        <a:pt x="277" y="99"/>
                      </a:lnTo>
                      <a:lnTo>
                        <a:pt x="245" y="108"/>
                      </a:lnTo>
                      <a:lnTo>
                        <a:pt x="215" y="122"/>
                      </a:lnTo>
                      <a:lnTo>
                        <a:pt x="190" y="138"/>
                      </a:lnTo>
                      <a:lnTo>
                        <a:pt x="169" y="158"/>
                      </a:lnTo>
                      <a:lnTo>
                        <a:pt x="152" y="181"/>
                      </a:lnTo>
                      <a:lnTo>
                        <a:pt x="141" y="207"/>
                      </a:lnTo>
                      <a:lnTo>
                        <a:pt x="133" y="236"/>
                      </a:lnTo>
                      <a:lnTo>
                        <a:pt x="130" y="267"/>
                      </a:lnTo>
                      <a:lnTo>
                        <a:pt x="134" y="291"/>
                      </a:lnTo>
                      <a:lnTo>
                        <a:pt x="142" y="313"/>
                      </a:lnTo>
                      <a:lnTo>
                        <a:pt x="156" y="332"/>
                      </a:lnTo>
                      <a:lnTo>
                        <a:pt x="173" y="351"/>
                      </a:lnTo>
                      <a:lnTo>
                        <a:pt x="195" y="369"/>
                      </a:lnTo>
                      <a:lnTo>
                        <a:pt x="220" y="384"/>
                      </a:lnTo>
                      <a:lnTo>
                        <a:pt x="248" y="398"/>
                      </a:lnTo>
                      <a:lnTo>
                        <a:pt x="278" y="413"/>
                      </a:lnTo>
                      <a:lnTo>
                        <a:pt x="310" y="425"/>
                      </a:lnTo>
                      <a:lnTo>
                        <a:pt x="342" y="438"/>
                      </a:lnTo>
                      <a:lnTo>
                        <a:pt x="374" y="449"/>
                      </a:lnTo>
                      <a:lnTo>
                        <a:pt x="411" y="460"/>
                      </a:lnTo>
                      <a:lnTo>
                        <a:pt x="434" y="468"/>
                      </a:lnTo>
                      <a:lnTo>
                        <a:pt x="459" y="476"/>
                      </a:lnTo>
                      <a:lnTo>
                        <a:pt x="484" y="485"/>
                      </a:lnTo>
                      <a:lnTo>
                        <a:pt x="511" y="496"/>
                      </a:lnTo>
                      <a:lnTo>
                        <a:pt x="536" y="506"/>
                      </a:lnTo>
                      <a:lnTo>
                        <a:pt x="561" y="519"/>
                      </a:lnTo>
                      <a:lnTo>
                        <a:pt x="585" y="533"/>
                      </a:lnTo>
                      <a:lnTo>
                        <a:pt x="608" y="549"/>
                      </a:lnTo>
                      <a:lnTo>
                        <a:pt x="630" y="567"/>
                      </a:lnTo>
                      <a:lnTo>
                        <a:pt x="649" y="587"/>
                      </a:lnTo>
                      <a:lnTo>
                        <a:pt x="666" y="608"/>
                      </a:lnTo>
                      <a:lnTo>
                        <a:pt x="678" y="633"/>
                      </a:lnTo>
                      <a:lnTo>
                        <a:pt x="689" y="660"/>
                      </a:lnTo>
                      <a:lnTo>
                        <a:pt x="695" y="690"/>
                      </a:lnTo>
                      <a:lnTo>
                        <a:pt x="697" y="722"/>
                      </a:lnTo>
                      <a:lnTo>
                        <a:pt x="695" y="755"/>
                      </a:lnTo>
                      <a:lnTo>
                        <a:pt x="688" y="786"/>
                      </a:lnTo>
                      <a:lnTo>
                        <a:pt x="676" y="814"/>
                      </a:lnTo>
                      <a:lnTo>
                        <a:pt x="661" y="840"/>
                      </a:lnTo>
                      <a:lnTo>
                        <a:pt x="643" y="864"/>
                      </a:lnTo>
                      <a:lnTo>
                        <a:pt x="622" y="884"/>
                      </a:lnTo>
                      <a:lnTo>
                        <a:pt x="598" y="903"/>
                      </a:lnTo>
                      <a:lnTo>
                        <a:pt x="571" y="919"/>
                      </a:lnTo>
                      <a:lnTo>
                        <a:pt x="543" y="934"/>
                      </a:lnTo>
                      <a:lnTo>
                        <a:pt x="515" y="945"/>
                      </a:lnTo>
                      <a:lnTo>
                        <a:pt x="484" y="956"/>
                      </a:lnTo>
                      <a:lnTo>
                        <a:pt x="455" y="963"/>
                      </a:lnTo>
                      <a:lnTo>
                        <a:pt x="425" y="968"/>
                      </a:lnTo>
                      <a:lnTo>
                        <a:pt x="396" y="971"/>
                      </a:lnTo>
                      <a:lnTo>
                        <a:pt x="368" y="972"/>
                      </a:lnTo>
                      <a:lnTo>
                        <a:pt x="329" y="970"/>
                      </a:lnTo>
                      <a:lnTo>
                        <a:pt x="290" y="964"/>
                      </a:lnTo>
                      <a:lnTo>
                        <a:pt x="250" y="953"/>
                      </a:lnTo>
                      <a:lnTo>
                        <a:pt x="209" y="941"/>
                      </a:lnTo>
                      <a:lnTo>
                        <a:pt x="170" y="927"/>
                      </a:lnTo>
                      <a:lnTo>
                        <a:pt x="134" y="910"/>
                      </a:lnTo>
                      <a:lnTo>
                        <a:pt x="99" y="894"/>
                      </a:lnTo>
                      <a:lnTo>
                        <a:pt x="68" y="876"/>
                      </a:lnTo>
                      <a:lnTo>
                        <a:pt x="39" y="858"/>
                      </a:lnTo>
                      <a:lnTo>
                        <a:pt x="17" y="842"/>
                      </a:lnTo>
                      <a:lnTo>
                        <a:pt x="7" y="832"/>
                      </a:lnTo>
                      <a:lnTo>
                        <a:pt x="2" y="818"/>
                      </a:lnTo>
                      <a:lnTo>
                        <a:pt x="0" y="805"/>
                      </a:lnTo>
                      <a:lnTo>
                        <a:pt x="3" y="791"/>
                      </a:lnTo>
                      <a:lnTo>
                        <a:pt x="10" y="778"/>
                      </a:lnTo>
                      <a:lnTo>
                        <a:pt x="20" y="768"/>
                      </a:lnTo>
                      <a:lnTo>
                        <a:pt x="34" y="762"/>
                      </a:lnTo>
                      <a:lnTo>
                        <a:pt x="48" y="761"/>
                      </a:lnTo>
                      <a:lnTo>
                        <a:pt x="61" y="763"/>
                      </a:lnTo>
                      <a:lnTo>
                        <a:pt x="75" y="771"/>
                      </a:lnTo>
                      <a:lnTo>
                        <a:pt x="97" y="787"/>
                      </a:lnTo>
                      <a:lnTo>
                        <a:pt x="123" y="803"/>
                      </a:lnTo>
                      <a:lnTo>
                        <a:pt x="155" y="819"/>
                      </a:lnTo>
                      <a:lnTo>
                        <a:pt x="188" y="836"/>
                      </a:lnTo>
                      <a:lnTo>
                        <a:pt x="224" y="850"/>
                      </a:lnTo>
                      <a:lnTo>
                        <a:pt x="261" y="863"/>
                      </a:lnTo>
                      <a:lnTo>
                        <a:pt x="298" y="873"/>
                      </a:lnTo>
                      <a:lnTo>
                        <a:pt x="334" y="879"/>
                      </a:lnTo>
                      <a:lnTo>
                        <a:pt x="368" y="881"/>
                      </a:lnTo>
                      <a:lnTo>
                        <a:pt x="393" y="880"/>
                      </a:lnTo>
                      <a:lnTo>
                        <a:pt x="419" y="877"/>
                      </a:lnTo>
                      <a:lnTo>
                        <a:pt x="446" y="872"/>
                      </a:lnTo>
                      <a:lnTo>
                        <a:pt x="472" y="864"/>
                      </a:lnTo>
                      <a:lnTo>
                        <a:pt x="498" y="854"/>
                      </a:lnTo>
                      <a:lnTo>
                        <a:pt x="523" y="842"/>
                      </a:lnTo>
                      <a:lnTo>
                        <a:pt x="545" y="828"/>
                      </a:lnTo>
                      <a:lnTo>
                        <a:pt x="565" y="812"/>
                      </a:lnTo>
                      <a:lnTo>
                        <a:pt x="582" y="792"/>
                      </a:lnTo>
                      <a:lnTo>
                        <a:pt x="594" y="772"/>
                      </a:lnTo>
                      <a:lnTo>
                        <a:pt x="603" y="748"/>
                      </a:lnTo>
                      <a:lnTo>
                        <a:pt x="606" y="722"/>
                      </a:lnTo>
                      <a:lnTo>
                        <a:pt x="604" y="697"/>
                      </a:lnTo>
                      <a:lnTo>
                        <a:pt x="596" y="674"/>
                      </a:lnTo>
                      <a:lnTo>
                        <a:pt x="585" y="655"/>
                      </a:lnTo>
                      <a:lnTo>
                        <a:pt x="570" y="637"/>
                      </a:lnTo>
                      <a:lnTo>
                        <a:pt x="552" y="621"/>
                      </a:lnTo>
                      <a:lnTo>
                        <a:pt x="530" y="606"/>
                      </a:lnTo>
                      <a:lnTo>
                        <a:pt x="505" y="593"/>
                      </a:lnTo>
                      <a:lnTo>
                        <a:pt x="478" y="580"/>
                      </a:lnTo>
                      <a:lnTo>
                        <a:pt x="449" y="569"/>
                      </a:lnTo>
                      <a:lnTo>
                        <a:pt x="416" y="558"/>
                      </a:lnTo>
                      <a:lnTo>
                        <a:pt x="383" y="547"/>
                      </a:lnTo>
                      <a:lnTo>
                        <a:pt x="346" y="535"/>
                      </a:lnTo>
                      <a:lnTo>
                        <a:pt x="324" y="528"/>
                      </a:lnTo>
                      <a:lnTo>
                        <a:pt x="301" y="519"/>
                      </a:lnTo>
                      <a:lnTo>
                        <a:pt x="276" y="510"/>
                      </a:lnTo>
                      <a:lnTo>
                        <a:pt x="249" y="500"/>
                      </a:lnTo>
                      <a:lnTo>
                        <a:pt x="222" y="487"/>
                      </a:lnTo>
                      <a:lnTo>
                        <a:pt x="194" y="474"/>
                      </a:lnTo>
                      <a:lnTo>
                        <a:pt x="168" y="459"/>
                      </a:lnTo>
                      <a:lnTo>
                        <a:pt x="142" y="442"/>
                      </a:lnTo>
                      <a:lnTo>
                        <a:pt x="118" y="423"/>
                      </a:lnTo>
                      <a:lnTo>
                        <a:pt x="96" y="403"/>
                      </a:lnTo>
                      <a:lnTo>
                        <a:pt x="77" y="381"/>
                      </a:lnTo>
                      <a:lnTo>
                        <a:pt x="61" y="356"/>
                      </a:lnTo>
                      <a:lnTo>
                        <a:pt x="49" y="328"/>
                      </a:lnTo>
                      <a:lnTo>
                        <a:pt x="41" y="299"/>
                      </a:lnTo>
                      <a:lnTo>
                        <a:pt x="38" y="267"/>
                      </a:lnTo>
                      <a:lnTo>
                        <a:pt x="41" y="229"/>
                      </a:lnTo>
                      <a:lnTo>
                        <a:pt x="49" y="192"/>
                      </a:lnTo>
                      <a:lnTo>
                        <a:pt x="61" y="158"/>
                      </a:lnTo>
                      <a:lnTo>
                        <a:pt x="78" y="127"/>
                      </a:lnTo>
                      <a:lnTo>
                        <a:pt x="100" y="99"/>
                      </a:lnTo>
                      <a:lnTo>
                        <a:pt x="125" y="73"/>
                      </a:lnTo>
                      <a:lnTo>
                        <a:pt x="155" y="51"/>
                      </a:lnTo>
                      <a:lnTo>
                        <a:pt x="188" y="34"/>
                      </a:lnTo>
                      <a:lnTo>
                        <a:pt x="225" y="19"/>
                      </a:lnTo>
                      <a:lnTo>
                        <a:pt x="264" y="8"/>
                      </a:lnTo>
                      <a:lnTo>
                        <a:pt x="307" y="2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8045450" y="3046413"/>
                  <a:ext cx="17463" cy="242888"/>
                </a:xfrm>
                <a:custGeom>
                  <a:avLst/>
                  <a:gdLst>
                    <a:gd name="T0" fmla="*/ 46 w 93"/>
                    <a:gd name="T1" fmla="*/ 0 h 1220"/>
                    <a:gd name="T2" fmla="*/ 61 w 93"/>
                    <a:gd name="T3" fmla="*/ 3 h 1220"/>
                    <a:gd name="T4" fmla="*/ 74 w 93"/>
                    <a:gd name="T5" fmla="*/ 9 h 1220"/>
                    <a:gd name="T6" fmla="*/ 84 w 93"/>
                    <a:gd name="T7" fmla="*/ 19 h 1220"/>
                    <a:gd name="T8" fmla="*/ 90 w 93"/>
                    <a:gd name="T9" fmla="*/ 31 h 1220"/>
                    <a:gd name="T10" fmla="*/ 93 w 93"/>
                    <a:gd name="T11" fmla="*/ 45 h 1220"/>
                    <a:gd name="T12" fmla="*/ 93 w 93"/>
                    <a:gd name="T13" fmla="*/ 1175 h 1220"/>
                    <a:gd name="T14" fmla="*/ 90 w 93"/>
                    <a:gd name="T15" fmla="*/ 1189 h 1220"/>
                    <a:gd name="T16" fmla="*/ 84 w 93"/>
                    <a:gd name="T17" fmla="*/ 1202 h 1220"/>
                    <a:gd name="T18" fmla="*/ 74 w 93"/>
                    <a:gd name="T19" fmla="*/ 1212 h 1220"/>
                    <a:gd name="T20" fmla="*/ 61 w 93"/>
                    <a:gd name="T21" fmla="*/ 1218 h 1220"/>
                    <a:gd name="T22" fmla="*/ 46 w 93"/>
                    <a:gd name="T23" fmla="*/ 1220 h 1220"/>
                    <a:gd name="T24" fmla="*/ 32 w 93"/>
                    <a:gd name="T25" fmla="*/ 1218 h 1220"/>
                    <a:gd name="T26" fmla="*/ 19 w 93"/>
                    <a:gd name="T27" fmla="*/ 1212 h 1220"/>
                    <a:gd name="T28" fmla="*/ 10 w 93"/>
                    <a:gd name="T29" fmla="*/ 1202 h 1220"/>
                    <a:gd name="T30" fmla="*/ 2 w 93"/>
                    <a:gd name="T31" fmla="*/ 1189 h 1220"/>
                    <a:gd name="T32" fmla="*/ 0 w 93"/>
                    <a:gd name="T33" fmla="*/ 1175 h 1220"/>
                    <a:gd name="T34" fmla="*/ 0 w 93"/>
                    <a:gd name="T35" fmla="*/ 45 h 1220"/>
                    <a:gd name="T36" fmla="*/ 2 w 93"/>
                    <a:gd name="T37" fmla="*/ 31 h 1220"/>
                    <a:gd name="T38" fmla="*/ 10 w 93"/>
                    <a:gd name="T39" fmla="*/ 19 h 1220"/>
                    <a:gd name="T40" fmla="*/ 19 w 93"/>
                    <a:gd name="T41" fmla="*/ 9 h 1220"/>
                    <a:gd name="T42" fmla="*/ 32 w 93"/>
                    <a:gd name="T43" fmla="*/ 3 h 1220"/>
                    <a:gd name="T44" fmla="*/ 46 w 93"/>
                    <a:gd name="T45" fmla="*/ 0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1220">
                      <a:moveTo>
                        <a:pt x="46" y="0"/>
                      </a:moveTo>
                      <a:lnTo>
                        <a:pt x="61" y="3"/>
                      </a:lnTo>
                      <a:lnTo>
                        <a:pt x="74" y="9"/>
                      </a:lnTo>
                      <a:lnTo>
                        <a:pt x="84" y="19"/>
                      </a:lnTo>
                      <a:lnTo>
                        <a:pt x="90" y="31"/>
                      </a:lnTo>
                      <a:lnTo>
                        <a:pt x="93" y="45"/>
                      </a:lnTo>
                      <a:lnTo>
                        <a:pt x="93" y="1175"/>
                      </a:lnTo>
                      <a:lnTo>
                        <a:pt x="90" y="1189"/>
                      </a:lnTo>
                      <a:lnTo>
                        <a:pt x="84" y="1202"/>
                      </a:lnTo>
                      <a:lnTo>
                        <a:pt x="74" y="1212"/>
                      </a:lnTo>
                      <a:lnTo>
                        <a:pt x="61" y="1218"/>
                      </a:lnTo>
                      <a:lnTo>
                        <a:pt x="46" y="1220"/>
                      </a:lnTo>
                      <a:lnTo>
                        <a:pt x="32" y="1218"/>
                      </a:lnTo>
                      <a:lnTo>
                        <a:pt x="19" y="1212"/>
                      </a:lnTo>
                      <a:lnTo>
                        <a:pt x="10" y="1202"/>
                      </a:lnTo>
                      <a:lnTo>
                        <a:pt x="2" y="1189"/>
                      </a:lnTo>
                      <a:lnTo>
                        <a:pt x="0" y="1175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10" y="19"/>
                      </a:lnTo>
                      <a:lnTo>
                        <a:pt x="19" y="9"/>
                      </a:lnTo>
                      <a:lnTo>
                        <a:pt x="32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TextBox 167"/>
              <p:cNvSpPr txBox="1"/>
              <p:nvPr/>
            </p:nvSpPr>
            <p:spPr>
              <a:xfrm>
                <a:off x="3588775" y="2535558"/>
                <a:ext cx="3494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Tools Testing </a:t>
                </a:r>
              </a:p>
            </p:txBody>
          </p:sp>
        </p:grpSp>
      </p:grpSp>
      <p:sp>
        <p:nvSpPr>
          <p:cNvPr id="52" name="Titolo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WORKPLAN</a:t>
            </a:r>
          </a:p>
        </p:txBody>
      </p:sp>
    </p:spTree>
    <p:extLst>
      <p:ext uri="{BB962C8B-B14F-4D97-AF65-F5344CB8AC3E}">
        <p14:creationId xmlns:p14="http://schemas.microsoft.com/office/powerpoint/2010/main" val="7211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151" y="366721"/>
            <a:ext cx="2987118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CO-DEVELOPMENT: </a:t>
            </a:r>
            <a:r>
              <a:rPr lang="it-IT" sz="2200" dirty="0" smtClean="0">
                <a:solidFill>
                  <a:schemeClr val="tx1"/>
                </a:solidFill>
              </a:rPr>
              <a:t>Setting the scene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/>
          <a:stretch/>
        </p:blipFill>
        <p:spPr bwMode="auto">
          <a:xfrm>
            <a:off x="3243911" y="3205308"/>
            <a:ext cx="264402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med-gold.eu/wp-content/uploads/2018/05/WEB_ATTIVITA_16052018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9282" b="17743"/>
          <a:stretch/>
        </p:blipFill>
        <p:spPr bwMode="auto">
          <a:xfrm>
            <a:off x="277472" y="5005308"/>
            <a:ext cx="256211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ed-gold.eu/wp-content/uploads/2018/07/medgold_olve_dcoop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7" y="2708920"/>
            <a:ext cx="239883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CuadroTexto 106"/>
          <p:cNvSpPr txBox="1"/>
          <p:nvPr/>
        </p:nvSpPr>
        <p:spPr>
          <a:xfrm>
            <a:off x="274317" y="2056492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Scoping workshops</a:t>
            </a:r>
          </a:p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May 2018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4317" y="4528009"/>
            <a:ext cx="2713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Olive/olive oil: DCOOP, Antequera, Spain</a:t>
            </a:r>
            <a:endParaRPr lang="it-IT" sz="1400" dirty="0"/>
          </a:p>
        </p:txBody>
      </p:sp>
      <p:sp>
        <p:nvSpPr>
          <p:cNvPr id="109" name="Rectángulo 108"/>
          <p:cNvSpPr/>
          <p:nvPr/>
        </p:nvSpPr>
        <p:spPr>
          <a:xfrm>
            <a:off x="179512" y="637346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Durum wheat/pasta: HORTA, Ravenna, Italy</a:t>
            </a:r>
            <a:endParaRPr lang="it-IT" sz="1400" dirty="0"/>
          </a:p>
        </p:txBody>
      </p:sp>
      <p:sp>
        <p:nvSpPr>
          <p:cNvPr id="110" name="CuadroTexto 109"/>
          <p:cNvSpPr txBox="1"/>
          <p:nvPr/>
        </p:nvSpPr>
        <p:spPr>
          <a:xfrm>
            <a:off x="3229269" y="2057257"/>
            <a:ext cx="2673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Focus group discussions</a:t>
            </a:r>
          </a:p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April 2018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250973" y="2056492"/>
            <a:ext cx="289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Workshop user perspective on seasonal forecasts</a:t>
            </a:r>
          </a:p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February 2019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6" name="Imagen 10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r="23278"/>
          <a:stretch/>
        </p:blipFill>
        <p:spPr>
          <a:xfrm>
            <a:off x="6304415" y="3205308"/>
            <a:ext cx="266429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Rectángulo 114"/>
          <p:cNvSpPr/>
          <p:nvPr/>
        </p:nvSpPr>
        <p:spPr>
          <a:xfrm>
            <a:off x="3166630" y="5045364"/>
            <a:ext cx="2713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Grape/wine: Sogrape, Porto, Portugal</a:t>
            </a:r>
            <a:endParaRPr lang="it-IT" sz="1400" dirty="0"/>
          </a:p>
        </p:txBody>
      </p:sp>
      <p:sp>
        <p:nvSpPr>
          <p:cNvPr id="117" name="Rectángulo 116"/>
          <p:cNvSpPr/>
          <p:nvPr/>
        </p:nvSpPr>
        <p:spPr>
          <a:xfrm>
            <a:off x="6250973" y="5076906"/>
            <a:ext cx="2713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Brussels, Belgium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3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868" t="17500" r="49207" b="8350"/>
          <a:stretch/>
        </p:blipFill>
        <p:spPr>
          <a:xfrm rot="591133">
            <a:off x="4970828" y="541140"/>
            <a:ext cx="3745133" cy="52200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42151" y="366721"/>
            <a:ext cx="29871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it-IT" dirty="0" smtClean="0">
                <a:solidFill>
                  <a:schemeClr val="tx1"/>
                </a:solidFill>
              </a:rPr>
              <a:t>CO-DEVELOPMENT: </a:t>
            </a:r>
            <a:endParaRPr lang="it-IT" sz="2200" dirty="0">
              <a:solidFill>
                <a:schemeClr val="tx1"/>
              </a:solidFill>
            </a:endParaRPr>
          </a:p>
          <a:p>
            <a:r>
              <a:rPr lang="it-IT" sz="2200" dirty="0" smtClean="0">
                <a:solidFill>
                  <a:schemeClr val="tx1"/>
                </a:solidFill>
              </a:rPr>
              <a:t>Developing the tools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07904" y="6021288"/>
            <a:ext cx="543609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contenuto 2"/>
          <p:cNvSpPr>
            <a:spLocks noGrp="1"/>
          </p:cNvSpPr>
          <p:nvPr>
            <p:ph sz="quarter" idx="10"/>
          </p:nvPr>
        </p:nvSpPr>
        <p:spPr>
          <a:xfrm>
            <a:off x="323528" y="2204864"/>
            <a:ext cx="224313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Three workshops for collecting feedback from potential users</a:t>
            </a:r>
            <a:endParaRPr lang="it-IT" sz="11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24311" r="4667" b="25823"/>
          <a:stretch/>
        </p:blipFill>
        <p:spPr>
          <a:xfrm>
            <a:off x="467544" y="4056073"/>
            <a:ext cx="5040560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3662682" y="6472586"/>
            <a:ext cx="4936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Olive/olive oil: DCOOP, Antequera, Spain, May 2019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riángulo isósceles 12"/>
          <p:cNvSpPr/>
          <p:nvPr/>
        </p:nvSpPr>
        <p:spPr>
          <a:xfrm rot="5400000">
            <a:off x="5025538" y="555639"/>
            <a:ext cx="195877" cy="181959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/>
          <p:cNvSpPr/>
          <p:nvPr/>
        </p:nvSpPr>
        <p:spPr>
          <a:xfrm>
            <a:off x="3743908" y="505712"/>
            <a:ext cx="16561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 material on the usability of the climate services tools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JOIN THE MED-GOLD COMMUNITY!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4294967295"/>
          </p:nvPr>
        </p:nvSpPr>
        <p:spPr>
          <a:xfrm>
            <a:off x="574105" y="1685408"/>
            <a:ext cx="7995790" cy="4479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MED-GOLD community is composed of organisations in Europe operating in the </a:t>
            </a:r>
            <a:r>
              <a:rPr lang="en-GB" sz="2400" b="1" dirty="0"/>
              <a:t>olive-olive oil</a:t>
            </a:r>
            <a:r>
              <a:rPr lang="en-GB" sz="2400" dirty="0"/>
              <a:t>, </a:t>
            </a:r>
            <a:r>
              <a:rPr lang="en-GB" sz="2400" b="1" dirty="0"/>
              <a:t>grape-wine</a:t>
            </a:r>
            <a:r>
              <a:rPr lang="en-GB" sz="2400" dirty="0"/>
              <a:t>, </a:t>
            </a:r>
            <a:r>
              <a:rPr lang="en-GB" sz="2400" b="1" dirty="0"/>
              <a:t>durum wheat-pasta</a:t>
            </a:r>
            <a:r>
              <a:rPr lang="en-GB" sz="2400" dirty="0"/>
              <a:t> </a:t>
            </a:r>
            <a:r>
              <a:rPr lang="en-GB" sz="2400" dirty="0" smtClean="0"/>
              <a:t>sectors.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Join the MED-GOLD community at:</a:t>
            </a:r>
            <a:endParaRPr lang="en-GB" sz="24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en-GB" sz="2400" b="1" dirty="0" smtClean="0">
                <a:hlinkClick r:id="rId2"/>
              </a:rPr>
              <a:t>www.med-gold.eu/participate</a:t>
            </a:r>
            <a:r>
              <a:rPr lang="en-GB" sz="2400" b="1" dirty="0">
                <a:hlinkClick r:id="rId2"/>
              </a:rPr>
              <a:t>/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pPr marL="0" indent="0" algn="ctr">
              <a:buNone/>
            </a:pPr>
            <a:r>
              <a:rPr lang="en-GB" sz="2000" dirty="0" smtClean="0"/>
              <a:t>(</a:t>
            </a:r>
            <a:r>
              <a:rPr lang="en-GB" sz="2000" dirty="0"/>
              <a:t>available in English, Italian, Spanish, Portuguese, Greek and </a:t>
            </a:r>
            <a:r>
              <a:rPr lang="en-GB" sz="2000" dirty="0" smtClean="0"/>
              <a:t>French)</a:t>
            </a:r>
            <a:endParaRPr lang="en-GB" sz="2000" dirty="0"/>
          </a:p>
          <a:p>
            <a:pPr marL="0" indent="0" algn="l">
              <a:buNone/>
            </a:pPr>
            <a:endParaRPr lang="en-GB" sz="2400" dirty="0" smtClean="0"/>
          </a:p>
          <a:p>
            <a:pPr marL="0" indent="0" algn="l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Join our forum: </a:t>
            </a:r>
            <a:r>
              <a:rPr lang="en-GB" sz="2400" b="1" dirty="0" smtClean="0">
                <a:hlinkClick r:id="rId3"/>
              </a:rPr>
              <a:t>http</a:t>
            </a:r>
            <a:r>
              <a:rPr lang="en-GB" sz="2400" b="1" dirty="0">
                <a:hlinkClick r:id="rId3"/>
              </a:rPr>
              <a:t>://</a:t>
            </a:r>
            <a:r>
              <a:rPr lang="en-GB" sz="2400" b="1" dirty="0" smtClean="0">
                <a:hlinkClick r:id="rId3"/>
              </a:rPr>
              <a:t>forum.med-gold.eu/login</a:t>
            </a:r>
            <a:r>
              <a:rPr lang="en-GB" sz="2400" b="1" dirty="0" smtClean="0"/>
              <a:t>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B58B6F-B4CE-474F-8543-EFE8AD6CBE95}"/>
              </a:ext>
            </a:extLst>
          </p:cNvPr>
          <p:cNvSpPr txBox="1"/>
          <p:nvPr/>
        </p:nvSpPr>
        <p:spPr>
          <a:xfrm>
            <a:off x="1931182" y="1146088"/>
            <a:ext cx="4801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it-IT"/>
            </a:defPPr>
            <a:lvl1pPr algn="ctr" eaLnBrk="0" hangingPunct="0">
              <a:defRPr sz="480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defRPr>
            </a:lvl1pPr>
          </a:lstStyle>
          <a:p>
            <a:pPr algn="l"/>
            <a:r>
              <a:rPr lang="it-IT" sz="3200" dirty="0"/>
              <a:t>www.med-gold.eu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B76AC6-D257-4066-AD64-52512FF23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4" y="116632"/>
            <a:ext cx="812698" cy="8126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52285A0-D7AE-4B92-BB80-4FC1D69E8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4" y="1032126"/>
            <a:ext cx="812698" cy="8126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42ED8F-D500-4F54-A0CA-7CEC33706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" y="2067001"/>
            <a:ext cx="785935" cy="7859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1B8CFC-02AA-4B14-ABFC-A49CD4CFE971}"/>
              </a:ext>
            </a:extLst>
          </p:cNvPr>
          <p:cNvSpPr txBox="1"/>
          <p:nvPr/>
        </p:nvSpPr>
        <p:spPr>
          <a:xfrm>
            <a:off x="1931182" y="230594"/>
            <a:ext cx="4801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it-IT"/>
            </a:defPPr>
            <a:lvl1pPr algn="ctr" eaLnBrk="0" hangingPunct="0">
              <a:defRPr sz="480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defRPr>
            </a:lvl1pPr>
          </a:lstStyle>
          <a:p>
            <a:pPr algn="l"/>
            <a:r>
              <a:rPr lang="it-IT" sz="3200" dirty="0"/>
              <a:t>med-gold.project@enea.it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DE915A-1EFE-4CE5-9A2E-EF5C025A2E33}"/>
              </a:ext>
            </a:extLst>
          </p:cNvPr>
          <p:cNvSpPr txBox="1"/>
          <p:nvPr/>
        </p:nvSpPr>
        <p:spPr>
          <a:xfrm>
            <a:off x="1931182" y="2167581"/>
            <a:ext cx="4801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it-IT"/>
            </a:defPPr>
            <a:lvl1pPr algn="ctr" eaLnBrk="0" hangingPunct="0">
              <a:defRPr sz="480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defRPr>
            </a:lvl1pPr>
          </a:lstStyle>
          <a:p>
            <a:pPr algn="l"/>
            <a:r>
              <a:rPr lang="it-IT" sz="3200" dirty="0"/>
              <a:t>medgold_h2020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D974BA-A22E-4AAF-980A-331B338FA140}"/>
              </a:ext>
            </a:extLst>
          </p:cNvPr>
          <p:cNvSpPr txBox="1"/>
          <p:nvPr/>
        </p:nvSpPr>
        <p:spPr>
          <a:xfrm>
            <a:off x="683568" y="3429000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E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herit"/>
              </a:rPr>
              <a:t>υχαριστίες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razie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racias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brigado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erci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-GOLD_template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MED-GOLD booth presentation_ECCA</Template>
  <TotalTime>257</TotalTime>
  <Words>254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inherit</vt:lpstr>
      <vt:lpstr>Times New Roman</vt:lpstr>
      <vt:lpstr>Verdana</vt:lpstr>
      <vt:lpstr>MED-GOLD_template_4-3</vt:lpstr>
      <vt:lpstr>Tema di Office</vt:lpstr>
      <vt:lpstr>Turning climate-related information into added value for traditional  MEDiterranean Grape, OLive and Durum wheat food systems </vt:lpstr>
      <vt:lpstr>MED-GOLD</vt:lpstr>
      <vt:lpstr>WORKPLAN</vt:lpstr>
      <vt:lpstr>CO-DEVELOPMENT: Setting the scene</vt:lpstr>
      <vt:lpstr>PowerPoint Presentation</vt:lpstr>
      <vt:lpstr>JOIN THE MED-GOLD COMMUNITY!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Mihailescu</dc:creator>
  <cp:lastModifiedBy>Elena Mihailescu</cp:lastModifiedBy>
  <cp:revision>66</cp:revision>
  <dcterms:created xsi:type="dcterms:W3CDTF">2019-05-15T09:27:19Z</dcterms:created>
  <dcterms:modified xsi:type="dcterms:W3CDTF">2019-05-20T08:11:56Z</dcterms:modified>
</cp:coreProperties>
</file>