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6858000" cx="9144000"/>
  <p:notesSz cx="6858000" cy="9144000"/>
  <p:embeddedFontLs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D6A2F9B-C740-460B-8A8C-9D77B28E5183}">
  <a:tblStyle styleId="{2D6A2F9B-C740-460B-8A8C-9D77B28E518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slideMaster" Target="slideMasters/slideMaster1.xml"/><Relationship Id="rId19" Type="http://schemas.openxmlformats.org/officeDocument/2006/relationships/font" Target="fonts/HelveticaNeue-boldItalic.fntdata"/><Relationship Id="rId6" Type="http://schemas.openxmlformats.org/officeDocument/2006/relationships/slideMaster" Target="slideMasters/slideMaster2.xml"/><Relationship Id="rId18" Type="http://schemas.openxmlformats.org/officeDocument/2006/relationships/font" Target="fonts/HelveticaNeue-italic.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 name="Google Shape;4;n"/>
          <p:cNvSpPr txBox="1"/>
          <p:nvPr/>
        </p:nvSpPr>
        <p:spPr>
          <a:xfrm>
            <a:off x="0" y="0"/>
            <a:ext cx="2971800" cy="4587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5" name="Google Shape;5;n"/>
          <p:cNvSpPr txBox="1"/>
          <p:nvPr>
            <p:ph idx="10" type="dt"/>
          </p:nvPr>
        </p:nvSpPr>
        <p:spPr>
          <a:xfrm>
            <a:off x="3884613" y="0"/>
            <a:ext cx="2970212" cy="457200"/>
          </a:xfrm>
          <a:prstGeom prst="rect">
            <a:avLst/>
          </a:prstGeom>
          <a:noFill/>
          <a:ln>
            <a:noFill/>
          </a:ln>
        </p:spPr>
        <p:txBody>
          <a:bodyPr anchorCtr="0" anchor="t" bIns="46800" lIns="90000" spcFirstLastPara="1" rIns="90000" wrap="square" tIns="46800"/>
          <a:lstStyle>
            <a:lvl1pPr lvl="0" marR="0" rtl="0" algn="r">
              <a:spcBef>
                <a:spcPts val="0"/>
              </a:spcBef>
              <a:spcAft>
                <a:spcPts val="0"/>
              </a:spcAft>
              <a:buClr>
                <a:srgbClr val="000000"/>
              </a:buClr>
              <a:buSzPts val="1200"/>
              <a:buFont typeface="Times New Roman"/>
              <a:buNone/>
              <a:defRPr sz="1200">
                <a:solidFill>
                  <a:srgbClr val="000000"/>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 name="Google Shape;6;n"/>
          <p:cNvSpPr/>
          <p:nvPr>
            <p:ph idx="2" type="sldImg"/>
          </p:nvPr>
        </p:nvSpPr>
        <p:spPr>
          <a:xfrm>
            <a:off x="1371600" y="1143000"/>
            <a:ext cx="4113213" cy="3084513"/>
          </a:xfrm>
          <a:custGeom>
            <a:rect b="b" l="l" r="r" t="t"/>
            <a:pathLst>
              <a:path extrusionOk="0" h="120000" w="120000">
                <a:moveTo>
                  <a:pt x="0" y="0"/>
                </a:moveTo>
                <a:lnTo>
                  <a:pt x="120000" y="0"/>
                </a:lnTo>
                <a:lnTo>
                  <a:pt x="120000" y="120000"/>
                </a:lnTo>
                <a:lnTo>
                  <a:pt x="0" y="120000"/>
                </a:lnTo>
                <a:close/>
              </a:path>
            </a:pathLst>
          </a:custGeom>
          <a:noFill/>
          <a:ln cap="sq" cmpd="sng" w="12600">
            <a:solidFill>
              <a:srgbClr val="000000"/>
            </a:solidFill>
            <a:prstDash val="solid"/>
            <a:miter lim="800000"/>
            <a:headEnd len="sm" w="sm" type="none"/>
            <a:tailEnd len="sm" w="sm" type="none"/>
          </a:ln>
        </p:spPr>
      </p:sp>
      <p:sp>
        <p:nvSpPr>
          <p:cNvPr id="7" name="Google Shape;7;n"/>
          <p:cNvSpPr txBox="1"/>
          <p:nvPr>
            <p:ph idx="1" type="body"/>
          </p:nvPr>
        </p:nvSpPr>
        <p:spPr>
          <a:xfrm>
            <a:off x="685800" y="4400550"/>
            <a:ext cx="5484813" cy="3598863"/>
          </a:xfrm>
          <a:prstGeom prst="rect">
            <a:avLst/>
          </a:prstGeom>
          <a:noFill/>
          <a:ln>
            <a:noFill/>
          </a:ln>
        </p:spPr>
        <p:txBody>
          <a:bodyPr anchorCtr="0" anchor="t" bIns="46800" lIns="90000" spcFirstLastPara="1" rIns="90000" wrap="square" tIns="46800"/>
          <a:lstStyle>
            <a:lvl1pPr indent="-228600" lvl="0" marL="4572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8" name="Google Shape;8;n"/>
          <p:cNvSpPr txBox="1"/>
          <p:nvPr/>
        </p:nvSpPr>
        <p:spPr>
          <a:xfrm>
            <a:off x="0" y="8685213"/>
            <a:ext cx="2971800" cy="45878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 name="Google Shape;9;n"/>
          <p:cNvSpPr txBox="1"/>
          <p:nvPr>
            <p:ph idx="12" type="sldNum"/>
          </p:nvPr>
        </p:nvSpPr>
        <p:spPr>
          <a:xfrm>
            <a:off x="3884613" y="8685213"/>
            <a:ext cx="2970212"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lang="en-GB" sz="1200" u="none">
                <a:solidFill>
                  <a:srgbClr val="000000"/>
                </a:solidFill>
                <a:latin typeface="Calibri"/>
                <a:ea typeface="Calibri"/>
                <a:cs typeface="Calibri"/>
                <a:sym typeface="Calibri"/>
              </a:rPr>
              <a:t>‹#›</a:t>
            </a:fld>
            <a:endParaRPr b="0" sz="1200" u="non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1:notes"/>
          <p:cNvSpPr txBox="1"/>
          <p:nvPr>
            <p:ph idx="10" type="dt"/>
          </p:nvPr>
        </p:nvSpPr>
        <p:spPr>
          <a:xfrm>
            <a:off x="3884613" y="0"/>
            <a:ext cx="2970212" cy="457200"/>
          </a:xfrm>
          <a:prstGeom prst="rect">
            <a:avLst/>
          </a:prstGeom>
          <a:noFill/>
          <a:ln>
            <a:noFill/>
          </a:ln>
        </p:spPr>
        <p:txBody>
          <a:bodyPr anchorCtr="0" anchor="t" bIns="46800" lIns="90000" spcFirstLastPara="1" rIns="90000" wrap="square" tIns="46800">
            <a:noAutofit/>
          </a:bodyPr>
          <a:lstStyle/>
          <a:p>
            <a:pPr indent="0" lvl="0" marL="0" rtl="0" algn="r">
              <a:spcBef>
                <a:spcPts val="0"/>
              </a:spcBef>
              <a:spcAft>
                <a:spcPts val="0"/>
              </a:spcAft>
              <a:buClr>
                <a:srgbClr val="000000"/>
              </a:buClr>
              <a:buSzPts val="1200"/>
              <a:buFont typeface="Calibri"/>
              <a:buNone/>
            </a:pPr>
            <a:r>
              <a:rPr lang="en-GB"/>
              <a:t>09/05/19</a:t>
            </a:r>
            <a:endParaRPr/>
          </a:p>
        </p:txBody>
      </p:sp>
      <p:sp>
        <p:nvSpPr>
          <p:cNvPr id="119" name="Google Shape;119;p1:notes"/>
          <p:cNvSpPr txBox="1"/>
          <p:nvPr>
            <p:ph idx="12" type="sldNum"/>
          </p:nvPr>
        </p:nvSpPr>
        <p:spPr>
          <a:xfrm>
            <a:off x="3884613" y="8685213"/>
            <a:ext cx="2970212"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Clr>
                <a:srgbClr val="000000"/>
              </a:buClr>
              <a:buSzPts val="1200"/>
              <a:buFont typeface="Calibri"/>
              <a:buNone/>
            </a:pPr>
            <a:fld id="{00000000-1234-1234-1234-123412341234}" type="slidenum">
              <a:rPr lang="en-GB"/>
              <a:t>‹#›</a:t>
            </a:fld>
            <a:endParaRPr/>
          </a:p>
        </p:txBody>
      </p:sp>
      <p:sp>
        <p:nvSpPr>
          <p:cNvPr id="120" name="Google Shape;12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1" name="Google Shape;121;p1:notes"/>
          <p:cNvSpPr txBox="1"/>
          <p:nvPr>
            <p:ph idx="1" type="body"/>
          </p:nvPr>
        </p:nvSpPr>
        <p:spPr>
          <a:xfrm>
            <a:off x="685800" y="4400550"/>
            <a:ext cx="5486400" cy="360045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400550"/>
            <a:ext cx="5484813" cy="3598863"/>
          </a:xfrm>
          <a:prstGeom prst="rect">
            <a:avLst/>
          </a:prstGeom>
        </p:spPr>
        <p:txBody>
          <a:bodyPr anchorCtr="0" anchor="t" bIns="46800" lIns="90000" spcFirstLastPara="1" rIns="90000" wrap="square" tIns="46800">
            <a:noAutofit/>
          </a:bodyPr>
          <a:lstStyle/>
          <a:p>
            <a:pPr indent="0" lvl="0" marL="0" rtl="0" algn="l">
              <a:spcBef>
                <a:spcPts val="360"/>
              </a:spcBef>
              <a:spcAft>
                <a:spcPts val="0"/>
              </a:spcAft>
              <a:buNone/>
            </a:pPr>
            <a:r>
              <a:t/>
            </a:r>
            <a:endParaRPr/>
          </a:p>
        </p:txBody>
      </p:sp>
      <p:sp>
        <p:nvSpPr>
          <p:cNvPr id="128" name="Google Shape;128;p3:notes"/>
          <p:cNvSpPr/>
          <p:nvPr>
            <p:ph idx="2" type="sldImg"/>
          </p:nvPr>
        </p:nvSpPr>
        <p:spPr>
          <a:xfrm>
            <a:off x="1371600" y="1143000"/>
            <a:ext cx="4113213" cy="3084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4:notes"/>
          <p:cNvSpPr txBox="1"/>
          <p:nvPr>
            <p:ph idx="12" type="sldNum"/>
          </p:nvPr>
        </p:nvSpPr>
        <p:spPr>
          <a:xfrm>
            <a:off x="3884613" y="8685213"/>
            <a:ext cx="2970212" cy="457200"/>
          </a:xfrm>
          <a:prstGeom prst="rect">
            <a:avLst/>
          </a:prstGeom>
          <a:noFill/>
          <a:ln>
            <a:noFill/>
          </a:ln>
        </p:spPr>
        <p:txBody>
          <a:bodyPr anchorCtr="0" anchor="b" bIns="46800" lIns="90000" spcFirstLastPara="1" rIns="90000" wrap="square" tIns="46800">
            <a:noAutofit/>
          </a:bodyPr>
          <a:lstStyle/>
          <a:p>
            <a:pPr indent="-215900" lvl="0" marL="215900" rtl="0" algn="r">
              <a:spcBef>
                <a:spcPts val="0"/>
              </a:spcBef>
              <a:spcAft>
                <a:spcPts val="0"/>
              </a:spcAft>
              <a:buSzPts val="1200"/>
              <a:buNone/>
            </a:pPr>
            <a:fld id="{00000000-1234-1234-1234-123412341234}" type="slidenum">
              <a:rPr lang="en-GB"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58" name="Google Shape;15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59" name="Google Shape;159;p4:notes"/>
          <p:cNvSpPr txBox="1"/>
          <p:nvPr>
            <p:ph idx="1" type="body"/>
          </p:nvPr>
        </p:nvSpPr>
        <p:spPr>
          <a:xfrm>
            <a:off x="685800" y="4343400"/>
            <a:ext cx="54864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5:notes"/>
          <p:cNvSpPr txBox="1"/>
          <p:nvPr>
            <p:ph idx="1" type="body"/>
          </p:nvPr>
        </p:nvSpPr>
        <p:spPr>
          <a:xfrm>
            <a:off x="685800" y="4400550"/>
            <a:ext cx="5484813" cy="3598863"/>
          </a:xfrm>
          <a:prstGeom prst="rect">
            <a:avLst/>
          </a:prstGeom>
        </p:spPr>
        <p:txBody>
          <a:bodyPr anchorCtr="0" anchor="t" bIns="46800" lIns="90000" spcFirstLastPara="1" rIns="90000" wrap="square" tIns="46800">
            <a:noAutofit/>
          </a:bodyPr>
          <a:lstStyle/>
          <a:p>
            <a:pPr indent="0" lvl="0" marL="0" rtl="0" algn="l">
              <a:spcBef>
                <a:spcPts val="360"/>
              </a:spcBef>
              <a:spcAft>
                <a:spcPts val="0"/>
              </a:spcAft>
              <a:buNone/>
            </a:pPr>
            <a:r>
              <a:t/>
            </a:r>
            <a:endParaRPr/>
          </a:p>
        </p:txBody>
      </p:sp>
      <p:sp>
        <p:nvSpPr>
          <p:cNvPr id="174" name="Google Shape;174;p5:notes"/>
          <p:cNvSpPr/>
          <p:nvPr>
            <p:ph idx="2" type="sldImg"/>
          </p:nvPr>
        </p:nvSpPr>
        <p:spPr>
          <a:xfrm>
            <a:off x="1371600" y="1143000"/>
            <a:ext cx="4113213" cy="3084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400550"/>
            <a:ext cx="5484813" cy="3598863"/>
          </a:xfrm>
          <a:prstGeom prst="rect">
            <a:avLst/>
          </a:prstGeom>
        </p:spPr>
        <p:txBody>
          <a:bodyPr anchorCtr="0" anchor="t" bIns="46800" lIns="90000" spcFirstLastPara="1" rIns="90000" wrap="square" tIns="46800">
            <a:noAutofit/>
          </a:bodyPr>
          <a:lstStyle/>
          <a:p>
            <a:pPr indent="0" lvl="0" marL="0" rtl="0" algn="l">
              <a:spcBef>
                <a:spcPts val="360"/>
              </a:spcBef>
              <a:spcAft>
                <a:spcPts val="0"/>
              </a:spcAft>
              <a:buNone/>
            </a:pPr>
            <a:r>
              <a:t/>
            </a:r>
            <a:endParaRPr/>
          </a:p>
        </p:txBody>
      </p:sp>
      <p:sp>
        <p:nvSpPr>
          <p:cNvPr id="194" name="Google Shape;194;p6:notes"/>
          <p:cNvSpPr/>
          <p:nvPr>
            <p:ph idx="2" type="sldImg"/>
          </p:nvPr>
        </p:nvSpPr>
        <p:spPr>
          <a:xfrm>
            <a:off x="1371600" y="1143000"/>
            <a:ext cx="4113213" cy="3084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576bf49cb9_0_0:notes"/>
          <p:cNvSpPr/>
          <p:nvPr>
            <p:ph idx="2" type="sldImg"/>
          </p:nvPr>
        </p:nvSpPr>
        <p:spPr>
          <a:xfrm>
            <a:off x="1371600" y="1143000"/>
            <a:ext cx="4113300" cy="30846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76bf49cb9_0_0:notes"/>
          <p:cNvSpPr txBox="1"/>
          <p:nvPr>
            <p:ph idx="1" type="body"/>
          </p:nvPr>
        </p:nvSpPr>
        <p:spPr>
          <a:xfrm>
            <a:off x="685800" y="4400550"/>
            <a:ext cx="5484900" cy="3598800"/>
          </a:xfrm>
          <a:prstGeom prst="rect">
            <a:avLst/>
          </a:prstGeom>
        </p:spPr>
        <p:txBody>
          <a:bodyPr anchorCtr="0" anchor="t" bIns="46800" lIns="90000" spcFirstLastPara="1" rIns="90000" wrap="square" tIns="46800">
            <a:noAutofit/>
          </a:bodyPr>
          <a:lstStyle/>
          <a:p>
            <a:pPr indent="0" lvl="0" marL="0" rtl="0" algn="l">
              <a:spcBef>
                <a:spcPts val="360"/>
              </a:spcBef>
              <a:spcAft>
                <a:spcPts val="0"/>
              </a:spcAft>
              <a:buNone/>
            </a:pPr>
            <a:r>
              <a:t/>
            </a:r>
            <a:endParaRPr/>
          </a:p>
        </p:txBody>
      </p:sp>
      <p:sp>
        <p:nvSpPr>
          <p:cNvPr id="202" name="Google Shape;202;g576bf49cb9_0_0:notes"/>
          <p:cNvSpPr txBox="1"/>
          <p:nvPr>
            <p:ph idx="12" type="sldNum"/>
          </p:nvPr>
        </p:nvSpPr>
        <p:spPr>
          <a:xfrm>
            <a:off x="3884613" y="8685213"/>
            <a:ext cx="2970300" cy="457200"/>
          </a:xfrm>
          <a:prstGeom prst="rect">
            <a:avLst/>
          </a:prstGeom>
        </p:spPr>
        <p:txBody>
          <a:bodyPr anchorCtr="0" anchor="b" bIns="46800" lIns="90000" spcFirstLastPara="1" rIns="90000" wrap="square" tIns="46800">
            <a:noAutofit/>
          </a:bodyPr>
          <a:lstStyle/>
          <a:p>
            <a:pPr indent="0" lvl="0" marL="0" rtl="0" algn="r">
              <a:spcBef>
                <a:spcPts val="0"/>
              </a:spcBef>
              <a:spcAft>
                <a:spcPts val="0"/>
              </a:spcAft>
              <a:buClr>
                <a:srgbClr val="000000"/>
              </a:buClr>
              <a:buSzPts val="1200"/>
              <a:buFont typeface="Times New Roman"/>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576bf49cb9_0_15:notes"/>
          <p:cNvSpPr/>
          <p:nvPr>
            <p:ph idx="2" type="sldImg"/>
          </p:nvPr>
        </p:nvSpPr>
        <p:spPr>
          <a:xfrm>
            <a:off x="1371600" y="1143000"/>
            <a:ext cx="4113300" cy="30846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576bf49cb9_0_15:notes"/>
          <p:cNvSpPr txBox="1"/>
          <p:nvPr>
            <p:ph idx="1" type="body"/>
          </p:nvPr>
        </p:nvSpPr>
        <p:spPr>
          <a:xfrm>
            <a:off x="685800" y="4400550"/>
            <a:ext cx="5484900" cy="3598800"/>
          </a:xfrm>
          <a:prstGeom prst="rect">
            <a:avLst/>
          </a:prstGeom>
        </p:spPr>
        <p:txBody>
          <a:bodyPr anchorCtr="0" anchor="t" bIns="46800" lIns="90000" spcFirstLastPara="1" rIns="90000" wrap="square" tIns="46800">
            <a:noAutofit/>
          </a:bodyPr>
          <a:lstStyle/>
          <a:p>
            <a:pPr indent="0" lvl="0" marL="0" rtl="0" algn="l">
              <a:spcBef>
                <a:spcPts val="360"/>
              </a:spcBef>
              <a:spcAft>
                <a:spcPts val="0"/>
              </a:spcAft>
              <a:buNone/>
            </a:pPr>
            <a:r>
              <a:t/>
            </a:r>
            <a:endParaRPr/>
          </a:p>
        </p:txBody>
      </p:sp>
      <p:sp>
        <p:nvSpPr>
          <p:cNvPr id="214" name="Google Shape;214;g576bf49cb9_0_15:notes"/>
          <p:cNvSpPr txBox="1"/>
          <p:nvPr>
            <p:ph idx="12" type="sldNum"/>
          </p:nvPr>
        </p:nvSpPr>
        <p:spPr>
          <a:xfrm>
            <a:off x="3884613" y="8685213"/>
            <a:ext cx="2970300" cy="457200"/>
          </a:xfrm>
          <a:prstGeom prst="rect">
            <a:avLst/>
          </a:prstGeom>
        </p:spPr>
        <p:txBody>
          <a:bodyPr anchorCtr="0" anchor="b" bIns="46800" lIns="90000" spcFirstLastPara="1" rIns="90000" wrap="square" tIns="46800">
            <a:noAutofit/>
          </a:bodyPr>
          <a:lstStyle/>
          <a:p>
            <a:pPr indent="0" lvl="0" marL="0" rtl="0" algn="r">
              <a:spcBef>
                <a:spcPts val="0"/>
              </a:spcBef>
              <a:spcAft>
                <a:spcPts val="0"/>
              </a:spcAft>
              <a:buClr>
                <a:srgbClr val="000000"/>
              </a:buClr>
              <a:buSzPts val="1200"/>
              <a:buFont typeface="Times New Roman"/>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7:notes"/>
          <p:cNvSpPr txBox="1"/>
          <p:nvPr>
            <p:ph idx="10" type="dt"/>
          </p:nvPr>
        </p:nvSpPr>
        <p:spPr>
          <a:xfrm>
            <a:off x="3884613" y="0"/>
            <a:ext cx="2970212" cy="457200"/>
          </a:xfrm>
          <a:prstGeom prst="rect">
            <a:avLst/>
          </a:prstGeom>
          <a:noFill/>
          <a:ln>
            <a:noFill/>
          </a:ln>
        </p:spPr>
        <p:txBody>
          <a:bodyPr anchorCtr="0" anchor="t" bIns="46800" lIns="90000" spcFirstLastPara="1" rIns="90000" wrap="square" tIns="46800">
            <a:noAutofit/>
          </a:bodyPr>
          <a:lstStyle/>
          <a:p>
            <a:pPr indent="0" lvl="0" marL="0" rtl="0" algn="r">
              <a:spcBef>
                <a:spcPts val="0"/>
              </a:spcBef>
              <a:spcAft>
                <a:spcPts val="0"/>
              </a:spcAft>
              <a:buClr>
                <a:srgbClr val="000000"/>
              </a:buClr>
              <a:buSzPts val="1200"/>
              <a:buFont typeface="Calibri"/>
              <a:buNone/>
            </a:pPr>
            <a:r>
              <a:rPr lang="en-GB"/>
              <a:t>09/05/19</a:t>
            </a:r>
            <a:endParaRPr/>
          </a:p>
        </p:txBody>
      </p:sp>
      <p:sp>
        <p:nvSpPr>
          <p:cNvPr id="223" name="Google Shape;223;p7:notes"/>
          <p:cNvSpPr txBox="1"/>
          <p:nvPr>
            <p:ph idx="12" type="sldNum"/>
          </p:nvPr>
        </p:nvSpPr>
        <p:spPr>
          <a:xfrm>
            <a:off x="3884613" y="8685213"/>
            <a:ext cx="2970212"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Clr>
                <a:srgbClr val="000000"/>
              </a:buClr>
              <a:buSzPts val="1200"/>
              <a:buFont typeface="Calibri"/>
              <a:buNone/>
            </a:pPr>
            <a:fld id="{00000000-1234-1234-1234-123412341234}" type="slidenum">
              <a:rPr lang="en-GB"/>
              <a:t>‹#›</a:t>
            </a:fld>
            <a:endParaRPr/>
          </a:p>
        </p:txBody>
      </p:sp>
      <p:sp>
        <p:nvSpPr>
          <p:cNvPr id="224" name="Google Shape;22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25" name="Google Shape;225;p7:notes"/>
          <p:cNvSpPr txBox="1"/>
          <p:nvPr>
            <p:ph idx="1" type="body"/>
          </p:nvPr>
        </p:nvSpPr>
        <p:spPr>
          <a:xfrm>
            <a:off x="685800" y="4400550"/>
            <a:ext cx="5486400" cy="360045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3" name="Shape 43"/>
        <p:cNvGrpSpPr/>
        <p:nvPr/>
      </p:nvGrpSpPr>
      <p:grpSpPr>
        <a:xfrm>
          <a:off x="0" y="0"/>
          <a:ext cx="0" cy="0"/>
          <a:chOff x="0" y="0"/>
          <a:chExt cx="0" cy="0"/>
        </a:xfrm>
      </p:grpSpPr>
      <p:sp>
        <p:nvSpPr>
          <p:cNvPr id="44" name="Google Shape;44;p11"/>
          <p:cNvSpPr txBox="1"/>
          <p:nvPr>
            <p:ph type="title"/>
          </p:nvPr>
        </p:nvSpPr>
        <p:spPr>
          <a:xfrm>
            <a:off x="457200" y="274638"/>
            <a:ext cx="8228013" cy="77628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1"/>
          <p:cNvSpPr txBox="1"/>
          <p:nvPr>
            <p:ph idx="1" type="body"/>
          </p:nvPr>
        </p:nvSpPr>
        <p:spPr>
          <a:xfrm rot="5400000">
            <a:off x="2309019" y="-251619"/>
            <a:ext cx="4524375" cy="8228013"/>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6" name="Shape 46"/>
        <p:cNvGrpSpPr/>
        <p:nvPr/>
      </p:nvGrpSpPr>
      <p:grpSpPr>
        <a:xfrm>
          <a:off x="0" y="0"/>
          <a:ext cx="0" cy="0"/>
          <a:chOff x="0" y="0"/>
          <a:chExt cx="0" cy="0"/>
        </a:xfrm>
      </p:grpSpPr>
      <p:sp>
        <p:nvSpPr>
          <p:cNvPr id="47" name="Google Shape;47;p12"/>
          <p:cNvSpPr txBox="1"/>
          <p:nvPr>
            <p:ph type="title"/>
          </p:nvPr>
        </p:nvSpPr>
        <p:spPr>
          <a:xfrm rot="5400000">
            <a:off x="4732338" y="2171700"/>
            <a:ext cx="5849937" cy="2055813"/>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 type="body"/>
          </p:nvPr>
        </p:nvSpPr>
        <p:spPr>
          <a:xfrm rot="5400000">
            <a:off x="542132" y="189707"/>
            <a:ext cx="5849937" cy="6019800"/>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6542088" y="6376988"/>
            <a:ext cx="2132012" cy="36353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
          <p:cNvSpPr txBox="1"/>
          <p:nvPr>
            <p:ph idx="12" type="sldNum"/>
          </p:nvPr>
        </p:nvSpPr>
        <p:spPr>
          <a:xfrm>
            <a:off x="6553200" y="6356350"/>
            <a:ext cx="2132013" cy="363538"/>
          </a:xfrm>
          <a:prstGeom prst="rect">
            <a:avLst/>
          </a:prstGeom>
          <a:noFill/>
          <a:ln>
            <a:noFill/>
          </a:ln>
        </p:spPr>
        <p:txBody>
          <a:bodyPr anchorCtr="0" anchor="ctr" bIns="46800" lIns="90000" spcFirstLastPara="1" rIns="90000" wrap="square" tIns="46800">
            <a:noAutofit/>
          </a:bodyPr>
          <a:lstStyle>
            <a:lvl1pPr indent="0" lvl="0" marL="0" algn="r">
              <a:spcBef>
                <a:spcPts val="0"/>
              </a:spcBef>
              <a:spcAft>
                <a:spcPts val="0"/>
              </a:spcAft>
              <a:buSzPts val="1200"/>
              <a:buNone/>
              <a:defRPr sz="1200">
                <a:solidFill>
                  <a:srgbClr val="898989"/>
                </a:solidFill>
                <a:latin typeface="Calibri"/>
                <a:ea typeface="Calibri"/>
                <a:cs typeface="Calibri"/>
                <a:sym typeface="Calibri"/>
              </a:defRPr>
            </a:lvl1pPr>
            <a:lvl2pPr indent="0" lvl="1" marL="0" algn="r">
              <a:spcBef>
                <a:spcPts val="0"/>
              </a:spcBef>
              <a:spcAft>
                <a:spcPts val="0"/>
              </a:spcAft>
              <a:buSzPts val="1200"/>
              <a:buNone/>
              <a:defRPr sz="1200">
                <a:solidFill>
                  <a:srgbClr val="898989"/>
                </a:solidFill>
                <a:latin typeface="Calibri"/>
                <a:ea typeface="Calibri"/>
                <a:cs typeface="Calibri"/>
                <a:sym typeface="Calibri"/>
              </a:defRPr>
            </a:lvl2pPr>
            <a:lvl3pPr indent="0" lvl="2" marL="0" algn="r">
              <a:spcBef>
                <a:spcPts val="0"/>
              </a:spcBef>
              <a:spcAft>
                <a:spcPts val="0"/>
              </a:spcAft>
              <a:buSzPts val="1200"/>
              <a:buNone/>
              <a:defRPr sz="1200">
                <a:solidFill>
                  <a:srgbClr val="898989"/>
                </a:solidFill>
                <a:latin typeface="Calibri"/>
                <a:ea typeface="Calibri"/>
                <a:cs typeface="Calibri"/>
                <a:sym typeface="Calibri"/>
              </a:defRPr>
            </a:lvl3pPr>
            <a:lvl4pPr indent="0" lvl="3" marL="0" algn="r">
              <a:spcBef>
                <a:spcPts val="0"/>
              </a:spcBef>
              <a:spcAft>
                <a:spcPts val="0"/>
              </a:spcAft>
              <a:buSzPts val="1200"/>
              <a:buNone/>
              <a:defRPr sz="1200">
                <a:solidFill>
                  <a:srgbClr val="898989"/>
                </a:solidFill>
                <a:latin typeface="Calibri"/>
                <a:ea typeface="Calibri"/>
                <a:cs typeface="Calibri"/>
                <a:sym typeface="Calibri"/>
              </a:defRPr>
            </a:lvl4pPr>
            <a:lvl5pPr indent="0" lvl="4" marL="0" algn="r">
              <a:spcBef>
                <a:spcPts val="0"/>
              </a:spcBef>
              <a:spcAft>
                <a:spcPts val="0"/>
              </a:spcAft>
              <a:buSzPts val="1200"/>
              <a:buNone/>
              <a:defRPr sz="1200">
                <a:solidFill>
                  <a:srgbClr val="898989"/>
                </a:solidFill>
                <a:latin typeface="Calibri"/>
                <a:ea typeface="Calibri"/>
                <a:cs typeface="Calibri"/>
                <a:sym typeface="Calibri"/>
              </a:defRPr>
            </a:lvl5pPr>
            <a:lvl6pPr indent="0" lvl="5" marL="0" algn="r">
              <a:spcBef>
                <a:spcPts val="0"/>
              </a:spcBef>
              <a:spcAft>
                <a:spcPts val="0"/>
              </a:spcAft>
              <a:buSzPts val="1200"/>
              <a:buNone/>
              <a:defRPr sz="1200">
                <a:solidFill>
                  <a:srgbClr val="898989"/>
                </a:solidFill>
                <a:latin typeface="Calibri"/>
                <a:ea typeface="Calibri"/>
                <a:cs typeface="Calibri"/>
                <a:sym typeface="Calibri"/>
              </a:defRPr>
            </a:lvl6pPr>
            <a:lvl7pPr indent="0" lvl="6" marL="0" algn="r">
              <a:spcBef>
                <a:spcPts val="0"/>
              </a:spcBef>
              <a:spcAft>
                <a:spcPts val="0"/>
              </a:spcAft>
              <a:buSzPts val="1200"/>
              <a:buNone/>
              <a:defRPr sz="1200">
                <a:solidFill>
                  <a:srgbClr val="898989"/>
                </a:solidFill>
                <a:latin typeface="Calibri"/>
                <a:ea typeface="Calibri"/>
                <a:cs typeface="Calibri"/>
                <a:sym typeface="Calibri"/>
              </a:defRPr>
            </a:lvl7pPr>
            <a:lvl8pPr indent="0" lvl="7" marL="0" algn="r">
              <a:spcBef>
                <a:spcPts val="0"/>
              </a:spcBef>
              <a:spcAft>
                <a:spcPts val="0"/>
              </a:spcAft>
              <a:buSzPts val="1200"/>
              <a:buNone/>
              <a:defRPr sz="1200">
                <a:solidFill>
                  <a:srgbClr val="898989"/>
                </a:solidFill>
                <a:latin typeface="Calibri"/>
                <a:ea typeface="Calibri"/>
                <a:cs typeface="Calibri"/>
                <a:sym typeface="Calibri"/>
              </a:defRPr>
            </a:lvl8pPr>
            <a:lvl9pPr indent="0" lvl="8" marL="0" algn="r">
              <a:spcBef>
                <a:spcPts val="0"/>
              </a:spcBef>
              <a:spcAft>
                <a:spcPts val="0"/>
              </a:spcAft>
              <a:buSzPts val="1200"/>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SC2017-Generic">
  <p:cSld name="BSC2017-Generic">
    <p:spTree>
      <p:nvGrpSpPr>
        <p:cNvPr id="58" name="Shape 58"/>
        <p:cNvGrpSpPr/>
        <p:nvPr/>
      </p:nvGrpSpPr>
      <p:grpSpPr>
        <a:xfrm>
          <a:off x="0" y="0"/>
          <a:ext cx="0" cy="0"/>
          <a:chOff x="0" y="0"/>
          <a:chExt cx="0" cy="0"/>
        </a:xfrm>
      </p:grpSpPr>
      <p:sp>
        <p:nvSpPr>
          <p:cNvPr id="59" name="Google Shape;59;p15"/>
          <p:cNvSpPr txBox="1"/>
          <p:nvPr>
            <p:ph type="title"/>
          </p:nvPr>
        </p:nvSpPr>
        <p:spPr>
          <a:xfrm>
            <a:off x="464803" y="217893"/>
            <a:ext cx="8229598" cy="838397"/>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b="1" sz="3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 type="body"/>
          </p:nvPr>
        </p:nvSpPr>
        <p:spPr>
          <a:xfrm>
            <a:off x="464803" y="1215072"/>
            <a:ext cx="8229598" cy="4833258"/>
          </a:xfrm>
          <a:prstGeom prst="rect">
            <a:avLst/>
          </a:prstGeom>
          <a:noFill/>
          <a:ln>
            <a:noFill/>
          </a:ln>
        </p:spPr>
        <p:txBody>
          <a:bodyPr anchorCtr="0" anchor="t" bIns="45700" lIns="91425" spcFirstLastPara="1" rIns="91425" wrap="square" tIns="457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1" name="Google Shape;61;p15"/>
          <p:cNvPicPr preferRelativeResize="0"/>
          <p:nvPr/>
        </p:nvPicPr>
        <p:blipFill rotWithShape="1">
          <a:blip r:embed="rId2">
            <a:alphaModFix/>
          </a:blip>
          <a:srcRect b="0" l="0" r="0" t="0"/>
          <a:stretch/>
        </p:blipFill>
        <p:spPr>
          <a:xfrm>
            <a:off x="7076684" y="6207094"/>
            <a:ext cx="1876425" cy="457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2" name="Shape 62"/>
        <p:cNvGrpSpPr/>
        <p:nvPr/>
      </p:nvGrpSpPr>
      <p:grpSpPr>
        <a:xfrm>
          <a:off x="0" y="0"/>
          <a:ext cx="0" cy="0"/>
          <a:chOff x="0" y="0"/>
          <a:chExt cx="0" cy="0"/>
        </a:xfrm>
      </p:grpSpPr>
      <p:sp>
        <p:nvSpPr>
          <p:cNvPr id="63" name="Google Shape;63;p16"/>
          <p:cNvSpPr txBox="1"/>
          <p:nvPr>
            <p:ph type="ctrTitle"/>
          </p:nvPr>
        </p:nvSpPr>
        <p:spPr>
          <a:xfrm>
            <a:off x="1143000" y="1122363"/>
            <a:ext cx="6858000" cy="2387600"/>
          </a:xfrm>
          <a:prstGeom prst="rect">
            <a:avLst/>
          </a:prstGeom>
          <a:noFill/>
          <a:ln>
            <a:noFill/>
          </a:ln>
        </p:spPr>
        <p:txBody>
          <a:bodyPr anchorCtr="0" anchor="b" bIns="46800" lIns="90000" spcFirstLastPara="1" rIns="90000" wrap="square" tIns="46800"/>
          <a:lstStyle>
            <a:lvl1pPr lvl="0" algn="ctr">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6"/>
          <p:cNvSpPr txBox="1"/>
          <p:nvPr>
            <p:ph idx="1" type="subTitle"/>
          </p:nvPr>
        </p:nvSpPr>
        <p:spPr>
          <a:xfrm>
            <a:off x="1143000" y="3602038"/>
            <a:ext cx="6858000" cy="1655762"/>
          </a:xfrm>
          <a:prstGeom prst="rect">
            <a:avLst/>
          </a:prstGeom>
          <a:noFill/>
          <a:ln>
            <a:noFill/>
          </a:ln>
        </p:spPr>
        <p:txBody>
          <a:bodyPr anchorCtr="0" anchor="t" bIns="46800" lIns="90000" spcFirstLastPara="1" rIns="90000" wrap="square" tIns="46800"/>
          <a:lstStyle>
            <a:lvl1pPr lvl="0" algn="ctr">
              <a:spcBef>
                <a:spcPts val="800"/>
              </a:spcBef>
              <a:spcAft>
                <a:spcPts val="0"/>
              </a:spcAft>
              <a:buSzPts val="2400"/>
              <a:buNone/>
              <a:defRPr sz="2400"/>
            </a:lvl1pPr>
            <a:lvl2pPr lvl="1" algn="ctr">
              <a:spcBef>
                <a:spcPts val="700"/>
              </a:spcBef>
              <a:spcAft>
                <a:spcPts val="0"/>
              </a:spcAft>
              <a:buSzPts val="2000"/>
              <a:buNone/>
              <a:defRPr sz="2000"/>
            </a:lvl2pPr>
            <a:lvl3pPr lvl="2" algn="ctr">
              <a:spcBef>
                <a:spcPts val="600"/>
              </a:spcBef>
              <a:spcAft>
                <a:spcPts val="0"/>
              </a:spcAft>
              <a:buSzPts val="1800"/>
              <a:buNone/>
              <a:defRPr sz="1800"/>
            </a:lvl3pPr>
            <a:lvl4pPr lvl="3" algn="ctr">
              <a:spcBef>
                <a:spcPts val="500"/>
              </a:spcBef>
              <a:spcAft>
                <a:spcPts val="0"/>
              </a:spcAft>
              <a:buSzPts val="1600"/>
              <a:buNone/>
              <a:defRPr sz="1600"/>
            </a:lvl4pPr>
            <a:lvl5pPr lvl="4" algn="ctr">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5" name="Google Shape;65;p16"/>
          <p:cNvSpPr txBox="1"/>
          <p:nvPr>
            <p:ph idx="10" type="dt"/>
          </p:nvPr>
        </p:nvSpPr>
        <p:spPr>
          <a:xfrm>
            <a:off x="6542088" y="6376988"/>
            <a:ext cx="2132012" cy="36353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2" type="sldNum"/>
          </p:nvPr>
        </p:nvSpPr>
        <p:spPr>
          <a:xfrm>
            <a:off x="6553200" y="6356350"/>
            <a:ext cx="2132013" cy="363538"/>
          </a:xfrm>
          <a:prstGeom prst="rect">
            <a:avLst/>
          </a:prstGeom>
          <a:noFill/>
          <a:ln>
            <a:noFill/>
          </a:ln>
        </p:spPr>
        <p:txBody>
          <a:bodyPr anchorCtr="0" anchor="ctr" bIns="46800" lIns="90000" spcFirstLastPara="1" rIns="90000" wrap="square" tIns="46800">
            <a:noAutofit/>
          </a:bodyPr>
          <a:lstStyle>
            <a:lvl1pPr indent="0" lvl="0" marL="0" algn="r">
              <a:spcBef>
                <a:spcPts val="0"/>
              </a:spcBef>
              <a:spcAft>
                <a:spcPts val="0"/>
              </a:spcAft>
              <a:buSzPts val="1200"/>
              <a:buNone/>
              <a:defRPr sz="1200">
                <a:solidFill>
                  <a:srgbClr val="898989"/>
                </a:solidFill>
                <a:latin typeface="Calibri"/>
                <a:ea typeface="Calibri"/>
                <a:cs typeface="Calibri"/>
                <a:sym typeface="Calibri"/>
              </a:defRPr>
            </a:lvl1pPr>
            <a:lvl2pPr indent="0" lvl="1" marL="0" algn="r">
              <a:spcBef>
                <a:spcPts val="0"/>
              </a:spcBef>
              <a:spcAft>
                <a:spcPts val="0"/>
              </a:spcAft>
              <a:buSzPts val="1200"/>
              <a:buNone/>
              <a:defRPr sz="1200">
                <a:solidFill>
                  <a:srgbClr val="898989"/>
                </a:solidFill>
                <a:latin typeface="Calibri"/>
                <a:ea typeface="Calibri"/>
                <a:cs typeface="Calibri"/>
                <a:sym typeface="Calibri"/>
              </a:defRPr>
            </a:lvl2pPr>
            <a:lvl3pPr indent="0" lvl="2" marL="0" algn="r">
              <a:spcBef>
                <a:spcPts val="0"/>
              </a:spcBef>
              <a:spcAft>
                <a:spcPts val="0"/>
              </a:spcAft>
              <a:buSzPts val="1200"/>
              <a:buNone/>
              <a:defRPr sz="1200">
                <a:solidFill>
                  <a:srgbClr val="898989"/>
                </a:solidFill>
                <a:latin typeface="Calibri"/>
                <a:ea typeface="Calibri"/>
                <a:cs typeface="Calibri"/>
                <a:sym typeface="Calibri"/>
              </a:defRPr>
            </a:lvl3pPr>
            <a:lvl4pPr indent="0" lvl="3" marL="0" algn="r">
              <a:spcBef>
                <a:spcPts val="0"/>
              </a:spcBef>
              <a:spcAft>
                <a:spcPts val="0"/>
              </a:spcAft>
              <a:buSzPts val="1200"/>
              <a:buNone/>
              <a:defRPr sz="1200">
                <a:solidFill>
                  <a:srgbClr val="898989"/>
                </a:solidFill>
                <a:latin typeface="Calibri"/>
                <a:ea typeface="Calibri"/>
                <a:cs typeface="Calibri"/>
                <a:sym typeface="Calibri"/>
              </a:defRPr>
            </a:lvl4pPr>
            <a:lvl5pPr indent="0" lvl="4" marL="0" algn="r">
              <a:spcBef>
                <a:spcPts val="0"/>
              </a:spcBef>
              <a:spcAft>
                <a:spcPts val="0"/>
              </a:spcAft>
              <a:buSzPts val="1200"/>
              <a:buNone/>
              <a:defRPr sz="1200">
                <a:solidFill>
                  <a:srgbClr val="898989"/>
                </a:solidFill>
                <a:latin typeface="Calibri"/>
                <a:ea typeface="Calibri"/>
                <a:cs typeface="Calibri"/>
                <a:sym typeface="Calibri"/>
              </a:defRPr>
            </a:lvl5pPr>
            <a:lvl6pPr indent="0" lvl="5" marL="0" algn="r">
              <a:spcBef>
                <a:spcPts val="0"/>
              </a:spcBef>
              <a:spcAft>
                <a:spcPts val="0"/>
              </a:spcAft>
              <a:buSzPts val="1200"/>
              <a:buNone/>
              <a:defRPr sz="1200">
                <a:solidFill>
                  <a:srgbClr val="898989"/>
                </a:solidFill>
                <a:latin typeface="Calibri"/>
                <a:ea typeface="Calibri"/>
                <a:cs typeface="Calibri"/>
                <a:sym typeface="Calibri"/>
              </a:defRPr>
            </a:lvl6pPr>
            <a:lvl7pPr indent="0" lvl="6" marL="0" algn="r">
              <a:spcBef>
                <a:spcPts val="0"/>
              </a:spcBef>
              <a:spcAft>
                <a:spcPts val="0"/>
              </a:spcAft>
              <a:buSzPts val="1200"/>
              <a:buNone/>
              <a:defRPr sz="1200">
                <a:solidFill>
                  <a:srgbClr val="898989"/>
                </a:solidFill>
                <a:latin typeface="Calibri"/>
                <a:ea typeface="Calibri"/>
                <a:cs typeface="Calibri"/>
                <a:sym typeface="Calibri"/>
              </a:defRPr>
            </a:lvl7pPr>
            <a:lvl8pPr indent="0" lvl="7" marL="0" algn="r">
              <a:spcBef>
                <a:spcPts val="0"/>
              </a:spcBef>
              <a:spcAft>
                <a:spcPts val="0"/>
              </a:spcAft>
              <a:buSzPts val="1200"/>
              <a:buNone/>
              <a:defRPr sz="1200">
                <a:solidFill>
                  <a:srgbClr val="898989"/>
                </a:solidFill>
                <a:latin typeface="Calibri"/>
                <a:ea typeface="Calibri"/>
                <a:cs typeface="Calibri"/>
                <a:sym typeface="Calibri"/>
              </a:defRPr>
            </a:lvl8pPr>
            <a:lvl9pPr indent="0" lvl="8" marL="0" algn="r">
              <a:spcBef>
                <a:spcPts val="0"/>
              </a:spcBef>
              <a:spcAft>
                <a:spcPts val="0"/>
              </a:spcAft>
              <a:buSzPts val="1200"/>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7" name="Shape 67"/>
        <p:cNvGrpSpPr/>
        <p:nvPr/>
      </p:nvGrpSpPr>
      <p:grpSpPr>
        <a:xfrm>
          <a:off x="0" y="0"/>
          <a:ext cx="0" cy="0"/>
          <a:chOff x="0" y="0"/>
          <a:chExt cx="0" cy="0"/>
        </a:xfrm>
      </p:grpSpPr>
      <p:sp>
        <p:nvSpPr>
          <p:cNvPr id="68" name="Google Shape;68;p17"/>
          <p:cNvSpPr txBox="1"/>
          <p:nvPr>
            <p:ph type="title"/>
          </p:nvPr>
        </p:nvSpPr>
        <p:spPr>
          <a:xfrm>
            <a:off x="457200" y="274638"/>
            <a:ext cx="8228013" cy="77628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7"/>
          <p:cNvSpPr txBox="1"/>
          <p:nvPr>
            <p:ph idx="1" type="body"/>
          </p:nvPr>
        </p:nvSpPr>
        <p:spPr>
          <a:xfrm>
            <a:off x="457200" y="1600200"/>
            <a:ext cx="8228013" cy="4524375"/>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7"/>
          <p:cNvSpPr txBox="1"/>
          <p:nvPr>
            <p:ph idx="10" type="dt"/>
          </p:nvPr>
        </p:nvSpPr>
        <p:spPr>
          <a:xfrm>
            <a:off x="6542088" y="6376988"/>
            <a:ext cx="2132012" cy="36353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7"/>
          <p:cNvSpPr txBox="1"/>
          <p:nvPr>
            <p:ph idx="12" type="sldNum"/>
          </p:nvPr>
        </p:nvSpPr>
        <p:spPr>
          <a:xfrm>
            <a:off x="6553200" y="6356350"/>
            <a:ext cx="2132013" cy="363538"/>
          </a:xfrm>
          <a:prstGeom prst="rect">
            <a:avLst/>
          </a:prstGeom>
          <a:noFill/>
          <a:ln>
            <a:noFill/>
          </a:ln>
        </p:spPr>
        <p:txBody>
          <a:bodyPr anchorCtr="0" anchor="ctr" bIns="46800" lIns="90000" spcFirstLastPara="1" rIns="90000" wrap="square" tIns="46800">
            <a:noAutofit/>
          </a:bodyPr>
          <a:lstStyle>
            <a:lvl1pPr indent="0" lvl="0" marL="0" algn="r">
              <a:spcBef>
                <a:spcPts val="0"/>
              </a:spcBef>
              <a:spcAft>
                <a:spcPts val="0"/>
              </a:spcAft>
              <a:buSzPts val="1200"/>
              <a:buNone/>
              <a:defRPr sz="1200">
                <a:solidFill>
                  <a:srgbClr val="898989"/>
                </a:solidFill>
                <a:latin typeface="Calibri"/>
                <a:ea typeface="Calibri"/>
                <a:cs typeface="Calibri"/>
                <a:sym typeface="Calibri"/>
              </a:defRPr>
            </a:lvl1pPr>
            <a:lvl2pPr indent="0" lvl="1" marL="0" algn="r">
              <a:spcBef>
                <a:spcPts val="0"/>
              </a:spcBef>
              <a:spcAft>
                <a:spcPts val="0"/>
              </a:spcAft>
              <a:buSzPts val="1200"/>
              <a:buNone/>
              <a:defRPr sz="1200">
                <a:solidFill>
                  <a:srgbClr val="898989"/>
                </a:solidFill>
                <a:latin typeface="Calibri"/>
                <a:ea typeface="Calibri"/>
                <a:cs typeface="Calibri"/>
                <a:sym typeface="Calibri"/>
              </a:defRPr>
            </a:lvl2pPr>
            <a:lvl3pPr indent="0" lvl="2" marL="0" algn="r">
              <a:spcBef>
                <a:spcPts val="0"/>
              </a:spcBef>
              <a:spcAft>
                <a:spcPts val="0"/>
              </a:spcAft>
              <a:buSzPts val="1200"/>
              <a:buNone/>
              <a:defRPr sz="1200">
                <a:solidFill>
                  <a:srgbClr val="898989"/>
                </a:solidFill>
                <a:latin typeface="Calibri"/>
                <a:ea typeface="Calibri"/>
                <a:cs typeface="Calibri"/>
                <a:sym typeface="Calibri"/>
              </a:defRPr>
            </a:lvl3pPr>
            <a:lvl4pPr indent="0" lvl="3" marL="0" algn="r">
              <a:spcBef>
                <a:spcPts val="0"/>
              </a:spcBef>
              <a:spcAft>
                <a:spcPts val="0"/>
              </a:spcAft>
              <a:buSzPts val="1200"/>
              <a:buNone/>
              <a:defRPr sz="1200">
                <a:solidFill>
                  <a:srgbClr val="898989"/>
                </a:solidFill>
                <a:latin typeface="Calibri"/>
                <a:ea typeface="Calibri"/>
                <a:cs typeface="Calibri"/>
                <a:sym typeface="Calibri"/>
              </a:defRPr>
            </a:lvl4pPr>
            <a:lvl5pPr indent="0" lvl="4" marL="0" algn="r">
              <a:spcBef>
                <a:spcPts val="0"/>
              </a:spcBef>
              <a:spcAft>
                <a:spcPts val="0"/>
              </a:spcAft>
              <a:buSzPts val="1200"/>
              <a:buNone/>
              <a:defRPr sz="1200">
                <a:solidFill>
                  <a:srgbClr val="898989"/>
                </a:solidFill>
                <a:latin typeface="Calibri"/>
                <a:ea typeface="Calibri"/>
                <a:cs typeface="Calibri"/>
                <a:sym typeface="Calibri"/>
              </a:defRPr>
            </a:lvl5pPr>
            <a:lvl6pPr indent="0" lvl="5" marL="0" algn="r">
              <a:spcBef>
                <a:spcPts val="0"/>
              </a:spcBef>
              <a:spcAft>
                <a:spcPts val="0"/>
              </a:spcAft>
              <a:buSzPts val="1200"/>
              <a:buNone/>
              <a:defRPr sz="1200">
                <a:solidFill>
                  <a:srgbClr val="898989"/>
                </a:solidFill>
                <a:latin typeface="Calibri"/>
                <a:ea typeface="Calibri"/>
                <a:cs typeface="Calibri"/>
                <a:sym typeface="Calibri"/>
              </a:defRPr>
            </a:lvl6pPr>
            <a:lvl7pPr indent="0" lvl="6" marL="0" algn="r">
              <a:spcBef>
                <a:spcPts val="0"/>
              </a:spcBef>
              <a:spcAft>
                <a:spcPts val="0"/>
              </a:spcAft>
              <a:buSzPts val="1200"/>
              <a:buNone/>
              <a:defRPr sz="1200">
                <a:solidFill>
                  <a:srgbClr val="898989"/>
                </a:solidFill>
                <a:latin typeface="Calibri"/>
                <a:ea typeface="Calibri"/>
                <a:cs typeface="Calibri"/>
                <a:sym typeface="Calibri"/>
              </a:defRPr>
            </a:lvl7pPr>
            <a:lvl8pPr indent="0" lvl="7" marL="0" algn="r">
              <a:spcBef>
                <a:spcPts val="0"/>
              </a:spcBef>
              <a:spcAft>
                <a:spcPts val="0"/>
              </a:spcAft>
              <a:buSzPts val="1200"/>
              <a:buNone/>
              <a:defRPr sz="1200">
                <a:solidFill>
                  <a:srgbClr val="898989"/>
                </a:solidFill>
                <a:latin typeface="Calibri"/>
                <a:ea typeface="Calibri"/>
                <a:cs typeface="Calibri"/>
                <a:sym typeface="Calibri"/>
              </a:defRPr>
            </a:lvl8pPr>
            <a:lvl9pPr indent="0" lvl="8" marL="0" algn="r">
              <a:spcBef>
                <a:spcPts val="0"/>
              </a:spcBef>
              <a:spcAft>
                <a:spcPts val="0"/>
              </a:spcAft>
              <a:buSzPts val="1200"/>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2" name="Shape 72"/>
        <p:cNvGrpSpPr/>
        <p:nvPr/>
      </p:nvGrpSpPr>
      <p:grpSpPr>
        <a:xfrm>
          <a:off x="0" y="0"/>
          <a:ext cx="0" cy="0"/>
          <a:chOff x="0" y="0"/>
          <a:chExt cx="0" cy="0"/>
        </a:xfrm>
      </p:grpSpPr>
      <p:sp>
        <p:nvSpPr>
          <p:cNvPr id="73" name="Google Shape;73;p18"/>
          <p:cNvSpPr txBox="1"/>
          <p:nvPr>
            <p:ph type="title"/>
          </p:nvPr>
        </p:nvSpPr>
        <p:spPr>
          <a:xfrm>
            <a:off x="623888" y="1709738"/>
            <a:ext cx="7886700" cy="2852737"/>
          </a:xfrm>
          <a:prstGeom prst="rect">
            <a:avLst/>
          </a:prstGeom>
          <a:noFill/>
          <a:ln>
            <a:noFill/>
          </a:ln>
        </p:spPr>
        <p:txBody>
          <a:bodyPr anchorCtr="0" anchor="b" bIns="46800" lIns="90000" spcFirstLastPara="1" rIns="90000" wrap="square" tIns="46800"/>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8"/>
          <p:cNvSpPr txBox="1"/>
          <p:nvPr>
            <p:ph idx="1" type="body"/>
          </p:nvPr>
        </p:nvSpPr>
        <p:spPr>
          <a:xfrm>
            <a:off x="623888" y="4589463"/>
            <a:ext cx="7886700" cy="1500187"/>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2400"/>
              <a:buNone/>
              <a:defRPr sz="2400"/>
            </a:lvl1pPr>
            <a:lvl2pPr indent="-228600" lvl="1" marL="914400" algn="l">
              <a:spcBef>
                <a:spcPts val="700"/>
              </a:spcBef>
              <a:spcAft>
                <a:spcPts val="0"/>
              </a:spcAft>
              <a:buSzPts val="2000"/>
              <a:buNone/>
              <a:defRPr sz="2000"/>
            </a:lvl2pPr>
            <a:lvl3pPr indent="-228600" lvl="2" marL="1371600" algn="l">
              <a:spcBef>
                <a:spcPts val="600"/>
              </a:spcBef>
              <a:spcAft>
                <a:spcPts val="0"/>
              </a:spcAft>
              <a:buSzPts val="1800"/>
              <a:buNone/>
              <a:defRPr sz="1800"/>
            </a:lvl3pPr>
            <a:lvl4pPr indent="-228600" lvl="3" marL="1828800" algn="l">
              <a:spcBef>
                <a:spcPts val="500"/>
              </a:spcBef>
              <a:spcAft>
                <a:spcPts val="0"/>
              </a:spcAft>
              <a:buSzPts val="1600"/>
              <a:buNone/>
              <a:defRPr sz="1600"/>
            </a:lvl4pPr>
            <a:lvl5pPr indent="-228600" lvl="4" marL="2286000" algn="l">
              <a:spcBef>
                <a:spcPts val="500"/>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75" name="Google Shape;75;p18"/>
          <p:cNvSpPr txBox="1"/>
          <p:nvPr>
            <p:ph idx="10" type="dt"/>
          </p:nvPr>
        </p:nvSpPr>
        <p:spPr>
          <a:xfrm>
            <a:off x="6542088" y="6376988"/>
            <a:ext cx="2132012" cy="36353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2" type="sldNum"/>
          </p:nvPr>
        </p:nvSpPr>
        <p:spPr>
          <a:xfrm>
            <a:off x="6553200" y="6356350"/>
            <a:ext cx="2132013" cy="363538"/>
          </a:xfrm>
          <a:prstGeom prst="rect">
            <a:avLst/>
          </a:prstGeom>
          <a:noFill/>
          <a:ln>
            <a:noFill/>
          </a:ln>
        </p:spPr>
        <p:txBody>
          <a:bodyPr anchorCtr="0" anchor="ctr" bIns="46800" lIns="90000" spcFirstLastPara="1" rIns="90000" wrap="square" tIns="46800">
            <a:noAutofit/>
          </a:bodyPr>
          <a:lstStyle>
            <a:lvl1pPr indent="0" lvl="0" marL="0" algn="r">
              <a:spcBef>
                <a:spcPts val="0"/>
              </a:spcBef>
              <a:spcAft>
                <a:spcPts val="0"/>
              </a:spcAft>
              <a:buSzPts val="1200"/>
              <a:buNone/>
              <a:defRPr sz="1200">
                <a:solidFill>
                  <a:srgbClr val="898989"/>
                </a:solidFill>
                <a:latin typeface="Calibri"/>
                <a:ea typeface="Calibri"/>
                <a:cs typeface="Calibri"/>
                <a:sym typeface="Calibri"/>
              </a:defRPr>
            </a:lvl1pPr>
            <a:lvl2pPr indent="0" lvl="1" marL="0" algn="r">
              <a:spcBef>
                <a:spcPts val="0"/>
              </a:spcBef>
              <a:spcAft>
                <a:spcPts val="0"/>
              </a:spcAft>
              <a:buSzPts val="1200"/>
              <a:buNone/>
              <a:defRPr sz="1200">
                <a:solidFill>
                  <a:srgbClr val="898989"/>
                </a:solidFill>
                <a:latin typeface="Calibri"/>
                <a:ea typeface="Calibri"/>
                <a:cs typeface="Calibri"/>
                <a:sym typeface="Calibri"/>
              </a:defRPr>
            </a:lvl2pPr>
            <a:lvl3pPr indent="0" lvl="2" marL="0" algn="r">
              <a:spcBef>
                <a:spcPts val="0"/>
              </a:spcBef>
              <a:spcAft>
                <a:spcPts val="0"/>
              </a:spcAft>
              <a:buSzPts val="1200"/>
              <a:buNone/>
              <a:defRPr sz="1200">
                <a:solidFill>
                  <a:srgbClr val="898989"/>
                </a:solidFill>
                <a:latin typeface="Calibri"/>
                <a:ea typeface="Calibri"/>
                <a:cs typeface="Calibri"/>
                <a:sym typeface="Calibri"/>
              </a:defRPr>
            </a:lvl3pPr>
            <a:lvl4pPr indent="0" lvl="3" marL="0" algn="r">
              <a:spcBef>
                <a:spcPts val="0"/>
              </a:spcBef>
              <a:spcAft>
                <a:spcPts val="0"/>
              </a:spcAft>
              <a:buSzPts val="1200"/>
              <a:buNone/>
              <a:defRPr sz="1200">
                <a:solidFill>
                  <a:srgbClr val="898989"/>
                </a:solidFill>
                <a:latin typeface="Calibri"/>
                <a:ea typeface="Calibri"/>
                <a:cs typeface="Calibri"/>
                <a:sym typeface="Calibri"/>
              </a:defRPr>
            </a:lvl4pPr>
            <a:lvl5pPr indent="0" lvl="4" marL="0" algn="r">
              <a:spcBef>
                <a:spcPts val="0"/>
              </a:spcBef>
              <a:spcAft>
                <a:spcPts val="0"/>
              </a:spcAft>
              <a:buSzPts val="1200"/>
              <a:buNone/>
              <a:defRPr sz="1200">
                <a:solidFill>
                  <a:srgbClr val="898989"/>
                </a:solidFill>
                <a:latin typeface="Calibri"/>
                <a:ea typeface="Calibri"/>
                <a:cs typeface="Calibri"/>
                <a:sym typeface="Calibri"/>
              </a:defRPr>
            </a:lvl5pPr>
            <a:lvl6pPr indent="0" lvl="5" marL="0" algn="r">
              <a:spcBef>
                <a:spcPts val="0"/>
              </a:spcBef>
              <a:spcAft>
                <a:spcPts val="0"/>
              </a:spcAft>
              <a:buSzPts val="1200"/>
              <a:buNone/>
              <a:defRPr sz="1200">
                <a:solidFill>
                  <a:srgbClr val="898989"/>
                </a:solidFill>
                <a:latin typeface="Calibri"/>
                <a:ea typeface="Calibri"/>
                <a:cs typeface="Calibri"/>
                <a:sym typeface="Calibri"/>
              </a:defRPr>
            </a:lvl6pPr>
            <a:lvl7pPr indent="0" lvl="6" marL="0" algn="r">
              <a:spcBef>
                <a:spcPts val="0"/>
              </a:spcBef>
              <a:spcAft>
                <a:spcPts val="0"/>
              </a:spcAft>
              <a:buSzPts val="1200"/>
              <a:buNone/>
              <a:defRPr sz="1200">
                <a:solidFill>
                  <a:srgbClr val="898989"/>
                </a:solidFill>
                <a:latin typeface="Calibri"/>
                <a:ea typeface="Calibri"/>
                <a:cs typeface="Calibri"/>
                <a:sym typeface="Calibri"/>
              </a:defRPr>
            </a:lvl7pPr>
            <a:lvl8pPr indent="0" lvl="7" marL="0" algn="r">
              <a:spcBef>
                <a:spcPts val="0"/>
              </a:spcBef>
              <a:spcAft>
                <a:spcPts val="0"/>
              </a:spcAft>
              <a:buSzPts val="1200"/>
              <a:buNone/>
              <a:defRPr sz="1200">
                <a:solidFill>
                  <a:srgbClr val="898989"/>
                </a:solidFill>
                <a:latin typeface="Calibri"/>
                <a:ea typeface="Calibri"/>
                <a:cs typeface="Calibri"/>
                <a:sym typeface="Calibri"/>
              </a:defRPr>
            </a:lvl8pPr>
            <a:lvl9pPr indent="0" lvl="8" marL="0" algn="r">
              <a:spcBef>
                <a:spcPts val="0"/>
              </a:spcBef>
              <a:spcAft>
                <a:spcPts val="0"/>
              </a:spcAft>
              <a:buSzPts val="1200"/>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7" name="Shape 77"/>
        <p:cNvGrpSpPr/>
        <p:nvPr/>
      </p:nvGrpSpPr>
      <p:grpSpPr>
        <a:xfrm>
          <a:off x="0" y="0"/>
          <a:ext cx="0" cy="0"/>
          <a:chOff x="0" y="0"/>
          <a:chExt cx="0" cy="0"/>
        </a:xfrm>
      </p:grpSpPr>
      <p:sp>
        <p:nvSpPr>
          <p:cNvPr id="78" name="Google Shape;78;p19"/>
          <p:cNvSpPr txBox="1"/>
          <p:nvPr>
            <p:ph type="title"/>
          </p:nvPr>
        </p:nvSpPr>
        <p:spPr>
          <a:xfrm>
            <a:off x="457200" y="274638"/>
            <a:ext cx="8228013" cy="77628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9"/>
          <p:cNvSpPr txBox="1"/>
          <p:nvPr>
            <p:ph idx="1" type="body"/>
          </p:nvPr>
        </p:nvSpPr>
        <p:spPr>
          <a:xfrm>
            <a:off x="457200" y="1600200"/>
            <a:ext cx="4037013" cy="4524375"/>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9"/>
          <p:cNvSpPr txBox="1"/>
          <p:nvPr>
            <p:ph idx="2" type="body"/>
          </p:nvPr>
        </p:nvSpPr>
        <p:spPr>
          <a:xfrm>
            <a:off x="4646613" y="1600200"/>
            <a:ext cx="4038600" cy="4524375"/>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9"/>
          <p:cNvSpPr txBox="1"/>
          <p:nvPr>
            <p:ph idx="10" type="dt"/>
          </p:nvPr>
        </p:nvSpPr>
        <p:spPr>
          <a:xfrm>
            <a:off x="6542088" y="6376988"/>
            <a:ext cx="2132012" cy="36353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2" type="sldNum"/>
          </p:nvPr>
        </p:nvSpPr>
        <p:spPr>
          <a:xfrm>
            <a:off x="6553200" y="6356350"/>
            <a:ext cx="2132013" cy="363538"/>
          </a:xfrm>
          <a:prstGeom prst="rect">
            <a:avLst/>
          </a:prstGeom>
          <a:noFill/>
          <a:ln>
            <a:noFill/>
          </a:ln>
        </p:spPr>
        <p:txBody>
          <a:bodyPr anchorCtr="0" anchor="ctr" bIns="46800" lIns="90000" spcFirstLastPara="1" rIns="90000" wrap="square" tIns="46800">
            <a:noAutofit/>
          </a:bodyPr>
          <a:lstStyle>
            <a:lvl1pPr indent="0" lvl="0" marL="0" algn="r">
              <a:spcBef>
                <a:spcPts val="0"/>
              </a:spcBef>
              <a:spcAft>
                <a:spcPts val="0"/>
              </a:spcAft>
              <a:buSzPts val="1200"/>
              <a:buNone/>
              <a:defRPr sz="1200">
                <a:solidFill>
                  <a:srgbClr val="898989"/>
                </a:solidFill>
                <a:latin typeface="Calibri"/>
                <a:ea typeface="Calibri"/>
                <a:cs typeface="Calibri"/>
                <a:sym typeface="Calibri"/>
              </a:defRPr>
            </a:lvl1pPr>
            <a:lvl2pPr indent="0" lvl="1" marL="0" algn="r">
              <a:spcBef>
                <a:spcPts val="0"/>
              </a:spcBef>
              <a:spcAft>
                <a:spcPts val="0"/>
              </a:spcAft>
              <a:buSzPts val="1200"/>
              <a:buNone/>
              <a:defRPr sz="1200">
                <a:solidFill>
                  <a:srgbClr val="898989"/>
                </a:solidFill>
                <a:latin typeface="Calibri"/>
                <a:ea typeface="Calibri"/>
                <a:cs typeface="Calibri"/>
                <a:sym typeface="Calibri"/>
              </a:defRPr>
            </a:lvl2pPr>
            <a:lvl3pPr indent="0" lvl="2" marL="0" algn="r">
              <a:spcBef>
                <a:spcPts val="0"/>
              </a:spcBef>
              <a:spcAft>
                <a:spcPts val="0"/>
              </a:spcAft>
              <a:buSzPts val="1200"/>
              <a:buNone/>
              <a:defRPr sz="1200">
                <a:solidFill>
                  <a:srgbClr val="898989"/>
                </a:solidFill>
                <a:latin typeface="Calibri"/>
                <a:ea typeface="Calibri"/>
                <a:cs typeface="Calibri"/>
                <a:sym typeface="Calibri"/>
              </a:defRPr>
            </a:lvl3pPr>
            <a:lvl4pPr indent="0" lvl="3" marL="0" algn="r">
              <a:spcBef>
                <a:spcPts val="0"/>
              </a:spcBef>
              <a:spcAft>
                <a:spcPts val="0"/>
              </a:spcAft>
              <a:buSzPts val="1200"/>
              <a:buNone/>
              <a:defRPr sz="1200">
                <a:solidFill>
                  <a:srgbClr val="898989"/>
                </a:solidFill>
                <a:latin typeface="Calibri"/>
                <a:ea typeface="Calibri"/>
                <a:cs typeface="Calibri"/>
                <a:sym typeface="Calibri"/>
              </a:defRPr>
            </a:lvl4pPr>
            <a:lvl5pPr indent="0" lvl="4" marL="0" algn="r">
              <a:spcBef>
                <a:spcPts val="0"/>
              </a:spcBef>
              <a:spcAft>
                <a:spcPts val="0"/>
              </a:spcAft>
              <a:buSzPts val="1200"/>
              <a:buNone/>
              <a:defRPr sz="1200">
                <a:solidFill>
                  <a:srgbClr val="898989"/>
                </a:solidFill>
                <a:latin typeface="Calibri"/>
                <a:ea typeface="Calibri"/>
                <a:cs typeface="Calibri"/>
                <a:sym typeface="Calibri"/>
              </a:defRPr>
            </a:lvl5pPr>
            <a:lvl6pPr indent="0" lvl="5" marL="0" algn="r">
              <a:spcBef>
                <a:spcPts val="0"/>
              </a:spcBef>
              <a:spcAft>
                <a:spcPts val="0"/>
              </a:spcAft>
              <a:buSzPts val="1200"/>
              <a:buNone/>
              <a:defRPr sz="1200">
                <a:solidFill>
                  <a:srgbClr val="898989"/>
                </a:solidFill>
                <a:latin typeface="Calibri"/>
                <a:ea typeface="Calibri"/>
                <a:cs typeface="Calibri"/>
                <a:sym typeface="Calibri"/>
              </a:defRPr>
            </a:lvl6pPr>
            <a:lvl7pPr indent="0" lvl="6" marL="0" algn="r">
              <a:spcBef>
                <a:spcPts val="0"/>
              </a:spcBef>
              <a:spcAft>
                <a:spcPts val="0"/>
              </a:spcAft>
              <a:buSzPts val="1200"/>
              <a:buNone/>
              <a:defRPr sz="1200">
                <a:solidFill>
                  <a:srgbClr val="898989"/>
                </a:solidFill>
                <a:latin typeface="Calibri"/>
                <a:ea typeface="Calibri"/>
                <a:cs typeface="Calibri"/>
                <a:sym typeface="Calibri"/>
              </a:defRPr>
            </a:lvl7pPr>
            <a:lvl8pPr indent="0" lvl="7" marL="0" algn="r">
              <a:spcBef>
                <a:spcPts val="0"/>
              </a:spcBef>
              <a:spcAft>
                <a:spcPts val="0"/>
              </a:spcAft>
              <a:buSzPts val="1200"/>
              <a:buNone/>
              <a:defRPr sz="1200">
                <a:solidFill>
                  <a:srgbClr val="898989"/>
                </a:solidFill>
                <a:latin typeface="Calibri"/>
                <a:ea typeface="Calibri"/>
                <a:cs typeface="Calibri"/>
                <a:sym typeface="Calibri"/>
              </a:defRPr>
            </a:lvl8pPr>
            <a:lvl9pPr indent="0" lvl="8" marL="0" algn="r">
              <a:spcBef>
                <a:spcPts val="0"/>
              </a:spcBef>
              <a:spcAft>
                <a:spcPts val="0"/>
              </a:spcAft>
              <a:buSzPts val="1200"/>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3" name="Shape 83"/>
        <p:cNvGrpSpPr/>
        <p:nvPr/>
      </p:nvGrpSpPr>
      <p:grpSpPr>
        <a:xfrm>
          <a:off x="0" y="0"/>
          <a:ext cx="0" cy="0"/>
          <a:chOff x="0" y="0"/>
          <a:chExt cx="0" cy="0"/>
        </a:xfrm>
      </p:grpSpPr>
      <p:sp>
        <p:nvSpPr>
          <p:cNvPr id="84" name="Google Shape;84;p20"/>
          <p:cNvSpPr txBox="1"/>
          <p:nvPr>
            <p:ph type="title"/>
          </p:nvPr>
        </p:nvSpPr>
        <p:spPr>
          <a:xfrm>
            <a:off x="630238" y="365125"/>
            <a:ext cx="7886700" cy="1325563"/>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0"/>
          <p:cNvSpPr txBox="1"/>
          <p:nvPr>
            <p:ph idx="1" type="body"/>
          </p:nvPr>
        </p:nvSpPr>
        <p:spPr>
          <a:xfrm>
            <a:off x="630238" y="1681163"/>
            <a:ext cx="3868737" cy="823912"/>
          </a:xfrm>
          <a:prstGeom prst="rect">
            <a:avLst/>
          </a:prstGeom>
          <a:noFill/>
          <a:ln>
            <a:noFill/>
          </a:ln>
        </p:spPr>
        <p:txBody>
          <a:bodyPr anchorCtr="0" anchor="b" bIns="46800" lIns="90000" spcFirstLastPara="1" rIns="90000" wrap="square" tIns="46800"/>
          <a:lstStyle>
            <a:lvl1pPr indent="-228600" lvl="0" marL="457200" algn="l">
              <a:spcBef>
                <a:spcPts val="800"/>
              </a:spcBef>
              <a:spcAft>
                <a:spcPts val="0"/>
              </a:spcAft>
              <a:buSzPts val="2400"/>
              <a:buNone/>
              <a:defRPr b="1" sz="2400"/>
            </a:lvl1pPr>
            <a:lvl2pPr indent="-228600" lvl="1" marL="914400" algn="l">
              <a:spcBef>
                <a:spcPts val="7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500"/>
              </a:spcBef>
              <a:spcAft>
                <a:spcPts val="0"/>
              </a:spcAft>
              <a:buSzPts val="1600"/>
              <a:buNone/>
              <a:defRPr b="1" sz="1600"/>
            </a:lvl4pPr>
            <a:lvl5pPr indent="-228600" lvl="4" marL="2286000" algn="l">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6" name="Google Shape;86;p20"/>
          <p:cNvSpPr txBox="1"/>
          <p:nvPr>
            <p:ph idx="2" type="body"/>
          </p:nvPr>
        </p:nvSpPr>
        <p:spPr>
          <a:xfrm>
            <a:off x="630238" y="2505075"/>
            <a:ext cx="3868737" cy="3684588"/>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0"/>
          <p:cNvSpPr txBox="1"/>
          <p:nvPr>
            <p:ph idx="3" type="body"/>
          </p:nvPr>
        </p:nvSpPr>
        <p:spPr>
          <a:xfrm>
            <a:off x="4629150" y="1681163"/>
            <a:ext cx="3887788" cy="823912"/>
          </a:xfrm>
          <a:prstGeom prst="rect">
            <a:avLst/>
          </a:prstGeom>
          <a:noFill/>
          <a:ln>
            <a:noFill/>
          </a:ln>
        </p:spPr>
        <p:txBody>
          <a:bodyPr anchorCtr="0" anchor="b" bIns="46800" lIns="90000" spcFirstLastPara="1" rIns="90000" wrap="square" tIns="46800"/>
          <a:lstStyle>
            <a:lvl1pPr indent="-228600" lvl="0" marL="457200" algn="l">
              <a:spcBef>
                <a:spcPts val="800"/>
              </a:spcBef>
              <a:spcAft>
                <a:spcPts val="0"/>
              </a:spcAft>
              <a:buSzPts val="2400"/>
              <a:buNone/>
              <a:defRPr b="1" sz="2400"/>
            </a:lvl1pPr>
            <a:lvl2pPr indent="-228600" lvl="1" marL="914400" algn="l">
              <a:spcBef>
                <a:spcPts val="7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500"/>
              </a:spcBef>
              <a:spcAft>
                <a:spcPts val="0"/>
              </a:spcAft>
              <a:buSzPts val="1600"/>
              <a:buNone/>
              <a:defRPr b="1" sz="1600"/>
            </a:lvl4pPr>
            <a:lvl5pPr indent="-228600" lvl="4" marL="2286000" algn="l">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 name="Google Shape;88;p20"/>
          <p:cNvSpPr txBox="1"/>
          <p:nvPr>
            <p:ph idx="4" type="body"/>
          </p:nvPr>
        </p:nvSpPr>
        <p:spPr>
          <a:xfrm>
            <a:off x="4629150" y="2505075"/>
            <a:ext cx="3887788" cy="3684588"/>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0"/>
          <p:cNvSpPr txBox="1"/>
          <p:nvPr>
            <p:ph idx="10" type="dt"/>
          </p:nvPr>
        </p:nvSpPr>
        <p:spPr>
          <a:xfrm>
            <a:off x="6542088" y="6376988"/>
            <a:ext cx="2132012" cy="36353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0"/>
          <p:cNvSpPr txBox="1"/>
          <p:nvPr>
            <p:ph idx="12" type="sldNum"/>
          </p:nvPr>
        </p:nvSpPr>
        <p:spPr>
          <a:xfrm>
            <a:off x="6553200" y="6356350"/>
            <a:ext cx="2132013" cy="363538"/>
          </a:xfrm>
          <a:prstGeom prst="rect">
            <a:avLst/>
          </a:prstGeom>
          <a:noFill/>
          <a:ln>
            <a:noFill/>
          </a:ln>
        </p:spPr>
        <p:txBody>
          <a:bodyPr anchorCtr="0" anchor="ctr" bIns="46800" lIns="90000" spcFirstLastPara="1" rIns="90000" wrap="square" tIns="46800">
            <a:noAutofit/>
          </a:bodyPr>
          <a:lstStyle>
            <a:lvl1pPr indent="0" lvl="0" marL="0" algn="r">
              <a:spcBef>
                <a:spcPts val="0"/>
              </a:spcBef>
              <a:spcAft>
                <a:spcPts val="0"/>
              </a:spcAft>
              <a:buSzPts val="1200"/>
              <a:buNone/>
              <a:defRPr sz="1200">
                <a:solidFill>
                  <a:srgbClr val="898989"/>
                </a:solidFill>
                <a:latin typeface="Calibri"/>
                <a:ea typeface="Calibri"/>
                <a:cs typeface="Calibri"/>
                <a:sym typeface="Calibri"/>
              </a:defRPr>
            </a:lvl1pPr>
            <a:lvl2pPr indent="0" lvl="1" marL="0" algn="r">
              <a:spcBef>
                <a:spcPts val="0"/>
              </a:spcBef>
              <a:spcAft>
                <a:spcPts val="0"/>
              </a:spcAft>
              <a:buSzPts val="1200"/>
              <a:buNone/>
              <a:defRPr sz="1200">
                <a:solidFill>
                  <a:srgbClr val="898989"/>
                </a:solidFill>
                <a:latin typeface="Calibri"/>
                <a:ea typeface="Calibri"/>
                <a:cs typeface="Calibri"/>
                <a:sym typeface="Calibri"/>
              </a:defRPr>
            </a:lvl2pPr>
            <a:lvl3pPr indent="0" lvl="2" marL="0" algn="r">
              <a:spcBef>
                <a:spcPts val="0"/>
              </a:spcBef>
              <a:spcAft>
                <a:spcPts val="0"/>
              </a:spcAft>
              <a:buSzPts val="1200"/>
              <a:buNone/>
              <a:defRPr sz="1200">
                <a:solidFill>
                  <a:srgbClr val="898989"/>
                </a:solidFill>
                <a:latin typeface="Calibri"/>
                <a:ea typeface="Calibri"/>
                <a:cs typeface="Calibri"/>
                <a:sym typeface="Calibri"/>
              </a:defRPr>
            </a:lvl3pPr>
            <a:lvl4pPr indent="0" lvl="3" marL="0" algn="r">
              <a:spcBef>
                <a:spcPts val="0"/>
              </a:spcBef>
              <a:spcAft>
                <a:spcPts val="0"/>
              </a:spcAft>
              <a:buSzPts val="1200"/>
              <a:buNone/>
              <a:defRPr sz="1200">
                <a:solidFill>
                  <a:srgbClr val="898989"/>
                </a:solidFill>
                <a:latin typeface="Calibri"/>
                <a:ea typeface="Calibri"/>
                <a:cs typeface="Calibri"/>
                <a:sym typeface="Calibri"/>
              </a:defRPr>
            </a:lvl4pPr>
            <a:lvl5pPr indent="0" lvl="4" marL="0" algn="r">
              <a:spcBef>
                <a:spcPts val="0"/>
              </a:spcBef>
              <a:spcAft>
                <a:spcPts val="0"/>
              </a:spcAft>
              <a:buSzPts val="1200"/>
              <a:buNone/>
              <a:defRPr sz="1200">
                <a:solidFill>
                  <a:srgbClr val="898989"/>
                </a:solidFill>
                <a:latin typeface="Calibri"/>
                <a:ea typeface="Calibri"/>
                <a:cs typeface="Calibri"/>
                <a:sym typeface="Calibri"/>
              </a:defRPr>
            </a:lvl5pPr>
            <a:lvl6pPr indent="0" lvl="5" marL="0" algn="r">
              <a:spcBef>
                <a:spcPts val="0"/>
              </a:spcBef>
              <a:spcAft>
                <a:spcPts val="0"/>
              </a:spcAft>
              <a:buSzPts val="1200"/>
              <a:buNone/>
              <a:defRPr sz="1200">
                <a:solidFill>
                  <a:srgbClr val="898989"/>
                </a:solidFill>
                <a:latin typeface="Calibri"/>
                <a:ea typeface="Calibri"/>
                <a:cs typeface="Calibri"/>
                <a:sym typeface="Calibri"/>
              </a:defRPr>
            </a:lvl6pPr>
            <a:lvl7pPr indent="0" lvl="6" marL="0" algn="r">
              <a:spcBef>
                <a:spcPts val="0"/>
              </a:spcBef>
              <a:spcAft>
                <a:spcPts val="0"/>
              </a:spcAft>
              <a:buSzPts val="1200"/>
              <a:buNone/>
              <a:defRPr sz="1200">
                <a:solidFill>
                  <a:srgbClr val="898989"/>
                </a:solidFill>
                <a:latin typeface="Calibri"/>
                <a:ea typeface="Calibri"/>
                <a:cs typeface="Calibri"/>
                <a:sym typeface="Calibri"/>
              </a:defRPr>
            </a:lvl7pPr>
            <a:lvl8pPr indent="0" lvl="7" marL="0" algn="r">
              <a:spcBef>
                <a:spcPts val="0"/>
              </a:spcBef>
              <a:spcAft>
                <a:spcPts val="0"/>
              </a:spcAft>
              <a:buSzPts val="1200"/>
              <a:buNone/>
              <a:defRPr sz="1200">
                <a:solidFill>
                  <a:srgbClr val="898989"/>
                </a:solidFill>
                <a:latin typeface="Calibri"/>
                <a:ea typeface="Calibri"/>
                <a:cs typeface="Calibri"/>
                <a:sym typeface="Calibri"/>
              </a:defRPr>
            </a:lvl8pPr>
            <a:lvl9pPr indent="0" lvl="8" marL="0" algn="r">
              <a:spcBef>
                <a:spcPts val="0"/>
              </a:spcBef>
              <a:spcAft>
                <a:spcPts val="0"/>
              </a:spcAft>
              <a:buSzPts val="1200"/>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1" name="Shape 91"/>
        <p:cNvGrpSpPr/>
        <p:nvPr/>
      </p:nvGrpSpPr>
      <p:grpSpPr>
        <a:xfrm>
          <a:off x="0" y="0"/>
          <a:ext cx="0" cy="0"/>
          <a:chOff x="0" y="0"/>
          <a:chExt cx="0" cy="0"/>
        </a:xfrm>
      </p:grpSpPr>
      <p:sp>
        <p:nvSpPr>
          <p:cNvPr id="92" name="Google Shape;92;p21"/>
          <p:cNvSpPr txBox="1"/>
          <p:nvPr>
            <p:ph type="title"/>
          </p:nvPr>
        </p:nvSpPr>
        <p:spPr>
          <a:xfrm>
            <a:off x="457200" y="274638"/>
            <a:ext cx="8228013" cy="77628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1"/>
          <p:cNvSpPr txBox="1"/>
          <p:nvPr>
            <p:ph idx="10" type="dt"/>
          </p:nvPr>
        </p:nvSpPr>
        <p:spPr>
          <a:xfrm>
            <a:off x="6542088" y="6376988"/>
            <a:ext cx="2132012" cy="36353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1"/>
          <p:cNvSpPr txBox="1"/>
          <p:nvPr>
            <p:ph idx="12" type="sldNum"/>
          </p:nvPr>
        </p:nvSpPr>
        <p:spPr>
          <a:xfrm>
            <a:off x="6553200" y="6356350"/>
            <a:ext cx="2132013" cy="363538"/>
          </a:xfrm>
          <a:prstGeom prst="rect">
            <a:avLst/>
          </a:prstGeom>
          <a:noFill/>
          <a:ln>
            <a:noFill/>
          </a:ln>
        </p:spPr>
        <p:txBody>
          <a:bodyPr anchorCtr="0" anchor="ctr" bIns="46800" lIns="90000" spcFirstLastPara="1" rIns="90000" wrap="square" tIns="46800">
            <a:noAutofit/>
          </a:bodyPr>
          <a:lstStyle>
            <a:lvl1pPr indent="0" lvl="0" marL="0" algn="r">
              <a:spcBef>
                <a:spcPts val="0"/>
              </a:spcBef>
              <a:spcAft>
                <a:spcPts val="0"/>
              </a:spcAft>
              <a:buSzPts val="1200"/>
              <a:buNone/>
              <a:defRPr sz="1200">
                <a:solidFill>
                  <a:srgbClr val="898989"/>
                </a:solidFill>
                <a:latin typeface="Calibri"/>
                <a:ea typeface="Calibri"/>
                <a:cs typeface="Calibri"/>
                <a:sym typeface="Calibri"/>
              </a:defRPr>
            </a:lvl1pPr>
            <a:lvl2pPr indent="0" lvl="1" marL="0" algn="r">
              <a:spcBef>
                <a:spcPts val="0"/>
              </a:spcBef>
              <a:spcAft>
                <a:spcPts val="0"/>
              </a:spcAft>
              <a:buSzPts val="1200"/>
              <a:buNone/>
              <a:defRPr sz="1200">
                <a:solidFill>
                  <a:srgbClr val="898989"/>
                </a:solidFill>
                <a:latin typeface="Calibri"/>
                <a:ea typeface="Calibri"/>
                <a:cs typeface="Calibri"/>
                <a:sym typeface="Calibri"/>
              </a:defRPr>
            </a:lvl2pPr>
            <a:lvl3pPr indent="0" lvl="2" marL="0" algn="r">
              <a:spcBef>
                <a:spcPts val="0"/>
              </a:spcBef>
              <a:spcAft>
                <a:spcPts val="0"/>
              </a:spcAft>
              <a:buSzPts val="1200"/>
              <a:buNone/>
              <a:defRPr sz="1200">
                <a:solidFill>
                  <a:srgbClr val="898989"/>
                </a:solidFill>
                <a:latin typeface="Calibri"/>
                <a:ea typeface="Calibri"/>
                <a:cs typeface="Calibri"/>
                <a:sym typeface="Calibri"/>
              </a:defRPr>
            </a:lvl3pPr>
            <a:lvl4pPr indent="0" lvl="3" marL="0" algn="r">
              <a:spcBef>
                <a:spcPts val="0"/>
              </a:spcBef>
              <a:spcAft>
                <a:spcPts val="0"/>
              </a:spcAft>
              <a:buSzPts val="1200"/>
              <a:buNone/>
              <a:defRPr sz="1200">
                <a:solidFill>
                  <a:srgbClr val="898989"/>
                </a:solidFill>
                <a:latin typeface="Calibri"/>
                <a:ea typeface="Calibri"/>
                <a:cs typeface="Calibri"/>
                <a:sym typeface="Calibri"/>
              </a:defRPr>
            </a:lvl4pPr>
            <a:lvl5pPr indent="0" lvl="4" marL="0" algn="r">
              <a:spcBef>
                <a:spcPts val="0"/>
              </a:spcBef>
              <a:spcAft>
                <a:spcPts val="0"/>
              </a:spcAft>
              <a:buSzPts val="1200"/>
              <a:buNone/>
              <a:defRPr sz="1200">
                <a:solidFill>
                  <a:srgbClr val="898989"/>
                </a:solidFill>
                <a:latin typeface="Calibri"/>
                <a:ea typeface="Calibri"/>
                <a:cs typeface="Calibri"/>
                <a:sym typeface="Calibri"/>
              </a:defRPr>
            </a:lvl5pPr>
            <a:lvl6pPr indent="0" lvl="5" marL="0" algn="r">
              <a:spcBef>
                <a:spcPts val="0"/>
              </a:spcBef>
              <a:spcAft>
                <a:spcPts val="0"/>
              </a:spcAft>
              <a:buSzPts val="1200"/>
              <a:buNone/>
              <a:defRPr sz="1200">
                <a:solidFill>
                  <a:srgbClr val="898989"/>
                </a:solidFill>
                <a:latin typeface="Calibri"/>
                <a:ea typeface="Calibri"/>
                <a:cs typeface="Calibri"/>
                <a:sym typeface="Calibri"/>
              </a:defRPr>
            </a:lvl6pPr>
            <a:lvl7pPr indent="0" lvl="6" marL="0" algn="r">
              <a:spcBef>
                <a:spcPts val="0"/>
              </a:spcBef>
              <a:spcAft>
                <a:spcPts val="0"/>
              </a:spcAft>
              <a:buSzPts val="1200"/>
              <a:buNone/>
              <a:defRPr sz="1200">
                <a:solidFill>
                  <a:srgbClr val="898989"/>
                </a:solidFill>
                <a:latin typeface="Calibri"/>
                <a:ea typeface="Calibri"/>
                <a:cs typeface="Calibri"/>
                <a:sym typeface="Calibri"/>
              </a:defRPr>
            </a:lvl7pPr>
            <a:lvl8pPr indent="0" lvl="7" marL="0" algn="r">
              <a:spcBef>
                <a:spcPts val="0"/>
              </a:spcBef>
              <a:spcAft>
                <a:spcPts val="0"/>
              </a:spcAft>
              <a:buSzPts val="1200"/>
              <a:buNone/>
              <a:defRPr sz="1200">
                <a:solidFill>
                  <a:srgbClr val="898989"/>
                </a:solidFill>
                <a:latin typeface="Calibri"/>
                <a:ea typeface="Calibri"/>
                <a:cs typeface="Calibri"/>
                <a:sym typeface="Calibri"/>
              </a:defRPr>
            </a:lvl8pPr>
            <a:lvl9pPr indent="0" lvl="8" marL="0" algn="r">
              <a:spcBef>
                <a:spcPts val="0"/>
              </a:spcBef>
              <a:spcAft>
                <a:spcPts val="0"/>
              </a:spcAft>
              <a:buSzPts val="1200"/>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 name="Shape 14"/>
        <p:cNvGrpSpPr/>
        <p:nvPr/>
      </p:nvGrpSpPr>
      <p:grpSpPr>
        <a:xfrm>
          <a:off x="0" y="0"/>
          <a:ext cx="0" cy="0"/>
          <a:chOff x="0" y="0"/>
          <a:chExt cx="0" cy="0"/>
        </a:xfrm>
      </p:grpSpPr>
      <p:sp>
        <p:nvSpPr>
          <p:cNvPr id="15" name="Google Shape;15;p3"/>
          <p:cNvSpPr txBox="1"/>
          <p:nvPr>
            <p:ph type="ctrTitle"/>
          </p:nvPr>
        </p:nvSpPr>
        <p:spPr>
          <a:xfrm>
            <a:off x="1143000" y="1122363"/>
            <a:ext cx="6858000" cy="2387600"/>
          </a:xfrm>
          <a:prstGeom prst="rect">
            <a:avLst/>
          </a:prstGeom>
          <a:noFill/>
          <a:ln>
            <a:noFill/>
          </a:ln>
        </p:spPr>
        <p:txBody>
          <a:bodyPr anchorCtr="0" anchor="b" bIns="46800" lIns="90000" spcFirstLastPara="1" rIns="90000" wrap="square" tIns="46800"/>
          <a:lstStyle>
            <a:lvl1pPr lvl="0" algn="ctr">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 type="subTitle"/>
          </p:nvPr>
        </p:nvSpPr>
        <p:spPr>
          <a:xfrm>
            <a:off x="1143000" y="3602038"/>
            <a:ext cx="6858000" cy="1655762"/>
          </a:xfrm>
          <a:prstGeom prst="rect">
            <a:avLst/>
          </a:prstGeom>
          <a:noFill/>
          <a:ln>
            <a:noFill/>
          </a:ln>
        </p:spPr>
        <p:txBody>
          <a:bodyPr anchorCtr="0" anchor="t" bIns="46800" lIns="90000" spcFirstLastPara="1" rIns="90000" wrap="square" tIns="46800"/>
          <a:lstStyle>
            <a:lvl1pPr lvl="0" algn="ctr">
              <a:spcBef>
                <a:spcPts val="800"/>
              </a:spcBef>
              <a:spcAft>
                <a:spcPts val="0"/>
              </a:spcAft>
              <a:buSzPts val="2400"/>
              <a:buNone/>
              <a:defRPr sz="2400"/>
            </a:lvl1pPr>
            <a:lvl2pPr lvl="1" algn="ctr">
              <a:spcBef>
                <a:spcPts val="700"/>
              </a:spcBef>
              <a:spcAft>
                <a:spcPts val="0"/>
              </a:spcAft>
              <a:buSzPts val="2000"/>
              <a:buNone/>
              <a:defRPr sz="2000"/>
            </a:lvl2pPr>
            <a:lvl3pPr lvl="2" algn="ctr">
              <a:spcBef>
                <a:spcPts val="600"/>
              </a:spcBef>
              <a:spcAft>
                <a:spcPts val="0"/>
              </a:spcAft>
              <a:buSzPts val="1800"/>
              <a:buNone/>
              <a:defRPr sz="1800"/>
            </a:lvl3pPr>
            <a:lvl4pPr lvl="3" algn="ctr">
              <a:spcBef>
                <a:spcPts val="500"/>
              </a:spcBef>
              <a:spcAft>
                <a:spcPts val="0"/>
              </a:spcAft>
              <a:buSzPts val="1600"/>
              <a:buNone/>
              <a:defRPr sz="1600"/>
            </a:lvl4pPr>
            <a:lvl5pPr lvl="4" algn="ctr">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5" name="Shape 95"/>
        <p:cNvGrpSpPr/>
        <p:nvPr/>
      </p:nvGrpSpPr>
      <p:grpSpPr>
        <a:xfrm>
          <a:off x="0" y="0"/>
          <a:ext cx="0" cy="0"/>
          <a:chOff x="0" y="0"/>
          <a:chExt cx="0" cy="0"/>
        </a:xfrm>
      </p:grpSpPr>
      <p:sp>
        <p:nvSpPr>
          <p:cNvPr id="96" name="Google Shape;96;p22"/>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2"/>
          <p:cNvSpPr txBox="1"/>
          <p:nvPr>
            <p:ph idx="1" type="body"/>
          </p:nvPr>
        </p:nvSpPr>
        <p:spPr>
          <a:xfrm>
            <a:off x="3887788" y="987425"/>
            <a:ext cx="4629150" cy="4873625"/>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sz="3200"/>
            </a:lvl1pPr>
            <a:lvl2pPr indent="-228600" lvl="1" marL="914400" algn="l">
              <a:spcBef>
                <a:spcPts val="700"/>
              </a:spcBef>
              <a:spcAft>
                <a:spcPts val="0"/>
              </a:spcAft>
              <a:buSzPts val="1400"/>
              <a:buNone/>
              <a:defRPr sz="2800"/>
            </a:lvl2pPr>
            <a:lvl3pPr indent="-228600" lvl="2" marL="1371600" algn="l">
              <a:spcBef>
                <a:spcPts val="600"/>
              </a:spcBef>
              <a:spcAft>
                <a:spcPts val="0"/>
              </a:spcAft>
              <a:buSzPts val="1400"/>
              <a:buNone/>
              <a:defRPr sz="2400"/>
            </a:lvl3pPr>
            <a:lvl4pPr indent="-228600" lvl="3" marL="1828800" algn="l">
              <a:spcBef>
                <a:spcPts val="500"/>
              </a:spcBef>
              <a:spcAft>
                <a:spcPts val="0"/>
              </a:spcAft>
              <a:buSzPts val="1400"/>
              <a:buNone/>
              <a:defRPr sz="2000"/>
            </a:lvl4pPr>
            <a:lvl5pPr indent="-228600" lvl="4" marL="2286000" algn="l">
              <a:spcBef>
                <a:spcPts val="500"/>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8" name="Google Shape;98;p22"/>
          <p:cNvSpPr txBox="1"/>
          <p:nvPr>
            <p:ph idx="2" type="body"/>
          </p:nvPr>
        </p:nvSpPr>
        <p:spPr>
          <a:xfrm>
            <a:off x="630238" y="2057400"/>
            <a:ext cx="2949575" cy="3811588"/>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600"/>
              <a:buNone/>
              <a:defRPr sz="1600"/>
            </a:lvl1pPr>
            <a:lvl2pPr indent="-228600" lvl="1" marL="914400" algn="l">
              <a:spcBef>
                <a:spcPts val="700"/>
              </a:spcBef>
              <a:spcAft>
                <a:spcPts val="0"/>
              </a:spcAft>
              <a:buSzPts val="1400"/>
              <a:buNone/>
              <a:defRPr sz="1400"/>
            </a:lvl2pPr>
            <a:lvl3pPr indent="-228600" lvl="2" marL="1371600" algn="l">
              <a:spcBef>
                <a:spcPts val="600"/>
              </a:spcBef>
              <a:spcAft>
                <a:spcPts val="0"/>
              </a:spcAft>
              <a:buSzPts val="1200"/>
              <a:buNone/>
              <a:defRPr sz="1200"/>
            </a:lvl3pPr>
            <a:lvl4pPr indent="-228600" lvl="3" marL="1828800" algn="l">
              <a:spcBef>
                <a:spcPts val="500"/>
              </a:spcBef>
              <a:spcAft>
                <a:spcPts val="0"/>
              </a:spcAft>
              <a:buSzPts val="1000"/>
              <a:buNone/>
              <a:defRPr sz="1000"/>
            </a:lvl4pPr>
            <a:lvl5pPr indent="-228600" lvl="4" marL="2286000" algn="l">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9" name="Google Shape;99;p22"/>
          <p:cNvSpPr txBox="1"/>
          <p:nvPr>
            <p:ph idx="10" type="dt"/>
          </p:nvPr>
        </p:nvSpPr>
        <p:spPr>
          <a:xfrm>
            <a:off x="6542088" y="6376988"/>
            <a:ext cx="2132012" cy="36353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2"/>
          <p:cNvSpPr txBox="1"/>
          <p:nvPr>
            <p:ph idx="12" type="sldNum"/>
          </p:nvPr>
        </p:nvSpPr>
        <p:spPr>
          <a:xfrm>
            <a:off x="6553200" y="6356350"/>
            <a:ext cx="2132013" cy="363538"/>
          </a:xfrm>
          <a:prstGeom prst="rect">
            <a:avLst/>
          </a:prstGeom>
          <a:noFill/>
          <a:ln>
            <a:noFill/>
          </a:ln>
        </p:spPr>
        <p:txBody>
          <a:bodyPr anchorCtr="0" anchor="ctr" bIns="46800" lIns="90000" spcFirstLastPara="1" rIns="90000" wrap="square" tIns="46800">
            <a:noAutofit/>
          </a:bodyPr>
          <a:lstStyle>
            <a:lvl1pPr indent="0" lvl="0" marL="0" algn="r">
              <a:spcBef>
                <a:spcPts val="0"/>
              </a:spcBef>
              <a:spcAft>
                <a:spcPts val="0"/>
              </a:spcAft>
              <a:buSzPts val="1200"/>
              <a:buNone/>
              <a:defRPr sz="1200">
                <a:solidFill>
                  <a:srgbClr val="898989"/>
                </a:solidFill>
                <a:latin typeface="Calibri"/>
                <a:ea typeface="Calibri"/>
                <a:cs typeface="Calibri"/>
                <a:sym typeface="Calibri"/>
              </a:defRPr>
            </a:lvl1pPr>
            <a:lvl2pPr indent="0" lvl="1" marL="0" algn="r">
              <a:spcBef>
                <a:spcPts val="0"/>
              </a:spcBef>
              <a:spcAft>
                <a:spcPts val="0"/>
              </a:spcAft>
              <a:buSzPts val="1200"/>
              <a:buNone/>
              <a:defRPr sz="1200">
                <a:solidFill>
                  <a:srgbClr val="898989"/>
                </a:solidFill>
                <a:latin typeface="Calibri"/>
                <a:ea typeface="Calibri"/>
                <a:cs typeface="Calibri"/>
                <a:sym typeface="Calibri"/>
              </a:defRPr>
            </a:lvl2pPr>
            <a:lvl3pPr indent="0" lvl="2" marL="0" algn="r">
              <a:spcBef>
                <a:spcPts val="0"/>
              </a:spcBef>
              <a:spcAft>
                <a:spcPts val="0"/>
              </a:spcAft>
              <a:buSzPts val="1200"/>
              <a:buNone/>
              <a:defRPr sz="1200">
                <a:solidFill>
                  <a:srgbClr val="898989"/>
                </a:solidFill>
                <a:latin typeface="Calibri"/>
                <a:ea typeface="Calibri"/>
                <a:cs typeface="Calibri"/>
                <a:sym typeface="Calibri"/>
              </a:defRPr>
            </a:lvl3pPr>
            <a:lvl4pPr indent="0" lvl="3" marL="0" algn="r">
              <a:spcBef>
                <a:spcPts val="0"/>
              </a:spcBef>
              <a:spcAft>
                <a:spcPts val="0"/>
              </a:spcAft>
              <a:buSzPts val="1200"/>
              <a:buNone/>
              <a:defRPr sz="1200">
                <a:solidFill>
                  <a:srgbClr val="898989"/>
                </a:solidFill>
                <a:latin typeface="Calibri"/>
                <a:ea typeface="Calibri"/>
                <a:cs typeface="Calibri"/>
                <a:sym typeface="Calibri"/>
              </a:defRPr>
            </a:lvl4pPr>
            <a:lvl5pPr indent="0" lvl="4" marL="0" algn="r">
              <a:spcBef>
                <a:spcPts val="0"/>
              </a:spcBef>
              <a:spcAft>
                <a:spcPts val="0"/>
              </a:spcAft>
              <a:buSzPts val="1200"/>
              <a:buNone/>
              <a:defRPr sz="1200">
                <a:solidFill>
                  <a:srgbClr val="898989"/>
                </a:solidFill>
                <a:latin typeface="Calibri"/>
                <a:ea typeface="Calibri"/>
                <a:cs typeface="Calibri"/>
                <a:sym typeface="Calibri"/>
              </a:defRPr>
            </a:lvl5pPr>
            <a:lvl6pPr indent="0" lvl="5" marL="0" algn="r">
              <a:spcBef>
                <a:spcPts val="0"/>
              </a:spcBef>
              <a:spcAft>
                <a:spcPts val="0"/>
              </a:spcAft>
              <a:buSzPts val="1200"/>
              <a:buNone/>
              <a:defRPr sz="1200">
                <a:solidFill>
                  <a:srgbClr val="898989"/>
                </a:solidFill>
                <a:latin typeface="Calibri"/>
                <a:ea typeface="Calibri"/>
                <a:cs typeface="Calibri"/>
                <a:sym typeface="Calibri"/>
              </a:defRPr>
            </a:lvl6pPr>
            <a:lvl7pPr indent="0" lvl="6" marL="0" algn="r">
              <a:spcBef>
                <a:spcPts val="0"/>
              </a:spcBef>
              <a:spcAft>
                <a:spcPts val="0"/>
              </a:spcAft>
              <a:buSzPts val="1200"/>
              <a:buNone/>
              <a:defRPr sz="1200">
                <a:solidFill>
                  <a:srgbClr val="898989"/>
                </a:solidFill>
                <a:latin typeface="Calibri"/>
                <a:ea typeface="Calibri"/>
                <a:cs typeface="Calibri"/>
                <a:sym typeface="Calibri"/>
              </a:defRPr>
            </a:lvl7pPr>
            <a:lvl8pPr indent="0" lvl="7" marL="0" algn="r">
              <a:spcBef>
                <a:spcPts val="0"/>
              </a:spcBef>
              <a:spcAft>
                <a:spcPts val="0"/>
              </a:spcAft>
              <a:buSzPts val="1200"/>
              <a:buNone/>
              <a:defRPr sz="1200">
                <a:solidFill>
                  <a:srgbClr val="898989"/>
                </a:solidFill>
                <a:latin typeface="Calibri"/>
                <a:ea typeface="Calibri"/>
                <a:cs typeface="Calibri"/>
                <a:sym typeface="Calibri"/>
              </a:defRPr>
            </a:lvl8pPr>
            <a:lvl9pPr indent="0" lvl="8" marL="0" algn="r">
              <a:spcBef>
                <a:spcPts val="0"/>
              </a:spcBef>
              <a:spcAft>
                <a:spcPts val="0"/>
              </a:spcAft>
              <a:buSzPts val="1200"/>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1" name="Shape 101"/>
        <p:cNvGrpSpPr/>
        <p:nvPr/>
      </p:nvGrpSpPr>
      <p:grpSpPr>
        <a:xfrm>
          <a:off x="0" y="0"/>
          <a:ext cx="0" cy="0"/>
          <a:chOff x="0" y="0"/>
          <a:chExt cx="0" cy="0"/>
        </a:xfrm>
      </p:grpSpPr>
      <p:sp>
        <p:nvSpPr>
          <p:cNvPr id="102" name="Google Shape;102;p23"/>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3"/>
          <p:cNvSpPr/>
          <p:nvPr>
            <p:ph idx="2" type="pic"/>
          </p:nvPr>
        </p:nvSpPr>
        <p:spPr>
          <a:xfrm>
            <a:off x="3887788" y="987425"/>
            <a:ext cx="4629150" cy="4873625"/>
          </a:xfrm>
          <a:prstGeom prst="rect">
            <a:avLst/>
          </a:prstGeom>
          <a:noFill/>
          <a:ln>
            <a:noFill/>
          </a:ln>
        </p:spPr>
        <p:txBody>
          <a:bodyPr anchorCtr="0" anchor="t" bIns="46800" lIns="90000" spcFirstLastPara="1" rIns="90000" wrap="square" tIns="46800"/>
          <a:lstStyle>
            <a:lvl1pPr lvl="0" marR="0" rtl="0" algn="l">
              <a:spcBef>
                <a:spcPts val="800"/>
              </a:spcBef>
              <a:spcAft>
                <a:spcPts val="0"/>
              </a:spcAft>
              <a:buClr>
                <a:srgbClr val="000000"/>
              </a:buClr>
              <a:buSzPts val="3200"/>
              <a:buFont typeface="Times New Roman"/>
              <a:buNone/>
              <a:defRPr b="0" i="0" sz="3200" u="none" cap="none" strike="noStrike">
                <a:solidFill>
                  <a:srgbClr val="000000"/>
                </a:solidFill>
                <a:latin typeface="Calibri"/>
                <a:ea typeface="Calibri"/>
                <a:cs typeface="Calibri"/>
                <a:sym typeface="Calibri"/>
              </a:defRPr>
            </a:lvl1pPr>
            <a:lvl2pPr lvl="1" marR="0" rtl="0" algn="l">
              <a:spcBef>
                <a:spcPts val="700"/>
              </a:spcBef>
              <a:spcAft>
                <a:spcPts val="0"/>
              </a:spcAft>
              <a:buClr>
                <a:srgbClr val="000000"/>
              </a:buClr>
              <a:buSzPts val="2800"/>
              <a:buFont typeface="Times New Roman"/>
              <a:buNone/>
              <a:defRPr b="0" i="0" sz="2800" u="none" cap="none" strike="noStrike">
                <a:solidFill>
                  <a:srgbClr val="000000"/>
                </a:solidFill>
                <a:latin typeface="Calibri"/>
                <a:ea typeface="Calibri"/>
                <a:cs typeface="Calibri"/>
                <a:sym typeface="Calibri"/>
              </a:defRPr>
            </a:lvl2pPr>
            <a:lvl3pPr lvl="2" marR="0" rtl="0" algn="l">
              <a:spcBef>
                <a:spcPts val="600"/>
              </a:spcBef>
              <a:spcAft>
                <a:spcPts val="0"/>
              </a:spcAft>
              <a:buClr>
                <a:srgbClr val="000000"/>
              </a:buClr>
              <a:buSzPts val="2400"/>
              <a:buFont typeface="Times New Roman"/>
              <a:buNone/>
              <a:defRPr b="0" i="0" sz="2400" u="none" cap="none" strike="noStrike">
                <a:solidFill>
                  <a:srgbClr val="000000"/>
                </a:solidFill>
                <a:latin typeface="Calibri"/>
                <a:ea typeface="Calibri"/>
                <a:cs typeface="Calibri"/>
                <a:sym typeface="Calibri"/>
              </a:defRPr>
            </a:lvl3pPr>
            <a:lvl4pPr lvl="3" marR="0" rtl="0" algn="l">
              <a:spcBef>
                <a:spcPts val="500"/>
              </a:spcBef>
              <a:spcAft>
                <a:spcPts val="0"/>
              </a:spcAft>
              <a:buClr>
                <a:srgbClr val="000000"/>
              </a:buClr>
              <a:buSzPts val="2000"/>
              <a:buFont typeface="Times New Roman"/>
              <a:buNone/>
              <a:defRPr b="0" i="0" sz="2000" u="none" cap="none" strike="noStrike">
                <a:solidFill>
                  <a:srgbClr val="000000"/>
                </a:solidFill>
                <a:latin typeface="Calibri"/>
                <a:ea typeface="Calibri"/>
                <a:cs typeface="Calibri"/>
                <a:sym typeface="Calibri"/>
              </a:defRPr>
            </a:lvl4pPr>
            <a:lvl5pPr lvl="4" marR="0" rtl="0" algn="l">
              <a:spcBef>
                <a:spcPts val="500"/>
              </a:spcBef>
              <a:spcAft>
                <a:spcPts val="0"/>
              </a:spcAft>
              <a:buClr>
                <a:srgbClr val="000000"/>
              </a:buClr>
              <a:buSzPts val="2000"/>
              <a:buFont typeface="Times New Roman"/>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4" name="Google Shape;104;p23"/>
          <p:cNvSpPr txBox="1"/>
          <p:nvPr>
            <p:ph idx="1" type="body"/>
          </p:nvPr>
        </p:nvSpPr>
        <p:spPr>
          <a:xfrm>
            <a:off x="630238" y="2057400"/>
            <a:ext cx="2949575" cy="3811588"/>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600"/>
              <a:buNone/>
              <a:defRPr sz="1600"/>
            </a:lvl1pPr>
            <a:lvl2pPr indent="-228600" lvl="1" marL="914400" algn="l">
              <a:spcBef>
                <a:spcPts val="700"/>
              </a:spcBef>
              <a:spcAft>
                <a:spcPts val="0"/>
              </a:spcAft>
              <a:buSzPts val="1400"/>
              <a:buNone/>
              <a:defRPr sz="1400"/>
            </a:lvl2pPr>
            <a:lvl3pPr indent="-228600" lvl="2" marL="1371600" algn="l">
              <a:spcBef>
                <a:spcPts val="600"/>
              </a:spcBef>
              <a:spcAft>
                <a:spcPts val="0"/>
              </a:spcAft>
              <a:buSzPts val="1200"/>
              <a:buNone/>
              <a:defRPr sz="1200"/>
            </a:lvl3pPr>
            <a:lvl4pPr indent="-228600" lvl="3" marL="1828800" algn="l">
              <a:spcBef>
                <a:spcPts val="500"/>
              </a:spcBef>
              <a:spcAft>
                <a:spcPts val="0"/>
              </a:spcAft>
              <a:buSzPts val="1000"/>
              <a:buNone/>
              <a:defRPr sz="1000"/>
            </a:lvl4pPr>
            <a:lvl5pPr indent="-228600" lvl="4" marL="2286000" algn="l">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5" name="Google Shape;105;p23"/>
          <p:cNvSpPr txBox="1"/>
          <p:nvPr>
            <p:ph idx="10" type="dt"/>
          </p:nvPr>
        </p:nvSpPr>
        <p:spPr>
          <a:xfrm>
            <a:off x="6542088" y="6376988"/>
            <a:ext cx="2132012" cy="36353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3"/>
          <p:cNvSpPr txBox="1"/>
          <p:nvPr>
            <p:ph idx="12" type="sldNum"/>
          </p:nvPr>
        </p:nvSpPr>
        <p:spPr>
          <a:xfrm>
            <a:off x="6553200" y="6356350"/>
            <a:ext cx="2132013" cy="363538"/>
          </a:xfrm>
          <a:prstGeom prst="rect">
            <a:avLst/>
          </a:prstGeom>
          <a:noFill/>
          <a:ln>
            <a:noFill/>
          </a:ln>
        </p:spPr>
        <p:txBody>
          <a:bodyPr anchorCtr="0" anchor="ctr" bIns="46800" lIns="90000" spcFirstLastPara="1" rIns="90000" wrap="square" tIns="46800">
            <a:noAutofit/>
          </a:bodyPr>
          <a:lstStyle>
            <a:lvl1pPr indent="0" lvl="0" marL="0" algn="r">
              <a:spcBef>
                <a:spcPts val="0"/>
              </a:spcBef>
              <a:spcAft>
                <a:spcPts val="0"/>
              </a:spcAft>
              <a:buSzPts val="1200"/>
              <a:buNone/>
              <a:defRPr sz="1200">
                <a:solidFill>
                  <a:srgbClr val="898989"/>
                </a:solidFill>
                <a:latin typeface="Calibri"/>
                <a:ea typeface="Calibri"/>
                <a:cs typeface="Calibri"/>
                <a:sym typeface="Calibri"/>
              </a:defRPr>
            </a:lvl1pPr>
            <a:lvl2pPr indent="0" lvl="1" marL="0" algn="r">
              <a:spcBef>
                <a:spcPts val="0"/>
              </a:spcBef>
              <a:spcAft>
                <a:spcPts val="0"/>
              </a:spcAft>
              <a:buSzPts val="1200"/>
              <a:buNone/>
              <a:defRPr sz="1200">
                <a:solidFill>
                  <a:srgbClr val="898989"/>
                </a:solidFill>
                <a:latin typeface="Calibri"/>
                <a:ea typeface="Calibri"/>
                <a:cs typeface="Calibri"/>
                <a:sym typeface="Calibri"/>
              </a:defRPr>
            </a:lvl2pPr>
            <a:lvl3pPr indent="0" lvl="2" marL="0" algn="r">
              <a:spcBef>
                <a:spcPts val="0"/>
              </a:spcBef>
              <a:spcAft>
                <a:spcPts val="0"/>
              </a:spcAft>
              <a:buSzPts val="1200"/>
              <a:buNone/>
              <a:defRPr sz="1200">
                <a:solidFill>
                  <a:srgbClr val="898989"/>
                </a:solidFill>
                <a:latin typeface="Calibri"/>
                <a:ea typeface="Calibri"/>
                <a:cs typeface="Calibri"/>
                <a:sym typeface="Calibri"/>
              </a:defRPr>
            </a:lvl3pPr>
            <a:lvl4pPr indent="0" lvl="3" marL="0" algn="r">
              <a:spcBef>
                <a:spcPts val="0"/>
              </a:spcBef>
              <a:spcAft>
                <a:spcPts val="0"/>
              </a:spcAft>
              <a:buSzPts val="1200"/>
              <a:buNone/>
              <a:defRPr sz="1200">
                <a:solidFill>
                  <a:srgbClr val="898989"/>
                </a:solidFill>
                <a:latin typeface="Calibri"/>
                <a:ea typeface="Calibri"/>
                <a:cs typeface="Calibri"/>
                <a:sym typeface="Calibri"/>
              </a:defRPr>
            </a:lvl4pPr>
            <a:lvl5pPr indent="0" lvl="4" marL="0" algn="r">
              <a:spcBef>
                <a:spcPts val="0"/>
              </a:spcBef>
              <a:spcAft>
                <a:spcPts val="0"/>
              </a:spcAft>
              <a:buSzPts val="1200"/>
              <a:buNone/>
              <a:defRPr sz="1200">
                <a:solidFill>
                  <a:srgbClr val="898989"/>
                </a:solidFill>
                <a:latin typeface="Calibri"/>
                <a:ea typeface="Calibri"/>
                <a:cs typeface="Calibri"/>
                <a:sym typeface="Calibri"/>
              </a:defRPr>
            </a:lvl5pPr>
            <a:lvl6pPr indent="0" lvl="5" marL="0" algn="r">
              <a:spcBef>
                <a:spcPts val="0"/>
              </a:spcBef>
              <a:spcAft>
                <a:spcPts val="0"/>
              </a:spcAft>
              <a:buSzPts val="1200"/>
              <a:buNone/>
              <a:defRPr sz="1200">
                <a:solidFill>
                  <a:srgbClr val="898989"/>
                </a:solidFill>
                <a:latin typeface="Calibri"/>
                <a:ea typeface="Calibri"/>
                <a:cs typeface="Calibri"/>
                <a:sym typeface="Calibri"/>
              </a:defRPr>
            </a:lvl6pPr>
            <a:lvl7pPr indent="0" lvl="6" marL="0" algn="r">
              <a:spcBef>
                <a:spcPts val="0"/>
              </a:spcBef>
              <a:spcAft>
                <a:spcPts val="0"/>
              </a:spcAft>
              <a:buSzPts val="1200"/>
              <a:buNone/>
              <a:defRPr sz="1200">
                <a:solidFill>
                  <a:srgbClr val="898989"/>
                </a:solidFill>
                <a:latin typeface="Calibri"/>
                <a:ea typeface="Calibri"/>
                <a:cs typeface="Calibri"/>
                <a:sym typeface="Calibri"/>
              </a:defRPr>
            </a:lvl7pPr>
            <a:lvl8pPr indent="0" lvl="7" marL="0" algn="r">
              <a:spcBef>
                <a:spcPts val="0"/>
              </a:spcBef>
              <a:spcAft>
                <a:spcPts val="0"/>
              </a:spcAft>
              <a:buSzPts val="1200"/>
              <a:buNone/>
              <a:defRPr sz="1200">
                <a:solidFill>
                  <a:srgbClr val="898989"/>
                </a:solidFill>
                <a:latin typeface="Calibri"/>
                <a:ea typeface="Calibri"/>
                <a:cs typeface="Calibri"/>
                <a:sym typeface="Calibri"/>
              </a:defRPr>
            </a:lvl8pPr>
            <a:lvl9pPr indent="0" lvl="8" marL="0" algn="r">
              <a:spcBef>
                <a:spcPts val="0"/>
              </a:spcBef>
              <a:spcAft>
                <a:spcPts val="0"/>
              </a:spcAft>
              <a:buSzPts val="1200"/>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07" name="Shape 107"/>
        <p:cNvGrpSpPr/>
        <p:nvPr/>
      </p:nvGrpSpPr>
      <p:grpSpPr>
        <a:xfrm>
          <a:off x="0" y="0"/>
          <a:ext cx="0" cy="0"/>
          <a:chOff x="0" y="0"/>
          <a:chExt cx="0" cy="0"/>
        </a:xfrm>
      </p:grpSpPr>
      <p:sp>
        <p:nvSpPr>
          <p:cNvPr id="108" name="Google Shape;108;p24"/>
          <p:cNvSpPr txBox="1"/>
          <p:nvPr>
            <p:ph type="title"/>
          </p:nvPr>
        </p:nvSpPr>
        <p:spPr>
          <a:xfrm>
            <a:off x="457200" y="274638"/>
            <a:ext cx="8228013" cy="77628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4"/>
          <p:cNvSpPr txBox="1"/>
          <p:nvPr>
            <p:ph idx="1" type="body"/>
          </p:nvPr>
        </p:nvSpPr>
        <p:spPr>
          <a:xfrm rot="5400000">
            <a:off x="2309019" y="-251619"/>
            <a:ext cx="4524375" cy="8228013"/>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24"/>
          <p:cNvSpPr txBox="1"/>
          <p:nvPr>
            <p:ph idx="10" type="dt"/>
          </p:nvPr>
        </p:nvSpPr>
        <p:spPr>
          <a:xfrm>
            <a:off x="6542088" y="6376988"/>
            <a:ext cx="2132012" cy="36353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4"/>
          <p:cNvSpPr txBox="1"/>
          <p:nvPr>
            <p:ph idx="12" type="sldNum"/>
          </p:nvPr>
        </p:nvSpPr>
        <p:spPr>
          <a:xfrm>
            <a:off x="6553200" y="6356350"/>
            <a:ext cx="2132013" cy="363538"/>
          </a:xfrm>
          <a:prstGeom prst="rect">
            <a:avLst/>
          </a:prstGeom>
          <a:noFill/>
          <a:ln>
            <a:noFill/>
          </a:ln>
        </p:spPr>
        <p:txBody>
          <a:bodyPr anchorCtr="0" anchor="ctr" bIns="46800" lIns="90000" spcFirstLastPara="1" rIns="90000" wrap="square" tIns="46800">
            <a:noAutofit/>
          </a:bodyPr>
          <a:lstStyle>
            <a:lvl1pPr indent="0" lvl="0" marL="0" algn="r">
              <a:spcBef>
                <a:spcPts val="0"/>
              </a:spcBef>
              <a:spcAft>
                <a:spcPts val="0"/>
              </a:spcAft>
              <a:buSzPts val="1200"/>
              <a:buNone/>
              <a:defRPr sz="1200">
                <a:solidFill>
                  <a:srgbClr val="898989"/>
                </a:solidFill>
                <a:latin typeface="Calibri"/>
                <a:ea typeface="Calibri"/>
                <a:cs typeface="Calibri"/>
                <a:sym typeface="Calibri"/>
              </a:defRPr>
            </a:lvl1pPr>
            <a:lvl2pPr indent="0" lvl="1" marL="0" algn="r">
              <a:spcBef>
                <a:spcPts val="0"/>
              </a:spcBef>
              <a:spcAft>
                <a:spcPts val="0"/>
              </a:spcAft>
              <a:buSzPts val="1200"/>
              <a:buNone/>
              <a:defRPr sz="1200">
                <a:solidFill>
                  <a:srgbClr val="898989"/>
                </a:solidFill>
                <a:latin typeface="Calibri"/>
                <a:ea typeface="Calibri"/>
                <a:cs typeface="Calibri"/>
                <a:sym typeface="Calibri"/>
              </a:defRPr>
            </a:lvl2pPr>
            <a:lvl3pPr indent="0" lvl="2" marL="0" algn="r">
              <a:spcBef>
                <a:spcPts val="0"/>
              </a:spcBef>
              <a:spcAft>
                <a:spcPts val="0"/>
              </a:spcAft>
              <a:buSzPts val="1200"/>
              <a:buNone/>
              <a:defRPr sz="1200">
                <a:solidFill>
                  <a:srgbClr val="898989"/>
                </a:solidFill>
                <a:latin typeface="Calibri"/>
                <a:ea typeface="Calibri"/>
                <a:cs typeface="Calibri"/>
                <a:sym typeface="Calibri"/>
              </a:defRPr>
            </a:lvl3pPr>
            <a:lvl4pPr indent="0" lvl="3" marL="0" algn="r">
              <a:spcBef>
                <a:spcPts val="0"/>
              </a:spcBef>
              <a:spcAft>
                <a:spcPts val="0"/>
              </a:spcAft>
              <a:buSzPts val="1200"/>
              <a:buNone/>
              <a:defRPr sz="1200">
                <a:solidFill>
                  <a:srgbClr val="898989"/>
                </a:solidFill>
                <a:latin typeface="Calibri"/>
                <a:ea typeface="Calibri"/>
                <a:cs typeface="Calibri"/>
                <a:sym typeface="Calibri"/>
              </a:defRPr>
            </a:lvl4pPr>
            <a:lvl5pPr indent="0" lvl="4" marL="0" algn="r">
              <a:spcBef>
                <a:spcPts val="0"/>
              </a:spcBef>
              <a:spcAft>
                <a:spcPts val="0"/>
              </a:spcAft>
              <a:buSzPts val="1200"/>
              <a:buNone/>
              <a:defRPr sz="1200">
                <a:solidFill>
                  <a:srgbClr val="898989"/>
                </a:solidFill>
                <a:latin typeface="Calibri"/>
                <a:ea typeface="Calibri"/>
                <a:cs typeface="Calibri"/>
                <a:sym typeface="Calibri"/>
              </a:defRPr>
            </a:lvl5pPr>
            <a:lvl6pPr indent="0" lvl="5" marL="0" algn="r">
              <a:spcBef>
                <a:spcPts val="0"/>
              </a:spcBef>
              <a:spcAft>
                <a:spcPts val="0"/>
              </a:spcAft>
              <a:buSzPts val="1200"/>
              <a:buNone/>
              <a:defRPr sz="1200">
                <a:solidFill>
                  <a:srgbClr val="898989"/>
                </a:solidFill>
                <a:latin typeface="Calibri"/>
                <a:ea typeface="Calibri"/>
                <a:cs typeface="Calibri"/>
                <a:sym typeface="Calibri"/>
              </a:defRPr>
            </a:lvl6pPr>
            <a:lvl7pPr indent="0" lvl="6" marL="0" algn="r">
              <a:spcBef>
                <a:spcPts val="0"/>
              </a:spcBef>
              <a:spcAft>
                <a:spcPts val="0"/>
              </a:spcAft>
              <a:buSzPts val="1200"/>
              <a:buNone/>
              <a:defRPr sz="1200">
                <a:solidFill>
                  <a:srgbClr val="898989"/>
                </a:solidFill>
                <a:latin typeface="Calibri"/>
                <a:ea typeface="Calibri"/>
                <a:cs typeface="Calibri"/>
                <a:sym typeface="Calibri"/>
              </a:defRPr>
            </a:lvl7pPr>
            <a:lvl8pPr indent="0" lvl="7" marL="0" algn="r">
              <a:spcBef>
                <a:spcPts val="0"/>
              </a:spcBef>
              <a:spcAft>
                <a:spcPts val="0"/>
              </a:spcAft>
              <a:buSzPts val="1200"/>
              <a:buNone/>
              <a:defRPr sz="1200">
                <a:solidFill>
                  <a:srgbClr val="898989"/>
                </a:solidFill>
                <a:latin typeface="Calibri"/>
                <a:ea typeface="Calibri"/>
                <a:cs typeface="Calibri"/>
                <a:sym typeface="Calibri"/>
              </a:defRPr>
            </a:lvl8pPr>
            <a:lvl9pPr indent="0" lvl="8" marL="0" algn="r">
              <a:spcBef>
                <a:spcPts val="0"/>
              </a:spcBef>
              <a:spcAft>
                <a:spcPts val="0"/>
              </a:spcAft>
              <a:buSzPts val="1200"/>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2" name="Shape 112"/>
        <p:cNvGrpSpPr/>
        <p:nvPr/>
      </p:nvGrpSpPr>
      <p:grpSpPr>
        <a:xfrm>
          <a:off x="0" y="0"/>
          <a:ext cx="0" cy="0"/>
          <a:chOff x="0" y="0"/>
          <a:chExt cx="0" cy="0"/>
        </a:xfrm>
      </p:grpSpPr>
      <p:sp>
        <p:nvSpPr>
          <p:cNvPr id="113" name="Google Shape;113;p25"/>
          <p:cNvSpPr txBox="1"/>
          <p:nvPr>
            <p:ph type="title"/>
          </p:nvPr>
        </p:nvSpPr>
        <p:spPr>
          <a:xfrm rot="5400000">
            <a:off x="4732338" y="2171700"/>
            <a:ext cx="5849937" cy="2055813"/>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5"/>
          <p:cNvSpPr txBox="1"/>
          <p:nvPr>
            <p:ph idx="1" type="body"/>
          </p:nvPr>
        </p:nvSpPr>
        <p:spPr>
          <a:xfrm rot="5400000">
            <a:off x="542132" y="189707"/>
            <a:ext cx="5849937" cy="6019800"/>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25"/>
          <p:cNvSpPr txBox="1"/>
          <p:nvPr>
            <p:ph idx="10" type="dt"/>
          </p:nvPr>
        </p:nvSpPr>
        <p:spPr>
          <a:xfrm>
            <a:off x="6542088" y="6376988"/>
            <a:ext cx="2132012" cy="36353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5"/>
          <p:cNvSpPr txBox="1"/>
          <p:nvPr>
            <p:ph idx="12" type="sldNum"/>
          </p:nvPr>
        </p:nvSpPr>
        <p:spPr>
          <a:xfrm>
            <a:off x="6553200" y="6356350"/>
            <a:ext cx="2132013" cy="363538"/>
          </a:xfrm>
          <a:prstGeom prst="rect">
            <a:avLst/>
          </a:prstGeom>
          <a:noFill/>
          <a:ln>
            <a:noFill/>
          </a:ln>
        </p:spPr>
        <p:txBody>
          <a:bodyPr anchorCtr="0" anchor="ctr" bIns="46800" lIns="90000" spcFirstLastPara="1" rIns="90000" wrap="square" tIns="46800">
            <a:noAutofit/>
          </a:bodyPr>
          <a:lstStyle>
            <a:lvl1pPr indent="0" lvl="0" marL="0" algn="r">
              <a:spcBef>
                <a:spcPts val="0"/>
              </a:spcBef>
              <a:spcAft>
                <a:spcPts val="0"/>
              </a:spcAft>
              <a:buSzPts val="1200"/>
              <a:buNone/>
              <a:defRPr sz="1200">
                <a:solidFill>
                  <a:srgbClr val="898989"/>
                </a:solidFill>
                <a:latin typeface="Calibri"/>
                <a:ea typeface="Calibri"/>
                <a:cs typeface="Calibri"/>
                <a:sym typeface="Calibri"/>
              </a:defRPr>
            </a:lvl1pPr>
            <a:lvl2pPr indent="0" lvl="1" marL="0" algn="r">
              <a:spcBef>
                <a:spcPts val="0"/>
              </a:spcBef>
              <a:spcAft>
                <a:spcPts val="0"/>
              </a:spcAft>
              <a:buSzPts val="1200"/>
              <a:buNone/>
              <a:defRPr sz="1200">
                <a:solidFill>
                  <a:srgbClr val="898989"/>
                </a:solidFill>
                <a:latin typeface="Calibri"/>
                <a:ea typeface="Calibri"/>
                <a:cs typeface="Calibri"/>
                <a:sym typeface="Calibri"/>
              </a:defRPr>
            </a:lvl2pPr>
            <a:lvl3pPr indent="0" lvl="2" marL="0" algn="r">
              <a:spcBef>
                <a:spcPts val="0"/>
              </a:spcBef>
              <a:spcAft>
                <a:spcPts val="0"/>
              </a:spcAft>
              <a:buSzPts val="1200"/>
              <a:buNone/>
              <a:defRPr sz="1200">
                <a:solidFill>
                  <a:srgbClr val="898989"/>
                </a:solidFill>
                <a:latin typeface="Calibri"/>
                <a:ea typeface="Calibri"/>
                <a:cs typeface="Calibri"/>
                <a:sym typeface="Calibri"/>
              </a:defRPr>
            </a:lvl3pPr>
            <a:lvl4pPr indent="0" lvl="3" marL="0" algn="r">
              <a:spcBef>
                <a:spcPts val="0"/>
              </a:spcBef>
              <a:spcAft>
                <a:spcPts val="0"/>
              </a:spcAft>
              <a:buSzPts val="1200"/>
              <a:buNone/>
              <a:defRPr sz="1200">
                <a:solidFill>
                  <a:srgbClr val="898989"/>
                </a:solidFill>
                <a:latin typeface="Calibri"/>
                <a:ea typeface="Calibri"/>
                <a:cs typeface="Calibri"/>
                <a:sym typeface="Calibri"/>
              </a:defRPr>
            </a:lvl4pPr>
            <a:lvl5pPr indent="0" lvl="4" marL="0" algn="r">
              <a:spcBef>
                <a:spcPts val="0"/>
              </a:spcBef>
              <a:spcAft>
                <a:spcPts val="0"/>
              </a:spcAft>
              <a:buSzPts val="1200"/>
              <a:buNone/>
              <a:defRPr sz="1200">
                <a:solidFill>
                  <a:srgbClr val="898989"/>
                </a:solidFill>
                <a:latin typeface="Calibri"/>
                <a:ea typeface="Calibri"/>
                <a:cs typeface="Calibri"/>
                <a:sym typeface="Calibri"/>
              </a:defRPr>
            </a:lvl5pPr>
            <a:lvl6pPr indent="0" lvl="5" marL="0" algn="r">
              <a:spcBef>
                <a:spcPts val="0"/>
              </a:spcBef>
              <a:spcAft>
                <a:spcPts val="0"/>
              </a:spcAft>
              <a:buSzPts val="1200"/>
              <a:buNone/>
              <a:defRPr sz="1200">
                <a:solidFill>
                  <a:srgbClr val="898989"/>
                </a:solidFill>
                <a:latin typeface="Calibri"/>
                <a:ea typeface="Calibri"/>
                <a:cs typeface="Calibri"/>
                <a:sym typeface="Calibri"/>
              </a:defRPr>
            </a:lvl6pPr>
            <a:lvl7pPr indent="0" lvl="6" marL="0" algn="r">
              <a:spcBef>
                <a:spcPts val="0"/>
              </a:spcBef>
              <a:spcAft>
                <a:spcPts val="0"/>
              </a:spcAft>
              <a:buSzPts val="1200"/>
              <a:buNone/>
              <a:defRPr sz="1200">
                <a:solidFill>
                  <a:srgbClr val="898989"/>
                </a:solidFill>
                <a:latin typeface="Calibri"/>
                <a:ea typeface="Calibri"/>
                <a:cs typeface="Calibri"/>
                <a:sym typeface="Calibri"/>
              </a:defRPr>
            </a:lvl7pPr>
            <a:lvl8pPr indent="0" lvl="7" marL="0" algn="r">
              <a:spcBef>
                <a:spcPts val="0"/>
              </a:spcBef>
              <a:spcAft>
                <a:spcPts val="0"/>
              </a:spcAft>
              <a:buSzPts val="1200"/>
              <a:buNone/>
              <a:defRPr sz="1200">
                <a:solidFill>
                  <a:srgbClr val="898989"/>
                </a:solidFill>
                <a:latin typeface="Calibri"/>
                <a:ea typeface="Calibri"/>
                <a:cs typeface="Calibri"/>
                <a:sym typeface="Calibri"/>
              </a:defRPr>
            </a:lvl8pPr>
            <a:lvl9pPr indent="0" lvl="8" marL="0" algn="r">
              <a:spcBef>
                <a:spcPts val="0"/>
              </a:spcBef>
              <a:spcAft>
                <a:spcPts val="0"/>
              </a:spcAft>
              <a:buSzPts val="1200"/>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4638"/>
            <a:ext cx="8228013" cy="77628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 type="body"/>
          </p:nvPr>
        </p:nvSpPr>
        <p:spPr>
          <a:xfrm>
            <a:off x="457200" y="1600200"/>
            <a:ext cx="8228013" cy="4524375"/>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0" name="Shape 20"/>
        <p:cNvGrpSpPr/>
        <p:nvPr/>
      </p:nvGrpSpPr>
      <p:grpSpPr>
        <a:xfrm>
          <a:off x="0" y="0"/>
          <a:ext cx="0" cy="0"/>
          <a:chOff x="0" y="0"/>
          <a:chExt cx="0" cy="0"/>
        </a:xfrm>
      </p:grpSpPr>
      <p:sp>
        <p:nvSpPr>
          <p:cNvPr id="21" name="Google Shape;21;p5"/>
          <p:cNvSpPr txBox="1"/>
          <p:nvPr>
            <p:ph type="title"/>
          </p:nvPr>
        </p:nvSpPr>
        <p:spPr>
          <a:xfrm>
            <a:off x="623888" y="1709738"/>
            <a:ext cx="7886700" cy="2852737"/>
          </a:xfrm>
          <a:prstGeom prst="rect">
            <a:avLst/>
          </a:prstGeom>
          <a:noFill/>
          <a:ln>
            <a:noFill/>
          </a:ln>
        </p:spPr>
        <p:txBody>
          <a:bodyPr anchorCtr="0" anchor="b" bIns="46800" lIns="90000" spcFirstLastPara="1" rIns="90000" wrap="square" tIns="46800"/>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
          <p:cNvSpPr txBox="1"/>
          <p:nvPr>
            <p:ph idx="1" type="body"/>
          </p:nvPr>
        </p:nvSpPr>
        <p:spPr>
          <a:xfrm>
            <a:off x="623888" y="4589463"/>
            <a:ext cx="7886700" cy="1500187"/>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2400"/>
              <a:buNone/>
              <a:defRPr sz="2400"/>
            </a:lvl1pPr>
            <a:lvl2pPr indent="-228600" lvl="1" marL="914400" algn="l">
              <a:spcBef>
                <a:spcPts val="700"/>
              </a:spcBef>
              <a:spcAft>
                <a:spcPts val="0"/>
              </a:spcAft>
              <a:buSzPts val="2000"/>
              <a:buNone/>
              <a:defRPr sz="2000"/>
            </a:lvl2pPr>
            <a:lvl3pPr indent="-228600" lvl="2" marL="1371600" algn="l">
              <a:spcBef>
                <a:spcPts val="600"/>
              </a:spcBef>
              <a:spcAft>
                <a:spcPts val="0"/>
              </a:spcAft>
              <a:buSzPts val="1800"/>
              <a:buNone/>
              <a:defRPr sz="1800"/>
            </a:lvl3pPr>
            <a:lvl4pPr indent="-228600" lvl="3" marL="1828800" algn="l">
              <a:spcBef>
                <a:spcPts val="500"/>
              </a:spcBef>
              <a:spcAft>
                <a:spcPts val="0"/>
              </a:spcAft>
              <a:buSzPts val="1600"/>
              <a:buNone/>
              <a:defRPr sz="1600"/>
            </a:lvl4pPr>
            <a:lvl5pPr indent="-228600" lvl="4" marL="2286000" algn="l">
              <a:spcBef>
                <a:spcPts val="500"/>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3" name="Shape 23"/>
        <p:cNvGrpSpPr/>
        <p:nvPr/>
      </p:nvGrpSpPr>
      <p:grpSpPr>
        <a:xfrm>
          <a:off x="0" y="0"/>
          <a:ext cx="0" cy="0"/>
          <a:chOff x="0" y="0"/>
          <a:chExt cx="0" cy="0"/>
        </a:xfrm>
      </p:grpSpPr>
      <p:sp>
        <p:nvSpPr>
          <p:cNvPr id="24" name="Google Shape;24;p6"/>
          <p:cNvSpPr txBox="1"/>
          <p:nvPr>
            <p:ph type="title"/>
          </p:nvPr>
        </p:nvSpPr>
        <p:spPr>
          <a:xfrm>
            <a:off x="457200" y="274638"/>
            <a:ext cx="8228013" cy="77628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
          <p:cNvSpPr txBox="1"/>
          <p:nvPr>
            <p:ph idx="1" type="body"/>
          </p:nvPr>
        </p:nvSpPr>
        <p:spPr>
          <a:xfrm>
            <a:off x="457200" y="1600200"/>
            <a:ext cx="4037013" cy="4524375"/>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6"/>
          <p:cNvSpPr txBox="1"/>
          <p:nvPr>
            <p:ph idx="2" type="body"/>
          </p:nvPr>
        </p:nvSpPr>
        <p:spPr>
          <a:xfrm>
            <a:off x="4646613" y="1600200"/>
            <a:ext cx="4038600" cy="4524375"/>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7" name="Shape 27"/>
        <p:cNvGrpSpPr/>
        <p:nvPr/>
      </p:nvGrpSpPr>
      <p:grpSpPr>
        <a:xfrm>
          <a:off x="0" y="0"/>
          <a:ext cx="0" cy="0"/>
          <a:chOff x="0" y="0"/>
          <a:chExt cx="0" cy="0"/>
        </a:xfrm>
      </p:grpSpPr>
      <p:sp>
        <p:nvSpPr>
          <p:cNvPr id="28" name="Google Shape;28;p7"/>
          <p:cNvSpPr txBox="1"/>
          <p:nvPr>
            <p:ph type="title"/>
          </p:nvPr>
        </p:nvSpPr>
        <p:spPr>
          <a:xfrm>
            <a:off x="630238" y="365125"/>
            <a:ext cx="7886700" cy="1325563"/>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7"/>
          <p:cNvSpPr txBox="1"/>
          <p:nvPr>
            <p:ph idx="1" type="body"/>
          </p:nvPr>
        </p:nvSpPr>
        <p:spPr>
          <a:xfrm>
            <a:off x="630238" y="1681163"/>
            <a:ext cx="3868737" cy="823912"/>
          </a:xfrm>
          <a:prstGeom prst="rect">
            <a:avLst/>
          </a:prstGeom>
          <a:noFill/>
          <a:ln>
            <a:noFill/>
          </a:ln>
        </p:spPr>
        <p:txBody>
          <a:bodyPr anchorCtr="0" anchor="b" bIns="46800" lIns="90000" spcFirstLastPara="1" rIns="90000" wrap="square" tIns="46800"/>
          <a:lstStyle>
            <a:lvl1pPr indent="-228600" lvl="0" marL="457200" algn="l">
              <a:spcBef>
                <a:spcPts val="800"/>
              </a:spcBef>
              <a:spcAft>
                <a:spcPts val="0"/>
              </a:spcAft>
              <a:buSzPts val="2400"/>
              <a:buNone/>
              <a:defRPr b="1" sz="2400"/>
            </a:lvl1pPr>
            <a:lvl2pPr indent="-228600" lvl="1" marL="914400" algn="l">
              <a:spcBef>
                <a:spcPts val="7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500"/>
              </a:spcBef>
              <a:spcAft>
                <a:spcPts val="0"/>
              </a:spcAft>
              <a:buSzPts val="1600"/>
              <a:buNone/>
              <a:defRPr b="1" sz="1600"/>
            </a:lvl4pPr>
            <a:lvl5pPr indent="-228600" lvl="4" marL="2286000" algn="l">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7"/>
          <p:cNvSpPr txBox="1"/>
          <p:nvPr>
            <p:ph idx="2" type="body"/>
          </p:nvPr>
        </p:nvSpPr>
        <p:spPr>
          <a:xfrm>
            <a:off x="630238" y="2505075"/>
            <a:ext cx="3868737" cy="3684588"/>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7"/>
          <p:cNvSpPr txBox="1"/>
          <p:nvPr>
            <p:ph idx="3" type="body"/>
          </p:nvPr>
        </p:nvSpPr>
        <p:spPr>
          <a:xfrm>
            <a:off x="4629150" y="1681163"/>
            <a:ext cx="3887788" cy="823912"/>
          </a:xfrm>
          <a:prstGeom prst="rect">
            <a:avLst/>
          </a:prstGeom>
          <a:noFill/>
          <a:ln>
            <a:noFill/>
          </a:ln>
        </p:spPr>
        <p:txBody>
          <a:bodyPr anchorCtr="0" anchor="b" bIns="46800" lIns="90000" spcFirstLastPara="1" rIns="90000" wrap="square" tIns="46800"/>
          <a:lstStyle>
            <a:lvl1pPr indent="-228600" lvl="0" marL="457200" algn="l">
              <a:spcBef>
                <a:spcPts val="800"/>
              </a:spcBef>
              <a:spcAft>
                <a:spcPts val="0"/>
              </a:spcAft>
              <a:buSzPts val="2400"/>
              <a:buNone/>
              <a:defRPr b="1" sz="2400"/>
            </a:lvl1pPr>
            <a:lvl2pPr indent="-228600" lvl="1" marL="914400" algn="l">
              <a:spcBef>
                <a:spcPts val="7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500"/>
              </a:spcBef>
              <a:spcAft>
                <a:spcPts val="0"/>
              </a:spcAft>
              <a:buSzPts val="1600"/>
              <a:buNone/>
              <a:defRPr b="1" sz="1600"/>
            </a:lvl4pPr>
            <a:lvl5pPr indent="-228600" lvl="4" marL="2286000" algn="l">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7"/>
          <p:cNvSpPr txBox="1"/>
          <p:nvPr>
            <p:ph idx="4" type="body"/>
          </p:nvPr>
        </p:nvSpPr>
        <p:spPr>
          <a:xfrm>
            <a:off x="4629150" y="2505075"/>
            <a:ext cx="3887788" cy="3684588"/>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8"/>
          <p:cNvSpPr txBox="1"/>
          <p:nvPr>
            <p:ph type="title"/>
          </p:nvPr>
        </p:nvSpPr>
        <p:spPr>
          <a:xfrm>
            <a:off x="457200" y="274638"/>
            <a:ext cx="8228013" cy="776287"/>
          </a:xfrm>
          <a:prstGeom prst="rect">
            <a:avLst/>
          </a:prstGeom>
          <a:noFill/>
          <a:ln>
            <a:noFill/>
          </a:ln>
        </p:spPr>
        <p:txBody>
          <a:bodyPr anchorCtr="0" anchor="ctr" bIns="46800" lIns="90000" spcFirstLastPara="1" rIns="90000" wrap="square" tIns="468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5" name="Shape 35"/>
        <p:cNvGrpSpPr/>
        <p:nvPr/>
      </p:nvGrpSpPr>
      <p:grpSpPr>
        <a:xfrm>
          <a:off x="0" y="0"/>
          <a:ext cx="0" cy="0"/>
          <a:chOff x="0" y="0"/>
          <a:chExt cx="0" cy="0"/>
        </a:xfrm>
      </p:grpSpPr>
      <p:sp>
        <p:nvSpPr>
          <p:cNvPr id="36" name="Google Shape;36;p9"/>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9"/>
          <p:cNvSpPr txBox="1"/>
          <p:nvPr>
            <p:ph idx="1" type="body"/>
          </p:nvPr>
        </p:nvSpPr>
        <p:spPr>
          <a:xfrm>
            <a:off x="3887788" y="987425"/>
            <a:ext cx="4629150" cy="4873625"/>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400"/>
              <a:buNone/>
              <a:defRPr sz="3200"/>
            </a:lvl1pPr>
            <a:lvl2pPr indent="-228600" lvl="1" marL="914400" algn="l">
              <a:spcBef>
                <a:spcPts val="700"/>
              </a:spcBef>
              <a:spcAft>
                <a:spcPts val="0"/>
              </a:spcAft>
              <a:buSzPts val="1400"/>
              <a:buNone/>
              <a:defRPr sz="2800"/>
            </a:lvl2pPr>
            <a:lvl3pPr indent="-228600" lvl="2" marL="1371600" algn="l">
              <a:spcBef>
                <a:spcPts val="600"/>
              </a:spcBef>
              <a:spcAft>
                <a:spcPts val="0"/>
              </a:spcAft>
              <a:buSzPts val="1400"/>
              <a:buNone/>
              <a:defRPr sz="2400"/>
            </a:lvl3pPr>
            <a:lvl4pPr indent="-228600" lvl="3" marL="1828800" algn="l">
              <a:spcBef>
                <a:spcPts val="500"/>
              </a:spcBef>
              <a:spcAft>
                <a:spcPts val="0"/>
              </a:spcAft>
              <a:buSzPts val="1400"/>
              <a:buNone/>
              <a:defRPr sz="2000"/>
            </a:lvl4pPr>
            <a:lvl5pPr indent="-228600" lvl="4" marL="2286000" algn="l">
              <a:spcBef>
                <a:spcPts val="500"/>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8" name="Google Shape;38;p9"/>
          <p:cNvSpPr txBox="1"/>
          <p:nvPr>
            <p:ph idx="2" type="body"/>
          </p:nvPr>
        </p:nvSpPr>
        <p:spPr>
          <a:xfrm>
            <a:off x="630238" y="2057400"/>
            <a:ext cx="2949575" cy="3811588"/>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600"/>
              <a:buNone/>
              <a:defRPr sz="1600"/>
            </a:lvl1pPr>
            <a:lvl2pPr indent="-228600" lvl="1" marL="914400" algn="l">
              <a:spcBef>
                <a:spcPts val="700"/>
              </a:spcBef>
              <a:spcAft>
                <a:spcPts val="0"/>
              </a:spcAft>
              <a:buSzPts val="1400"/>
              <a:buNone/>
              <a:defRPr sz="1400"/>
            </a:lvl2pPr>
            <a:lvl3pPr indent="-228600" lvl="2" marL="1371600" algn="l">
              <a:spcBef>
                <a:spcPts val="600"/>
              </a:spcBef>
              <a:spcAft>
                <a:spcPts val="0"/>
              </a:spcAft>
              <a:buSzPts val="1200"/>
              <a:buNone/>
              <a:defRPr sz="1200"/>
            </a:lvl3pPr>
            <a:lvl4pPr indent="-228600" lvl="3" marL="1828800" algn="l">
              <a:spcBef>
                <a:spcPts val="500"/>
              </a:spcBef>
              <a:spcAft>
                <a:spcPts val="0"/>
              </a:spcAft>
              <a:buSzPts val="1000"/>
              <a:buNone/>
              <a:defRPr sz="1000"/>
            </a:lvl4pPr>
            <a:lvl5pPr indent="-228600" lvl="4" marL="2286000" algn="l">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9" name="Shape 39"/>
        <p:cNvGrpSpPr/>
        <p:nvPr/>
      </p:nvGrpSpPr>
      <p:grpSpPr>
        <a:xfrm>
          <a:off x="0" y="0"/>
          <a:ext cx="0" cy="0"/>
          <a:chOff x="0" y="0"/>
          <a:chExt cx="0" cy="0"/>
        </a:xfrm>
      </p:grpSpPr>
      <p:sp>
        <p:nvSpPr>
          <p:cNvPr id="40" name="Google Shape;40;p10"/>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0"/>
          <p:cNvSpPr/>
          <p:nvPr>
            <p:ph idx="2" type="pic"/>
          </p:nvPr>
        </p:nvSpPr>
        <p:spPr>
          <a:xfrm>
            <a:off x="3887788" y="987425"/>
            <a:ext cx="4629150" cy="4873625"/>
          </a:xfrm>
          <a:prstGeom prst="rect">
            <a:avLst/>
          </a:prstGeom>
          <a:noFill/>
          <a:ln>
            <a:noFill/>
          </a:ln>
        </p:spPr>
        <p:txBody>
          <a:bodyPr anchorCtr="0" anchor="t" bIns="46800" lIns="90000" spcFirstLastPara="1" rIns="90000" wrap="square" tIns="46800"/>
          <a:lstStyle>
            <a:lvl1pPr lvl="0" marR="0" rtl="0" algn="l">
              <a:spcBef>
                <a:spcPts val="800"/>
              </a:spcBef>
              <a:spcAft>
                <a:spcPts val="0"/>
              </a:spcAft>
              <a:buClr>
                <a:srgbClr val="000000"/>
              </a:buClr>
              <a:buSzPts val="3200"/>
              <a:buFont typeface="Times New Roman"/>
              <a:buNone/>
              <a:defRPr b="0" i="0" sz="3200" u="none" cap="none" strike="noStrike">
                <a:solidFill>
                  <a:srgbClr val="000000"/>
                </a:solidFill>
                <a:latin typeface="Calibri"/>
                <a:ea typeface="Calibri"/>
                <a:cs typeface="Calibri"/>
                <a:sym typeface="Calibri"/>
              </a:defRPr>
            </a:lvl1pPr>
            <a:lvl2pPr lvl="1" marR="0" rtl="0" algn="l">
              <a:spcBef>
                <a:spcPts val="700"/>
              </a:spcBef>
              <a:spcAft>
                <a:spcPts val="0"/>
              </a:spcAft>
              <a:buClr>
                <a:srgbClr val="000000"/>
              </a:buClr>
              <a:buSzPts val="2800"/>
              <a:buFont typeface="Times New Roman"/>
              <a:buNone/>
              <a:defRPr b="0" i="0" sz="2800" u="none" cap="none" strike="noStrike">
                <a:solidFill>
                  <a:srgbClr val="000000"/>
                </a:solidFill>
                <a:latin typeface="Calibri"/>
                <a:ea typeface="Calibri"/>
                <a:cs typeface="Calibri"/>
                <a:sym typeface="Calibri"/>
              </a:defRPr>
            </a:lvl2pPr>
            <a:lvl3pPr lvl="2" marR="0" rtl="0" algn="l">
              <a:spcBef>
                <a:spcPts val="600"/>
              </a:spcBef>
              <a:spcAft>
                <a:spcPts val="0"/>
              </a:spcAft>
              <a:buClr>
                <a:srgbClr val="000000"/>
              </a:buClr>
              <a:buSzPts val="2400"/>
              <a:buFont typeface="Times New Roman"/>
              <a:buNone/>
              <a:defRPr b="0" i="0" sz="2400" u="none" cap="none" strike="noStrike">
                <a:solidFill>
                  <a:srgbClr val="000000"/>
                </a:solidFill>
                <a:latin typeface="Calibri"/>
                <a:ea typeface="Calibri"/>
                <a:cs typeface="Calibri"/>
                <a:sym typeface="Calibri"/>
              </a:defRPr>
            </a:lvl3pPr>
            <a:lvl4pPr lvl="3" marR="0" rtl="0" algn="l">
              <a:spcBef>
                <a:spcPts val="500"/>
              </a:spcBef>
              <a:spcAft>
                <a:spcPts val="0"/>
              </a:spcAft>
              <a:buClr>
                <a:srgbClr val="000000"/>
              </a:buClr>
              <a:buSzPts val="2000"/>
              <a:buFont typeface="Times New Roman"/>
              <a:buNone/>
              <a:defRPr b="0" i="0" sz="2000" u="none" cap="none" strike="noStrike">
                <a:solidFill>
                  <a:srgbClr val="000000"/>
                </a:solidFill>
                <a:latin typeface="Calibri"/>
                <a:ea typeface="Calibri"/>
                <a:cs typeface="Calibri"/>
                <a:sym typeface="Calibri"/>
              </a:defRPr>
            </a:lvl4pPr>
            <a:lvl5pPr lvl="4" marR="0" rtl="0" algn="l">
              <a:spcBef>
                <a:spcPts val="500"/>
              </a:spcBef>
              <a:spcAft>
                <a:spcPts val="0"/>
              </a:spcAft>
              <a:buClr>
                <a:srgbClr val="000000"/>
              </a:buClr>
              <a:buSzPts val="2000"/>
              <a:buFont typeface="Times New Roman"/>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2" name="Google Shape;42;p10"/>
          <p:cNvSpPr txBox="1"/>
          <p:nvPr>
            <p:ph idx="1" type="body"/>
          </p:nvPr>
        </p:nvSpPr>
        <p:spPr>
          <a:xfrm>
            <a:off x="630238" y="2057400"/>
            <a:ext cx="2949575" cy="3811588"/>
          </a:xfrm>
          <a:prstGeom prst="rect">
            <a:avLst/>
          </a:prstGeom>
          <a:noFill/>
          <a:ln>
            <a:noFill/>
          </a:ln>
        </p:spPr>
        <p:txBody>
          <a:bodyPr anchorCtr="0" anchor="t" bIns="46800" lIns="90000" spcFirstLastPara="1" rIns="90000" wrap="square" tIns="46800"/>
          <a:lstStyle>
            <a:lvl1pPr indent="-228600" lvl="0" marL="457200" algn="l">
              <a:spcBef>
                <a:spcPts val="800"/>
              </a:spcBef>
              <a:spcAft>
                <a:spcPts val="0"/>
              </a:spcAft>
              <a:buSzPts val="1600"/>
              <a:buNone/>
              <a:defRPr sz="1600"/>
            </a:lvl1pPr>
            <a:lvl2pPr indent="-228600" lvl="1" marL="914400" algn="l">
              <a:spcBef>
                <a:spcPts val="700"/>
              </a:spcBef>
              <a:spcAft>
                <a:spcPts val="0"/>
              </a:spcAft>
              <a:buSzPts val="1400"/>
              <a:buNone/>
              <a:defRPr sz="1400"/>
            </a:lvl2pPr>
            <a:lvl3pPr indent="-228600" lvl="2" marL="1371600" algn="l">
              <a:spcBef>
                <a:spcPts val="600"/>
              </a:spcBef>
              <a:spcAft>
                <a:spcPts val="0"/>
              </a:spcAft>
              <a:buSzPts val="1200"/>
              <a:buNone/>
              <a:defRPr sz="1200"/>
            </a:lvl3pPr>
            <a:lvl4pPr indent="-228600" lvl="3" marL="1828800" algn="l">
              <a:spcBef>
                <a:spcPts val="500"/>
              </a:spcBef>
              <a:spcAft>
                <a:spcPts val="0"/>
              </a:spcAft>
              <a:buSzPts val="1000"/>
              <a:buNone/>
              <a:defRPr sz="1000"/>
            </a:lvl4pPr>
            <a:lvl5pPr indent="-228600" lvl="4" marL="2286000" algn="l">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10" name="Shape 10"/>
        <p:cNvGrpSpPr/>
        <p:nvPr/>
      </p:nvGrpSpPr>
      <p:grpSpPr>
        <a:xfrm>
          <a:off x="0" y="0"/>
          <a:ext cx="0" cy="0"/>
          <a:chOff x="0" y="0"/>
          <a:chExt cx="0" cy="0"/>
        </a:xfrm>
      </p:grpSpPr>
      <p:sp>
        <p:nvSpPr>
          <p:cNvPr id="11" name="Google Shape;11;p1"/>
          <p:cNvSpPr txBox="1"/>
          <p:nvPr>
            <p:ph type="title"/>
          </p:nvPr>
        </p:nvSpPr>
        <p:spPr>
          <a:xfrm>
            <a:off x="457200" y="274638"/>
            <a:ext cx="8228013" cy="776287"/>
          </a:xfrm>
          <a:prstGeom prst="rect">
            <a:avLst/>
          </a:prstGeom>
          <a:noFill/>
          <a:ln>
            <a:noFill/>
          </a:ln>
        </p:spPr>
        <p:txBody>
          <a:bodyPr anchorCtr="0" anchor="ctr" bIns="46800" lIns="90000" spcFirstLastPara="1" rIns="90000" wrap="square" tIns="46800"/>
          <a:lstStyle>
            <a:lvl1pPr lvl="0"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2pPr>
            <a:lvl3pPr lvl="2"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3pPr>
            <a:lvl4pPr lvl="3"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4pPr>
            <a:lvl5pPr lvl="4"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5pPr>
            <a:lvl6pPr lvl="5"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6pPr>
            <a:lvl7pPr lvl="6"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7pPr>
            <a:lvl8pPr lvl="7"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8pPr>
            <a:lvl9pPr lvl="8"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9pPr>
          </a:lstStyle>
          <a:p/>
        </p:txBody>
      </p:sp>
      <p:sp>
        <p:nvSpPr>
          <p:cNvPr id="12" name="Google Shape;12;p1"/>
          <p:cNvSpPr txBox="1"/>
          <p:nvPr>
            <p:ph idx="1" type="body"/>
          </p:nvPr>
        </p:nvSpPr>
        <p:spPr>
          <a:xfrm>
            <a:off x="457200" y="1600200"/>
            <a:ext cx="8228013" cy="4524375"/>
          </a:xfrm>
          <a:prstGeom prst="rect">
            <a:avLst/>
          </a:prstGeom>
          <a:noFill/>
          <a:ln>
            <a:noFill/>
          </a:ln>
        </p:spPr>
        <p:txBody>
          <a:bodyPr anchorCtr="0" anchor="t" bIns="46800" lIns="90000" spcFirstLastPara="1" rIns="90000" wrap="square" tIns="46800"/>
          <a:lstStyle>
            <a:lvl1pPr indent="-228600" lvl="0" marL="457200" marR="0" rtl="0" algn="l">
              <a:spcBef>
                <a:spcPts val="800"/>
              </a:spcBef>
              <a:spcAft>
                <a:spcPts val="0"/>
              </a:spcAft>
              <a:buSzPts val="1400"/>
              <a:buNone/>
              <a:defRPr b="0" i="0" sz="3200" u="none" cap="none" strike="noStrike">
                <a:solidFill>
                  <a:srgbClr val="000000"/>
                </a:solidFill>
                <a:latin typeface="Calibri"/>
                <a:ea typeface="Calibri"/>
                <a:cs typeface="Calibri"/>
                <a:sym typeface="Calibri"/>
              </a:defRPr>
            </a:lvl1pPr>
            <a:lvl2pPr indent="-228600" lvl="1" marL="914400" marR="0" rtl="0" algn="l">
              <a:spcBef>
                <a:spcPts val="700"/>
              </a:spcBef>
              <a:spcAft>
                <a:spcPts val="0"/>
              </a:spcAft>
              <a:buSzPts val="1400"/>
              <a:buNone/>
              <a:defRPr b="0" i="0" sz="2800" u="none" cap="none" strike="noStrike">
                <a:solidFill>
                  <a:srgbClr val="000000"/>
                </a:solidFill>
                <a:latin typeface="Calibri"/>
                <a:ea typeface="Calibri"/>
                <a:cs typeface="Calibri"/>
                <a:sym typeface="Calibri"/>
              </a:defRPr>
            </a:lvl2pPr>
            <a:lvl3pPr indent="-228600" lvl="2" marL="1371600" marR="0" rtl="0" algn="l">
              <a:spcBef>
                <a:spcPts val="600"/>
              </a:spcBef>
              <a:spcAft>
                <a:spcPts val="0"/>
              </a:spcAft>
              <a:buSzPts val="1400"/>
              <a:buNone/>
              <a:defRPr b="0" i="0" sz="2400" u="none" cap="none" strike="noStrike">
                <a:solidFill>
                  <a:srgbClr val="000000"/>
                </a:solidFill>
                <a:latin typeface="Calibri"/>
                <a:ea typeface="Calibri"/>
                <a:cs typeface="Calibri"/>
                <a:sym typeface="Calibri"/>
              </a:defRPr>
            </a:lvl3pPr>
            <a:lvl4pPr indent="-228600" lvl="3" marL="1828800" marR="0" rtl="0" algn="l">
              <a:spcBef>
                <a:spcPts val="500"/>
              </a:spcBef>
              <a:spcAft>
                <a:spcPts val="0"/>
              </a:spcAft>
              <a:buSzPts val="1400"/>
              <a:buNone/>
              <a:defRPr b="0" i="0" sz="2000" u="none" cap="none" strike="noStrike">
                <a:solidFill>
                  <a:srgbClr val="000000"/>
                </a:solidFill>
                <a:latin typeface="Calibri"/>
                <a:ea typeface="Calibri"/>
                <a:cs typeface="Calibri"/>
                <a:sym typeface="Calibri"/>
              </a:defRPr>
            </a:lvl4pPr>
            <a:lvl5pPr indent="-228600" lvl="4" marL="2286000" marR="0" rtl="0" algn="l">
              <a:spcBef>
                <a:spcPts val="500"/>
              </a:spcBef>
              <a:spcAft>
                <a:spcPts val="0"/>
              </a:spcAft>
              <a:buSzPts val="1400"/>
              <a:buNone/>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49" name="Shape 49"/>
        <p:cNvGrpSpPr/>
        <p:nvPr/>
      </p:nvGrpSpPr>
      <p:grpSpPr>
        <a:xfrm>
          <a:off x="0" y="0"/>
          <a:ext cx="0" cy="0"/>
          <a:chOff x="0" y="0"/>
          <a:chExt cx="0" cy="0"/>
        </a:xfrm>
      </p:grpSpPr>
      <p:sp>
        <p:nvSpPr>
          <p:cNvPr id="50" name="Google Shape;50;p13"/>
          <p:cNvSpPr txBox="1"/>
          <p:nvPr>
            <p:ph type="title"/>
          </p:nvPr>
        </p:nvSpPr>
        <p:spPr>
          <a:xfrm>
            <a:off x="457200" y="274638"/>
            <a:ext cx="8228013" cy="776287"/>
          </a:xfrm>
          <a:prstGeom prst="rect">
            <a:avLst/>
          </a:prstGeom>
          <a:noFill/>
          <a:ln>
            <a:noFill/>
          </a:ln>
        </p:spPr>
        <p:txBody>
          <a:bodyPr anchorCtr="0" anchor="ctr" bIns="46800" lIns="90000" spcFirstLastPara="1" rIns="90000" wrap="square" tIns="46800"/>
          <a:lstStyle>
            <a:lvl1pPr lvl="0"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2pPr>
            <a:lvl3pPr lvl="2"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3pPr>
            <a:lvl4pPr lvl="3"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4pPr>
            <a:lvl5pPr lvl="4"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5pPr>
            <a:lvl6pPr lvl="5"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6pPr>
            <a:lvl7pPr lvl="6"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7pPr>
            <a:lvl8pPr lvl="7"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8pPr>
            <a:lvl9pPr lvl="8" marR="0" rtl="0" algn="l">
              <a:spcBef>
                <a:spcPts val="0"/>
              </a:spcBef>
              <a:spcAft>
                <a:spcPts val="0"/>
              </a:spcAft>
              <a:buSzPts val="1400"/>
              <a:buNone/>
              <a:defRPr b="0" i="0" sz="3200" u="none" cap="none" strike="noStrike">
                <a:solidFill>
                  <a:srgbClr val="FFFFFF"/>
                </a:solidFill>
                <a:latin typeface="Calibri"/>
                <a:ea typeface="Calibri"/>
                <a:cs typeface="Calibri"/>
                <a:sym typeface="Calibri"/>
              </a:defRPr>
            </a:lvl9pPr>
          </a:lstStyle>
          <a:p/>
        </p:txBody>
      </p:sp>
      <p:sp>
        <p:nvSpPr>
          <p:cNvPr id="51" name="Google Shape;51;p13"/>
          <p:cNvSpPr txBox="1"/>
          <p:nvPr>
            <p:ph idx="1" type="body"/>
          </p:nvPr>
        </p:nvSpPr>
        <p:spPr>
          <a:xfrm>
            <a:off x="457200" y="1600200"/>
            <a:ext cx="8228013" cy="4524375"/>
          </a:xfrm>
          <a:prstGeom prst="rect">
            <a:avLst/>
          </a:prstGeom>
          <a:noFill/>
          <a:ln>
            <a:noFill/>
          </a:ln>
        </p:spPr>
        <p:txBody>
          <a:bodyPr anchorCtr="0" anchor="t" bIns="46800" lIns="90000" spcFirstLastPara="1" rIns="90000" wrap="square" tIns="46800"/>
          <a:lstStyle>
            <a:lvl1pPr indent="-228600" lvl="0" marL="457200" marR="0" rtl="0" algn="l">
              <a:spcBef>
                <a:spcPts val="800"/>
              </a:spcBef>
              <a:spcAft>
                <a:spcPts val="0"/>
              </a:spcAft>
              <a:buSzPts val="1400"/>
              <a:buNone/>
              <a:defRPr b="0" i="0" sz="3200" u="none" cap="none" strike="noStrike">
                <a:solidFill>
                  <a:srgbClr val="000000"/>
                </a:solidFill>
                <a:latin typeface="Calibri"/>
                <a:ea typeface="Calibri"/>
                <a:cs typeface="Calibri"/>
                <a:sym typeface="Calibri"/>
              </a:defRPr>
            </a:lvl1pPr>
            <a:lvl2pPr indent="-228600" lvl="1" marL="914400" marR="0" rtl="0" algn="l">
              <a:spcBef>
                <a:spcPts val="700"/>
              </a:spcBef>
              <a:spcAft>
                <a:spcPts val="0"/>
              </a:spcAft>
              <a:buSzPts val="1400"/>
              <a:buNone/>
              <a:defRPr b="0" i="0" sz="2800" u="none" cap="none" strike="noStrike">
                <a:solidFill>
                  <a:srgbClr val="000000"/>
                </a:solidFill>
                <a:latin typeface="Calibri"/>
                <a:ea typeface="Calibri"/>
                <a:cs typeface="Calibri"/>
                <a:sym typeface="Calibri"/>
              </a:defRPr>
            </a:lvl2pPr>
            <a:lvl3pPr indent="-228600" lvl="2" marL="1371600" marR="0" rtl="0" algn="l">
              <a:spcBef>
                <a:spcPts val="600"/>
              </a:spcBef>
              <a:spcAft>
                <a:spcPts val="0"/>
              </a:spcAft>
              <a:buSzPts val="1400"/>
              <a:buNone/>
              <a:defRPr b="0" i="0" sz="2400" u="none" cap="none" strike="noStrike">
                <a:solidFill>
                  <a:srgbClr val="000000"/>
                </a:solidFill>
                <a:latin typeface="Calibri"/>
                <a:ea typeface="Calibri"/>
                <a:cs typeface="Calibri"/>
                <a:sym typeface="Calibri"/>
              </a:defRPr>
            </a:lvl3pPr>
            <a:lvl4pPr indent="-228600" lvl="3" marL="1828800" marR="0" rtl="0" algn="l">
              <a:spcBef>
                <a:spcPts val="500"/>
              </a:spcBef>
              <a:spcAft>
                <a:spcPts val="0"/>
              </a:spcAft>
              <a:buSzPts val="1400"/>
              <a:buNone/>
              <a:defRPr b="0" i="0" sz="2000" u="none" cap="none" strike="noStrike">
                <a:solidFill>
                  <a:srgbClr val="000000"/>
                </a:solidFill>
                <a:latin typeface="Calibri"/>
                <a:ea typeface="Calibri"/>
                <a:cs typeface="Calibri"/>
                <a:sym typeface="Calibri"/>
              </a:defRPr>
            </a:lvl4pPr>
            <a:lvl5pPr indent="-228600" lvl="4" marL="2286000" marR="0" rtl="0" algn="l">
              <a:spcBef>
                <a:spcPts val="500"/>
              </a:spcBef>
              <a:spcAft>
                <a:spcPts val="0"/>
              </a:spcAft>
              <a:buSzPts val="1400"/>
              <a:buNone/>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6542088" y="6376988"/>
            <a:ext cx="2132012" cy="363537"/>
          </a:xfrm>
          <a:prstGeom prst="rect">
            <a:avLst/>
          </a:prstGeom>
          <a:noFill/>
          <a:ln>
            <a:noFill/>
          </a:ln>
        </p:spPr>
        <p:txBody>
          <a:bodyPr anchorCtr="0" anchor="ctr" bIns="46800" lIns="90000" spcFirstLastPara="1" rIns="90000" wrap="square" tIns="46800"/>
          <a:lstStyle>
            <a:lvl1pPr lvl="0" marR="0" rtl="0" algn="l">
              <a:spcBef>
                <a:spcPts val="0"/>
              </a:spcBef>
              <a:spcAft>
                <a:spcPts val="0"/>
              </a:spcAft>
              <a:buClr>
                <a:srgbClr val="898989"/>
              </a:buClr>
              <a:buSzPts val="1200"/>
              <a:buFont typeface="Times New Roman"/>
              <a:buNone/>
              <a:defRPr sz="1200">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3" name="Google Shape;53;p13"/>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54" name="Google Shape;54;p13"/>
          <p:cNvSpPr txBox="1"/>
          <p:nvPr>
            <p:ph idx="12" type="sldNum"/>
          </p:nvPr>
        </p:nvSpPr>
        <p:spPr>
          <a:xfrm>
            <a:off x="6553200" y="6356350"/>
            <a:ext cx="2132013" cy="363538"/>
          </a:xfrm>
          <a:prstGeom prst="rect">
            <a:avLst/>
          </a:prstGeom>
          <a:noFill/>
          <a:ln>
            <a:noFill/>
          </a:ln>
        </p:spPr>
        <p:txBody>
          <a:bodyPr anchorCtr="0" anchor="ctr" bIns="46800" lIns="90000" spcFirstLastPara="1" rIns="90000" wrap="square" tIns="46800">
            <a:noAutofit/>
          </a:bodyPr>
          <a:lstStyle>
            <a:lvl1pPr indent="0" lvl="0" marL="0" marR="0" rtl="0" algn="r">
              <a:spcBef>
                <a:spcPts val="0"/>
              </a:spcBef>
              <a:spcAft>
                <a:spcPts val="0"/>
              </a:spcAft>
              <a:buClr>
                <a:srgbClr val="898989"/>
              </a:buClr>
              <a:buSzPts val="1200"/>
              <a:buFont typeface="Times New Roman"/>
              <a:buNone/>
              <a:defRPr sz="1200">
                <a:solidFill>
                  <a:srgbClr val="898989"/>
                </a:solidFill>
                <a:latin typeface="Calibri"/>
                <a:ea typeface="Calibri"/>
                <a:cs typeface="Calibri"/>
                <a:sym typeface="Calibri"/>
              </a:defRPr>
            </a:lvl1pPr>
            <a:lvl2pPr indent="0" lvl="1" marL="0" marR="0" rtl="0" algn="r">
              <a:spcBef>
                <a:spcPts val="0"/>
              </a:spcBef>
              <a:spcAft>
                <a:spcPts val="0"/>
              </a:spcAft>
              <a:buClr>
                <a:srgbClr val="898989"/>
              </a:buClr>
              <a:buSzPts val="1200"/>
              <a:buFont typeface="Times New Roman"/>
              <a:buNone/>
              <a:defRPr sz="1200">
                <a:solidFill>
                  <a:srgbClr val="898989"/>
                </a:solidFill>
                <a:latin typeface="Calibri"/>
                <a:ea typeface="Calibri"/>
                <a:cs typeface="Calibri"/>
                <a:sym typeface="Calibri"/>
              </a:defRPr>
            </a:lvl2pPr>
            <a:lvl3pPr indent="0" lvl="2" marL="0" marR="0" rtl="0" algn="r">
              <a:spcBef>
                <a:spcPts val="0"/>
              </a:spcBef>
              <a:spcAft>
                <a:spcPts val="0"/>
              </a:spcAft>
              <a:buClr>
                <a:srgbClr val="898989"/>
              </a:buClr>
              <a:buSzPts val="1200"/>
              <a:buFont typeface="Times New Roman"/>
              <a:buNone/>
              <a:defRPr sz="1200">
                <a:solidFill>
                  <a:srgbClr val="898989"/>
                </a:solidFill>
                <a:latin typeface="Calibri"/>
                <a:ea typeface="Calibri"/>
                <a:cs typeface="Calibri"/>
                <a:sym typeface="Calibri"/>
              </a:defRPr>
            </a:lvl3pPr>
            <a:lvl4pPr indent="0" lvl="3" marL="0" marR="0" rtl="0" algn="r">
              <a:spcBef>
                <a:spcPts val="0"/>
              </a:spcBef>
              <a:spcAft>
                <a:spcPts val="0"/>
              </a:spcAft>
              <a:buClr>
                <a:srgbClr val="898989"/>
              </a:buClr>
              <a:buSzPts val="1200"/>
              <a:buFont typeface="Times New Roman"/>
              <a:buNone/>
              <a:defRPr sz="1200">
                <a:solidFill>
                  <a:srgbClr val="898989"/>
                </a:solidFill>
                <a:latin typeface="Calibri"/>
                <a:ea typeface="Calibri"/>
                <a:cs typeface="Calibri"/>
                <a:sym typeface="Calibri"/>
              </a:defRPr>
            </a:lvl4pPr>
            <a:lvl5pPr indent="0" lvl="4" marL="0" marR="0" rtl="0" algn="r">
              <a:spcBef>
                <a:spcPts val="0"/>
              </a:spcBef>
              <a:spcAft>
                <a:spcPts val="0"/>
              </a:spcAft>
              <a:buClr>
                <a:srgbClr val="898989"/>
              </a:buClr>
              <a:buSzPts val="1200"/>
              <a:buFont typeface="Times New Roman"/>
              <a:buNone/>
              <a:defRPr sz="1200">
                <a:solidFill>
                  <a:srgbClr val="898989"/>
                </a:solidFill>
                <a:latin typeface="Calibri"/>
                <a:ea typeface="Calibri"/>
                <a:cs typeface="Calibri"/>
                <a:sym typeface="Calibri"/>
              </a:defRPr>
            </a:lvl5pPr>
            <a:lvl6pPr indent="0" lvl="5" marL="0" marR="0" rtl="0" algn="r">
              <a:spcBef>
                <a:spcPts val="0"/>
              </a:spcBef>
              <a:spcAft>
                <a:spcPts val="0"/>
              </a:spcAft>
              <a:buClr>
                <a:srgbClr val="898989"/>
              </a:buClr>
              <a:buSzPts val="1200"/>
              <a:buFont typeface="Times New Roman"/>
              <a:buNone/>
              <a:defRPr sz="1200">
                <a:solidFill>
                  <a:srgbClr val="898989"/>
                </a:solidFill>
                <a:latin typeface="Calibri"/>
                <a:ea typeface="Calibri"/>
                <a:cs typeface="Calibri"/>
                <a:sym typeface="Calibri"/>
              </a:defRPr>
            </a:lvl6pPr>
            <a:lvl7pPr indent="0" lvl="6" marL="0" marR="0" rtl="0" algn="r">
              <a:spcBef>
                <a:spcPts val="0"/>
              </a:spcBef>
              <a:spcAft>
                <a:spcPts val="0"/>
              </a:spcAft>
              <a:buClr>
                <a:srgbClr val="898989"/>
              </a:buClr>
              <a:buSzPts val="1200"/>
              <a:buFont typeface="Times New Roman"/>
              <a:buNone/>
              <a:defRPr sz="1200">
                <a:solidFill>
                  <a:srgbClr val="898989"/>
                </a:solidFill>
                <a:latin typeface="Calibri"/>
                <a:ea typeface="Calibri"/>
                <a:cs typeface="Calibri"/>
                <a:sym typeface="Calibri"/>
              </a:defRPr>
            </a:lvl7pPr>
            <a:lvl8pPr indent="0" lvl="7" marL="0" marR="0" rtl="0" algn="r">
              <a:spcBef>
                <a:spcPts val="0"/>
              </a:spcBef>
              <a:spcAft>
                <a:spcPts val="0"/>
              </a:spcAft>
              <a:buClr>
                <a:srgbClr val="898989"/>
              </a:buClr>
              <a:buSzPts val="1200"/>
              <a:buFont typeface="Times New Roman"/>
              <a:buNone/>
              <a:defRPr sz="1200">
                <a:solidFill>
                  <a:srgbClr val="898989"/>
                </a:solidFill>
                <a:latin typeface="Calibri"/>
                <a:ea typeface="Calibri"/>
                <a:cs typeface="Calibri"/>
                <a:sym typeface="Calibri"/>
              </a:defRPr>
            </a:lvl8pPr>
            <a:lvl9pPr indent="0" lvl="8" marL="0" marR="0" rtl="0" algn="r">
              <a:spcBef>
                <a:spcPts val="0"/>
              </a:spcBef>
              <a:spcAft>
                <a:spcPts val="0"/>
              </a:spcAft>
              <a:buClr>
                <a:srgbClr val="898989"/>
              </a:buClr>
              <a:buSzPts val="1200"/>
              <a:buFont typeface="Times New Roman"/>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6"/>
          <p:cNvSpPr txBox="1"/>
          <p:nvPr/>
        </p:nvSpPr>
        <p:spPr>
          <a:xfrm>
            <a:off x="323850" y="2979738"/>
            <a:ext cx="8496300" cy="1801813"/>
          </a:xfrm>
          <a:prstGeom prst="rect">
            <a:avLst/>
          </a:prstGeom>
          <a:noFill/>
          <a:ln>
            <a:noFill/>
          </a:ln>
        </p:spPr>
        <p:txBody>
          <a:bodyPr anchorCtr="0" anchor="ctr" bIns="46800" lIns="90000" spcFirstLastPara="1" rIns="90000" wrap="square" tIns="46800">
            <a:noAutofit/>
          </a:bodyPr>
          <a:lstStyle/>
          <a:p>
            <a:pPr indent="0" lvl="0" marL="0" marR="0" rtl="0" algn="ctr">
              <a:lnSpc>
                <a:spcPct val="68477"/>
              </a:lnSpc>
              <a:spcBef>
                <a:spcPts val="0"/>
              </a:spcBef>
              <a:spcAft>
                <a:spcPts val="0"/>
              </a:spcAft>
              <a:buClr>
                <a:srgbClr val="E6A02E"/>
              </a:buClr>
              <a:buSzPts val="4400"/>
              <a:buFont typeface="Times New Roman"/>
              <a:buNone/>
            </a:pPr>
            <a:r>
              <a:rPr b="1" lang="en-GB" sz="4400">
                <a:solidFill>
                  <a:srgbClr val="E6A02E"/>
                </a:solidFill>
                <a:latin typeface="Calibri"/>
                <a:ea typeface="Calibri"/>
                <a:cs typeface="Calibri"/>
                <a:sym typeface="Calibri"/>
              </a:rPr>
              <a:t>WP3: CSTools - BSC functions</a:t>
            </a:r>
            <a:endParaRPr b="1" sz="4400">
              <a:solidFill>
                <a:srgbClr val="E6A02E"/>
              </a:solidFill>
              <a:latin typeface="Calibri"/>
              <a:ea typeface="Calibri"/>
              <a:cs typeface="Calibri"/>
              <a:sym typeface="Calibri"/>
            </a:endParaRPr>
          </a:p>
        </p:txBody>
      </p:sp>
      <p:pic>
        <p:nvPicPr>
          <p:cNvPr id="124" name="Google Shape;124;p26"/>
          <p:cNvPicPr preferRelativeResize="0"/>
          <p:nvPr/>
        </p:nvPicPr>
        <p:blipFill rotWithShape="1">
          <a:blip r:embed="rId4">
            <a:alphaModFix/>
          </a:blip>
          <a:srcRect b="43747" l="22496" r="26250" t="34995"/>
          <a:stretch/>
        </p:blipFill>
        <p:spPr>
          <a:xfrm>
            <a:off x="2484140" y="1233070"/>
            <a:ext cx="4175720" cy="1732207"/>
          </a:xfrm>
          <a:prstGeom prst="rect">
            <a:avLst/>
          </a:prstGeom>
          <a:noFill/>
          <a:ln>
            <a:noFill/>
          </a:ln>
        </p:spPr>
      </p:pic>
      <p:pic>
        <p:nvPicPr>
          <p:cNvPr descr="F:\Graphic Resources\WIND ENERGY\WIND_unsplash6.jpg" id="125" name="Google Shape;125;p26"/>
          <p:cNvPicPr preferRelativeResize="0"/>
          <p:nvPr/>
        </p:nvPicPr>
        <p:blipFill rotWithShape="1">
          <a:blip r:embed="rId5">
            <a:alphaModFix/>
          </a:blip>
          <a:srcRect b="26969" l="24754" r="111" t="39529"/>
          <a:stretch/>
        </p:blipFill>
        <p:spPr>
          <a:xfrm>
            <a:off x="0" y="4588911"/>
            <a:ext cx="9144000" cy="22934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7"/>
          <p:cNvSpPr txBox="1"/>
          <p:nvPr>
            <p:ph type="title"/>
          </p:nvPr>
        </p:nvSpPr>
        <p:spPr>
          <a:xfrm>
            <a:off x="464803" y="217893"/>
            <a:ext cx="8229598" cy="83839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rgbClr val="FECF5A"/>
                </a:solidFill>
              </a:rPr>
              <a:t>Bias adjustment methodologies </a:t>
            </a:r>
            <a:endParaRPr>
              <a:solidFill>
                <a:srgbClr val="FECF5A"/>
              </a:solidFill>
            </a:endParaRPr>
          </a:p>
        </p:txBody>
      </p:sp>
      <p:sp>
        <p:nvSpPr>
          <p:cNvPr id="131" name="Google Shape;131;p27"/>
          <p:cNvSpPr txBox="1"/>
          <p:nvPr>
            <p:ph idx="4294967295" type="sldNum"/>
          </p:nvPr>
        </p:nvSpPr>
        <p:spPr>
          <a:xfrm>
            <a:off x="6681216" y="6460744"/>
            <a:ext cx="2133600" cy="368301"/>
          </a:xfrm>
          <a:prstGeom prst="rect">
            <a:avLst/>
          </a:prstGeom>
          <a:no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Helvetica Neue"/>
              <a:ea typeface="Helvetica Neue"/>
              <a:cs typeface="Helvetica Neue"/>
              <a:sym typeface="Helvetica Neue"/>
            </a:endParaRPr>
          </a:p>
        </p:txBody>
      </p:sp>
      <p:graphicFrame>
        <p:nvGraphicFramePr>
          <p:cNvPr id="132" name="Google Shape;132;p27"/>
          <p:cNvGraphicFramePr/>
          <p:nvPr/>
        </p:nvGraphicFramePr>
        <p:xfrm>
          <a:off x="250825" y="1278717"/>
          <a:ext cx="3000000" cy="3000000"/>
        </p:xfrm>
        <a:graphic>
          <a:graphicData uri="http://schemas.openxmlformats.org/drawingml/2006/table">
            <a:tbl>
              <a:tblPr bandRow="1" firstRow="1">
                <a:noFill/>
                <a:tableStyleId>{2D6A2F9B-C740-460B-8A8C-9D77B28E5183}</a:tableStyleId>
              </a:tblPr>
              <a:tblGrid>
                <a:gridCol w="1670350"/>
                <a:gridCol w="2318325"/>
                <a:gridCol w="2512300"/>
                <a:gridCol w="2141400"/>
              </a:tblGrid>
              <a:tr h="351325">
                <a:tc>
                  <a:txBody>
                    <a:bodyPr>
                      <a:noAutofit/>
                    </a:bodyPr>
                    <a:lstStyle/>
                    <a:p>
                      <a:pPr indent="0" lvl="0" marL="0" marR="0" rtl="0" algn="ctr">
                        <a:spcBef>
                          <a:spcPts val="0"/>
                        </a:spcBef>
                        <a:spcAft>
                          <a:spcPts val="0"/>
                        </a:spcAft>
                        <a:buNone/>
                      </a:pPr>
                      <a:r>
                        <a:rPr lang="en-GB" sz="1800" u="none" cap="none" strike="noStrike">
                          <a:solidFill>
                            <a:schemeClr val="dk1"/>
                          </a:solidFill>
                        </a:rPr>
                        <a:t>Method</a:t>
                      </a:r>
                      <a:endParaRPr/>
                    </a:p>
                  </a:txBody>
                  <a:tcPr marT="45700" marB="45700" marR="91450" marL="91450"/>
                </a:tc>
                <a:tc>
                  <a:txBody>
                    <a:bodyPr>
                      <a:noAutofit/>
                    </a:bodyPr>
                    <a:lstStyle/>
                    <a:p>
                      <a:pPr indent="0" lvl="0" marL="0" marR="0" rtl="0" algn="ctr">
                        <a:spcBef>
                          <a:spcPts val="0"/>
                        </a:spcBef>
                        <a:spcAft>
                          <a:spcPts val="0"/>
                        </a:spcAft>
                        <a:buNone/>
                      </a:pPr>
                      <a:r>
                        <a:rPr lang="en-GB" sz="1800" u="none" cap="none" strike="noStrike">
                          <a:solidFill>
                            <a:schemeClr val="dk1"/>
                          </a:solidFill>
                        </a:rPr>
                        <a:t>Equation</a:t>
                      </a:r>
                      <a:endParaRPr/>
                    </a:p>
                  </a:txBody>
                  <a:tcPr marT="45700" marB="45700" marR="91450" marL="91450"/>
                </a:tc>
                <a:tc>
                  <a:txBody>
                    <a:bodyPr>
                      <a:noAutofit/>
                    </a:bodyPr>
                    <a:lstStyle/>
                    <a:p>
                      <a:pPr indent="0" lvl="0" marL="0" marR="0" rtl="0" algn="ctr">
                        <a:spcBef>
                          <a:spcPts val="0"/>
                        </a:spcBef>
                        <a:spcAft>
                          <a:spcPts val="0"/>
                        </a:spcAft>
                        <a:buNone/>
                      </a:pPr>
                      <a:r>
                        <a:rPr lang="en-GB" sz="1800" u="none" cap="none" strike="noStrike">
                          <a:solidFill>
                            <a:schemeClr val="dk1"/>
                          </a:solidFill>
                        </a:rPr>
                        <a:t>Description</a:t>
                      </a:r>
                      <a:endParaRPr/>
                    </a:p>
                  </a:txBody>
                  <a:tcPr marT="45700" marB="45700" marR="91450" marL="91450"/>
                </a:tc>
                <a:tc>
                  <a:txBody>
                    <a:bodyPr>
                      <a:noAutofit/>
                    </a:bodyPr>
                    <a:lstStyle/>
                    <a:p>
                      <a:pPr indent="0" lvl="0" marL="0" marR="0" rtl="0" algn="ctr">
                        <a:spcBef>
                          <a:spcPts val="0"/>
                        </a:spcBef>
                        <a:spcAft>
                          <a:spcPts val="0"/>
                        </a:spcAft>
                        <a:buNone/>
                      </a:pPr>
                      <a:r>
                        <a:rPr lang="en-GB" sz="1800" u="none" cap="none" strike="noStrike">
                          <a:solidFill>
                            <a:schemeClr val="dk1"/>
                          </a:solidFill>
                        </a:rPr>
                        <a:t>Reference</a:t>
                      </a:r>
                      <a:endParaRPr/>
                    </a:p>
                  </a:txBody>
                  <a:tcPr marT="45700" marB="45700" marR="91450" marL="91450"/>
                </a:tc>
              </a:tr>
              <a:tr h="1229700">
                <a:tc>
                  <a:txBody>
                    <a:bodyPr>
                      <a:noAutofit/>
                    </a:bodyPr>
                    <a:lstStyle/>
                    <a:p>
                      <a:pPr indent="0" lvl="0" marL="0" marR="0" rtl="0" algn="ctr">
                        <a:spcBef>
                          <a:spcPts val="0"/>
                        </a:spcBef>
                        <a:spcAft>
                          <a:spcPts val="0"/>
                        </a:spcAft>
                        <a:buNone/>
                      </a:pPr>
                      <a:r>
                        <a:rPr lang="en-GB" sz="1800" u="none" cap="none" strike="noStrike"/>
                        <a:t>Simple bias correction  </a:t>
                      </a:r>
                      <a:endParaRPr b="1" sz="1800" u="none" cap="none" strike="noStrike">
                        <a:solidFill>
                          <a:srgbClr val="577982"/>
                        </a:solidFill>
                      </a:endParaRPr>
                    </a:p>
                  </a:txBody>
                  <a:tcPr marT="45700" marB="45700" marR="91450" marL="91450" anchor="ctr"/>
                </a:tc>
                <a:tc>
                  <a:txBody>
                    <a:bodyPr>
                      <a:noAutofit/>
                    </a:bodyPr>
                    <a:lstStyle/>
                    <a:p>
                      <a:pPr indent="0" lvl="0" marL="0" marR="0" rtl="0" algn="l">
                        <a:spcBef>
                          <a:spcPts val="0"/>
                        </a:spcBef>
                        <a:spcAft>
                          <a:spcPts val="0"/>
                        </a:spcAft>
                        <a:buNone/>
                      </a:pPr>
                      <a:r>
                        <a:t/>
                      </a:r>
                      <a:endParaRPr sz="1800"/>
                    </a:p>
                  </a:txBody>
                  <a:tcPr marT="45700" marB="45700" marR="91450" marL="91450"/>
                </a:tc>
                <a:tc>
                  <a:txBody>
                    <a:bodyPr>
                      <a:noAutofit/>
                    </a:bodyPr>
                    <a:lstStyle/>
                    <a:p>
                      <a:pPr indent="0" lvl="0" marL="0" marR="0" rtl="0" algn="just">
                        <a:lnSpc>
                          <a:spcPct val="100000"/>
                        </a:lnSpc>
                        <a:spcBef>
                          <a:spcPts val="0"/>
                        </a:spcBef>
                        <a:spcAft>
                          <a:spcPts val="0"/>
                        </a:spcAft>
                        <a:buClr>
                          <a:schemeClr val="dk1"/>
                        </a:buClr>
                        <a:buSzPts val="1200"/>
                        <a:buFont typeface="Calibri"/>
                        <a:buNone/>
                      </a:pPr>
                      <a:r>
                        <a:rPr lang="en-GB" sz="1200"/>
                        <a:t>Based on the assumption that both the reference and forecasted distribution are well approximated by a Gaussian distribution.</a:t>
                      </a:r>
                      <a:endParaRPr/>
                    </a:p>
                    <a:p>
                      <a:pPr indent="0" lvl="0" marL="0" marR="0" rtl="0" algn="l">
                        <a:spcBef>
                          <a:spcPts val="0"/>
                        </a:spcBef>
                        <a:spcAft>
                          <a:spcPts val="0"/>
                        </a:spcAft>
                        <a:buNone/>
                      </a:pPr>
                      <a:r>
                        <a:t/>
                      </a:r>
                      <a:endParaRPr sz="1800">
                        <a:latin typeface="Helvetica Neue"/>
                        <a:ea typeface="Helvetica Neue"/>
                        <a:cs typeface="Helvetica Neue"/>
                        <a:sym typeface="Helvetica Neue"/>
                      </a:endParaRPr>
                    </a:p>
                  </a:txBody>
                  <a:tcPr marT="45700" marB="45700" marR="91450" marL="91450"/>
                </a:tc>
                <a:tc>
                  <a:txBody>
                    <a:bodyPr>
                      <a:noAutofit/>
                    </a:bodyPr>
                    <a:lstStyle/>
                    <a:p>
                      <a:pPr indent="0" lvl="0" marL="0" marR="0" rtl="0" algn="l">
                        <a:spcBef>
                          <a:spcPts val="0"/>
                        </a:spcBef>
                        <a:spcAft>
                          <a:spcPts val="0"/>
                        </a:spcAft>
                        <a:buNone/>
                      </a:pPr>
                      <a:r>
                        <a:t/>
                      </a:r>
                      <a:endParaRPr sz="1800"/>
                    </a:p>
                  </a:txBody>
                  <a:tcPr marT="45700" marB="45700" marR="91450" marL="91450"/>
                </a:tc>
              </a:tr>
              <a:tr h="1173275">
                <a:tc>
                  <a:txBody>
                    <a:bodyPr>
                      <a:noAutofit/>
                    </a:bodyPr>
                    <a:lstStyle/>
                    <a:p>
                      <a:pPr indent="0" lvl="0" marL="0" marR="0" rtl="0" algn="ctr">
                        <a:lnSpc>
                          <a:spcPct val="100000"/>
                        </a:lnSpc>
                        <a:spcBef>
                          <a:spcPts val="0"/>
                        </a:spcBef>
                        <a:spcAft>
                          <a:spcPts val="0"/>
                        </a:spcAft>
                        <a:buClr>
                          <a:schemeClr val="dk1"/>
                        </a:buClr>
                        <a:buSzPts val="1800"/>
                        <a:buFont typeface="Calibri"/>
                        <a:buNone/>
                      </a:pPr>
                      <a:r>
                        <a:rPr lang="en-GB" sz="1800"/>
                        <a:t>Calibration method</a:t>
                      </a:r>
                      <a:endParaRPr b="1" sz="1800">
                        <a:solidFill>
                          <a:srgbClr val="577982"/>
                        </a:solidFill>
                      </a:endParaRPr>
                    </a:p>
                  </a:txBody>
                  <a:tcPr marT="45700" marB="45700" marR="91450" marL="91450" anchor="ctr"/>
                </a:tc>
                <a:tc>
                  <a:txBody>
                    <a:bodyPr>
                      <a:noAutofit/>
                    </a:bodyPr>
                    <a:lstStyle/>
                    <a:p>
                      <a:pPr indent="0" lvl="0" marL="0" marR="0" rtl="0" algn="l">
                        <a:spcBef>
                          <a:spcPts val="0"/>
                        </a:spcBef>
                        <a:spcAft>
                          <a:spcPts val="0"/>
                        </a:spcAft>
                        <a:buNone/>
                      </a:pPr>
                      <a:r>
                        <a:t/>
                      </a:r>
                      <a:endParaRPr sz="1800"/>
                    </a:p>
                  </a:txBody>
                  <a:tcPr marT="45700" marB="45700" marR="91450" marL="91450"/>
                </a:tc>
                <a:tc>
                  <a:txBody>
                    <a:bodyPr>
                      <a:noAutofit/>
                    </a:bodyPr>
                    <a:lstStyle/>
                    <a:p>
                      <a:pPr indent="0" lvl="0" marL="0" marR="0" rtl="0" algn="just">
                        <a:lnSpc>
                          <a:spcPct val="100000"/>
                        </a:lnSpc>
                        <a:spcBef>
                          <a:spcPts val="0"/>
                        </a:spcBef>
                        <a:spcAft>
                          <a:spcPts val="0"/>
                        </a:spcAft>
                        <a:buClr>
                          <a:schemeClr val="dk1"/>
                        </a:buClr>
                        <a:buSzPts val="1200"/>
                        <a:buFont typeface="Calibri"/>
                        <a:buNone/>
                      </a:pPr>
                      <a:r>
                        <a:rPr lang="en-GB" sz="1200"/>
                        <a:t>Variance inflation modifies the predictions to have the same inter-annual variance</a:t>
                      </a:r>
                      <a:r>
                        <a:rPr lang="en-GB" sz="1200"/>
                        <a:t> </a:t>
                      </a:r>
                      <a:r>
                        <a:rPr lang="en-GB" sz="1200"/>
                        <a:t>as the reference dataset and corrects the ensemble spread</a:t>
                      </a:r>
                      <a:r>
                        <a:rPr lang="en-GB" sz="1200"/>
                        <a:t> to improve the reliability.</a:t>
                      </a:r>
                      <a:endParaRPr sz="1200">
                        <a:solidFill>
                          <a:schemeClr val="dk2"/>
                        </a:solidFill>
                        <a:latin typeface="Helvetica Neue"/>
                        <a:ea typeface="Helvetica Neue"/>
                        <a:cs typeface="Helvetica Neue"/>
                        <a:sym typeface="Helvetica Neue"/>
                      </a:endParaRPr>
                    </a:p>
                  </a:txBody>
                  <a:tcPr marT="45700" marB="45700" marR="91450" marL="91450"/>
                </a:tc>
                <a:tc>
                  <a:txBody>
                    <a:bodyPr>
                      <a:noAutofit/>
                    </a:bodyPr>
                    <a:lstStyle/>
                    <a:p>
                      <a:pPr indent="0" lvl="0" marL="0" marR="0" rtl="0" algn="l">
                        <a:spcBef>
                          <a:spcPts val="0"/>
                        </a:spcBef>
                        <a:spcAft>
                          <a:spcPts val="0"/>
                        </a:spcAft>
                        <a:buNone/>
                      </a:pPr>
                      <a:r>
                        <a:t/>
                      </a:r>
                      <a:endParaRPr sz="1800"/>
                    </a:p>
                  </a:txBody>
                  <a:tcPr marT="45700" marB="45700" marR="91450" marL="91450"/>
                </a:tc>
              </a:tr>
            </a:tbl>
          </a:graphicData>
        </a:graphic>
      </p:graphicFrame>
      <p:sp>
        <p:nvSpPr>
          <p:cNvPr id="133" name="Google Shape;133;p27"/>
          <p:cNvSpPr/>
          <p:nvPr/>
        </p:nvSpPr>
        <p:spPr>
          <a:xfrm>
            <a:off x="6748076" y="3174690"/>
            <a:ext cx="1797287"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GB" sz="1400">
                <a:solidFill>
                  <a:schemeClr val="dk1"/>
                </a:solidFill>
                <a:latin typeface="Helvetica Neue"/>
                <a:ea typeface="Helvetica Neue"/>
                <a:cs typeface="Helvetica Neue"/>
                <a:sym typeface="Helvetica Neue"/>
              </a:rPr>
              <a:t>Doblas-Reyes et al. </a:t>
            </a:r>
            <a:endParaRPr/>
          </a:p>
          <a:p>
            <a:pPr indent="0" lvl="0" marL="0" marR="0" rtl="0" algn="ctr">
              <a:spcBef>
                <a:spcPts val="0"/>
              </a:spcBef>
              <a:spcAft>
                <a:spcPts val="0"/>
              </a:spcAft>
              <a:buNone/>
            </a:pPr>
            <a:r>
              <a:rPr i="1" lang="en-GB" sz="1400">
                <a:solidFill>
                  <a:schemeClr val="dk1"/>
                </a:solidFill>
                <a:latin typeface="Helvetica Neue"/>
                <a:ea typeface="Helvetica Neue"/>
                <a:cs typeface="Helvetica Neue"/>
                <a:sym typeface="Helvetica Neue"/>
              </a:rPr>
              <a:t>(2005) </a:t>
            </a:r>
            <a:endParaRPr sz="1400">
              <a:solidFill>
                <a:schemeClr val="dk1"/>
              </a:solidFill>
              <a:latin typeface="Helvetica Neue"/>
              <a:ea typeface="Helvetica Neue"/>
              <a:cs typeface="Helvetica Neue"/>
              <a:sym typeface="Helvetica Neue"/>
            </a:endParaRPr>
          </a:p>
        </p:txBody>
      </p:sp>
      <p:sp>
        <p:nvSpPr>
          <p:cNvPr id="134" name="Google Shape;134;p27"/>
          <p:cNvSpPr txBox="1"/>
          <p:nvPr/>
        </p:nvSpPr>
        <p:spPr>
          <a:xfrm>
            <a:off x="5943822" y="2014539"/>
            <a:ext cx="3236691"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GB" sz="1400">
                <a:solidFill>
                  <a:schemeClr val="dk1"/>
                </a:solidFill>
                <a:latin typeface="Helvetica Neue"/>
                <a:ea typeface="Helvetica Neue"/>
                <a:cs typeface="Helvetica Neue"/>
                <a:sym typeface="Helvetica Neue"/>
              </a:rPr>
              <a:t>Leung et al. (1999)</a:t>
            </a:r>
            <a:endParaRPr/>
          </a:p>
        </p:txBody>
      </p:sp>
      <p:pic>
        <p:nvPicPr>
          <p:cNvPr descr="main_two.pdf - Adobe Acrobat Reader DC" id="135" name="Google Shape;135;p27"/>
          <p:cNvPicPr preferRelativeResize="0"/>
          <p:nvPr/>
        </p:nvPicPr>
        <p:blipFill rotWithShape="1">
          <a:blip r:embed="rId3">
            <a:alphaModFix/>
          </a:blip>
          <a:srcRect b="23511" l="53656" r="29573" t="68206"/>
          <a:stretch/>
        </p:blipFill>
        <p:spPr>
          <a:xfrm>
            <a:off x="2063859" y="2000182"/>
            <a:ext cx="1927121" cy="466490"/>
          </a:xfrm>
          <a:prstGeom prst="rect">
            <a:avLst/>
          </a:prstGeom>
          <a:noFill/>
          <a:ln cap="flat" cmpd="sng" w="9525">
            <a:solidFill>
              <a:schemeClr val="dk1"/>
            </a:solidFill>
            <a:prstDash val="solid"/>
            <a:round/>
            <a:headEnd len="sm" w="sm" type="none"/>
            <a:tailEnd len="sm" w="sm" type="none"/>
          </a:ln>
        </p:spPr>
      </p:pic>
      <p:pic>
        <p:nvPicPr>
          <p:cNvPr descr="main_two.pdf - Adobe Acrobat Reader DC" id="136" name="Google Shape;136;p27"/>
          <p:cNvPicPr preferRelativeResize="0"/>
          <p:nvPr/>
        </p:nvPicPr>
        <p:blipFill rotWithShape="1">
          <a:blip r:embed="rId4">
            <a:alphaModFix/>
          </a:blip>
          <a:srcRect b="54333" l="23226" r="55484" t="35796"/>
          <a:stretch/>
        </p:blipFill>
        <p:spPr>
          <a:xfrm>
            <a:off x="1959566" y="3182177"/>
            <a:ext cx="2269218" cy="515733"/>
          </a:xfrm>
          <a:prstGeom prst="rect">
            <a:avLst/>
          </a:prstGeom>
          <a:noFill/>
          <a:ln cap="flat" cmpd="sng" w="9525">
            <a:solidFill>
              <a:schemeClr val="dk1"/>
            </a:solidFill>
            <a:prstDash val="solid"/>
            <a:round/>
            <a:headEnd len="sm" w="sm" type="none"/>
            <a:tailEnd len="sm" w="sm" type="none"/>
          </a:ln>
        </p:spPr>
      </p:pic>
      <p:pic>
        <p:nvPicPr>
          <p:cNvPr descr="main_two.pdf - Adobe Acrobat Reader DC" id="137" name="Google Shape;137;p27"/>
          <p:cNvPicPr preferRelativeResize="0"/>
          <p:nvPr/>
        </p:nvPicPr>
        <p:blipFill rotWithShape="1">
          <a:blip r:embed="rId3">
            <a:alphaModFix/>
          </a:blip>
          <a:srcRect b="21634" l="65391" r="31635" t="73014"/>
          <a:stretch/>
        </p:blipFill>
        <p:spPr>
          <a:xfrm>
            <a:off x="2752531" y="4749857"/>
            <a:ext cx="341644" cy="301450"/>
          </a:xfrm>
          <a:prstGeom prst="rect">
            <a:avLst/>
          </a:prstGeom>
          <a:noFill/>
          <a:ln>
            <a:noFill/>
          </a:ln>
        </p:spPr>
      </p:pic>
      <p:pic>
        <p:nvPicPr>
          <p:cNvPr descr="main_two.pdf - Adobe Acrobat Reader DC" id="138" name="Google Shape;138;p27"/>
          <p:cNvPicPr preferRelativeResize="0"/>
          <p:nvPr/>
        </p:nvPicPr>
        <p:blipFill rotWithShape="1">
          <a:blip r:embed="rId3">
            <a:alphaModFix/>
          </a:blip>
          <a:srcRect b="23658" l="53656" r="42656" t="68206"/>
          <a:stretch/>
        </p:blipFill>
        <p:spPr>
          <a:xfrm>
            <a:off x="464802" y="4383530"/>
            <a:ext cx="423709" cy="458245"/>
          </a:xfrm>
          <a:prstGeom prst="rect">
            <a:avLst/>
          </a:prstGeom>
          <a:noFill/>
          <a:ln>
            <a:noFill/>
          </a:ln>
        </p:spPr>
      </p:pic>
      <p:pic>
        <p:nvPicPr>
          <p:cNvPr descr="main_two.pdf - Adobe Acrobat Reader DC" id="139" name="Google Shape;139;p27"/>
          <p:cNvPicPr preferRelativeResize="0"/>
          <p:nvPr/>
        </p:nvPicPr>
        <p:blipFill rotWithShape="1">
          <a:blip r:embed="rId3">
            <a:alphaModFix/>
          </a:blip>
          <a:srcRect b="23338" l="59703" r="37759" t="68205"/>
          <a:stretch/>
        </p:blipFill>
        <p:spPr>
          <a:xfrm>
            <a:off x="549503" y="4734851"/>
            <a:ext cx="306631" cy="500596"/>
          </a:xfrm>
          <a:prstGeom prst="rect">
            <a:avLst/>
          </a:prstGeom>
          <a:noFill/>
          <a:ln>
            <a:noFill/>
          </a:ln>
        </p:spPr>
      </p:pic>
      <p:pic>
        <p:nvPicPr>
          <p:cNvPr descr="main_two.pdf - Adobe Acrobat Reader DC" id="140" name="Google Shape;140;p27"/>
          <p:cNvPicPr preferRelativeResize="0"/>
          <p:nvPr/>
        </p:nvPicPr>
        <p:blipFill rotWithShape="1">
          <a:blip r:embed="rId3">
            <a:alphaModFix/>
          </a:blip>
          <a:srcRect b="25633" l="63909" r="35045" t="70209"/>
          <a:stretch/>
        </p:blipFill>
        <p:spPr>
          <a:xfrm>
            <a:off x="2813994" y="4494033"/>
            <a:ext cx="120159" cy="234244"/>
          </a:xfrm>
          <a:prstGeom prst="rect">
            <a:avLst/>
          </a:prstGeom>
          <a:noFill/>
          <a:ln>
            <a:noFill/>
          </a:ln>
        </p:spPr>
      </p:pic>
      <p:pic>
        <p:nvPicPr>
          <p:cNvPr descr="main_two.pdf - Adobe Acrobat Reader DC" id="141" name="Google Shape;141;p27"/>
          <p:cNvPicPr preferRelativeResize="0"/>
          <p:nvPr/>
        </p:nvPicPr>
        <p:blipFill rotWithShape="1">
          <a:blip r:embed="rId3">
            <a:alphaModFix/>
          </a:blip>
          <a:srcRect b="26426" l="69393" r="29408" t="70082"/>
          <a:stretch/>
        </p:blipFill>
        <p:spPr>
          <a:xfrm>
            <a:off x="2813995" y="4995478"/>
            <a:ext cx="137651" cy="196645"/>
          </a:xfrm>
          <a:prstGeom prst="rect">
            <a:avLst/>
          </a:prstGeom>
          <a:noFill/>
          <a:ln>
            <a:noFill/>
          </a:ln>
        </p:spPr>
      </p:pic>
      <p:pic>
        <p:nvPicPr>
          <p:cNvPr descr="main_two.pdf - Adobe Acrobat Reader DC" id="142" name="Google Shape;142;p27"/>
          <p:cNvPicPr preferRelativeResize="0"/>
          <p:nvPr/>
        </p:nvPicPr>
        <p:blipFill rotWithShape="1">
          <a:blip r:embed="rId4">
            <a:alphaModFix/>
          </a:blip>
          <a:srcRect b="54549" l="38488" r="60035" t="37924"/>
          <a:stretch/>
        </p:blipFill>
        <p:spPr>
          <a:xfrm>
            <a:off x="599310" y="5205567"/>
            <a:ext cx="157317" cy="393291"/>
          </a:xfrm>
          <a:prstGeom prst="rect">
            <a:avLst/>
          </a:prstGeom>
          <a:noFill/>
          <a:ln>
            <a:noFill/>
          </a:ln>
        </p:spPr>
      </p:pic>
      <p:pic>
        <p:nvPicPr>
          <p:cNvPr descr="main_two.pdf - Adobe Acrobat Reader DC" id="143" name="Google Shape;143;p27"/>
          <p:cNvPicPr preferRelativeResize="0"/>
          <p:nvPr/>
        </p:nvPicPr>
        <p:blipFill rotWithShape="1">
          <a:blip r:embed="rId4">
            <a:alphaModFix/>
          </a:blip>
          <a:srcRect b="19992" l="23226" r="55484" t="56486"/>
          <a:stretch/>
        </p:blipFill>
        <p:spPr>
          <a:xfrm>
            <a:off x="7226776" y="4442014"/>
            <a:ext cx="1863940" cy="1009529"/>
          </a:xfrm>
          <a:prstGeom prst="rect">
            <a:avLst/>
          </a:prstGeom>
          <a:noFill/>
          <a:ln>
            <a:noFill/>
          </a:ln>
        </p:spPr>
      </p:pic>
      <p:sp>
        <p:nvSpPr>
          <p:cNvPr id="144" name="Google Shape;144;p27"/>
          <p:cNvSpPr txBox="1"/>
          <p:nvPr/>
        </p:nvSpPr>
        <p:spPr>
          <a:xfrm>
            <a:off x="943135" y="4525578"/>
            <a:ext cx="170273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Helvetica Neue"/>
                <a:ea typeface="Helvetica Neue"/>
                <a:cs typeface="Helvetica Neue"/>
                <a:sym typeface="Helvetica Neue"/>
              </a:rPr>
              <a:t>Bias adjusted forecast</a:t>
            </a:r>
            <a:endParaRPr/>
          </a:p>
        </p:txBody>
      </p:sp>
      <p:sp>
        <p:nvSpPr>
          <p:cNvPr id="145" name="Google Shape;145;p27"/>
          <p:cNvSpPr txBox="1"/>
          <p:nvPr/>
        </p:nvSpPr>
        <p:spPr>
          <a:xfrm>
            <a:off x="943134" y="4857308"/>
            <a:ext cx="170273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Helvetica Neue"/>
                <a:ea typeface="Helvetica Neue"/>
                <a:cs typeface="Helvetica Neue"/>
                <a:sym typeface="Helvetica Neue"/>
              </a:rPr>
              <a:t>Original forecast</a:t>
            </a:r>
            <a:endParaRPr/>
          </a:p>
        </p:txBody>
      </p:sp>
      <p:sp>
        <p:nvSpPr>
          <p:cNvPr id="146" name="Google Shape;146;p27"/>
          <p:cNvSpPr txBox="1"/>
          <p:nvPr/>
        </p:nvSpPr>
        <p:spPr>
          <a:xfrm>
            <a:off x="943133" y="5189038"/>
            <a:ext cx="170273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Helvetica Neue"/>
                <a:ea typeface="Helvetica Neue"/>
                <a:cs typeface="Helvetica Neue"/>
                <a:sym typeface="Helvetica Neue"/>
              </a:rPr>
              <a:t>Ensemble mean</a:t>
            </a:r>
            <a:endParaRPr/>
          </a:p>
        </p:txBody>
      </p:sp>
      <p:sp>
        <p:nvSpPr>
          <p:cNvPr id="147" name="Google Shape;147;p27"/>
          <p:cNvSpPr txBox="1"/>
          <p:nvPr/>
        </p:nvSpPr>
        <p:spPr>
          <a:xfrm>
            <a:off x="2991839" y="4501703"/>
            <a:ext cx="199828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Helvetica Neue"/>
                <a:ea typeface="Helvetica Neue"/>
                <a:cs typeface="Helvetica Neue"/>
                <a:sym typeface="Helvetica Neue"/>
              </a:rPr>
              <a:t>Forecast climatology </a:t>
            </a:r>
            <a:endParaRPr/>
          </a:p>
        </p:txBody>
      </p:sp>
      <p:sp>
        <p:nvSpPr>
          <p:cNvPr id="148" name="Google Shape;148;p27"/>
          <p:cNvSpPr txBox="1"/>
          <p:nvPr/>
        </p:nvSpPr>
        <p:spPr>
          <a:xfrm>
            <a:off x="2993146" y="4983491"/>
            <a:ext cx="199828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Helvetica Neue"/>
                <a:ea typeface="Helvetica Neue"/>
                <a:cs typeface="Helvetica Neue"/>
                <a:sym typeface="Helvetica Neue"/>
              </a:rPr>
              <a:t>Reference climatology</a:t>
            </a:r>
            <a:endParaRPr/>
          </a:p>
        </p:txBody>
      </p:sp>
      <p:sp>
        <p:nvSpPr>
          <p:cNvPr id="149" name="Google Shape;149;p27"/>
          <p:cNvSpPr txBox="1"/>
          <p:nvPr/>
        </p:nvSpPr>
        <p:spPr>
          <a:xfrm>
            <a:off x="2991179" y="4718808"/>
            <a:ext cx="2330245"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Helvetica Neue"/>
                <a:ea typeface="Helvetica Neue"/>
                <a:cs typeface="Helvetica Neue"/>
                <a:sym typeface="Helvetica Neue"/>
              </a:rPr>
              <a:t>Forecast standard deviation </a:t>
            </a:r>
            <a:endParaRPr/>
          </a:p>
        </p:txBody>
      </p:sp>
      <p:sp>
        <p:nvSpPr>
          <p:cNvPr id="150" name="Google Shape;150;p27"/>
          <p:cNvSpPr txBox="1"/>
          <p:nvPr/>
        </p:nvSpPr>
        <p:spPr>
          <a:xfrm>
            <a:off x="2981347" y="5235003"/>
            <a:ext cx="223192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Helvetica Neue"/>
                <a:ea typeface="Helvetica Neue"/>
                <a:cs typeface="Helvetica Neue"/>
                <a:sym typeface="Helvetica Neue"/>
              </a:rPr>
              <a:t>Reference standard deviation</a:t>
            </a:r>
            <a:endParaRPr/>
          </a:p>
        </p:txBody>
      </p:sp>
      <p:pic>
        <p:nvPicPr>
          <p:cNvPr descr="main_two.pdf - Adobe Acrobat Reader DC" id="151" name="Google Shape;151;p27"/>
          <p:cNvPicPr preferRelativeResize="0"/>
          <p:nvPr/>
        </p:nvPicPr>
        <p:blipFill rotWithShape="1">
          <a:blip r:embed="rId3">
            <a:alphaModFix/>
          </a:blip>
          <a:srcRect b="28265" l="65666" r="32247" t="68115"/>
          <a:stretch/>
        </p:blipFill>
        <p:spPr>
          <a:xfrm>
            <a:off x="2752531" y="5295878"/>
            <a:ext cx="239864" cy="203930"/>
          </a:xfrm>
          <a:prstGeom prst="rect">
            <a:avLst/>
          </a:prstGeom>
          <a:noFill/>
          <a:ln>
            <a:noFill/>
          </a:ln>
        </p:spPr>
      </p:pic>
      <p:sp>
        <p:nvSpPr>
          <p:cNvPr id="152" name="Google Shape;152;p27"/>
          <p:cNvSpPr txBox="1"/>
          <p:nvPr/>
        </p:nvSpPr>
        <p:spPr>
          <a:xfrm>
            <a:off x="5213275" y="4467425"/>
            <a:ext cx="341700" cy="3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libri"/>
                <a:ea typeface="Calibri"/>
                <a:cs typeface="Calibri"/>
                <a:sym typeface="Calibri"/>
              </a:rPr>
              <a:t>ρ</a:t>
            </a:r>
            <a:endParaRPr>
              <a:latin typeface="Calibri"/>
              <a:ea typeface="Calibri"/>
              <a:cs typeface="Calibri"/>
              <a:sym typeface="Calibri"/>
            </a:endParaRPr>
          </a:p>
        </p:txBody>
      </p:sp>
      <p:sp>
        <p:nvSpPr>
          <p:cNvPr id="153" name="Google Shape;153;p27"/>
          <p:cNvSpPr txBox="1"/>
          <p:nvPr/>
        </p:nvSpPr>
        <p:spPr>
          <a:xfrm>
            <a:off x="5221588" y="5257750"/>
            <a:ext cx="505500" cy="3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libri"/>
                <a:ea typeface="Calibri"/>
                <a:cs typeface="Calibri"/>
                <a:sym typeface="Calibri"/>
              </a:rPr>
              <a:t>σ</a:t>
            </a:r>
            <a:r>
              <a:rPr baseline="-25000" lang="en-GB">
                <a:latin typeface="Calibri"/>
                <a:ea typeface="Calibri"/>
                <a:cs typeface="Calibri"/>
                <a:sym typeface="Calibri"/>
              </a:rPr>
              <a:t>e</a:t>
            </a:r>
            <a:endParaRPr baseline="-25000">
              <a:latin typeface="Calibri"/>
              <a:ea typeface="Calibri"/>
              <a:cs typeface="Calibri"/>
              <a:sym typeface="Calibri"/>
            </a:endParaRPr>
          </a:p>
        </p:txBody>
      </p:sp>
      <p:sp>
        <p:nvSpPr>
          <p:cNvPr id="154" name="Google Shape;154;p27"/>
          <p:cNvSpPr txBox="1"/>
          <p:nvPr/>
        </p:nvSpPr>
        <p:spPr>
          <a:xfrm>
            <a:off x="5554975" y="4275725"/>
            <a:ext cx="1927200" cy="759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200">
                <a:latin typeface="Helvetica Neue"/>
                <a:ea typeface="Helvetica Neue"/>
                <a:cs typeface="Helvetica Neue"/>
                <a:sym typeface="Helvetica Neue"/>
              </a:rPr>
              <a:t>correlation between the ensemble mean forecast and the observations</a:t>
            </a:r>
            <a:endParaRPr sz="1200">
              <a:latin typeface="Helvetica Neue"/>
              <a:ea typeface="Helvetica Neue"/>
              <a:cs typeface="Helvetica Neue"/>
              <a:sym typeface="Helvetica Neue"/>
            </a:endParaRPr>
          </a:p>
        </p:txBody>
      </p:sp>
      <p:sp>
        <p:nvSpPr>
          <p:cNvPr id="155" name="Google Shape;155;p27"/>
          <p:cNvSpPr txBox="1"/>
          <p:nvPr/>
        </p:nvSpPr>
        <p:spPr>
          <a:xfrm>
            <a:off x="5529400" y="5098500"/>
            <a:ext cx="1927200" cy="458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200">
                <a:latin typeface="Helvetica Neue"/>
                <a:ea typeface="Helvetica Neue"/>
                <a:cs typeface="Helvetica Neue"/>
                <a:sym typeface="Helvetica Neue"/>
              </a:rPr>
              <a:t>standard deviation of the difference between the ensemble members and the ensemble mean</a:t>
            </a:r>
            <a:endParaRPr sz="1200">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8"/>
          <p:cNvSpPr txBox="1"/>
          <p:nvPr/>
        </p:nvSpPr>
        <p:spPr>
          <a:xfrm>
            <a:off x="452975" y="310250"/>
            <a:ext cx="7026600" cy="723000"/>
          </a:xfrm>
          <a:prstGeom prst="rect">
            <a:avLst/>
          </a:prstGeom>
          <a:noFill/>
          <a:ln>
            <a:noFill/>
          </a:ln>
        </p:spPr>
        <p:txBody>
          <a:bodyPr anchorCtr="0" anchor="t" bIns="45700" lIns="87900" spcFirstLastPara="1" rIns="87900" wrap="square" tIns="45700">
            <a:noAutofit/>
          </a:bodyPr>
          <a:lstStyle/>
          <a:p>
            <a:pPr indent="0" lvl="0" marL="0" marR="0" rtl="0" algn="l">
              <a:spcBef>
                <a:spcPts val="0"/>
              </a:spcBef>
              <a:spcAft>
                <a:spcPts val="0"/>
              </a:spcAft>
              <a:buClr>
                <a:srgbClr val="FFFFFF"/>
              </a:buClr>
              <a:buSzPts val="2735"/>
              <a:buFont typeface="Times New Roman"/>
              <a:buNone/>
            </a:pPr>
            <a:r>
              <a:rPr b="1" lang="en-GB" sz="3500">
                <a:solidFill>
                  <a:srgbClr val="FECF5A"/>
                </a:solidFill>
                <a:latin typeface="Calibri"/>
                <a:ea typeface="Calibri"/>
                <a:cs typeface="Calibri"/>
                <a:sym typeface="Calibri"/>
              </a:rPr>
              <a:t>Impact of bias-adjustments on</a:t>
            </a:r>
            <a:r>
              <a:rPr b="1" lang="en-GB" sz="3500">
                <a:solidFill>
                  <a:srgbClr val="FECF5A"/>
                </a:solidFill>
                <a:latin typeface="Calibri"/>
                <a:ea typeface="Calibri"/>
                <a:cs typeface="Calibri"/>
                <a:sym typeface="Calibri"/>
              </a:rPr>
              <a:t> </a:t>
            </a:r>
            <a:r>
              <a:rPr b="1" lang="en-GB" sz="3500">
                <a:solidFill>
                  <a:srgbClr val="FECF5A"/>
                </a:solidFill>
                <a:latin typeface="Calibri"/>
                <a:ea typeface="Calibri"/>
                <a:cs typeface="Calibri"/>
                <a:sym typeface="Calibri"/>
              </a:rPr>
              <a:t>skill</a:t>
            </a:r>
            <a:endParaRPr sz="3500">
              <a:solidFill>
                <a:srgbClr val="FECF5A"/>
              </a:solidFill>
              <a:latin typeface="Calibri"/>
              <a:ea typeface="Calibri"/>
              <a:cs typeface="Calibri"/>
              <a:sym typeface="Calibri"/>
            </a:endParaRPr>
          </a:p>
        </p:txBody>
      </p:sp>
      <p:sp>
        <p:nvSpPr>
          <p:cNvPr id="162" name="Google Shape;162;p28"/>
          <p:cNvSpPr/>
          <p:nvPr/>
        </p:nvSpPr>
        <p:spPr>
          <a:xfrm>
            <a:off x="6440150" y="1583025"/>
            <a:ext cx="2703900" cy="14181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GB" sz="1800"/>
              <a:t>ECMWF System 4 seasonal predictions of 10-m wind speed and ERA-Interim </a:t>
            </a:r>
            <a:endParaRPr/>
          </a:p>
        </p:txBody>
      </p:sp>
      <p:grpSp>
        <p:nvGrpSpPr>
          <p:cNvPr id="163" name="Google Shape;163;p28"/>
          <p:cNvGrpSpPr/>
          <p:nvPr/>
        </p:nvGrpSpPr>
        <p:grpSpPr>
          <a:xfrm>
            <a:off x="1268668" y="1241228"/>
            <a:ext cx="6951100" cy="5492500"/>
            <a:chOff x="1268668" y="1371666"/>
            <a:chExt cx="6672609" cy="5362061"/>
          </a:xfrm>
        </p:grpSpPr>
        <p:sp>
          <p:nvSpPr>
            <p:cNvPr id="164" name="Google Shape;164;p28"/>
            <p:cNvSpPr txBox="1"/>
            <p:nvPr/>
          </p:nvSpPr>
          <p:spPr>
            <a:xfrm>
              <a:off x="2750738" y="6425950"/>
              <a:ext cx="3902019" cy="307777"/>
            </a:xfrm>
            <a:prstGeom prst="rect">
              <a:avLst/>
            </a:prstGeom>
            <a:noFill/>
            <a:ln>
              <a:noFill/>
            </a:ln>
          </p:spPr>
          <p:txBody>
            <a:bodyPr anchorCtr="0" anchor="t" bIns="45700" lIns="87900" spcFirstLastPara="1" rIns="87900" wrap="square" tIns="45700">
              <a:noAutofit/>
            </a:bodyPr>
            <a:lstStyle/>
            <a:p>
              <a:pPr indent="0" lvl="0" marL="0" marR="0" rtl="0" algn="ctr">
                <a:spcBef>
                  <a:spcPts val="0"/>
                </a:spcBef>
                <a:spcAft>
                  <a:spcPts val="0"/>
                </a:spcAft>
                <a:buClr>
                  <a:srgbClr val="000000"/>
                </a:buClr>
                <a:buSzPts val="1400"/>
                <a:buFont typeface="Times New Roman"/>
                <a:buNone/>
              </a:pPr>
              <a:r>
                <a:rPr lang="en-GB" sz="1400">
                  <a:solidFill>
                    <a:srgbClr val="000000"/>
                  </a:solidFill>
                  <a:latin typeface="Arial"/>
                  <a:ea typeface="Arial"/>
                  <a:cs typeface="Arial"/>
                  <a:sym typeface="Arial"/>
                </a:rPr>
                <a:t>Fair Ranked Probability Skill Score </a:t>
              </a:r>
              <a:endParaRPr/>
            </a:p>
          </p:txBody>
        </p:sp>
        <p:sp>
          <p:nvSpPr>
            <p:cNvPr id="165" name="Google Shape;165;p28"/>
            <p:cNvSpPr txBox="1"/>
            <p:nvPr/>
          </p:nvSpPr>
          <p:spPr>
            <a:xfrm>
              <a:off x="3762093" y="1371666"/>
              <a:ext cx="1547780" cy="359805"/>
            </a:xfrm>
            <a:prstGeom prst="rect">
              <a:avLst/>
            </a:prstGeom>
            <a:noFill/>
            <a:ln>
              <a:noFill/>
            </a:ln>
          </p:spPr>
          <p:txBody>
            <a:bodyPr anchorCtr="0" anchor="t" bIns="45700" lIns="87900" spcFirstLastPara="1" rIns="87900" wrap="square" tIns="45700">
              <a:noAutofit/>
            </a:bodyPr>
            <a:lstStyle/>
            <a:p>
              <a:pPr indent="0" lvl="0" marL="0" marR="0" rtl="0" algn="ctr">
                <a:spcBef>
                  <a:spcPts val="0"/>
                </a:spcBef>
                <a:spcAft>
                  <a:spcPts val="0"/>
                </a:spcAft>
                <a:buClr>
                  <a:srgbClr val="000000"/>
                </a:buClr>
                <a:buSzPts val="1758"/>
                <a:buFont typeface="Times New Roman"/>
                <a:buNone/>
              </a:pPr>
              <a:r>
                <a:rPr b="1" i="1" lang="en-GB" sz="1758">
                  <a:solidFill>
                    <a:srgbClr val="000000"/>
                  </a:solidFill>
                  <a:latin typeface="Arial"/>
                  <a:ea typeface="Arial"/>
                  <a:cs typeface="Arial"/>
                  <a:sym typeface="Arial"/>
                </a:rPr>
                <a:t>Uncorrected</a:t>
              </a:r>
              <a:endParaRPr/>
            </a:p>
          </p:txBody>
        </p:sp>
        <p:sp>
          <p:nvSpPr>
            <p:cNvPr id="166" name="Google Shape;166;p28"/>
            <p:cNvSpPr txBox="1"/>
            <p:nvPr/>
          </p:nvSpPr>
          <p:spPr>
            <a:xfrm>
              <a:off x="2214313" y="3572336"/>
              <a:ext cx="1547780" cy="359805"/>
            </a:xfrm>
            <a:prstGeom prst="rect">
              <a:avLst/>
            </a:prstGeom>
            <a:noFill/>
            <a:ln>
              <a:noFill/>
            </a:ln>
          </p:spPr>
          <p:txBody>
            <a:bodyPr anchorCtr="0" anchor="t" bIns="45700" lIns="87900" spcFirstLastPara="1" rIns="87900" wrap="square" tIns="45700">
              <a:noAutofit/>
            </a:bodyPr>
            <a:lstStyle/>
            <a:p>
              <a:pPr indent="0" lvl="0" marL="0" marR="0" rtl="0" algn="ctr">
                <a:spcBef>
                  <a:spcPts val="0"/>
                </a:spcBef>
                <a:spcAft>
                  <a:spcPts val="0"/>
                </a:spcAft>
                <a:buClr>
                  <a:srgbClr val="000000"/>
                </a:buClr>
                <a:buSzPts val="1758"/>
                <a:buFont typeface="Times New Roman"/>
                <a:buNone/>
              </a:pPr>
              <a:r>
                <a:rPr b="1" i="1" lang="en-GB" sz="1758">
                  <a:solidFill>
                    <a:srgbClr val="000000"/>
                  </a:solidFill>
                  <a:latin typeface="Arial"/>
                  <a:ea typeface="Arial"/>
                  <a:cs typeface="Arial"/>
                  <a:sym typeface="Arial"/>
                </a:rPr>
                <a:t>Simple </a:t>
              </a:r>
              <a:endParaRPr/>
            </a:p>
          </p:txBody>
        </p:sp>
        <p:sp>
          <p:nvSpPr>
            <p:cNvPr id="167" name="Google Shape;167;p28"/>
            <p:cNvSpPr txBox="1"/>
            <p:nvPr/>
          </p:nvSpPr>
          <p:spPr>
            <a:xfrm>
              <a:off x="5544988" y="3557805"/>
              <a:ext cx="1547780" cy="359805"/>
            </a:xfrm>
            <a:prstGeom prst="rect">
              <a:avLst/>
            </a:prstGeom>
            <a:noFill/>
            <a:ln>
              <a:noFill/>
            </a:ln>
          </p:spPr>
          <p:txBody>
            <a:bodyPr anchorCtr="0" anchor="t" bIns="45700" lIns="87900" spcFirstLastPara="1" rIns="87900" wrap="square" tIns="45700">
              <a:noAutofit/>
            </a:bodyPr>
            <a:lstStyle/>
            <a:p>
              <a:pPr indent="0" lvl="0" marL="0" marR="0" rtl="0" algn="l">
                <a:spcBef>
                  <a:spcPts val="0"/>
                </a:spcBef>
                <a:spcAft>
                  <a:spcPts val="0"/>
                </a:spcAft>
                <a:buClr>
                  <a:srgbClr val="000000"/>
                </a:buClr>
                <a:buSzPts val="1758"/>
                <a:buFont typeface="Times New Roman"/>
                <a:buNone/>
              </a:pPr>
              <a:r>
                <a:rPr b="1" i="1" lang="en-GB" sz="1758">
                  <a:solidFill>
                    <a:srgbClr val="000000"/>
                  </a:solidFill>
                  <a:latin typeface="Arial"/>
                  <a:ea typeface="Arial"/>
                  <a:cs typeface="Arial"/>
                  <a:sym typeface="Arial"/>
                </a:rPr>
                <a:t>Calibration</a:t>
              </a:r>
              <a:endParaRPr/>
            </a:p>
          </p:txBody>
        </p:sp>
        <p:pic>
          <p:nvPicPr>
            <p:cNvPr id="168" name="Google Shape;168;p28"/>
            <p:cNvPicPr preferRelativeResize="0"/>
            <p:nvPr/>
          </p:nvPicPr>
          <p:blipFill rotWithShape="1">
            <a:blip r:embed="rId3">
              <a:alphaModFix/>
            </a:blip>
            <a:srcRect b="14034" l="0" r="49586" t="49444"/>
            <a:stretch/>
          </p:blipFill>
          <p:spPr>
            <a:xfrm>
              <a:off x="1279927" y="3903953"/>
              <a:ext cx="3330675" cy="1930220"/>
            </a:xfrm>
            <a:prstGeom prst="rect">
              <a:avLst/>
            </a:prstGeom>
            <a:noFill/>
            <a:ln>
              <a:noFill/>
            </a:ln>
          </p:spPr>
        </p:pic>
        <p:pic>
          <p:nvPicPr>
            <p:cNvPr id="169" name="Google Shape;169;p28"/>
            <p:cNvPicPr preferRelativeResize="0"/>
            <p:nvPr/>
          </p:nvPicPr>
          <p:blipFill rotWithShape="1">
            <a:blip r:embed="rId3">
              <a:alphaModFix/>
            </a:blip>
            <a:srcRect b="55394" l="49586" r="0" t="7852"/>
            <a:stretch/>
          </p:blipFill>
          <p:spPr>
            <a:xfrm>
              <a:off x="4610602" y="3858618"/>
              <a:ext cx="3330675" cy="1942539"/>
            </a:xfrm>
            <a:prstGeom prst="rect">
              <a:avLst/>
            </a:prstGeom>
            <a:noFill/>
            <a:ln>
              <a:noFill/>
            </a:ln>
          </p:spPr>
        </p:pic>
        <p:pic>
          <p:nvPicPr>
            <p:cNvPr id="170" name="Google Shape;170;p28"/>
            <p:cNvPicPr preferRelativeResize="0"/>
            <p:nvPr/>
          </p:nvPicPr>
          <p:blipFill rotWithShape="1">
            <a:blip r:embed="rId3">
              <a:alphaModFix/>
            </a:blip>
            <a:srcRect b="55394" l="452" r="49586" t="7852"/>
            <a:stretch/>
          </p:blipFill>
          <p:spPr>
            <a:xfrm>
              <a:off x="2885620" y="1670964"/>
              <a:ext cx="3300727" cy="1942539"/>
            </a:xfrm>
            <a:prstGeom prst="rect">
              <a:avLst/>
            </a:prstGeom>
            <a:noFill/>
            <a:ln>
              <a:noFill/>
            </a:ln>
          </p:spPr>
        </p:pic>
        <p:pic>
          <p:nvPicPr>
            <p:cNvPr id="171" name="Google Shape;171;p28"/>
            <p:cNvPicPr preferRelativeResize="0"/>
            <p:nvPr/>
          </p:nvPicPr>
          <p:blipFill rotWithShape="1">
            <a:blip r:embed="rId3">
              <a:alphaModFix/>
            </a:blip>
            <a:srcRect b="0" l="0" r="0" t="86707"/>
            <a:stretch/>
          </p:blipFill>
          <p:spPr>
            <a:xfrm>
              <a:off x="1268668" y="5797336"/>
              <a:ext cx="6606661" cy="702596"/>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Google Shape;176;p29"/>
          <p:cNvPicPr preferRelativeResize="0"/>
          <p:nvPr/>
        </p:nvPicPr>
        <p:blipFill rotWithShape="1">
          <a:blip r:embed="rId3">
            <a:alphaModFix/>
          </a:blip>
          <a:srcRect b="0" l="0" r="0" t="0"/>
          <a:stretch/>
        </p:blipFill>
        <p:spPr>
          <a:xfrm>
            <a:off x="63127" y="1528720"/>
            <a:ext cx="6602645" cy="3901394"/>
          </a:xfrm>
          <a:prstGeom prst="rect">
            <a:avLst/>
          </a:prstGeom>
          <a:noFill/>
          <a:ln>
            <a:noFill/>
          </a:ln>
        </p:spPr>
      </p:pic>
      <p:sp>
        <p:nvSpPr>
          <p:cNvPr id="177" name="Google Shape;177;p29"/>
          <p:cNvSpPr txBox="1"/>
          <p:nvPr>
            <p:ph type="title"/>
          </p:nvPr>
        </p:nvSpPr>
        <p:spPr>
          <a:xfrm>
            <a:off x="464803" y="217893"/>
            <a:ext cx="8229598" cy="83839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rgbClr val="FECF5A"/>
                </a:solidFill>
              </a:rPr>
              <a:t>PlotMostLikelyQuantileMap</a:t>
            </a:r>
            <a:endParaRPr>
              <a:solidFill>
                <a:srgbClr val="FECF5A"/>
              </a:solidFill>
            </a:endParaRPr>
          </a:p>
        </p:txBody>
      </p:sp>
      <p:grpSp>
        <p:nvGrpSpPr>
          <p:cNvPr id="178" name="Google Shape;178;p29"/>
          <p:cNvGrpSpPr/>
          <p:nvPr/>
        </p:nvGrpSpPr>
        <p:grpSpPr>
          <a:xfrm>
            <a:off x="5738216" y="1775392"/>
            <a:ext cx="3423746" cy="3634715"/>
            <a:chOff x="550916" y="1895"/>
            <a:chExt cx="3423746" cy="3634715"/>
          </a:xfrm>
        </p:grpSpPr>
        <p:sp>
          <p:nvSpPr>
            <p:cNvPr id="179" name="Google Shape;179;p29"/>
            <p:cNvSpPr/>
            <p:nvPr/>
          </p:nvSpPr>
          <p:spPr>
            <a:xfrm rot="10800000">
              <a:off x="1395008" y="165061"/>
              <a:ext cx="2507644" cy="715964"/>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9"/>
            <p:cNvSpPr txBox="1"/>
            <p:nvPr/>
          </p:nvSpPr>
          <p:spPr>
            <a:xfrm>
              <a:off x="1573999" y="165061"/>
              <a:ext cx="2328653" cy="715964"/>
            </a:xfrm>
            <a:prstGeom prst="rect">
              <a:avLst/>
            </a:prstGeom>
            <a:noFill/>
            <a:ln>
              <a:noFill/>
            </a:ln>
          </p:spPr>
          <p:txBody>
            <a:bodyPr anchorCtr="0" anchor="ctr" bIns="53325" lIns="459600" spcFirstLastPara="1" rIns="99550" wrap="square" tIns="53325">
              <a:noAutofit/>
            </a:bodyPr>
            <a:lstStyle/>
            <a:p>
              <a:pPr indent="0" lvl="0" marL="0" marR="0" rtl="0" algn="ctr">
                <a:lnSpc>
                  <a:spcPct val="90000"/>
                </a:lnSpc>
                <a:spcBef>
                  <a:spcPts val="0"/>
                </a:spcBef>
                <a:spcAft>
                  <a:spcPts val="0"/>
                </a:spcAft>
                <a:buNone/>
              </a:pPr>
              <a:r>
                <a:rPr lang="en-GB" sz="1400">
                  <a:solidFill>
                    <a:schemeClr val="dk1"/>
                  </a:solidFill>
                  <a:latin typeface="Arial"/>
                  <a:ea typeface="Arial"/>
                  <a:cs typeface="Arial"/>
                  <a:sym typeface="Arial"/>
                </a:rPr>
                <a:t>How will be the next month/season temperature?</a:t>
              </a:r>
              <a:endParaRPr/>
            </a:p>
          </p:txBody>
        </p:sp>
        <p:sp>
          <p:nvSpPr>
            <p:cNvPr id="181" name="Google Shape;181;p29"/>
            <p:cNvSpPr/>
            <p:nvPr/>
          </p:nvSpPr>
          <p:spPr>
            <a:xfrm>
              <a:off x="622926" y="1895"/>
              <a:ext cx="1042297" cy="1042297"/>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9"/>
            <p:cNvSpPr/>
            <p:nvPr/>
          </p:nvSpPr>
          <p:spPr>
            <a:xfrm rot="10800000">
              <a:off x="1286981" y="1521775"/>
              <a:ext cx="2651679" cy="709398"/>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9"/>
            <p:cNvSpPr txBox="1"/>
            <p:nvPr/>
          </p:nvSpPr>
          <p:spPr>
            <a:xfrm>
              <a:off x="1464330" y="1521775"/>
              <a:ext cx="2474330" cy="709398"/>
            </a:xfrm>
            <a:prstGeom prst="rect">
              <a:avLst/>
            </a:prstGeom>
            <a:noFill/>
            <a:ln>
              <a:noFill/>
            </a:ln>
          </p:spPr>
          <p:txBody>
            <a:bodyPr anchorCtr="0" anchor="ctr" bIns="53325" lIns="459600" spcFirstLastPara="1" rIns="99550" wrap="square" tIns="53325">
              <a:noAutofit/>
            </a:bodyPr>
            <a:lstStyle/>
            <a:p>
              <a:pPr indent="0" lvl="0" marL="0" marR="0" rtl="0" algn="r">
                <a:lnSpc>
                  <a:spcPct val="90000"/>
                </a:lnSpc>
                <a:spcBef>
                  <a:spcPts val="0"/>
                </a:spcBef>
                <a:spcAft>
                  <a:spcPts val="0"/>
                </a:spcAft>
                <a:buNone/>
              </a:pPr>
              <a:r>
                <a:rPr lang="en-GB" sz="1400">
                  <a:solidFill>
                    <a:srgbClr val="000000"/>
                  </a:solidFill>
                  <a:latin typeface="Arial"/>
                  <a:ea typeface="Arial"/>
                  <a:cs typeface="Arial"/>
                  <a:sym typeface="Arial"/>
                </a:rPr>
                <a:t>Only areas with positive skill (RPSS) are shown to the users</a:t>
              </a:r>
              <a:endParaRPr/>
            </a:p>
          </p:txBody>
        </p:sp>
        <p:sp>
          <p:nvSpPr>
            <p:cNvPr id="184" name="Google Shape;184;p29"/>
            <p:cNvSpPr/>
            <p:nvPr/>
          </p:nvSpPr>
          <p:spPr>
            <a:xfrm>
              <a:off x="586917" y="1355326"/>
              <a:ext cx="1042297" cy="1042297"/>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9"/>
            <p:cNvSpPr/>
            <p:nvPr/>
          </p:nvSpPr>
          <p:spPr>
            <a:xfrm rot="10800000">
              <a:off x="1178978" y="2768918"/>
              <a:ext cx="2795684" cy="693086"/>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9"/>
            <p:cNvSpPr txBox="1"/>
            <p:nvPr/>
          </p:nvSpPr>
          <p:spPr>
            <a:xfrm>
              <a:off x="1352249" y="2768918"/>
              <a:ext cx="2622413" cy="693086"/>
            </a:xfrm>
            <a:prstGeom prst="rect">
              <a:avLst/>
            </a:prstGeom>
            <a:noFill/>
            <a:ln>
              <a:noFill/>
            </a:ln>
          </p:spPr>
          <p:txBody>
            <a:bodyPr anchorCtr="0" anchor="ctr" bIns="53325" lIns="459600" spcFirstLastPara="1" rIns="99550" wrap="square" tIns="53325">
              <a:noAutofit/>
            </a:bodyPr>
            <a:lstStyle/>
            <a:p>
              <a:pPr indent="0" lvl="0" marL="0" marR="0" rtl="0" algn="ctr">
                <a:lnSpc>
                  <a:spcPct val="90000"/>
                </a:lnSpc>
                <a:spcBef>
                  <a:spcPts val="0"/>
                </a:spcBef>
                <a:spcAft>
                  <a:spcPts val="0"/>
                </a:spcAft>
                <a:buNone/>
              </a:pPr>
              <a:r>
                <a:rPr lang="en-GB" sz="1400">
                  <a:solidFill>
                    <a:srgbClr val="000000"/>
                  </a:solidFill>
                  <a:latin typeface="Arial"/>
                  <a:ea typeface="Arial"/>
                  <a:cs typeface="Arial"/>
                  <a:sym typeface="Arial"/>
                </a:rPr>
                <a:t>Summarising information in one map only</a:t>
              </a:r>
              <a:endParaRPr/>
            </a:p>
          </p:txBody>
        </p:sp>
        <p:sp>
          <p:nvSpPr>
            <p:cNvPr id="187" name="Google Shape;187;p29"/>
            <p:cNvSpPr/>
            <p:nvPr/>
          </p:nvSpPr>
          <p:spPr>
            <a:xfrm>
              <a:off x="550916" y="2594313"/>
              <a:ext cx="1042297" cy="1042297"/>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29"/>
          <p:cNvSpPr txBox="1"/>
          <p:nvPr/>
        </p:nvSpPr>
        <p:spPr>
          <a:xfrm>
            <a:off x="5936225" y="3424775"/>
            <a:ext cx="3852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6AA84F"/>
                </a:solidFill>
                <a:latin typeface="Arial"/>
                <a:ea typeface="Arial"/>
                <a:cs typeface="Arial"/>
                <a:sym typeface="Arial"/>
              </a:rPr>
              <a:t>✔</a:t>
            </a:r>
            <a:endParaRPr sz="1800">
              <a:solidFill>
                <a:srgbClr val="6AA84F"/>
              </a:solidFill>
              <a:latin typeface="Arial"/>
              <a:ea typeface="Arial"/>
              <a:cs typeface="Arial"/>
              <a:sym typeface="Arial"/>
            </a:endParaRPr>
          </a:p>
        </p:txBody>
      </p:sp>
      <p:sp>
        <p:nvSpPr>
          <p:cNvPr id="189" name="Google Shape;189;p29"/>
          <p:cNvSpPr txBox="1"/>
          <p:nvPr/>
        </p:nvSpPr>
        <p:spPr>
          <a:xfrm>
            <a:off x="5977610" y="4652730"/>
            <a:ext cx="38531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6AA84F"/>
                </a:solidFill>
                <a:latin typeface="Arial"/>
                <a:ea typeface="Arial"/>
                <a:cs typeface="Arial"/>
                <a:sym typeface="Arial"/>
              </a:rPr>
              <a:t>✔</a:t>
            </a:r>
            <a:endParaRPr sz="1800">
              <a:solidFill>
                <a:srgbClr val="6AA84F"/>
              </a:solidFill>
              <a:latin typeface="Arial"/>
              <a:ea typeface="Arial"/>
              <a:cs typeface="Arial"/>
              <a:sym typeface="Arial"/>
            </a:endParaRPr>
          </a:p>
        </p:txBody>
      </p:sp>
      <p:sp>
        <p:nvSpPr>
          <p:cNvPr id="190" name="Google Shape;190;p29"/>
          <p:cNvSpPr/>
          <p:nvPr/>
        </p:nvSpPr>
        <p:spPr>
          <a:xfrm>
            <a:off x="2141376" y="5410091"/>
            <a:ext cx="6770400" cy="1144800"/>
          </a:xfrm>
          <a:prstGeom prst="rect">
            <a:avLst/>
          </a:prstGeom>
          <a:noFill/>
          <a:ln>
            <a:noFill/>
          </a:ln>
        </p:spPr>
        <p:txBody>
          <a:bodyPr anchorCtr="0" anchor="t" bIns="45700" lIns="87900" spcFirstLastPara="1" rIns="87900" wrap="square" tIns="45700">
            <a:noAutofit/>
          </a:bodyPr>
          <a:lstStyle/>
          <a:p>
            <a:pPr indent="0" lvl="0" marL="0" marR="0" rtl="0" algn="just">
              <a:spcBef>
                <a:spcPts val="0"/>
              </a:spcBef>
              <a:spcAft>
                <a:spcPts val="0"/>
              </a:spcAft>
              <a:buClr>
                <a:srgbClr val="073E87"/>
              </a:buClr>
              <a:buSzPts val="1368"/>
              <a:buFont typeface="Times New Roman"/>
              <a:buNone/>
            </a:pPr>
            <a:r>
              <a:rPr lang="en-GB" sz="1200">
                <a:latin typeface="Arial"/>
                <a:ea typeface="Arial"/>
                <a:cs typeface="Arial"/>
                <a:sym typeface="Arial"/>
              </a:rPr>
              <a:t>ECMWF S4 10-m wind speed seasonal forecast for DJF 2015 initialized the 1</a:t>
            </a:r>
            <a:r>
              <a:rPr baseline="30000" lang="en-GB" sz="1200">
                <a:latin typeface="Arial"/>
                <a:ea typeface="Arial"/>
                <a:cs typeface="Arial"/>
                <a:sym typeface="Arial"/>
              </a:rPr>
              <a:t>st </a:t>
            </a:r>
            <a:r>
              <a:rPr lang="en-GB" sz="1200">
                <a:latin typeface="Arial"/>
                <a:ea typeface="Arial"/>
                <a:cs typeface="Arial"/>
                <a:sym typeface="Arial"/>
              </a:rPr>
              <a:t>of November. The most likely wind speed category (below-normal, normal or above normal) and its percentage probability to occur is shown. White areas show where the probability is less than 40 % and approximately equal for all three categories. Grey areas show where the seasonal forecasts don’t improve the climatology.</a:t>
            </a:r>
            <a:endParaRPr sz="1200"/>
          </a:p>
        </p:txBody>
      </p:sp>
      <p:cxnSp>
        <p:nvCxnSpPr>
          <p:cNvPr id="191" name="Google Shape;191;p29"/>
          <p:cNvCxnSpPr/>
          <p:nvPr/>
        </p:nvCxnSpPr>
        <p:spPr>
          <a:xfrm>
            <a:off x="6108823" y="2257841"/>
            <a:ext cx="485400" cy="21000"/>
          </a:xfrm>
          <a:prstGeom prst="straightConnector1">
            <a:avLst/>
          </a:prstGeom>
          <a:noFill/>
          <a:ln cap="flat" cmpd="sng" w="38100">
            <a:solidFill>
              <a:srgbClr val="000000"/>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464803" y="217893"/>
            <a:ext cx="8229598" cy="83839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rgbClr val="FECF5A"/>
                </a:solidFill>
              </a:rPr>
              <a:t>PlotMostLikelyQuantileMap</a:t>
            </a:r>
            <a:endParaRPr>
              <a:solidFill>
                <a:srgbClr val="FECF5A"/>
              </a:solidFill>
            </a:endParaRPr>
          </a:p>
        </p:txBody>
      </p:sp>
      <p:sp>
        <p:nvSpPr>
          <p:cNvPr id="197" name="Google Shape;197;p30"/>
          <p:cNvSpPr/>
          <p:nvPr/>
        </p:nvSpPr>
        <p:spPr>
          <a:xfrm>
            <a:off x="6636775" y="4933650"/>
            <a:ext cx="2609400" cy="530400"/>
          </a:xfrm>
          <a:prstGeom prst="rect">
            <a:avLst/>
          </a:prstGeom>
          <a:noFill/>
          <a:ln>
            <a:noFill/>
          </a:ln>
        </p:spPr>
        <p:txBody>
          <a:bodyPr anchorCtr="0" anchor="t" bIns="45700" lIns="87900" spcFirstLastPara="1" rIns="87900" wrap="square" tIns="45700">
            <a:noAutofit/>
          </a:bodyPr>
          <a:lstStyle/>
          <a:p>
            <a:pPr indent="0" lvl="0" marL="0" marR="0" rtl="0" algn="just">
              <a:spcBef>
                <a:spcPts val="0"/>
              </a:spcBef>
              <a:spcAft>
                <a:spcPts val="0"/>
              </a:spcAft>
              <a:buClr>
                <a:srgbClr val="073E87"/>
              </a:buClr>
              <a:buSzPts val="1368"/>
              <a:buFont typeface="Times New Roman"/>
              <a:buNone/>
            </a:pPr>
            <a:r>
              <a:rPr lang="en-GB" sz="1368"/>
              <a:t>Example with 5 categories.</a:t>
            </a:r>
            <a:endParaRPr/>
          </a:p>
        </p:txBody>
      </p:sp>
      <p:pic>
        <p:nvPicPr>
          <p:cNvPr id="198" name="Google Shape;198;p30"/>
          <p:cNvPicPr preferRelativeResize="0"/>
          <p:nvPr/>
        </p:nvPicPr>
        <p:blipFill rotWithShape="1">
          <a:blip r:embed="rId3">
            <a:alphaModFix/>
          </a:blip>
          <a:srcRect b="3818" l="0" r="0" t="0"/>
          <a:stretch/>
        </p:blipFill>
        <p:spPr>
          <a:xfrm>
            <a:off x="872701" y="1582725"/>
            <a:ext cx="5658725" cy="3881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1"/>
          <p:cNvSpPr txBox="1"/>
          <p:nvPr>
            <p:ph type="title"/>
          </p:nvPr>
        </p:nvSpPr>
        <p:spPr>
          <a:xfrm>
            <a:off x="464803" y="217893"/>
            <a:ext cx="8229600" cy="838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rgbClr val="FECF5A"/>
                </a:solidFill>
              </a:rPr>
              <a:t>MultiVarRMSE</a:t>
            </a:r>
            <a:endParaRPr>
              <a:solidFill>
                <a:srgbClr val="FECF5A"/>
              </a:solidFill>
            </a:endParaRPr>
          </a:p>
        </p:txBody>
      </p:sp>
      <p:sp>
        <p:nvSpPr>
          <p:cNvPr id="205" name="Google Shape;205;p31"/>
          <p:cNvSpPr txBox="1"/>
          <p:nvPr>
            <p:ph idx="1" type="body"/>
          </p:nvPr>
        </p:nvSpPr>
        <p:spPr>
          <a:xfrm>
            <a:off x="464800" y="1215075"/>
            <a:ext cx="8387400" cy="4833300"/>
          </a:xfrm>
          <a:prstGeom prst="rect">
            <a:avLst/>
          </a:prstGeom>
        </p:spPr>
        <p:txBody>
          <a:bodyPr anchorCtr="0" anchor="t" bIns="45700" lIns="91425" spcFirstLastPara="1" rIns="91425" wrap="square" tIns="45700">
            <a:noAutofit/>
          </a:bodyPr>
          <a:lstStyle/>
          <a:p>
            <a:pPr indent="0" lvl="0" marL="0" rtl="0" algn="just">
              <a:spcBef>
                <a:spcPts val="800"/>
              </a:spcBef>
              <a:spcAft>
                <a:spcPts val="0"/>
              </a:spcAft>
              <a:buNone/>
            </a:pPr>
            <a:r>
              <a:rPr lang="en-GB" sz="1800">
                <a:latin typeface="Arial"/>
                <a:ea typeface="Arial"/>
                <a:cs typeface="Arial"/>
                <a:sym typeface="Arial"/>
              </a:rPr>
              <a:t>This function calculates the RMSE from multiple variables at once. The multivariate RMSE is computed as the mean of each variable's RMSE scaled by its observed standard deviation. The variables can also be weighted based on their relative importance, as defined by the user.</a:t>
            </a:r>
            <a:endParaRPr sz="1800">
              <a:latin typeface="Arial"/>
              <a:ea typeface="Arial"/>
              <a:cs typeface="Arial"/>
              <a:sym typeface="Arial"/>
            </a:endParaRPr>
          </a:p>
        </p:txBody>
      </p:sp>
      <p:grpSp>
        <p:nvGrpSpPr>
          <p:cNvPr id="206" name="Google Shape;206;p31"/>
          <p:cNvGrpSpPr/>
          <p:nvPr/>
        </p:nvGrpSpPr>
        <p:grpSpPr>
          <a:xfrm>
            <a:off x="378586" y="2580152"/>
            <a:ext cx="4604507" cy="2949253"/>
            <a:chOff x="8564525" y="23359650"/>
            <a:chExt cx="5943600" cy="3724275"/>
          </a:xfrm>
        </p:grpSpPr>
        <p:pic>
          <p:nvPicPr>
            <p:cNvPr id="207" name="Google Shape;207;p31"/>
            <p:cNvPicPr preferRelativeResize="0"/>
            <p:nvPr/>
          </p:nvPicPr>
          <p:blipFill>
            <a:blip r:embed="rId3">
              <a:alphaModFix/>
            </a:blip>
            <a:stretch>
              <a:fillRect/>
            </a:stretch>
          </p:blipFill>
          <p:spPr>
            <a:xfrm>
              <a:off x="8564525" y="23359650"/>
              <a:ext cx="5943600" cy="3724275"/>
            </a:xfrm>
            <a:prstGeom prst="rect">
              <a:avLst/>
            </a:prstGeom>
            <a:noFill/>
            <a:ln>
              <a:noFill/>
            </a:ln>
          </p:spPr>
        </p:pic>
        <p:sp>
          <p:nvSpPr>
            <p:cNvPr id="208" name="Google Shape;208;p31"/>
            <p:cNvSpPr/>
            <p:nvPr/>
          </p:nvSpPr>
          <p:spPr>
            <a:xfrm>
              <a:off x="9258300" y="23496900"/>
              <a:ext cx="4762500" cy="285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 name="Google Shape;209;p31"/>
          <p:cNvSpPr txBox="1"/>
          <p:nvPr/>
        </p:nvSpPr>
        <p:spPr>
          <a:xfrm>
            <a:off x="4983100" y="2986450"/>
            <a:ext cx="3869100" cy="2397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600">
                <a:solidFill>
                  <a:srgbClr val="404040"/>
                </a:solidFill>
              </a:rPr>
              <a:t>Example of the multivariate RMSE for surface air temperature and precipitation combined, from 1992 to 2012, using the Glosea5 seasonal forecasting system over Europe. In this example, temperature is assigned a weight of 2 and precipitation a weight of 1.</a:t>
            </a:r>
            <a:endParaRPr sz="1600"/>
          </a:p>
        </p:txBody>
      </p:sp>
      <p:sp>
        <p:nvSpPr>
          <p:cNvPr id="210" name="Google Shape;210;p31"/>
          <p:cNvSpPr txBox="1"/>
          <p:nvPr/>
        </p:nvSpPr>
        <p:spPr>
          <a:xfrm>
            <a:off x="2517750" y="5762400"/>
            <a:ext cx="3550200" cy="8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libri"/>
                <a:ea typeface="Calibri"/>
                <a:cs typeface="Calibri"/>
                <a:sym typeface="Calibri"/>
              </a:rPr>
              <a:t>Vignette available: https://cran.r-project.org/web/packages/CSTools/vignettes/MultivarRMSE_vignette.html</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2"/>
          <p:cNvSpPr txBox="1"/>
          <p:nvPr>
            <p:ph type="title"/>
          </p:nvPr>
        </p:nvSpPr>
        <p:spPr>
          <a:xfrm>
            <a:off x="464803" y="217893"/>
            <a:ext cx="8229600" cy="838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rgbClr val="FECF5A"/>
                </a:solidFill>
              </a:rPr>
              <a:t>MultiMetric/PlotCombinedMap</a:t>
            </a:r>
            <a:endParaRPr>
              <a:solidFill>
                <a:srgbClr val="FECF5A"/>
              </a:solidFill>
            </a:endParaRPr>
          </a:p>
        </p:txBody>
      </p:sp>
      <p:sp>
        <p:nvSpPr>
          <p:cNvPr id="217" name="Google Shape;217;p32"/>
          <p:cNvSpPr txBox="1"/>
          <p:nvPr>
            <p:ph idx="1" type="body"/>
          </p:nvPr>
        </p:nvSpPr>
        <p:spPr>
          <a:xfrm>
            <a:off x="464803" y="1215072"/>
            <a:ext cx="8229600" cy="4833300"/>
          </a:xfrm>
          <a:prstGeom prst="rect">
            <a:avLst/>
          </a:prstGeom>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n-GB" sz="2400">
                <a:solidFill>
                  <a:srgbClr val="404040"/>
                </a:solidFill>
                <a:latin typeface="Arial"/>
                <a:ea typeface="Arial"/>
                <a:cs typeface="Arial"/>
                <a:sym typeface="Arial"/>
              </a:rPr>
              <a:t>This function calculates the anomaly correlation coefficient (ACC), the root mean square error (RMS) and the root mean square error skill score (RMSSS) of individual models and multi-model  ensemble forecasts. It can also be used to identified the best model/forecast over a particular region, as well as the particular level of skill over that region.</a:t>
            </a:r>
            <a:endParaRPr/>
          </a:p>
        </p:txBody>
      </p:sp>
      <p:pic>
        <p:nvPicPr>
          <p:cNvPr id="218" name="Google Shape;218;p32"/>
          <p:cNvPicPr preferRelativeResize="0"/>
          <p:nvPr/>
        </p:nvPicPr>
        <p:blipFill>
          <a:blip r:embed="rId3">
            <a:alphaModFix/>
          </a:blip>
          <a:stretch>
            <a:fillRect/>
          </a:stretch>
        </p:blipFill>
        <p:spPr>
          <a:xfrm>
            <a:off x="697523" y="3802196"/>
            <a:ext cx="3740925" cy="2198275"/>
          </a:xfrm>
          <a:prstGeom prst="rect">
            <a:avLst/>
          </a:prstGeom>
          <a:noFill/>
          <a:ln>
            <a:noFill/>
          </a:ln>
        </p:spPr>
      </p:pic>
      <p:sp>
        <p:nvSpPr>
          <p:cNvPr id="219" name="Google Shape;219;p32"/>
          <p:cNvSpPr/>
          <p:nvPr/>
        </p:nvSpPr>
        <p:spPr>
          <a:xfrm>
            <a:off x="4657000" y="3850100"/>
            <a:ext cx="4037400" cy="2198400"/>
          </a:xfrm>
          <a:prstGeom prst="rect">
            <a:avLst/>
          </a:prstGeom>
          <a:noFill/>
          <a:ln>
            <a:noFill/>
          </a:ln>
        </p:spPr>
        <p:txBody>
          <a:bodyPr anchorCtr="0" anchor="t" bIns="45700" lIns="87900" spcFirstLastPara="1" rIns="87900" wrap="square" tIns="45700">
            <a:noAutofit/>
          </a:bodyPr>
          <a:lstStyle/>
          <a:p>
            <a:pPr indent="0" lvl="0" marL="0" rtl="0" algn="just">
              <a:spcBef>
                <a:spcPts val="0"/>
              </a:spcBef>
              <a:spcAft>
                <a:spcPts val="0"/>
              </a:spcAft>
              <a:buClr>
                <a:srgbClr val="404040"/>
              </a:buClr>
              <a:buSzPts val="1300"/>
              <a:buFont typeface="Arial"/>
              <a:buNone/>
            </a:pPr>
            <a:r>
              <a:rPr lang="en-GB" sz="1200">
                <a:solidFill>
                  <a:srgbClr val="404040"/>
                </a:solidFill>
              </a:rPr>
              <a:t>Spatial representation of the highest correlation values for each grid point obtained for three different models - GloSea5 (blue), ECMWF System 5 (red) and Météo-France System 5 (yellow) seasonal forecasting systems as well as the ensemble mean (MMM - grey) versus a reference dataset. </a:t>
            </a:r>
            <a:endParaRPr sz="1200">
              <a:solidFill>
                <a:srgbClr val="404040"/>
              </a:solidFill>
            </a:endParaRPr>
          </a:p>
          <a:p>
            <a:pPr indent="0" lvl="0" marL="0" marR="0" rtl="0" algn="just">
              <a:spcBef>
                <a:spcPts val="0"/>
              </a:spcBef>
              <a:spcAft>
                <a:spcPts val="0"/>
              </a:spcAft>
              <a:buClr>
                <a:srgbClr val="073E87"/>
              </a:buClr>
              <a:buSzPts val="1368"/>
              <a:buFont typeface="Times New Roman"/>
              <a:buNone/>
            </a:pPr>
            <a:r>
              <a:t/>
            </a:r>
            <a:endParaRPr sz="1200">
              <a:solidFill>
                <a:srgbClr val="073E87"/>
              </a:solidFill>
            </a:endParaRPr>
          </a:p>
        </p:txBody>
      </p:sp>
      <p:sp>
        <p:nvSpPr>
          <p:cNvPr id="220" name="Google Shape;220;p32"/>
          <p:cNvSpPr txBox="1"/>
          <p:nvPr/>
        </p:nvSpPr>
        <p:spPr>
          <a:xfrm>
            <a:off x="2833800" y="5956175"/>
            <a:ext cx="3855600" cy="8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libri"/>
                <a:ea typeface="Calibri"/>
                <a:cs typeface="Calibri"/>
                <a:sym typeface="Calibri"/>
              </a:rPr>
              <a:t>Vignette available: https://cran.r-project.org/web/packages/CSTools/vignettes/MultiModelSkill_vignette.html</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pic>
        <p:nvPicPr>
          <p:cNvPr id="227" name="Google Shape;227;p33"/>
          <p:cNvPicPr preferRelativeResize="0"/>
          <p:nvPr/>
        </p:nvPicPr>
        <p:blipFill rotWithShape="1">
          <a:blip r:embed="rId3">
            <a:alphaModFix/>
          </a:blip>
          <a:srcRect b="43747" l="22496" r="26250" t="34995"/>
          <a:stretch/>
        </p:blipFill>
        <p:spPr>
          <a:xfrm>
            <a:off x="7620000" y="6019800"/>
            <a:ext cx="1524000" cy="631825"/>
          </a:xfrm>
          <a:prstGeom prst="rect">
            <a:avLst/>
          </a:prstGeom>
          <a:noFill/>
          <a:ln>
            <a:noFill/>
          </a:ln>
        </p:spPr>
      </p:pic>
      <p:sp>
        <p:nvSpPr>
          <p:cNvPr id="228" name="Google Shape;228;p33"/>
          <p:cNvSpPr txBox="1"/>
          <p:nvPr/>
        </p:nvSpPr>
        <p:spPr>
          <a:xfrm>
            <a:off x="495125" y="278800"/>
            <a:ext cx="8094300" cy="777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ECF5A"/>
              </a:buClr>
              <a:buSzPts val="3200"/>
              <a:buFont typeface="Times New Roman"/>
              <a:buNone/>
            </a:pPr>
            <a:r>
              <a:rPr b="1" lang="en-GB" sz="3500">
                <a:solidFill>
                  <a:srgbClr val="FECF5A"/>
                </a:solidFill>
                <a:latin typeface="Calibri"/>
                <a:ea typeface="Calibri"/>
                <a:cs typeface="Calibri"/>
                <a:sym typeface="Calibri"/>
              </a:rPr>
              <a:t>PlotForecastPDF</a:t>
            </a:r>
            <a:endParaRPr b="1" sz="3500">
              <a:solidFill>
                <a:srgbClr val="FECF5A"/>
              </a:solidFill>
              <a:latin typeface="Calibri"/>
              <a:ea typeface="Calibri"/>
              <a:cs typeface="Calibri"/>
              <a:sym typeface="Calibri"/>
            </a:endParaRPr>
          </a:p>
        </p:txBody>
      </p:sp>
      <p:pic>
        <p:nvPicPr>
          <p:cNvPr id="229" name="Google Shape;229;p33"/>
          <p:cNvPicPr preferRelativeResize="0"/>
          <p:nvPr/>
        </p:nvPicPr>
        <p:blipFill rotWithShape="1">
          <a:blip r:embed="rId4">
            <a:alphaModFix/>
          </a:blip>
          <a:srcRect b="0" l="0" r="0" t="0"/>
          <a:stretch/>
        </p:blipFill>
        <p:spPr>
          <a:xfrm>
            <a:off x="2195739" y="1623546"/>
            <a:ext cx="5046295" cy="5046295"/>
          </a:xfrm>
          <a:prstGeom prst="rect">
            <a:avLst/>
          </a:prstGeom>
          <a:noFill/>
          <a:ln>
            <a:noFill/>
          </a:ln>
        </p:spPr>
      </p:pic>
      <p:sp>
        <p:nvSpPr>
          <p:cNvPr id="230" name="Google Shape;230;p33"/>
          <p:cNvSpPr/>
          <p:nvPr/>
        </p:nvSpPr>
        <p:spPr>
          <a:xfrm>
            <a:off x="2987824" y="3501008"/>
            <a:ext cx="360040" cy="432048"/>
          </a:xfrm>
          <a:prstGeom prst="ellipse">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cxnSp>
        <p:nvCxnSpPr>
          <p:cNvPr id="231" name="Google Shape;231;p33"/>
          <p:cNvCxnSpPr>
            <a:stCxn id="230" idx="0"/>
            <a:endCxn id="232" idx="3"/>
          </p:cNvCxnSpPr>
          <p:nvPr/>
        </p:nvCxnSpPr>
        <p:spPr>
          <a:xfrm flipH="1" rot="5400000">
            <a:off x="1953744" y="2286908"/>
            <a:ext cx="1191000" cy="1237200"/>
          </a:xfrm>
          <a:prstGeom prst="curvedConnector2">
            <a:avLst/>
          </a:prstGeom>
          <a:solidFill>
            <a:srgbClr val="00B8FF"/>
          </a:solidFill>
          <a:ln cap="flat" cmpd="sng" w="9525">
            <a:solidFill>
              <a:schemeClr val="dk1"/>
            </a:solidFill>
            <a:prstDash val="solid"/>
            <a:round/>
            <a:headEnd len="sm" w="sm" type="none"/>
            <a:tailEnd len="med" w="med" type="triangle"/>
          </a:ln>
        </p:spPr>
      </p:cxnSp>
      <p:sp>
        <p:nvSpPr>
          <p:cNvPr id="232" name="Google Shape;232;p33"/>
          <p:cNvSpPr txBox="1"/>
          <p:nvPr/>
        </p:nvSpPr>
        <p:spPr>
          <a:xfrm>
            <a:off x="53351" y="1986895"/>
            <a:ext cx="1877437" cy="64633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Extremes: </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prob. above P90</a:t>
            </a:r>
            <a:endParaRPr sz="1800">
              <a:solidFill>
                <a:schemeClr val="dk1"/>
              </a:solidFill>
              <a:latin typeface="Arial"/>
              <a:ea typeface="Arial"/>
              <a:cs typeface="Arial"/>
              <a:sym typeface="Arial"/>
            </a:endParaRPr>
          </a:p>
        </p:txBody>
      </p:sp>
      <p:sp>
        <p:nvSpPr>
          <p:cNvPr id="233" name="Google Shape;233;p33"/>
          <p:cNvSpPr/>
          <p:nvPr/>
        </p:nvSpPr>
        <p:spPr>
          <a:xfrm>
            <a:off x="2483768" y="3717032"/>
            <a:ext cx="360040" cy="1512168"/>
          </a:xfrm>
          <a:prstGeom prst="ellipse">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cxnSp>
        <p:nvCxnSpPr>
          <p:cNvPr id="234" name="Google Shape;234;p33"/>
          <p:cNvCxnSpPr>
            <a:stCxn id="233" idx="3"/>
            <a:endCxn id="235" idx="2"/>
          </p:cNvCxnSpPr>
          <p:nvPr/>
        </p:nvCxnSpPr>
        <p:spPr>
          <a:xfrm flipH="1" rot="5400000">
            <a:off x="1094995" y="3566248"/>
            <a:ext cx="1506900" cy="1376100"/>
          </a:xfrm>
          <a:prstGeom prst="curvedConnector3">
            <a:avLst>
              <a:gd fmla="val -30498" name="adj1"/>
            </a:avLst>
          </a:prstGeom>
          <a:solidFill>
            <a:srgbClr val="00B8FF"/>
          </a:solidFill>
          <a:ln cap="flat" cmpd="sng" w="9525">
            <a:solidFill>
              <a:schemeClr val="dk1"/>
            </a:solidFill>
            <a:prstDash val="solid"/>
            <a:round/>
            <a:headEnd len="sm" w="sm" type="none"/>
            <a:tailEnd len="med" w="med" type="triangle"/>
          </a:ln>
        </p:spPr>
      </p:cxnSp>
      <p:sp>
        <p:nvSpPr>
          <p:cNvPr id="235" name="Google Shape;235;p33"/>
          <p:cNvSpPr txBox="1"/>
          <p:nvPr/>
        </p:nvSpPr>
        <p:spPr>
          <a:xfrm>
            <a:off x="53350" y="2854675"/>
            <a:ext cx="2214300" cy="6462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Tercile probabilities</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and Most Likely Tercile</a:t>
            </a:r>
            <a:endParaRPr sz="1800">
              <a:solidFill>
                <a:schemeClr val="dk1"/>
              </a:solidFill>
              <a:latin typeface="Arial"/>
              <a:ea typeface="Arial"/>
              <a:cs typeface="Arial"/>
              <a:sym typeface="Arial"/>
            </a:endParaRPr>
          </a:p>
        </p:txBody>
      </p:sp>
      <p:sp>
        <p:nvSpPr>
          <p:cNvPr id="236" name="Google Shape;236;p33"/>
          <p:cNvSpPr/>
          <p:nvPr/>
        </p:nvSpPr>
        <p:spPr>
          <a:xfrm>
            <a:off x="2267744" y="1523806"/>
            <a:ext cx="4176464" cy="681058"/>
          </a:xfrm>
          <a:prstGeom prst="ellipse">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cxnSp>
        <p:nvCxnSpPr>
          <p:cNvPr id="237" name="Google Shape;237;p33"/>
          <p:cNvCxnSpPr>
            <a:stCxn id="236" idx="7"/>
            <a:endCxn id="238" idx="0"/>
          </p:cNvCxnSpPr>
          <p:nvPr/>
        </p:nvCxnSpPr>
        <p:spPr>
          <a:xfrm flipH="1" rot="-5400000">
            <a:off x="6906429" y="549695"/>
            <a:ext cx="600" cy="2148300"/>
          </a:xfrm>
          <a:prstGeom prst="curvedConnector3">
            <a:avLst>
              <a:gd fmla="val -56310606" name="adj1"/>
            </a:avLst>
          </a:prstGeom>
          <a:solidFill>
            <a:srgbClr val="00B8FF"/>
          </a:solidFill>
          <a:ln cap="flat" cmpd="sng" w="9525">
            <a:solidFill>
              <a:schemeClr val="dk1"/>
            </a:solidFill>
            <a:prstDash val="solid"/>
            <a:round/>
            <a:headEnd len="sm" w="sm" type="none"/>
            <a:tailEnd len="med" w="med" type="triangle"/>
          </a:ln>
        </p:spPr>
      </p:cxnSp>
      <p:sp>
        <p:nvSpPr>
          <p:cNvPr id="238" name="Google Shape;238;p33"/>
          <p:cNvSpPr txBox="1"/>
          <p:nvPr/>
        </p:nvSpPr>
        <p:spPr>
          <a:xfrm>
            <a:off x="6817725" y="1623550"/>
            <a:ext cx="2326200" cy="6462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Three forecasts with </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different lead time</a:t>
            </a:r>
            <a:endParaRPr/>
          </a:p>
        </p:txBody>
      </p:sp>
      <p:sp>
        <p:nvSpPr>
          <p:cNvPr id="239" name="Google Shape;239;p33"/>
          <p:cNvSpPr/>
          <p:nvPr/>
        </p:nvSpPr>
        <p:spPr>
          <a:xfrm>
            <a:off x="5148064" y="5877272"/>
            <a:ext cx="360040" cy="360040"/>
          </a:xfrm>
          <a:prstGeom prst="ellipse">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240" name="Google Shape;240;p33"/>
          <p:cNvSpPr txBox="1"/>
          <p:nvPr/>
        </p:nvSpPr>
        <p:spPr>
          <a:xfrm>
            <a:off x="7138225" y="5303825"/>
            <a:ext cx="2005800" cy="3693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Observed value</a:t>
            </a:r>
            <a:endParaRPr/>
          </a:p>
        </p:txBody>
      </p:sp>
      <p:cxnSp>
        <p:nvCxnSpPr>
          <p:cNvPr id="241" name="Google Shape;241;p33"/>
          <p:cNvCxnSpPr>
            <a:stCxn id="239" idx="6"/>
            <a:endCxn id="240" idx="2"/>
          </p:cNvCxnSpPr>
          <p:nvPr/>
        </p:nvCxnSpPr>
        <p:spPr>
          <a:xfrm flipH="1" rot="10800000">
            <a:off x="5508104" y="5672992"/>
            <a:ext cx="2633100" cy="384300"/>
          </a:xfrm>
          <a:prstGeom prst="curvedConnector2">
            <a:avLst/>
          </a:prstGeom>
          <a:solidFill>
            <a:srgbClr val="00B8FF"/>
          </a:solidFill>
          <a:ln cap="flat" cmpd="sng" w="9525">
            <a:solidFill>
              <a:schemeClr val="dk1"/>
            </a:solidFill>
            <a:prstDash val="solid"/>
            <a:round/>
            <a:headEnd len="sm" w="sm" type="none"/>
            <a:tailEnd len="med" w="med" type="triangle"/>
          </a:ln>
        </p:spPr>
      </p:cxnSp>
      <p:sp>
        <p:nvSpPr>
          <p:cNvPr id="242" name="Google Shape;242;p33"/>
          <p:cNvSpPr/>
          <p:nvPr/>
        </p:nvSpPr>
        <p:spPr>
          <a:xfrm>
            <a:off x="5220072" y="4319937"/>
            <a:ext cx="288032" cy="288032"/>
          </a:xfrm>
          <a:prstGeom prst="ellipse">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cxnSp>
        <p:nvCxnSpPr>
          <p:cNvPr id="243" name="Google Shape;243;p33"/>
          <p:cNvCxnSpPr>
            <a:stCxn id="242" idx="7"/>
            <a:endCxn id="244" idx="1"/>
          </p:cNvCxnSpPr>
          <p:nvPr/>
        </p:nvCxnSpPr>
        <p:spPr>
          <a:xfrm rot="-5400000">
            <a:off x="6020623" y="2946118"/>
            <a:ext cx="861300" cy="1970700"/>
          </a:xfrm>
          <a:prstGeom prst="curvedConnector2">
            <a:avLst/>
          </a:prstGeom>
          <a:solidFill>
            <a:srgbClr val="00B8FF"/>
          </a:solidFill>
          <a:ln cap="flat" cmpd="sng" w="9525">
            <a:solidFill>
              <a:schemeClr val="dk1"/>
            </a:solidFill>
            <a:prstDash val="solid"/>
            <a:round/>
            <a:headEnd len="sm" w="sm" type="none"/>
            <a:tailEnd len="med" w="med" type="triangle"/>
          </a:ln>
        </p:spPr>
      </p:cxnSp>
      <p:sp>
        <p:nvSpPr>
          <p:cNvPr id="244" name="Google Shape;244;p33"/>
          <p:cNvSpPr txBox="1"/>
          <p:nvPr/>
        </p:nvSpPr>
        <p:spPr>
          <a:xfrm>
            <a:off x="7436698" y="3177850"/>
            <a:ext cx="1478700" cy="6462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Ensemble members</a:t>
            </a:r>
            <a:endParaRPr/>
          </a:p>
        </p:txBody>
      </p:sp>
      <p:sp>
        <p:nvSpPr>
          <p:cNvPr id="245" name="Google Shape;245;p33"/>
          <p:cNvSpPr txBox="1"/>
          <p:nvPr/>
        </p:nvSpPr>
        <p:spPr>
          <a:xfrm>
            <a:off x="7419002" y="4155500"/>
            <a:ext cx="1620600" cy="9234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PDF from ensemble dressing</a:t>
            </a:r>
            <a:endParaRPr/>
          </a:p>
        </p:txBody>
      </p:sp>
      <p:cxnSp>
        <p:nvCxnSpPr>
          <p:cNvPr id="246" name="Google Shape;246;p33"/>
          <p:cNvCxnSpPr>
            <a:endCxn id="245" idx="1"/>
          </p:cNvCxnSpPr>
          <p:nvPr/>
        </p:nvCxnSpPr>
        <p:spPr>
          <a:xfrm>
            <a:off x="5940302" y="4509200"/>
            <a:ext cx="1478700" cy="108000"/>
          </a:xfrm>
          <a:prstGeom prst="curvedConnector3">
            <a:avLst>
              <a:gd fmla="val 50000" name="adj1"/>
            </a:avLst>
          </a:prstGeom>
          <a:solidFill>
            <a:srgbClr val="00B8FF"/>
          </a:solidFill>
          <a:ln cap="flat" cmpd="sng" w="9525">
            <a:solidFill>
              <a:schemeClr val="dk1"/>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