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42804000" cx="30276000"/>
  <p:notesSz cx="9801225" cy="14357350"/>
  <p:embeddedFontLst>
    <p:embeddedFont>
      <p:font typeface="Roboto Mono"/>
      <p:regular r:id="rId7"/>
      <p:bold r:id="rId8"/>
      <p:italic r:id="rId9"/>
      <p:boldItalic r:id="rId1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24">
          <p15:clr>
            <a:srgbClr val="000000"/>
          </p15:clr>
        </p15:guide>
        <p15:guide id="2" orient="horz" pos="3433">
          <p15:clr>
            <a:srgbClr val="000000"/>
          </p15:clr>
        </p15:guide>
        <p15:guide id="3" orient="horz" pos="16717">
          <p15:clr>
            <a:srgbClr val="000000"/>
          </p15:clr>
        </p15:guide>
        <p15:guide id="4" orient="horz" pos="26276">
          <p15:clr>
            <a:srgbClr val="000000"/>
          </p15:clr>
        </p15:guide>
        <p15:guide id="5" pos="409">
          <p15:clr>
            <a:srgbClr val="000000"/>
          </p15:clr>
        </p15:guide>
        <p15:guide id="6" pos="12435">
          <p15:clr>
            <a:srgbClr val="000000"/>
          </p15:clr>
        </p15:guide>
        <p15:guide id="7" pos="10203">
          <p15:clr>
            <a:srgbClr val="000000"/>
          </p15:clr>
        </p15:guide>
        <p15:guide id="8" pos="18671">
          <p15:clr>
            <a:srgbClr val="000000"/>
          </p15:clr>
        </p15:guide>
        <p15:guide id="9" pos="3795">
          <p15:clr>
            <a:srgbClr val="000000"/>
          </p15:clr>
        </p15:guide>
        <p15:guide id="10" pos="8821">
          <p15:clr>
            <a:srgbClr val="9AA0A6"/>
          </p15:clr>
        </p15:guide>
        <p15:guide id="11" pos="9008">
          <p15:clr>
            <a:srgbClr val="9AA0A6"/>
          </p15:clr>
        </p15:guide>
      </p15:sldGuideLst>
    </p:ext>
    <p:ext uri="{2D200454-40CA-4A62-9FC3-DE9A4176ACB9}">
      <p15:notesGuideLst>
        <p15:guide id="1" orient="horz" pos="6393">
          <p15:clr>
            <a:srgbClr val="000000"/>
          </p15:clr>
        </p15:guide>
        <p15:guide id="2" pos="2183">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24" orient="horz"/>
        <p:guide pos="3433" orient="horz"/>
        <p:guide pos="16717" orient="horz"/>
        <p:guide pos="26276" orient="horz"/>
        <p:guide pos="409"/>
        <p:guide pos="12435"/>
        <p:guide pos="10203"/>
        <p:guide pos="18671"/>
        <p:guide pos="3795"/>
        <p:guide pos="8821"/>
        <p:guide pos="9008"/>
      </p:guideLst>
    </p:cSldViewPr>
  </p:slideViewPr>
  <p:notesViewPr>
    <p:cSldViewPr snapToGrid="0">
      <p:cViewPr varScale="1">
        <p:scale>
          <a:sx n="100" d="100"/>
          <a:sy n="100" d="100"/>
        </p:scale>
        <p:origin x="0" y="0"/>
      </p:cViewPr>
      <p:guideLst>
        <p:guide pos="6393" orient="horz"/>
        <p:guide pos="2183"/>
      </p:guideLst>
    </p:cSldViewPr>
  </p:notes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obotoMono-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obotoMono-regular.fntdata"/><Relationship Id="rId8" Type="http://schemas.openxmlformats.org/officeDocument/2006/relationships/font" Target="fonts/RobotoMono-bold.fntdata"/><Relationship Id="rId10" Type="http://schemas.openxmlformats.org/officeDocument/2006/relationships/font" Target="fonts/RobotoMon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4246562" cy="717550"/>
          </a:xfrm>
          <a:prstGeom prst="rect">
            <a:avLst/>
          </a:prstGeom>
          <a:noFill/>
          <a:ln>
            <a:noFill/>
          </a:ln>
        </p:spPr>
        <p:txBody>
          <a:bodyPr anchorCtr="0" anchor="t" bIns="68825" lIns="137650" spcFirstLastPara="1" rIns="137650" wrap="square" tIns="68825">
            <a:noAutofit/>
          </a:bodyPr>
          <a:lstStyle>
            <a:lvl1pPr lvl="0" marR="0" rtl="0" algn="l">
              <a:lnSpc>
                <a:spcPct val="100000"/>
              </a:lnSpc>
              <a:spcBef>
                <a:spcPts val="0"/>
              </a:spcBef>
              <a:spcAft>
                <a:spcPts val="0"/>
              </a:spcAft>
              <a:buSzPts val="1400"/>
              <a:buNone/>
              <a:defRPr b="0" i="0" sz="21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1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1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1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1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1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1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1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100" u="none" cap="none" strike="noStrike">
                <a:solidFill>
                  <a:srgbClr val="0000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5551487" y="0"/>
            <a:ext cx="4248150" cy="717550"/>
          </a:xfrm>
          <a:prstGeom prst="rect">
            <a:avLst/>
          </a:prstGeom>
          <a:noFill/>
          <a:ln>
            <a:noFill/>
          </a:ln>
        </p:spPr>
        <p:txBody>
          <a:bodyPr anchorCtr="0" anchor="t" bIns="68825" lIns="137650" spcFirstLastPara="1" rIns="137650" wrap="square" tIns="68825">
            <a:noAutofit/>
          </a:bodyPr>
          <a:lstStyle>
            <a:lvl1pPr lvl="0" marR="0" rtl="0" algn="r">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1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1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1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1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1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1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1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100" u="none" cap="none" strike="noStrike">
                <a:solidFill>
                  <a:srgbClr val="0000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2996473" y="1077912"/>
            <a:ext cx="3808200" cy="5383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979487" y="6818312"/>
            <a:ext cx="7842250" cy="6461125"/>
          </a:xfrm>
          <a:prstGeom prst="rect">
            <a:avLst/>
          </a:prstGeom>
          <a:noFill/>
          <a:ln>
            <a:noFill/>
          </a:ln>
        </p:spPr>
        <p:txBody>
          <a:bodyPr anchorCtr="0" anchor="t" bIns="68825" lIns="137650" spcFirstLastPara="1" rIns="137650" wrap="square" tIns="68825">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13636625"/>
            <a:ext cx="4246562" cy="717550"/>
          </a:xfrm>
          <a:prstGeom prst="rect">
            <a:avLst/>
          </a:prstGeom>
          <a:noFill/>
          <a:ln>
            <a:noFill/>
          </a:ln>
        </p:spPr>
        <p:txBody>
          <a:bodyPr anchorCtr="0" anchor="b" bIns="68825" lIns="137650" spcFirstLastPara="1" rIns="137650" wrap="square" tIns="68825">
            <a:noAutofit/>
          </a:bodyPr>
          <a:lstStyle>
            <a:lvl1pPr lvl="0" marR="0" rtl="0" algn="l">
              <a:lnSpc>
                <a:spcPct val="100000"/>
              </a:lnSpc>
              <a:spcBef>
                <a:spcPts val="0"/>
              </a:spcBef>
              <a:spcAft>
                <a:spcPts val="0"/>
              </a:spcAft>
              <a:buSzPts val="1400"/>
              <a:buNone/>
              <a:defRPr b="0" i="0" sz="21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1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1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1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1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1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1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1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100" u="none" cap="none" strike="noStrike">
                <a:solidFill>
                  <a:srgbClr val="0000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5551487" y="13636625"/>
            <a:ext cx="4248150" cy="717550"/>
          </a:xfrm>
          <a:prstGeom prst="rect">
            <a:avLst/>
          </a:prstGeom>
          <a:noFill/>
          <a:ln>
            <a:noFill/>
          </a:ln>
        </p:spPr>
        <p:txBody>
          <a:bodyPr anchorCtr="0" anchor="b" bIns="68825" lIns="137650" spcFirstLastPara="1" rIns="137650" wrap="square" tIns="68825">
            <a:noAutofit/>
          </a:bodyPr>
          <a:lstStyle/>
          <a:p>
            <a:pPr indent="0" lvl="0" marL="0" marR="0" rtl="0" algn="r">
              <a:lnSpc>
                <a:spcPct val="100000"/>
              </a:lnSpc>
              <a:spcBef>
                <a:spcPts val="0"/>
              </a:spcBef>
              <a:spcAft>
                <a:spcPts val="0"/>
              </a:spcAft>
              <a:buClr>
                <a:srgbClr val="000000"/>
              </a:buClr>
              <a:buSzPts val="1800"/>
              <a:buFont typeface="Times New Roman"/>
              <a:buNone/>
            </a:pPr>
            <a:fld id="{00000000-1234-1234-1234-123412341234}" type="slidenum">
              <a:rPr b="0" i="0" lang="en-US" sz="1800" u="none" cap="none" strike="noStrike">
                <a:solidFill>
                  <a:srgbClr val="000000"/>
                </a:solidFill>
                <a:latin typeface="Times New Roman"/>
                <a:ea typeface="Times New Roman"/>
                <a:cs typeface="Times New Roman"/>
                <a:sym typeface="Times New Roman"/>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2996473" y="1077912"/>
            <a:ext cx="3808200" cy="53832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86" name="Google Shape;86;p1:notes"/>
          <p:cNvSpPr txBox="1"/>
          <p:nvPr>
            <p:ph idx="1" type="body"/>
          </p:nvPr>
        </p:nvSpPr>
        <p:spPr>
          <a:xfrm>
            <a:off x="979487" y="6818312"/>
            <a:ext cx="7842250" cy="6461125"/>
          </a:xfrm>
          <a:prstGeom prst="rect">
            <a:avLst/>
          </a:prstGeom>
          <a:noFill/>
          <a:ln>
            <a:noFill/>
          </a:ln>
        </p:spPr>
        <p:txBody>
          <a:bodyPr anchorCtr="0" anchor="t" bIns="68825" lIns="137650" spcFirstLastPara="1" rIns="137650" wrap="square" tIns="68825">
            <a:noAutofit/>
          </a:bodyPr>
          <a:lstStyle/>
          <a:p>
            <a:pPr indent="0" lvl="0" marL="0" rtl="0" algn="l">
              <a:spcBef>
                <a:spcPts val="0"/>
              </a:spcBef>
              <a:spcAft>
                <a:spcPts val="0"/>
              </a:spcAft>
              <a:buNone/>
            </a:pPr>
            <a:r>
              <a:t/>
            </a:r>
            <a:endParaRPr/>
          </a:p>
        </p:txBody>
      </p:sp>
      <p:sp>
        <p:nvSpPr>
          <p:cNvPr id="87" name="Google Shape;87;p1:notes"/>
          <p:cNvSpPr txBox="1"/>
          <p:nvPr/>
        </p:nvSpPr>
        <p:spPr>
          <a:xfrm>
            <a:off x="5551487" y="13636625"/>
            <a:ext cx="4248150" cy="717550"/>
          </a:xfrm>
          <a:prstGeom prst="rect">
            <a:avLst/>
          </a:prstGeom>
          <a:noFill/>
          <a:ln>
            <a:noFill/>
          </a:ln>
        </p:spPr>
        <p:txBody>
          <a:bodyPr anchorCtr="0" anchor="b" bIns="68825" lIns="137650" spcFirstLastPara="1" rIns="137650" wrap="square" tIns="68825">
            <a:noAutofit/>
          </a:bodyPr>
          <a:lstStyle/>
          <a:p>
            <a:pPr indent="0" lvl="0" marL="0" marR="0" rtl="0" algn="r">
              <a:lnSpc>
                <a:spcPct val="100000"/>
              </a:lnSpc>
              <a:spcBef>
                <a:spcPts val="0"/>
              </a:spcBef>
              <a:spcAft>
                <a:spcPts val="0"/>
              </a:spcAft>
              <a:buClr>
                <a:srgbClr val="000000"/>
              </a:buClr>
              <a:buSzPts val="1800"/>
              <a:buFont typeface="Times New Roman"/>
              <a:buNone/>
            </a:pPr>
            <a:fld id="{00000000-1234-1234-1234-123412341234}" type="slidenum">
              <a:rPr b="0" i="0" lang="en-US" sz="1800" u="none">
                <a:solidFill>
                  <a:srgbClr val="000000"/>
                </a:solidFill>
                <a:latin typeface="Times New Roman"/>
                <a:ea typeface="Times New Roman"/>
                <a:cs typeface="Times New Roman"/>
                <a:sym typeface="Times New Roman"/>
              </a:rPr>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2270026" y="38999665"/>
            <a:ext cx="6308400" cy="2852700"/>
          </a:xfrm>
          <a:prstGeom prst="rect">
            <a:avLst/>
          </a:prstGeom>
          <a:noFill/>
          <a:ln>
            <a:noFill/>
          </a:ln>
        </p:spPr>
        <p:txBody>
          <a:bodyPr anchorCtr="0" anchor="t" bIns="208775" lIns="417575" spcFirstLastPara="1" rIns="417575" wrap="square" tIns="2087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1" type="ftr"/>
          </p:nvPr>
        </p:nvSpPr>
        <p:spPr>
          <a:xfrm>
            <a:off x="10344225" y="38999665"/>
            <a:ext cx="9587700" cy="2852700"/>
          </a:xfrm>
          <a:prstGeom prst="rect">
            <a:avLst/>
          </a:prstGeom>
          <a:noFill/>
          <a:ln>
            <a:noFill/>
          </a:ln>
        </p:spPr>
        <p:txBody>
          <a:bodyPr anchorCtr="0" anchor="t" bIns="208775" lIns="417575" spcFirstLastPara="1" rIns="417575" wrap="square" tIns="2087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2" type="sldNum"/>
          </p:nvPr>
        </p:nvSpPr>
        <p:spPr>
          <a:xfrm>
            <a:off x="21697725" y="38999665"/>
            <a:ext cx="6308400" cy="2852700"/>
          </a:xfrm>
          <a:prstGeom prst="rect">
            <a:avLst/>
          </a:prstGeom>
          <a:noFill/>
          <a:ln>
            <a:noFill/>
          </a:ln>
        </p:spPr>
        <p:txBody>
          <a:bodyPr anchorCtr="0" anchor="t" bIns="208775" lIns="417575" spcFirstLastPara="1" rIns="417575" wrap="square" tIns="208775">
            <a:noAutofit/>
          </a:bodyPr>
          <a:lstStyle>
            <a:lvl1pPr indent="0" lvl="0" marL="0" marR="0" algn="r">
              <a:lnSpc>
                <a:spcPct val="100000"/>
              </a:lnSpc>
              <a:spcBef>
                <a:spcPts val="0"/>
              </a:spcBef>
              <a:spcAft>
                <a:spcPts val="0"/>
              </a:spcAft>
              <a:buClr>
                <a:schemeClr val="dk1"/>
              </a:buClr>
              <a:buSzPts val="6400"/>
              <a:buFont typeface="Times New Roman"/>
              <a:buNone/>
              <a:defRPr b="0" i="0" sz="6400" u="none" cap="none" strike="noStrik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6400"/>
              <a:buFont typeface="Times New Roman"/>
              <a:buNone/>
              <a:defRPr b="0" i="0" sz="6400" u="none" cap="none" strike="noStrik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6400"/>
              <a:buFont typeface="Times New Roman"/>
              <a:buNone/>
              <a:defRPr b="0" i="0" sz="6400" u="none" cap="none" strike="noStrik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6400"/>
              <a:buFont typeface="Times New Roman"/>
              <a:buNone/>
              <a:defRPr b="0" i="0" sz="6400" u="none" cap="none" strike="noStrik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6400"/>
              <a:buFont typeface="Times New Roman"/>
              <a:buNone/>
              <a:defRPr b="0" i="0" sz="6400" u="none" cap="none" strike="noStrik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6400"/>
              <a:buFont typeface="Times New Roman"/>
              <a:buNone/>
              <a:defRPr b="0" i="0" sz="6400" u="none" cap="none" strike="noStrik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6400"/>
              <a:buFont typeface="Times New Roman"/>
              <a:buNone/>
              <a:defRPr b="0" i="0" sz="6400" u="none" cap="none" strike="noStrik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6400"/>
              <a:buFont typeface="Times New Roman"/>
              <a:buNone/>
              <a:defRPr b="0" i="0" sz="6400" u="none" cap="none" strike="noStrik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6400"/>
              <a:buFont typeface="Times New Roman"/>
              <a:buNone/>
              <a:defRPr b="0" i="0" sz="6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2" name="Shape 72"/>
        <p:cNvGrpSpPr/>
        <p:nvPr/>
      </p:nvGrpSpPr>
      <p:grpSpPr>
        <a:xfrm>
          <a:off x="0" y="0"/>
          <a:ext cx="0" cy="0"/>
          <a:chOff x="0" y="0"/>
          <a:chExt cx="0" cy="0"/>
        </a:xfrm>
      </p:grpSpPr>
      <p:sp>
        <p:nvSpPr>
          <p:cNvPr id="73" name="Google Shape;73;p11"/>
          <p:cNvSpPr txBox="1"/>
          <p:nvPr>
            <p:ph type="title"/>
          </p:nvPr>
        </p:nvSpPr>
        <p:spPr>
          <a:xfrm>
            <a:off x="2270026" y="3804352"/>
            <a:ext cx="25735800" cy="7134900"/>
          </a:xfrm>
          <a:prstGeom prst="rect">
            <a:avLst/>
          </a:prstGeom>
          <a:noFill/>
          <a:ln>
            <a:noFill/>
          </a:ln>
        </p:spPr>
        <p:txBody>
          <a:bodyPr anchorCtr="0" anchor="ctr" bIns="208775" lIns="417575" spcFirstLastPara="1" rIns="417575" wrap="square" tIns="20877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11"/>
          <p:cNvSpPr txBox="1"/>
          <p:nvPr>
            <p:ph idx="1" type="body"/>
          </p:nvPr>
        </p:nvSpPr>
        <p:spPr>
          <a:xfrm>
            <a:off x="2270026" y="12364706"/>
            <a:ext cx="25735800" cy="25683600"/>
          </a:xfrm>
          <a:prstGeom prst="rect">
            <a:avLst/>
          </a:prstGeom>
          <a:noFill/>
          <a:ln>
            <a:noFill/>
          </a:ln>
        </p:spPr>
        <p:txBody>
          <a:bodyPr anchorCtr="0" anchor="t" bIns="208775" lIns="417575" spcFirstLastPara="1" rIns="417575" wrap="square" tIns="20877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2270026" y="38999665"/>
            <a:ext cx="6308400" cy="2852700"/>
          </a:xfrm>
          <a:prstGeom prst="rect">
            <a:avLst/>
          </a:prstGeom>
          <a:noFill/>
          <a:ln>
            <a:noFill/>
          </a:ln>
        </p:spPr>
        <p:txBody>
          <a:bodyPr anchorCtr="0" anchor="t" bIns="208775" lIns="417575" spcFirstLastPara="1" rIns="417575" wrap="square" tIns="2087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10344225" y="38999665"/>
            <a:ext cx="9587700" cy="2852700"/>
          </a:xfrm>
          <a:prstGeom prst="rect">
            <a:avLst/>
          </a:prstGeom>
          <a:noFill/>
          <a:ln>
            <a:noFill/>
          </a:ln>
        </p:spPr>
        <p:txBody>
          <a:bodyPr anchorCtr="0" anchor="t" bIns="208775" lIns="417575" spcFirstLastPara="1" rIns="417575" wrap="square" tIns="2087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21697725" y="38999665"/>
            <a:ext cx="6308400" cy="2852700"/>
          </a:xfrm>
          <a:prstGeom prst="rect">
            <a:avLst/>
          </a:prstGeom>
          <a:noFill/>
          <a:ln>
            <a:noFill/>
          </a:ln>
        </p:spPr>
        <p:txBody>
          <a:bodyPr anchorCtr="0" anchor="t" bIns="208775" lIns="417575" spcFirstLastPara="1" rIns="417575" wrap="square" tIns="208775">
            <a:noAutofit/>
          </a:bodyPr>
          <a:lstStyle>
            <a:lvl1pPr indent="0" lvl="0"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8" name="Shape 78"/>
        <p:cNvGrpSpPr/>
        <p:nvPr/>
      </p:nvGrpSpPr>
      <p:grpSpPr>
        <a:xfrm>
          <a:off x="0" y="0"/>
          <a:ext cx="0" cy="0"/>
          <a:chOff x="0" y="0"/>
          <a:chExt cx="0" cy="0"/>
        </a:xfrm>
      </p:grpSpPr>
      <p:sp>
        <p:nvSpPr>
          <p:cNvPr id="79" name="Google Shape;79;p12"/>
          <p:cNvSpPr txBox="1"/>
          <p:nvPr>
            <p:ph type="ctrTitle"/>
          </p:nvPr>
        </p:nvSpPr>
        <p:spPr>
          <a:xfrm>
            <a:off x="2270513" y="13297814"/>
            <a:ext cx="25735200" cy="9173400"/>
          </a:xfrm>
          <a:prstGeom prst="rect">
            <a:avLst/>
          </a:prstGeom>
          <a:noFill/>
          <a:ln>
            <a:noFill/>
          </a:ln>
        </p:spPr>
        <p:txBody>
          <a:bodyPr anchorCtr="0" anchor="ctr" bIns="208775" lIns="417575" spcFirstLastPara="1" rIns="417575" wrap="square" tIns="20877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12"/>
          <p:cNvSpPr txBox="1"/>
          <p:nvPr>
            <p:ph idx="1" type="subTitle"/>
          </p:nvPr>
        </p:nvSpPr>
        <p:spPr>
          <a:xfrm>
            <a:off x="4541024" y="24254785"/>
            <a:ext cx="21194100" cy="10940400"/>
          </a:xfrm>
          <a:prstGeom prst="rect">
            <a:avLst/>
          </a:prstGeom>
          <a:noFill/>
          <a:ln>
            <a:noFill/>
          </a:ln>
        </p:spPr>
        <p:txBody>
          <a:bodyPr anchorCtr="0" anchor="t" bIns="208775" lIns="417575" spcFirstLastPara="1" rIns="417575" wrap="square" tIns="208775">
            <a:noAutofit/>
          </a:bodyPr>
          <a:lstStyle>
            <a:lvl1pPr lvl="0" algn="ctr">
              <a:spcBef>
                <a:spcPts val="2920"/>
              </a:spcBef>
              <a:spcAft>
                <a:spcPts val="0"/>
              </a:spcAft>
              <a:buClr>
                <a:schemeClr val="dk1"/>
              </a:buClr>
              <a:buSzPts val="14600"/>
              <a:buFont typeface="Times New Roman"/>
              <a:buNone/>
              <a:defRPr/>
            </a:lvl1pPr>
            <a:lvl2pPr lvl="1" algn="ctr">
              <a:spcBef>
                <a:spcPts val="2560"/>
              </a:spcBef>
              <a:spcAft>
                <a:spcPts val="0"/>
              </a:spcAft>
              <a:buClr>
                <a:schemeClr val="dk1"/>
              </a:buClr>
              <a:buSzPts val="12800"/>
              <a:buFont typeface="Times New Roman"/>
              <a:buNone/>
              <a:defRPr/>
            </a:lvl2pPr>
            <a:lvl3pPr lvl="2" algn="ctr">
              <a:spcBef>
                <a:spcPts val="2180"/>
              </a:spcBef>
              <a:spcAft>
                <a:spcPts val="0"/>
              </a:spcAft>
              <a:buClr>
                <a:schemeClr val="dk1"/>
              </a:buClr>
              <a:buSzPts val="10900"/>
              <a:buFont typeface="Times New Roman"/>
              <a:buNone/>
              <a:defRPr/>
            </a:lvl3pPr>
            <a:lvl4pPr lvl="3" algn="ctr">
              <a:spcBef>
                <a:spcPts val="1820"/>
              </a:spcBef>
              <a:spcAft>
                <a:spcPts val="0"/>
              </a:spcAft>
              <a:buClr>
                <a:schemeClr val="dk1"/>
              </a:buClr>
              <a:buSzPts val="9100"/>
              <a:buFont typeface="Times New Roman"/>
              <a:buNone/>
              <a:defRPr/>
            </a:lvl4pPr>
            <a:lvl5pPr lvl="4" algn="ctr">
              <a:spcBef>
                <a:spcPts val="1820"/>
              </a:spcBef>
              <a:spcAft>
                <a:spcPts val="0"/>
              </a:spcAft>
              <a:buClr>
                <a:schemeClr val="dk1"/>
              </a:buClr>
              <a:buSzPts val="9100"/>
              <a:buFont typeface="Times New Roman"/>
              <a:buNone/>
              <a:defRPr/>
            </a:lvl5pPr>
            <a:lvl6pPr lvl="5" algn="ctr">
              <a:spcBef>
                <a:spcPts val="1820"/>
              </a:spcBef>
              <a:spcAft>
                <a:spcPts val="0"/>
              </a:spcAft>
              <a:buClr>
                <a:schemeClr val="dk1"/>
              </a:buClr>
              <a:buSzPts val="9100"/>
              <a:buFont typeface="Times New Roman"/>
              <a:buNone/>
              <a:defRPr/>
            </a:lvl6pPr>
            <a:lvl7pPr lvl="6" algn="ctr">
              <a:spcBef>
                <a:spcPts val="1820"/>
              </a:spcBef>
              <a:spcAft>
                <a:spcPts val="0"/>
              </a:spcAft>
              <a:buClr>
                <a:schemeClr val="dk1"/>
              </a:buClr>
              <a:buSzPts val="9100"/>
              <a:buFont typeface="Times New Roman"/>
              <a:buNone/>
              <a:defRPr/>
            </a:lvl7pPr>
            <a:lvl8pPr lvl="7" algn="ctr">
              <a:spcBef>
                <a:spcPts val="1820"/>
              </a:spcBef>
              <a:spcAft>
                <a:spcPts val="0"/>
              </a:spcAft>
              <a:buClr>
                <a:schemeClr val="dk1"/>
              </a:buClr>
              <a:buSzPts val="9100"/>
              <a:buFont typeface="Times New Roman"/>
              <a:buNone/>
              <a:defRPr/>
            </a:lvl8pPr>
            <a:lvl9pPr lvl="8" algn="ctr">
              <a:spcBef>
                <a:spcPts val="1820"/>
              </a:spcBef>
              <a:spcAft>
                <a:spcPts val="0"/>
              </a:spcAft>
              <a:buClr>
                <a:schemeClr val="dk1"/>
              </a:buClr>
              <a:buSzPts val="9100"/>
              <a:buFont typeface="Times New Roman"/>
              <a:buNone/>
              <a:defRPr/>
            </a:lvl9pPr>
          </a:lstStyle>
          <a:p/>
        </p:txBody>
      </p:sp>
      <p:sp>
        <p:nvSpPr>
          <p:cNvPr id="81" name="Google Shape;81;p12"/>
          <p:cNvSpPr txBox="1"/>
          <p:nvPr>
            <p:ph idx="10" type="dt"/>
          </p:nvPr>
        </p:nvSpPr>
        <p:spPr>
          <a:xfrm>
            <a:off x="2270026" y="38999665"/>
            <a:ext cx="6308400" cy="2852700"/>
          </a:xfrm>
          <a:prstGeom prst="rect">
            <a:avLst/>
          </a:prstGeom>
          <a:noFill/>
          <a:ln>
            <a:noFill/>
          </a:ln>
        </p:spPr>
        <p:txBody>
          <a:bodyPr anchorCtr="0" anchor="t" bIns="208775" lIns="417575" spcFirstLastPara="1" rIns="417575" wrap="square" tIns="2087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1" type="ftr"/>
          </p:nvPr>
        </p:nvSpPr>
        <p:spPr>
          <a:xfrm>
            <a:off x="10344225" y="38999665"/>
            <a:ext cx="9587700" cy="2852700"/>
          </a:xfrm>
          <a:prstGeom prst="rect">
            <a:avLst/>
          </a:prstGeom>
          <a:noFill/>
          <a:ln>
            <a:noFill/>
          </a:ln>
        </p:spPr>
        <p:txBody>
          <a:bodyPr anchorCtr="0" anchor="t" bIns="208775" lIns="417575" spcFirstLastPara="1" rIns="417575" wrap="square" tIns="2087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2" type="sldNum"/>
          </p:nvPr>
        </p:nvSpPr>
        <p:spPr>
          <a:xfrm>
            <a:off x="21697725" y="38999665"/>
            <a:ext cx="6308400" cy="2852700"/>
          </a:xfrm>
          <a:prstGeom prst="rect">
            <a:avLst/>
          </a:prstGeom>
          <a:noFill/>
          <a:ln>
            <a:noFill/>
          </a:ln>
        </p:spPr>
        <p:txBody>
          <a:bodyPr anchorCtr="0" anchor="t" bIns="208775" lIns="417575" spcFirstLastPara="1" rIns="417575" wrap="square" tIns="208775">
            <a:noAutofit/>
          </a:bodyPr>
          <a:lstStyle>
            <a:lvl1pPr indent="0" lvl="0"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 name="Shape 19"/>
        <p:cNvGrpSpPr/>
        <p:nvPr/>
      </p:nvGrpSpPr>
      <p:grpSpPr>
        <a:xfrm>
          <a:off x="0" y="0"/>
          <a:ext cx="0" cy="0"/>
          <a:chOff x="0" y="0"/>
          <a:chExt cx="0" cy="0"/>
        </a:xfrm>
      </p:grpSpPr>
      <p:sp>
        <p:nvSpPr>
          <p:cNvPr id="20" name="Google Shape;20;p3"/>
          <p:cNvSpPr txBox="1"/>
          <p:nvPr>
            <p:ph type="title"/>
          </p:nvPr>
        </p:nvSpPr>
        <p:spPr>
          <a:xfrm rot="5400000">
            <a:off x="7666987" y="17709690"/>
            <a:ext cx="34243800" cy="6433200"/>
          </a:xfrm>
          <a:prstGeom prst="rect">
            <a:avLst/>
          </a:prstGeom>
          <a:noFill/>
          <a:ln>
            <a:noFill/>
          </a:ln>
        </p:spPr>
        <p:txBody>
          <a:bodyPr anchorCtr="0" anchor="ctr" bIns="208775" lIns="417575" spcFirstLastPara="1" rIns="417575" wrap="square" tIns="20877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3"/>
          <p:cNvSpPr txBox="1"/>
          <p:nvPr>
            <p:ph idx="1" type="body"/>
          </p:nvPr>
        </p:nvSpPr>
        <p:spPr>
          <a:xfrm rot="5400000">
            <a:off x="-5245645" y="11320440"/>
            <a:ext cx="34243800" cy="19211700"/>
          </a:xfrm>
          <a:prstGeom prst="rect">
            <a:avLst/>
          </a:prstGeom>
          <a:noFill/>
          <a:ln>
            <a:noFill/>
          </a:ln>
        </p:spPr>
        <p:txBody>
          <a:bodyPr anchorCtr="0" anchor="t" bIns="208775" lIns="417575" spcFirstLastPara="1" rIns="417575" wrap="square" tIns="20877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3"/>
          <p:cNvSpPr txBox="1"/>
          <p:nvPr>
            <p:ph idx="10" type="dt"/>
          </p:nvPr>
        </p:nvSpPr>
        <p:spPr>
          <a:xfrm>
            <a:off x="2270026" y="38999665"/>
            <a:ext cx="6308400" cy="2852700"/>
          </a:xfrm>
          <a:prstGeom prst="rect">
            <a:avLst/>
          </a:prstGeom>
          <a:noFill/>
          <a:ln>
            <a:noFill/>
          </a:ln>
        </p:spPr>
        <p:txBody>
          <a:bodyPr anchorCtr="0" anchor="t" bIns="208775" lIns="417575" spcFirstLastPara="1" rIns="417575" wrap="square" tIns="2087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1" type="ftr"/>
          </p:nvPr>
        </p:nvSpPr>
        <p:spPr>
          <a:xfrm>
            <a:off x="10344225" y="38999665"/>
            <a:ext cx="9587700" cy="2852700"/>
          </a:xfrm>
          <a:prstGeom prst="rect">
            <a:avLst/>
          </a:prstGeom>
          <a:noFill/>
          <a:ln>
            <a:noFill/>
          </a:ln>
        </p:spPr>
        <p:txBody>
          <a:bodyPr anchorCtr="0" anchor="t" bIns="208775" lIns="417575" spcFirstLastPara="1" rIns="417575" wrap="square" tIns="2087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2" type="sldNum"/>
          </p:nvPr>
        </p:nvSpPr>
        <p:spPr>
          <a:xfrm>
            <a:off x="21697725" y="38999665"/>
            <a:ext cx="6308400" cy="2852700"/>
          </a:xfrm>
          <a:prstGeom prst="rect">
            <a:avLst/>
          </a:prstGeom>
          <a:noFill/>
          <a:ln>
            <a:noFill/>
          </a:ln>
        </p:spPr>
        <p:txBody>
          <a:bodyPr anchorCtr="0" anchor="t" bIns="208775" lIns="417575" spcFirstLastPara="1" rIns="417575" wrap="square" tIns="208775">
            <a:noAutofit/>
          </a:bodyPr>
          <a:lstStyle>
            <a:lvl1pPr indent="0" lvl="0"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5" name="Shape 25"/>
        <p:cNvGrpSpPr/>
        <p:nvPr/>
      </p:nvGrpSpPr>
      <p:grpSpPr>
        <a:xfrm>
          <a:off x="0" y="0"/>
          <a:ext cx="0" cy="0"/>
          <a:chOff x="0" y="0"/>
          <a:chExt cx="0" cy="0"/>
        </a:xfrm>
      </p:grpSpPr>
      <p:sp>
        <p:nvSpPr>
          <p:cNvPr id="26" name="Google Shape;26;p4"/>
          <p:cNvSpPr txBox="1"/>
          <p:nvPr>
            <p:ph type="title"/>
          </p:nvPr>
        </p:nvSpPr>
        <p:spPr>
          <a:xfrm>
            <a:off x="2270026" y="3804352"/>
            <a:ext cx="25735800" cy="7134900"/>
          </a:xfrm>
          <a:prstGeom prst="rect">
            <a:avLst/>
          </a:prstGeom>
          <a:noFill/>
          <a:ln>
            <a:noFill/>
          </a:ln>
        </p:spPr>
        <p:txBody>
          <a:bodyPr anchorCtr="0" anchor="ctr" bIns="208775" lIns="417575" spcFirstLastPara="1" rIns="417575" wrap="square" tIns="20877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4"/>
          <p:cNvSpPr txBox="1"/>
          <p:nvPr>
            <p:ph idx="1" type="body"/>
          </p:nvPr>
        </p:nvSpPr>
        <p:spPr>
          <a:xfrm rot="5400000">
            <a:off x="2296274" y="12338606"/>
            <a:ext cx="25683600" cy="25735800"/>
          </a:xfrm>
          <a:prstGeom prst="rect">
            <a:avLst/>
          </a:prstGeom>
          <a:noFill/>
          <a:ln>
            <a:noFill/>
          </a:ln>
        </p:spPr>
        <p:txBody>
          <a:bodyPr anchorCtr="0" anchor="t" bIns="208775" lIns="417575" spcFirstLastPara="1" rIns="417575" wrap="square" tIns="20877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4"/>
          <p:cNvSpPr txBox="1"/>
          <p:nvPr>
            <p:ph idx="10" type="dt"/>
          </p:nvPr>
        </p:nvSpPr>
        <p:spPr>
          <a:xfrm>
            <a:off x="2270026" y="38999665"/>
            <a:ext cx="6308400" cy="2852700"/>
          </a:xfrm>
          <a:prstGeom prst="rect">
            <a:avLst/>
          </a:prstGeom>
          <a:noFill/>
          <a:ln>
            <a:noFill/>
          </a:ln>
        </p:spPr>
        <p:txBody>
          <a:bodyPr anchorCtr="0" anchor="t" bIns="208775" lIns="417575" spcFirstLastPara="1" rIns="417575" wrap="square" tIns="2087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1" type="ftr"/>
          </p:nvPr>
        </p:nvSpPr>
        <p:spPr>
          <a:xfrm>
            <a:off x="10344225" y="38999665"/>
            <a:ext cx="9587700" cy="2852700"/>
          </a:xfrm>
          <a:prstGeom prst="rect">
            <a:avLst/>
          </a:prstGeom>
          <a:noFill/>
          <a:ln>
            <a:noFill/>
          </a:ln>
        </p:spPr>
        <p:txBody>
          <a:bodyPr anchorCtr="0" anchor="t" bIns="208775" lIns="417575" spcFirstLastPara="1" rIns="417575" wrap="square" tIns="2087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2" type="sldNum"/>
          </p:nvPr>
        </p:nvSpPr>
        <p:spPr>
          <a:xfrm>
            <a:off x="21697725" y="38999665"/>
            <a:ext cx="6308400" cy="2852700"/>
          </a:xfrm>
          <a:prstGeom prst="rect">
            <a:avLst/>
          </a:prstGeom>
          <a:noFill/>
          <a:ln>
            <a:noFill/>
          </a:ln>
        </p:spPr>
        <p:txBody>
          <a:bodyPr anchorCtr="0" anchor="t" bIns="208775" lIns="417575" spcFirstLastPara="1" rIns="417575" wrap="square" tIns="208775">
            <a:noAutofit/>
          </a:bodyPr>
          <a:lstStyle>
            <a:lvl1pPr indent="0" lvl="0"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1" name="Shape 31"/>
        <p:cNvGrpSpPr/>
        <p:nvPr/>
      </p:nvGrpSpPr>
      <p:grpSpPr>
        <a:xfrm>
          <a:off x="0" y="0"/>
          <a:ext cx="0" cy="0"/>
          <a:chOff x="0" y="0"/>
          <a:chExt cx="0" cy="0"/>
        </a:xfrm>
      </p:grpSpPr>
      <p:sp>
        <p:nvSpPr>
          <p:cNvPr id="32" name="Google Shape;32;p5"/>
          <p:cNvSpPr txBox="1"/>
          <p:nvPr>
            <p:ph type="title"/>
          </p:nvPr>
        </p:nvSpPr>
        <p:spPr>
          <a:xfrm>
            <a:off x="5933931" y="29962401"/>
            <a:ext cx="18165900" cy="3538200"/>
          </a:xfrm>
          <a:prstGeom prst="rect">
            <a:avLst/>
          </a:prstGeom>
          <a:noFill/>
          <a:ln>
            <a:noFill/>
          </a:ln>
        </p:spPr>
        <p:txBody>
          <a:bodyPr anchorCtr="0" anchor="b" bIns="208775" lIns="417575" spcFirstLastPara="1" rIns="417575" wrap="square" tIns="208775">
            <a:noAutofit/>
          </a:bodyPr>
          <a:lstStyle>
            <a:lvl1pPr lvl="0" algn="l">
              <a:spcBef>
                <a:spcPts val="0"/>
              </a:spcBef>
              <a:spcAft>
                <a:spcPts val="0"/>
              </a:spcAft>
              <a:buSzPts val="1400"/>
              <a:buNone/>
              <a:defRPr b="1" sz="17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5"/>
          <p:cNvSpPr/>
          <p:nvPr>
            <p:ph idx="2" type="pic"/>
          </p:nvPr>
        </p:nvSpPr>
        <p:spPr>
          <a:xfrm>
            <a:off x="5933931" y="3825032"/>
            <a:ext cx="18165900" cy="25681500"/>
          </a:xfrm>
          <a:prstGeom prst="rect">
            <a:avLst/>
          </a:prstGeom>
          <a:noFill/>
          <a:ln>
            <a:noFill/>
          </a:ln>
        </p:spPr>
        <p:txBody>
          <a:bodyPr anchorCtr="0" anchor="t" bIns="208775" lIns="417575" spcFirstLastPara="1" rIns="417575" wrap="square" tIns="208775">
            <a:noAutofit/>
          </a:bodyPr>
          <a:lstStyle>
            <a:lvl1pPr lvl="0" marR="0" rtl="0" algn="l">
              <a:spcBef>
                <a:spcPts val="560"/>
              </a:spcBef>
              <a:spcAft>
                <a:spcPts val="0"/>
              </a:spcAft>
              <a:buClr>
                <a:schemeClr val="dk1"/>
              </a:buClr>
              <a:buSzPts val="2800"/>
              <a:buFont typeface="Times New Roman"/>
              <a:buNone/>
              <a:defRPr b="0" i="0" sz="2800" u="none" cap="none" strike="noStrike">
                <a:solidFill>
                  <a:schemeClr val="dk1"/>
                </a:solidFill>
                <a:latin typeface="Times New Roman"/>
                <a:ea typeface="Times New Roman"/>
                <a:cs typeface="Times New Roman"/>
                <a:sym typeface="Times New Roman"/>
              </a:defRPr>
            </a:lvl1pPr>
            <a:lvl2pPr lvl="1" marR="0" rtl="0" algn="l">
              <a:spcBef>
                <a:spcPts val="480"/>
              </a:spcBef>
              <a:spcAft>
                <a:spcPts val="0"/>
              </a:spcAft>
              <a:buClr>
                <a:schemeClr val="dk1"/>
              </a:buClr>
              <a:buSzPts val="2400"/>
              <a:buFont typeface="Times New Roman"/>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420"/>
              </a:spcBef>
              <a:spcAft>
                <a:spcPts val="0"/>
              </a:spcAft>
              <a:buClr>
                <a:schemeClr val="dk1"/>
              </a:buClr>
              <a:buSzPts val="2100"/>
              <a:buFont typeface="Times New Roman"/>
              <a:buNone/>
              <a:defRPr b="0" i="0" sz="2100" u="none" cap="none" strike="noStrike">
                <a:solidFill>
                  <a:schemeClr val="dk1"/>
                </a:solidFill>
                <a:latin typeface="Times New Roman"/>
                <a:ea typeface="Times New Roman"/>
                <a:cs typeface="Times New Roman"/>
                <a:sym typeface="Times New Roman"/>
              </a:defRPr>
            </a:lvl3pPr>
            <a:lvl4pPr lvl="3" marR="0" rtl="0" algn="l">
              <a:spcBef>
                <a:spcPts val="340"/>
              </a:spcBef>
              <a:spcAft>
                <a:spcPts val="0"/>
              </a:spcAft>
              <a:buClr>
                <a:schemeClr val="dk1"/>
              </a:buClr>
              <a:buSzPts val="1700"/>
              <a:buFont typeface="Times New Roman"/>
              <a:buNone/>
              <a:defRPr b="0" i="0" sz="1700" u="none" cap="none" strike="noStrike">
                <a:solidFill>
                  <a:schemeClr val="dk1"/>
                </a:solidFill>
                <a:latin typeface="Times New Roman"/>
                <a:ea typeface="Times New Roman"/>
                <a:cs typeface="Times New Roman"/>
                <a:sym typeface="Times New Roman"/>
              </a:defRPr>
            </a:lvl4pPr>
            <a:lvl5pPr lvl="4" marR="0" rtl="0" algn="l">
              <a:spcBef>
                <a:spcPts val="340"/>
              </a:spcBef>
              <a:spcAft>
                <a:spcPts val="0"/>
              </a:spcAft>
              <a:buClr>
                <a:schemeClr val="dk1"/>
              </a:buClr>
              <a:buSzPts val="1700"/>
              <a:buFont typeface="Times New Roman"/>
              <a:buNone/>
              <a:defRPr b="0" i="0" sz="1700" u="none" cap="none" strike="noStrike">
                <a:solidFill>
                  <a:schemeClr val="dk1"/>
                </a:solidFill>
                <a:latin typeface="Times New Roman"/>
                <a:ea typeface="Times New Roman"/>
                <a:cs typeface="Times New Roman"/>
                <a:sym typeface="Times New Roman"/>
              </a:defRPr>
            </a:lvl5pPr>
            <a:lvl6pPr lvl="5" marR="0" rtl="0" algn="l">
              <a:spcBef>
                <a:spcPts val="340"/>
              </a:spcBef>
              <a:spcAft>
                <a:spcPts val="0"/>
              </a:spcAft>
              <a:buClr>
                <a:schemeClr val="dk1"/>
              </a:buClr>
              <a:buSzPts val="1700"/>
              <a:buFont typeface="Times New Roman"/>
              <a:buNone/>
              <a:defRPr b="0" i="0" sz="1700" u="none" cap="none" strike="noStrike">
                <a:solidFill>
                  <a:schemeClr val="dk1"/>
                </a:solidFill>
                <a:latin typeface="Times New Roman"/>
                <a:ea typeface="Times New Roman"/>
                <a:cs typeface="Times New Roman"/>
                <a:sym typeface="Times New Roman"/>
              </a:defRPr>
            </a:lvl6pPr>
            <a:lvl7pPr lvl="6" marR="0" rtl="0" algn="l">
              <a:spcBef>
                <a:spcPts val="340"/>
              </a:spcBef>
              <a:spcAft>
                <a:spcPts val="0"/>
              </a:spcAft>
              <a:buClr>
                <a:schemeClr val="dk1"/>
              </a:buClr>
              <a:buSzPts val="1700"/>
              <a:buFont typeface="Times New Roman"/>
              <a:buNone/>
              <a:defRPr b="0" i="0" sz="1700" u="none" cap="none" strike="noStrike">
                <a:solidFill>
                  <a:schemeClr val="dk1"/>
                </a:solidFill>
                <a:latin typeface="Times New Roman"/>
                <a:ea typeface="Times New Roman"/>
                <a:cs typeface="Times New Roman"/>
                <a:sym typeface="Times New Roman"/>
              </a:defRPr>
            </a:lvl7pPr>
            <a:lvl8pPr lvl="7" marR="0" rtl="0" algn="l">
              <a:spcBef>
                <a:spcPts val="340"/>
              </a:spcBef>
              <a:spcAft>
                <a:spcPts val="0"/>
              </a:spcAft>
              <a:buClr>
                <a:schemeClr val="dk1"/>
              </a:buClr>
              <a:buSzPts val="1700"/>
              <a:buFont typeface="Times New Roman"/>
              <a:buNone/>
              <a:defRPr b="0" i="0" sz="1700" u="none" cap="none" strike="noStrike">
                <a:solidFill>
                  <a:schemeClr val="dk1"/>
                </a:solidFill>
                <a:latin typeface="Times New Roman"/>
                <a:ea typeface="Times New Roman"/>
                <a:cs typeface="Times New Roman"/>
                <a:sym typeface="Times New Roman"/>
              </a:defRPr>
            </a:lvl8pPr>
            <a:lvl9pPr lvl="8" marR="0" rtl="0" algn="l">
              <a:spcBef>
                <a:spcPts val="340"/>
              </a:spcBef>
              <a:spcAft>
                <a:spcPts val="0"/>
              </a:spcAft>
              <a:buClr>
                <a:schemeClr val="dk1"/>
              </a:buClr>
              <a:buSzPts val="1700"/>
              <a:buFont typeface="Times New Roman"/>
              <a:buNone/>
              <a:defRPr b="0" i="0" sz="1700" u="none" cap="none" strike="noStrike">
                <a:solidFill>
                  <a:schemeClr val="dk1"/>
                </a:solidFill>
                <a:latin typeface="Times New Roman"/>
                <a:ea typeface="Times New Roman"/>
                <a:cs typeface="Times New Roman"/>
                <a:sym typeface="Times New Roman"/>
              </a:defRPr>
            </a:lvl9pPr>
          </a:lstStyle>
          <a:p/>
        </p:txBody>
      </p:sp>
      <p:sp>
        <p:nvSpPr>
          <p:cNvPr id="34" name="Google Shape;34;p5"/>
          <p:cNvSpPr txBox="1"/>
          <p:nvPr>
            <p:ph idx="1" type="body"/>
          </p:nvPr>
        </p:nvSpPr>
        <p:spPr>
          <a:xfrm>
            <a:off x="5933931" y="33500503"/>
            <a:ext cx="18165900" cy="5022300"/>
          </a:xfrm>
          <a:prstGeom prst="rect">
            <a:avLst/>
          </a:prstGeom>
          <a:noFill/>
          <a:ln>
            <a:noFill/>
          </a:ln>
        </p:spPr>
        <p:txBody>
          <a:bodyPr anchorCtr="0" anchor="t" bIns="208775" lIns="417575" spcFirstLastPara="1" rIns="417575" wrap="square" tIns="208775">
            <a:noAutofit/>
          </a:bodyPr>
          <a:lstStyle>
            <a:lvl1pPr indent="-228600" lvl="0" marL="457200" algn="l">
              <a:spcBef>
                <a:spcPts val="240"/>
              </a:spcBef>
              <a:spcAft>
                <a:spcPts val="0"/>
              </a:spcAft>
              <a:buClr>
                <a:schemeClr val="dk1"/>
              </a:buClr>
              <a:buSzPts val="1200"/>
              <a:buFont typeface="Times New Roman"/>
              <a:buNone/>
              <a:defRPr sz="1200"/>
            </a:lvl1pPr>
            <a:lvl2pPr indent="-228600" lvl="1" marL="914400" algn="l">
              <a:spcBef>
                <a:spcPts val="200"/>
              </a:spcBef>
              <a:spcAft>
                <a:spcPts val="0"/>
              </a:spcAft>
              <a:buClr>
                <a:schemeClr val="dk1"/>
              </a:buClr>
              <a:buSzPts val="1000"/>
              <a:buFont typeface="Times New Roman"/>
              <a:buNone/>
              <a:defRPr sz="1000"/>
            </a:lvl2pPr>
            <a:lvl3pPr indent="-228600" lvl="2" marL="1371600" algn="l">
              <a:spcBef>
                <a:spcPts val="180"/>
              </a:spcBef>
              <a:spcAft>
                <a:spcPts val="0"/>
              </a:spcAft>
              <a:buClr>
                <a:schemeClr val="dk1"/>
              </a:buClr>
              <a:buSzPts val="900"/>
              <a:buFont typeface="Times New Roman"/>
              <a:buNone/>
              <a:defRPr sz="900"/>
            </a:lvl3pPr>
            <a:lvl4pPr indent="-228600" lvl="3" marL="1828800" algn="l">
              <a:spcBef>
                <a:spcPts val="160"/>
              </a:spcBef>
              <a:spcAft>
                <a:spcPts val="0"/>
              </a:spcAft>
              <a:buClr>
                <a:schemeClr val="dk1"/>
              </a:buClr>
              <a:buSzPts val="800"/>
              <a:buFont typeface="Times New Roman"/>
              <a:buNone/>
              <a:defRPr sz="800"/>
            </a:lvl4pPr>
            <a:lvl5pPr indent="-228600" lvl="4" marL="2286000" algn="l">
              <a:spcBef>
                <a:spcPts val="160"/>
              </a:spcBef>
              <a:spcAft>
                <a:spcPts val="0"/>
              </a:spcAft>
              <a:buClr>
                <a:schemeClr val="dk1"/>
              </a:buClr>
              <a:buSzPts val="800"/>
              <a:buFont typeface="Times New Roman"/>
              <a:buNone/>
              <a:defRPr sz="800"/>
            </a:lvl5pPr>
            <a:lvl6pPr indent="-228600" lvl="5" marL="2743200" algn="l">
              <a:spcBef>
                <a:spcPts val="160"/>
              </a:spcBef>
              <a:spcAft>
                <a:spcPts val="0"/>
              </a:spcAft>
              <a:buClr>
                <a:schemeClr val="dk1"/>
              </a:buClr>
              <a:buSzPts val="800"/>
              <a:buFont typeface="Times New Roman"/>
              <a:buNone/>
              <a:defRPr sz="800"/>
            </a:lvl6pPr>
            <a:lvl7pPr indent="-228600" lvl="6" marL="3200400" algn="l">
              <a:spcBef>
                <a:spcPts val="160"/>
              </a:spcBef>
              <a:spcAft>
                <a:spcPts val="0"/>
              </a:spcAft>
              <a:buClr>
                <a:schemeClr val="dk1"/>
              </a:buClr>
              <a:buSzPts val="800"/>
              <a:buFont typeface="Times New Roman"/>
              <a:buNone/>
              <a:defRPr sz="800"/>
            </a:lvl7pPr>
            <a:lvl8pPr indent="-228600" lvl="7" marL="3657600" algn="l">
              <a:spcBef>
                <a:spcPts val="160"/>
              </a:spcBef>
              <a:spcAft>
                <a:spcPts val="0"/>
              </a:spcAft>
              <a:buClr>
                <a:schemeClr val="dk1"/>
              </a:buClr>
              <a:buSzPts val="800"/>
              <a:buFont typeface="Times New Roman"/>
              <a:buNone/>
              <a:defRPr sz="800"/>
            </a:lvl8pPr>
            <a:lvl9pPr indent="-228600" lvl="8" marL="4114800" algn="l">
              <a:spcBef>
                <a:spcPts val="160"/>
              </a:spcBef>
              <a:spcAft>
                <a:spcPts val="0"/>
              </a:spcAft>
              <a:buClr>
                <a:schemeClr val="dk1"/>
              </a:buClr>
              <a:buSzPts val="800"/>
              <a:buFont typeface="Times New Roman"/>
              <a:buNone/>
              <a:defRPr sz="800"/>
            </a:lvl9pPr>
          </a:lstStyle>
          <a:p/>
        </p:txBody>
      </p:sp>
      <p:sp>
        <p:nvSpPr>
          <p:cNvPr id="35" name="Google Shape;35;p5"/>
          <p:cNvSpPr txBox="1"/>
          <p:nvPr>
            <p:ph idx="10" type="dt"/>
          </p:nvPr>
        </p:nvSpPr>
        <p:spPr>
          <a:xfrm>
            <a:off x="2270026" y="38999665"/>
            <a:ext cx="6308400" cy="2852700"/>
          </a:xfrm>
          <a:prstGeom prst="rect">
            <a:avLst/>
          </a:prstGeom>
          <a:noFill/>
          <a:ln>
            <a:noFill/>
          </a:ln>
        </p:spPr>
        <p:txBody>
          <a:bodyPr anchorCtr="0" anchor="t" bIns="208775" lIns="417575" spcFirstLastPara="1" rIns="417575" wrap="square" tIns="2087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5"/>
          <p:cNvSpPr txBox="1"/>
          <p:nvPr>
            <p:ph idx="11" type="ftr"/>
          </p:nvPr>
        </p:nvSpPr>
        <p:spPr>
          <a:xfrm>
            <a:off x="10344225" y="38999665"/>
            <a:ext cx="9587700" cy="2852700"/>
          </a:xfrm>
          <a:prstGeom prst="rect">
            <a:avLst/>
          </a:prstGeom>
          <a:noFill/>
          <a:ln>
            <a:noFill/>
          </a:ln>
        </p:spPr>
        <p:txBody>
          <a:bodyPr anchorCtr="0" anchor="t" bIns="208775" lIns="417575" spcFirstLastPara="1" rIns="417575" wrap="square" tIns="2087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5"/>
          <p:cNvSpPr txBox="1"/>
          <p:nvPr>
            <p:ph idx="12" type="sldNum"/>
          </p:nvPr>
        </p:nvSpPr>
        <p:spPr>
          <a:xfrm>
            <a:off x="21697725" y="38999665"/>
            <a:ext cx="6308400" cy="2852700"/>
          </a:xfrm>
          <a:prstGeom prst="rect">
            <a:avLst/>
          </a:prstGeom>
          <a:noFill/>
          <a:ln>
            <a:noFill/>
          </a:ln>
        </p:spPr>
        <p:txBody>
          <a:bodyPr anchorCtr="0" anchor="t" bIns="208775" lIns="417575" spcFirstLastPara="1" rIns="417575" wrap="square" tIns="208775">
            <a:noAutofit/>
          </a:bodyPr>
          <a:lstStyle>
            <a:lvl1pPr indent="0" lvl="0"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8" name="Shape 38"/>
        <p:cNvGrpSpPr/>
        <p:nvPr/>
      </p:nvGrpSpPr>
      <p:grpSpPr>
        <a:xfrm>
          <a:off x="0" y="0"/>
          <a:ext cx="0" cy="0"/>
          <a:chOff x="0" y="0"/>
          <a:chExt cx="0" cy="0"/>
        </a:xfrm>
      </p:grpSpPr>
      <p:sp>
        <p:nvSpPr>
          <p:cNvPr id="39" name="Google Shape;39;p6"/>
          <p:cNvSpPr txBox="1"/>
          <p:nvPr>
            <p:ph type="title"/>
          </p:nvPr>
        </p:nvSpPr>
        <p:spPr>
          <a:xfrm>
            <a:off x="1513988" y="1705060"/>
            <a:ext cx="9960600" cy="7251600"/>
          </a:xfrm>
          <a:prstGeom prst="rect">
            <a:avLst/>
          </a:prstGeom>
          <a:noFill/>
          <a:ln>
            <a:noFill/>
          </a:ln>
        </p:spPr>
        <p:txBody>
          <a:bodyPr anchorCtr="0" anchor="b" bIns="208775" lIns="417575" spcFirstLastPara="1" rIns="417575" wrap="square" tIns="208775">
            <a:noAutofit/>
          </a:bodyPr>
          <a:lstStyle>
            <a:lvl1pPr lvl="0" algn="l">
              <a:spcBef>
                <a:spcPts val="0"/>
              </a:spcBef>
              <a:spcAft>
                <a:spcPts val="0"/>
              </a:spcAft>
              <a:buSzPts val="1400"/>
              <a:buNone/>
              <a:defRPr b="1" sz="17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 name="Google Shape;40;p6"/>
          <p:cNvSpPr txBox="1"/>
          <p:nvPr>
            <p:ph idx="1" type="body"/>
          </p:nvPr>
        </p:nvSpPr>
        <p:spPr>
          <a:xfrm>
            <a:off x="11836887" y="1705060"/>
            <a:ext cx="16925100" cy="36530700"/>
          </a:xfrm>
          <a:prstGeom prst="rect">
            <a:avLst/>
          </a:prstGeom>
          <a:noFill/>
          <a:ln>
            <a:noFill/>
          </a:ln>
        </p:spPr>
        <p:txBody>
          <a:bodyPr anchorCtr="0" anchor="t" bIns="208775" lIns="417575" spcFirstLastPara="1" rIns="417575" wrap="square" tIns="208775">
            <a:noAutofit/>
          </a:bodyPr>
          <a:lstStyle>
            <a:lvl1pPr indent="-406400" lvl="0" marL="457200" algn="l">
              <a:spcBef>
                <a:spcPts val="560"/>
              </a:spcBef>
              <a:spcAft>
                <a:spcPts val="0"/>
              </a:spcAft>
              <a:buClr>
                <a:schemeClr val="dk1"/>
              </a:buClr>
              <a:buSzPts val="2800"/>
              <a:buFont typeface="Times New Roman"/>
              <a:buChar char="•"/>
              <a:defRPr sz="2800"/>
            </a:lvl1pPr>
            <a:lvl2pPr indent="-381000" lvl="1" marL="914400" algn="l">
              <a:spcBef>
                <a:spcPts val="480"/>
              </a:spcBef>
              <a:spcAft>
                <a:spcPts val="0"/>
              </a:spcAft>
              <a:buClr>
                <a:schemeClr val="dk1"/>
              </a:buClr>
              <a:buSzPts val="2400"/>
              <a:buFont typeface="Times New Roman"/>
              <a:buChar char="–"/>
              <a:defRPr sz="2400"/>
            </a:lvl2pPr>
            <a:lvl3pPr indent="-361950" lvl="2" marL="1371600" algn="l">
              <a:spcBef>
                <a:spcPts val="420"/>
              </a:spcBef>
              <a:spcAft>
                <a:spcPts val="0"/>
              </a:spcAft>
              <a:buClr>
                <a:schemeClr val="dk1"/>
              </a:buClr>
              <a:buSzPts val="2100"/>
              <a:buFont typeface="Times New Roman"/>
              <a:buChar char="•"/>
              <a:defRPr sz="2100"/>
            </a:lvl3pPr>
            <a:lvl4pPr indent="-336550" lvl="3" marL="1828800" algn="l">
              <a:spcBef>
                <a:spcPts val="340"/>
              </a:spcBef>
              <a:spcAft>
                <a:spcPts val="0"/>
              </a:spcAft>
              <a:buClr>
                <a:schemeClr val="dk1"/>
              </a:buClr>
              <a:buSzPts val="1700"/>
              <a:buFont typeface="Times New Roman"/>
              <a:buChar char="–"/>
              <a:defRPr sz="1700"/>
            </a:lvl4pPr>
            <a:lvl5pPr indent="-336550" lvl="4" marL="2286000" algn="l">
              <a:spcBef>
                <a:spcPts val="340"/>
              </a:spcBef>
              <a:spcAft>
                <a:spcPts val="0"/>
              </a:spcAft>
              <a:buClr>
                <a:schemeClr val="dk1"/>
              </a:buClr>
              <a:buSzPts val="1700"/>
              <a:buFont typeface="Times New Roman"/>
              <a:buChar char="»"/>
              <a:defRPr sz="1700"/>
            </a:lvl5pPr>
            <a:lvl6pPr indent="-336550" lvl="5" marL="2743200" algn="l">
              <a:spcBef>
                <a:spcPts val="340"/>
              </a:spcBef>
              <a:spcAft>
                <a:spcPts val="0"/>
              </a:spcAft>
              <a:buClr>
                <a:schemeClr val="dk1"/>
              </a:buClr>
              <a:buSzPts val="1700"/>
              <a:buFont typeface="Times New Roman"/>
              <a:buChar char="»"/>
              <a:defRPr sz="1700"/>
            </a:lvl6pPr>
            <a:lvl7pPr indent="-336550" lvl="6" marL="3200400" algn="l">
              <a:spcBef>
                <a:spcPts val="340"/>
              </a:spcBef>
              <a:spcAft>
                <a:spcPts val="0"/>
              </a:spcAft>
              <a:buClr>
                <a:schemeClr val="dk1"/>
              </a:buClr>
              <a:buSzPts val="1700"/>
              <a:buFont typeface="Times New Roman"/>
              <a:buChar char="»"/>
              <a:defRPr sz="1700"/>
            </a:lvl7pPr>
            <a:lvl8pPr indent="-336550" lvl="7" marL="3657600" algn="l">
              <a:spcBef>
                <a:spcPts val="340"/>
              </a:spcBef>
              <a:spcAft>
                <a:spcPts val="0"/>
              </a:spcAft>
              <a:buClr>
                <a:schemeClr val="dk1"/>
              </a:buClr>
              <a:buSzPts val="1700"/>
              <a:buFont typeface="Times New Roman"/>
              <a:buChar char="»"/>
              <a:defRPr sz="1700"/>
            </a:lvl8pPr>
            <a:lvl9pPr indent="-336550" lvl="8" marL="4114800" algn="l">
              <a:spcBef>
                <a:spcPts val="340"/>
              </a:spcBef>
              <a:spcAft>
                <a:spcPts val="0"/>
              </a:spcAft>
              <a:buClr>
                <a:schemeClr val="dk1"/>
              </a:buClr>
              <a:buSzPts val="1700"/>
              <a:buFont typeface="Times New Roman"/>
              <a:buChar char="»"/>
              <a:defRPr sz="1700"/>
            </a:lvl9pPr>
          </a:lstStyle>
          <a:p/>
        </p:txBody>
      </p:sp>
      <p:sp>
        <p:nvSpPr>
          <p:cNvPr id="41" name="Google Shape;41;p6"/>
          <p:cNvSpPr txBox="1"/>
          <p:nvPr>
            <p:ph idx="2" type="body"/>
          </p:nvPr>
        </p:nvSpPr>
        <p:spPr>
          <a:xfrm>
            <a:off x="1513988" y="8956725"/>
            <a:ext cx="9960600" cy="29279100"/>
          </a:xfrm>
          <a:prstGeom prst="rect">
            <a:avLst/>
          </a:prstGeom>
          <a:noFill/>
          <a:ln>
            <a:noFill/>
          </a:ln>
        </p:spPr>
        <p:txBody>
          <a:bodyPr anchorCtr="0" anchor="t" bIns="208775" lIns="417575" spcFirstLastPara="1" rIns="417575" wrap="square" tIns="208775">
            <a:noAutofit/>
          </a:bodyPr>
          <a:lstStyle>
            <a:lvl1pPr indent="-228600" lvl="0" marL="457200" algn="l">
              <a:spcBef>
                <a:spcPts val="240"/>
              </a:spcBef>
              <a:spcAft>
                <a:spcPts val="0"/>
              </a:spcAft>
              <a:buClr>
                <a:schemeClr val="dk1"/>
              </a:buClr>
              <a:buSzPts val="1200"/>
              <a:buFont typeface="Times New Roman"/>
              <a:buNone/>
              <a:defRPr sz="1200"/>
            </a:lvl1pPr>
            <a:lvl2pPr indent="-228600" lvl="1" marL="914400" algn="l">
              <a:spcBef>
                <a:spcPts val="200"/>
              </a:spcBef>
              <a:spcAft>
                <a:spcPts val="0"/>
              </a:spcAft>
              <a:buClr>
                <a:schemeClr val="dk1"/>
              </a:buClr>
              <a:buSzPts val="1000"/>
              <a:buFont typeface="Times New Roman"/>
              <a:buNone/>
              <a:defRPr sz="1000"/>
            </a:lvl2pPr>
            <a:lvl3pPr indent="-228600" lvl="2" marL="1371600" algn="l">
              <a:spcBef>
                <a:spcPts val="180"/>
              </a:spcBef>
              <a:spcAft>
                <a:spcPts val="0"/>
              </a:spcAft>
              <a:buClr>
                <a:schemeClr val="dk1"/>
              </a:buClr>
              <a:buSzPts val="900"/>
              <a:buFont typeface="Times New Roman"/>
              <a:buNone/>
              <a:defRPr sz="900"/>
            </a:lvl3pPr>
            <a:lvl4pPr indent="-228600" lvl="3" marL="1828800" algn="l">
              <a:spcBef>
                <a:spcPts val="160"/>
              </a:spcBef>
              <a:spcAft>
                <a:spcPts val="0"/>
              </a:spcAft>
              <a:buClr>
                <a:schemeClr val="dk1"/>
              </a:buClr>
              <a:buSzPts val="800"/>
              <a:buFont typeface="Times New Roman"/>
              <a:buNone/>
              <a:defRPr sz="800"/>
            </a:lvl4pPr>
            <a:lvl5pPr indent="-228600" lvl="4" marL="2286000" algn="l">
              <a:spcBef>
                <a:spcPts val="160"/>
              </a:spcBef>
              <a:spcAft>
                <a:spcPts val="0"/>
              </a:spcAft>
              <a:buClr>
                <a:schemeClr val="dk1"/>
              </a:buClr>
              <a:buSzPts val="800"/>
              <a:buFont typeface="Times New Roman"/>
              <a:buNone/>
              <a:defRPr sz="800"/>
            </a:lvl5pPr>
            <a:lvl6pPr indent="-228600" lvl="5" marL="2743200" algn="l">
              <a:spcBef>
                <a:spcPts val="160"/>
              </a:spcBef>
              <a:spcAft>
                <a:spcPts val="0"/>
              </a:spcAft>
              <a:buClr>
                <a:schemeClr val="dk1"/>
              </a:buClr>
              <a:buSzPts val="800"/>
              <a:buFont typeface="Times New Roman"/>
              <a:buNone/>
              <a:defRPr sz="800"/>
            </a:lvl6pPr>
            <a:lvl7pPr indent="-228600" lvl="6" marL="3200400" algn="l">
              <a:spcBef>
                <a:spcPts val="160"/>
              </a:spcBef>
              <a:spcAft>
                <a:spcPts val="0"/>
              </a:spcAft>
              <a:buClr>
                <a:schemeClr val="dk1"/>
              </a:buClr>
              <a:buSzPts val="800"/>
              <a:buFont typeface="Times New Roman"/>
              <a:buNone/>
              <a:defRPr sz="800"/>
            </a:lvl7pPr>
            <a:lvl8pPr indent="-228600" lvl="7" marL="3657600" algn="l">
              <a:spcBef>
                <a:spcPts val="160"/>
              </a:spcBef>
              <a:spcAft>
                <a:spcPts val="0"/>
              </a:spcAft>
              <a:buClr>
                <a:schemeClr val="dk1"/>
              </a:buClr>
              <a:buSzPts val="800"/>
              <a:buFont typeface="Times New Roman"/>
              <a:buNone/>
              <a:defRPr sz="800"/>
            </a:lvl8pPr>
            <a:lvl9pPr indent="-228600" lvl="8" marL="4114800" algn="l">
              <a:spcBef>
                <a:spcPts val="160"/>
              </a:spcBef>
              <a:spcAft>
                <a:spcPts val="0"/>
              </a:spcAft>
              <a:buClr>
                <a:schemeClr val="dk1"/>
              </a:buClr>
              <a:buSzPts val="800"/>
              <a:buFont typeface="Times New Roman"/>
              <a:buNone/>
              <a:defRPr sz="800"/>
            </a:lvl9pPr>
          </a:lstStyle>
          <a:p/>
        </p:txBody>
      </p:sp>
      <p:sp>
        <p:nvSpPr>
          <p:cNvPr id="42" name="Google Shape;42;p6"/>
          <p:cNvSpPr txBox="1"/>
          <p:nvPr>
            <p:ph idx="10" type="dt"/>
          </p:nvPr>
        </p:nvSpPr>
        <p:spPr>
          <a:xfrm>
            <a:off x="2270026" y="38999665"/>
            <a:ext cx="6308400" cy="2852700"/>
          </a:xfrm>
          <a:prstGeom prst="rect">
            <a:avLst/>
          </a:prstGeom>
          <a:noFill/>
          <a:ln>
            <a:noFill/>
          </a:ln>
        </p:spPr>
        <p:txBody>
          <a:bodyPr anchorCtr="0" anchor="t" bIns="208775" lIns="417575" spcFirstLastPara="1" rIns="417575" wrap="square" tIns="2087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1" type="ftr"/>
          </p:nvPr>
        </p:nvSpPr>
        <p:spPr>
          <a:xfrm>
            <a:off x="10344225" y="38999665"/>
            <a:ext cx="9587700" cy="2852700"/>
          </a:xfrm>
          <a:prstGeom prst="rect">
            <a:avLst/>
          </a:prstGeom>
          <a:noFill/>
          <a:ln>
            <a:noFill/>
          </a:ln>
        </p:spPr>
        <p:txBody>
          <a:bodyPr anchorCtr="0" anchor="t" bIns="208775" lIns="417575" spcFirstLastPara="1" rIns="417575" wrap="square" tIns="2087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
          <p:cNvSpPr txBox="1"/>
          <p:nvPr>
            <p:ph idx="12" type="sldNum"/>
          </p:nvPr>
        </p:nvSpPr>
        <p:spPr>
          <a:xfrm>
            <a:off x="21697725" y="38999665"/>
            <a:ext cx="6308400" cy="2852700"/>
          </a:xfrm>
          <a:prstGeom prst="rect">
            <a:avLst/>
          </a:prstGeom>
          <a:noFill/>
          <a:ln>
            <a:noFill/>
          </a:ln>
        </p:spPr>
        <p:txBody>
          <a:bodyPr anchorCtr="0" anchor="t" bIns="208775" lIns="417575" spcFirstLastPara="1" rIns="417575" wrap="square" tIns="208775">
            <a:noAutofit/>
          </a:bodyPr>
          <a:lstStyle>
            <a:lvl1pPr indent="0" lvl="0"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7"/>
          <p:cNvSpPr txBox="1"/>
          <p:nvPr>
            <p:ph type="title"/>
          </p:nvPr>
        </p:nvSpPr>
        <p:spPr>
          <a:xfrm>
            <a:off x="2270026" y="3804352"/>
            <a:ext cx="25735800" cy="7134900"/>
          </a:xfrm>
          <a:prstGeom prst="rect">
            <a:avLst/>
          </a:prstGeom>
          <a:noFill/>
          <a:ln>
            <a:noFill/>
          </a:ln>
        </p:spPr>
        <p:txBody>
          <a:bodyPr anchorCtr="0" anchor="ctr" bIns="208775" lIns="417575" spcFirstLastPara="1" rIns="417575" wrap="square" tIns="20877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 name="Google Shape;47;p7"/>
          <p:cNvSpPr txBox="1"/>
          <p:nvPr>
            <p:ph idx="10" type="dt"/>
          </p:nvPr>
        </p:nvSpPr>
        <p:spPr>
          <a:xfrm>
            <a:off x="2270026" y="38999665"/>
            <a:ext cx="6308400" cy="2852700"/>
          </a:xfrm>
          <a:prstGeom prst="rect">
            <a:avLst/>
          </a:prstGeom>
          <a:noFill/>
          <a:ln>
            <a:noFill/>
          </a:ln>
        </p:spPr>
        <p:txBody>
          <a:bodyPr anchorCtr="0" anchor="t" bIns="208775" lIns="417575" spcFirstLastPara="1" rIns="417575" wrap="square" tIns="2087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1" type="ftr"/>
          </p:nvPr>
        </p:nvSpPr>
        <p:spPr>
          <a:xfrm>
            <a:off x="10344225" y="38999665"/>
            <a:ext cx="9587700" cy="2852700"/>
          </a:xfrm>
          <a:prstGeom prst="rect">
            <a:avLst/>
          </a:prstGeom>
          <a:noFill/>
          <a:ln>
            <a:noFill/>
          </a:ln>
        </p:spPr>
        <p:txBody>
          <a:bodyPr anchorCtr="0" anchor="t" bIns="208775" lIns="417575" spcFirstLastPara="1" rIns="417575" wrap="square" tIns="2087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7"/>
          <p:cNvSpPr txBox="1"/>
          <p:nvPr>
            <p:ph idx="12" type="sldNum"/>
          </p:nvPr>
        </p:nvSpPr>
        <p:spPr>
          <a:xfrm>
            <a:off x="21697725" y="38999665"/>
            <a:ext cx="6308400" cy="2852700"/>
          </a:xfrm>
          <a:prstGeom prst="rect">
            <a:avLst/>
          </a:prstGeom>
          <a:noFill/>
          <a:ln>
            <a:noFill/>
          </a:ln>
        </p:spPr>
        <p:txBody>
          <a:bodyPr anchorCtr="0" anchor="t" bIns="208775" lIns="417575" spcFirstLastPara="1" rIns="417575" wrap="square" tIns="208775">
            <a:noAutofit/>
          </a:bodyPr>
          <a:lstStyle>
            <a:lvl1pPr indent="0" lvl="0"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0" name="Shape 50"/>
        <p:cNvGrpSpPr/>
        <p:nvPr/>
      </p:nvGrpSpPr>
      <p:grpSpPr>
        <a:xfrm>
          <a:off x="0" y="0"/>
          <a:ext cx="0" cy="0"/>
          <a:chOff x="0" y="0"/>
          <a:chExt cx="0" cy="0"/>
        </a:xfrm>
      </p:grpSpPr>
      <p:sp>
        <p:nvSpPr>
          <p:cNvPr id="51" name="Google Shape;51;p8"/>
          <p:cNvSpPr txBox="1"/>
          <p:nvPr>
            <p:ph type="title"/>
          </p:nvPr>
        </p:nvSpPr>
        <p:spPr>
          <a:xfrm>
            <a:off x="1513988" y="1713316"/>
            <a:ext cx="27248100" cy="7134300"/>
          </a:xfrm>
          <a:prstGeom prst="rect">
            <a:avLst/>
          </a:prstGeom>
          <a:noFill/>
          <a:ln>
            <a:noFill/>
          </a:ln>
        </p:spPr>
        <p:txBody>
          <a:bodyPr anchorCtr="0" anchor="ctr" bIns="208775" lIns="417575" spcFirstLastPara="1" rIns="417575" wrap="square" tIns="20877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2" name="Google Shape;52;p8"/>
          <p:cNvSpPr txBox="1"/>
          <p:nvPr>
            <p:ph idx="1" type="body"/>
          </p:nvPr>
        </p:nvSpPr>
        <p:spPr>
          <a:xfrm>
            <a:off x="1513988" y="9582190"/>
            <a:ext cx="13377000" cy="3992100"/>
          </a:xfrm>
          <a:prstGeom prst="rect">
            <a:avLst/>
          </a:prstGeom>
          <a:noFill/>
          <a:ln>
            <a:noFill/>
          </a:ln>
        </p:spPr>
        <p:txBody>
          <a:bodyPr anchorCtr="0" anchor="b" bIns="208775" lIns="417575" spcFirstLastPara="1" rIns="417575" wrap="square" tIns="208775">
            <a:noAutofit/>
          </a:bodyPr>
          <a:lstStyle>
            <a:lvl1pPr indent="-228600" lvl="0" marL="457200" algn="l">
              <a:spcBef>
                <a:spcPts val="420"/>
              </a:spcBef>
              <a:spcAft>
                <a:spcPts val="0"/>
              </a:spcAft>
              <a:buClr>
                <a:schemeClr val="dk1"/>
              </a:buClr>
              <a:buSzPts val="2100"/>
              <a:buFont typeface="Times New Roman"/>
              <a:buNone/>
              <a:defRPr b="1" sz="2100"/>
            </a:lvl1pPr>
            <a:lvl2pPr indent="-228600" lvl="1" marL="914400" algn="l">
              <a:spcBef>
                <a:spcPts val="340"/>
              </a:spcBef>
              <a:spcAft>
                <a:spcPts val="0"/>
              </a:spcAft>
              <a:buClr>
                <a:schemeClr val="dk1"/>
              </a:buClr>
              <a:buSzPts val="1700"/>
              <a:buFont typeface="Times New Roman"/>
              <a:buNone/>
              <a:defRPr b="1" sz="1700"/>
            </a:lvl2pPr>
            <a:lvl3pPr indent="-228600" lvl="2" marL="1371600" algn="l">
              <a:spcBef>
                <a:spcPts val="320"/>
              </a:spcBef>
              <a:spcAft>
                <a:spcPts val="0"/>
              </a:spcAft>
              <a:buClr>
                <a:schemeClr val="dk1"/>
              </a:buClr>
              <a:buSzPts val="1600"/>
              <a:buFont typeface="Times New Roman"/>
              <a:buNone/>
              <a:defRPr b="1" sz="1600"/>
            </a:lvl3pPr>
            <a:lvl4pPr indent="-228600" lvl="3" marL="1828800" algn="l">
              <a:spcBef>
                <a:spcPts val="280"/>
              </a:spcBef>
              <a:spcAft>
                <a:spcPts val="0"/>
              </a:spcAft>
              <a:buClr>
                <a:schemeClr val="dk1"/>
              </a:buClr>
              <a:buSzPts val="1400"/>
              <a:buFont typeface="Times New Roman"/>
              <a:buNone/>
              <a:defRPr b="1" sz="1400"/>
            </a:lvl4pPr>
            <a:lvl5pPr indent="-228600" lvl="4" marL="2286000" algn="l">
              <a:spcBef>
                <a:spcPts val="280"/>
              </a:spcBef>
              <a:spcAft>
                <a:spcPts val="0"/>
              </a:spcAft>
              <a:buClr>
                <a:schemeClr val="dk1"/>
              </a:buClr>
              <a:buSzPts val="1400"/>
              <a:buFont typeface="Times New Roman"/>
              <a:buNone/>
              <a:defRPr b="1" sz="1400"/>
            </a:lvl5pPr>
            <a:lvl6pPr indent="-228600" lvl="5" marL="2743200" algn="l">
              <a:spcBef>
                <a:spcPts val="280"/>
              </a:spcBef>
              <a:spcAft>
                <a:spcPts val="0"/>
              </a:spcAft>
              <a:buClr>
                <a:schemeClr val="dk1"/>
              </a:buClr>
              <a:buSzPts val="1400"/>
              <a:buFont typeface="Times New Roman"/>
              <a:buNone/>
              <a:defRPr b="1" sz="1400"/>
            </a:lvl6pPr>
            <a:lvl7pPr indent="-228600" lvl="6" marL="3200400" algn="l">
              <a:spcBef>
                <a:spcPts val="280"/>
              </a:spcBef>
              <a:spcAft>
                <a:spcPts val="0"/>
              </a:spcAft>
              <a:buClr>
                <a:schemeClr val="dk1"/>
              </a:buClr>
              <a:buSzPts val="1400"/>
              <a:buFont typeface="Times New Roman"/>
              <a:buNone/>
              <a:defRPr b="1" sz="1400"/>
            </a:lvl7pPr>
            <a:lvl8pPr indent="-228600" lvl="7" marL="3657600" algn="l">
              <a:spcBef>
                <a:spcPts val="280"/>
              </a:spcBef>
              <a:spcAft>
                <a:spcPts val="0"/>
              </a:spcAft>
              <a:buClr>
                <a:schemeClr val="dk1"/>
              </a:buClr>
              <a:buSzPts val="1400"/>
              <a:buFont typeface="Times New Roman"/>
              <a:buNone/>
              <a:defRPr b="1" sz="1400"/>
            </a:lvl8pPr>
            <a:lvl9pPr indent="-228600" lvl="8" marL="4114800" algn="l">
              <a:spcBef>
                <a:spcPts val="280"/>
              </a:spcBef>
              <a:spcAft>
                <a:spcPts val="0"/>
              </a:spcAft>
              <a:buClr>
                <a:schemeClr val="dk1"/>
              </a:buClr>
              <a:buSzPts val="1400"/>
              <a:buFont typeface="Times New Roman"/>
              <a:buNone/>
              <a:defRPr b="1" sz="1400"/>
            </a:lvl9pPr>
          </a:lstStyle>
          <a:p/>
        </p:txBody>
      </p:sp>
      <p:sp>
        <p:nvSpPr>
          <p:cNvPr id="53" name="Google Shape;53;p8"/>
          <p:cNvSpPr txBox="1"/>
          <p:nvPr>
            <p:ph idx="2" type="body"/>
          </p:nvPr>
        </p:nvSpPr>
        <p:spPr>
          <a:xfrm>
            <a:off x="1513988" y="13574423"/>
            <a:ext cx="13377000" cy="24661200"/>
          </a:xfrm>
          <a:prstGeom prst="rect">
            <a:avLst/>
          </a:prstGeom>
          <a:noFill/>
          <a:ln>
            <a:noFill/>
          </a:ln>
        </p:spPr>
        <p:txBody>
          <a:bodyPr anchorCtr="0" anchor="t" bIns="208775" lIns="417575" spcFirstLastPara="1" rIns="417575" wrap="square" tIns="208775">
            <a:noAutofit/>
          </a:bodyPr>
          <a:lstStyle>
            <a:lvl1pPr indent="-361950" lvl="0" marL="457200" algn="l">
              <a:spcBef>
                <a:spcPts val="420"/>
              </a:spcBef>
              <a:spcAft>
                <a:spcPts val="0"/>
              </a:spcAft>
              <a:buClr>
                <a:schemeClr val="dk1"/>
              </a:buClr>
              <a:buSzPts val="2100"/>
              <a:buFont typeface="Times New Roman"/>
              <a:buChar char="•"/>
              <a:defRPr sz="2100"/>
            </a:lvl1pPr>
            <a:lvl2pPr indent="-336550" lvl="1" marL="914400" algn="l">
              <a:spcBef>
                <a:spcPts val="340"/>
              </a:spcBef>
              <a:spcAft>
                <a:spcPts val="0"/>
              </a:spcAft>
              <a:buClr>
                <a:schemeClr val="dk1"/>
              </a:buClr>
              <a:buSzPts val="1700"/>
              <a:buFont typeface="Times New Roman"/>
              <a:buChar char="–"/>
              <a:defRPr sz="1700"/>
            </a:lvl2pPr>
            <a:lvl3pPr indent="-330200" lvl="2" marL="1371600" algn="l">
              <a:spcBef>
                <a:spcPts val="320"/>
              </a:spcBef>
              <a:spcAft>
                <a:spcPts val="0"/>
              </a:spcAft>
              <a:buClr>
                <a:schemeClr val="dk1"/>
              </a:buClr>
              <a:buSzPts val="1600"/>
              <a:buFont typeface="Times New Roman"/>
              <a:buChar char="•"/>
              <a:defRPr sz="1600"/>
            </a:lvl3pPr>
            <a:lvl4pPr indent="-317500" lvl="3" marL="1828800" algn="l">
              <a:spcBef>
                <a:spcPts val="280"/>
              </a:spcBef>
              <a:spcAft>
                <a:spcPts val="0"/>
              </a:spcAft>
              <a:buClr>
                <a:schemeClr val="dk1"/>
              </a:buClr>
              <a:buSzPts val="1400"/>
              <a:buFont typeface="Times New Roman"/>
              <a:buChar char="–"/>
              <a:defRPr sz="1400"/>
            </a:lvl4pPr>
            <a:lvl5pPr indent="-317500" lvl="4" marL="2286000" algn="l">
              <a:spcBef>
                <a:spcPts val="280"/>
              </a:spcBef>
              <a:spcAft>
                <a:spcPts val="0"/>
              </a:spcAft>
              <a:buClr>
                <a:schemeClr val="dk1"/>
              </a:buClr>
              <a:buSzPts val="1400"/>
              <a:buFont typeface="Times New Roman"/>
              <a:buChar char="»"/>
              <a:defRPr sz="1400"/>
            </a:lvl5pPr>
            <a:lvl6pPr indent="-317500" lvl="5" marL="2743200" algn="l">
              <a:spcBef>
                <a:spcPts val="280"/>
              </a:spcBef>
              <a:spcAft>
                <a:spcPts val="0"/>
              </a:spcAft>
              <a:buClr>
                <a:schemeClr val="dk1"/>
              </a:buClr>
              <a:buSzPts val="1400"/>
              <a:buFont typeface="Times New Roman"/>
              <a:buChar char="»"/>
              <a:defRPr sz="1400"/>
            </a:lvl6pPr>
            <a:lvl7pPr indent="-317500" lvl="6" marL="3200400" algn="l">
              <a:spcBef>
                <a:spcPts val="280"/>
              </a:spcBef>
              <a:spcAft>
                <a:spcPts val="0"/>
              </a:spcAft>
              <a:buClr>
                <a:schemeClr val="dk1"/>
              </a:buClr>
              <a:buSzPts val="1400"/>
              <a:buFont typeface="Times New Roman"/>
              <a:buChar char="»"/>
              <a:defRPr sz="1400"/>
            </a:lvl7pPr>
            <a:lvl8pPr indent="-317500" lvl="7" marL="3657600" algn="l">
              <a:spcBef>
                <a:spcPts val="280"/>
              </a:spcBef>
              <a:spcAft>
                <a:spcPts val="0"/>
              </a:spcAft>
              <a:buClr>
                <a:schemeClr val="dk1"/>
              </a:buClr>
              <a:buSzPts val="1400"/>
              <a:buFont typeface="Times New Roman"/>
              <a:buChar char="»"/>
              <a:defRPr sz="1400"/>
            </a:lvl8pPr>
            <a:lvl9pPr indent="-317500" lvl="8" marL="4114800" algn="l">
              <a:spcBef>
                <a:spcPts val="280"/>
              </a:spcBef>
              <a:spcAft>
                <a:spcPts val="0"/>
              </a:spcAft>
              <a:buClr>
                <a:schemeClr val="dk1"/>
              </a:buClr>
              <a:buSzPts val="1400"/>
              <a:buFont typeface="Times New Roman"/>
              <a:buChar char="»"/>
              <a:defRPr sz="1400"/>
            </a:lvl9pPr>
          </a:lstStyle>
          <a:p/>
        </p:txBody>
      </p:sp>
      <p:sp>
        <p:nvSpPr>
          <p:cNvPr id="54" name="Google Shape;54;p8"/>
          <p:cNvSpPr txBox="1"/>
          <p:nvPr>
            <p:ph idx="3" type="body"/>
          </p:nvPr>
        </p:nvSpPr>
        <p:spPr>
          <a:xfrm>
            <a:off x="15380163" y="9582190"/>
            <a:ext cx="13381800" cy="3992100"/>
          </a:xfrm>
          <a:prstGeom prst="rect">
            <a:avLst/>
          </a:prstGeom>
          <a:noFill/>
          <a:ln>
            <a:noFill/>
          </a:ln>
        </p:spPr>
        <p:txBody>
          <a:bodyPr anchorCtr="0" anchor="b" bIns="208775" lIns="417575" spcFirstLastPara="1" rIns="417575" wrap="square" tIns="208775">
            <a:noAutofit/>
          </a:bodyPr>
          <a:lstStyle>
            <a:lvl1pPr indent="-228600" lvl="0" marL="457200" algn="l">
              <a:spcBef>
                <a:spcPts val="420"/>
              </a:spcBef>
              <a:spcAft>
                <a:spcPts val="0"/>
              </a:spcAft>
              <a:buClr>
                <a:schemeClr val="dk1"/>
              </a:buClr>
              <a:buSzPts val="2100"/>
              <a:buFont typeface="Times New Roman"/>
              <a:buNone/>
              <a:defRPr b="1" sz="2100"/>
            </a:lvl1pPr>
            <a:lvl2pPr indent="-228600" lvl="1" marL="914400" algn="l">
              <a:spcBef>
                <a:spcPts val="340"/>
              </a:spcBef>
              <a:spcAft>
                <a:spcPts val="0"/>
              </a:spcAft>
              <a:buClr>
                <a:schemeClr val="dk1"/>
              </a:buClr>
              <a:buSzPts val="1700"/>
              <a:buFont typeface="Times New Roman"/>
              <a:buNone/>
              <a:defRPr b="1" sz="1700"/>
            </a:lvl2pPr>
            <a:lvl3pPr indent="-228600" lvl="2" marL="1371600" algn="l">
              <a:spcBef>
                <a:spcPts val="320"/>
              </a:spcBef>
              <a:spcAft>
                <a:spcPts val="0"/>
              </a:spcAft>
              <a:buClr>
                <a:schemeClr val="dk1"/>
              </a:buClr>
              <a:buSzPts val="1600"/>
              <a:buFont typeface="Times New Roman"/>
              <a:buNone/>
              <a:defRPr b="1" sz="1600"/>
            </a:lvl3pPr>
            <a:lvl4pPr indent="-228600" lvl="3" marL="1828800" algn="l">
              <a:spcBef>
                <a:spcPts val="280"/>
              </a:spcBef>
              <a:spcAft>
                <a:spcPts val="0"/>
              </a:spcAft>
              <a:buClr>
                <a:schemeClr val="dk1"/>
              </a:buClr>
              <a:buSzPts val="1400"/>
              <a:buFont typeface="Times New Roman"/>
              <a:buNone/>
              <a:defRPr b="1" sz="1400"/>
            </a:lvl4pPr>
            <a:lvl5pPr indent="-228600" lvl="4" marL="2286000" algn="l">
              <a:spcBef>
                <a:spcPts val="280"/>
              </a:spcBef>
              <a:spcAft>
                <a:spcPts val="0"/>
              </a:spcAft>
              <a:buClr>
                <a:schemeClr val="dk1"/>
              </a:buClr>
              <a:buSzPts val="1400"/>
              <a:buFont typeface="Times New Roman"/>
              <a:buNone/>
              <a:defRPr b="1" sz="1400"/>
            </a:lvl5pPr>
            <a:lvl6pPr indent="-228600" lvl="5" marL="2743200" algn="l">
              <a:spcBef>
                <a:spcPts val="280"/>
              </a:spcBef>
              <a:spcAft>
                <a:spcPts val="0"/>
              </a:spcAft>
              <a:buClr>
                <a:schemeClr val="dk1"/>
              </a:buClr>
              <a:buSzPts val="1400"/>
              <a:buFont typeface="Times New Roman"/>
              <a:buNone/>
              <a:defRPr b="1" sz="1400"/>
            </a:lvl6pPr>
            <a:lvl7pPr indent="-228600" lvl="6" marL="3200400" algn="l">
              <a:spcBef>
                <a:spcPts val="280"/>
              </a:spcBef>
              <a:spcAft>
                <a:spcPts val="0"/>
              </a:spcAft>
              <a:buClr>
                <a:schemeClr val="dk1"/>
              </a:buClr>
              <a:buSzPts val="1400"/>
              <a:buFont typeface="Times New Roman"/>
              <a:buNone/>
              <a:defRPr b="1" sz="1400"/>
            </a:lvl7pPr>
            <a:lvl8pPr indent="-228600" lvl="7" marL="3657600" algn="l">
              <a:spcBef>
                <a:spcPts val="280"/>
              </a:spcBef>
              <a:spcAft>
                <a:spcPts val="0"/>
              </a:spcAft>
              <a:buClr>
                <a:schemeClr val="dk1"/>
              </a:buClr>
              <a:buSzPts val="1400"/>
              <a:buFont typeface="Times New Roman"/>
              <a:buNone/>
              <a:defRPr b="1" sz="1400"/>
            </a:lvl8pPr>
            <a:lvl9pPr indent="-228600" lvl="8" marL="4114800" algn="l">
              <a:spcBef>
                <a:spcPts val="280"/>
              </a:spcBef>
              <a:spcAft>
                <a:spcPts val="0"/>
              </a:spcAft>
              <a:buClr>
                <a:schemeClr val="dk1"/>
              </a:buClr>
              <a:buSzPts val="1400"/>
              <a:buFont typeface="Times New Roman"/>
              <a:buNone/>
              <a:defRPr b="1" sz="1400"/>
            </a:lvl9pPr>
          </a:lstStyle>
          <a:p/>
        </p:txBody>
      </p:sp>
      <p:sp>
        <p:nvSpPr>
          <p:cNvPr id="55" name="Google Shape;55;p8"/>
          <p:cNvSpPr txBox="1"/>
          <p:nvPr>
            <p:ph idx="4" type="body"/>
          </p:nvPr>
        </p:nvSpPr>
        <p:spPr>
          <a:xfrm>
            <a:off x="15380163" y="13574423"/>
            <a:ext cx="13381800" cy="24661200"/>
          </a:xfrm>
          <a:prstGeom prst="rect">
            <a:avLst/>
          </a:prstGeom>
          <a:noFill/>
          <a:ln>
            <a:noFill/>
          </a:ln>
        </p:spPr>
        <p:txBody>
          <a:bodyPr anchorCtr="0" anchor="t" bIns="208775" lIns="417575" spcFirstLastPara="1" rIns="417575" wrap="square" tIns="208775">
            <a:noAutofit/>
          </a:bodyPr>
          <a:lstStyle>
            <a:lvl1pPr indent="-361950" lvl="0" marL="457200" algn="l">
              <a:spcBef>
                <a:spcPts val="420"/>
              </a:spcBef>
              <a:spcAft>
                <a:spcPts val="0"/>
              </a:spcAft>
              <a:buClr>
                <a:schemeClr val="dk1"/>
              </a:buClr>
              <a:buSzPts val="2100"/>
              <a:buFont typeface="Times New Roman"/>
              <a:buChar char="•"/>
              <a:defRPr sz="2100"/>
            </a:lvl1pPr>
            <a:lvl2pPr indent="-336550" lvl="1" marL="914400" algn="l">
              <a:spcBef>
                <a:spcPts val="340"/>
              </a:spcBef>
              <a:spcAft>
                <a:spcPts val="0"/>
              </a:spcAft>
              <a:buClr>
                <a:schemeClr val="dk1"/>
              </a:buClr>
              <a:buSzPts val="1700"/>
              <a:buFont typeface="Times New Roman"/>
              <a:buChar char="–"/>
              <a:defRPr sz="1700"/>
            </a:lvl2pPr>
            <a:lvl3pPr indent="-330200" lvl="2" marL="1371600" algn="l">
              <a:spcBef>
                <a:spcPts val="320"/>
              </a:spcBef>
              <a:spcAft>
                <a:spcPts val="0"/>
              </a:spcAft>
              <a:buClr>
                <a:schemeClr val="dk1"/>
              </a:buClr>
              <a:buSzPts val="1600"/>
              <a:buFont typeface="Times New Roman"/>
              <a:buChar char="•"/>
              <a:defRPr sz="1600"/>
            </a:lvl3pPr>
            <a:lvl4pPr indent="-317500" lvl="3" marL="1828800" algn="l">
              <a:spcBef>
                <a:spcPts val="280"/>
              </a:spcBef>
              <a:spcAft>
                <a:spcPts val="0"/>
              </a:spcAft>
              <a:buClr>
                <a:schemeClr val="dk1"/>
              </a:buClr>
              <a:buSzPts val="1400"/>
              <a:buFont typeface="Times New Roman"/>
              <a:buChar char="–"/>
              <a:defRPr sz="1400"/>
            </a:lvl4pPr>
            <a:lvl5pPr indent="-317500" lvl="4" marL="2286000" algn="l">
              <a:spcBef>
                <a:spcPts val="280"/>
              </a:spcBef>
              <a:spcAft>
                <a:spcPts val="0"/>
              </a:spcAft>
              <a:buClr>
                <a:schemeClr val="dk1"/>
              </a:buClr>
              <a:buSzPts val="1400"/>
              <a:buFont typeface="Times New Roman"/>
              <a:buChar char="»"/>
              <a:defRPr sz="1400"/>
            </a:lvl5pPr>
            <a:lvl6pPr indent="-317500" lvl="5" marL="2743200" algn="l">
              <a:spcBef>
                <a:spcPts val="280"/>
              </a:spcBef>
              <a:spcAft>
                <a:spcPts val="0"/>
              </a:spcAft>
              <a:buClr>
                <a:schemeClr val="dk1"/>
              </a:buClr>
              <a:buSzPts val="1400"/>
              <a:buFont typeface="Times New Roman"/>
              <a:buChar char="»"/>
              <a:defRPr sz="1400"/>
            </a:lvl6pPr>
            <a:lvl7pPr indent="-317500" lvl="6" marL="3200400" algn="l">
              <a:spcBef>
                <a:spcPts val="280"/>
              </a:spcBef>
              <a:spcAft>
                <a:spcPts val="0"/>
              </a:spcAft>
              <a:buClr>
                <a:schemeClr val="dk1"/>
              </a:buClr>
              <a:buSzPts val="1400"/>
              <a:buFont typeface="Times New Roman"/>
              <a:buChar char="»"/>
              <a:defRPr sz="1400"/>
            </a:lvl7pPr>
            <a:lvl8pPr indent="-317500" lvl="7" marL="3657600" algn="l">
              <a:spcBef>
                <a:spcPts val="280"/>
              </a:spcBef>
              <a:spcAft>
                <a:spcPts val="0"/>
              </a:spcAft>
              <a:buClr>
                <a:schemeClr val="dk1"/>
              </a:buClr>
              <a:buSzPts val="1400"/>
              <a:buFont typeface="Times New Roman"/>
              <a:buChar char="»"/>
              <a:defRPr sz="1400"/>
            </a:lvl8pPr>
            <a:lvl9pPr indent="-317500" lvl="8" marL="4114800" algn="l">
              <a:spcBef>
                <a:spcPts val="280"/>
              </a:spcBef>
              <a:spcAft>
                <a:spcPts val="0"/>
              </a:spcAft>
              <a:buClr>
                <a:schemeClr val="dk1"/>
              </a:buClr>
              <a:buSzPts val="1400"/>
              <a:buFont typeface="Times New Roman"/>
              <a:buChar char="»"/>
              <a:defRPr sz="1400"/>
            </a:lvl9pPr>
          </a:lstStyle>
          <a:p/>
        </p:txBody>
      </p:sp>
      <p:sp>
        <p:nvSpPr>
          <p:cNvPr id="56" name="Google Shape;56;p8"/>
          <p:cNvSpPr txBox="1"/>
          <p:nvPr>
            <p:ph idx="10" type="dt"/>
          </p:nvPr>
        </p:nvSpPr>
        <p:spPr>
          <a:xfrm>
            <a:off x="2270026" y="38999665"/>
            <a:ext cx="6308400" cy="2852700"/>
          </a:xfrm>
          <a:prstGeom prst="rect">
            <a:avLst/>
          </a:prstGeom>
          <a:noFill/>
          <a:ln>
            <a:noFill/>
          </a:ln>
        </p:spPr>
        <p:txBody>
          <a:bodyPr anchorCtr="0" anchor="t" bIns="208775" lIns="417575" spcFirstLastPara="1" rIns="417575" wrap="square" tIns="2087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1" type="ftr"/>
          </p:nvPr>
        </p:nvSpPr>
        <p:spPr>
          <a:xfrm>
            <a:off x="10344225" y="38999665"/>
            <a:ext cx="9587700" cy="2852700"/>
          </a:xfrm>
          <a:prstGeom prst="rect">
            <a:avLst/>
          </a:prstGeom>
          <a:noFill/>
          <a:ln>
            <a:noFill/>
          </a:ln>
        </p:spPr>
        <p:txBody>
          <a:bodyPr anchorCtr="0" anchor="t" bIns="208775" lIns="417575" spcFirstLastPara="1" rIns="417575" wrap="square" tIns="2087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8"/>
          <p:cNvSpPr txBox="1"/>
          <p:nvPr>
            <p:ph idx="12" type="sldNum"/>
          </p:nvPr>
        </p:nvSpPr>
        <p:spPr>
          <a:xfrm>
            <a:off x="21697725" y="38999665"/>
            <a:ext cx="6308400" cy="2852700"/>
          </a:xfrm>
          <a:prstGeom prst="rect">
            <a:avLst/>
          </a:prstGeom>
          <a:noFill/>
          <a:ln>
            <a:noFill/>
          </a:ln>
        </p:spPr>
        <p:txBody>
          <a:bodyPr anchorCtr="0" anchor="t" bIns="208775" lIns="417575" spcFirstLastPara="1" rIns="417575" wrap="square" tIns="208775">
            <a:noAutofit/>
          </a:bodyPr>
          <a:lstStyle>
            <a:lvl1pPr indent="0" lvl="0"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9" name="Shape 59"/>
        <p:cNvGrpSpPr/>
        <p:nvPr/>
      </p:nvGrpSpPr>
      <p:grpSpPr>
        <a:xfrm>
          <a:off x="0" y="0"/>
          <a:ext cx="0" cy="0"/>
          <a:chOff x="0" y="0"/>
          <a:chExt cx="0" cy="0"/>
        </a:xfrm>
      </p:grpSpPr>
      <p:sp>
        <p:nvSpPr>
          <p:cNvPr id="60" name="Google Shape;60;p9"/>
          <p:cNvSpPr txBox="1"/>
          <p:nvPr>
            <p:ph type="title"/>
          </p:nvPr>
        </p:nvSpPr>
        <p:spPr>
          <a:xfrm>
            <a:off x="2270026" y="3804352"/>
            <a:ext cx="25735800" cy="7134900"/>
          </a:xfrm>
          <a:prstGeom prst="rect">
            <a:avLst/>
          </a:prstGeom>
          <a:noFill/>
          <a:ln>
            <a:noFill/>
          </a:ln>
        </p:spPr>
        <p:txBody>
          <a:bodyPr anchorCtr="0" anchor="ctr" bIns="208775" lIns="417575" spcFirstLastPara="1" rIns="417575" wrap="square" tIns="20877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1" name="Google Shape;61;p9"/>
          <p:cNvSpPr txBox="1"/>
          <p:nvPr>
            <p:ph idx="1" type="body"/>
          </p:nvPr>
        </p:nvSpPr>
        <p:spPr>
          <a:xfrm>
            <a:off x="2270513" y="12364780"/>
            <a:ext cx="12822300" cy="25683000"/>
          </a:xfrm>
          <a:prstGeom prst="rect">
            <a:avLst/>
          </a:prstGeom>
          <a:noFill/>
          <a:ln>
            <a:noFill/>
          </a:ln>
        </p:spPr>
        <p:txBody>
          <a:bodyPr anchorCtr="0" anchor="t" bIns="208775" lIns="417575" spcFirstLastPara="1" rIns="417575" wrap="square" tIns="208775">
            <a:noAutofit/>
          </a:bodyPr>
          <a:lstStyle>
            <a:lvl1pPr indent="-381000" lvl="0" marL="457200" algn="l">
              <a:spcBef>
                <a:spcPts val="480"/>
              </a:spcBef>
              <a:spcAft>
                <a:spcPts val="0"/>
              </a:spcAft>
              <a:buClr>
                <a:schemeClr val="dk1"/>
              </a:buClr>
              <a:buSzPts val="2400"/>
              <a:buFont typeface="Times New Roman"/>
              <a:buChar char="•"/>
              <a:defRPr sz="2400"/>
            </a:lvl1pPr>
            <a:lvl2pPr indent="-361950" lvl="1" marL="914400" algn="l">
              <a:spcBef>
                <a:spcPts val="420"/>
              </a:spcBef>
              <a:spcAft>
                <a:spcPts val="0"/>
              </a:spcAft>
              <a:buClr>
                <a:schemeClr val="dk1"/>
              </a:buClr>
              <a:buSzPts val="2100"/>
              <a:buFont typeface="Times New Roman"/>
              <a:buChar char="–"/>
              <a:defRPr sz="2100"/>
            </a:lvl2pPr>
            <a:lvl3pPr indent="-336550" lvl="2" marL="1371600" algn="l">
              <a:spcBef>
                <a:spcPts val="340"/>
              </a:spcBef>
              <a:spcAft>
                <a:spcPts val="0"/>
              </a:spcAft>
              <a:buClr>
                <a:schemeClr val="dk1"/>
              </a:buClr>
              <a:buSzPts val="1700"/>
              <a:buFont typeface="Times New Roman"/>
              <a:buChar char="•"/>
              <a:defRPr sz="17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62" name="Google Shape;62;p9"/>
          <p:cNvSpPr txBox="1"/>
          <p:nvPr>
            <p:ph idx="2" type="body"/>
          </p:nvPr>
        </p:nvSpPr>
        <p:spPr>
          <a:xfrm>
            <a:off x="15183054" y="12364780"/>
            <a:ext cx="12822300" cy="25683000"/>
          </a:xfrm>
          <a:prstGeom prst="rect">
            <a:avLst/>
          </a:prstGeom>
          <a:noFill/>
          <a:ln>
            <a:noFill/>
          </a:ln>
        </p:spPr>
        <p:txBody>
          <a:bodyPr anchorCtr="0" anchor="t" bIns="208775" lIns="417575" spcFirstLastPara="1" rIns="417575" wrap="square" tIns="208775">
            <a:noAutofit/>
          </a:bodyPr>
          <a:lstStyle>
            <a:lvl1pPr indent="-381000" lvl="0" marL="457200" algn="l">
              <a:spcBef>
                <a:spcPts val="480"/>
              </a:spcBef>
              <a:spcAft>
                <a:spcPts val="0"/>
              </a:spcAft>
              <a:buClr>
                <a:schemeClr val="dk1"/>
              </a:buClr>
              <a:buSzPts val="2400"/>
              <a:buFont typeface="Times New Roman"/>
              <a:buChar char="•"/>
              <a:defRPr sz="2400"/>
            </a:lvl1pPr>
            <a:lvl2pPr indent="-361950" lvl="1" marL="914400" algn="l">
              <a:spcBef>
                <a:spcPts val="420"/>
              </a:spcBef>
              <a:spcAft>
                <a:spcPts val="0"/>
              </a:spcAft>
              <a:buClr>
                <a:schemeClr val="dk1"/>
              </a:buClr>
              <a:buSzPts val="2100"/>
              <a:buFont typeface="Times New Roman"/>
              <a:buChar char="–"/>
              <a:defRPr sz="2100"/>
            </a:lvl2pPr>
            <a:lvl3pPr indent="-336550" lvl="2" marL="1371600" algn="l">
              <a:spcBef>
                <a:spcPts val="340"/>
              </a:spcBef>
              <a:spcAft>
                <a:spcPts val="0"/>
              </a:spcAft>
              <a:buClr>
                <a:schemeClr val="dk1"/>
              </a:buClr>
              <a:buSzPts val="1700"/>
              <a:buFont typeface="Times New Roman"/>
              <a:buChar char="•"/>
              <a:defRPr sz="1700"/>
            </a:lvl3pPr>
            <a:lvl4pPr indent="-330200" lvl="3" marL="1828800" algn="l">
              <a:spcBef>
                <a:spcPts val="320"/>
              </a:spcBef>
              <a:spcAft>
                <a:spcPts val="0"/>
              </a:spcAft>
              <a:buClr>
                <a:schemeClr val="dk1"/>
              </a:buClr>
              <a:buSzPts val="1600"/>
              <a:buFont typeface="Times New Roman"/>
              <a:buChar char="–"/>
              <a:defRPr sz="1600"/>
            </a:lvl4pPr>
            <a:lvl5pPr indent="-330200" lvl="4" marL="2286000" algn="l">
              <a:spcBef>
                <a:spcPts val="320"/>
              </a:spcBef>
              <a:spcAft>
                <a:spcPts val="0"/>
              </a:spcAft>
              <a:buClr>
                <a:schemeClr val="dk1"/>
              </a:buClr>
              <a:buSzPts val="1600"/>
              <a:buFont typeface="Times New Roman"/>
              <a:buChar char="»"/>
              <a:defRPr sz="1600"/>
            </a:lvl5pPr>
            <a:lvl6pPr indent="-330200" lvl="5" marL="2743200" algn="l">
              <a:spcBef>
                <a:spcPts val="320"/>
              </a:spcBef>
              <a:spcAft>
                <a:spcPts val="0"/>
              </a:spcAft>
              <a:buClr>
                <a:schemeClr val="dk1"/>
              </a:buClr>
              <a:buSzPts val="1600"/>
              <a:buFont typeface="Times New Roman"/>
              <a:buChar char="»"/>
              <a:defRPr sz="1600"/>
            </a:lvl6pPr>
            <a:lvl7pPr indent="-330200" lvl="6" marL="3200400" algn="l">
              <a:spcBef>
                <a:spcPts val="320"/>
              </a:spcBef>
              <a:spcAft>
                <a:spcPts val="0"/>
              </a:spcAft>
              <a:buClr>
                <a:schemeClr val="dk1"/>
              </a:buClr>
              <a:buSzPts val="1600"/>
              <a:buFont typeface="Times New Roman"/>
              <a:buChar char="»"/>
              <a:defRPr sz="1600"/>
            </a:lvl7pPr>
            <a:lvl8pPr indent="-330200" lvl="7" marL="3657600" algn="l">
              <a:spcBef>
                <a:spcPts val="320"/>
              </a:spcBef>
              <a:spcAft>
                <a:spcPts val="0"/>
              </a:spcAft>
              <a:buClr>
                <a:schemeClr val="dk1"/>
              </a:buClr>
              <a:buSzPts val="1600"/>
              <a:buFont typeface="Times New Roman"/>
              <a:buChar char="»"/>
              <a:defRPr sz="1600"/>
            </a:lvl8pPr>
            <a:lvl9pPr indent="-330200" lvl="8" marL="4114800" algn="l">
              <a:spcBef>
                <a:spcPts val="320"/>
              </a:spcBef>
              <a:spcAft>
                <a:spcPts val="0"/>
              </a:spcAft>
              <a:buClr>
                <a:schemeClr val="dk1"/>
              </a:buClr>
              <a:buSzPts val="1600"/>
              <a:buFont typeface="Times New Roman"/>
              <a:buChar char="»"/>
              <a:defRPr sz="1600"/>
            </a:lvl9pPr>
          </a:lstStyle>
          <a:p/>
        </p:txBody>
      </p:sp>
      <p:sp>
        <p:nvSpPr>
          <p:cNvPr id="63" name="Google Shape;63;p9"/>
          <p:cNvSpPr txBox="1"/>
          <p:nvPr>
            <p:ph idx="10" type="dt"/>
          </p:nvPr>
        </p:nvSpPr>
        <p:spPr>
          <a:xfrm>
            <a:off x="2270026" y="38999665"/>
            <a:ext cx="6308400" cy="2852700"/>
          </a:xfrm>
          <a:prstGeom prst="rect">
            <a:avLst/>
          </a:prstGeom>
          <a:noFill/>
          <a:ln>
            <a:noFill/>
          </a:ln>
        </p:spPr>
        <p:txBody>
          <a:bodyPr anchorCtr="0" anchor="t" bIns="208775" lIns="417575" spcFirstLastPara="1" rIns="417575" wrap="square" tIns="2087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1" type="ftr"/>
          </p:nvPr>
        </p:nvSpPr>
        <p:spPr>
          <a:xfrm>
            <a:off x="10344225" y="38999665"/>
            <a:ext cx="9587700" cy="2852700"/>
          </a:xfrm>
          <a:prstGeom prst="rect">
            <a:avLst/>
          </a:prstGeom>
          <a:noFill/>
          <a:ln>
            <a:noFill/>
          </a:ln>
        </p:spPr>
        <p:txBody>
          <a:bodyPr anchorCtr="0" anchor="t" bIns="208775" lIns="417575" spcFirstLastPara="1" rIns="417575" wrap="square" tIns="2087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9"/>
          <p:cNvSpPr txBox="1"/>
          <p:nvPr>
            <p:ph idx="12" type="sldNum"/>
          </p:nvPr>
        </p:nvSpPr>
        <p:spPr>
          <a:xfrm>
            <a:off x="21697725" y="38999665"/>
            <a:ext cx="6308400" cy="2852700"/>
          </a:xfrm>
          <a:prstGeom prst="rect">
            <a:avLst/>
          </a:prstGeom>
          <a:noFill/>
          <a:ln>
            <a:noFill/>
          </a:ln>
        </p:spPr>
        <p:txBody>
          <a:bodyPr anchorCtr="0" anchor="t" bIns="208775" lIns="417575" spcFirstLastPara="1" rIns="417575" wrap="square" tIns="208775">
            <a:noAutofit/>
          </a:bodyPr>
          <a:lstStyle>
            <a:lvl1pPr indent="0" lvl="0"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6" name="Shape 66"/>
        <p:cNvGrpSpPr/>
        <p:nvPr/>
      </p:nvGrpSpPr>
      <p:grpSpPr>
        <a:xfrm>
          <a:off x="0" y="0"/>
          <a:ext cx="0" cy="0"/>
          <a:chOff x="0" y="0"/>
          <a:chExt cx="0" cy="0"/>
        </a:xfrm>
      </p:grpSpPr>
      <p:sp>
        <p:nvSpPr>
          <p:cNvPr id="67" name="Google Shape;67;p10"/>
          <p:cNvSpPr txBox="1"/>
          <p:nvPr>
            <p:ph type="title"/>
          </p:nvPr>
        </p:nvSpPr>
        <p:spPr>
          <a:xfrm>
            <a:off x="2391594" y="27505959"/>
            <a:ext cx="25735200" cy="8500500"/>
          </a:xfrm>
          <a:prstGeom prst="rect">
            <a:avLst/>
          </a:prstGeom>
          <a:noFill/>
          <a:ln>
            <a:noFill/>
          </a:ln>
        </p:spPr>
        <p:txBody>
          <a:bodyPr anchorCtr="0" anchor="t" bIns="208775" lIns="417575" spcFirstLastPara="1" rIns="417575" wrap="square" tIns="208775">
            <a:noAutofit/>
          </a:bodyPr>
          <a:lstStyle>
            <a:lvl1pPr lvl="0" algn="l">
              <a:spcBef>
                <a:spcPts val="0"/>
              </a:spcBef>
              <a:spcAft>
                <a:spcPts val="0"/>
              </a:spcAft>
              <a:buSzPts val="1400"/>
              <a:buNone/>
              <a:defRPr b="1" sz="35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8" name="Google Shape;68;p10"/>
          <p:cNvSpPr txBox="1"/>
          <p:nvPr>
            <p:ph idx="1" type="body"/>
          </p:nvPr>
        </p:nvSpPr>
        <p:spPr>
          <a:xfrm>
            <a:off x="2391594" y="18142580"/>
            <a:ext cx="25735200" cy="9363600"/>
          </a:xfrm>
          <a:prstGeom prst="rect">
            <a:avLst/>
          </a:prstGeom>
          <a:noFill/>
          <a:ln>
            <a:noFill/>
          </a:ln>
        </p:spPr>
        <p:txBody>
          <a:bodyPr anchorCtr="0" anchor="b" bIns="208775" lIns="417575" spcFirstLastPara="1" rIns="417575" wrap="square" tIns="208775">
            <a:noAutofit/>
          </a:bodyPr>
          <a:lstStyle>
            <a:lvl1pPr indent="-228600" lvl="0" marL="457200" algn="l">
              <a:spcBef>
                <a:spcPts val="340"/>
              </a:spcBef>
              <a:spcAft>
                <a:spcPts val="0"/>
              </a:spcAft>
              <a:buClr>
                <a:schemeClr val="dk1"/>
              </a:buClr>
              <a:buSzPts val="1700"/>
              <a:buFont typeface="Times New Roman"/>
              <a:buNone/>
              <a:defRPr sz="1700"/>
            </a:lvl1pPr>
            <a:lvl2pPr indent="-228600" lvl="1" marL="914400" algn="l">
              <a:spcBef>
                <a:spcPts val="320"/>
              </a:spcBef>
              <a:spcAft>
                <a:spcPts val="0"/>
              </a:spcAft>
              <a:buClr>
                <a:schemeClr val="dk1"/>
              </a:buClr>
              <a:buSzPts val="1600"/>
              <a:buFont typeface="Times New Roman"/>
              <a:buNone/>
              <a:defRPr sz="1600"/>
            </a:lvl2pPr>
            <a:lvl3pPr indent="-228600" lvl="2" marL="1371600" algn="l">
              <a:spcBef>
                <a:spcPts val="280"/>
              </a:spcBef>
              <a:spcAft>
                <a:spcPts val="0"/>
              </a:spcAft>
              <a:buClr>
                <a:schemeClr val="dk1"/>
              </a:buClr>
              <a:buSzPts val="1400"/>
              <a:buFont typeface="Times New Roman"/>
              <a:buNone/>
              <a:defRPr sz="1400"/>
            </a:lvl3pPr>
            <a:lvl4pPr indent="-228600" lvl="3" marL="1828800" algn="l">
              <a:spcBef>
                <a:spcPts val="240"/>
              </a:spcBef>
              <a:spcAft>
                <a:spcPts val="0"/>
              </a:spcAft>
              <a:buClr>
                <a:schemeClr val="dk1"/>
              </a:buClr>
              <a:buSzPts val="1200"/>
              <a:buFont typeface="Times New Roman"/>
              <a:buNone/>
              <a:defRPr sz="1200"/>
            </a:lvl4pPr>
            <a:lvl5pPr indent="-228600" lvl="4" marL="2286000" algn="l">
              <a:spcBef>
                <a:spcPts val="240"/>
              </a:spcBef>
              <a:spcAft>
                <a:spcPts val="0"/>
              </a:spcAft>
              <a:buClr>
                <a:schemeClr val="dk1"/>
              </a:buClr>
              <a:buSzPts val="1200"/>
              <a:buFont typeface="Times New Roman"/>
              <a:buNone/>
              <a:defRPr sz="1200"/>
            </a:lvl5pPr>
            <a:lvl6pPr indent="-228600" lvl="5" marL="2743200" algn="l">
              <a:spcBef>
                <a:spcPts val="240"/>
              </a:spcBef>
              <a:spcAft>
                <a:spcPts val="0"/>
              </a:spcAft>
              <a:buClr>
                <a:schemeClr val="dk1"/>
              </a:buClr>
              <a:buSzPts val="1200"/>
              <a:buFont typeface="Times New Roman"/>
              <a:buNone/>
              <a:defRPr sz="1200"/>
            </a:lvl6pPr>
            <a:lvl7pPr indent="-228600" lvl="6" marL="3200400" algn="l">
              <a:spcBef>
                <a:spcPts val="240"/>
              </a:spcBef>
              <a:spcAft>
                <a:spcPts val="0"/>
              </a:spcAft>
              <a:buClr>
                <a:schemeClr val="dk1"/>
              </a:buClr>
              <a:buSzPts val="1200"/>
              <a:buFont typeface="Times New Roman"/>
              <a:buNone/>
              <a:defRPr sz="1200"/>
            </a:lvl7pPr>
            <a:lvl8pPr indent="-228600" lvl="7" marL="3657600" algn="l">
              <a:spcBef>
                <a:spcPts val="240"/>
              </a:spcBef>
              <a:spcAft>
                <a:spcPts val="0"/>
              </a:spcAft>
              <a:buClr>
                <a:schemeClr val="dk1"/>
              </a:buClr>
              <a:buSzPts val="1200"/>
              <a:buFont typeface="Times New Roman"/>
              <a:buNone/>
              <a:defRPr sz="1200"/>
            </a:lvl8pPr>
            <a:lvl9pPr indent="-228600" lvl="8" marL="4114800" algn="l">
              <a:spcBef>
                <a:spcPts val="240"/>
              </a:spcBef>
              <a:spcAft>
                <a:spcPts val="0"/>
              </a:spcAft>
              <a:buClr>
                <a:schemeClr val="dk1"/>
              </a:buClr>
              <a:buSzPts val="1200"/>
              <a:buFont typeface="Times New Roman"/>
              <a:buNone/>
              <a:defRPr sz="1200"/>
            </a:lvl9pPr>
          </a:lstStyle>
          <a:p/>
        </p:txBody>
      </p:sp>
      <p:sp>
        <p:nvSpPr>
          <p:cNvPr id="69" name="Google Shape;69;p10"/>
          <p:cNvSpPr txBox="1"/>
          <p:nvPr>
            <p:ph idx="10" type="dt"/>
          </p:nvPr>
        </p:nvSpPr>
        <p:spPr>
          <a:xfrm>
            <a:off x="2270026" y="38999665"/>
            <a:ext cx="6308400" cy="2852700"/>
          </a:xfrm>
          <a:prstGeom prst="rect">
            <a:avLst/>
          </a:prstGeom>
          <a:noFill/>
          <a:ln>
            <a:noFill/>
          </a:ln>
        </p:spPr>
        <p:txBody>
          <a:bodyPr anchorCtr="0" anchor="t" bIns="208775" lIns="417575" spcFirstLastPara="1" rIns="417575" wrap="square" tIns="2087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1" type="ftr"/>
          </p:nvPr>
        </p:nvSpPr>
        <p:spPr>
          <a:xfrm>
            <a:off x="10344225" y="38999665"/>
            <a:ext cx="9587700" cy="2852700"/>
          </a:xfrm>
          <a:prstGeom prst="rect">
            <a:avLst/>
          </a:prstGeom>
          <a:noFill/>
          <a:ln>
            <a:noFill/>
          </a:ln>
        </p:spPr>
        <p:txBody>
          <a:bodyPr anchorCtr="0" anchor="t" bIns="208775" lIns="417575" spcFirstLastPara="1" rIns="417575" wrap="square" tIns="2087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2" type="sldNum"/>
          </p:nvPr>
        </p:nvSpPr>
        <p:spPr>
          <a:xfrm>
            <a:off x="21697725" y="38999665"/>
            <a:ext cx="6308400" cy="2852700"/>
          </a:xfrm>
          <a:prstGeom prst="rect">
            <a:avLst/>
          </a:prstGeom>
          <a:noFill/>
          <a:ln>
            <a:noFill/>
          </a:ln>
        </p:spPr>
        <p:txBody>
          <a:bodyPr anchorCtr="0" anchor="t" bIns="208775" lIns="417575" spcFirstLastPara="1" rIns="417575" wrap="square" tIns="208775">
            <a:noAutofit/>
          </a:bodyPr>
          <a:lstStyle>
            <a:lvl1pPr indent="0" lvl="0"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chemeClr val="dk1"/>
              </a:buClr>
              <a:buSzPts val="6400"/>
              <a:buFont typeface="Times New Roman"/>
              <a:buNone/>
              <a:defRPr b="0" i="0" sz="6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2270026" y="3804352"/>
            <a:ext cx="25735800" cy="7134900"/>
          </a:xfrm>
          <a:prstGeom prst="rect">
            <a:avLst/>
          </a:prstGeom>
          <a:noFill/>
          <a:ln>
            <a:noFill/>
          </a:ln>
        </p:spPr>
        <p:txBody>
          <a:bodyPr anchorCtr="0" anchor="ctr" bIns="208775" lIns="417575" spcFirstLastPara="1" rIns="417575" wrap="square" tIns="208775">
            <a:noAutofit/>
          </a:bodyPr>
          <a:lstStyle>
            <a:lvl1pPr lvl="0" marR="0" rtl="0" algn="ctr">
              <a:spcBef>
                <a:spcPts val="0"/>
              </a:spcBef>
              <a:spcAft>
                <a:spcPts val="0"/>
              </a:spcAft>
              <a:buSzPts val="1400"/>
              <a:buNone/>
              <a:defRPr b="0" i="0" sz="20100" u="none" cap="none" strike="noStrike">
                <a:solidFill>
                  <a:schemeClr val="dk2"/>
                </a:solidFill>
                <a:latin typeface="Times New Roman"/>
                <a:ea typeface="Times New Roman"/>
                <a:cs typeface="Times New Roman"/>
                <a:sym typeface="Times New Roman"/>
              </a:defRPr>
            </a:lvl1pPr>
            <a:lvl2pPr lvl="1" marR="0" rtl="0" algn="ctr">
              <a:spcBef>
                <a:spcPts val="0"/>
              </a:spcBef>
              <a:spcAft>
                <a:spcPts val="0"/>
              </a:spcAft>
              <a:buSzPts val="1400"/>
              <a:buNone/>
              <a:defRPr b="0" i="0" sz="20100" u="none" cap="none" strike="noStrike">
                <a:solidFill>
                  <a:schemeClr val="dk2"/>
                </a:solidFill>
                <a:latin typeface="Times New Roman"/>
                <a:ea typeface="Times New Roman"/>
                <a:cs typeface="Times New Roman"/>
                <a:sym typeface="Times New Roman"/>
              </a:defRPr>
            </a:lvl2pPr>
            <a:lvl3pPr lvl="2" marR="0" rtl="0" algn="ctr">
              <a:spcBef>
                <a:spcPts val="0"/>
              </a:spcBef>
              <a:spcAft>
                <a:spcPts val="0"/>
              </a:spcAft>
              <a:buSzPts val="1400"/>
              <a:buNone/>
              <a:defRPr b="0" i="0" sz="20100" u="none" cap="none" strike="noStrike">
                <a:solidFill>
                  <a:schemeClr val="dk2"/>
                </a:solidFill>
                <a:latin typeface="Times New Roman"/>
                <a:ea typeface="Times New Roman"/>
                <a:cs typeface="Times New Roman"/>
                <a:sym typeface="Times New Roman"/>
              </a:defRPr>
            </a:lvl3pPr>
            <a:lvl4pPr lvl="3" marR="0" rtl="0" algn="ctr">
              <a:spcBef>
                <a:spcPts val="0"/>
              </a:spcBef>
              <a:spcAft>
                <a:spcPts val="0"/>
              </a:spcAft>
              <a:buSzPts val="1400"/>
              <a:buNone/>
              <a:defRPr b="0" i="0" sz="20100" u="none" cap="none" strike="noStrike">
                <a:solidFill>
                  <a:schemeClr val="dk2"/>
                </a:solidFill>
                <a:latin typeface="Times New Roman"/>
                <a:ea typeface="Times New Roman"/>
                <a:cs typeface="Times New Roman"/>
                <a:sym typeface="Times New Roman"/>
              </a:defRPr>
            </a:lvl4pPr>
            <a:lvl5pPr lvl="4" marR="0" rtl="0" algn="ctr">
              <a:spcBef>
                <a:spcPts val="0"/>
              </a:spcBef>
              <a:spcAft>
                <a:spcPts val="0"/>
              </a:spcAft>
              <a:buSzPts val="1400"/>
              <a:buNone/>
              <a:defRPr b="0" i="0" sz="20100" u="none" cap="none" strike="noStrike">
                <a:solidFill>
                  <a:schemeClr val="dk2"/>
                </a:solidFill>
                <a:latin typeface="Times New Roman"/>
                <a:ea typeface="Times New Roman"/>
                <a:cs typeface="Times New Roman"/>
                <a:sym typeface="Times New Roman"/>
              </a:defRPr>
            </a:lvl5pPr>
            <a:lvl6pPr lvl="5" marR="0" rtl="0" algn="ctr">
              <a:spcBef>
                <a:spcPts val="0"/>
              </a:spcBef>
              <a:spcAft>
                <a:spcPts val="0"/>
              </a:spcAft>
              <a:buSzPts val="1400"/>
              <a:buNone/>
              <a:defRPr b="0" i="0" sz="20100" u="none" cap="none" strike="noStrike">
                <a:solidFill>
                  <a:schemeClr val="dk2"/>
                </a:solidFill>
                <a:latin typeface="Times New Roman"/>
                <a:ea typeface="Times New Roman"/>
                <a:cs typeface="Times New Roman"/>
                <a:sym typeface="Times New Roman"/>
              </a:defRPr>
            </a:lvl6pPr>
            <a:lvl7pPr lvl="6" marR="0" rtl="0" algn="ctr">
              <a:spcBef>
                <a:spcPts val="0"/>
              </a:spcBef>
              <a:spcAft>
                <a:spcPts val="0"/>
              </a:spcAft>
              <a:buSzPts val="1400"/>
              <a:buNone/>
              <a:defRPr b="0" i="0" sz="20100" u="none" cap="none" strike="noStrike">
                <a:solidFill>
                  <a:schemeClr val="dk2"/>
                </a:solidFill>
                <a:latin typeface="Times New Roman"/>
                <a:ea typeface="Times New Roman"/>
                <a:cs typeface="Times New Roman"/>
                <a:sym typeface="Times New Roman"/>
              </a:defRPr>
            </a:lvl7pPr>
            <a:lvl8pPr lvl="7" marR="0" rtl="0" algn="ctr">
              <a:spcBef>
                <a:spcPts val="0"/>
              </a:spcBef>
              <a:spcAft>
                <a:spcPts val="0"/>
              </a:spcAft>
              <a:buSzPts val="1400"/>
              <a:buNone/>
              <a:defRPr b="0" i="0" sz="20100" u="none" cap="none" strike="noStrike">
                <a:solidFill>
                  <a:schemeClr val="dk2"/>
                </a:solidFill>
                <a:latin typeface="Times New Roman"/>
                <a:ea typeface="Times New Roman"/>
                <a:cs typeface="Times New Roman"/>
                <a:sym typeface="Times New Roman"/>
              </a:defRPr>
            </a:lvl8pPr>
            <a:lvl9pPr lvl="8" marR="0" rtl="0" algn="ctr">
              <a:spcBef>
                <a:spcPts val="0"/>
              </a:spcBef>
              <a:spcAft>
                <a:spcPts val="0"/>
              </a:spcAft>
              <a:buSzPts val="1400"/>
              <a:buNone/>
              <a:defRPr b="0" i="0" sz="20100" u="none" cap="none" strike="noStrike">
                <a:solidFill>
                  <a:schemeClr val="dk2"/>
                </a:solidFill>
                <a:latin typeface="Times New Roman"/>
                <a:ea typeface="Times New Roman"/>
                <a:cs typeface="Times New Roman"/>
                <a:sym typeface="Times New Roman"/>
              </a:defRPr>
            </a:lvl9pPr>
          </a:lstStyle>
          <a:p/>
        </p:txBody>
      </p:sp>
      <p:sp>
        <p:nvSpPr>
          <p:cNvPr id="11" name="Google Shape;11;p1"/>
          <p:cNvSpPr txBox="1"/>
          <p:nvPr>
            <p:ph idx="1" type="body"/>
          </p:nvPr>
        </p:nvSpPr>
        <p:spPr>
          <a:xfrm>
            <a:off x="2270026" y="12364706"/>
            <a:ext cx="25735800" cy="25683600"/>
          </a:xfrm>
          <a:prstGeom prst="rect">
            <a:avLst/>
          </a:prstGeom>
          <a:noFill/>
          <a:ln>
            <a:noFill/>
          </a:ln>
        </p:spPr>
        <p:txBody>
          <a:bodyPr anchorCtr="0" anchor="t" bIns="208775" lIns="417575" spcFirstLastPara="1" rIns="417575" wrap="square" tIns="208775">
            <a:noAutofit/>
          </a:bodyPr>
          <a:lstStyle>
            <a:lvl1pPr indent="-1155700" lvl="0" marL="457200" marR="0" rtl="0" algn="l">
              <a:spcBef>
                <a:spcPts val="2920"/>
              </a:spcBef>
              <a:spcAft>
                <a:spcPts val="0"/>
              </a:spcAft>
              <a:buClr>
                <a:schemeClr val="dk1"/>
              </a:buClr>
              <a:buSzPts val="14600"/>
              <a:buFont typeface="Times New Roman"/>
              <a:buChar char="•"/>
              <a:defRPr b="0" i="0" sz="14600" u="none" cap="none" strike="noStrike">
                <a:solidFill>
                  <a:schemeClr val="dk1"/>
                </a:solidFill>
                <a:latin typeface="Times New Roman"/>
                <a:ea typeface="Times New Roman"/>
                <a:cs typeface="Times New Roman"/>
                <a:sym typeface="Times New Roman"/>
              </a:defRPr>
            </a:lvl1pPr>
            <a:lvl2pPr indent="-1041400" lvl="1" marL="914400" marR="0" rtl="0" algn="l">
              <a:spcBef>
                <a:spcPts val="2560"/>
              </a:spcBef>
              <a:spcAft>
                <a:spcPts val="0"/>
              </a:spcAft>
              <a:buClr>
                <a:schemeClr val="dk1"/>
              </a:buClr>
              <a:buSzPts val="12800"/>
              <a:buFont typeface="Times New Roman"/>
              <a:buChar char="–"/>
              <a:defRPr b="0" i="0" sz="12800" u="none" cap="none" strike="noStrike">
                <a:solidFill>
                  <a:schemeClr val="dk1"/>
                </a:solidFill>
                <a:latin typeface="Times New Roman"/>
                <a:ea typeface="Times New Roman"/>
                <a:cs typeface="Times New Roman"/>
                <a:sym typeface="Times New Roman"/>
              </a:defRPr>
            </a:lvl2pPr>
            <a:lvl3pPr indent="-920750" lvl="2" marL="1371600" marR="0" rtl="0" algn="l">
              <a:spcBef>
                <a:spcPts val="2180"/>
              </a:spcBef>
              <a:spcAft>
                <a:spcPts val="0"/>
              </a:spcAft>
              <a:buClr>
                <a:schemeClr val="dk1"/>
              </a:buClr>
              <a:buSzPts val="10900"/>
              <a:buFont typeface="Times New Roman"/>
              <a:buChar char="•"/>
              <a:defRPr b="0" i="0" sz="10900" u="none" cap="none" strike="noStrike">
                <a:solidFill>
                  <a:schemeClr val="dk1"/>
                </a:solidFill>
                <a:latin typeface="Times New Roman"/>
                <a:ea typeface="Times New Roman"/>
                <a:cs typeface="Times New Roman"/>
                <a:sym typeface="Times New Roman"/>
              </a:defRPr>
            </a:lvl3pPr>
            <a:lvl4pPr indent="-806450" lvl="3" marL="1828800" marR="0" rtl="0" algn="l">
              <a:spcBef>
                <a:spcPts val="1820"/>
              </a:spcBef>
              <a:spcAft>
                <a:spcPts val="0"/>
              </a:spcAft>
              <a:buClr>
                <a:schemeClr val="dk1"/>
              </a:buClr>
              <a:buSzPts val="9100"/>
              <a:buFont typeface="Times New Roman"/>
              <a:buChar char="–"/>
              <a:defRPr b="0" i="0" sz="9100" u="none" cap="none" strike="noStrike">
                <a:solidFill>
                  <a:schemeClr val="dk1"/>
                </a:solidFill>
                <a:latin typeface="Times New Roman"/>
                <a:ea typeface="Times New Roman"/>
                <a:cs typeface="Times New Roman"/>
                <a:sym typeface="Times New Roman"/>
              </a:defRPr>
            </a:lvl4pPr>
            <a:lvl5pPr indent="-806450" lvl="4" marL="2286000" marR="0" rtl="0" algn="l">
              <a:spcBef>
                <a:spcPts val="1820"/>
              </a:spcBef>
              <a:spcAft>
                <a:spcPts val="0"/>
              </a:spcAft>
              <a:buClr>
                <a:schemeClr val="dk1"/>
              </a:buClr>
              <a:buSzPts val="9100"/>
              <a:buFont typeface="Times New Roman"/>
              <a:buChar char="»"/>
              <a:defRPr b="0" i="0" sz="9100" u="none" cap="none" strike="noStrike">
                <a:solidFill>
                  <a:schemeClr val="dk1"/>
                </a:solidFill>
                <a:latin typeface="Times New Roman"/>
                <a:ea typeface="Times New Roman"/>
                <a:cs typeface="Times New Roman"/>
                <a:sym typeface="Times New Roman"/>
              </a:defRPr>
            </a:lvl5pPr>
            <a:lvl6pPr indent="-806450" lvl="5" marL="2743200" marR="0" rtl="0" algn="l">
              <a:spcBef>
                <a:spcPts val="1820"/>
              </a:spcBef>
              <a:spcAft>
                <a:spcPts val="0"/>
              </a:spcAft>
              <a:buClr>
                <a:schemeClr val="dk1"/>
              </a:buClr>
              <a:buSzPts val="9100"/>
              <a:buFont typeface="Times New Roman"/>
              <a:buChar char="»"/>
              <a:defRPr b="0" i="0" sz="9100" u="none" cap="none" strike="noStrike">
                <a:solidFill>
                  <a:schemeClr val="dk1"/>
                </a:solidFill>
                <a:latin typeface="Times New Roman"/>
                <a:ea typeface="Times New Roman"/>
                <a:cs typeface="Times New Roman"/>
                <a:sym typeface="Times New Roman"/>
              </a:defRPr>
            </a:lvl6pPr>
            <a:lvl7pPr indent="-806450" lvl="6" marL="3200400" marR="0" rtl="0" algn="l">
              <a:spcBef>
                <a:spcPts val="1820"/>
              </a:spcBef>
              <a:spcAft>
                <a:spcPts val="0"/>
              </a:spcAft>
              <a:buClr>
                <a:schemeClr val="dk1"/>
              </a:buClr>
              <a:buSzPts val="9100"/>
              <a:buFont typeface="Times New Roman"/>
              <a:buChar char="»"/>
              <a:defRPr b="0" i="0" sz="9100" u="none" cap="none" strike="noStrike">
                <a:solidFill>
                  <a:schemeClr val="dk1"/>
                </a:solidFill>
                <a:latin typeface="Times New Roman"/>
                <a:ea typeface="Times New Roman"/>
                <a:cs typeface="Times New Roman"/>
                <a:sym typeface="Times New Roman"/>
              </a:defRPr>
            </a:lvl7pPr>
            <a:lvl8pPr indent="-806450" lvl="7" marL="3657600" marR="0" rtl="0" algn="l">
              <a:spcBef>
                <a:spcPts val="1820"/>
              </a:spcBef>
              <a:spcAft>
                <a:spcPts val="0"/>
              </a:spcAft>
              <a:buClr>
                <a:schemeClr val="dk1"/>
              </a:buClr>
              <a:buSzPts val="9100"/>
              <a:buFont typeface="Times New Roman"/>
              <a:buChar char="»"/>
              <a:defRPr b="0" i="0" sz="9100" u="none" cap="none" strike="noStrike">
                <a:solidFill>
                  <a:schemeClr val="dk1"/>
                </a:solidFill>
                <a:latin typeface="Times New Roman"/>
                <a:ea typeface="Times New Roman"/>
                <a:cs typeface="Times New Roman"/>
                <a:sym typeface="Times New Roman"/>
              </a:defRPr>
            </a:lvl8pPr>
            <a:lvl9pPr indent="-806450" lvl="8" marL="4114800" marR="0" rtl="0" algn="l">
              <a:spcBef>
                <a:spcPts val="1820"/>
              </a:spcBef>
              <a:spcAft>
                <a:spcPts val="0"/>
              </a:spcAft>
              <a:buClr>
                <a:schemeClr val="dk1"/>
              </a:buClr>
              <a:buSzPts val="9100"/>
              <a:buFont typeface="Times New Roman"/>
              <a:buChar char="»"/>
              <a:defRPr b="0" i="0" sz="9100" u="none" cap="none" strike="noStrike">
                <a:solidFill>
                  <a:schemeClr val="dk1"/>
                </a:solidFill>
                <a:latin typeface="Times New Roman"/>
                <a:ea typeface="Times New Roman"/>
                <a:cs typeface="Times New Roman"/>
                <a:sym typeface="Times New Roman"/>
              </a:defRPr>
            </a:lvl9pPr>
          </a:lstStyle>
          <a:p/>
        </p:txBody>
      </p:sp>
      <p:sp>
        <p:nvSpPr>
          <p:cNvPr id="12" name="Google Shape;12;p1"/>
          <p:cNvSpPr txBox="1"/>
          <p:nvPr>
            <p:ph idx="10" type="dt"/>
          </p:nvPr>
        </p:nvSpPr>
        <p:spPr>
          <a:xfrm>
            <a:off x="2270026" y="38999665"/>
            <a:ext cx="6308400" cy="2852700"/>
          </a:xfrm>
          <a:prstGeom prst="rect">
            <a:avLst/>
          </a:prstGeom>
          <a:noFill/>
          <a:ln>
            <a:noFill/>
          </a:ln>
        </p:spPr>
        <p:txBody>
          <a:bodyPr anchorCtr="0" anchor="t" bIns="208775" lIns="417575" spcFirstLastPara="1" rIns="417575" wrap="square" tIns="208775">
            <a:noAutofit/>
          </a:bodyPr>
          <a:lstStyle>
            <a:lvl1pPr lvl="0" marR="0" rtl="0" algn="l">
              <a:lnSpc>
                <a:spcPct val="100000"/>
              </a:lnSpc>
              <a:spcBef>
                <a:spcPts val="0"/>
              </a:spcBef>
              <a:spcAft>
                <a:spcPts val="0"/>
              </a:spcAft>
              <a:buSzPts val="1400"/>
              <a:buNone/>
              <a:defRPr b="0" i="0" sz="21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1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1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1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1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1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1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1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100" u="none" cap="none" strike="noStrike">
                <a:solidFill>
                  <a:schemeClr val="dk1"/>
                </a:solidFill>
                <a:latin typeface="Times New Roman"/>
                <a:ea typeface="Times New Roman"/>
                <a:cs typeface="Times New Roman"/>
                <a:sym typeface="Times New Roman"/>
              </a:defRPr>
            </a:lvl9pPr>
          </a:lstStyle>
          <a:p/>
        </p:txBody>
      </p:sp>
      <p:sp>
        <p:nvSpPr>
          <p:cNvPr id="13" name="Google Shape;13;p1"/>
          <p:cNvSpPr txBox="1"/>
          <p:nvPr>
            <p:ph idx="11" type="ftr"/>
          </p:nvPr>
        </p:nvSpPr>
        <p:spPr>
          <a:xfrm>
            <a:off x="10344225" y="38999665"/>
            <a:ext cx="9587700" cy="2852700"/>
          </a:xfrm>
          <a:prstGeom prst="rect">
            <a:avLst/>
          </a:prstGeom>
          <a:noFill/>
          <a:ln>
            <a:noFill/>
          </a:ln>
        </p:spPr>
        <p:txBody>
          <a:bodyPr anchorCtr="0" anchor="t" bIns="208775" lIns="417575" spcFirstLastPara="1" rIns="417575" wrap="square" tIns="208775">
            <a:noAutofit/>
          </a:bodyPr>
          <a:lstStyle>
            <a:lvl1pPr lvl="0" marR="0" rtl="0" algn="l">
              <a:lnSpc>
                <a:spcPct val="100000"/>
              </a:lnSpc>
              <a:spcBef>
                <a:spcPts val="0"/>
              </a:spcBef>
              <a:spcAft>
                <a:spcPts val="0"/>
              </a:spcAft>
              <a:buSzPts val="1400"/>
              <a:buNone/>
              <a:defRPr b="0" i="0" sz="2100" u="none" cap="none" strike="noStrik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21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21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21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21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21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21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21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2100" u="none" cap="none" strike="noStrike">
                <a:solidFill>
                  <a:schemeClr val="dk1"/>
                </a:solidFill>
                <a:latin typeface="Times New Roman"/>
                <a:ea typeface="Times New Roman"/>
                <a:cs typeface="Times New Roman"/>
                <a:sym typeface="Times New Roman"/>
              </a:defRPr>
            </a:lvl9pPr>
          </a:lstStyle>
          <a:p/>
        </p:txBody>
      </p:sp>
      <p:sp>
        <p:nvSpPr>
          <p:cNvPr id="14" name="Google Shape;14;p1"/>
          <p:cNvSpPr txBox="1"/>
          <p:nvPr>
            <p:ph idx="12" type="sldNum"/>
          </p:nvPr>
        </p:nvSpPr>
        <p:spPr>
          <a:xfrm>
            <a:off x="21697725" y="38999665"/>
            <a:ext cx="6308400" cy="2852700"/>
          </a:xfrm>
          <a:prstGeom prst="rect">
            <a:avLst/>
          </a:prstGeom>
          <a:noFill/>
          <a:ln>
            <a:noFill/>
          </a:ln>
        </p:spPr>
        <p:txBody>
          <a:bodyPr anchorCtr="0" anchor="t" bIns="208775" lIns="417575" spcFirstLastPara="1" rIns="417575" wrap="square" tIns="208775">
            <a:noAutofit/>
          </a:bodyPr>
          <a:lstStyle>
            <a:lvl1pPr indent="0" lvl="0" marL="0" marR="0" rtl="0" algn="r">
              <a:lnSpc>
                <a:spcPct val="100000"/>
              </a:lnSpc>
              <a:spcBef>
                <a:spcPts val="0"/>
              </a:spcBef>
              <a:spcAft>
                <a:spcPts val="0"/>
              </a:spcAft>
              <a:buClr>
                <a:schemeClr val="dk1"/>
              </a:buClr>
              <a:buSzPts val="6400"/>
              <a:buFont typeface="Times New Roman"/>
              <a:buNone/>
              <a:defRPr b="0" i="0" sz="6400" u="none" cap="none" strike="noStrik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6400"/>
              <a:buFont typeface="Times New Roman"/>
              <a:buNone/>
              <a:defRPr b="0" i="0" sz="6400" u="none" cap="none" strike="noStrik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6400"/>
              <a:buFont typeface="Times New Roman"/>
              <a:buNone/>
              <a:defRPr b="0" i="0" sz="6400" u="none" cap="none" strike="noStrik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6400"/>
              <a:buFont typeface="Times New Roman"/>
              <a:buNone/>
              <a:defRPr b="0" i="0" sz="6400" u="none" cap="none" strike="noStrik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6400"/>
              <a:buFont typeface="Times New Roman"/>
              <a:buNone/>
              <a:defRPr b="0" i="0" sz="6400" u="none" cap="none" strike="noStrik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6400"/>
              <a:buFont typeface="Times New Roman"/>
              <a:buNone/>
              <a:defRPr b="0" i="0" sz="6400" u="none" cap="none" strike="noStrik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6400"/>
              <a:buFont typeface="Times New Roman"/>
              <a:buNone/>
              <a:defRPr b="0" i="0" sz="6400" u="none" cap="none" strike="noStrik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6400"/>
              <a:buFont typeface="Times New Roman"/>
              <a:buNone/>
              <a:defRPr b="0" i="0" sz="6400" u="none" cap="none" strike="noStrik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6400"/>
              <a:buFont typeface="Times New Roman"/>
              <a:buNone/>
              <a:defRPr b="0" i="0" sz="6400" u="none" cap="none" strike="noStrik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hyperlink" Target="https://doi.org/10.1016/j.cliser.2023.100393" TargetMode="External"/><Relationship Id="rId22" Type="http://schemas.openxmlformats.org/officeDocument/2006/relationships/image" Target="../media/image11.png"/><Relationship Id="rId21" Type="http://schemas.openxmlformats.org/officeDocument/2006/relationships/hyperlink" Target="https://doi.org/http://doi.org/10.5281/zenodo.3539275" TargetMode="External"/><Relationship Id="rId24" Type="http://schemas.openxmlformats.org/officeDocument/2006/relationships/image" Target="../media/image15.png"/><Relationship Id="rId23"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9.png"/><Relationship Id="rId9" Type="http://schemas.openxmlformats.org/officeDocument/2006/relationships/image" Target="../media/image5.png"/><Relationship Id="rId25" Type="http://schemas.openxmlformats.org/officeDocument/2006/relationships/image" Target="../media/image14.png"/><Relationship Id="rId5" Type="http://schemas.openxmlformats.org/officeDocument/2006/relationships/image" Target="../media/image16.png"/><Relationship Id="rId6" Type="http://schemas.openxmlformats.org/officeDocument/2006/relationships/image" Target="../media/image1.png"/><Relationship Id="rId7" Type="http://schemas.openxmlformats.org/officeDocument/2006/relationships/image" Target="../media/image12.png"/><Relationship Id="rId8" Type="http://schemas.openxmlformats.org/officeDocument/2006/relationships/image" Target="../media/image10.png"/><Relationship Id="rId11" Type="http://schemas.openxmlformats.org/officeDocument/2006/relationships/image" Target="../media/image13.png"/><Relationship Id="rId10" Type="http://schemas.openxmlformats.org/officeDocument/2006/relationships/image" Target="../media/image2.png"/><Relationship Id="rId13" Type="http://schemas.openxmlformats.org/officeDocument/2006/relationships/image" Target="../media/image4.png"/><Relationship Id="rId12" Type="http://schemas.openxmlformats.org/officeDocument/2006/relationships/image" Target="../media/image3.png"/><Relationship Id="rId15" Type="http://schemas.openxmlformats.org/officeDocument/2006/relationships/hyperlink" Target="https://doi.org/10.1007/s00382-003-0350-4" TargetMode="External"/><Relationship Id="rId14" Type="http://schemas.openxmlformats.org/officeDocument/2006/relationships/image" Target="../media/image6.png"/><Relationship Id="rId17" Type="http://schemas.openxmlformats.org/officeDocument/2006/relationships/hyperlink" Target="https://doi.org/10.1016/j.envsoft.2018.01.018" TargetMode="External"/><Relationship Id="rId16" Type="http://schemas.openxmlformats.org/officeDocument/2006/relationships/hyperlink" Target="https://doi.org/10.1109/HPCSim.2016.7568429" TargetMode="External"/><Relationship Id="rId19" Type="http://schemas.openxmlformats.org/officeDocument/2006/relationships/hyperlink" Target="https://doi.org/10.5194/GMD-15-6115-2022" TargetMode="External"/><Relationship Id="rId18" Type="http://schemas.openxmlformats.org/officeDocument/2006/relationships/hyperlink" Target="https://cran.r-project.org/package=start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nvSpPr>
        <p:spPr>
          <a:xfrm>
            <a:off x="24027588" y="39289550"/>
            <a:ext cx="4900200" cy="3186000"/>
          </a:xfrm>
          <a:prstGeom prst="rect">
            <a:avLst/>
          </a:prstGeom>
          <a:noFill/>
          <a:ln cap="flat" cmpd="sng" w="76200">
            <a:solidFill>
              <a:srgbClr val="09357D"/>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US" sz="2400">
                <a:latin typeface="Times New Roman"/>
                <a:ea typeface="Times New Roman"/>
                <a:cs typeface="Times New Roman"/>
                <a:sym typeface="Times New Roman"/>
              </a:rPr>
              <a:t>The </a:t>
            </a:r>
            <a:r>
              <a:rPr b="1" lang="en-US" sz="2400">
                <a:latin typeface="Times New Roman"/>
                <a:ea typeface="Times New Roman"/>
                <a:cs typeface="Times New Roman"/>
                <a:sym typeface="Times New Roman"/>
              </a:rPr>
              <a:t>SUNSET</a:t>
            </a:r>
            <a:r>
              <a:rPr lang="en-US" sz="2400">
                <a:latin typeface="Times New Roman"/>
                <a:ea typeface="Times New Roman"/>
                <a:cs typeface="Times New Roman"/>
                <a:sym typeface="Times New Roman"/>
              </a:rPr>
              <a:t> </a:t>
            </a:r>
            <a:r>
              <a:rPr lang="en-US" sz="2400">
                <a:latin typeface="Times New Roman"/>
                <a:ea typeface="Times New Roman"/>
                <a:cs typeface="Times New Roman"/>
                <a:sym typeface="Times New Roman"/>
              </a:rPr>
              <a:t>repository</a:t>
            </a:r>
            <a:r>
              <a:rPr lang="en-US" sz="2400">
                <a:latin typeface="Times New Roman"/>
                <a:ea typeface="Times New Roman"/>
                <a:cs typeface="Times New Roman"/>
                <a:sym typeface="Times New Roman"/>
              </a:rPr>
              <a:t>:</a:t>
            </a:r>
            <a:endParaRPr sz="2400">
              <a:latin typeface="Times New Roman"/>
              <a:ea typeface="Times New Roman"/>
              <a:cs typeface="Times New Roman"/>
              <a:sym typeface="Times New Roman"/>
            </a:endParaRPr>
          </a:p>
          <a:p>
            <a:pPr indent="0" lvl="0" marL="0" rtl="0" algn="ctr">
              <a:lnSpc>
                <a:spcPct val="115000"/>
              </a:lnSpc>
              <a:spcBef>
                <a:spcPts val="0"/>
              </a:spcBef>
              <a:spcAft>
                <a:spcPts val="0"/>
              </a:spcAft>
              <a:buNone/>
            </a:pPr>
            <a:r>
              <a:rPr b="1" lang="en-US" sz="2400">
                <a:solidFill>
                  <a:srgbClr val="09357D"/>
                </a:solidFill>
                <a:latin typeface="Times New Roman"/>
                <a:ea typeface="Times New Roman"/>
                <a:cs typeface="Times New Roman"/>
                <a:sym typeface="Times New Roman"/>
              </a:rPr>
              <a:t>https://earth.bsc.es/gitlab/es/sunset</a:t>
            </a:r>
            <a:endParaRPr b="1" sz="2400">
              <a:solidFill>
                <a:srgbClr val="09357D"/>
              </a:solidFill>
              <a:latin typeface="Times New Roman"/>
              <a:ea typeface="Times New Roman"/>
              <a:cs typeface="Times New Roman"/>
              <a:sym typeface="Times New Roman"/>
            </a:endParaRPr>
          </a:p>
          <a:p>
            <a:pPr indent="0" lvl="0" marL="0" rtl="0" algn="ctr">
              <a:lnSpc>
                <a:spcPct val="115000"/>
              </a:lnSpc>
              <a:spcBef>
                <a:spcPts val="0"/>
              </a:spcBef>
              <a:spcAft>
                <a:spcPts val="0"/>
              </a:spcAft>
              <a:buNone/>
            </a:pPr>
            <a:r>
              <a:t/>
            </a:r>
            <a:endParaRPr sz="2400">
              <a:latin typeface="Times New Roman"/>
              <a:ea typeface="Times New Roman"/>
              <a:cs typeface="Times New Roman"/>
              <a:sym typeface="Times New Roman"/>
            </a:endParaRPr>
          </a:p>
        </p:txBody>
      </p:sp>
      <p:pic>
        <p:nvPicPr>
          <p:cNvPr id="90" name="Google Shape;90;p13"/>
          <p:cNvPicPr preferRelativeResize="0"/>
          <p:nvPr/>
        </p:nvPicPr>
        <p:blipFill>
          <a:blip r:embed="rId3">
            <a:alphaModFix/>
          </a:blip>
          <a:stretch>
            <a:fillRect/>
          </a:stretch>
        </p:blipFill>
        <p:spPr>
          <a:xfrm>
            <a:off x="27828929" y="42070887"/>
            <a:ext cx="1098875" cy="384475"/>
          </a:xfrm>
          <a:prstGeom prst="rect">
            <a:avLst/>
          </a:prstGeom>
          <a:noFill/>
          <a:ln>
            <a:noFill/>
          </a:ln>
        </p:spPr>
      </p:pic>
      <p:pic>
        <p:nvPicPr>
          <p:cNvPr id="91" name="Google Shape;91;p13"/>
          <p:cNvPicPr preferRelativeResize="0"/>
          <p:nvPr/>
        </p:nvPicPr>
        <p:blipFill>
          <a:blip r:embed="rId4">
            <a:alphaModFix/>
          </a:blip>
          <a:stretch>
            <a:fillRect/>
          </a:stretch>
        </p:blipFill>
        <p:spPr>
          <a:xfrm>
            <a:off x="54725" y="18044025"/>
            <a:ext cx="2295075" cy="2295075"/>
          </a:xfrm>
          <a:prstGeom prst="rect">
            <a:avLst/>
          </a:prstGeom>
          <a:noFill/>
          <a:ln>
            <a:noFill/>
          </a:ln>
        </p:spPr>
      </p:pic>
      <p:pic>
        <p:nvPicPr>
          <p:cNvPr id="92" name="Google Shape;92;p13"/>
          <p:cNvPicPr preferRelativeResize="0"/>
          <p:nvPr/>
        </p:nvPicPr>
        <p:blipFill rotWithShape="1">
          <a:blip r:embed="rId4">
            <a:alphaModFix/>
          </a:blip>
          <a:srcRect b="0" l="52122" r="15354" t="0"/>
          <a:stretch/>
        </p:blipFill>
        <p:spPr>
          <a:xfrm>
            <a:off x="1997450" y="18044025"/>
            <a:ext cx="746451" cy="2295075"/>
          </a:xfrm>
          <a:prstGeom prst="rect">
            <a:avLst/>
          </a:prstGeom>
          <a:noFill/>
          <a:ln>
            <a:noFill/>
          </a:ln>
        </p:spPr>
      </p:pic>
      <p:pic>
        <p:nvPicPr>
          <p:cNvPr id="93" name="Google Shape;93;p13"/>
          <p:cNvPicPr preferRelativeResize="0"/>
          <p:nvPr/>
        </p:nvPicPr>
        <p:blipFill rotWithShape="1">
          <a:blip r:embed="rId4">
            <a:alphaModFix/>
          </a:blip>
          <a:srcRect b="0" l="52122" r="15354" t="0"/>
          <a:stretch/>
        </p:blipFill>
        <p:spPr>
          <a:xfrm>
            <a:off x="2683250" y="18044025"/>
            <a:ext cx="746451" cy="2295075"/>
          </a:xfrm>
          <a:prstGeom prst="rect">
            <a:avLst/>
          </a:prstGeom>
          <a:noFill/>
          <a:ln>
            <a:noFill/>
          </a:ln>
        </p:spPr>
      </p:pic>
      <p:pic>
        <p:nvPicPr>
          <p:cNvPr id="94" name="Google Shape;94;p13"/>
          <p:cNvPicPr preferRelativeResize="0"/>
          <p:nvPr/>
        </p:nvPicPr>
        <p:blipFill rotWithShape="1">
          <a:blip r:embed="rId4">
            <a:alphaModFix/>
          </a:blip>
          <a:srcRect b="0" l="52122" r="15354" t="0"/>
          <a:stretch/>
        </p:blipFill>
        <p:spPr>
          <a:xfrm>
            <a:off x="3369050" y="18044025"/>
            <a:ext cx="746451" cy="2295075"/>
          </a:xfrm>
          <a:prstGeom prst="rect">
            <a:avLst/>
          </a:prstGeom>
          <a:noFill/>
          <a:ln>
            <a:noFill/>
          </a:ln>
        </p:spPr>
      </p:pic>
      <p:pic>
        <p:nvPicPr>
          <p:cNvPr id="95" name="Google Shape;95;p13"/>
          <p:cNvPicPr preferRelativeResize="0"/>
          <p:nvPr/>
        </p:nvPicPr>
        <p:blipFill rotWithShape="1">
          <a:blip r:embed="rId4">
            <a:alphaModFix/>
          </a:blip>
          <a:srcRect b="0" l="52122" r="15354" t="0"/>
          <a:stretch/>
        </p:blipFill>
        <p:spPr>
          <a:xfrm>
            <a:off x="4054850" y="18044025"/>
            <a:ext cx="746451" cy="2295075"/>
          </a:xfrm>
          <a:prstGeom prst="rect">
            <a:avLst/>
          </a:prstGeom>
          <a:noFill/>
          <a:ln>
            <a:noFill/>
          </a:ln>
        </p:spPr>
      </p:pic>
      <p:pic>
        <p:nvPicPr>
          <p:cNvPr id="96" name="Google Shape;96;p13"/>
          <p:cNvPicPr preferRelativeResize="0"/>
          <p:nvPr/>
        </p:nvPicPr>
        <p:blipFill rotWithShape="1">
          <a:blip r:embed="rId4">
            <a:alphaModFix/>
          </a:blip>
          <a:srcRect b="0" l="52122" r="15354" t="0"/>
          <a:stretch/>
        </p:blipFill>
        <p:spPr>
          <a:xfrm>
            <a:off x="4740650" y="18044025"/>
            <a:ext cx="746451" cy="2295075"/>
          </a:xfrm>
          <a:prstGeom prst="rect">
            <a:avLst/>
          </a:prstGeom>
          <a:noFill/>
          <a:ln>
            <a:noFill/>
          </a:ln>
        </p:spPr>
      </p:pic>
      <p:pic>
        <p:nvPicPr>
          <p:cNvPr id="97" name="Google Shape;97;p13"/>
          <p:cNvPicPr preferRelativeResize="0"/>
          <p:nvPr/>
        </p:nvPicPr>
        <p:blipFill rotWithShape="1">
          <a:blip r:embed="rId4">
            <a:alphaModFix/>
          </a:blip>
          <a:srcRect b="0" l="52122" r="15354" t="0"/>
          <a:stretch/>
        </p:blipFill>
        <p:spPr>
          <a:xfrm>
            <a:off x="5274050" y="18044025"/>
            <a:ext cx="746451" cy="2295075"/>
          </a:xfrm>
          <a:prstGeom prst="rect">
            <a:avLst/>
          </a:prstGeom>
          <a:noFill/>
          <a:ln>
            <a:noFill/>
          </a:ln>
        </p:spPr>
      </p:pic>
      <p:pic>
        <p:nvPicPr>
          <p:cNvPr id="98" name="Google Shape;98;p13"/>
          <p:cNvPicPr preferRelativeResize="0"/>
          <p:nvPr/>
        </p:nvPicPr>
        <p:blipFill rotWithShape="1">
          <a:blip r:embed="rId5">
            <a:alphaModFix/>
          </a:blip>
          <a:srcRect b="-3682" l="-971" r="18599" t="-3671"/>
          <a:stretch/>
        </p:blipFill>
        <p:spPr>
          <a:xfrm>
            <a:off x="11553872" y="33546975"/>
            <a:ext cx="11339151" cy="4317900"/>
          </a:xfrm>
          <a:prstGeom prst="rect">
            <a:avLst/>
          </a:prstGeom>
          <a:noFill/>
          <a:ln>
            <a:noFill/>
          </a:ln>
        </p:spPr>
      </p:pic>
      <p:sp>
        <p:nvSpPr>
          <p:cNvPr id="99" name="Google Shape;99;p13"/>
          <p:cNvSpPr txBox="1"/>
          <p:nvPr/>
        </p:nvSpPr>
        <p:spPr>
          <a:xfrm>
            <a:off x="0" y="4852050"/>
            <a:ext cx="30276000" cy="1955700"/>
          </a:xfrm>
          <a:prstGeom prst="rect">
            <a:avLst/>
          </a:prstGeom>
          <a:noFill/>
          <a:ln>
            <a:noFill/>
          </a:ln>
        </p:spPr>
        <p:txBody>
          <a:bodyPr anchorCtr="0" anchor="t" bIns="87800" lIns="170400" spcFirstLastPara="1" rIns="170400" wrap="square" tIns="87800">
            <a:noAutofit/>
          </a:bodyPr>
          <a:lstStyle/>
          <a:p>
            <a:pPr indent="0" lvl="0" marL="0" marR="0" rtl="0" algn="ctr">
              <a:lnSpc>
                <a:spcPct val="70000"/>
              </a:lnSpc>
              <a:spcBef>
                <a:spcPts val="0"/>
              </a:spcBef>
              <a:spcAft>
                <a:spcPts val="0"/>
              </a:spcAft>
              <a:buClr>
                <a:srgbClr val="09357D"/>
              </a:buClr>
              <a:buSzPts val="4800"/>
              <a:buFont typeface="Arial"/>
              <a:buNone/>
            </a:pPr>
            <a:r>
              <a:rPr b="1" lang="en-US" sz="4800">
                <a:solidFill>
                  <a:srgbClr val="09357D"/>
                </a:solidFill>
              </a:rPr>
              <a:t>Pérez-Zanón, N., Agudetse, V., Palma, L., Delgado-Torres, C., Milders, N., Duzenli, E., Llabrés-Brustenga, A., </a:t>
            </a:r>
            <a:r>
              <a:rPr b="1" lang="en-US" sz="4800">
                <a:solidFill>
                  <a:srgbClr val="09357D"/>
                </a:solidFill>
              </a:rPr>
              <a:t>de Paula Kinoshita, </a:t>
            </a:r>
            <a:r>
              <a:rPr b="1" lang="en-US" sz="4800">
                <a:solidFill>
                  <a:srgbClr val="09357D"/>
                </a:solidFill>
              </a:rPr>
              <a:t>B., Bretonnière, P.-A., Torralba, V., Trascasa-Castro, P., and G. Muñoz, Á.</a:t>
            </a:r>
            <a:br>
              <a:rPr b="1" lang="en-US" sz="4800">
                <a:solidFill>
                  <a:srgbClr val="09357D"/>
                </a:solidFill>
              </a:rPr>
            </a:br>
            <a:endParaRPr baseline="30000"/>
          </a:p>
          <a:p>
            <a:pPr indent="0" lvl="0" marL="0" marR="0" rtl="0" algn="ctr">
              <a:lnSpc>
                <a:spcPct val="70000"/>
              </a:lnSpc>
              <a:spcBef>
                <a:spcPts val="1200"/>
              </a:spcBef>
              <a:spcAft>
                <a:spcPts val="0"/>
              </a:spcAft>
              <a:buClr>
                <a:srgbClr val="09357D"/>
              </a:buClr>
              <a:buSzPts val="2400"/>
              <a:buFont typeface="Arial"/>
              <a:buNone/>
            </a:pPr>
            <a:r>
              <a:rPr b="1" i="0" lang="en-US" sz="2400" u="none">
                <a:solidFill>
                  <a:srgbClr val="09357D"/>
                </a:solidFill>
                <a:latin typeface="Arial"/>
                <a:ea typeface="Arial"/>
                <a:cs typeface="Arial"/>
                <a:sym typeface="Arial"/>
              </a:rPr>
              <a:t>Barcelona Supercomputing Center (BSC)</a:t>
            </a:r>
            <a:endParaRPr b="1" sz="2400">
              <a:solidFill>
                <a:srgbClr val="09357D"/>
              </a:solidFill>
            </a:endParaRPr>
          </a:p>
        </p:txBody>
      </p:sp>
      <p:sp>
        <p:nvSpPr>
          <p:cNvPr id="100" name="Google Shape;100;p13"/>
          <p:cNvSpPr txBox="1"/>
          <p:nvPr/>
        </p:nvSpPr>
        <p:spPr>
          <a:xfrm>
            <a:off x="0" y="-285045"/>
            <a:ext cx="113400" cy="570000"/>
          </a:xfrm>
          <a:prstGeom prst="rect">
            <a:avLst/>
          </a:prstGeom>
          <a:noFill/>
          <a:ln>
            <a:noFill/>
          </a:ln>
        </p:spPr>
        <p:txBody>
          <a:bodyPr anchorCtr="0" anchor="ctr" bIns="39700" lIns="79425" spcFirstLastPara="1" rIns="79425" wrap="square" tIns="39700">
            <a:noAutofit/>
          </a:bodyPr>
          <a:lstStyle/>
          <a:p>
            <a:pPr indent="0" lvl="0" marL="0" marR="0" rtl="0" algn="l">
              <a:lnSpc>
                <a:spcPct val="100000"/>
              </a:lnSpc>
              <a:spcBef>
                <a:spcPts val="0"/>
              </a:spcBef>
              <a:spcAft>
                <a:spcPts val="0"/>
              </a:spcAft>
              <a:buNone/>
            </a:pPr>
            <a:r>
              <a:t/>
            </a:r>
            <a:endParaRPr b="0" i="0" sz="2100" u="none">
              <a:solidFill>
                <a:schemeClr val="dk1"/>
              </a:solidFill>
              <a:latin typeface="Times New Roman"/>
              <a:ea typeface="Times New Roman"/>
              <a:cs typeface="Times New Roman"/>
              <a:sym typeface="Times New Roman"/>
            </a:endParaRPr>
          </a:p>
        </p:txBody>
      </p:sp>
      <p:sp>
        <p:nvSpPr>
          <p:cNvPr id="101" name="Google Shape;101;p13"/>
          <p:cNvSpPr txBox="1"/>
          <p:nvPr/>
        </p:nvSpPr>
        <p:spPr>
          <a:xfrm>
            <a:off x="0" y="11222"/>
            <a:ext cx="113400" cy="570000"/>
          </a:xfrm>
          <a:prstGeom prst="rect">
            <a:avLst/>
          </a:prstGeom>
          <a:noFill/>
          <a:ln>
            <a:noFill/>
          </a:ln>
        </p:spPr>
        <p:txBody>
          <a:bodyPr anchorCtr="0" anchor="ctr" bIns="39700" lIns="79425" spcFirstLastPara="1" rIns="79425" wrap="square" tIns="39700">
            <a:noAutofit/>
          </a:bodyPr>
          <a:lstStyle/>
          <a:p>
            <a:pPr indent="0" lvl="0" marL="0" marR="0" rtl="0" algn="l">
              <a:lnSpc>
                <a:spcPct val="100000"/>
              </a:lnSpc>
              <a:spcBef>
                <a:spcPts val="0"/>
              </a:spcBef>
              <a:spcAft>
                <a:spcPts val="0"/>
              </a:spcAft>
              <a:buNone/>
            </a:pPr>
            <a:r>
              <a:t/>
            </a:r>
            <a:endParaRPr b="0" i="0" sz="2100" u="none">
              <a:solidFill>
                <a:schemeClr val="dk1"/>
              </a:solidFill>
              <a:latin typeface="Times New Roman"/>
              <a:ea typeface="Times New Roman"/>
              <a:cs typeface="Times New Roman"/>
              <a:sym typeface="Times New Roman"/>
            </a:endParaRPr>
          </a:p>
        </p:txBody>
      </p:sp>
      <p:pic>
        <p:nvPicPr>
          <p:cNvPr descr="top_bar.png" id="102" name="Google Shape;102;p13"/>
          <p:cNvPicPr preferRelativeResize="0"/>
          <p:nvPr/>
        </p:nvPicPr>
        <p:blipFill rotWithShape="1">
          <a:blip r:embed="rId6">
            <a:alphaModFix/>
          </a:blip>
          <a:srcRect b="0" l="0" r="0" t="0"/>
          <a:stretch/>
        </p:blipFill>
        <p:spPr>
          <a:xfrm>
            <a:off x="-4491" y="0"/>
            <a:ext cx="30322028" cy="4713357"/>
          </a:xfrm>
          <a:prstGeom prst="rect">
            <a:avLst/>
          </a:prstGeom>
          <a:noFill/>
          <a:ln>
            <a:noFill/>
          </a:ln>
        </p:spPr>
      </p:pic>
      <p:sp>
        <p:nvSpPr>
          <p:cNvPr id="103" name="Google Shape;103;p13"/>
          <p:cNvSpPr txBox="1"/>
          <p:nvPr/>
        </p:nvSpPr>
        <p:spPr>
          <a:xfrm>
            <a:off x="148810" y="365864"/>
            <a:ext cx="22821000" cy="4260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7200"/>
              <a:buFont typeface="Arial"/>
              <a:buNone/>
            </a:pPr>
            <a:r>
              <a:rPr b="1" lang="en-US" sz="7500">
                <a:solidFill>
                  <a:srgbClr val="FFFFFF"/>
                </a:solidFill>
              </a:rPr>
              <a:t>SUNSET</a:t>
            </a:r>
            <a:endParaRPr b="1" sz="7500">
              <a:solidFill>
                <a:srgbClr val="FFFFFF"/>
              </a:solidFill>
            </a:endParaRPr>
          </a:p>
          <a:p>
            <a:pPr indent="0" lvl="0" marL="0" marR="0" rtl="0" algn="ctr">
              <a:lnSpc>
                <a:spcPct val="100000"/>
              </a:lnSpc>
              <a:spcBef>
                <a:spcPts val="0"/>
              </a:spcBef>
              <a:spcAft>
                <a:spcPts val="0"/>
              </a:spcAft>
              <a:buClr>
                <a:srgbClr val="FFFFFF"/>
              </a:buClr>
              <a:buSzPts val="7200"/>
              <a:buFont typeface="Arial"/>
              <a:buNone/>
            </a:pPr>
            <a:r>
              <a:rPr b="1" lang="en-US" sz="7200">
                <a:solidFill>
                  <a:srgbClr val="FFFFFF"/>
                </a:solidFill>
              </a:rPr>
              <a:t>the </a:t>
            </a:r>
            <a:r>
              <a:rPr b="1" lang="en-US" sz="7200">
                <a:solidFill>
                  <a:srgbClr val="FFFFFF"/>
                </a:solidFill>
              </a:rPr>
              <a:t>SUbseasoNal to decadal climate forecast post-processiNg and </a:t>
            </a:r>
            <a:r>
              <a:rPr b="1" lang="en-US" sz="7200">
                <a:solidFill>
                  <a:srgbClr val="FFFFFF"/>
                </a:solidFill>
              </a:rPr>
              <a:t>asSEssmenT</a:t>
            </a:r>
            <a:r>
              <a:rPr b="1" lang="en-US" sz="7200">
                <a:solidFill>
                  <a:srgbClr val="FFFFFF"/>
                </a:solidFill>
              </a:rPr>
              <a:t> suite</a:t>
            </a:r>
            <a:endParaRPr/>
          </a:p>
        </p:txBody>
      </p:sp>
      <p:pic>
        <p:nvPicPr>
          <p:cNvPr descr="C:\Users\lbermude\Documents\Laura\PWP BSC\img_ok\logo.png" id="104" name="Google Shape;104;p13"/>
          <p:cNvPicPr preferRelativeResize="0"/>
          <p:nvPr/>
        </p:nvPicPr>
        <p:blipFill rotWithShape="1">
          <a:blip r:embed="rId7">
            <a:alphaModFix/>
          </a:blip>
          <a:srcRect b="0" l="0" r="0" t="0"/>
          <a:stretch/>
        </p:blipFill>
        <p:spPr>
          <a:xfrm>
            <a:off x="23114527" y="715981"/>
            <a:ext cx="6519309" cy="1955681"/>
          </a:xfrm>
          <a:prstGeom prst="rect">
            <a:avLst/>
          </a:prstGeom>
          <a:noFill/>
          <a:ln>
            <a:noFill/>
          </a:ln>
        </p:spPr>
      </p:pic>
      <p:sp>
        <p:nvSpPr>
          <p:cNvPr id="105" name="Google Shape;105;p13"/>
          <p:cNvSpPr/>
          <p:nvPr/>
        </p:nvSpPr>
        <p:spPr>
          <a:xfrm>
            <a:off x="297750" y="31156025"/>
            <a:ext cx="29482500" cy="1163400"/>
          </a:xfrm>
          <a:prstGeom prst="roundRect">
            <a:avLst>
              <a:gd fmla="val 5910" name="adj"/>
            </a:avLst>
          </a:prstGeom>
          <a:solidFill>
            <a:srgbClr val="09357D"/>
          </a:solidFill>
          <a:ln>
            <a:noFill/>
          </a:ln>
          <a:effectLst>
            <a:outerShdw blurRad="63500" sx="1000" sy="1000">
              <a:srgbClr val="787878"/>
            </a:outerShdw>
          </a:effectLst>
        </p:spPr>
        <p:txBody>
          <a:bodyPr anchorCtr="0" anchor="ctr" bIns="18325" lIns="38000" spcFirstLastPara="1" rIns="38000" wrap="square" tIns="18325">
            <a:noAutofit/>
          </a:bodyPr>
          <a:lstStyle/>
          <a:p>
            <a:pPr indent="0" lvl="0" marL="0" marR="0" rtl="0" algn="ctr">
              <a:lnSpc>
                <a:spcPct val="100000"/>
              </a:lnSpc>
              <a:spcBef>
                <a:spcPts val="0"/>
              </a:spcBef>
              <a:spcAft>
                <a:spcPts val="0"/>
              </a:spcAft>
              <a:buClr>
                <a:schemeClr val="lt1"/>
              </a:buClr>
              <a:buSzPts val="3800"/>
              <a:buFont typeface="Arial"/>
              <a:buNone/>
            </a:pPr>
            <a:r>
              <a:rPr b="1" lang="en-US" sz="3800">
                <a:solidFill>
                  <a:schemeClr val="lt1"/>
                </a:solidFill>
              </a:rPr>
              <a:t>Visualization</a:t>
            </a:r>
            <a:endParaRPr/>
          </a:p>
        </p:txBody>
      </p:sp>
      <p:sp>
        <p:nvSpPr>
          <p:cNvPr id="106" name="Google Shape;106;p13"/>
          <p:cNvSpPr/>
          <p:nvPr/>
        </p:nvSpPr>
        <p:spPr>
          <a:xfrm>
            <a:off x="16321824" y="44502654"/>
            <a:ext cx="1716881" cy="170165"/>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3"/>
          <p:cNvSpPr/>
          <p:nvPr/>
        </p:nvSpPr>
        <p:spPr>
          <a:xfrm>
            <a:off x="349325" y="39500050"/>
            <a:ext cx="9408600" cy="1033500"/>
          </a:xfrm>
          <a:prstGeom prst="roundRect">
            <a:avLst>
              <a:gd fmla="val 5910" name="adj"/>
            </a:avLst>
          </a:prstGeom>
          <a:solidFill>
            <a:srgbClr val="09357D"/>
          </a:solidFill>
          <a:ln>
            <a:noFill/>
          </a:ln>
          <a:effectLst>
            <a:outerShdw blurRad="63500" sx="1000" sy="1000">
              <a:srgbClr val="787878"/>
            </a:outerShdw>
          </a:effectLst>
        </p:spPr>
        <p:txBody>
          <a:bodyPr anchorCtr="0" anchor="ctr" bIns="18325" lIns="38000" spcFirstLastPara="1" rIns="38000" wrap="square" tIns="18325">
            <a:noAutofit/>
          </a:bodyPr>
          <a:lstStyle/>
          <a:p>
            <a:pPr indent="0" lvl="0" marL="0" rtl="0" algn="ctr">
              <a:spcBef>
                <a:spcPts val="0"/>
              </a:spcBef>
              <a:spcAft>
                <a:spcPts val="0"/>
              </a:spcAft>
              <a:buClr>
                <a:schemeClr val="lt1"/>
              </a:buClr>
              <a:buSzPts val="3800"/>
              <a:buFont typeface="Arial"/>
              <a:buNone/>
            </a:pPr>
            <a:r>
              <a:rPr b="1" lang="en-US" sz="3800">
                <a:solidFill>
                  <a:schemeClr val="lt1"/>
                </a:solidFill>
              </a:rPr>
              <a:t>Acknowledgments</a:t>
            </a:r>
            <a:endParaRPr b="1" sz="3800">
              <a:solidFill>
                <a:schemeClr val="lt1"/>
              </a:solidFill>
            </a:endParaRPr>
          </a:p>
        </p:txBody>
      </p:sp>
      <p:sp>
        <p:nvSpPr>
          <p:cNvPr id="108" name="Google Shape;108;p13"/>
          <p:cNvSpPr txBox="1"/>
          <p:nvPr/>
        </p:nvSpPr>
        <p:spPr>
          <a:xfrm>
            <a:off x="3562850" y="40665350"/>
            <a:ext cx="6195000" cy="19557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rgbClr val="404040"/>
              </a:buClr>
              <a:buSzPts val="2000"/>
              <a:buFont typeface="Arial"/>
              <a:buNone/>
            </a:pPr>
            <a:r>
              <a:rPr lang="en-US" sz="1200">
                <a:solidFill>
                  <a:srgbClr val="222222"/>
                </a:solidFill>
              </a:rPr>
              <a:t>The CERISE project (grant agreement No101082139) is funded by the European Union. Views and opinions expressed are however those of the author(s) only and do not necessarily reflect those of the European Union or the Commission. Neither the European Union nor the granting authority can be held responsible for them.</a:t>
            </a:r>
            <a:endParaRPr sz="1200">
              <a:solidFill>
                <a:srgbClr val="222222"/>
              </a:solidFill>
            </a:endParaRPr>
          </a:p>
          <a:p>
            <a:pPr indent="0" lvl="0" marL="0" rtl="0" algn="l">
              <a:spcBef>
                <a:spcPts val="0"/>
              </a:spcBef>
              <a:spcAft>
                <a:spcPts val="0"/>
              </a:spcAft>
              <a:buClr>
                <a:srgbClr val="404040"/>
              </a:buClr>
              <a:buSzPts val="2000"/>
              <a:buFont typeface="Arial"/>
              <a:buNone/>
            </a:pPr>
            <a:r>
              <a:t/>
            </a:r>
            <a:endParaRPr sz="1200">
              <a:solidFill>
                <a:schemeClr val="dk1"/>
              </a:solidFill>
            </a:endParaRPr>
          </a:p>
          <a:p>
            <a:pPr indent="0" lvl="0" marL="0" rtl="0" algn="just">
              <a:lnSpc>
                <a:spcPct val="100000"/>
              </a:lnSpc>
              <a:spcBef>
                <a:spcPts val="0"/>
              </a:spcBef>
              <a:spcAft>
                <a:spcPts val="0"/>
              </a:spcAft>
              <a:buClr>
                <a:schemeClr val="dk1"/>
              </a:buClr>
              <a:buSzPts val="1100"/>
              <a:buFont typeface="Arial"/>
              <a:buNone/>
            </a:pPr>
            <a:r>
              <a:t/>
            </a:r>
            <a:endParaRPr sz="2400">
              <a:solidFill>
                <a:srgbClr val="404040"/>
              </a:solidFill>
            </a:endParaRPr>
          </a:p>
          <a:p>
            <a:pPr indent="0" lvl="0" marL="0" rtl="0" algn="just">
              <a:lnSpc>
                <a:spcPct val="100000"/>
              </a:lnSpc>
              <a:spcBef>
                <a:spcPts val="0"/>
              </a:spcBef>
              <a:spcAft>
                <a:spcPts val="0"/>
              </a:spcAft>
              <a:buClr>
                <a:schemeClr val="dk1"/>
              </a:buClr>
              <a:buSzPts val="1100"/>
              <a:buFont typeface="Arial"/>
              <a:buNone/>
            </a:pPr>
            <a:r>
              <a:t/>
            </a:r>
            <a:endParaRPr sz="2600">
              <a:solidFill>
                <a:srgbClr val="404040"/>
              </a:solidFill>
            </a:endParaRPr>
          </a:p>
        </p:txBody>
      </p:sp>
      <p:grpSp>
        <p:nvGrpSpPr>
          <p:cNvPr id="109" name="Google Shape;109;p13"/>
          <p:cNvGrpSpPr/>
          <p:nvPr/>
        </p:nvGrpSpPr>
        <p:grpSpPr>
          <a:xfrm>
            <a:off x="18223775" y="7909159"/>
            <a:ext cx="11716941" cy="10868160"/>
            <a:chOff x="36506586" y="15843465"/>
            <a:chExt cx="6872106" cy="7595331"/>
          </a:xfrm>
        </p:grpSpPr>
        <p:sp>
          <p:nvSpPr>
            <p:cNvPr id="110" name="Google Shape;110;p13"/>
            <p:cNvSpPr/>
            <p:nvPr/>
          </p:nvSpPr>
          <p:spPr>
            <a:xfrm>
              <a:off x="36506592" y="15843465"/>
              <a:ext cx="6872100" cy="810900"/>
            </a:xfrm>
            <a:prstGeom prst="roundRect">
              <a:avLst>
                <a:gd fmla="val 5910" name="adj"/>
              </a:avLst>
            </a:prstGeom>
            <a:solidFill>
              <a:srgbClr val="09357D"/>
            </a:solidFill>
            <a:ln>
              <a:noFill/>
            </a:ln>
            <a:effectLst>
              <a:outerShdw blurRad="63500" sx="1000" sy="1000">
                <a:srgbClr val="787878"/>
              </a:outerShdw>
            </a:effectLst>
          </p:spPr>
          <p:txBody>
            <a:bodyPr anchorCtr="0" anchor="ctr" bIns="18325" lIns="38000" spcFirstLastPara="1" rIns="38000" wrap="square" tIns="18325">
              <a:noAutofit/>
            </a:bodyPr>
            <a:lstStyle/>
            <a:p>
              <a:pPr indent="0" lvl="0" marL="0" marR="0" rtl="0" algn="ctr">
                <a:lnSpc>
                  <a:spcPct val="100000"/>
                </a:lnSpc>
                <a:spcBef>
                  <a:spcPts val="0"/>
                </a:spcBef>
                <a:spcAft>
                  <a:spcPts val="0"/>
                </a:spcAft>
                <a:buClr>
                  <a:schemeClr val="lt1"/>
                </a:buClr>
                <a:buSzPts val="3800"/>
                <a:buFont typeface="Arial"/>
                <a:buNone/>
              </a:pPr>
              <a:r>
                <a:rPr b="1" lang="en-US" sz="3800">
                  <a:solidFill>
                    <a:schemeClr val="lt1"/>
                  </a:solidFill>
                </a:rPr>
                <a:t>Parallelization</a:t>
              </a:r>
              <a:endParaRPr/>
            </a:p>
          </p:txBody>
        </p:sp>
        <p:sp>
          <p:nvSpPr>
            <p:cNvPr id="111" name="Google Shape;111;p13"/>
            <p:cNvSpPr txBox="1"/>
            <p:nvPr/>
          </p:nvSpPr>
          <p:spPr>
            <a:xfrm>
              <a:off x="36506586" y="16737996"/>
              <a:ext cx="6822000" cy="67008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lang="en-US" sz="2400">
                  <a:solidFill>
                    <a:srgbClr val="404040"/>
                  </a:solidFill>
                </a:rPr>
                <a:t>Often, the same analysis needs to be performed for different models, variables, and </a:t>
              </a:r>
              <a:r>
                <a:rPr lang="en-US" sz="2400">
                  <a:solidFill>
                    <a:srgbClr val="404040"/>
                  </a:solidFill>
                </a:rPr>
                <a:t>initialization dates. SUNSET allows the user to create one</a:t>
              </a:r>
              <a:r>
                <a:rPr lang="en-US" sz="2400">
                  <a:solidFill>
                    <a:srgbClr val="404040"/>
                  </a:solidFill>
                </a:rPr>
                <a:t> recipe</a:t>
              </a:r>
              <a:r>
                <a:rPr lang="en-US" sz="2400">
                  <a:solidFill>
                    <a:srgbClr val="404040"/>
                  </a:solidFill>
                </a:rPr>
                <a:t> defining a common workflow for multiple datasets. When running the launcher script, the recipe is split into individual verifications (atomic recipes),</a:t>
              </a:r>
              <a:r>
                <a:rPr lang="en-US" sz="2400">
                  <a:solidFill>
                    <a:srgbClr val="404040"/>
                  </a:solidFill>
                </a:rPr>
                <a:t> which</a:t>
              </a:r>
              <a:r>
                <a:rPr lang="en-US" sz="2400">
                  <a:solidFill>
                    <a:srgbClr val="404040"/>
                  </a:solidFill>
                </a:rPr>
                <a:t> are run in parallel on the computer cluster with the option to use SLURM directly or through Autosubmit as the workflow manager.</a:t>
              </a:r>
              <a:endParaRPr sz="2400">
                <a:solidFill>
                  <a:srgbClr val="404040"/>
                </a:solidFill>
              </a:endParaRPr>
            </a:p>
            <a:p>
              <a:pPr indent="0" lvl="0" marL="0" marR="0" rtl="0" algn="just">
                <a:lnSpc>
                  <a:spcPct val="100000"/>
                </a:lnSpc>
                <a:spcBef>
                  <a:spcPts val="0"/>
                </a:spcBef>
                <a:spcAft>
                  <a:spcPts val="0"/>
                </a:spcAft>
                <a:buNone/>
              </a:pPr>
              <a:r>
                <a:rPr lang="en-US" sz="2400">
                  <a:solidFill>
                    <a:srgbClr val="404040"/>
                  </a:solidFill>
                </a:rPr>
                <a:t>To take full advantage of HPC capabilities and deal with memory limitations, an additional layer of parallelization can be added to each atomic workflow, through lazy loading and domain decomposition. The data can be chunked </a:t>
              </a:r>
              <a:r>
                <a:rPr lang="en-US" sz="2400">
                  <a:solidFill>
                    <a:srgbClr val="404040"/>
                  </a:solidFill>
                </a:rPr>
                <a:t>along temporal or spatial dimensions</a:t>
              </a:r>
              <a:r>
                <a:rPr lang="en-US" sz="2400">
                  <a:solidFill>
                    <a:srgbClr val="404040"/>
                  </a:solidFill>
                </a:rPr>
                <a:t>, depending on the specific analysis, and each chunk is processed separately until the data size is reduced. Afterwards, the numeric arrays and corresponding metadata are pieced back to</a:t>
              </a:r>
              <a:r>
                <a:rPr lang="en-US" sz="2400">
                  <a:solidFill>
                    <a:srgbClr val="404040"/>
                  </a:solidFill>
                </a:rPr>
                <a:t>gether and the workflow can continue.</a:t>
              </a:r>
              <a:endParaRPr sz="2400">
                <a:solidFill>
                  <a:srgbClr val="404040"/>
                </a:solidFill>
              </a:endParaRPr>
            </a:p>
          </p:txBody>
        </p:sp>
      </p:grpSp>
      <p:cxnSp>
        <p:nvCxnSpPr>
          <p:cNvPr id="112" name="Google Shape;112;p13"/>
          <p:cNvCxnSpPr/>
          <p:nvPr/>
        </p:nvCxnSpPr>
        <p:spPr>
          <a:xfrm flipH="1">
            <a:off x="23784897" y="11078567"/>
            <a:ext cx="1089579" cy="109003"/>
          </a:xfrm>
          <a:prstGeom prst="straightConnector1">
            <a:avLst/>
          </a:prstGeom>
          <a:noFill/>
          <a:ln cap="flat" cmpd="sng" w="9525">
            <a:solidFill>
              <a:schemeClr val="lt1"/>
            </a:solidFill>
            <a:prstDash val="solid"/>
            <a:miter lim="800000"/>
            <a:headEnd len="med" w="med" type="none"/>
            <a:tailEnd len="med" w="med" type="stealth"/>
          </a:ln>
        </p:spPr>
      </p:cxnSp>
      <p:grpSp>
        <p:nvGrpSpPr>
          <p:cNvPr id="113" name="Google Shape;113;p13"/>
          <p:cNvGrpSpPr/>
          <p:nvPr/>
        </p:nvGrpSpPr>
        <p:grpSpPr>
          <a:xfrm>
            <a:off x="8577215" y="7909161"/>
            <a:ext cx="9408368" cy="6065477"/>
            <a:chOff x="15301559" y="7003996"/>
            <a:chExt cx="12877591" cy="4290195"/>
          </a:xfrm>
        </p:grpSpPr>
        <p:sp>
          <p:nvSpPr>
            <p:cNvPr id="114" name="Google Shape;114;p13"/>
            <p:cNvSpPr/>
            <p:nvPr/>
          </p:nvSpPr>
          <p:spPr>
            <a:xfrm>
              <a:off x="15301559" y="7003996"/>
              <a:ext cx="12790800" cy="822900"/>
            </a:xfrm>
            <a:prstGeom prst="roundRect">
              <a:avLst>
                <a:gd fmla="val 5910" name="adj"/>
              </a:avLst>
            </a:prstGeom>
            <a:solidFill>
              <a:srgbClr val="09357D"/>
            </a:solidFill>
            <a:ln>
              <a:noFill/>
            </a:ln>
            <a:effectLst>
              <a:outerShdw blurRad="63500" sx="1000" sy="1000">
                <a:srgbClr val="787878"/>
              </a:outerShdw>
            </a:effectLst>
          </p:spPr>
          <p:txBody>
            <a:bodyPr anchorCtr="0" anchor="ctr" bIns="18325" lIns="38000" spcFirstLastPara="1" rIns="38000" wrap="square" tIns="18325">
              <a:noAutofit/>
            </a:bodyPr>
            <a:lstStyle/>
            <a:p>
              <a:pPr indent="0" lvl="0" marL="0" marR="0" rtl="0" algn="ctr">
                <a:lnSpc>
                  <a:spcPct val="100000"/>
                </a:lnSpc>
                <a:spcBef>
                  <a:spcPts val="0"/>
                </a:spcBef>
                <a:spcAft>
                  <a:spcPts val="0"/>
                </a:spcAft>
                <a:buClr>
                  <a:schemeClr val="lt1"/>
                </a:buClr>
                <a:buSzPts val="3800"/>
                <a:buFont typeface="Arial"/>
                <a:buNone/>
              </a:pPr>
              <a:r>
                <a:rPr b="1" lang="en-US" sz="3800">
                  <a:solidFill>
                    <a:schemeClr val="lt1"/>
                  </a:solidFill>
                </a:rPr>
                <a:t>Modular structure</a:t>
              </a:r>
              <a:endParaRPr/>
            </a:p>
          </p:txBody>
        </p:sp>
        <p:sp>
          <p:nvSpPr>
            <p:cNvPr id="115" name="Google Shape;115;p13"/>
            <p:cNvSpPr txBox="1"/>
            <p:nvPr/>
          </p:nvSpPr>
          <p:spPr>
            <a:xfrm>
              <a:off x="15388350" y="7984891"/>
              <a:ext cx="12790800" cy="33093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100"/>
                <a:buFont typeface="Arial"/>
                <a:buNone/>
              </a:pPr>
              <a:r>
                <a:rPr lang="en-US" sz="2400">
                  <a:solidFill>
                    <a:srgbClr val="404040"/>
                  </a:solidFill>
                </a:rPr>
                <a:t>The SUNSET code features a modular design that provides flexibility with a fixed structure for module input and output. Pre-defined workflows are also available to ensure cross-validation is properly applied when verifying the generated products.</a:t>
              </a:r>
              <a:endParaRPr sz="2400">
                <a:solidFill>
                  <a:srgbClr val="404040"/>
                </a:solidFill>
              </a:endParaRPr>
            </a:p>
            <a:p>
              <a:pPr indent="0" lvl="0" marL="0" rtl="0" algn="ctr">
                <a:spcBef>
                  <a:spcPts val="0"/>
                </a:spcBef>
                <a:spcAft>
                  <a:spcPts val="0"/>
                </a:spcAft>
                <a:buNone/>
              </a:pPr>
              <a:r>
                <a:rPr b="1" lang="en-US" sz="1100">
                  <a:solidFill>
                    <a:srgbClr val="FFFFFF"/>
                  </a:solidFill>
                </a:rPr>
                <a:t>Loading</a:t>
              </a:r>
              <a:endParaRPr b="1" sz="1100">
                <a:solidFill>
                  <a:srgbClr val="FFFFFF"/>
                </a:solidFill>
              </a:endParaRPr>
            </a:p>
            <a:p>
              <a:pPr indent="0" lvl="0" marL="0" rtl="0" algn="just">
                <a:lnSpc>
                  <a:spcPct val="100000"/>
                </a:lnSpc>
                <a:spcBef>
                  <a:spcPts val="0"/>
                </a:spcBef>
                <a:spcAft>
                  <a:spcPts val="0"/>
                </a:spcAft>
                <a:buClr>
                  <a:schemeClr val="dk1"/>
                </a:buClr>
                <a:buSzPts val="1100"/>
                <a:buFont typeface="Arial"/>
                <a:buNone/>
              </a:pPr>
              <a:r>
                <a:rPr lang="en-US" sz="2400">
                  <a:solidFill>
                    <a:srgbClr val="404040"/>
                  </a:solidFill>
                </a:rPr>
                <a:t>                           </a:t>
              </a:r>
              <a:endParaRPr sz="2400">
                <a:solidFill>
                  <a:srgbClr val="404040"/>
                </a:solidFill>
              </a:endParaRPr>
            </a:p>
            <a:p>
              <a:pPr indent="0" lvl="0" marL="0" rtl="0" algn="just">
                <a:lnSpc>
                  <a:spcPct val="100000"/>
                </a:lnSpc>
                <a:spcBef>
                  <a:spcPts val="0"/>
                </a:spcBef>
                <a:spcAft>
                  <a:spcPts val="0"/>
                </a:spcAft>
                <a:buClr>
                  <a:schemeClr val="dk1"/>
                </a:buClr>
                <a:buSzPts val="1100"/>
                <a:buFont typeface="Arial"/>
                <a:buNone/>
              </a:pPr>
              <a:r>
                <a:rPr lang="en-US" sz="2400">
                  <a:solidFill>
                    <a:srgbClr val="404040"/>
                  </a:solidFill>
                </a:rPr>
                <a:t>The data requested by the user is retrieved from netCDF or GRIB files and loaded into R as an array with named dimensions, with the associated metadata attached. Regridding and unit conversion are performed if requested.</a:t>
              </a:r>
              <a:endParaRPr sz="2400">
                <a:solidFill>
                  <a:srgbClr val="404040"/>
                </a:solidFill>
              </a:endParaRPr>
            </a:p>
            <a:p>
              <a:pPr indent="0" lvl="0" marL="0" rtl="0" algn="just">
                <a:lnSpc>
                  <a:spcPct val="100000"/>
                </a:lnSpc>
                <a:spcBef>
                  <a:spcPts val="0"/>
                </a:spcBef>
                <a:spcAft>
                  <a:spcPts val="0"/>
                </a:spcAft>
                <a:buClr>
                  <a:schemeClr val="dk1"/>
                </a:buClr>
                <a:buSzPts val="1100"/>
                <a:buFont typeface="Arial"/>
                <a:buNone/>
              </a:pPr>
              <a:r>
                <a:t/>
              </a:r>
              <a:endParaRPr sz="2400">
                <a:solidFill>
                  <a:srgbClr val="404040"/>
                </a:solidFill>
              </a:endParaRPr>
            </a:p>
            <a:p>
              <a:pPr indent="0" lvl="0" marL="0" rtl="0" algn="just">
                <a:lnSpc>
                  <a:spcPct val="100000"/>
                </a:lnSpc>
                <a:spcBef>
                  <a:spcPts val="0"/>
                </a:spcBef>
                <a:spcAft>
                  <a:spcPts val="0"/>
                </a:spcAft>
                <a:buClr>
                  <a:schemeClr val="dk1"/>
                </a:buClr>
                <a:buSzPts val="1100"/>
                <a:buFont typeface="Arial"/>
                <a:buNone/>
              </a:pPr>
              <a:r>
                <a:t/>
              </a:r>
              <a:endParaRPr sz="2400">
                <a:solidFill>
                  <a:srgbClr val="404040"/>
                </a:solidFill>
              </a:endParaRPr>
            </a:p>
            <a:p>
              <a:pPr indent="0" lvl="0" marL="0" rtl="0" algn="just">
                <a:lnSpc>
                  <a:spcPct val="100000"/>
                </a:lnSpc>
                <a:spcBef>
                  <a:spcPts val="0"/>
                </a:spcBef>
                <a:spcAft>
                  <a:spcPts val="0"/>
                </a:spcAft>
                <a:buClr>
                  <a:schemeClr val="dk1"/>
                </a:buClr>
                <a:buSzPts val="1100"/>
                <a:buFont typeface="Arial"/>
                <a:buNone/>
              </a:pPr>
              <a:r>
                <a:t/>
              </a:r>
              <a:endParaRPr sz="2400">
                <a:solidFill>
                  <a:srgbClr val="404040"/>
                </a:solidFill>
              </a:endParaRPr>
            </a:p>
            <a:p>
              <a:pPr indent="0" lvl="0" marL="0" rtl="0" algn="just">
                <a:lnSpc>
                  <a:spcPct val="100000"/>
                </a:lnSpc>
                <a:spcBef>
                  <a:spcPts val="0"/>
                </a:spcBef>
                <a:spcAft>
                  <a:spcPts val="0"/>
                </a:spcAft>
                <a:buClr>
                  <a:schemeClr val="dk1"/>
                </a:buClr>
                <a:buSzPts val="1100"/>
                <a:buFont typeface="Arial"/>
                <a:buNone/>
              </a:pPr>
              <a:r>
                <a:rPr lang="en-US" sz="2400">
                  <a:solidFill>
                    <a:srgbClr val="404040"/>
                  </a:solidFill>
                </a:rPr>
                <a:t>Several </a:t>
              </a:r>
              <a:r>
                <a:rPr lang="en-US" sz="2400">
                  <a:solidFill>
                    <a:srgbClr val="404040"/>
                  </a:solidFill>
                </a:rPr>
                <a:t>modules and workflows</a:t>
              </a:r>
              <a:r>
                <a:rPr lang="en-US" sz="2400">
                  <a:solidFill>
                    <a:srgbClr val="404040"/>
                  </a:solidFill>
                </a:rPr>
                <a:t> are available to perform required post-processing steps such as anomaly computation, bias adjustment or downscaling, with various methodologies. The tool can also perform the computation of </a:t>
              </a:r>
              <a:r>
                <a:rPr lang="en-US" sz="2400">
                  <a:solidFill>
                    <a:srgbClr val="404040"/>
                  </a:solidFill>
                </a:rPr>
                <a:t>climate indices (</a:t>
              </a:r>
              <a:r>
                <a:rPr lang="en-US" sz="2400">
                  <a:solidFill>
                    <a:srgbClr val="404040"/>
                  </a:solidFill>
                </a:rPr>
                <a:t>e.g.</a:t>
              </a:r>
              <a:r>
                <a:rPr lang="en-US" sz="2400">
                  <a:solidFill>
                    <a:srgbClr val="404040"/>
                  </a:solidFill>
                </a:rPr>
                <a:t> NAO, El </a:t>
              </a:r>
              <a:r>
                <a:rPr lang="en-US" sz="2400">
                  <a:solidFill>
                    <a:srgbClr val="404040"/>
                  </a:solidFill>
                </a:rPr>
                <a:t>Niño</a:t>
              </a:r>
              <a:r>
                <a:rPr lang="en-US" sz="2400">
                  <a:solidFill>
                    <a:srgbClr val="404040"/>
                  </a:solidFill>
                </a:rPr>
                <a:t>) and tailored sectoral indicators for climate services (</a:t>
              </a:r>
              <a:r>
                <a:rPr lang="en-US" sz="2400">
                  <a:solidFill>
                    <a:srgbClr val="404040"/>
                  </a:solidFill>
                </a:rPr>
                <a:t>e.g.</a:t>
              </a:r>
              <a:r>
                <a:rPr lang="en-US" sz="2400">
                  <a:solidFill>
                    <a:srgbClr val="404040"/>
                  </a:solidFill>
                </a:rPr>
                <a:t> SPI and SPEI).</a:t>
              </a:r>
              <a:endParaRPr sz="2400">
                <a:solidFill>
                  <a:srgbClr val="404040"/>
                </a:solidFill>
              </a:endParaRPr>
            </a:p>
            <a:p>
              <a:pPr indent="0" lvl="0" marL="0" rtl="0" algn="just">
                <a:lnSpc>
                  <a:spcPct val="100000"/>
                </a:lnSpc>
                <a:spcBef>
                  <a:spcPts val="0"/>
                </a:spcBef>
                <a:spcAft>
                  <a:spcPts val="0"/>
                </a:spcAft>
                <a:buClr>
                  <a:schemeClr val="dk1"/>
                </a:buClr>
                <a:buSzPts val="1100"/>
                <a:buFont typeface="Arial"/>
                <a:buNone/>
              </a:pPr>
              <a:r>
                <a:t/>
              </a:r>
              <a:endParaRPr sz="2400">
                <a:solidFill>
                  <a:srgbClr val="404040"/>
                </a:solidFill>
              </a:endParaRPr>
            </a:p>
            <a:p>
              <a:pPr indent="0" lvl="0" marL="0" rtl="0" algn="just">
                <a:lnSpc>
                  <a:spcPct val="100000"/>
                </a:lnSpc>
                <a:spcBef>
                  <a:spcPts val="0"/>
                </a:spcBef>
                <a:spcAft>
                  <a:spcPts val="0"/>
                </a:spcAft>
                <a:buClr>
                  <a:schemeClr val="dk1"/>
                </a:buClr>
                <a:buSzPts val="1100"/>
                <a:buFont typeface="Arial"/>
                <a:buNone/>
              </a:pPr>
              <a:r>
                <a:t/>
              </a:r>
              <a:endParaRPr sz="2400">
                <a:solidFill>
                  <a:srgbClr val="404040"/>
                </a:solidFill>
              </a:endParaRPr>
            </a:p>
            <a:p>
              <a:pPr indent="0" lvl="0" marL="0" rtl="0" algn="just">
                <a:lnSpc>
                  <a:spcPct val="100000"/>
                </a:lnSpc>
                <a:spcBef>
                  <a:spcPts val="0"/>
                </a:spcBef>
                <a:spcAft>
                  <a:spcPts val="0"/>
                </a:spcAft>
                <a:buClr>
                  <a:schemeClr val="dk1"/>
                </a:buClr>
                <a:buSzPts val="1100"/>
                <a:buFont typeface="Arial"/>
                <a:buNone/>
              </a:pPr>
              <a:r>
                <a:rPr lang="en-US" sz="2400">
                  <a:solidFill>
                    <a:srgbClr val="404040"/>
                  </a:solidFill>
                </a:rPr>
                <a:t>The output of any of the above modules can be used to compute probabilities based on specified thresholds and to evaluate the model skill against the reference dataset.</a:t>
              </a:r>
              <a:endParaRPr sz="2400">
                <a:solidFill>
                  <a:srgbClr val="404040"/>
                </a:solidFill>
              </a:endParaRPr>
            </a:p>
            <a:p>
              <a:pPr indent="0" lvl="0" marL="0" rtl="0" algn="just">
                <a:lnSpc>
                  <a:spcPct val="100000"/>
                </a:lnSpc>
                <a:spcBef>
                  <a:spcPts val="0"/>
                </a:spcBef>
                <a:spcAft>
                  <a:spcPts val="0"/>
                </a:spcAft>
                <a:buClr>
                  <a:schemeClr val="dk1"/>
                </a:buClr>
                <a:buSzPts val="1100"/>
                <a:buFont typeface="Arial"/>
                <a:buNone/>
              </a:pPr>
              <a:r>
                <a:t/>
              </a:r>
              <a:endParaRPr sz="2400">
                <a:solidFill>
                  <a:srgbClr val="404040"/>
                </a:solidFill>
              </a:endParaRPr>
            </a:p>
            <a:p>
              <a:pPr indent="0" lvl="0" marL="0" rtl="0" algn="just">
                <a:lnSpc>
                  <a:spcPct val="100000"/>
                </a:lnSpc>
                <a:spcBef>
                  <a:spcPts val="0"/>
                </a:spcBef>
                <a:spcAft>
                  <a:spcPts val="0"/>
                </a:spcAft>
                <a:buClr>
                  <a:schemeClr val="dk1"/>
                </a:buClr>
                <a:buSzPts val="1100"/>
                <a:buFont typeface="Arial"/>
                <a:buNone/>
              </a:pPr>
              <a:r>
                <a:t/>
              </a:r>
              <a:endParaRPr sz="2400">
                <a:solidFill>
                  <a:srgbClr val="404040"/>
                </a:solidFill>
              </a:endParaRPr>
            </a:p>
            <a:p>
              <a:pPr indent="0" lvl="0" marL="0" rtl="0" algn="just">
                <a:lnSpc>
                  <a:spcPct val="100000"/>
                </a:lnSpc>
                <a:spcBef>
                  <a:spcPts val="0"/>
                </a:spcBef>
                <a:spcAft>
                  <a:spcPts val="0"/>
                </a:spcAft>
                <a:buClr>
                  <a:schemeClr val="dk1"/>
                </a:buClr>
                <a:buSzPts val="1100"/>
                <a:buFont typeface="Arial"/>
                <a:buNone/>
              </a:pPr>
              <a:r>
                <a:rPr lang="en-US" sz="2400">
                  <a:solidFill>
                    <a:srgbClr val="404040"/>
                  </a:solidFill>
                </a:rPr>
                <a:t>The</a:t>
              </a:r>
              <a:r>
                <a:rPr lang="en-US" sz="2400">
                  <a:solidFill>
                    <a:srgbClr val="404040"/>
                  </a:solidFill>
                </a:rPr>
                <a:t> outputs of the modules can be visualized in maps, scorecards and time series plots. </a:t>
              </a:r>
              <a:endParaRPr sz="2400">
                <a:solidFill>
                  <a:srgbClr val="404040"/>
                </a:solidFill>
              </a:endParaRPr>
            </a:p>
            <a:p>
              <a:pPr indent="0" lvl="0" marL="0" rtl="0" algn="just">
                <a:lnSpc>
                  <a:spcPct val="100000"/>
                </a:lnSpc>
                <a:spcBef>
                  <a:spcPts val="0"/>
                </a:spcBef>
                <a:spcAft>
                  <a:spcPts val="0"/>
                </a:spcAft>
                <a:buNone/>
              </a:pPr>
              <a:r>
                <a:t/>
              </a:r>
              <a:endParaRPr sz="2400">
                <a:solidFill>
                  <a:srgbClr val="FF0000"/>
                </a:solidFill>
              </a:endParaRPr>
            </a:p>
          </p:txBody>
        </p:sp>
      </p:grpSp>
      <p:sp>
        <p:nvSpPr>
          <p:cNvPr id="116" name="Google Shape;116;p13"/>
          <p:cNvSpPr txBox="1"/>
          <p:nvPr/>
        </p:nvSpPr>
        <p:spPr>
          <a:xfrm>
            <a:off x="3562850" y="41821538"/>
            <a:ext cx="4900200" cy="776100"/>
          </a:xfrm>
          <a:prstGeom prst="rect">
            <a:avLst/>
          </a:prstGeom>
          <a:noFill/>
          <a:ln>
            <a:noFill/>
          </a:ln>
        </p:spPr>
        <p:txBody>
          <a:bodyPr anchorCtr="0" anchor="t" bIns="42575" lIns="85150" spcFirstLastPara="1" rIns="85150" wrap="square" tIns="42575">
            <a:noAutofit/>
          </a:bodyPr>
          <a:lstStyle/>
          <a:p>
            <a:pPr indent="0" lvl="0" marL="0" rtl="0" algn="l">
              <a:spcBef>
                <a:spcPts val="0"/>
              </a:spcBef>
              <a:spcAft>
                <a:spcPts val="0"/>
              </a:spcAft>
              <a:buClr>
                <a:srgbClr val="404040"/>
              </a:buClr>
              <a:buSzPts val="2000"/>
              <a:buFont typeface="Arial"/>
              <a:buNone/>
            </a:pPr>
            <a:r>
              <a:rPr lang="en-US" sz="1200">
                <a:solidFill>
                  <a:srgbClr val="404040"/>
                </a:solidFill>
              </a:rPr>
              <a:t>Corresponding authors:  </a:t>
            </a:r>
            <a:endParaRPr sz="1200">
              <a:solidFill>
                <a:srgbClr val="404040"/>
              </a:solidFill>
            </a:endParaRPr>
          </a:p>
          <a:p>
            <a:pPr indent="0" lvl="0" marL="0" rtl="0" algn="l">
              <a:spcBef>
                <a:spcPts val="0"/>
              </a:spcBef>
              <a:spcAft>
                <a:spcPts val="0"/>
              </a:spcAft>
              <a:buClr>
                <a:srgbClr val="404040"/>
              </a:buClr>
              <a:buSzPts val="2000"/>
              <a:buFont typeface="Arial"/>
              <a:buNone/>
            </a:pPr>
            <a:r>
              <a:rPr b="1" lang="en-US" sz="1200">
                <a:solidFill>
                  <a:srgbClr val="09357D"/>
                </a:solidFill>
              </a:rPr>
              <a:t>nuria.perez@bsc.es, victoria.agudetse@bsc.es</a:t>
            </a:r>
            <a:endParaRPr sz="1200">
              <a:solidFill>
                <a:srgbClr val="404040"/>
              </a:solidFill>
            </a:endParaRPr>
          </a:p>
        </p:txBody>
      </p:sp>
      <p:grpSp>
        <p:nvGrpSpPr>
          <p:cNvPr id="117" name="Google Shape;117;p13"/>
          <p:cNvGrpSpPr/>
          <p:nvPr/>
        </p:nvGrpSpPr>
        <p:grpSpPr>
          <a:xfrm>
            <a:off x="226750" y="20559025"/>
            <a:ext cx="8300155" cy="6581618"/>
            <a:chOff x="26248518" y="27061249"/>
            <a:chExt cx="4237800" cy="6581618"/>
          </a:xfrm>
        </p:grpSpPr>
        <p:sp>
          <p:nvSpPr>
            <p:cNvPr id="118" name="Google Shape;118;p13"/>
            <p:cNvSpPr/>
            <p:nvPr/>
          </p:nvSpPr>
          <p:spPr>
            <a:xfrm>
              <a:off x="26248518" y="27061249"/>
              <a:ext cx="4237800" cy="1163400"/>
            </a:xfrm>
            <a:prstGeom prst="roundRect">
              <a:avLst>
                <a:gd fmla="val 5910" name="adj"/>
              </a:avLst>
            </a:prstGeom>
            <a:solidFill>
              <a:srgbClr val="09357D"/>
            </a:solidFill>
            <a:ln>
              <a:noFill/>
            </a:ln>
            <a:effectLst>
              <a:outerShdw blurRad="63500" sx="1000" sy="1000">
                <a:srgbClr val="787878"/>
              </a:outerShdw>
            </a:effectLst>
          </p:spPr>
          <p:txBody>
            <a:bodyPr anchorCtr="0" anchor="ctr" bIns="18325" lIns="38000" spcFirstLastPara="1" rIns="38000" wrap="square" tIns="18325">
              <a:noAutofit/>
            </a:bodyPr>
            <a:lstStyle/>
            <a:p>
              <a:pPr indent="0" lvl="0" marL="0" marR="0" rtl="0" algn="ctr">
                <a:lnSpc>
                  <a:spcPct val="100000"/>
                </a:lnSpc>
                <a:spcBef>
                  <a:spcPts val="0"/>
                </a:spcBef>
                <a:spcAft>
                  <a:spcPts val="0"/>
                </a:spcAft>
                <a:buClr>
                  <a:schemeClr val="lt1"/>
                </a:buClr>
                <a:buSzPts val="3800"/>
                <a:buFont typeface="Arial"/>
                <a:buNone/>
              </a:pPr>
              <a:r>
                <a:rPr b="1" lang="en-US" sz="3800">
                  <a:solidFill>
                    <a:schemeClr val="lt1"/>
                  </a:solidFill>
                </a:rPr>
                <a:t>Development Strategy</a:t>
              </a:r>
              <a:endParaRPr/>
            </a:p>
          </p:txBody>
        </p:sp>
        <p:sp>
          <p:nvSpPr>
            <p:cNvPr id="119" name="Google Shape;119;p13"/>
            <p:cNvSpPr txBox="1"/>
            <p:nvPr/>
          </p:nvSpPr>
          <p:spPr>
            <a:xfrm>
              <a:off x="27934514" y="28377287"/>
              <a:ext cx="2502000" cy="4874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US" sz="2400">
                  <a:solidFill>
                    <a:srgbClr val="404040"/>
                  </a:solidFill>
                </a:rPr>
                <a:t>The development strategy for the next features to include is defined in regular user meetings and the priority of each feature is discussed by the core-team, which provides technical support for all user developments.</a:t>
              </a:r>
              <a:endParaRPr sz="2400">
                <a:solidFill>
                  <a:srgbClr val="404040"/>
                </a:solidFill>
              </a:endParaRPr>
            </a:p>
            <a:p>
              <a:pPr indent="0" lvl="0" marL="0" rtl="0" algn="just">
                <a:spcBef>
                  <a:spcPts val="0"/>
                </a:spcBef>
                <a:spcAft>
                  <a:spcPts val="0"/>
                </a:spcAft>
                <a:buNone/>
              </a:pPr>
              <a:r>
                <a:rPr lang="en-US" sz="2400">
                  <a:solidFill>
                    <a:srgbClr val="404040"/>
                  </a:solidFill>
                </a:rPr>
                <a:t>The GitLab pipeline integrates unit tests for different segments of the workflow, to ensure that changes to the code do not affect any functionality in unexpected ways.</a:t>
              </a:r>
              <a:endParaRPr sz="2400">
                <a:solidFill>
                  <a:srgbClr val="404040"/>
                </a:solidFill>
              </a:endParaRPr>
            </a:p>
            <a:p>
              <a:pPr indent="0" lvl="0" marL="0" rtl="0" algn="just">
                <a:spcBef>
                  <a:spcPts val="0"/>
                </a:spcBef>
                <a:spcAft>
                  <a:spcPts val="0"/>
                </a:spcAft>
                <a:buNone/>
              </a:pPr>
              <a:r>
                <a:t/>
              </a:r>
              <a:endParaRPr sz="2400">
                <a:solidFill>
                  <a:srgbClr val="404040"/>
                </a:solidFill>
              </a:endParaRPr>
            </a:p>
            <a:p>
              <a:pPr indent="0" lvl="0" marL="0" rtl="0" algn="just">
                <a:spcBef>
                  <a:spcPts val="0"/>
                </a:spcBef>
                <a:spcAft>
                  <a:spcPts val="0"/>
                </a:spcAft>
                <a:buNone/>
              </a:pPr>
              <a:r>
                <a:t/>
              </a:r>
              <a:endParaRPr sz="2400">
                <a:solidFill>
                  <a:srgbClr val="404040"/>
                </a:solidFill>
              </a:endParaRPr>
            </a:p>
            <a:p>
              <a:pPr indent="0" lvl="0" marL="0" rtl="0" algn="just">
                <a:spcBef>
                  <a:spcPts val="0"/>
                </a:spcBef>
                <a:spcAft>
                  <a:spcPts val="0"/>
                </a:spcAft>
                <a:buNone/>
              </a:pPr>
              <a:r>
                <a:t/>
              </a:r>
              <a:endParaRPr sz="2400">
                <a:solidFill>
                  <a:srgbClr val="404040"/>
                </a:solidFill>
              </a:endParaRPr>
            </a:p>
            <a:p>
              <a:pPr indent="0" lvl="0" marL="0" rtl="0" algn="just">
                <a:spcBef>
                  <a:spcPts val="0"/>
                </a:spcBef>
                <a:spcAft>
                  <a:spcPts val="0"/>
                </a:spcAft>
                <a:buNone/>
              </a:pPr>
              <a:r>
                <a:t/>
              </a:r>
              <a:endParaRPr sz="2400">
                <a:solidFill>
                  <a:srgbClr val="404040"/>
                </a:solidFill>
              </a:endParaRPr>
            </a:p>
          </p:txBody>
        </p:sp>
        <p:sp>
          <p:nvSpPr>
            <p:cNvPr id="120" name="Google Shape;120;p13"/>
            <p:cNvSpPr txBox="1"/>
            <p:nvPr/>
          </p:nvSpPr>
          <p:spPr>
            <a:xfrm>
              <a:off x="26323938" y="32858667"/>
              <a:ext cx="3987600" cy="78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300">
                  <a:solidFill>
                    <a:srgbClr val="222222"/>
                  </a:solidFill>
                </a:rPr>
                <a:t>Fig 1:</a:t>
              </a:r>
              <a:r>
                <a:rPr lang="en-US" sz="1300">
                  <a:solidFill>
                    <a:srgbClr val="222222"/>
                  </a:solidFill>
                </a:rPr>
                <a:t> Overview of the workflow to include a new feature or module in the tool.</a:t>
              </a:r>
              <a:endParaRPr sz="1300">
                <a:solidFill>
                  <a:srgbClr val="222222"/>
                </a:solidFill>
              </a:endParaRPr>
            </a:p>
          </p:txBody>
        </p:sp>
      </p:grpSp>
      <p:pic>
        <p:nvPicPr>
          <p:cNvPr id="121" name="Google Shape;121;p13"/>
          <p:cNvPicPr preferRelativeResize="0"/>
          <p:nvPr/>
        </p:nvPicPr>
        <p:blipFill>
          <a:blip r:embed="rId8">
            <a:alphaModFix/>
          </a:blip>
          <a:stretch>
            <a:fillRect/>
          </a:stretch>
        </p:blipFill>
        <p:spPr>
          <a:xfrm>
            <a:off x="444300" y="41777438"/>
            <a:ext cx="2890425" cy="864292"/>
          </a:xfrm>
          <a:prstGeom prst="rect">
            <a:avLst/>
          </a:prstGeom>
          <a:noFill/>
          <a:ln>
            <a:noFill/>
          </a:ln>
        </p:spPr>
      </p:pic>
      <p:pic>
        <p:nvPicPr>
          <p:cNvPr id="122" name="Google Shape;122;p13"/>
          <p:cNvPicPr preferRelativeResize="0"/>
          <p:nvPr/>
        </p:nvPicPr>
        <p:blipFill rotWithShape="1">
          <a:blip r:embed="rId9">
            <a:alphaModFix/>
          </a:blip>
          <a:srcRect b="0" l="0" r="15203" t="0"/>
          <a:stretch/>
        </p:blipFill>
        <p:spPr>
          <a:xfrm>
            <a:off x="444312" y="40533550"/>
            <a:ext cx="2295074" cy="1283200"/>
          </a:xfrm>
          <a:prstGeom prst="rect">
            <a:avLst/>
          </a:prstGeom>
          <a:noFill/>
          <a:ln>
            <a:noFill/>
          </a:ln>
        </p:spPr>
      </p:pic>
      <p:pic>
        <p:nvPicPr>
          <p:cNvPr id="123" name="Google Shape;123;p13"/>
          <p:cNvPicPr preferRelativeResize="0"/>
          <p:nvPr/>
        </p:nvPicPr>
        <p:blipFill>
          <a:blip r:embed="rId10">
            <a:alphaModFix/>
          </a:blip>
          <a:stretch>
            <a:fillRect/>
          </a:stretch>
        </p:blipFill>
        <p:spPr>
          <a:xfrm>
            <a:off x="297738" y="33421797"/>
            <a:ext cx="5171249" cy="5171249"/>
          </a:xfrm>
          <a:prstGeom prst="rect">
            <a:avLst/>
          </a:prstGeom>
          <a:noFill/>
          <a:ln>
            <a:noFill/>
          </a:ln>
        </p:spPr>
      </p:pic>
      <p:sp>
        <p:nvSpPr>
          <p:cNvPr id="124" name="Google Shape;124;p13"/>
          <p:cNvSpPr txBox="1"/>
          <p:nvPr/>
        </p:nvSpPr>
        <p:spPr>
          <a:xfrm>
            <a:off x="181663" y="38593775"/>
            <a:ext cx="4900200" cy="8643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04040"/>
              </a:buClr>
              <a:buSzPts val="1300"/>
              <a:buFont typeface="Arial"/>
              <a:buNone/>
            </a:pPr>
            <a:r>
              <a:rPr b="1" i="0" lang="en-US" sz="1200" u="none">
                <a:solidFill>
                  <a:srgbClr val="404040"/>
                </a:solidFill>
                <a:latin typeface="Arial"/>
                <a:ea typeface="Arial"/>
                <a:cs typeface="Arial"/>
                <a:sym typeface="Arial"/>
              </a:rPr>
              <a:t>Fig </a:t>
            </a:r>
            <a:r>
              <a:rPr b="1" lang="en-US" sz="1200">
                <a:solidFill>
                  <a:srgbClr val="404040"/>
                </a:solidFill>
              </a:rPr>
              <a:t>5</a:t>
            </a:r>
            <a:r>
              <a:rPr b="0" i="0" lang="en-US" sz="1200" u="none">
                <a:solidFill>
                  <a:srgbClr val="404040"/>
                </a:solidFill>
                <a:latin typeface="Arial"/>
                <a:ea typeface="Arial"/>
                <a:cs typeface="Arial"/>
                <a:sym typeface="Arial"/>
              </a:rPr>
              <a:t>:</a:t>
            </a:r>
            <a:r>
              <a:rPr lang="en-US" sz="1200">
                <a:solidFill>
                  <a:srgbClr val="404040"/>
                </a:solidFill>
              </a:rPr>
              <a:t> Most-likely terciles for September 2023 2 metre temperature, for the ECMWF SEAS5 (v5.1) September-initialized forecast. Crosses indicates grid points with negative Rank Probability Skill Score (RPSS).</a:t>
            </a:r>
            <a:endParaRPr sz="1200">
              <a:solidFill>
                <a:srgbClr val="404040"/>
              </a:solidFill>
            </a:endParaRPr>
          </a:p>
        </p:txBody>
      </p:sp>
      <p:pic>
        <p:nvPicPr>
          <p:cNvPr id="125" name="Google Shape;125;p13"/>
          <p:cNvPicPr preferRelativeResize="0"/>
          <p:nvPr/>
        </p:nvPicPr>
        <p:blipFill>
          <a:blip r:embed="rId11">
            <a:alphaModFix/>
          </a:blip>
          <a:stretch>
            <a:fillRect/>
          </a:stretch>
        </p:blipFill>
        <p:spPr>
          <a:xfrm>
            <a:off x="6054350" y="33463013"/>
            <a:ext cx="5088799" cy="5088799"/>
          </a:xfrm>
          <a:prstGeom prst="rect">
            <a:avLst/>
          </a:prstGeom>
          <a:noFill/>
          <a:ln>
            <a:noFill/>
          </a:ln>
        </p:spPr>
      </p:pic>
      <p:pic>
        <p:nvPicPr>
          <p:cNvPr id="126" name="Google Shape;126;p13"/>
          <p:cNvPicPr preferRelativeResize="0"/>
          <p:nvPr/>
        </p:nvPicPr>
        <p:blipFill>
          <a:blip r:embed="rId12">
            <a:alphaModFix/>
          </a:blip>
          <a:stretch>
            <a:fillRect/>
          </a:stretch>
        </p:blipFill>
        <p:spPr>
          <a:xfrm>
            <a:off x="22965925" y="33367463"/>
            <a:ext cx="6816486" cy="4260301"/>
          </a:xfrm>
          <a:prstGeom prst="rect">
            <a:avLst/>
          </a:prstGeom>
          <a:noFill/>
          <a:ln>
            <a:noFill/>
          </a:ln>
        </p:spPr>
      </p:pic>
      <p:pic>
        <p:nvPicPr>
          <p:cNvPr id="127" name="Google Shape;127;p13"/>
          <p:cNvPicPr preferRelativeResize="0"/>
          <p:nvPr/>
        </p:nvPicPr>
        <p:blipFill>
          <a:blip r:embed="rId13">
            <a:alphaModFix/>
          </a:blip>
          <a:stretch>
            <a:fillRect/>
          </a:stretch>
        </p:blipFill>
        <p:spPr>
          <a:xfrm>
            <a:off x="8724325" y="19389163"/>
            <a:ext cx="8567450" cy="4081825"/>
          </a:xfrm>
          <a:prstGeom prst="rect">
            <a:avLst/>
          </a:prstGeom>
          <a:noFill/>
          <a:ln>
            <a:noFill/>
          </a:ln>
        </p:spPr>
      </p:pic>
      <p:sp>
        <p:nvSpPr>
          <p:cNvPr id="128" name="Google Shape;128;p13"/>
          <p:cNvSpPr txBox="1"/>
          <p:nvPr/>
        </p:nvSpPr>
        <p:spPr>
          <a:xfrm>
            <a:off x="8887250" y="23626178"/>
            <a:ext cx="8241600" cy="6669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US" sz="1300">
                <a:solidFill>
                  <a:srgbClr val="404040"/>
                </a:solidFill>
              </a:rPr>
              <a:t>Fig 2: </a:t>
            </a:r>
            <a:r>
              <a:rPr lang="en-US" sz="1300">
                <a:solidFill>
                  <a:srgbClr val="404040"/>
                </a:solidFill>
              </a:rPr>
              <a:t>Example of Indices module output. Time series of standardized NAO index, comparing the reference dataset (ERA5) with the ECMWF SEAS5 mean and ensemble spread.</a:t>
            </a:r>
            <a:endParaRPr sz="1300">
              <a:solidFill>
                <a:srgbClr val="404040"/>
              </a:solidFill>
              <a:latin typeface="Times New Roman"/>
              <a:ea typeface="Times New Roman"/>
              <a:cs typeface="Times New Roman"/>
              <a:sym typeface="Times New Roman"/>
            </a:endParaRPr>
          </a:p>
        </p:txBody>
      </p:sp>
      <p:pic>
        <p:nvPicPr>
          <p:cNvPr id="129" name="Google Shape;129;p13"/>
          <p:cNvPicPr preferRelativeResize="0"/>
          <p:nvPr/>
        </p:nvPicPr>
        <p:blipFill>
          <a:blip r:embed="rId14">
            <a:alphaModFix/>
          </a:blip>
          <a:stretch>
            <a:fillRect/>
          </a:stretch>
        </p:blipFill>
        <p:spPr>
          <a:xfrm>
            <a:off x="258350" y="9505375"/>
            <a:ext cx="3523769" cy="3523725"/>
          </a:xfrm>
          <a:prstGeom prst="rect">
            <a:avLst/>
          </a:prstGeom>
          <a:noFill/>
          <a:ln>
            <a:noFill/>
          </a:ln>
        </p:spPr>
      </p:pic>
      <p:grpSp>
        <p:nvGrpSpPr>
          <p:cNvPr id="130" name="Google Shape;130;p13"/>
          <p:cNvGrpSpPr/>
          <p:nvPr/>
        </p:nvGrpSpPr>
        <p:grpSpPr>
          <a:xfrm>
            <a:off x="18483025" y="24496875"/>
            <a:ext cx="11150825" cy="4083173"/>
            <a:chOff x="14546210" y="6861397"/>
            <a:chExt cx="10227300" cy="3148896"/>
          </a:xfrm>
        </p:grpSpPr>
        <p:sp>
          <p:nvSpPr>
            <p:cNvPr id="131" name="Google Shape;131;p13"/>
            <p:cNvSpPr/>
            <p:nvPr/>
          </p:nvSpPr>
          <p:spPr>
            <a:xfrm>
              <a:off x="14546210" y="6861397"/>
              <a:ext cx="10227300" cy="822900"/>
            </a:xfrm>
            <a:prstGeom prst="roundRect">
              <a:avLst>
                <a:gd fmla="val 5910" name="adj"/>
              </a:avLst>
            </a:prstGeom>
            <a:solidFill>
              <a:srgbClr val="09357D"/>
            </a:solidFill>
            <a:ln>
              <a:noFill/>
            </a:ln>
            <a:effectLst>
              <a:outerShdw blurRad="63500" sx="1000" sy="1000">
                <a:srgbClr val="787878"/>
              </a:outerShdw>
            </a:effectLst>
          </p:spPr>
          <p:txBody>
            <a:bodyPr anchorCtr="0" anchor="ctr" bIns="18325" lIns="38000" spcFirstLastPara="1" rIns="38000" wrap="square" tIns="18325">
              <a:noAutofit/>
            </a:bodyPr>
            <a:lstStyle/>
            <a:p>
              <a:pPr indent="0" lvl="0" marL="0" marR="0" rtl="0" algn="ctr">
                <a:lnSpc>
                  <a:spcPct val="100000"/>
                </a:lnSpc>
                <a:spcBef>
                  <a:spcPts val="0"/>
                </a:spcBef>
                <a:spcAft>
                  <a:spcPts val="0"/>
                </a:spcAft>
                <a:buClr>
                  <a:schemeClr val="lt1"/>
                </a:buClr>
                <a:buSzPts val="3800"/>
                <a:buFont typeface="Arial"/>
                <a:buNone/>
              </a:pPr>
              <a:r>
                <a:rPr b="1" lang="en-US" sz="3800">
                  <a:solidFill>
                    <a:schemeClr val="lt1"/>
                  </a:solidFill>
                </a:rPr>
                <a:t>Portability</a:t>
              </a:r>
              <a:endParaRPr/>
            </a:p>
          </p:txBody>
        </p:sp>
        <p:sp>
          <p:nvSpPr>
            <p:cNvPr id="132" name="Google Shape;132;p13"/>
            <p:cNvSpPr txBox="1"/>
            <p:nvPr/>
          </p:nvSpPr>
          <p:spPr>
            <a:xfrm>
              <a:off x="14546210" y="7777993"/>
              <a:ext cx="10111800" cy="2232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n-US" sz="2400">
                  <a:solidFill>
                    <a:srgbClr val="404040"/>
                  </a:solidFill>
                </a:rPr>
                <a:t>SUNSET uses a configuration file, the archive, which contains information about the datasets available in the filesystem: variable names, paths, grid descriptions, and other relevant details. Multiple entries can be added to the archive to allow usage in environments with different file structures or data availability.</a:t>
              </a:r>
              <a:endParaRPr sz="2400">
                <a:solidFill>
                  <a:srgbClr val="404040"/>
                </a:solidFill>
              </a:endParaRPr>
            </a:p>
            <a:p>
              <a:pPr indent="0" lvl="0" marL="0" rtl="0" algn="just">
                <a:lnSpc>
                  <a:spcPct val="100000"/>
                </a:lnSpc>
                <a:spcBef>
                  <a:spcPts val="0"/>
                </a:spcBef>
                <a:spcAft>
                  <a:spcPts val="0"/>
                </a:spcAft>
                <a:buNone/>
              </a:pPr>
              <a:r>
                <a:rPr lang="en-US" sz="2400">
                  <a:solidFill>
                    <a:srgbClr val="404040"/>
                  </a:solidFill>
                </a:rPr>
                <a:t>The software requirements include several R packages aimed towards </a:t>
              </a:r>
              <a:r>
                <a:rPr lang="en-US" sz="2400">
                  <a:solidFill>
                    <a:srgbClr val="404040"/>
                  </a:solidFill>
                </a:rPr>
                <a:t>climate</a:t>
              </a:r>
              <a:r>
                <a:rPr lang="en-US" sz="2400">
                  <a:solidFill>
                    <a:srgbClr val="404040"/>
                  </a:solidFill>
                </a:rPr>
                <a:t> forecast </a:t>
              </a:r>
              <a:r>
                <a:rPr lang="en-US" sz="2400">
                  <a:solidFill>
                    <a:srgbClr val="404040"/>
                  </a:solidFill>
                </a:rPr>
                <a:t>post processing</a:t>
              </a:r>
              <a:r>
                <a:rPr lang="en-US" sz="2400">
                  <a:solidFill>
                    <a:srgbClr val="404040"/>
                  </a:solidFill>
                </a:rPr>
                <a:t> such as startR (Manubens et al., 2023), s2dv</a:t>
              </a:r>
              <a:r>
                <a:rPr lang="en-US" sz="2400">
                  <a:solidFill>
                    <a:srgbClr val="404040"/>
                  </a:solidFill>
                </a:rPr>
                <a:t> (Manubens et al., 2018), CSTools (Pérez-Zanón et al., 2022) and CSIndicators (Pérez-Zanón et al., 2023). Climate Data Operator (CDO; Schulzweida, 2019) is also a requirement, and the Autosubmit workflow manager (Manubens-Gil et al., 2016)</a:t>
              </a:r>
              <a:r>
                <a:rPr lang="en-US" sz="2400">
                  <a:solidFill>
                    <a:srgbClr val="404040"/>
                  </a:solidFill>
                </a:rPr>
                <a:t> is optional for more user-friendly parallelization.</a:t>
              </a:r>
              <a:endParaRPr sz="2400">
                <a:solidFill>
                  <a:srgbClr val="404040"/>
                </a:solidFill>
              </a:endParaRPr>
            </a:p>
            <a:p>
              <a:pPr indent="0" lvl="0" marL="0" rtl="0" algn="just">
                <a:lnSpc>
                  <a:spcPct val="100000"/>
                </a:lnSpc>
                <a:spcBef>
                  <a:spcPts val="0"/>
                </a:spcBef>
                <a:spcAft>
                  <a:spcPts val="0"/>
                </a:spcAft>
                <a:buNone/>
              </a:pPr>
              <a:r>
                <a:rPr lang="en-US" sz="2400">
                  <a:solidFill>
                    <a:srgbClr val="404040"/>
                  </a:solidFill>
                </a:rPr>
                <a:t>A conda environment including R and all of the software dependencies has been created to facilitate portability. The team is also working on a Docker container for easy installation. </a:t>
              </a:r>
              <a:endParaRPr sz="2400">
                <a:solidFill>
                  <a:srgbClr val="404040"/>
                </a:solidFill>
              </a:endParaRPr>
            </a:p>
            <a:p>
              <a:pPr indent="0" lvl="0" marL="457200" rtl="0" algn="just">
                <a:lnSpc>
                  <a:spcPct val="100000"/>
                </a:lnSpc>
                <a:spcBef>
                  <a:spcPts val="0"/>
                </a:spcBef>
                <a:spcAft>
                  <a:spcPts val="0"/>
                </a:spcAft>
                <a:buNone/>
              </a:pPr>
              <a:r>
                <a:t/>
              </a:r>
              <a:endParaRPr sz="2400">
                <a:solidFill>
                  <a:srgbClr val="404040"/>
                </a:solidFill>
              </a:endParaRPr>
            </a:p>
          </p:txBody>
        </p:sp>
      </p:grpSp>
      <p:sp>
        <p:nvSpPr>
          <p:cNvPr id="133" name="Google Shape;133;p13"/>
          <p:cNvSpPr/>
          <p:nvPr/>
        </p:nvSpPr>
        <p:spPr>
          <a:xfrm>
            <a:off x="18635300" y="19086200"/>
            <a:ext cx="10998451" cy="1067054"/>
          </a:xfrm>
          <a:prstGeom prst="roundRect">
            <a:avLst>
              <a:gd fmla="val 5910" name="adj"/>
            </a:avLst>
          </a:prstGeom>
          <a:solidFill>
            <a:srgbClr val="09357D"/>
          </a:solidFill>
          <a:ln>
            <a:noFill/>
          </a:ln>
          <a:effectLst>
            <a:outerShdw blurRad="63500" sx="1000" sy="1000">
              <a:srgbClr val="787878"/>
            </a:outerShdw>
          </a:effectLst>
        </p:spPr>
        <p:txBody>
          <a:bodyPr anchorCtr="0" anchor="ctr" bIns="18325" lIns="38000" spcFirstLastPara="1" rIns="38000" wrap="square" tIns="18325">
            <a:noAutofit/>
          </a:bodyPr>
          <a:lstStyle/>
          <a:p>
            <a:pPr indent="0" lvl="0" marL="0" marR="0" rtl="0" algn="ctr">
              <a:lnSpc>
                <a:spcPct val="100000"/>
              </a:lnSpc>
              <a:spcBef>
                <a:spcPts val="0"/>
              </a:spcBef>
              <a:spcAft>
                <a:spcPts val="0"/>
              </a:spcAft>
              <a:buClr>
                <a:schemeClr val="lt1"/>
              </a:buClr>
              <a:buSzPts val="3800"/>
              <a:buFont typeface="Arial"/>
              <a:buNone/>
            </a:pPr>
            <a:r>
              <a:rPr b="1" lang="en-US" sz="3800">
                <a:solidFill>
                  <a:schemeClr val="lt1"/>
                </a:solidFill>
              </a:rPr>
              <a:t>Future plans</a:t>
            </a:r>
            <a:endParaRPr/>
          </a:p>
        </p:txBody>
      </p:sp>
      <p:grpSp>
        <p:nvGrpSpPr>
          <p:cNvPr id="134" name="Google Shape;134;p13"/>
          <p:cNvGrpSpPr/>
          <p:nvPr/>
        </p:nvGrpSpPr>
        <p:grpSpPr>
          <a:xfrm>
            <a:off x="9975501" y="39500050"/>
            <a:ext cx="13300112" cy="3523725"/>
            <a:chOff x="14334750" y="37757025"/>
            <a:chExt cx="10194000" cy="3523725"/>
          </a:xfrm>
        </p:grpSpPr>
        <p:sp>
          <p:nvSpPr>
            <p:cNvPr id="135" name="Google Shape;135;p13"/>
            <p:cNvSpPr/>
            <p:nvPr/>
          </p:nvSpPr>
          <p:spPr>
            <a:xfrm>
              <a:off x="14356919" y="37757025"/>
              <a:ext cx="10088100" cy="1033500"/>
            </a:xfrm>
            <a:prstGeom prst="roundRect">
              <a:avLst>
                <a:gd fmla="val 5910" name="adj"/>
              </a:avLst>
            </a:prstGeom>
            <a:solidFill>
              <a:srgbClr val="09357D"/>
            </a:solidFill>
            <a:ln>
              <a:noFill/>
            </a:ln>
            <a:effectLst>
              <a:outerShdw blurRad="63500" sx="1000" sy="1000">
                <a:srgbClr val="787878"/>
              </a:outerShdw>
            </a:effectLst>
          </p:spPr>
          <p:txBody>
            <a:bodyPr anchorCtr="0" anchor="ctr" bIns="18325" lIns="38000" spcFirstLastPara="1" rIns="38000" wrap="square" tIns="18325">
              <a:noAutofit/>
            </a:bodyPr>
            <a:lstStyle/>
            <a:p>
              <a:pPr indent="0" lvl="0" marL="0" marR="0" rtl="0" algn="ctr">
                <a:lnSpc>
                  <a:spcPct val="100000"/>
                </a:lnSpc>
                <a:spcBef>
                  <a:spcPts val="0"/>
                </a:spcBef>
                <a:spcAft>
                  <a:spcPts val="0"/>
                </a:spcAft>
                <a:buClr>
                  <a:schemeClr val="lt1"/>
                </a:buClr>
                <a:buSzPts val="3800"/>
                <a:buFont typeface="Arial"/>
                <a:buNone/>
              </a:pPr>
              <a:r>
                <a:rPr b="1" lang="en-US" sz="3800">
                  <a:solidFill>
                    <a:schemeClr val="lt1"/>
                  </a:solidFill>
                </a:rPr>
                <a:t>References</a:t>
              </a:r>
              <a:endParaRPr/>
            </a:p>
          </p:txBody>
        </p:sp>
        <p:sp>
          <p:nvSpPr>
            <p:cNvPr id="136" name="Google Shape;136;p13"/>
            <p:cNvSpPr txBox="1"/>
            <p:nvPr/>
          </p:nvSpPr>
          <p:spPr>
            <a:xfrm>
              <a:off x="14334750" y="38769450"/>
              <a:ext cx="5012400" cy="2511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n-US" sz="1200">
                  <a:solidFill>
                    <a:srgbClr val="222222"/>
                  </a:solidFill>
                </a:rPr>
                <a:t>Doblas-Reyes, F. J., Pavan, V., &amp; Stephenson, D. B. (2003). The skill of multi-model seasonal forecasts of the wintertime North Atlantic Oscillation. Climate Dynamics, 21(5–6). </a:t>
              </a:r>
              <a:r>
                <a:rPr lang="en-US" sz="1200" u="sng">
                  <a:solidFill>
                    <a:srgbClr val="0000FF"/>
                  </a:solidFill>
                  <a:hlinkClick r:id="rId15">
                    <a:extLst>
                      <a:ext uri="{A12FA001-AC4F-418D-AE19-62706E023703}">
                        <ahyp:hlinkClr val="tx"/>
                      </a:ext>
                    </a:extLst>
                  </a:hlinkClick>
                </a:rPr>
                <a:t>https://doi.org/10.1007/s00382-003-0350-4</a:t>
              </a:r>
              <a:endParaRPr sz="1200">
                <a:solidFill>
                  <a:srgbClr val="0000FF"/>
                </a:solidFill>
              </a:endParaRPr>
            </a:p>
            <a:p>
              <a:pPr indent="0" lvl="0" marL="0" rtl="0" algn="just">
                <a:spcBef>
                  <a:spcPts val="0"/>
                </a:spcBef>
                <a:spcAft>
                  <a:spcPts val="0"/>
                </a:spcAft>
                <a:buClr>
                  <a:schemeClr val="dk1"/>
                </a:buClr>
                <a:buSzPts val="1100"/>
                <a:buFont typeface="Arial"/>
                <a:buNone/>
              </a:pPr>
              <a:r>
                <a:rPr lang="en-US" sz="1200">
                  <a:solidFill>
                    <a:srgbClr val="222222"/>
                  </a:solidFill>
                </a:rPr>
                <a:t>Manubens-Gil, D., Vegas-Regidor, J., Prodhomme, C., ... (2016). Seamless management of ensemble climate prediction experiments on HPC platforms. 2016 International Conference on High Performance Computing and Simulation, HPCS 2016. </a:t>
              </a:r>
              <a:r>
                <a:rPr lang="en-US" sz="1200" u="sng">
                  <a:solidFill>
                    <a:srgbClr val="0000FF"/>
                  </a:solidFill>
                  <a:hlinkClick r:id="rId16">
                    <a:extLst>
                      <a:ext uri="{A12FA001-AC4F-418D-AE19-62706E023703}">
                        <ahyp:hlinkClr val="tx"/>
                      </a:ext>
                    </a:extLst>
                  </a:hlinkClick>
                </a:rPr>
                <a:t>https://doi.org/10.1109/HPCSim.2016.7568429</a:t>
              </a:r>
              <a:endParaRPr sz="1200">
                <a:solidFill>
                  <a:srgbClr val="0000FF"/>
                </a:solidFill>
              </a:endParaRPr>
            </a:p>
            <a:p>
              <a:pPr indent="0" lvl="0" marL="0" rtl="0" algn="just">
                <a:lnSpc>
                  <a:spcPct val="100000"/>
                </a:lnSpc>
                <a:spcBef>
                  <a:spcPts val="0"/>
                </a:spcBef>
                <a:spcAft>
                  <a:spcPts val="0"/>
                </a:spcAft>
                <a:buNone/>
              </a:pPr>
              <a:r>
                <a:rPr lang="en-US" sz="1200">
                  <a:solidFill>
                    <a:srgbClr val="222222"/>
                  </a:solidFill>
                </a:rPr>
                <a:t>Manubens, N., Caron, L.-P., Hunter, A., … (2018). An R package for climate forecast verification. Environmental Modelling and Software, 103, 29–42.</a:t>
              </a:r>
              <a:r>
                <a:rPr lang="en-US" sz="1200" u="sng">
                  <a:solidFill>
                    <a:srgbClr val="0000FF"/>
                  </a:solidFill>
                </a:rPr>
                <a:t> </a:t>
              </a:r>
              <a:r>
                <a:rPr lang="en-US" sz="1200" u="sng">
                  <a:solidFill>
                    <a:srgbClr val="0000FF"/>
                  </a:solidFill>
                  <a:hlinkClick r:id="rId17">
                    <a:extLst>
                      <a:ext uri="{A12FA001-AC4F-418D-AE19-62706E023703}">
                        <ahyp:hlinkClr val="tx"/>
                      </a:ext>
                    </a:extLst>
                  </a:hlinkClick>
                </a:rPr>
                <a:t>https://doi.org/10.1016/j.envsoft.2018.01.018</a:t>
              </a:r>
              <a:endParaRPr sz="1200">
                <a:solidFill>
                  <a:srgbClr val="222222"/>
                </a:solidFill>
              </a:endParaRPr>
            </a:p>
          </p:txBody>
        </p:sp>
        <p:sp>
          <p:nvSpPr>
            <p:cNvPr id="137" name="Google Shape;137;p13"/>
            <p:cNvSpPr txBox="1"/>
            <p:nvPr/>
          </p:nvSpPr>
          <p:spPr>
            <a:xfrm>
              <a:off x="19516350" y="38770250"/>
              <a:ext cx="5012400" cy="2064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None/>
              </a:pPr>
              <a:r>
                <a:rPr lang="en-US" sz="1200">
                  <a:solidFill>
                    <a:srgbClr val="222222"/>
                  </a:solidFill>
                </a:rPr>
                <a:t>Manubens, N., Ho, A., Pérez-Zanón, N., … (2023). startR: Automatically Retrieve Multidimensional Distributed Data Sets. </a:t>
              </a:r>
              <a:r>
                <a:rPr lang="en-US" sz="1200" u="sng">
                  <a:solidFill>
                    <a:schemeClr val="hlink"/>
                  </a:solidFill>
                  <a:hlinkClick r:id="rId18"/>
                </a:rPr>
                <a:t>https://CRAN.R-project.org/package=startR</a:t>
              </a:r>
              <a:endParaRPr sz="1200">
                <a:solidFill>
                  <a:srgbClr val="222222"/>
                </a:solidFill>
              </a:endParaRPr>
            </a:p>
            <a:p>
              <a:pPr indent="0" lvl="0" marL="0" rtl="0" algn="just">
                <a:lnSpc>
                  <a:spcPct val="100000"/>
                </a:lnSpc>
                <a:spcBef>
                  <a:spcPts val="0"/>
                </a:spcBef>
                <a:spcAft>
                  <a:spcPts val="0"/>
                </a:spcAft>
                <a:buNone/>
              </a:pPr>
              <a:r>
                <a:rPr lang="en-US" sz="1200">
                  <a:solidFill>
                    <a:srgbClr val="222222"/>
                  </a:solidFill>
                </a:rPr>
                <a:t>Pérez-Zanón, N., Caron, L.-P., Terzago, S., ... (2022). Climate Services Toolbox (CSTools) v4.0: from climate forecasts to climate forecast information. Geoscientific Model Development, 15(15), 6115–6142. </a:t>
              </a:r>
              <a:r>
                <a:rPr lang="en-US" sz="1200" u="sng">
                  <a:solidFill>
                    <a:srgbClr val="0000FF"/>
                  </a:solidFill>
                  <a:hlinkClick r:id="rId19">
                    <a:extLst>
                      <a:ext uri="{A12FA001-AC4F-418D-AE19-62706E023703}">
                        <ahyp:hlinkClr val="tx"/>
                      </a:ext>
                    </a:extLst>
                  </a:hlinkClick>
                </a:rPr>
                <a:t>https://doi.org/10.5194/GMD-15-6115-2022</a:t>
              </a:r>
              <a:endParaRPr sz="1200">
                <a:solidFill>
                  <a:srgbClr val="222222"/>
                </a:solidFill>
              </a:endParaRPr>
            </a:p>
            <a:p>
              <a:pPr indent="0" lvl="0" marL="0" rtl="0" algn="just">
                <a:lnSpc>
                  <a:spcPct val="100000"/>
                </a:lnSpc>
                <a:spcBef>
                  <a:spcPts val="0"/>
                </a:spcBef>
                <a:spcAft>
                  <a:spcPts val="0"/>
                </a:spcAft>
                <a:buNone/>
              </a:pPr>
              <a:r>
                <a:rPr lang="en-US" sz="1200">
                  <a:solidFill>
                    <a:srgbClr val="222222"/>
                  </a:solidFill>
                </a:rPr>
                <a:t>P</a:t>
              </a:r>
              <a:r>
                <a:rPr lang="en-US" sz="1200">
                  <a:solidFill>
                    <a:srgbClr val="222222"/>
                  </a:solidFill>
                </a:rPr>
                <a:t>érez-Zanón, N., A. Ho, C. Chou, L. Lledó, R. Marcos-Matamoros, E. Rifà and N. González-Reviriego (2023). CSIndicators: Get tailored climate indicators for applications in your sector. Climate Services. </a:t>
              </a:r>
              <a:r>
                <a:rPr lang="en-US" sz="1200" u="sng">
                  <a:solidFill>
                    <a:srgbClr val="0000FF"/>
                  </a:solidFill>
                  <a:hlinkClick r:id="rId20">
                    <a:extLst>
                      <a:ext uri="{A12FA001-AC4F-418D-AE19-62706E023703}">
                        <ahyp:hlinkClr val="tx"/>
                      </a:ext>
                    </a:extLst>
                  </a:hlinkClick>
                </a:rPr>
                <a:t>https://doi.org/10.1016/j.cliser.2023.100393</a:t>
              </a:r>
              <a:endParaRPr sz="1200">
                <a:solidFill>
                  <a:srgbClr val="222222"/>
                </a:solidFill>
              </a:endParaRPr>
            </a:p>
            <a:p>
              <a:pPr indent="0" lvl="0" marL="0" rtl="0" algn="just">
                <a:lnSpc>
                  <a:spcPct val="100000"/>
                </a:lnSpc>
                <a:spcBef>
                  <a:spcPts val="0"/>
                </a:spcBef>
                <a:spcAft>
                  <a:spcPts val="0"/>
                </a:spcAft>
                <a:buNone/>
              </a:pPr>
              <a:r>
                <a:rPr lang="en-US" sz="1200">
                  <a:solidFill>
                    <a:srgbClr val="222222"/>
                  </a:solidFill>
                </a:rPr>
                <a:t>Schulzweida, U. (2019). CDO User Guide (Version 1.9.8). </a:t>
              </a:r>
              <a:r>
                <a:rPr lang="en-US" sz="1200" u="sng">
                  <a:solidFill>
                    <a:srgbClr val="0000FF"/>
                  </a:solidFill>
                  <a:hlinkClick r:id="rId21">
                    <a:extLst>
                      <a:ext uri="{A12FA001-AC4F-418D-AE19-62706E023703}">
                        <ahyp:hlinkClr val="tx"/>
                      </a:ext>
                    </a:extLst>
                  </a:hlinkClick>
                </a:rPr>
                <a:t>https://doi.org/http://doi.org/10.5281/zenodo.3539275</a:t>
              </a:r>
              <a:endParaRPr sz="1200">
                <a:solidFill>
                  <a:srgbClr val="222222"/>
                </a:solidFill>
              </a:endParaRPr>
            </a:p>
          </p:txBody>
        </p:sp>
      </p:grpSp>
      <p:grpSp>
        <p:nvGrpSpPr>
          <p:cNvPr id="138" name="Google Shape;138;p13"/>
          <p:cNvGrpSpPr/>
          <p:nvPr/>
        </p:nvGrpSpPr>
        <p:grpSpPr>
          <a:xfrm>
            <a:off x="8549966" y="24686886"/>
            <a:ext cx="9408605" cy="5846659"/>
            <a:chOff x="15020942" y="24887158"/>
            <a:chExt cx="9218700" cy="6171919"/>
          </a:xfrm>
        </p:grpSpPr>
        <p:sp>
          <p:nvSpPr>
            <p:cNvPr id="139" name="Google Shape;139;p13"/>
            <p:cNvSpPr txBox="1"/>
            <p:nvPr/>
          </p:nvSpPr>
          <p:spPr>
            <a:xfrm>
              <a:off x="15030310" y="25721777"/>
              <a:ext cx="9205200" cy="5337300"/>
            </a:xfrm>
            <a:prstGeom prst="rect">
              <a:avLst/>
            </a:prstGeom>
            <a:noFill/>
            <a:ln cap="flat" cmpd="sng" w="9525">
              <a:solidFill>
                <a:srgbClr val="C27BA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04040"/>
                </a:buClr>
                <a:buSzPts val="2600"/>
                <a:buFont typeface="Arial"/>
                <a:buNone/>
              </a:pPr>
              <a:r>
                <a:t/>
              </a:r>
              <a:endParaRPr sz="2400">
                <a:solidFill>
                  <a:srgbClr val="222222"/>
                </a:solidFill>
              </a:endParaRPr>
            </a:p>
            <a:p>
              <a:pPr indent="0" lvl="0" marL="0" marR="0" rtl="0" algn="just">
                <a:lnSpc>
                  <a:spcPct val="100000"/>
                </a:lnSpc>
                <a:spcBef>
                  <a:spcPts val="0"/>
                </a:spcBef>
                <a:spcAft>
                  <a:spcPts val="0"/>
                </a:spcAft>
                <a:buClr>
                  <a:srgbClr val="404040"/>
                </a:buClr>
                <a:buSzPts val="2600"/>
                <a:buFont typeface="Arial"/>
                <a:buNone/>
              </a:pPr>
              <a:r>
                <a:t/>
              </a:r>
              <a:endParaRPr sz="2400">
                <a:solidFill>
                  <a:srgbClr val="222222"/>
                </a:solidFill>
              </a:endParaRPr>
            </a:p>
            <a:p>
              <a:pPr indent="0" lvl="0" marL="0" marR="0" rtl="0" algn="just">
                <a:lnSpc>
                  <a:spcPct val="100000"/>
                </a:lnSpc>
                <a:spcBef>
                  <a:spcPts val="0"/>
                </a:spcBef>
                <a:spcAft>
                  <a:spcPts val="0"/>
                </a:spcAft>
                <a:buClr>
                  <a:srgbClr val="404040"/>
                </a:buClr>
                <a:buSzPts val="2600"/>
                <a:buFont typeface="Arial"/>
                <a:buNone/>
              </a:pPr>
              <a:r>
                <a:rPr lang="en-US" sz="2400">
                  <a:solidFill>
                    <a:srgbClr val="222222"/>
                  </a:solidFill>
                </a:rPr>
                <a:t>SUNSET is based on user-defined configuration files, named </a:t>
              </a:r>
              <a:r>
                <a:rPr b="1" lang="en-US" sz="2400">
                  <a:solidFill>
                    <a:srgbClr val="222222"/>
                  </a:solidFill>
                </a:rPr>
                <a:t>recipes</a:t>
              </a:r>
              <a:r>
                <a:rPr lang="en-US" sz="2400">
                  <a:solidFill>
                    <a:srgbClr val="222222"/>
                  </a:solidFill>
                </a:rPr>
                <a:t>. </a:t>
              </a:r>
              <a:r>
                <a:rPr lang="en-US" sz="2400">
                  <a:solidFill>
                    <a:srgbClr val="222222"/>
                  </a:solidFill>
                </a:rPr>
                <a:t>The recipe contains the information of the variables and systems to evaluate, the region and time period of the evaluation, which results to save and to which directory, as well as the details of each </a:t>
              </a:r>
              <a:r>
                <a:rPr lang="en-US" sz="2400">
                  <a:solidFill>
                    <a:srgbClr val="222222"/>
                  </a:solidFill>
                </a:rPr>
                <a:t>step of the workflow</a:t>
              </a:r>
              <a:r>
                <a:rPr lang="en-US" sz="2400">
                  <a:solidFill>
                    <a:srgbClr val="222222"/>
                  </a:solidFill>
                </a:rPr>
                <a:t>.</a:t>
              </a:r>
              <a:endParaRPr sz="2400">
                <a:solidFill>
                  <a:srgbClr val="222222"/>
                </a:solidFill>
              </a:endParaRPr>
            </a:p>
            <a:p>
              <a:pPr indent="0" lvl="0" marL="0" marR="0" rtl="0" algn="just">
                <a:lnSpc>
                  <a:spcPct val="100000"/>
                </a:lnSpc>
                <a:spcBef>
                  <a:spcPts val="0"/>
                </a:spcBef>
                <a:spcAft>
                  <a:spcPts val="0"/>
                </a:spcAft>
                <a:buClr>
                  <a:srgbClr val="404040"/>
                </a:buClr>
                <a:buSzPts val="2600"/>
                <a:buFont typeface="Arial"/>
                <a:buNone/>
              </a:pPr>
              <a:r>
                <a:rPr lang="en-US" sz="2400">
                  <a:solidFill>
                    <a:srgbClr val="222222"/>
                  </a:solidFill>
                </a:rPr>
                <a:t>Users build a simple script calling the modules needed for their workflow: e</a:t>
              </a:r>
              <a:r>
                <a:rPr lang="en-US" sz="2400">
                  <a:solidFill>
                    <a:srgbClr val="222222"/>
                  </a:solidFill>
                </a:rPr>
                <a:t>ach module is an R function that takes the recipe as an input parameter. The execution of the recipe and script is handled by the SUNSET Launcher. For a smaller test or an analysis of a single dataset, the code can also be run directly on the terminal or in</a:t>
              </a:r>
              <a:r>
                <a:rPr lang="en-US" sz="2400">
                  <a:solidFill>
                    <a:srgbClr val="222222"/>
                  </a:solidFill>
                </a:rPr>
                <a:t>teractively in</a:t>
              </a:r>
              <a:r>
                <a:rPr lang="en-US" sz="2400">
                  <a:solidFill>
                    <a:srgbClr val="222222"/>
                  </a:solidFill>
                </a:rPr>
                <a:t> an R session.</a:t>
              </a:r>
              <a:endParaRPr sz="2400">
                <a:solidFill>
                  <a:srgbClr val="222222"/>
                </a:solidFill>
              </a:endParaRPr>
            </a:p>
            <a:p>
              <a:pPr indent="0" lvl="0" marL="0" marR="0" rtl="0" algn="just">
                <a:lnSpc>
                  <a:spcPct val="100000"/>
                </a:lnSpc>
                <a:spcBef>
                  <a:spcPts val="0"/>
                </a:spcBef>
                <a:spcAft>
                  <a:spcPts val="0"/>
                </a:spcAft>
                <a:buClr>
                  <a:srgbClr val="404040"/>
                </a:buClr>
                <a:buSzPts val="2600"/>
                <a:buFont typeface="Arial"/>
                <a:buNone/>
              </a:pPr>
              <a:r>
                <a:t/>
              </a:r>
              <a:endParaRPr sz="2400">
                <a:solidFill>
                  <a:srgbClr val="222222"/>
                </a:solidFill>
              </a:endParaRPr>
            </a:p>
            <a:p>
              <a:pPr indent="0" lvl="0" marL="0" marR="0" rtl="0" algn="just">
                <a:lnSpc>
                  <a:spcPct val="100000"/>
                </a:lnSpc>
                <a:spcBef>
                  <a:spcPts val="0"/>
                </a:spcBef>
                <a:spcAft>
                  <a:spcPts val="0"/>
                </a:spcAft>
                <a:buClr>
                  <a:srgbClr val="404040"/>
                </a:buClr>
                <a:buSzPts val="2600"/>
                <a:buFont typeface="Arial"/>
                <a:buNone/>
              </a:pPr>
              <a:r>
                <a:t/>
              </a:r>
              <a:endParaRPr sz="2400">
                <a:solidFill>
                  <a:srgbClr val="222222"/>
                </a:solidFill>
              </a:endParaRPr>
            </a:p>
          </p:txBody>
        </p:sp>
        <p:sp>
          <p:nvSpPr>
            <p:cNvPr id="140" name="Google Shape;140;p13"/>
            <p:cNvSpPr/>
            <p:nvPr/>
          </p:nvSpPr>
          <p:spPr>
            <a:xfrm>
              <a:off x="15020942" y="24887158"/>
              <a:ext cx="9218700" cy="1295400"/>
            </a:xfrm>
            <a:prstGeom prst="roundRect">
              <a:avLst>
                <a:gd fmla="val 5910" name="adj"/>
              </a:avLst>
            </a:prstGeom>
            <a:solidFill>
              <a:srgbClr val="F6B26B"/>
            </a:solidFill>
            <a:ln cap="flat" cmpd="sng" w="9525">
              <a:solidFill>
                <a:srgbClr val="C27BA0"/>
              </a:solidFill>
              <a:prstDash val="solid"/>
              <a:round/>
              <a:headEnd len="sm" w="sm" type="none"/>
              <a:tailEnd len="sm" w="sm" type="none"/>
            </a:ln>
            <a:effectLst>
              <a:outerShdw blurRad="63500" sx="1000" sy="1000">
                <a:srgbClr val="787878"/>
              </a:outerShdw>
            </a:effectLst>
          </p:spPr>
          <p:txBody>
            <a:bodyPr anchorCtr="0" anchor="ctr" bIns="18325" lIns="38000" spcFirstLastPara="1" rIns="38000" wrap="square" tIns="18325">
              <a:noAutofit/>
            </a:bodyPr>
            <a:lstStyle/>
            <a:p>
              <a:pPr indent="0" lvl="0" marL="0" marR="0" rtl="0" algn="ctr">
                <a:lnSpc>
                  <a:spcPct val="100000"/>
                </a:lnSpc>
                <a:spcBef>
                  <a:spcPts val="0"/>
                </a:spcBef>
                <a:spcAft>
                  <a:spcPts val="0"/>
                </a:spcAft>
                <a:buClr>
                  <a:schemeClr val="lt1"/>
                </a:buClr>
                <a:buSzPts val="3800"/>
                <a:buFont typeface="Arial"/>
                <a:buNone/>
              </a:pPr>
              <a:r>
                <a:rPr b="1" lang="en-US" sz="3800">
                  <a:solidFill>
                    <a:schemeClr val="lt1"/>
                  </a:solidFill>
                </a:rPr>
                <a:t>How to use it</a:t>
              </a:r>
              <a:endParaRPr/>
            </a:p>
          </p:txBody>
        </p:sp>
      </p:grpSp>
      <p:pic>
        <p:nvPicPr>
          <p:cNvPr id="141" name="Google Shape;141;p13"/>
          <p:cNvPicPr preferRelativeResize="0"/>
          <p:nvPr/>
        </p:nvPicPr>
        <p:blipFill>
          <a:blip r:embed="rId22">
            <a:alphaModFix/>
          </a:blip>
          <a:stretch>
            <a:fillRect/>
          </a:stretch>
        </p:blipFill>
        <p:spPr>
          <a:xfrm>
            <a:off x="18412675" y="13860013"/>
            <a:ext cx="11339150" cy="4601250"/>
          </a:xfrm>
          <a:prstGeom prst="rect">
            <a:avLst/>
          </a:prstGeom>
          <a:noFill/>
          <a:ln>
            <a:noFill/>
          </a:ln>
        </p:spPr>
      </p:pic>
      <p:sp>
        <p:nvSpPr>
          <p:cNvPr id="142" name="Google Shape;142;p13"/>
          <p:cNvSpPr txBox="1"/>
          <p:nvPr/>
        </p:nvSpPr>
        <p:spPr>
          <a:xfrm>
            <a:off x="18412675" y="18500289"/>
            <a:ext cx="8241600" cy="384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US" sz="1300">
                <a:solidFill>
                  <a:srgbClr val="404040"/>
                </a:solidFill>
              </a:rPr>
              <a:t>Fig 3:  </a:t>
            </a:r>
            <a:r>
              <a:rPr lang="en-US" sz="1300">
                <a:solidFill>
                  <a:srgbClr val="404040"/>
                </a:solidFill>
              </a:rPr>
              <a:t>Diagram showing an example of recipe splitting and parallelization of the workflow on an HPC cluster.</a:t>
            </a:r>
            <a:endParaRPr sz="1300">
              <a:solidFill>
                <a:srgbClr val="404040"/>
              </a:solidFill>
              <a:latin typeface="Times New Roman"/>
              <a:ea typeface="Times New Roman"/>
              <a:cs typeface="Times New Roman"/>
              <a:sym typeface="Times New Roman"/>
            </a:endParaRPr>
          </a:p>
        </p:txBody>
      </p:sp>
      <p:sp>
        <p:nvSpPr>
          <p:cNvPr id="143" name="Google Shape;143;p13"/>
          <p:cNvSpPr txBox="1"/>
          <p:nvPr/>
        </p:nvSpPr>
        <p:spPr>
          <a:xfrm>
            <a:off x="226750" y="32492675"/>
            <a:ext cx="10701600" cy="57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chemeClr val="dk1"/>
              </a:solidFill>
            </a:endParaRPr>
          </a:p>
        </p:txBody>
      </p:sp>
      <p:sp>
        <p:nvSpPr>
          <p:cNvPr id="144" name="Google Shape;144;p13"/>
          <p:cNvSpPr txBox="1"/>
          <p:nvPr/>
        </p:nvSpPr>
        <p:spPr>
          <a:xfrm>
            <a:off x="226750" y="32502738"/>
            <a:ext cx="10701600" cy="57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solidFill>
                <a:schemeClr val="dk1"/>
              </a:solidFill>
            </a:endParaRPr>
          </a:p>
        </p:txBody>
      </p:sp>
      <p:sp>
        <p:nvSpPr>
          <p:cNvPr id="145" name="Google Shape;145;p13"/>
          <p:cNvSpPr txBox="1"/>
          <p:nvPr/>
        </p:nvSpPr>
        <p:spPr>
          <a:xfrm>
            <a:off x="317725" y="32448450"/>
            <a:ext cx="29322900" cy="57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chemeClr val="dk1"/>
                </a:solidFill>
              </a:rPr>
              <a:t>With the Visualization module, the forecast products and skill assessment metrics computed during the workflow can be displayed in the form of maps and scorecards, with options for different color palettes, map projections and single-panel or multi-panel layouts. It is also possible to generate Scorecards (fig. 7) to display an overview of model performance across regions, initialization dates and forecast times.  </a:t>
            </a:r>
            <a:endParaRPr sz="2400">
              <a:solidFill>
                <a:schemeClr val="dk1"/>
              </a:solidFill>
            </a:endParaRPr>
          </a:p>
        </p:txBody>
      </p:sp>
      <p:sp>
        <p:nvSpPr>
          <p:cNvPr id="146" name="Google Shape;146;p13"/>
          <p:cNvSpPr txBox="1"/>
          <p:nvPr/>
        </p:nvSpPr>
        <p:spPr>
          <a:xfrm>
            <a:off x="6148650" y="38593775"/>
            <a:ext cx="4900200" cy="8643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04040"/>
              </a:buClr>
              <a:buSzPts val="1300"/>
              <a:buFont typeface="Arial"/>
              <a:buNone/>
            </a:pPr>
            <a:r>
              <a:rPr b="1" i="0" lang="en-US" sz="1200" u="none">
                <a:solidFill>
                  <a:srgbClr val="404040"/>
                </a:solidFill>
                <a:latin typeface="Arial"/>
                <a:ea typeface="Arial"/>
                <a:cs typeface="Arial"/>
                <a:sym typeface="Arial"/>
              </a:rPr>
              <a:t>Fig </a:t>
            </a:r>
            <a:r>
              <a:rPr b="1" lang="en-US" sz="1200">
                <a:solidFill>
                  <a:srgbClr val="404040"/>
                </a:solidFill>
              </a:rPr>
              <a:t>6</a:t>
            </a:r>
            <a:r>
              <a:rPr b="0" i="0" lang="en-US" sz="1200" u="none">
                <a:solidFill>
                  <a:srgbClr val="404040"/>
                </a:solidFill>
                <a:latin typeface="Arial"/>
                <a:ea typeface="Arial"/>
                <a:cs typeface="Arial"/>
                <a:sym typeface="Arial"/>
              </a:rPr>
              <a:t>:</a:t>
            </a:r>
            <a:r>
              <a:rPr lang="en-US" sz="1200">
                <a:solidFill>
                  <a:srgbClr val="404040"/>
                </a:solidFill>
              </a:rPr>
              <a:t> Forecast ensemble mean for September 2023 2 metre temperature, for the ECMWF SEAS5 (v5.1) September-initialized forecast.</a:t>
            </a:r>
            <a:endParaRPr sz="1200">
              <a:solidFill>
                <a:srgbClr val="404040"/>
              </a:solidFill>
            </a:endParaRPr>
          </a:p>
        </p:txBody>
      </p:sp>
      <p:sp>
        <p:nvSpPr>
          <p:cNvPr id="147" name="Google Shape;147;p13"/>
          <p:cNvSpPr txBox="1"/>
          <p:nvPr/>
        </p:nvSpPr>
        <p:spPr>
          <a:xfrm>
            <a:off x="11553875" y="38393400"/>
            <a:ext cx="11175900" cy="8643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04040"/>
              </a:buClr>
              <a:buSzPts val="1300"/>
              <a:buFont typeface="Arial"/>
              <a:buNone/>
            </a:pPr>
            <a:r>
              <a:rPr b="1" i="0" lang="en-US" sz="1200" u="none">
                <a:solidFill>
                  <a:srgbClr val="404040"/>
                </a:solidFill>
                <a:latin typeface="Arial"/>
                <a:ea typeface="Arial"/>
                <a:cs typeface="Arial"/>
                <a:sym typeface="Arial"/>
              </a:rPr>
              <a:t>Fig </a:t>
            </a:r>
            <a:r>
              <a:rPr b="1" lang="en-US" sz="1200">
                <a:solidFill>
                  <a:srgbClr val="404040"/>
                </a:solidFill>
              </a:rPr>
              <a:t>7</a:t>
            </a:r>
            <a:r>
              <a:rPr b="0" i="0" lang="en-US" sz="1200" u="none">
                <a:solidFill>
                  <a:srgbClr val="404040"/>
                </a:solidFill>
                <a:latin typeface="Arial"/>
                <a:ea typeface="Arial"/>
                <a:cs typeface="Arial"/>
                <a:sym typeface="Arial"/>
              </a:rPr>
              <a:t>:</a:t>
            </a:r>
            <a:r>
              <a:rPr lang="en-US" sz="1200">
                <a:solidFill>
                  <a:srgbClr val="404040"/>
                </a:solidFill>
              </a:rPr>
              <a:t> Scorecard displaying the near-surface air temperature mean bias, correlation, RPSS and continuous rank probability skill score (CRPSS) values for the 1993-2016 hindcast period in three regions (tropics and extra-tropics) for each initialization date of ECMWF SEAS5, computed using ERA5 as the reference </a:t>
            </a:r>
            <a:r>
              <a:rPr lang="en-US" sz="1200">
                <a:solidFill>
                  <a:srgbClr val="404040"/>
                </a:solidFill>
              </a:rPr>
              <a:t>dataset</a:t>
            </a:r>
            <a:r>
              <a:rPr lang="en-US" sz="1200">
                <a:solidFill>
                  <a:srgbClr val="404040"/>
                </a:solidFill>
              </a:rPr>
              <a:t>. The user can decide which metrics and regions to display in the scorecard.</a:t>
            </a:r>
            <a:endParaRPr sz="1200">
              <a:solidFill>
                <a:srgbClr val="404040"/>
              </a:solidFill>
            </a:endParaRPr>
          </a:p>
        </p:txBody>
      </p:sp>
      <p:sp>
        <p:nvSpPr>
          <p:cNvPr id="148" name="Google Shape;148;p13"/>
          <p:cNvSpPr txBox="1"/>
          <p:nvPr/>
        </p:nvSpPr>
        <p:spPr>
          <a:xfrm>
            <a:off x="23441013" y="38393400"/>
            <a:ext cx="4900200" cy="8643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04040"/>
              </a:buClr>
              <a:buSzPts val="1300"/>
              <a:buFont typeface="Arial"/>
              <a:buNone/>
            </a:pPr>
            <a:r>
              <a:rPr b="1" i="0" lang="en-US" sz="1200" u="none">
                <a:solidFill>
                  <a:srgbClr val="404040"/>
                </a:solidFill>
                <a:latin typeface="Arial"/>
                <a:ea typeface="Arial"/>
                <a:cs typeface="Arial"/>
                <a:sym typeface="Arial"/>
              </a:rPr>
              <a:t>Fig </a:t>
            </a:r>
            <a:r>
              <a:rPr b="1" lang="en-US" sz="1200">
                <a:solidFill>
                  <a:srgbClr val="404040"/>
                </a:solidFill>
              </a:rPr>
              <a:t>8</a:t>
            </a:r>
            <a:r>
              <a:rPr b="0" i="0" lang="en-US" sz="1200" u="none">
                <a:solidFill>
                  <a:srgbClr val="404040"/>
                </a:solidFill>
                <a:latin typeface="Arial"/>
                <a:ea typeface="Arial"/>
                <a:cs typeface="Arial"/>
                <a:sym typeface="Arial"/>
              </a:rPr>
              <a:t>:</a:t>
            </a:r>
            <a:r>
              <a:rPr lang="en-US" sz="1200">
                <a:solidFill>
                  <a:srgbClr val="404040"/>
                </a:solidFill>
              </a:rPr>
              <a:t> Robinson projection map, showing the m</a:t>
            </a:r>
            <a:r>
              <a:rPr lang="en-US" sz="1200">
                <a:solidFill>
                  <a:srgbClr val="404040"/>
                </a:solidFill>
              </a:rPr>
              <a:t>ean bias of January near-surface air temperature for ECMWF SEAS5 evaluated against ERA5 for the 1993-2016 hindcast period, initialized in January.</a:t>
            </a:r>
            <a:r>
              <a:rPr lang="en-US" sz="1200">
                <a:solidFill>
                  <a:srgbClr val="404040"/>
                </a:solidFill>
              </a:rPr>
              <a:t> </a:t>
            </a:r>
            <a:endParaRPr sz="1200">
              <a:solidFill>
                <a:srgbClr val="404040"/>
              </a:solidFill>
            </a:endParaRPr>
          </a:p>
        </p:txBody>
      </p:sp>
      <p:pic>
        <p:nvPicPr>
          <p:cNvPr id="149" name="Google Shape;149;p13"/>
          <p:cNvPicPr preferRelativeResize="0"/>
          <p:nvPr/>
        </p:nvPicPr>
        <p:blipFill>
          <a:blip r:embed="rId23">
            <a:alphaModFix/>
          </a:blip>
          <a:stretch>
            <a:fillRect/>
          </a:stretch>
        </p:blipFill>
        <p:spPr>
          <a:xfrm>
            <a:off x="181663" y="22128525"/>
            <a:ext cx="3248025" cy="3971925"/>
          </a:xfrm>
          <a:prstGeom prst="rect">
            <a:avLst/>
          </a:prstGeom>
          <a:noFill/>
          <a:ln>
            <a:noFill/>
          </a:ln>
        </p:spPr>
      </p:pic>
      <p:sp>
        <p:nvSpPr>
          <p:cNvPr id="150" name="Google Shape;150;p13"/>
          <p:cNvSpPr txBox="1"/>
          <p:nvPr/>
        </p:nvSpPr>
        <p:spPr>
          <a:xfrm>
            <a:off x="265500" y="26709338"/>
            <a:ext cx="7955700" cy="2673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t/>
            </a:r>
            <a:endParaRPr sz="2400">
              <a:solidFill>
                <a:srgbClr val="404040"/>
              </a:solidFill>
            </a:endParaRPr>
          </a:p>
          <a:p>
            <a:pPr indent="0" lvl="0" marL="0" rtl="0" algn="just">
              <a:spcBef>
                <a:spcPts val="0"/>
              </a:spcBef>
              <a:spcAft>
                <a:spcPts val="0"/>
              </a:spcAft>
              <a:buClr>
                <a:schemeClr val="dk1"/>
              </a:buClr>
              <a:buSzPts val="1100"/>
              <a:buFont typeface="Arial"/>
              <a:buNone/>
            </a:pPr>
            <a:r>
              <a:rPr lang="en-US" sz="2400">
                <a:solidFill>
                  <a:srgbClr val="404040"/>
                </a:solidFill>
              </a:rPr>
              <a:t>The necessary information about the usage of the tool is stored in the Wiki section of the GitLab repository. Tutorials are provided in the form of use cases: specific examples of reproducible code with step-by-step instructions and detailed descriptions.</a:t>
            </a:r>
            <a:endParaRPr sz="2400">
              <a:solidFill>
                <a:srgbClr val="404040"/>
              </a:solidFill>
            </a:endParaRPr>
          </a:p>
          <a:p>
            <a:pPr indent="0" lvl="0" marL="0" rtl="0" algn="l">
              <a:spcBef>
                <a:spcPts val="0"/>
              </a:spcBef>
              <a:spcAft>
                <a:spcPts val="0"/>
              </a:spcAft>
              <a:buNone/>
            </a:pPr>
            <a:r>
              <a:t/>
            </a:r>
            <a:endParaRPr sz="14600">
              <a:solidFill>
                <a:schemeClr val="dk1"/>
              </a:solidFill>
              <a:latin typeface="Times New Roman"/>
              <a:ea typeface="Times New Roman"/>
              <a:cs typeface="Times New Roman"/>
              <a:sym typeface="Times New Roman"/>
            </a:endParaRPr>
          </a:p>
        </p:txBody>
      </p:sp>
      <p:grpSp>
        <p:nvGrpSpPr>
          <p:cNvPr id="151" name="Google Shape;151;p13"/>
          <p:cNvGrpSpPr/>
          <p:nvPr/>
        </p:nvGrpSpPr>
        <p:grpSpPr>
          <a:xfrm>
            <a:off x="152922" y="7909156"/>
            <a:ext cx="8186115" cy="9588771"/>
            <a:chOff x="15388356" y="2657735"/>
            <a:chExt cx="12790804" cy="6851079"/>
          </a:xfrm>
        </p:grpSpPr>
        <p:sp>
          <p:nvSpPr>
            <p:cNvPr id="152" name="Google Shape;152;p13"/>
            <p:cNvSpPr/>
            <p:nvPr/>
          </p:nvSpPr>
          <p:spPr>
            <a:xfrm>
              <a:off x="15388356" y="2657735"/>
              <a:ext cx="12790800" cy="822900"/>
            </a:xfrm>
            <a:prstGeom prst="roundRect">
              <a:avLst>
                <a:gd fmla="val 5910" name="adj"/>
              </a:avLst>
            </a:prstGeom>
            <a:solidFill>
              <a:srgbClr val="09357D"/>
            </a:solidFill>
            <a:ln>
              <a:noFill/>
            </a:ln>
            <a:effectLst>
              <a:outerShdw blurRad="63500" sx="1000" sy="1000">
                <a:srgbClr val="787878"/>
              </a:outerShdw>
            </a:effectLst>
          </p:spPr>
          <p:txBody>
            <a:bodyPr anchorCtr="0" anchor="ctr" bIns="18325" lIns="38000" spcFirstLastPara="1" rIns="38000" wrap="square" tIns="18325">
              <a:noAutofit/>
            </a:bodyPr>
            <a:lstStyle/>
            <a:p>
              <a:pPr indent="0" lvl="0" marL="0" marR="0" rtl="0" algn="ctr">
                <a:lnSpc>
                  <a:spcPct val="100000"/>
                </a:lnSpc>
                <a:spcBef>
                  <a:spcPts val="0"/>
                </a:spcBef>
                <a:spcAft>
                  <a:spcPts val="0"/>
                </a:spcAft>
                <a:buClr>
                  <a:schemeClr val="lt1"/>
                </a:buClr>
                <a:buSzPts val="3800"/>
                <a:buFont typeface="Arial"/>
                <a:buNone/>
              </a:pPr>
              <a:r>
                <a:rPr b="1" lang="en-US" sz="3800">
                  <a:solidFill>
                    <a:schemeClr val="lt1"/>
                  </a:solidFill>
                </a:rPr>
                <a:t>Introduction</a:t>
              </a:r>
              <a:endParaRPr/>
            </a:p>
          </p:txBody>
        </p:sp>
        <p:sp>
          <p:nvSpPr>
            <p:cNvPr id="153" name="Google Shape;153;p13"/>
            <p:cNvSpPr txBox="1"/>
            <p:nvPr/>
          </p:nvSpPr>
          <p:spPr>
            <a:xfrm>
              <a:off x="15388360" y="6465015"/>
              <a:ext cx="12790800" cy="3043800"/>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Clr>
                  <a:schemeClr val="dk1"/>
                </a:buClr>
                <a:buSzPts val="1100"/>
                <a:buFont typeface="Arial"/>
                <a:buNone/>
              </a:pPr>
              <a:r>
                <a:rPr lang="en-US" sz="2400">
                  <a:solidFill>
                    <a:srgbClr val="404040"/>
                  </a:solidFill>
                </a:rPr>
                <a:t>application and sector (e.g.: agriculture, energy, water management, or health).</a:t>
              </a:r>
              <a:endParaRPr sz="2400">
                <a:solidFill>
                  <a:srgbClr val="404040"/>
                </a:solidFill>
              </a:endParaRPr>
            </a:p>
            <a:p>
              <a:pPr indent="0" lvl="0" marL="0" rtl="0" algn="just">
                <a:spcBef>
                  <a:spcPts val="0"/>
                </a:spcBef>
                <a:spcAft>
                  <a:spcPts val="0"/>
                </a:spcAft>
                <a:buClr>
                  <a:schemeClr val="dk1"/>
                </a:buClr>
                <a:buSzPts val="1100"/>
                <a:buFont typeface="Arial"/>
                <a:buNone/>
              </a:pPr>
              <a:r>
                <a:rPr lang="en-US" sz="2400">
                  <a:solidFill>
                    <a:srgbClr val="404040"/>
                  </a:solidFill>
                </a:rPr>
                <a:t>Its modular design allows the technicians and researchers flexibility in defining the required post-processing steps, as well as the products definition by deciding on the forecast system and reference datasets, variables, and forecast horizon among others. The tool also allows for the creation and visualization of climate forecast products, such as maps for the most likely terciles, and performs the verification of the products, which can be visualized on maps and scorecards. </a:t>
              </a:r>
              <a:r>
                <a:rPr lang="en-US" sz="2400">
                  <a:solidFill>
                    <a:srgbClr val="404040"/>
                  </a:solidFill>
                </a:rPr>
                <a:t>The inclusion of a launcher script allows users </a:t>
              </a:r>
              <a:r>
                <a:rPr lang="en-US" sz="2400">
                  <a:solidFill>
                    <a:srgbClr val="404040"/>
                  </a:solidFill>
                </a:rPr>
                <a:t>to easily</a:t>
              </a:r>
              <a:r>
                <a:rPr lang="en-US" sz="2400">
                  <a:solidFill>
                    <a:srgbClr val="404040"/>
                  </a:solidFill>
                </a:rPr>
                <a:t> </a:t>
              </a:r>
              <a:r>
                <a:rPr lang="en-US" sz="2400">
                  <a:solidFill>
                    <a:srgbClr val="404040"/>
                  </a:solidFill>
                </a:rPr>
                <a:t>parallelize</a:t>
              </a:r>
              <a:r>
                <a:rPr lang="en-US" sz="2400">
                  <a:solidFill>
                    <a:srgbClr val="404040"/>
                  </a:solidFill>
                </a:rPr>
                <a:t> the computation in HPC machines.</a:t>
              </a:r>
              <a:endParaRPr sz="2400">
                <a:solidFill>
                  <a:srgbClr val="404040"/>
                </a:solidFill>
              </a:endParaRPr>
            </a:p>
          </p:txBody>
        </p:sp>
      </p:grpSp>
      <p:sp>
        <p:nvSpPr>
          <p:cNvPr id="154" name="Google Shape;154;p13"/>
          <p:cNvSpPr/>
          <p:nvPr/>
        </p:nvSpPr>
        <p:spPr>
          <a:xfrm>
            <a:off x="8724325" y="10862331"/>
            <a:ext cx="2295000" cy="384600"/>
          </a:xfrm>
          <a:prstGeom prst="rect">
            <a:avLst/>
          </a:prstGeom>
          <a:solidFill>
            <a:srgbClr val="3D85C6"/>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US" sz="2500">
                <a:solidFill>
                  <a:srgbClr val="FFFFFF"/>
                </a:solidFill>
              </a:rPr>
              <a:t>Loading</a:t>
            </a:r>
            <a:endParaRPr b="1" sz="2500">
              <a:solidFill>
                <a:srgbClr val="FFFFFF"/>
              </a:solidFill>
            </a:endParaRPr>
          </a:p>
        </p:txBody>
      </p:sp>
      <p:sp>
        <p:nvSpPr>
          <p:cNvPr id="155" name="Google Shape;155;p13"/>
          <p:cNvSpPr/>
          <p:nvPr/>
        </p:nvSpPr>
        <p:spPr>
          <a:xfrm>
            <a:off x="11201450" y="12853231"/>
            <a:ext cx="2295000" cy="384600"/>
          </a:xfrm>
          <a:prstGeom prst="rect">
            <a:avLst/>
          </a:prstGeom>
          <a:solidFill>
            <a:srgbClr val="3D85C6"/>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US" sz="2500">
                <a:solidFill>
                  <a:srgbClr val="FFFFFF"/>
                </a:solidFill>
              </a:rPr>
              <a:t>Calibration</a:t>
            </a:r>
            <a:endParaRPr b="1" sz="2500">
              <a:solidFill>
                <a:srgbClr val="FFFFFF"/>
              </a:solidFill>
            </a:endParaRPr>
          </a:p>
        </p:txBody>
      </p:sp>
      <p:sp>
        <p:nvSpPr>
          <p:cNvPr id="156" name="Google Shape;156;p13"/>
          <p:cNvSpPr/>
          <p:nvPr/>
        </p:nvSpPr>
        <p:spPr>
          <a:xfrm>
            <a:off x="8724325" y="12853231"/>
            <a:ext cx="2295000" cy="384600"/>
          </a:xfrm>
          <a:prstGeom prst="rect">
            <a:avLst/>
          </a:prstGeom>
          <a:solidFill>
            <a:srgbClr val="3D85C6"/>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US" sz="2500">
                <a:solidFill>
                  <a:srgbClr val="FFFFFF"/>
                </a:solidFill>
              </a:rPr>
              <a:t>Anomalies</a:t>
            </a:r>
            <a:endParaRPr b="1" sz="2500">
              <a:solidFill>
                <a:srgbClr val="FFFFFF"/>
              </a:solidFill>
            </a:endParaRPr>
          </a:p>
        </p:txBody>
      </p:sp>
      <p:sp>
        <p:nvSpPr>
          <p:cNvPr id="157" name="Google Shape;157;p13"/>
          <p:cNvSpPr/>
          <p:nvPr/>
        </p:nvSpPr>
        <p:spPr>
          <a:xfrm>
            <a:off x="13678575" y="12853231"/>
            <a:ext cx="2295000" cy="384600"/>
          </a:xfrm>
          <a:prstGeom prst="rect">
            <a:avLst/>
          </a:prstGeom>
          <a:solidFill>
            <a:srgbClr val="3D85C6"/>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US" sz="2500">
                <a:solidFill>
                  <a:srgbClr val="FFFFFF"/>
                </a:solidFill>
              </a:rPr>
              <a:t>Downscaling</a:t>
            </a:r>
            <a:endParaRPr b="1" sz="2500">
              <a:solidFill>
                <a:srgbClr val="FFFFFF"/>
              </a:solidFill>
            </a:endParaRPr>
          </a:p>
        </p:txBody>
      </p:sp>
      <p:sp>
        <p:nvSpPr>
          <p:cNvPr id="158" name="Google Shape;158;p13"/>
          <p:cNvSpPr/>
          <p:nvPr/>
        </p:nvSpPr>
        <p:spPr>
          <a:xfrm>
            <a:off x="11201450" y="13391893"/>
            <a:ext cx="2295000" cy="384600"/>
          </a:xfrm>
          <a:prstGeom prst="rect">
            <a:avLst/>
          </a:prstGeom>
          <a:solidFill>
            <a:srgbClr val="3D85C6"/>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US" sz="2500">
                <a:solidFill>
                  <a:srgbClr val="FFFFFF"/>
                </a:solidFill>
              </a:rPr>
              <a:t>Indicators</a:t>
            </a:r>
            <a:endParaRPr b="1" sz="2500">
              <a:solidFill>
                <a:srgbClr val="FFFFFF"/>
              </a:solidFill>
            </a:endParaRPr>
          </a:p>
        </p:txBody>
      </p:sp>
      <p:sp>
        <p:nvSpPr>
          <p:cNvPr id="159" name="Google Shape;159;p13"/>
          <p:cNvSpPr/>
          <p:nvPr/>
        </p:nvSpPr>
        <p:spPr>
          <a:xfrm>
            <a:off x="8702475" y="13391893"/>
            <a:ext cx="2295000" cy="384600"/>
          </a:xfrm>
          <a:prstGeom prst="rect">
            <a:avLst/>
          </a:prstGeom>
          <a:solidFill>
            <a:srgbClr val="3D85C6"/>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US" sz="2500">
                <a:solidFill>
                  <a:srgbClr val="FFFFFF"/>
                </a:solidFill>
              </a:rPr>
              <a:t>Indices</a:t>
            </a:r>
            <a:endParaRPr b="1" sz="2500">
              <a:solidFill>
                <a:srgbClr val="FFFFFF"/>
              </a:solidFill>
            </a:endParaRPr>
          </a:p>
        </p:txBody>
      </p:sp>
      <p:sp>
        <p:nvSpPr>
          <p:cNvPr id="160" name="Google Shape;160;p13"/>
          <p:cNvSpPr/>
          <p:nvPr/>
        </p:nvSpPr>
        <p:spPr>
          <a:xfrm>
            <a:off x="8724313" y="16150043"/>
            <a:ext cx="2295000" cy="384600"/>
          </a:xfrm>
          <a:prstGeom prst="rect">
            <a:avLst/>
          </a:prstGeom>
          <a:solidFill>
            <a:srgbClr val="3D85C6"/>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US" sz="2500">
                <a:solidFill>
                  <a:srgbClr val="FFFFFF"/>
                </a:solidFill>
              </a:rPr>
              <a:t>Probabilities</a:t>
            </a:r>
            <a:endParaRPr b="1" sz="2500">
              <a:solidFill>
                <a:srgbClr val="FFFFFF"/>
              </a:solidFill>
            </a:endParaRPr>
          </a:p>
        </p:txBody>
      </p:sp>
      <p:sp>
        <p:nvSpPr>
          <p:cNvPr id="161" name="Google Shape;161;p13"/>
          <p:cNvSpPr/>
          <p:nvPr/>
        </p:nvSpPr>
        <p:spPr>
          <a:xfrm>
            <a:off x="11201438" y="16150043"/>
            <a:ext cx="2295000" cy="384600"/>
          </a:xfrm>
          <a:prstGeom prst="rect">
            <a:avLst/>
          </a:prstGeom>
          <a:solidFill>
            <a:srgbClr val="3D85C6"/>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US" sz="2500">
                <a:solidFill>
                  <a:srgbClr val="FFFFFF"/>
                </a:solidFill>
              </a:rPr>
              <a:t>Skill</a:t>
            </a:r>
            <a:endParaRPr b="1" sz="2500">
              <a:solidFill>
                <a:srgbClr val="FFFFFF"/>
              </a:solidFill>
            </a:endParaRPr>
          </a:p>
        </p:txBody>
      </p:sp>
      <p:sp>
        <p:nvSpPr>
          <p:cNvPr id="162" name="Google Shape;162;p13"/>
          <p:cNvSpPr txBox="1"/>
          <p:nvPr/>
        </p:nvSpPr>
        <p:spPr>
          <a:xfrm>
            <a:off x="4115225" y="9505375"/>
            <a:ext cx="4106100" cy="43179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US" sz="2400">
                <a:solidFill>
                  <a:srgbClr val="404040"/>
                </a:solidFill>
              </a:rPr>
              <a:t>SUNSET is an R-based tool that aims to provide climate services for sub-seasonal, seasonal and decadal time scales. The tool reads and post-processes climate forecast outputs by applying state-of-the-art methodologies to tailor climate products for each</a:t>
            </a:r>
            <a:endParaRPr sz="2400">
              <a:solidFill>
                <a:srgbClr val="404040"/>
              </a:solidFill>
            </a:endParaRPr>
          </a:p>
          <a:p>
            <a:pPr indent="0" lvl="0" marL="0" rtl="0" algn="just">
              <a:spcBef>
                <a:spcPts val="0"/>
              </a:spcBef>
              <a:spcAft>
                <a:spcPts val="0"/>
              </a:spcAft>
              <a:buNone/>
            </a:pPr>
            <a:r>
              <a:rPr lang="en-US" sz="2400">
                <a:solidFill>
                  <a:srgbClr val="404040"/>
                </a:solidFill>
              </a:rPr>
              <a:t>    </a:t>
            </a:r>
            <a:endParaRPr sz="2400">
              <a:solidFill>
                <a:srgbClr val="404040"/>
              </a:solidFill>
            </a:endParaRPr>
          </a:p>
        </p:txBody>
      </p:sp>
      <p:sp>
        <p:nvSpPr>
          <p:cNvPr id="163" name="Google Shape;163;p13"/>
          <p:cNvSpPr/>
          <p:nvPr/>
        </p:nvSpPr>
        <p:spPr>
          <a:xfrm>
            <a:off x="11179588" y="18123381"/>
            <a:ext cx="2295000" cy="384600"/>
          </a:xfrm>
          <a:prstGeom prst="rect">
            <a:avLst/>
          </a:prstGeom>
          <a:solidFill>
            <a:srgbClr val="3D85C6"/>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US" sz="2500">
                <a:solidFill>
                  <a:srgbClr val="FFFFFF"/>
                </a:solidFill>
              </a:rPr>
              <a:t>Scorecards</a:t>
            </a:r>
            <a:endParaRPr b="1" sz="2500">
              <a:solidFill>
                <a:srgbClr val="FFFFFF"/>
              </a:solidFill>
            </a:endParaRPr>
          </a:p>
        </p:txBody>
      </p:sp>
      <p:sp>
        <p:nvSpPr>
          <p:cNvPr id="164" name="Google Shape;164;p13"/>
          <p:cNvSpPr/>
          <p:nvPr/>
        </p:nvSpPr>
        <p:spPr>
          <a:xfrm>
            <a:off x="8702463" y="18123381"/>
            <a:ext cx="2295000" cy="384600"/>
          </a:xfrm>
          <a:prstGeom prst="rect">
            <a:avLst/>
          </a:prstGeom>
          <a:solidFill>
            <a:srgbClr val="3D85C6"/>
          </a:solidFill>
          <a:ln>
            <a:noFill/>
          </a:ln>
        </p:spPr>
        <p:txBody>
          <a:bodyPr anchorCtr="0" anchor="ctr" bIns="68575" lIns="68575" spcFirstLastPara="1" rIns="68575" wrap="square" tIns="68575">
            <a:noAutofit/>
          </a:bodyPr>
          <a:lstStyle/>
          <a:p>
            <a:pPr indent="0" lvl="0" marL="0" rtl="0" algn="ctr">
              <a:spcBef>
                <a:spcPts val="0"/>
              </a:spcBef>
              <a:spcAft>
                <a:spcPts val="0"/>
              </a:spcAft>
              <a:buNone/>
            </a:pPr>
            <a:r>
              <a:rPr b="1" lang="en-US" sz="2500">
                <a:solidFill>
                  <a:srgbClr val="FFFFFF"/>
                </a:solidFill>
              </a:rPr>
              <a:t>Visualization</a:t>
            </a:r>
            <a:endParaRPr b="1" sz="2500">
              <a:solidFill>
                <a:srgbClr val="FFFFFF"/>
              </a:solidFill>
            </a:endParaRPr>
          </a:p>
        </p:txBody>
      </p:sp>
      <p:sp>
        <p:nvSpPr>
          <p:cNvPr id="165" name="Google Shape;165;p13"/>
          <p:cNvSpPr txBox="1"/>
          <p:nvPr/>
        </p:nvSpPr>
        <p:spPr>
          <a:xfrm>
            <a:off x="18793675" y="23986689"/>
            <a:ext cx="8241600" cy="384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rPr b="1" lang="en-US" sz="1300">
                <a:solidFill>
                  <a:srgbClr val="404040"/>
                </a:solidFill>
              </a:rPr>
              <a:t>Fig 4:  </a:t>
            </a:r>
            <a:r>
              <a:rPr lang="en-US" sz="1300">
                <a:solidFill>
                  <a:srgbClr val="404040"/>
                </a:solidFill>
              </a:rPr>
              <a:t>Current developments conducted by users and the core-team developers.</a:t>
            </a:r>
            <a:endParaRPr sz="1300">
              <a:solidFill>
                <a:srgbClr val="404040"/>
              </a:solidFill>
              <a:latin typeface="Times New Roman"/>
              <a:ea typeface="Times New Roman"/>
              <a:cs typeface="Times New Roman"/>
              <a:sym typeface="Times New Roman"/>
            </a:endParaRPr>
          </a:p>
        </p:txBody>
      </p:sp>
      <p:pic>
        <p:nvPicPr>
          <p:cNvPr id="166" name="Google Shape;166;p13"/>
          <p:cNvPicPr preferRelativeResize="0"/>
          <p:nvPr/>
        </p:nvPicPr>
        <p:blipFill rotWithShape="1">
          <a:blip r:embed="rId4">
            <a:alphaModFix/>
          </a:blip>
          <a:srcRect b="0" l="52122" r="15354" t="0"/>
          <a:stretch/>
        </p:blipFill>
        <p:spPr>
          <a:xfrm>
            <a:off x="5883650" y="18044025"/>
            <a:ext cx="746451" cy="2295075"/>
          </a:xfrm>
          <a:prstGeom prst="rect">
            <a:avLst/>
          </a:prstGeom>
          <a:noFill/>
          <a:ln>
            <a:noFill/>
          </a:ln>
        </p:spPr>
      </p:pic>
      <p:pic>
        <p:nvPicPr>
          <p:cNvPr id="167" name="Google Shape;167;p13"/>
          <p:cNvPicPr preferRelativeResize="0"/>
          <p:nvPr/>
        </p:nvPicPr>
        <p:blipFill rotWithShape="1">
          <a:blip r:embed="rId4">
            <a:alphaModFix/>
          </a:blip>
          <a:srcRect b="0" l="52122" r="15354" t="0"/>
          <a:stretch/>
        </p:blipFill>
        <p:spPr>
          <a:xfrm>
            <a:off x="6493250" y="18044025"/>
            <a:ext cx="746451" cy="2295075"/>
          </a:xfrm>
          <a:prstGeom prst="rect">
            <a:avLst/>
          </a:prstGeom>
          <a:noFill/>
          <a:ln>
            <a:noFill/>
          </a:ln>
        </p:spPr>
      </p:pic>
      <p:pic>
        <p:nvPicPr>
          <p:cNvPr id="168" name="Google Shape;168;p13"/>
          <p:cNvPicPr preferRelativeResize="0"/>
          <p:nvPr/>
        </p:nvPicPr>
        <p:blipFill rotWithShape="1">
          <a:blip r:embed="rId4">
            <a:alphaModFix/>
          </a:blip>
          <a:srcRect b="0" l="52122" r="5007" t="0"/>
          <a:stretch/>
        </p:blipFill>
        <p:spPr>
          <a:xfrm>
            <a:off x="7179050" y="18044025"/>
            <a:ext cx="983937" cy="2295075"/>
          </a:xfrm>
          <a:prstGeom prst="rect">
            <a:avLst/>
          </a:prstGeom>
          <a:noFill/>
          <a:ln>
            <a:noFill/>
          </a:ln>
        </p:spPr>
      </p:pic>
      <p:sp>
        <p:nvSpPr>
          <p:cNvPr id="169" name="Google Shape;169;p13"/>
          <p:cNvSpPr txBox="1"/>
          <p:nvPr/>
        </p:nvSpPr>
        <p:spPr>
          <a:xfrm>
            <a:off x="1556489" y="18413625"/>
            <a:ext cx="63303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solidFill>
                  <a:srgbClr val="188038"/>
                </a:solidFill>
                <a:latin typeface="Roboto Mono"/>
                <a:ea typeface="Roboto Mono"/>
                <a:cs typeface="Roboto Mono"/>
                <a:sym typeface="Roboto Mono"/>
              </a:rPr>
              <a:t>bash launch_SUNSET.sh &lt;path_to_recipe&gt; &lt;path_to_script&gt;</a:t>
            </a:r>
            <a:r>
              <a:rPr b="1" lang="en-US" sz="2000"/>
              <a:t> </a:t>
            </a:r>
            <a:r>
              <a:rPr b="1" lang="en-US" sz="2000">
                <a:solidFill>
                  <a:srgbClr val="188038"/>
                </a:solidFill>
                <a:latin typeface="Roboto Mono"/>
                <a:ea typeface="Roboto Mono"/>
                <a:cs typeface="Roboto Mono"/>
                <a:sym typeface="Roboto Mono"/>
              </a:rPr>
              <a:t>--wallclock="01:00:00" --custom_directives="--constraint=medmem --exclusive"</a:t>
            </a:r>
            <a:endParaRPr b="1" sz="2000"/>
          </a:p>
        </p:txBody>
      </p:sp>
      <p:sp>
        <p:nvSpPr>
          <p:cNvPr id="170" name="Google Shape;170;p13"/>
          <p:cNvSpPr/>
          <p:nvPr/>
        </p:nvSpPr>
        <p:spPr>
          <a:xfrm>
            <a:off x="14131642" y="33487400"/>
            <a:ext cx="5355300" cy="228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Times New Roman"/>
              <a:ea typeface="Times New Roman"/>
              <a:cs typeface="Times New Roman"/>
              <a:sym typeface="Times New Roman"/>
            </a:endParaRPr>
          </a:p>
        </p:txBody>
      </p:sp>
      <p:sp>
        <p:nvSpPr>
          <p:cNvPr id="171" name="Google Shape;171;p13"/>
          <p:cNvSpPr/>
          <p:nvPr/>
        </p:nvSpPr>
        <p:spPr>
          <a:xfrm flipH="1">
            <a:off x="26654250" y="21697950"/>
            <a:ext cx="3663300" cy="1283100"/>
          </a:xfrm>
          <a:prstGeom prst="homePlate">
            <a:avLst>
              <a:gd fmla="val 50000" name="adj"/>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latin typeface="Times New Roman"/>
                <a:ea typeface="Times New Roman"/>
                <a:cs typeface="Times New Roman"/>
                <a:sym typeface="Times New Roman"/>
              </a:rPr>
              <a:t>Contact the core team to request a development or to add a </a:t>
            </a:r>
            <a:r>
              <a:rPr lang="en-US">
                <a:latin typeface="Times New Roman"/>
                <a:ea typeface="Times New Roman"/>
                <a:cs typeface="Times New Roman"/>
                <a:sym typeface="Times New Roman"/>
              </a:rPr>
              <a:t>contribution</a:t>
            </a:r>
            <a:r>
              <a:rPr lang="en-US">
                <a:latin typeface="Times New Roman"/>
                <a:ea typeface="Times New Roman"/>
                <a:cs typeface="Times New Roman"/>
                <a:sym typeface="Times New Roman"/>
              </a:rPr>
              <a:t>:</a:t>
            </a:r>
            <a:endParaRPr>
              <a:latin typeface="Times New Roman"/>
              <a:ea typeface="Times New Roman"/>
              <a:cs typeface="Times New Roman"/>
              <a:sym typeface="Times New Roman"/>
            </a:endParaRPr>
          </a:p>
          <a:p>
            <a:pPr indent="0" lvl="0" marL="0" rtl="0" algn="ctr">
              <a:spcBef>
                <a:spcPts val="0"/>
              </a:spcBef>
              <a:spcAft>
                <a:spcPts val="0"/>
              </a:spcAft>
              <a:buNone/>
            </a:pPr>
            <a:r>
              <a:rPr lang="en-US">
                <a:latin typeface="Times New Roman"/>
                <a:ea typeface="Times New Roman"/>
                <a:cs typeface="Times New Roman"/>
                <a:sym typeface="Times New Roman"/>
              </a:rPr>
              <a:t>at the GitLab page linked below or at victoria.agudetse@bsc.es</a:t>
            </a:r>
            <a:endParaRPr>
              <a:latin typeface="Times New Roman"/>
              <a:ea typeface="Times New Roman"/>
              <a:cs typeface="Times New Roman"/>
              <a:sym typeface="Times New Roman"/>
            </a:endParaRPr>
          </a:p>
        </p:txBody>
      </p:sp>
      <p:pic>
        <p:nvPicPr>
          <p:cNvPr id="172" name="Google Shape;172;p13"/>
          <p:cNvPicPr preferRelativeResize="0"/>
          <p:nvPr/>
        </p:nvPicPr>
        <p:blipFill rotWithShape="1">
          <a:blip r:embed="rId24">
            <a:alphaModFix/>
          </a:blip>
          <a:srcRect b="0" l="0" r="0" t="0"/>
          <a:stretch/>
        </p:blipFill>
        <p:spPr>
          <a:xfrm>
            <a:off x="25436563" y="40218050"/>
            <a:ext cx="2082251" cy="2082251"/>
          </a:xfrm>
          <a:prstGeom prst="rect">
            <a:avLst/>
          </a:prstGeom>
          <a:noFill/>
          <a:ln>
            <a:noFill/>
          </a:ln>
        </p:spPr>
      </p:pic>
      <p:sp>
        <p:nvSpPr>
          <p:cNvPr id="173" name="Google Shape;173;p13"/>
          <p:cNvSpPr/>
          <p:nvPr/>
        </p:nvSpPr>
        <p:spPr>
          <a:xfrm>
            <a:off x="18673575" y="20253125"/>
            <a:ext cx="4664100" cy="609600"/>
          </a:xfrm>
          <a:prstGeom prst="homePlate">
            <a:avLst>
              <a:gd fmla="val 50000" name="adj"/>
            </a:avLst>
          </a:prstGeom>
          <a:solidFill>
            <a:srgbClr val="09357D"/>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100">
                <a:solidFill>
                  <a:schemeClr val="lt1"/>
                </a:solidFill>
              </a:rPr>
              <a:t>Q1 2025</a:t>
            </a:r>
            <a:endParaRPr b="1" sz="2100">
              <a:solidFill>
                <a:schemeClr val="lt1"/>
              </a:solidFill>
            </a:endParaRPr>
          </a:p>
        </p:txBody>
      </p:sp>
      <p:sp>
        <p:nvSpPr>
          <p:cNvPr id="174" name="Google Shape;174;p13"/>
          <p:cNvSpPr/>
          <p:nvPr/>
        </p:nvSpPr>
        <p:spPr>
          <a:xfrm>
            <a:off x="23076425" y="20253125"/>
            <a:ext cx="4664100" cy="609600"/>
          </a:xfrm>
          <a:prstGeom prst="chevron">
            <a:avLst>
              <a:gd fmla="val 50000" name="adj"/>
            </a:avLst>
          </a:prstGeom>
          <a:solidFill>
            <a:srgbClr val="3C78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2100">
                <a:solidFill>
                  <a:schemeClr val="lt1"/>
                </a:solidFill>
              </a:rPr>
              <a:t>Q2 2025</a:t>
            </a:r>
            <a:endParaRPr b="1" sz="2100">
              <a:solidFill>
                <a:schemeClr val="lt1"/>
              </a:solidFill>
            </a:endParaRPr>
          </a:p>
        </p:txBody>
      </p:sp>
      <p:pic>
        <p:nvPicPr>
          <p:cNvPr id="175" name="Google Shape;175;p13"/>
          <p:cNvPicPr preferRelativeResize="0"/>
          <p:nvPr/>
        </p:nvPicPr>
        <p:blipFill>
          <a:blip r:embed="rId25">
            <a:alphaModFix/>
          </a:blip>
          <a:stretch>
            <a:fillRect/>
          </a:stretch>
        </p:blipFill>
        <p:spPr>
          <a:xfrm>
            <a:off x="4801301" y="6423142"/>
            <a:ext cx="5355300" cy="1285272"/>
          </a:xfrm>
          <a:prstGeom prst="rect">
            <a:avLst/>
          </a:prstGeom>
          <a:noFill/>
          <a:ln>
            <a:noFill/>
          </a:ln>
        </p:spPr>
      </p:pic>
      <p:sp>
        <p:nvSpPr>
          <p:cNvPr id="176" name="Google Shape;176;p13"/>
          <p:cNvSpPr txBox="1"/>
          <p:nvPr/>
        </p:nvSpPr>
        <p:spPr>
          <a:xfrm>
            <a:off x="18673573" y="5565788"/>
            <a:ext cx="7038300" cy="3000000"/>
          </a:xfrm>
          <a:prstGeom prst="rect">
            <a:avLst/>
          </a:prstGeom>
          <a:noFill/>
          <a:ln>
            <a:noFill/>
          </a:ln>
        </p:spPr>
        <p:txBody>
          <a:bodyPr anchorCtr="0" anchor="ctr" bIns="91425" lIns="91425" spcFirstLastPara="1" rIns="91425" wrap="square" tIns="91425">
            <a:noAutofit/>
          </a:bodyPr>
          <a:lstStyle/>
          <a:p>
            <a:pPr indent="0" lvl="0" marL="139700" rtl="0" algn="r">
              <a:lnSpc>
                <a:spcPct val="115000"/>
              </a:lnSpc>
              <a:spcBef>
                <a:spcPts val="0"/>
              </a:spcBef>
              <a:spcAft>
                <a:spcPts val="0"/>
              </a:spcAft>
              <a:buNone/>
            </a:pPr>
            <a:r>
              <a:rPr lang="en-US" sz="2400">
                <a:highlight>
                  <a:srgbClr val="FFFFFF"/>
                </a:highlight>
              </a:rPr>
              <a:t>Madrid</a:t>
            </a:r>
            <a:r>
              <a:rPr lang="en-US" sz="2400">
                <a:highlight>
                  <a:srgbClr val="FFFFFF"/>
                </a:highlight>
              </a:rPr>
              <a:t> | 22–24 January 2025</a:t>
            </a:r>
            <a:endParaRPr sz="2400">
              <a:highlight>
                <a:srgbClr val="FFFFFF"/>
              </a:highlight>
            </a:endParaRPr>
          </a:p>
        </p:txBody>
      </p:sp>
      <p:sp>
        <p:nvSpPr>
          <p:cNvPr id="177" name="Google Shape;177;p13"/>
          <p:cNvSpPr/>
          <p:nvPr/>
        </p:nvSpPr>
        <p:spPr>
          <a:xfrm>
            <a:off x="18771875" y="20966650"/>
            <a:ext cx="5171100" cy="666900"/>
          </a:xfrm>
          <a:prstGeom prst="rect">
            <a:avLst/>
          </a:prstGeom>
          <a:solidFill>
            <a:srgbClr val="F9CB9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900">
                <a:latin typeface="Times New Roman"/>
                <a:ea typeface="Times New Roman"/>
                <a:cs typeface="Times New Roman"/>
                <a:sym typeface="Times New Roman"/>
              </a:rPr>
              <a:t>Operational sub-seasonal and seasonal forecasts</a:t>
            </a:r>
            <a:endParaRPr sz="1900">
              <a:latin typeface="Times New Roman"/>
              <a:ea typeface="Times New Roman"/>
              <a:cs typeface="Times New Roman"/>
              <a:sym typeface="Times New Roman"/>
            </a:endParaRPr>
          </a:p>
        </p:txBody>
      </p:sp>
      <p:sp>
        <p:nvSpPr>
          <p:cNvPr id="178" name="Google Shape;178;p13"/>
          <p:cNvSpPr/>
          <p:nvPr/>
        </p:nvSpPr>
        <p:spPr>
          <a:xfrm>
            <a:off x="19304525" y="21736525"/>
            <a:ext cx="5088900" cy="666900"/>
          </a:xfrm>
          <a:prstGeom prst="rect">
            <a:avLst/>
          </a:prstGeom>
          <a:solidFill>
            <a:srgbClr val="FFE5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900">
                <a:latin typeface="Times New Roman"/>
                <a:ea typeface="Times New Roman"/>
                <a:cs typeface="Times New Roman"/>
                <a:sym typeface="Times New Roman"/>
              </a:rPr>
              <a:t>Blending observations and forecast</a:t>
            </a:r>
            <a:endParaRPr sz="1900">
              <a:latin typeface="Times New Roman"/>
              <a:ea typeface="Times New Roman"/>
              <a:cs typeface="Times New Roman"/>
              <a:sym typeface="Times New Roman"/>
            </a:endParaRPr>
          </a:p>
        </p:txBody>
      </p:sp>
      <p:sp>
        <p:nvSpPr>
          <p:cNvPr id="179" name="Google Shape;179;p13"/>
          <p:cNvSpPr/>
          <p:nvPr/>
        </p:nvSpPr>
        <p:spPr>
          <a:xfrm>
            <a:off x="20505425" y="22476675"/>
            <a:ext cx="5355300" cy="666900"/>
          </a:xfrm>
          <a:prstGeom prst="rect">
            <a:avLst/>
          </a:prstGeom>
          <a:solidFill>
            <a:srgbClr val="F9CB9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latin typeface="Times New Roman"/>
                <a:ea typeface="Times New Roman"/>
                <a:cs typeface="Times New Roman"/>
                <a:sym typeface="Times New Roman"/>
              </a:rPr>
              <a:t>Tailor indicators</a:t>
            </a:r>
            <a:endParaRPr sz="1800">
              <a:latin typeface="Times New Roman"/>
              <a:ea typeface="Times New Roman"/>
              <a:cs typeface="Times New Roman"/>
              <a:sym typeface="Times New Roman"/>
            </a:endParaRPr>
          </a:p>
        </p:txBody>
      </p:sp>
      <p:sp>
        <p:nvSpPr>
          <p:cNvPr id="180" name="Google Shape;180;p13"/>
          <p:cNvSpPr/>
          <p:nvPr/>
        </p:nvSpPr>
        <p:spPr>
          <a:xfrm>
            <a:off x="20523725" y="23260525"/>
            <a:ext cx="7216800" cy="666900"/>
          </a:xfrm>
          <a:prstGeom prst="rect">
            <a:avLst/>
          </a:prstGeom>
          <a:solidFill>
            <a:srgbClr val="FFE5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1900">
                <a:latin typeface="Times New Roman"/>
                <a:ea typeface="Times New Roman"/>
                <a:cs typeface="Times New Roman"/>
                <a:sym typeface="Times New Roman"/>
              </a:rPr>
              <a:t>System performance comparison</a:t>
            </a:r>
            <a:endParaRPr sz="19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