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5.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6.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7.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8.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9.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1" r:id="rId1"/>
    <p:sldMasterId id="2147483671" r:id="rId2"/>
    <p:sldMasterId id="2147483680" r:id="rId3"/>
    <p:sldMasterId id="2147483689" r:id="rId4"/>
    <p:sldMasterId id="2147483697" r:id="rId5"/>
    <p:sldMasterId id="2147483705" r:id="rId6"/>
    <p:sldMasterId id="2147483713" r:id="rId7"/>
    <p:sldMasterId id="2147483730" r:id="rId8"/>
    <p:sldMasterId id="2147483738" r:id="rId9"/>
    <p:sldMasterId id="2147483746" r:id="rId10"/>
  </p:sldMasterIdLst>
  <p:notesMasterIdLst>
    <p:notesMasterId r:id="rId27"/>
  </p:notesMasterIdLst>
  <p:sldIdLst>
    <p:sldId id="268" r:id="rId11"/>
    <p:sldId id="422" r:id="rId12"/>
    <p:sldId id="369" r:id="rId13"/>
    <p:sldId id="359" r:id="rId14"/>
    <p:sldId id="360" r:id="rId15"/>
    <p:sldId id="390" r:id="rId16"/>
    <p:sldId id="362" r:id="rId17"/>
    <p:sldId id="417" r:id="rId18"/>
    <p:sldId id="403" r:id="rId19"/>
    <p:sldId id="404" r:id="rId20"/>
    <p:sldId id="418" r:id="rId21"/>
    <p:sldId id="421" r:id="rId22"/>
    <p:sldId id="423" r:id="rId23"/>
    <p:sldId id="424" r:id="rId24"/>
    <p:sldId id="425" r:id="rId25"/>
    <p:sldId id="427" r:id="rId26"/>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F0F2"/>
    <a:srgbClr val="5AC5DD"/>
    <a:srgbClr val="ED7D30"/>
    <a:srgbClr val="A73F3C"/>
    <a:srgbClr val="6A508C"/>
    <a:srgbClr val="82A144"/>
    <a:srgbClr val="DA7D2F"/>
    <a:srgbClr val="416DA6"/>
    <a:srgbClr val="3C97AF"/>
    <a:srgbClr val="B6CA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279" autoAdjust="0"/>
    <p:restoredTop sz="93431" autoAdjust="0"/>
  </p:normalViewPr>
  <p:slideViewPr>
    <p:cSldViewPr>
      <p:cViewPr varScale="1">
        <p:scale>
          <a:sx n="72" d="100"/>
          <a:sy n="72" d="100"/>
        </p:scale>
        <p:origin x="-1560" y="-102"/>
      </p:cViewPr>
      <p:guideLst>
        <p:guide orient="horz" pos="162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 Type="http://schemas.openxmlformats.org/officeDocument/2006/relationships/slideMaster" Target="slideMasters/slideMaster3.xml"/><Relationship Id="rId21" Type="http://schemas.openxmlformats.org/officeDocument/2006/relationships/slide" Target="slides/slide11.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presProps" Target="presProps.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99A5852-60D2-4BCA-9C52-E26A607FE369}" type="doc">
      <dgm:prSet loTypeId="urn:microsoft.com/office/officeart/2005/8/layout/chart3" loCatId="relationship" qsTypeId="urn:microsoft.com/office/officeart/2005/8/quickstyle/simple1" qsCatId="simple" csTypeId="urn:microsoft.com/office/officeart/2005/8/colors/colorful1" csCatId="colorful" phldr="1"/>
      <dgm:spPr/>
    </dgm:pt>
    <dgm:pt modelId="{E2851530-8DD3-4C0A-ACAB-026A7DED85F2}">
      <dgm:prSet phldrT="[Texto]" custT="1"/>
      <dgm:spPr/>
      <dgm:t>
        <a:bodyPr/>
        <a:lstStyle/>
        <a:p>
          <a:r>
            <a:rPr lang="es-ES" sz="900" dirty="0" smtClean="0"/>
            <a:t>INTRODUCTION</a:t>
          </a:r>
          <a:r>
            <a:rPr lang="es-ES" sz="700" dirty="0" smtClean="0"/>
            <a:t> </a:t>
          </a:r>
          <a:endParaRPr lang="es-ES" sz="700" dirty="0"/>
        </a:p>
      </dgm:t>
    </dgm:pt>
    <dgm:pt modelId="{569022D1-4BB5-4ED9-9020-C2B4785ED408}" type="parTrans" cxnId="{F7CB8BB9-88BD-41C6-9995-4E3A93D647DB}">
      <dgm:prSet/>
      <dgm:spPr/>
      <dgm:t>
        <a:bodyPr/>
        <a:lstStyle/>
        <a:p>
          <a:endParaRPr lang="es-ES"/>
        </a:p>
      </dgm:t>
    </dgm:pt>
    <dgm:pt modelId="{F06A91B9-FA51-4BF6-96CB-8CFC8CBDFFE6}" type="sibTrans" cxnId="{F7CB8BB9-88BD-41C6-9995-4E3A93D647DB}">
      <dgm:prSet/>
      <dgm:spPr/>
      <dgm:t>
        <a:bodyPr/>
        <a:lstStyle/>
        <a:p>
          <a:endParaRPr lang="es-ES"/>
        </a:p>
      </dgm:t>
    </dgm:pt>
    <dgm:pt modelId="{C77ADE37-E135-4911-B4B2-393EB3112687}">
      <dgm:prSet phldrT="[Texto]" custT="1"/>
      <dgm:spPr/>
      <dgm:t>
        <a:bodyPr/>
        <a:lstStyle/>
        <a:p>
          <a:r>
            <a:rPr lang="es-ES" sz="900" dirty="0" smtClean="0"/>
            <a:t>ACCESS</a:t>
          </a:r>
          <a:endParaRPr lang="es-ES" sz="900" dirty="0"/>
        </a:p>
      </dgm:t>
    </dgm:pt>
    <dgm:pt modelId="{15AC3DF7-1105-4932-84F2-AB22F31897A9}" type="parTrans" cxnId="{73723236-8283-4586-A36B-3F9BB390B3A5}">
      <dgm:prSet/>
      <dgm:spPr/>
      <dgm:t>
        <a:bodyPr/>
        <a:lstStyle/>
        <a:p>
          <a:endParaRPr lang="es-ES"/>
        </a:p>
      </dgm:t>
    </dgm:pt>
    <dgm:pt modelId="{D3278488-50C2-4708-8F79-450074746D95}" type="sibTrans" cxnId="{73723236-8283-4586-A36B-3F9BB390B3A5}">
      <dgm:prSet/>
      <dgm:spPr/>
      <dgm:t>
        <a:bodyPr/>
        <a:lstStyle/>
        <a:p>
          <a:endParaRPr lang="es-ES"/>
        </a:p>
      </dgm:t>
    </dgm:pt>
    <dgm:pt modelId="{EA3AADE9-C0F0-4738-BA9C-C56F115F0818}">
      <dgm:prSet phldrT="[Texto]" custT="1"/>
      <dgm:spPr/>
      <dgm:t>
        <a:bodyPr/>
        <a:lstStyle/>
        <a:p>
          <a:r>
            <a:rPr lang="es-ES" sz="900" dirty="0" smtClean="0"/>
            <a:t>USER DOCUMENTATION</a:t>
          </a:r>
          <a:endParaRPr lang="es-ES" sz="900" dirty="0"/>
        </a:p>
      </dgm:t>
    </dgm:pt>
    <dgm:pt modelId="{6F70292D-8A3F-4C0E-A22F-D9BB02FADEA0}" type="parTrans" cxnId="{07CCAEBA-E48C-4E4F-9681-3CD9C154C62E}">
      <dgm:prSet/>
      <dgm:spPr/>
      <dgm:t>
        <a:bodyPr/>
        <a:lstStyle/>
        <a:p>
          <a:endParaRPr lang="es-ES"/>
        </a:p>
      </dgm:t>
    </dgm:pt>
    <dgm:pt modelId="{F673A4CC-5A95-4B92-887E-02AB0C44A431}" type="sibTrans" cxnId="{07CCAEBA-E48C-4E4F-9681-3CD9C154C62E}">
      <dgm:prSet/>
      <dgm:spPr/>
      <dgm:t>
        <a:bodyPr/>
        <a:lstStyle/>
        <a:p>
          <a:endParaRPr lang="es-ES"/>
        </a:p>
      </dgm:t>
    </dgm:pt>
    <dgm:pt modelId="{E07C67F0-6CC9-4A28-90C6-F1A05AEB10B3}">
      <dgm:prSet phldrT="[Texto]" custT="1"/>
      <dgm:spPr/>
      <dgm:t>
        <a:bodyPr/>
        <a:lstStyle/>
        <a:p>
          <a:r>
            <a:rPr lang="es-ES" sz="900" dirty="0" smtClean="0"/>
            <a:t>INDEPENDENT ASSESSMENT</a:t>
          </a:r>
          <a:endParaRPr lang="es-ES" sz="900" dirty="0"/>
        </a:p>
      </dgm:t>
    </dgm:pt>
    <dgm:pt modelId="{E6E7E34E-24F3-4DD9-A0DC-9AF950E25C98}" type="parTrans" cxnId="{A2DCB91F-942D-47A5-9A6F-B14824218F9D}">
      <dgm:prSet/>
      <dgm:spPr/>
      <dgm:t>
        <a:bodyPr/>
        <a:lstStyle/>
        <a:p>
          <a:endParaRPr lang="es-ES"/>
        </a:p>
      </dgm:t>
    </dgm:pt>
    <dgm:pt modelId="{60395310-09BB-4572-8020-49F06667D85C}" type="sibTrans" cxnId="{A2DCB91F-942D-47A5-9A6F-B14824218F9D}">
      <dgm:prSet/>
      <dgm:spPr/>
      <dgm:t>
        <a:bodyPr/>
        <a:lstStyle/>
        <a:p>
          <a:endParaRPr lang="es-ES"/>
        </a:p>
      </dgm:t>
    </dgm:pt>
    <dgm:pt modelId="{4F89690D-CB16-4CC9-93F9-1AC5B5420D77}" type="pres">
      <dgm:prSet presAssocID="{999A5852-60D2-4BCA-9C52-E26A607FE369}" presName="compositeShape" presStyleCnt="0">
        <dgm:presLayoutVars>
          <dgm:chMax val="7"/>
          <dgm:dir/>
          <dgm:resizeHandles val="exact"/>
        </dgm:presLayoutVars>
      </dgm:prSet>
      <dgm:spPr/>
    </dgm:pt>
    <dgm:pt modelId="{7DCF5076-B7DF-48CA-A52F-EAF2F421B699}" type="pres">
      <dgm:prSet presAssocID="{999A5852-60D2-4BCA-9C52-E26A607FE369}" presName="wedge1" presStyleLbl="node1" presStyleIdx="0" presStyleCnt="4"/>
      <dgm:spPr/>
      <dgm:t>
        <a:bodyPr/>
        <a:lstStyle/>
        <a:p>
          <a:endParaRPr lang="es-ES"/>
        </a:p>
      </dgm:t>
    </dgm:pt>
    <dgm:pt modelId="{A33FBAFF-4060-47DC-B9A4-D89408F03AE6}" type="pres">
      <dgm:prSet presAssocID="{999A5852-60D2-4BCA-9C52-E26A607FE369}" presName="wedge1Tx" presStyleLbl="node1" presStyleIdx="0" presStyleCnt="4">
        <dgm:presLayoutVars>
          <dgm:chMax val="0"/>
          <dgm:chPref val="0"/>
          <dgm:bulletEnabled val="1"/>
        </dgm:presLayoutVars>
      </dgm:prSet>
      <dgm:spPr/>
      <dgm:t>
        <a:bodyPr/>
        <a:lstStyle/>
        <a:p>
          <a:endParaRPr lang="es-ES"/>
        </a:p>
      </dgm:t>
    </dgm:pt>
    <dgm:pt modelId="{90F097E2-BA62-44AF-821C-7B8359A886E4}" type="pres">
      <dgm:prSet presAssocID="{999A5852-60D2-4BCA-9C52-E26A607FE369}" presName="wedge2" presStyleLbl="node1" presStyleIdx="1" presStyleCnt="4"/>
      <dgm:spPr/>
      <dgm:t>
        <a:bodyPr/>
        <a:lstStyle/>
        <a:p>
          <a:endParaRPr lang="es-ES"/>
        </a:p>
      </dgm:t>
    </dgm:pt>
    <dgm:pt modelId="{DB509536-4168-4A9A-9492-C62F39A5B55E}" type="pres">
      <dgm:prSet presAssocID="{999A5852-60D2-4BCA-9C52-E26A607FE369}" presName="wedge2Tx" presStyleLbl="node1" presStyleIdx="1" presStyleCnt="4">
        <dgm:presLayoutVars>
          <dgm:chMax val="0"/>
          <dgm:chPref val="0"/>
          <dgm:bulletEnabled val="1"/>
        </dgm:presLayoutVars>
      </dgm:prSet>
      <dgm:spPr/>
      <dgm:t>
        <a:bodyPr/>
        <a:lstStyle/>
        <a:p>
          <a:endParaRPr lang="es-ES"/>
        </a:p>
      </dgm:t>
    </dgm:pt>
    <dgm:pt modelId="{5598A289-072B-4E6D-8913-15B000F417BB}" type="pres">
      <dgm:prSet presAssocID="{999A5852-60D2-4BCA-9C52-E26A607FE369}" presName="wedge3" presStyleLbl="node1" presStyleIdx="2" presStyleCnt="4"/>
      <dgm:spPr/>
      <dgm:t>
        <a:bodyPr/>
        <a:lstStyle/>
        <a:p>
          <a:endParaRPr lang="es-ES"/>
        </a:p>
      </dgm:t>
    </dgm:pt>
    <dgm:pt modelId="{D08A626C-D960-4CDA-9B80-50FCF01B918F}" type="pres">
      <dgm:prSet presAssocID="{999A5852-60D2-4BCA-9C52-E26A607FE369}" presName="wedge3Tx" presStyleLbl="node1" presStyleIdx="2" presStyleCnt="4">
        <dgm:presLayoutVars>
          <dgm:chMax val="0"/>
          <dgm:chPref val="0"/>
          <dgm:bulletEnabled val="1"/>
        </dgm:presLayoutVars>
      </dgm:prSet>
      <dgm:spPr/>
      <dgm:t>
        <a:bodyPr/>
        <a:lstStyle/>
        <a:p>
          <a:endParaRPr lang="es-ES"/>
        </a:p>
      </dgm:t>
    </dgm:pt>
    <dgm:pt modelId="{0ED32A80-C6BE-4B40-A3FF-C6B0AA743981}" type="pres">
      <dgm:prSet presAssocID="{999A5852-60D2-4BCA-9C52-E26A607FE369}" presName="wedge4" presStyleLbl="node1" presStyleIdx="3" presStyleCnt="4"/>
      <dgm:spPr/>
      <dgm:t>
        <a:bodyPr/>
        <a:lstStyle/>
        <a:p>
          <a:endParaRPr lang="es-ES"/>
        </a:p>
      </dgm:t>
    </dgm:pt>
    <dgm:pt modelId="{6895EA03-8D20-414D-8C47-6585DC9F77E8}" type="pres">
      <dgm:prSet presAssocID="{999A5852-60D2-4BCA-9C52-E26A607FE369}" presName="wedge4Tx" presStyleLbl="node1" presStyleIdx="3" presStyleCnt="4">
        <dgm:presLayoutVars>
          <dgm:chMax val="0"/>
          <dgm:chPref val="0"/>
          <dgm:bulletEnabled val="1"/>
        </dgm:presLayoutVars>
      </dgm:prSet>
      <dgm:spPr/>
      <dgm:t>
        <a:bodyPr/>
        <a:lstStyle/>
        <a:p>
          <a:endParaRPr lang="es-ES"/>
        </a:p>
      </dgm:t>
    </dgm:pt>
  </dgm:ptLst>
  <dgm:cxnLst>
    <dgm:cxn modelId="{AA1A3D04-7184-4039-88FF-7A6DFC84CD74}" type="presOf" srcId="{C77ADE37-E135-4911-B4B2-393EB3112687}" destId="{90F097E2-BA62-44AF-821C-7B8359A886E4}" srcOrd="0" destOrd="0" presId="urn:microsoft.com/office/officeart/2005/8/layout/chart3"/>
    <dgm:cxn modelId="{A54CEE24-92B5-432F-B13B-6E3CE42073E9}" type="presOf" srcId="{E2851530-8DD3-4C0A-ACAB-026A7DED85F2}" destId="{A33FBAFF-4060-47DC-B9A4-D89408F03AE6}" srcOrd="1" destOrd="0" presId="urn:microsoft.com/office/officeart/2005/8/layout/chart3"/>
    <dgm:cxn modelId="{73723236-8283-4586-A36B-3F9BB390B3A5}" srcId="{999A5852-60D2-4BCA-9C52-E26A607FE369}" destId="{C77ADE37-E135-4911-B4B2-393EB3112687}" srcOrd="1" destOrd="0" parTransId="{15AC3DF7-1105-4932-84F2-AB22F31897A9}" sibTransId="{D3278488-50C2-4708-8F79-450074746D95}"/>
    <dgm:cxn modelId="{AD45A318-FD50-4B1F-A55F-B1A9C190AB1D}" type="presOf" srcId="{C77ADE37-E135-4911-B4B2-393EB3112687}" destId="{DB509536-4168-4A9A-9492-C62F39A5B55E}" srcOrd="1" destOrd="0" presId="urn:microsoft.com/office/officeart/2005/8/layout/chart3"/>
    <dgm:cxn modelId="{A2DCB91F-942D-47A5-9A6F-B14824218F9D}" srcId="{999A5852-60D2-4BCA-9C52-E26A607FE369}" destId="{E07C67F0-6CC9-4A28-90C6-F1A05AEB10B3}" srcOrd="3" destOrd="0" parTransId="{E6E7E34E-24F3-4DD9-A0DC-9AF950E25C98}" sibTransId="{60395310-09BB-4572-8020-49F06667D85C}"/>
    <dgm:cxn modelId="{5E812C2C-DE20-452E-A141-9296BFB51822}" type="presOf" srcId="{E07C67F0-6CC9-4A28-90C6-F1A05AEB10B3}" destId="{6895EA03-8D20-414D-8C47-6585DC9F77E8}" srcOrd="1" destOrd="0" presId="urn:microsoft.com/office/officeart/2005/8/layout/chart3"/>
    <dgm:cxn modelId="{EE5C9B9A-6D63-44E3-B0AF-A970558E1B67}" type="presOf" srcId="{E07C67F0-6CC9-4A28-90C6-F1A05AEB10B3}" destId="{0ED32A80-C6BE-4B40-A3FF-C6B0AA743981}" srcOrd="0" destOrd="0" presId="urn:microsoft.com/office/officeart/2005/8/layout/chart3"/>
    <dgm:cxn modelId="{3250F4A6-9B5D-4B81-9890-0F56948FF94A}" type="presOf" srcId="{E2851530-8DD3-4C0A-ACAB-026A7DED85F2}" destId="{7DCF5076-B7DF-48CA-A52F-EAF2F421B699}" srcOrd="0" destOrd="0" presId="urn:microsoft.com/office/officeart/2005/8/layout/chart3"/>
    <dgm:cxn modelId="{F7CB8BB9-88BD-41C6-9995-4E3A93D647DB}" srcId="{999A5852-60D2-4BCA-9C52-E26A607FE369}" destId="{E2851530-8DD3-4C0A-ACAB-026A7DED85F2}" srcOrd="0" destOrd="0" parTransId="{569022D1-4BB5-4ED9-9020-C2B4785ED408}" sibTransId="{F06A91B9-FA51-4BF6-96CB-8CFC8CBDFFE6}"/>
    <dgm:cxn modelId="{83E8B2A6-0A54-4AB8-AFDA-B62D353B9C76}" type="presOf" srcId="{999A5852-60D2-4BCA-9C52-E26A607FE369}" destId="{4F89690D-CB16-4CC9-93F9-1AC5B5420D77}" srcOrd="0" destOrd="0" presId="urn:microsoft.com/office/officeart/2005/8/layout/chart3"/>
    <dgm:cxn modelId="{07CCAEBA-E48C-4E4F-9681-3CD9C154C62E}" srcId="{999A5852-60D2-4BCA-9C52-E26A607FE369}" destId="{EA3AADE9-C0F0-4738-BA9C-C56F115F0818}" srcOrd="2" destOrd="0" parTransId="{6F70292D-8A3F-4C0E-A22F-D9BB02FADEA0}" sibTransId="{F673A4CC-5A95-4B92-887E-02AB0C44A431}"/>
    <dgm:cxn modelId="{A853A255-9ADC-4870-B5D5-0EF600F1296F}" type="presOf" srcId="{EA3AADE9-C0F0-4738-BA9C-C56F115F0818}" destId="{D08A626C-D960-4CDA-9B80-50FCF01B918F}" srcOrd="1" destOrd="0" presId="urn:microsoft.com/office/officeart/2005/8/layout/chart3"/>
    <dgm:cxn modelId="{A6D46982-B4EA-4E98-8C14-18D48DCBAEC4}" type="presOf" srcId="{EA3AADE9-C0F0-4738-BA9C-C56F115F0818}" destId="{5598A289-072B-4E6D-8913-15B000F417BB}" srcOrd="0" destOrd="0" presId="urn:microsoft.com/office/officeart/2005/8/layout/chart3"/>
    <dgm:cxn modelId="{07E12F52-9A47-4150-8800-D6BC87B3B088}" type="presParOf" srcId="{4F89690D-CB16-4CC9-93F9-1AC5B5420D77}" destId="{7DCF5076-B7DF-48CA-A52F-EAF2F421B699}" srcOrd="0" destOrd="0" presId="urn:microsoft.com/office/officeart/2005/8/layout/chart3"/>
    <dgm:cxn modelId="{E798C8AD-4A75-4E5D-903E-03CFDF74B39E}" type="presParOf" srcId="{4F89690D-CB16-4CC9-93F9-1AC5B5420D77}" destId="{A33FBAFF-4060-47DC-B9A4-D89408F03AE6}" srcOrd="1" destOrd="0" presId="urn:microsoft.com/office/officeart/2005/8/layout/chart3"/>
    <dgm:cxn modelId="{C51FA7A5-C248-41B5-8D38-90CE6C2B4DA7}" type="presParOf" srcId="{4F89690D-CB16-4CC9-93F9-1AC5B5420D77}" destId="{90F097E2-BA62-44AF-821C-7B8359A886E4}" srcOrd="2" destOrd="0" presId="urn:microsoft.com/office/officeart/2005/8/layout/chart3"/>
    <dgm:cxn modelId="{911B2EC3-5E89-4BC0-8149-EE6CB3629AB4}" type="presParOf" srcId="{4F89690D-CB16-4CC9-93F9-1AC5B5420D77}" destId="{DB509536-4168-4A9A-9492-C62F39A5B55E}" srcOrd="3" destOrd="0" presId="urn:microsoft.com/office/officeart/2005/8/layout/chart3"/>
    <dgm:cxn modelId="{996B9FFF-B1EF-4C13-A6A6-D14897EBE010}" type="presParOf" srcId="{4F89690D-CB16-4CC9-93F9-1AC5B5420D77}" destId="{5598A289-072B-4E6D-8913-15B000F417BB}" srcOrd="4" destOrd="0" presId="urn:microsoft.com/office/officeart/2005/8/layout/chart3"/>
    <dgm:cxn modelId="{CB2EBFE8-0E8B-4415-BCD2-79FBA8EB83B8}" type="presParOf" srcId="{4F89690D-CB16-4CC9-93F9-1AC5B5420D77}" destId="{D08A626C-D960-4CDA-9B80-50FCF01B918F}" srcOrd="5" destOrd="0" presId="urn:microsoft.com/office/officeart/2005/8/layout/chart3"/>
    <dgm:cxn modelId="{ACE5983F-F7C4-475F-815F-539E0DEB7DDD}" type="presParOf" srcId="{4F89690D-CB16-4CC9-93F9-1AC5B5420D77}" destId="{0ED32A80-C6BE-4B40-A3FF-C6B0AA743981}" srcOrd="6" destOrd="0" presId="urn:microsoft.com/office/officeart/2005/8/layout/chart3"/>
    <dgm:cxn modelId="{38E70788-6670-4FC3-846F-B4B4345EA7E9}" type="presParOf" srcId="{4F89690D-CB16-4CC9-93F9-1AC5B5420D77}" destId="{6895EA03-8D20-414D-8C47-6585DC9F77E8}" srcOrd="7" destOrd="0" presId="urn:microsoft.com/office/officeart/2005/8/layout/chart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461D006-2355-4B7E-8A65-CF695388C9BB}" type="doc">
      <dgm:prSet loTypeId="urn:microsoft.com/office/officeart/2005/8/layout/radial5" loCatId="cycle" qsTypeId="urn:microsoft.com/office/officeart/2005/8/quickstyle/simple1" qsCatId="simple" csTypeId="urn:microsoft.com/office/officeart/2005/8/colors/accent3_1" csCatId="accent3" phldr="1"/>
      <dgm:spPr/>
      <dgm:t>
        <a:bodyPr/>
        <a:lstStyle/>
        <a:p>
          <a:endParaRPr lang="es-ES"/>
        </a:p>
      </dgm:t>
    </dgm:pt>
    <dgm:pt modelId="{CA446DC7-B30F-4D94-83D5-2C7E4891504F}">
      <dgm:prSet phldrT="[Texto]"/>
      <dgm:spPr/>
      <dgm:t>
        <a:bodyPr/>
        <a:lstStyle/>
        <a:p>
          <a:r>
            <a:rPr lang="es-ES" dirty="0" smtClean="0"/>
            <a:t>CDS </a:t>
          </a:r>
          <a:r>
            <a:rPr lang="es-ES" dirty="0" err="1" smtClean="0"/>
            <a:t>KPIs</a:t>
          </a:r>
          <a:endParaRPr lang="es-ES" dirty="0"/>
        </a:p>
      </dgm:t>
    </dgm:pt>
    <dgm:pt modelId="{2A99A0E3-ECCF-4575-9D43-EADCF8D94B09}" type="parTrans" cxnId="{322452E9-FFF8-4EA1-ACA5-C8BCBBC8A3AE}">
      <dgm:prSet/>
      <dgm:spPr/>
      <dgm:t>
        <a:bodyPr/>
        <a:lstStyle/>
        <a:p>
          <a:endParaRPr lang="es-ES"/>
        </a:p>
      </dgm:t>
    </dgm:pt>
    <dgm:pt modelId="{E254F492-E389-4E58-90FC-9E2B2F08794A}" type="sibTrans" cxnId="{322452E9-FFF8-4EA1-ACA5-C8BCBBC8A3AE}">
      <dgm:prSet/>
      <dgm:spPr/>
      <dgm:t>
        <a:bodyPr/>
        <a:lstStyle/>
        <a:p>
          <a:endParaRPr lang="es-ES"/>
        </a:p>
      </dgm:t>
    </dgm:pt>
    <dgm:pt modelId="{4EF0AE54-2A8D-4B5A-9693-7EF158CBCBBA}">
      <dgm:prSet phldrT="[Texto]" custT="1"/>
      <dgm:spPr/>
      <dgm:t>
        <a:bodyPr/>
        <a:lstStyle/>
        <a:p>
          <a:r>
            <a:rPr lang="en-US" sz="1200" noProof="0" dirty="0" smtClean="0"/>
            <a:t>Performance</a:t>
          </a:r>
          <a:endParaRPr lang="en-US" sz="1200" noProof="0" dirty="0"/>
        </a:p>
      </dgm:t>
    </dgm:pt>
    <dgm:pt modelId="{0BFFBF31-E0A5-4A7A-AD83-430FB72B5A07}" type="parTrans" cxnId="{FE43DE42-8C24-4A17-932C-DEDE4887262F}">
      <dgm:prSet/>
      <dgm:spPr/>
      <dgm:t>
        <a:bodyPr/>
        <a:lstStyle/>
        <a:p>
          <a:endParaRPr lang="es-ES"/>
        </a:p>
      </dgm:t>
    </dgm:pt>
    <dgm:pt modelId="{D18C1BEC-F647-4C3A-A529-4DC6A0EAA56E}" type="sibTrans" cxnId="{FE43DE42-8C24-4A17-932C-DEDE4887262F}">
      <dgm:prSet/>
      <dgm:spPr/>
      <dgm:t>
        <a:bodyPr/>
        <a:lstStyle/>
        <a:p>
          <a:endParaRPr lang="es-ES"/>
        </a:p>
      </dgm:t>
    </dgm:pt>
    <dgm:pt modelId="{D3794F28-4A2B-45D0-9682-2145B598158A}">
      <dgm:prSet phldrT="[Texto]" custT="1"/>
      <dgm:spPr/>
      <dgm:t>
        <a:bodyPr/>
        <a:lstStyle/>
        <a:p>
          <a:r>
            <a:rPr lang="en-US" sz="1200" noProof="0" dirty="0" smtClean="0"/>
            <a:t>Reliability</a:t>
          </a:r>
          <a:endParaRPr lang="en-US" sz="1200" noProof="0" dirty="0"/>
        </a:p>
      </dgm:t>
    </dgm:pt>
    <dgm:pt modelId="{3DC04D31-5E66-43E5-80C5-E1B186017714}" type="parTrans" cxnId="{9B43EFE3-1F9B-4A97-9B76-7D9408ADED06}">
      <dgm:prSet/>
      <dgm:spPr/>
      <dgm:t>
        <a:bodyPr/>
        <a:lstStyle/>
        <a:p>
          <a:endParaRPr lang="es-ES"/>
        </a:p>
      </dgm:t>
    </dgm:pt>
    <dgm:pt modelId="{E0550B15-5B16-4584-97DD-747479CAB994}" type="sibTrans" cxnId="{9B43EFE3-1F9B-4A97-9B76-7D9408ADED06}">
      <dgm:prSet/>
      <dgm:spPr/>
      <dgm:t>
        <a:bodyPr/>
        <a:lstStyle/>
        <a:p>
          <a:endParaRPr lang="es-ES"/>
        </a:p>
      </dgm:t>
    </dgm:pt>
    <dgm:pt modelId="{1E334E35-E63A-4392-A004-FD8DCE01697C}">
      <dgm:prSet phldrT="[Texto]" custT="1"/>
      <dgm:spPr/>
      <dgm:t>
        <a:bodyPr/>
        <a:lstStyle/>
        <a:p>
          <a:r>
            <a:rPr lang="en-US" sz="1200" noProof="0" dirty="0" smtClean="0"/>
            <a:t>Visibility</a:t>
          </a:r>
          <a:endParaRPr lang="en-US" sz="1200" noProof="0" dirty="0"/>
        </a:p>
      </dgm:t>
    </dgm:pt>
    <dgm:pt modelId="{46E1AD1E-9AD9-41C2-831D-6B7BC11F3BF9}" type="parTrans" cxnId="{9BAD68C9-E4C0-4952-8955-17E8187AA143}">
      <dgm:prSet/>
      <dgm:spPr/>
      <dgm:t>
        <a:bodyPr/>
        <a:lstStyle/>
        <a:p>
          <a:endParaRPr lang="es-ES"/>
        </a:p>
      </dgm:t>
    </dgm:pt>
    <dgm:pt modelId="{25F58FD8-B2C3-4A5C-BDE4-31E14AC8C3D0}" type="sibTrans" cxnId="{9BAD68C9-E4C0-4952-8955-17E8187AA143}">
      <dgm:prSet/>
      <dgm:spPr/>
      <dgm:t>
        <a:bodyPr/>
        <a:lstStyle/>
        <a:p>
          <a:endParaRPr lang="es-ES"/>
        </a:p>
      </dgm:t>
    </dgm:pt>
    <dgm:pt modelId="{F1F6B41D-54C2-48CD-989E-07044DDC2AF8}">
      <dgm:prSet phldrT="[Texto]" custT="1"/>
      <dgm:spPr/>
      <dgm:t>
        <a:bodyPr/>
        <a:lstStyle/>
        <a:p>
          <a:r>
            <a:rPr lang="en-US" sz="1200" noProof="0" dirty="0" smtClean="0"/>
            <a:t>Overall quality</a:t>
          </a:r>
          <a:endParaRPr lang="en-US" sz="1200" noProof="0" dirty="0"/>
        </a:p>
      </dgm:t>
    </dgm:pt>
    <dgm:pt modelId="{0BCAA77C-D52A-4CA7-A501-01A70D042679}" type="parTrans" cxnId="{F12CF680-7447-48DF-AE69-A2B87BC40C12}">
      <dgm:prSet/>
      <dgm:spPr/>
      <dgm:t>
        <a:bodyPr/>
        <a:lstStyle/>
        <a:p>
          <a:endParaRPr lang="es-ES"/>
        </a:p>
      </dgm:t>
    </dgm:pt>
    <dgm:pt modelId="{384FBA77-F594-4AA1-A46B-3E373A3AA7C1}" type="sibTrans" cxnId="{F12CF680-7447-48DF-AE69-A2B87BC40C12}">
      <dgm:prSet/>
      <dgm:spPr/>
      <dgm:t>
        <a:bodyPr/>
        <a:lstStyle/>
        <a:p>
          <a:endParaRPr lang="es-ES"/>
        </a:p>
      </dgm:t>
    </dgm:pt>
    <dgm:pt modelId="{0690F958-3348-4723-83B2-46887C557476}">
      <dgm:prSet phldrT="[Texto]" custT="1"/>
      <dgm:spPr/>
      <dgm:t>
        <a:bodyPr/>
        <a:lstStyle/>
        <a:p>
          <a:r>
            <a:rPr lang="en-US" sz="1200" noProof="0" dirty="0" smtClean="0"/>
            <a:t>Suitability</a:t>
          </a:r>
          <a:endParaRPr lang="en-US" sz="1200" noProof="0" dirty="0"/>
        </a:p>
      </dgm:t>
    </dgm:pt>
    <dgm:pt modelId="{5AE82444-4A51-484D-B7DE-A439A37B4858}" type="parTrans" cxnId="{24406496-390B-42DB-8037-178385C960EE}">
      <dgm:prSet/>
      <dgm:spPr/>
      <dgm:t>
        <a:bodyPr/>
        <a:lstStyle/>
        <a:p>
          <a:endParaRPr lang="es-ES"/>
        </a:p>
      </dgm:t>
    </dgm:pt>
    <dgm:pt modelId="{AEB0FB92-29EF-44EB-A689-0A0BDB12B1A2}" type="sibTrans" cxnId="{24406496-390B-42DB-8037-178385C960EE}">
      <dgm:prSet/>
      <dgm:spPr/>
      <dgm:t>
        <a:bodyPr/>
        <a:lstStyle/>
        <a:p>
          <a:endParaRPr lang="es-ES"/>
        </a:p>
      </dgm:t>
    </dgm:pt>
    <dgm:pt modelId="{1939E611-A84B-4466-8DAC-F7DBFE8C52C6}" type="pres">
      <dgm:prSet presAssocID="{5461D006-2355-4B7E-8A65-CF695388C9BB}" presName="Name0" presStyleCnt="0">
        <dgm:presLayoutVars>
          <dgm:chMax val="1"/>
          <dgm:dir/>
          <dgm:animLvl val="ctr"/>
          <dgm:resizeHandles val="exact"/>
        </dgm:presLayoutVars>
      </dgm:prSet>
      <dgm:spPr/>
      <dgm:t>
        <a:bodyPr/>
        <a:lstStyle/>
        <a:p>
          <a:endParaRPr lang="es-ES"/>
        </a:p>
      </dgm:t>
    </dgm:pt>
    <dgm:pt modelId="{C25D7952-6D22-4138-B180-BAED5704070B}" type="pres">
      <dgm:prSet presAssocID="{CA446DC7-B30F-4D94-83D5-2C7E4891504F}" presName="centerShape" presStyleLbl="node0" presStyleIdx="0" presStyleCnt="1"/>
      <dgm:spPr/>
      <dgm:t>
        <a:bodyPr/>
        <a:lstStyle/>
        <a:p>
          <a:endParaRPr lang="es-ES"/>
        </a:p>
      </dgm:t>
    </dgm:pt>
    <dgm:pt modelId="{414BD391-394A-4A16-BAB5-BBA408BFF83C}" type="pres">
      <dgm:prSet presAssocID="{0BFFBF31-E0A5-4A7A-AD83-430FB72B5A07}" presName="parTrans" presStyleLbl="sibTrans2D1" presStyleIdx="0" presStyleCnt="5"/>
      <dgm:spPr/>
      <dgm:t>
        <a:bodyPr/>
        <a:lstStyle/>
        <a:p>
          <a:endParaRPr lang="es-ES"/>
        </a:p>
      </dgm:t>
    </dgm:pt>
    <dgm:pt modelId="{B3B9C6E8-F5AC-4743-9200-A6C6BD0AABDA}" type="pres">
      <dgm:prSet presAssocID="{0BFFBF31-E0A5-4A7A-AD83-430FB72B5A07}" presName="connectorText" presStyleLbl="sibTrans2D1" presStyleIdx="0" presStyleCnt="5"/>
      <dgm:spPr/>
      <dgm:t>
        <a:bodyPr/>
        <a:lstStyle/>
        <a:p>
          <a:endParaRPr lang="es-ES"/>
        </a:p>
      </dgm:t>
    </dgm:pt>
    <dgm:pt modelId="{C893F880-F01F-4656-943A-158170E5F1D2}" type="pres">
      <dgm:prSet presAssocID="{4EF0AE54-2A8D-4B5A-9693-7EF158CBCBBA}" presName="node" presStyleLbl="node1" presStyleIdx="0" presStyleCnt="5">
        <dgm:presLayoutVars>
          <dgm:bulletEnabled val="1"/>
        </dgm:presLayoutVars>
      </dgm:prSet>
      <dgm:spPr/>
      <dgm:t>
        <a:bodyPr/>
        <a:lstStyle/>
        <a:p>
          <a:endParaRPr lang="es-ES"/>
        </a:p>
      </dgm:t>
    </dgm:pt>
    <dgm:pt modelId="{8E587876-4358-499E-9257-6788E32FBC65}" type="pres">
      <dgm:prSet presAssocID="{3DC04D31-5E66-43E5-80C5-E1B186017714}" presName="parTrans" presStyleLbl="sibTrans2D1" presStyleIdx="1" presStyleCnt="5"/>
      <dgm:spPr/>
      <dgm:t>
        <a:bodyPr/>
        <a:lstStyle/>
        <a:p>
          <a:endParaRPr lang="es-ES"/>
        </a:p>
      </dgm:t>
    </dgm:pt>
    <dgm:pt modelId="{BBACDF98-BFFB-4B11-80CE-669BDCD1D087}" type="pres">
      <dgm:prSet presAssocID="{3DC04D31-5E66-43E5-80C5-E1B186017714}" presName="connectorText" presStyleLbl="sibTrans2D1" presStyleIdx="1" presStyleCnt="5"/>
      <dgm:spPr/>
      <dgm:t>
        <a:bodyPr/>
        <a:lstStyle/>
        <a:p>
          <a:endParaRPr lang="es-ES"/>
        </a:p>
      </dgm:t>
    </dgm:pt>
    <dgm:pt modelId="{59C4B3E7-8C57-4F02-92E6-2A1BEDFEE21D}" type="pres">
      <dgm:prSet presAssocID="{D3794F28-4A2B-45D0-9682-2145B598158A}" presName="node" presStyleLbl="node1" presStyleIdx="1" presStyleCnt="5">
        <dgm:presLayoutVars>
          <dgm:bulletEnabled val="1"/>
        </dgm:presLayoutVars>
      </dgm:prSet>
      <dgm:spPr/>
      <dgm:t>
        <a:bodyPr/>
        <a:lstStyle/>
        <a:p>
          <a:endParaRPr lang="es-ES"/>
        </a:p>
      </dgm:t>
    </dgm:pt>
    <dgm:pt modelId="{60DAFB77-291D-4275-9209-69C7F3CE0225}" type="pres">
      <dgm:prSet presAssocID="{46E1AD1E-9AD9-41C2-831D-6B7BC11F3BF9}" presName="parTrans" presStyleLbl="sibTrans2D1" presStyleIdx="2" presStyleCnt="5"/>
      <dgm:spPr/>
      <dgm:t>
        <a:bodyPr/>
        <a:lstStyle/>
        <a:p>
          <a:endParaRPr lang="es-ES"/>
        </a:p>
      </dgm:t>
    </dgm:pt>
    <dgm:pt modelId="{1C16B4C3-8A6E-4818-80A6-2BF8753FEF01}" type="pres">
      <dgm:prSet presAssocID="{46E1AD1E-9AD9-41C2-831D-6B7BC11F3BF9}" presName="connectorText" presStyleLbl="sibTrans2D1" presStyleIdx="2" presStyleCnt="5"/>
      <dgm:spPr/>
      <dgm:t>
        <a:bodyPr/>
        <a:lstStyle/>
        <a:p>
          <a:endParaRPr lang="es-ES"/>
        </a:p>
      </dgm:t>
    </dgm:pt>
    <dgm:pt modelId="{8245E836-6AC6-42BB-8A11-AA96C021A9A6}" type="pres">
      <dgm:prSet presAssocID="{1E334E35-E63A-4392-A004-FD8DCE01697C}" presName="node" presStyleLbl="node1" presStyleIdx="2" presStyleCnt="5">
        <dgm:presLayoutVars>
          <dgm:bulletEnabled val="1"/>
        </dgm:presLayoutVars>
      </dgm:prSet>
      <dgm:spPr/>
      <dgm:t>
        <a:bodyPr/>
        <a:lstStyle/>
        <a:p>
          <a:endParaRPr lang="es-ES"/>
        </a:p>
      </dgm:t>
    </dgm:pt>
    <dgm:pt modelId="{0AE682EB-CE9E-4943-BF48-C88F21A43778}" type="pres">
      <dgm:prSet presAssocID="{0BCAA77C-D52A-4CA7-A501-01A70D042679}" presName="parTrans" presStyleLbl="sibTrans2D1" presStyleIdx="3" presStyleCnt="5"/>
      <dgm:spPr/>
      <dgm:t>
        <a:bodyPr/>
        <a:lstStyle/>
        <a:p>
          <a:endParaRPr lang="es-ES"/>
        </a:p>
      </dgm:t>
    </dgm:pt>
    <dgm:pt modelId="{DCA9BF2F-AF2B-4BE7-87B9-F745F4F15ADA}" type="pres">
      <dgm:prSet presAssocID="{0BCAA77C-D52A-4CA7-A501-01A70D042679}" presName="connectorText" presStyleLbl="sibTrans2D1" presStyleIdx="3" presStyleCnt="5"/>
      <dgm:spPr/>
      <dgm:t>
        <a:bodyPr/>
        <a:lstStyle/>
        <a:p>
          <a:endParaRPr lang="es-ES"/>
        </a:p>
      </dgm:t>
    </dgm:pt>
    <dgm:pt modelId="{A19D7DE2-B406-436C-ACB9-E272A7E0FA37}" type="pres">
      <dgm:prSet presAssocID="{F1F6B41D-54C2-48CD-989E-07044DDC2AF8}" presName="node" presStyleLbl="node1" presStyleIdx="3" presStyleCnt="5">
        <dgm:presLayoutVars>
          <dgm:bulletEnabled val="1"/>
        </dgm:presLayoutVars>
      </dgm:prSet>
      <dgm:spPr/>
      <dgm:t>
        <a:bodyPr/>
        <a:lstStyle/>
        <a:p>
          <a:endParaRPr lang="es-ES"/>
        </a:p>
      </dgm:t>
    </dgm:pt>
    <dgm:pt modelId="{FAF07E04-F8FE-4283-A088-66775825A9CC}" type="pres">
      <dgm:prSet presAssocID="{5AE82444-4A51-484D-B7DE-A439A37B4858}" presName="parTrans" presStyleLbl="sibTrans2D1" presStyleIdx="4" presStyleCnt="5"/>
      <dgm:spPr/>
      <dgm:t>
        <a:bodyPr/>
        <a:lstStyle/>
        <a:p>
          <a:endParaRPr lang="es-ES"/>
        </a:p>
      </dgm:t>
    </dgm:pt>
    <dgm:pt modelId="{123A2D1E-F256-4D74-B44C-890FD1938BBD}" type="pres">
      <dgm:prSet presAssocID="{5AE82444-4A51-484D-B7DE-A439A37B4858}" presName="connectorText" presStyleLbl="sibTrans2D1" presStyleIdx="4" presStyleCnt="5"/>
      <dgm:spPr/>
      <dgm:t>
        <a:bodyPr/>
        <a:lstStyle/>
        <a:p>
          <a:endParaRPr lang="es-ES"/>
        </a:p>
      </dgm:t>
    </dgm:pt>
    <dgm:pt modelId="{3C0A4F4B-DC16-49E6-9705-E782D19D3091}" type="pres">
      <dgm:prSet presAssocID="{0690F958-3348-4723-83B2-46887C557476}" presName="node" presStyleLbl="node1" presStyleIdx="4" presStyleCnt="5">
        <dgm:presLayoutVars>
          <dgm:bulletEnabled val="1"/>
        </dgm:presLayoutVars>
      </dgm:prSet>
      <dgm:spPr/>
      <dgm:t>
        <a:bodyPr/>
        <a:lstStyle/>
        <a:p>
          <a:endParaRPr lang="es-ES"/>
        </a:p>
      </dgm:t>
    </dgm:pt>
  </dgm:ptLst>
  <dgm:cxnLst>
    <dgm:cxn modelId="{00A99D46-F96B-47DF-B64C-12BB20023D1D}" type="presOf" srcId="{3DC04D31-5E66-43E5-80C5-E1B186017714}" destId="{8E587876-4358-499E-9257-6788E32FBC65}" srcOrd="0" destOrd="0" presId="urn:microsoft.com/office/officeart/2005/8/layout/radial5"/>
    <dgm:cxn modelId="{9BAD68C9-E4C0-4952-8955-17E8187AA143}" srcId="{CA446DC7-B30F-4D94-83D5-2C7E4891504F}" destId="{1E334E35-E63A-4392-A004-FD8DCE01697C}" srcOrd="2" destOrd="0" parTransId="{46E1AD1E-9AD9-41C2-831D-6B7BC11F3BF9}" sibTransId="{25F58FD8-B2C3-4A5C-BDE4-31E14AC8C3D0}"/>
    <dgm:cxn modelId="{24406496-390B-42DB-8037-178385C960EE}" srcId="{CA446DC7-B30F-4D94-83D5-2C7E4891504F}" destId="{0690F958-3348-4723-83B2-46887C557476}" srcOrd="4" destOrd="0" parTransId="{5AE82444-4A51-484D-B7DE-A439A37B4858}" sibTransId="{AEB0FB92-29EF-44EB-A689-0A0BDB12B1A2}"/>
    <dgm:cxn modelId="{B95BE219-76CA-4AFE-8A92-0610CE0D8BEA}" type="presOf" srcId="{0BCAA77C-D52A-4CA7-A501-01A70D042679}" destId="{DCA9BF2F-AF2B-4BE7-87B9-F745F4F15ADA}" srcOrd="1" destOrd="0" presId="urn:microsoft.com/office/officeart/2005/8/layout/radial5"/>
    <dgm:cxn modelId="{7CE81AD1-5DC8-480E-9FBB-A6223E41F797}" type="presOf" srcId="{5AE82444-4A51-484D-B7DE-A439A37B4858}" destId="{123A2D1E-F256-4D74-B44C-890FD1938BBD}" srcOrd="1" destOrd="0" presId="urn:microsoft.com/office/officeart/2005/8/layout/radial5"/>
    <dgm:cxn modelId="{7F8D9FAF-6721-45E7-821B-4C237D43EB5E}" type="presOf" srcId="{F1F6B41D-54C2-48CD-989E-07044DDC2AF8}" destId="{A19D7DE2-B406-436C-ACB9-E272A7E0FA37}" srcOrd="0" destOrd="0" presId="urn:microsoft.com/office/officeart/2005/8/layout/radial5"/>
    <dgm:cxn modelId="{FE43DE42-8C24-4A17-932C-DEDE4887262F}" srcId="{CA446DC7-B30F-4D94-83D5-2C7E4891504F}" destId="{4EF0AE54-2A8D-4B5A-9693-7EF158CBCBBA}" srcOrd="0" destOrd="0" parTransId="{0BFFBF31-E0A5-4A7A-AD83-430FB72B5A07}" sibTransId="{D18C1BEC-F647-4C3A-A529-4DC6A0EAA56E}"/>
    <dgm:cxn modelId="{2594724A-227D-48DC-A0C6-C5D3185D3C26}" type="presOf" srcId="{4EF0AE54-2A8D-4B5A-9693-7EF158CBCBBA}" destId="{C893F880-F01F-4656-943A-158170E5F1D2}" srcOrd="0" destOrd="0" presId="urn:microsoft.com/office/officeart/2005/8/layout/radial5"/>
    <dgm:cxn modelId="{2DF171C2-0BB4-44AE-96F6-9C90DCDF844E}" type="presOf" srcId="{46E1AD1E-9AD9-41C2-831D-6B7BC11F3BF9}" destId="{60DAFB77-291D-4275-9209-69C7F3CE0225}" srcOrd="0" destOrd="0" presId="urn:microsoft.com/office/officeart/2005/8/layout/radial5"/>
    <dgm:cxn modelId="{CA7CCA20-3405-4F48-8D4D-D87E1241469D}" type="presOf" srcId="{46E1AD1E-9AD9-41C2-831D-6B7BC11F3BF9}" destId="{1C16B4C3-8A6E-4818-80A6-2BF8753FEF01}" srcOrd="1" destOrd="0" presId="urn:microsoft.com/office/officeart/2005/8/layout/radial5"/>
    <dgm:cxn modelId="{DA93D2B0-2FAF-4556-949A-DF74B1D4A97B}" type="presOf" srcId="{0BCAA77C-D52A-4CA7-A501-01A70D042679}" destId="{0AE682EB-CE9E-4943-BF48-C88F21A43778}" srcOrd="0" destOrd="0" presId="urn:microsoft.com/office/officeart/2005/8/layout/radial5"/>
    <dgm:cxn modelId="{8936BCCA-821C-4214-9DF1-8463A8C06EB3}" type="presOf" srcId="{0BFFBF31-E0A5-4A7A-AD83-430FB72B5A07}" destId="{414BD391-394A-4A16-BAB5-BBA408BFF83C}" srcOrd="0" destOrd="0" presId="urn:microsoft.com/office/officeart/2005/8/layout/radial5"/>
    <dgm:cxn modelId="{9B43EFE3-1F9B-4A97-9B76-7D9408ADED06}" srcId="{CA446DC7-B30F-4D94-83D5-2C7E4891504F}" destId="{D3794F28-4A2B-45D0-9682-2145B598158A}" srcOrd="1" destOrd="0" parTransId="{3DC04D31-5E66-43E5-80C5-E1B186017714}" sibTransId="{E0550B15-5B16-4584-97DD-747479CAB994}"/>
    <dgm:cxn modelId="{F0887D68-A06D-4B10-A9CC-5ADBDE67437D}" type="presOf" srcId="{CA446DC7-B30F-4D94-83D5-2C7E4891504F}" destId="{C25D7952-6D22-4138-B180-BAED5704070B}" srcOrd="0" destOrd="0" presId="urn:microsoft.com/office/officeart/2005/8/layout/radial5"/>
    <dgm:cxn modelId="{623215B4-AFFF-4AE9-96DD-F21AB2785246}" type="presOf" srcId="{0690F958-3348-4723-83B2-46887C557476}" destId="{3C0A4F4B-DC16-49E6-9705-E782D19D3091}" srcOrd="0" destOrd="0" presId="urn:microsoft.com/office/officeart/2005/8/layout/radial5"/>
    <dgm:cxn modelId="{74639655-02A8-45F0-A0C9-91E8F81A36C8}" type="presOf" srcId="{5AE82444-4A51-484D-B7DE-A439A37B4858}" destId="{FAF07E04-F8FE-4283-A088-66775825A9CC}" srcOrd="0" destOrd="0" presId="urn:microsoft.com/office/officeart/2005/8/layout/radial5"/>
    <dgm:cxn modelId="{A9A513C6-B769-4FD1-9D3F-0FF32A052FC4}" type="presOf" srcId="{1E334E35-E63A-4392-A004-FD8DCE01697C}" destId="{8245E836-6AC6-42BB-8A11-AA96C021A9A6}" srcOrd="0" destOrd="0" presId="urn:microsoft.com/office/officeart/2005/8/layout/radial5"/>
    <dgm:cxn modelId="{322452E9-FFF8-4EA1-ACA5-C8BCBBC8A3AE}" srcId="{5461D006-2355-4B7E-8A65-CF695388C9BB}" destId="{CA446DC7-B30F-4D94-83D5-2C7E4891504F}" srcOrd="0" destOrd="0" parTransId="{2A99A0E3-ECCF-4575-9D43-EADCF8D94B09}" sibTransId="{E254F492-E389-4E58-90FC-9E2B2F08794A}"/>
    <dgm:cxn modelId="{736A49C9-017C-460B-9D57-37239FFF1B65}" type="presOf" srcId="{3DC04D31-5E66-43E5-80C5-E1B186017714}" destId="{BBACDF98-BFFB-4B11-80CE-669BDCD1D087}" srcOrd="1" destOrd="0" presId="urn:microsoft.com/office/officeart/2005/8/layout/radial5"/>
    <dgm:cxn modelId="{97659A9D-1B24-472C-90AF-78ADB626427B}" type="presOf" srcId="{0BFFBF31-E0A5-4A7A-AD83-430FB72B5A07}" destId="{B3B9C6E8-F5AC-4743-9200-A6C6BD0AABDA}" srcOrd="1" destOrd="0" presId="urn:microsoft.com/office/officeart/2005/8/layout/radial5"/>
    <dgm:cxn modelId="{F12CF680-7447-48DF-AE69-A2B87BC40C12}" srcId="{CA446DC7-B30F-4D94-83D5-2C7E4891504F}" destId="{F1F6B41D-54C2-48CD-989E-07044DDC2AF8}" srcOrd="3" destOrd="0" parTransId="{0BCAA77C-D52A-4CA7-A501-01A70D042679}" sibTransId="{384FBA77-F594-4AA1-A46B-3E373A3AA7C1}"/>
    <dgm:cxn modelId="{EEDB2A22-8A4C-407A-B04A-C37CE164C81F}" type="presOf" srcId="{D3794F28-4A2B-45D0-9682-2145B598158A}" destId="{59C4B3E7-8C57-4F02-92E6-2A1BEDFEE21D}" srcOrd="0" destOrd="0" presId="urn:microsoft.com/office/officeart/2005/8/layout/radial5"/>
    <dgm:cxn modelId="{D846F3A9-CCF4-47EF-A391-BC5C0166F086}" type="presOf" srcId="{5461D006-2355-4B7E-8A65-CF695388C9BB}" destId="{1939E611-A84B-4466-8DAC-F7DBFE8C52C6}" srcOrd="0" destOrd="0" presId="urn:microsoft.com/office/officeart/2005/8/layout/radial5"/>
    <dgm:cxn modelId="{2357940E-C4A5-45D2-BD62-F40CC9C9868A}" type="presParOf" srcId="{1939E611-A84B-4466-8DAC-F7DBFE8C52C6}" destId="{C25D7952-6D22-4138-B180-BAED5704070B}" srcOrd="0" destOrd="0" presId="urn:microsoft.com/office/officeart/2005/8/layout/radial5"/>
    <dgm:cxn modelId="{EF09A69C-E07C-4DA4-933A-CB675C799D30}" type="presParOf" srcId="{1939E611-A84B-4466-8DAC-F7DBFE8C52C6}" destId="{414BD391-394A-4A16-BAB5-BBA408BFF83C}" srcOrd="1" destOrd="0" presId="urn:microsoft.com/office/officeart/2005/8/layout/radial5"/>
    <dgm:cxn modelId="{1E681FA2-E6C2-46A0-B92D-BFB08111975E}" type="presParOf" srcId="{414BD391-394A-4A16-BAB5-BBA408BFF83C}" destId="{B3B9C6E8-F5AC-4743-9200-A6C6BD0AABDA}" srcOrd="0" destOrd="0" presId="urn:microsoft.com/office/officeart/2005/8/layout/radial5"/>
    <dgm:cxn modelId="{A9D03CFF-4EB6-4468-8C6B-F29013B7B16C}" type="presParOf" srcId="{1939E611-A84B-4466-8DAC-F7DBFE8C52C6}" destId="{C893F880-F01F-4656-943A-158170E5F1D2}" srcOrd="2" destOrd="0" presId="urn:microsoft.com/office/officeart/2005/8/layout/radial5"/>
    <dgm:cxn modelId="{F0B64224-95F2-4E05-99BA-8476063B4F8A}" type="presParOf" srcId="{1939E611-A84B-4466-8DAC-F7DBFE8C52C6}" destId="{8E587876-4358-499E-9257-6788E32FBC65}" srcOrd="3" destOrd="0" presId="urn:microsoft.com/office/officeart/2005/8/layout/radial5"/>
    <dgm:cxn modelId="{56C5AEBD-1F6F-46F1-9258-68A2CB3EAE16}" type="presParOf" srcId="{8E587876-4358-499E-9257-6788E32FBC65}" destId="{BBACDF98-BFFB-4B11-80CE-669BDCD1D087}" srcOrd="0" destOrd="0" presId="urn:microsoft.com/office/officeart/2005/8/layout/radial5"/>
    <dgm:cxn modelId="{479380C4-489F-4CCE-AD07-E1B1DF4A23B2}" type="presParOf" srcId="{1939E611-A84B-4466-8DAC-F7DBFE8C52C6}" destId="{59C4B3E7-8C57-4F02-92E6-2A1BEDFEE21D}" srcOrd="4" destOrd="0" presId="urn:microsoft.com/office/officeart/2005/8/layout/radial5"/>
    <dgm:cxn modelId="{FC3C7192-3ABE-417F-A424-E8260D944418}" type="presParOf" srcId="{1939E611-A84B-4466-8DAC-F7DBFE8C52C6}" destId="{60DAFB77-291D-4275-9209-69C7F3CE0225}" srcOrd="5" destOrd="0" presId="urn:microsoft.com/office/officeart/2005/8/layout/radial5"/>
    <dgm:cxn modelId="{3B4CFF80-9024-48CC-B601-7666FC048F13}" type="presParOf" srcId="{60DAFB77-291D-4275-9209-69C7F3CE0225}" destId="{1C16B4C3-8A6E-4818-80A6-2BF8753FEF01}" srcOrd="0" destOrd="0" presId="urn:microsoft.com/office/officeart/2005/8/layout/radial5"/>
    <dgm:cxn modelId="{21AA2099-3907-40DF-A6ED-7C19B90C3C9B}" type="presParOf" srcId="{1939E611-A84B-4466-8DAC-F7DBFE8C52C6}" destId="{8245E836-6AC6-42BB-8A11-AA96C021A9A6}" srcOrd="6" destOrd="0" presId="urn:microsoft.com/office/officeart/2005/8/layout/radial5"/>
    <dgm:cxn modelId="{D6D0F91F-EB25-496D-8661-5A908B8FD365}" type="presParOf" srcId="{1939E611-A84B-4466-8DAC-F7DBFE8C52C6}" destId="{0AE682EB-CE9E-4943-BF48-C88F21A43778}" srcOrd="7" destOrd="0" presId="urn:microsoft.com/office/officeart/2005/8/layout/radial5"/>
    <dgm:cxn modelId="{3A4CE482-5CE3-464A-9F1C-97A8072C6826}" type="presParOf" srcId="{0AE682EB-CE9E-4943-BF48-C88F21A43778}" destId="{DCA9BF2F-AF2B-4BE7-87B9-F745F4F15ADA}" srcOrd="0" destOrd="0" presId="urn:microsoft.com/office/officeart/2005/8/layout/radial5"/>
    <dgm:cxn modelId="{92155F24-8747-4FA2-B7FA-DABEB502F7FD}" type="presParOf" srcId="{1939E611-A84B-4466-8DAC-F7DBFE8C52C6}" destId="{A19D7DE2-B406-436C-ACB9-E272A7E0FA37}" srcOrd="8" destOrd="0" presId="urn:microsoft.com/office/officeart/2005/8/layout/radial5"/>
    <dgm:cxn modelId="{86918B7D-9F2D-43F9-AD4B-C9444FFC8654}" type="presParOf" srcId="{1939E611-A84B-4466-8DAC-F7DBFE8C52C6}" destId="{FAF07E04-F8FE-4283-A088-66775825A9CC}" srcOrd="9" destOrd="0" presId="urn:microsoft.com/office/officeart/2005/8/layout/radial5"/>
    <dgm:cxn modelId="{54D8326E-127F-47C6-8795-1FF8EF118F8F}" type="presParOf" srcId="{FAF07E04-F8FE-4283-A088-66775825A9CC}" destId="{123A2D1E-F256-4D74-B44C-890FD1938BBD}" srcOrd="0" destOrd="0" presId="urn:microsoft.com/office/officeart/2005/8/layout/radial5"/>
    <dgm:cxn modelId="{FFC66D84-3F60-43D8-A265-B49E1B624571}" type="presParOf" srcId="{1939E611-A84B-4466-8DAC-F7DBFE8C52C6}" destId="{3C0A4F4B-DC16-49E6-9705-E782D19D3091}" srcOrd="10" destOrd="0" presId="urn:microsoft.com/office/officeart/2005/8/layout/radial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CF5076-B7DF-48CA-A52F-EAF2F421B699}">
      <dsp:nvSpPr>
        <dsp:cNvPr id="0" name=""/>
        <dsp:cNvSpPr/>
      </dsp:nvSpPr>
      <dsp:spPr>
        <a:xfrm>
          <a:off x="710685" y="143429"/>
          <a:ext cx="1933881" cy="1933881"/>
        </a:xfrm>
        <a:prstGeom prst="pie">
          <a:avLst>
            <a:gd name="adj1" fmla="val 16200000"/>
            <a:gd name="adj2" fmla="val 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s-ES" sz="900" kern="1200" dirty="0" smtClean="0"/>
            <a:t>INTRODUCTION</a:t>
          </a:r>
          <a:r>
            <a:rPr lang="es-ES" sz="700" kern="1200" dirty="0" smtClean="0"/>
            <a:t> </a:t>
          </a:r>
          <a:endParaRPr lang="es-ES" sz="700" kern="1200" dirty="0"/>
        </a:p>
      </dsp:txBody>
      <dsp:txXfrm>
        <a:off x="1699727" y="501197"/>
        <a:ext cx="713694" cy="575560"/>
      </dsp:txXfrm>
    </dsp:sp>
    <dsp:sp modelId="{90F097E2-BA62-44AF-821C-7B8359A886E4}">
      <dsp:nvSpPr>
        <dsp:cNvPr id="0" name=""/>
        <dsp:cNvSpPr/>
      </dsp:nvSpPr>
      <dsp:spPr>
        <a:xfrm>
          <a:off x="629186" y="224928"/>
          <a:ext cx="1933881" cy="1933881"/>
        </a:xfrm>
        <a:prstGeom prst="pie">
          <a:avLst>
            <a:gd name="adj1" fmla="val 0"/>
            <a:gd name="adj2" fmla="val 54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s-ES" sz="900" kern="1200" dirty="0" smtClean="0"/>
            <a:t>ACCESS</a:t>
          </a:r>
          <a:endParaRPr lang="es-ES" sz="900" kern="1200" dirty="0"/>
        </a:p>
      </dsp:txBody>
      <dsp:txXfrm>
        <a:off x="1630660" y="1226403"/>
        <a:ext cx="713694" cy="575560"/>
      </dsp:txXfrm>
    </dsp:sp>
    <dsp:sp modelId="{5598A289-072B-4E6D-8913-15B000F417BB}">
      <dsp:nvSpPr>
        <dsp:cNvPr id="0" name=""/>
        <dsp:cNvSpPr/>
      </dsp:nvSpPr>
      <dsp:spPr>
        <a:xfrm>
          <a:off x="629186" y="224928"/>
          <a:ext cx="1933881" cy="1933881"/>
        </a:xfrm>
        <a:prstGeom prst="pie">
          <a:avLst>
            <a:gd name="adj1" fmla="val 5400000"/>
            <a:gd name="adj2" fmla="val 1080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s-ES" sz="900" kern="1200" dirty="0" smtClean="0"/>
            <a:t>USER DOCUMENTATION</a:t>
          </a:r>
          <a:endParaRPr lang="es-ES" sz="900" kern="1200" dirty="0"/>
        </a:p>
      </dsp:txBody>
      <dsp:txXfrm>
        <a:off x="847898" y="1226403"/>
        <a:ext cx="713694" cy="575560"/>
      </dsp:txXfrm>
    </dsp:sp>
    <dsp:sp modelId="{0ED32A80-C6BE-4B40-A3FF-C6B0AA743981}">
      <dsp:nvSpPr>
        <dsp:cNvPr id="0" name=""/>
        <dsp:cNvSpPr/>
      </dsp:nvSpPr>
      <dsp:spPr>
        <a:xfrm>
          <a:off x="629186" y="224928"/>
          <a:ext cx="1933881" cy="1933881"/>
        </a:xfrm>
        <a:prstGeom prst="pie">
          <a:avLst>
            <a:gd name="adj1" fmla="val 10800000"/>
            <a:gd name="adj2" fmla="val 1620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s-ES" sz="900" kern="1200" dirty="0" smtClean="0"/>
            <a:t>INDEPENDENT ASSESSMENT</a:t>
          </a:r>
          <a:endParaRPr lang="es-ES" sz="900" kern="1200" dirty="0"/>
        </a:p>
      </dsp:txBody>
      <dsp:txXfrm>
        <a:off x="847898" y="581776"/>
        <a:ext cx="713694" cy="5755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5D7952-6D22-4138-B180-BAED5704070B}">
      <dsp:nvSpPr>
        <dsp:cNvPr id="0" name=""/>
        <dsp:cNvSpPr/>
      </dsp:nvSpPr>
      <dsp:spPr>
        <a:xfrm>
          <a:off x="1679371" y="1280516"/>
          <a:ext cx="913745" cy="913745"/>
        </a:xfrm>
        <a:prstGeom prst="ellipse">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es-ES" sz="2100" kern="1200" dirty="0" smtClean="0"/>
            <a:t>CDS </a:t>
          </a:r>
          <a:r>
            <a:rPr lang="es-ES" sz="2100" kern="1200" dirty="0" err="1" smtClean="0"/>
            <a:t>KPIs</a:t>
          </a:r>
          <a:endParaRPr lang="es-ES" sz="2100" kern="1200" dirty="0"/>
        </a:p>
      </dsp:txBody>
      <dsp:txXfrm>
        <a:off x="1813186" y="1414331"/>
        <a:ext cx="646115" cy="646115"/>
      </dsp:txXfrm>
    </dsp:sp>
    <dsp:sp modelId="{414BD391-394A-4A16-BAB5-BBA408BFF83C}">
      <dsp:nvSpPr>
        <dsp:cNvPr id="0" name=""/>
        <dsp:cNvSpPr/>
      </dsp:nvSpPr>
      <dsp:spPr>
        <a:xfrm rot="16200000">
          <a:off x="2039490" y="948101"/>
          <a:ext cx="193508" cy="310673"/>
        </a:xfrm>
        <a:prstGeom prst="righ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s-ES" sz="1300" kern="1200"/>
        </a:p>
      </dsp:txBody>
      <dsp:txXfrm>
        <a:off x="2068516" y="1039262"/>
        <a:ext cx="135456" cy="186403"/>
      </dsp:txXfrm>
    </dsp:sp>
    <dsp:sp modelId="{C893F880-F01F-4656-943A-158170E5F1D2}">
      <dsp:nvSpPr>
        <dsp:cNvPr id="0" name=""/>
        <dsp:cNvSpPr/>
      </dsp:nvSpPr>
      <dsp:spPr>
        <a:xfrm>
          <a:off x="1679371" y="1660"/>
          <a:ext cx="913745" cy="913745"/>
        </a:xfrm>
        <a:prstGeom prst="ellipse">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noProof="0" dirty="0" smtClean="0"/>
            <a:t>Performance</a:t>
          </a:r>
          <a:endParaRPr lang="en-US" sz="1200" kern="1200" noProof="0" dirty="0"/>
        </a:p>
      </dsp:txBody>
      <dsp:txXfrm>
        <a:off x="1813186" y="135475"/>
        <a:ext cx="646115" cy="646115"/>
      </dsp:txXfrm>
    </dsp:sp>
    <dsp:sp modelId="{8E587876-4358-499E-9257-6788E32FBC65}">
      <dsp:nvSpPr>
        <dsp:cNvPr id="0" name=""/>
        <dsp:cNvSpPr/>
      </dsp:nvSpPr>
      <dsp:spPr>
        <a:xfrm rot="20520000">
          <a:off x="2642413" y="1386150"/>
          <a:ext cx="193508" cy="310673"/>
        </a:xfrm>
        <a:prstGeom prst="righ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s-ES" sz="1300" kern="1200"/>
        </a:p>
      </dsp:txBody>
      <dsp:txXfrm>
        <a:off x="2643834" y="1457255"/>
        <a:ext cx="135456" cy="186403"/>
      </dsp:txXfrm>
    </dsp:sp>
    <dsp:sp modelId="{59C4B3E7-8C57-4F02-92E6-2A1BEDFEE21D}">
      <dsp:nvSpPr>
        <dsp:cNvPr id="0" name=""/>
        <dsp:cNvSpPr/>
      </dsp:nvSpPr>
      <dsp:spPr>
        <a:xfrm>
          <a:off x="2895636" y="885328"/>
          <a:ext cx="913745" cy="913745"/>
        </a:xfrm>
        <a:prstGeom prst="ellipse">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noProof="0" dirty="0" smtClean="0"/>
            <a:t>Reliability</a:t>
          </a:r>
          <a:endParaRPr lang="en-US" sz="1200" kern="1200" noProof="0" dirty="0"/>
        </a:p>
      </dsp:txBody>
      <dsp:txXfrm>
        <a:off x="3029451" y="1019143"/>
        <a:ext cx="646115" cy="646115"/>
      </dsp:txXfrm>
    </dsp:sp>
    <dsp:sp modelId="{60DAFB77-291D-4275-9209-69C7F3CE0225}">
      <dsp:nvSpPr>
        <dsp:cNvPr id="0" name=""/>
        <dsp:cNvSpPr/>
      </dsp:nvSpPr>
      <dsp:spPr>
        <a:xfrm rot="3240000">
          <a:off x="2412117" y="2094930"/>
          <a:ext cx="193508" cy="310673"/>
        </a:xfrm>
        <a:prstGeom prst="righ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s-ES" sz="1300" kern="1200"/>
        </a:p>
      </dsp:txBody>
      <dsp:txXfrm>
        <a:off x="2424082" y="2133582"/>
        <a:ext cx="135456" cy="186403"/>
      </dsp:txXfrm>
    </dsp:sp>
    <dsp:sp modelId="{8245E836-6AC6-42BB-8A11-AA96C021A9A6}">
      <dsp:nvSpPr>
        <dsp:cNvPr id="0" name=""/>
        <dsp:cNvSpPr/>
      </dsp:nvSpPr>
      <dsp:spPr>
        <a:xfrm>
          <a:off x="2431064" y="2315133"/>
          <a:ext cx="913745" cy="913745"/>
        </a:xfrm>
        <a:prstGeom prst="ellipse">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noProof="0" dirty="0" smtClean="0"/>
            <a:t>Visibility</a:t>
          </a:r>
          <a:endParaRPr lang="en-US" sz="1200" kern="1200" noProof="0" dirty="0"/>
        </a:p>
      </dsp:txBody>
      <dsp:txXfrm>
        <a:off x="2564879" y="2448948"/>
        <a:ext cx="646115" cy="646115"/>
      </dsp:txXfrm>
    </dsp:sp>
    <dsp:sp modelId="{0AE682EB-CE9E-4943-BF48-C88F21A43778}">
      <dsp:nvSpPr>
        <dsp:cNvPr id="0" name=""/>
        <dsp:cNvSpPr/>
      </dsp:nvSpPr>
      <dsp:spPr>
        <a:xfrm rot="7560000">
          <a:off x="1666862" y="2094930"/>
          <a:ext cx="193508" cy="310673"/>
        </a:xfrm>
        <a:prstGeom prst="righ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s-ES" sz="1300" kern="1200"/>
        </a:p>
      </dsp:txBody>
      <dsp:txXfrm rot="10800000">
        <a:off x="1712949" y="2133582"/>
        <a:ext cx="135456" cy="186403"/>
      </dsp:txXfrm>
    </dsp:sp>
    <dsp:sp modelId="{A19D7DE2-B406-436C-ACB9-E272A7E0FA37}">
      <dsp:nvSpPr>
        <dsp:cNvPr id="0" name=""/>
        <dsp:cNvSpPr/>
      </dsp:nvSpPr>
      <dsp:spPr>
        <a:xfrm>
          <a:off x="927678" y="2315133"/>
          <a:ext cx="913745" cy="913745"/>
        </a:xfrm>
        <a:prstGeom prst="ellipse">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noProof="0" dirty="0" smtClean="0"/>
            <a:t>Overall quality</a:t>
          </a:r>
          <a:endParaRPr lang="en-US" sz="1200" kern="1200" noProof="0" dirty="0"/>
        </a:p>
      </dsp:txBody>
      <dsp:txXfrm>
        <a:off x="1061493" y="2448948"/>
        <a:ext cx="646115" cy="646115"/>
      </dsp:txXfrm>
    </dsp:sp>
    <dsp:sp modelId="{FAF07E04-F8FE-4283-A088-66775825A9CC}">
      <dsp:nvSpPr>
        <dsp:cNvPr id="0" name=""/>
        <dsp:cNvSpPr/>
      </dsp:nvSpPr>
      <dsp:spPr>
        <a:xfrm rot="11880000">
          <a:off x="1436566" y="1386150"/>
          <a:ext cx="193508" cy="310673"/>
        </a:xfrm>
        <a:prstGeom prst="righ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s-ES" sz="1300" kern="1200"/>
        </a:p>
      </dsp:txBody>
      <dsp:txXfrm rot="10800000">
        <a:off x="1493197" y="1457255"/>
        <a:ext cx="135456" cy="186403"/>
      </dsp:txXfrm>
    </dsp:sp>
    <dsp:sp modelId="{3C0A4F4B-DC16-49E6-9705-E782D19D3091}">
      <dsp:nvSpPr>
        <dsp:cNvPr id="0" name=""/>
        <dsp:cNvSpPr/>
      </dsp:nvSpPr>
      <dsp:spPr>
        <a:xfrm>
          <a:off x="463107" y="885328"/>
          <a:ext cx="913745" cy="913745"/>
        </a:xfrm>
        <a:prstGeom prst="ellipse">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noProof="0" dirty="0" smtClean="0"/>
            <a:t>Suitability</a:t>
          </a:r>
          <a:endParaRPr lang="en-US" sz="1200" kern="1200" noProof="0" dirty="0"/>
        </a:p>
      </dsp:txBody>
      <dsp:txXfrm>
        <a:off x="596922" y="1019143"/>
        <a:ext cx="646115" cy="646115"/>
      </dsp:txXfrm>
    </dsp:sp>
  </dsp:spTree>
</dsp:drawing>
</file>

<file path=ppt/diagrams/layout1.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E12CD7E-4193-46CB-8698-CB3797083196}" type="datetimeFigureOut">
              <a:rPr lang="en-US" smtClean="0"/>
              <a:t>5/29/2019</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3E37BDE-1E16-4497-8123-4D9E05ECC396}" type="slidenum">
              <a:rPr lang="en-US" smtClean="0"/>
              <a:t>‹#›</a:t>
            </a:fld>
            <a:endParaRPr lang="en-US"/>
          </a:p>
        </p:txBody>
      </p:sp>
    </p:spTree>
    <p:extLst>
      <p:ext uri="{BB962C8B-B14F-4D97-AF65-F5344CB8AC3E}">
        <p14:creationId xmlns:p14="http://schemas.microsoft.com/office/powerpoint/2010/main" val="28440107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Master" Target="../slideMasters/slideMaster2.xml"/><Relationship Id="rId5" Type="http://schemas.openxmlformats.org/officeDocument/2006/relationships/image" Target="../media/image7.png"/><Relationship Id="rId4" Type="http://schemas.openxmlformats.org/officeDocument/2006/relationships/image" Target="../media/image13.jpe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4.xml"/><Relationship Id="rId5" Type="http://schemas.openxmlformats.org/officeDocument/2006/relationships/image" Target="../media/image22.jpeg"/><Relationship Id="rId4" Type="http://schemas.openxmlformats.org/officeDocument/2006/relationships/image" Target="../media/image21.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Master" Target="../slideMasters/slideMaster5.xml"/><Relationship Id="rId6" Type="http://schemas.openxmlformats.org/officeDocument/2006/relationships/image" Target="../media/image23.tiff"/><Relationship Id="rId5" Type="http://schemas.openxmlformats.org/officeDocument/2006/relationships/image" Target="../media/image6.png"/><Relationship Id="rId4" Type="http://schemas.openxmlformats.org/officeDocument/2006/relationships/image" Target="../media/image7.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0.png"/><Relationship Id="rId1" Type="http://schemas.openxmlformats.org/officeDocument/2006/relationships/slideMaster" Target="../slideMasters/slideMaster6.xml"/><Relationship Id="rId6" Type="http://schemas.openxmlformats.org/officeDocument/2006/relationships/image" Target="../media/image23.tiff"/><Relationship Id="rId5" Type="http://schemas.openxmlformats.org/officeDocument/2006/relationships/image" Target="../media/image31.jpe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4.png"/><Relationship Id="rId1" Type="http://schemas.openxmlformats.org/officeDocument/2006/relationships/slideMaster" Target="../slideMasters/slideMaster7.xml"/><Relationship Id="rId5" Type="http://schemas.openxmlformats.org/officeDocument/2006/relationships/image" Target="../media/image35.png"/><Relationship Id="rId4" Type="http://schemas.openxmlformats.org/officeDocument/2006/relationships/image" Target="../media/image6.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5.png"/><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5.png"/><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5.png"/><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6.png"/><Relationship Id="rId1" Type="http://schemas.openxmlformats.org/officeDocument/2006/relationships/slideMaster" Target="../slideMasters/slideMaster8.xml"/><Relationship Id="rId5" Type="http://schemas.openxmlformats.org/officeDocument/2006/relationships/image" Target="../media/image7.png"/><Relationship Id="rId4" Type="http://schemas.openxmlformats.org/officeDocument/2006/relationships/image" Target="../media/image36.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eg"/><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Master" Target="../slideMasters/slideMaster9.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9.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9.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9.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Master" Target="../slideMasters/slideMaster10.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Master" Target="../slideMasters/slideMaster10.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5.jpeg"/><Relationship Id="rId1" Type="http://schemas.openxmlformats.org/officeDocument/2006/relationships/slideMaster" Target="../slideMasters/slideMaster10.xml"/><Relationship Id="rId5" Type="http://schemas.openxmlformats.org/officeDocument/2006/relationships/image" Target="../media/image46.png"/><Relationship Id="rId4" Type="http://schemas.openxmlformats.org/officeDocument/2006/relationships/image" Target="../media/image6.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Master" Target="../slideMasters/slideMaster10.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Master" Target="../slideMasters/slideMaster10.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Master" Target="../slideMasters/slideMaster10.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1" name="Rectangle 20"/>
          <p:cNvSpPr/>
          <p:nvPr userDrawn="1"/>
        </p:nvSpPr>
        <p:spPr>
          <a:xfrm>
            <a:off x="-4720" y="0"/>
            <a:ext cx="2084906" cy="516403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946" y="0"/>
            <a:ext cx="2102132" cy="5143500"/>
          </a:xfrm>
          <a:prstGeom prst="rect">
            <a:avLst/>
          </a:prstGeom>
        </p:spPr>
      </p:pic>
      <p:sp>
        <p:nvSpPr>
          <p:cNvPr id="20" name="Rectangle 19"/>
          <p:cNvSpPr/>
          <p:nvPr userDrawn="1"/>
        </p:nvSpPr>
        <p:spPr>
          <a:xfrm>
            <a:off x="-21945" y="-1"/>
            <a:ext cx="2102132" cy="5164039"/>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867704" y="267494"/>
            <a:ext cx="7819096" cy="288032"/>
          </a:xfrm>
          <a:solidFill>
            <a:srgbClr val="25408F"/>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1387047" y="699542"/>
            <a:ext cx="7299753"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4928764"/>
            <a:ext cx="2133600" cy="273844"/>
          </a:xfrm>
        </p:spPr>
        <p:txBody>
          <a:bodyPr/>
          <a:lstStyle/>
          <a:p>
            <a:fld id="{30E17047-C597-4B34-8FEE-7A0D1EA692A4}" type="datetimeFigureOut">
              <a:rPr lang="en-US" smtClean="0"/>
              <a:t>5/29/2019</a:t>
            </a:fld>
            <a:endParaRPr lang="en-US"/>
          </a:p>
        </p:txBody>
      </p:sp>
      <p:sp>
        <p:nvSpPr>
          <p:cNvPr id="5" name="Footer Placeholder 4"/>
          <p:cNvSpPr>
            <a:spLocks noGrp="1"/>
          </p:cNvSpPr>
          <p:nvPr>
            <p:ph type="ftr" sz="quarter" idx="11"/>
          </p:nvPr>
        </p:nvSpPr>
        <p:spPr>
          <a:xfrm>
            <a:off x="3124200" y="4928764"/>
            <a:ext cx="2895600" cy="273844"/>
          </a:xfrm>
        </p:spPr>
        <p:txBody>
          <a:bodyPr/>
          <a:lstStyle/>
          <a:p>
            <a:endParaRPr lang="en-US"/>
          </a:p>
        </p:txBody>
      </p:sp>
      <p:sp>
        <p:nvSpPr>
          <p:cNvPr id="6" name="Slide Number Placeholder 5"/>
          <p:cNvSpPr>
            <a:spLocks noGrp="1"/>
          </p:cNvSpPr>
          <p:nvPr>
            <p:ph type="sldNum" sz="quarter" idx="12"/>
          </p:nvPr>
        </p:nvSpPr>
        <p:spPr>
          <a:xfrm>
            <a:off x="6553200" y="4928764"/>
            <a:ext cx="2133600" cy="273844"/>
          </a:xfrm>
        </p:spPr>
        <p:txBody>
          <a:bodyPr/>
          <a:lstStyle/>
          <a:p>
            <a:fld id="{58768E1A-8455-4611-8763-3FA1B747F6B6}" type="slidenum">
              <a:rPr lang="en-US" smtClean="0"/>
              <a:t>‹#›</a:t>
            </a:fld>
            <a:endParaRPr lang="en-US"/>
          </a:p>
        </p:txBody>
      </p:sp>
      <p:cxnSp>
        <p:nvCxnSpPr>
          <p:cNvPr id="19" name="Straight Connector 18"/>
          <p:cNvCxnSpPr/>
          <p:nvPr userDrawn="1"/>
        </p:nvCxnSpPr>
        <p:spPr>
          <a:xfrm>
            <a:off x="451076" y="1090171"/>
            <a:ext cx="0" cy="3860280"/>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userDrawn="1"/>
        </p:nvSpPr>
        <p:spPr>
          <a:xfrm>
            <a:off x="97584" y="659284"/>
            <a:ext cx="677466" cy="430887"/>
          </a:xfrm>
          <a:prstGeom prst="rect">
            <a:avLst/>
          </a:prstGeom>
          <a:noFill/>
        </p:spPr>
        <p:txBody>
          <a:bodyPr wrap="square" rtlCol="0">
            <a:spAutoFit/>
          </a:bodyPr>
          <a:lstStyle/>
          <a:p>
            <a:pPr algn="ctr"/>
            <a:r>
              <a:rPr lang="es-ES" sz="1100" b="1" dirty="0">
                <a:solidFill>
                  <a:srgbClr val="25408F"/>
                </a:solidFill>
              </a:rPr>
              <a:t>Data Access</a:t>
            </a:r>
            <a:endParaRPr lang="en-US" sz="1100" b="1" dirty="0">
              <a:solidFill>
                <a:srgbClr val="25408F"/>
              </a:solidFill>
            </a:endParaRPr>
          </a:p>
        </p:txBody>
      </p:sp>
      <p:pic>
        <p:nvPicPr>
          <p:cNvPr id="13" name="Picture 2" descr="S:\F15015_Copernicus\3_Work\330_Work-in-process\Logos_icons\Accestodata_negatif-01-0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80573" y="118278"/>
            <a:ext cx="541005" cy="5410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80388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6317" y="-2"/>
            <a:ext cx="2106504" cy="5175269"/>
          </a:xfrm>
          <a:prstGeom prst="rect">
            <a:avLst/>
          </a:prstGeom>
        </p:spPr>
      </p:pic>
      <p:sp>
        <p:nvSpPr>
          <p:cNvPr id="18" name="Rectangle 17"/>
          <p:cNvSpPr/>
          <p:nvPr userDrawn="1"/>
        </p:nvSpPr>
        <p:spPr>
          <a:xfrm>
            <a:off x="-21945" y="-3"/>
            <a:ext cx="2102132" cy="5164041"/>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829202" y="699542"/>
            <a:ext cx="7919262"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4928764"/>
            <a:ext cx="2133600" cy="273844"/>
          </a:xfrm>
        </p:spPr>
        <p:txBody>
          <a:bodyPr/>
          <a:lstStyle/>
          <a:p>
            <a:fld id="{30E17047-C597-4B34-8FEE-7A0D1EA692A4}" type="datetimeFigureOut">
              <a:rPr lang="en-US" smtClean="0"/>
              <a:t>5/29/2019</a:t>
            </a:fld>
            <a:endParaRPr lang="en-US"/>
          </a:p>
        </p:txBody>
      </p:sp>
      <p:sp>
        <p:nvSpPr>
          <p:cNvPr id="5" name="Footer Placeholder 4"/>
          <p:cNvSpPr>
            <a:spLocks noGrp="1"/>
          </p:cNvSpPr>
          <p:nvPr>
            <p:ph type="ftr" sz="quarter" idx="11"/>
          </p:nvPr>
        </p:nvSpPr>
        <p:spPr>
          <a:xfrm>
            <a:off x="3124200" y="4928764"/>
            <a:ext cx="2895600" cy="273844"/>
          </a:xfrm>
        </p:spPr>
        <p:txBody>
          <a:bodyPr/>
          <a:lstStyle/>
          <a:p>
            <a:endParaRPr lang="en-US"/>
          </a:p>
        </p:txBody>
      </p:sp>
      <p:sp>
        <p:nvSpPr>
          <p:cNvPr id="6" name="Slide Number Placeholder 5"/>
          <p:cNvSpPr>
            <a:spLocks noGrp="1"/>
          </p:cNvSpPr>
          <p:nvPr>
            <p:ph type="sldNum" sz="quarter" idx="12"/>
          </p:nvPr>
        </p:nvSpPr>
        <p:spPr>
          <a:xfrm>
            <a:off x="6553200" y="4928764"/>
            <a:ext cx="2133600" cy="273844"/>
          </a:xfrm>
        </p:spPr>
        <p:txBody>
          <a:bodyPr/>
          <a:lstStyle/>
          <a:p>
            <a:fld id="{58768E1A-8455-4611-8763-3FA1B747F6B6}" type="slidenum">
              <a:rPr lang="en-US" smtClean="0"/>
              <a:t>‹#›</a:t>
            </a:fld>
            <a:endParaRPr lang="en-US"/>
          </a:p>
        </p:txBody>
      </p:sp>
      <p:cxnSp>
        <p:nvCxnSpPr>
          <p:cNvPr id="13" name="Straight Connector 12"/>
          <p:cNvCxnSpPr/>
          <p:nvPr userDrawn="1"/>
        </p:nvCxnSpPr>
        <p:spPr>
          <a:xfrm>
            <a:off x="431280" y="1045068"/>
            <a:ext cx="0" cy="3888432"/>
          </a:xfrm>
          <a:prstGeom prst="line">
            <a:avLst/>
          </a:prstGeom>
          <a:ln w="31750">
            <a:solidFill>
              <a:srgbClr val="0B6192">
                <a:alpha val="81000"/>
              </a:srgbClr>
            </a:solidFill>
          </a:ln>
        </p:spPr>
        <p:style>
          <a:lnRef idx="1">
            <a:schemeClr val="accent1"/>
          </a:lnRef>
          <a:fillRef idx="0">
            <a:schemeClr val="accent1"/>
          </a:fillRef>
          <a:effectRef idx="0">
            <a:schemeClr val="accent1"/>
          </a:effectRef>
          <a:fontRef idx="minor">
            <a:schemeClr val="tx1"/>
          </a:fontRef>
        </p:style>
      </p:cxnSp>
      <p:pic>
        <p:nvPicPr>
          <p:cNvPr id="15" name="Picture 2"/>
          <p:cNvPicPr>
            <a:picLocks noChangeAspect="1" noChangeArrowheads="1"/>
          </p:cNvPicPr>
          <p:nvPr userDrawn="1"/>
        </p:nvPicPr>
        <p:blipFill rotWithShape="1">
          <a:blip r:embed="rId3" cstate="screen">
            <a:extLst>
              <a:ext uri="{28A0092B-C50C-407E-A947-70E740481C1C}">
                <a14:useLocalDpi xmlns:a14="http://schemas.microsoft.com/office/drawing/2010/main" val="0"/>
              </a:ext>
            </a:extLst>
          </a:blip>
          <a:srcRect/>
          <a:stretch/>
        </p:blipFill>
        <p:spPr bwMode="auto">
          <a:xfrm>
            <a:off x="35496" y="11557"/>
            <a:ext cx="760200" cy="7105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Box 15"/>
          <p:cNvSpPr txBox="1"/>
          <p:nvPr userDrawn="1"/>
        </p:nvSpPr>
        <p:spPr>
          <a:xfrm>
            <a:off x="-63026" y="625720"/>
            <a:ext cx="962618" cy="400110"/>
          </a:xfrm>
          <a:prstGeom prst="rect">
            <a:avLst/>
          </a:prstGeom>
          <a:noFill/>
        </p:spPr>
        <p:txBody>
          <a:bodyPr wrap="square" rtlCol="0">
            <a:spAutoFit/>
          </a:bodyPr>
          <a:lstStyle/>
          <a:p>
            <a:pPr algn="ctr"/>
            <a:r>
              <a:rPr lang="es-ES" sz="1000" b="1" dirty="0">
                <a:solidFill>
                  <a:srgbClr val="0B6192"/>
                </a:solidFill>
              </a:rPr>
              <a:t>Marine </a:t>
            </a:r>
          </a:p>
          <a:p>
            <a:pPr algn="ctr"/>
            <a:r>
              <a:rPr lang="es-ES" sz="1000" b="1" dirty="0" err="1">
                <a:solidFill>
                  <a:srgbClr val="0B6192"/>
                </a:solidFill>
              </a:rPr>
              <a:t>Monitoring</a:t>
            </a:r>
            <a:endParaRPr lang="en-US" sz="1000" b="1" dirty="0">
              <a:solidFill>
                <a:srgbClr val="0B6192"/>
              </a:solidFill>
            </a:endParaRPr>
          </a:p>
        </p:txBody>
      </p:sp>
      <p:sp>
        <p:nvSpPr>
          <p:cNvPr id="17" name="Title 1"/>
          <p:cNvSpPr>
            <a:spLocks noGrp="1"/>
          </p:cNvSpPr>
          <p:nvPr>
            <p:ph type="title" hasCustomPrompt="1"/>
          </p:nvPr>
        </p:nvSpPr>
        <p:spPr>
          <a:xfrm>
            <a:off x="867704" y="231582"/>
            <a:ext cx="7819096" cy="277539"/>
          </a:xfrm>
          <a:solidFill>
            <a:srgbClr val="0B6192"/>
          </a:solidFill>
        </p:spPr>
        <p:txBody>
          <a:bodyPr>
            <a:noAutofit/>
          </a:bodyPr>
          <a:lstStyle>
            <a:lvl1pPr algn="l">
              <a:defRPr sz="1800" b="0" spc="700" baseline="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9879490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p:cNvSpPr/>
          <p:nvPr userDrawn="1"/>
        </p:nvSpPr>
        <p:spPr>
          <a:xfrm>
            <a:off x="0" y="0"/>
            <a:ext cx="9144000" cy="5143500"/>
          </a:xfrm>
          <a:prstGeom prst="rect">
            <a:avLst/>
          </a:prstGeom>
          <a:solidFill>
            <a:srgbClr val="0B61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en-US"/>
          </a:p>
        </p:txBody>
      </p:sp>
      <p:sp>
        <p:nvSpPr>
          <p:cNvPr id="28" name="Subtitle 2"/>
          <p:cNvSpPr>
            <a:spLocks noGrp="1"/>
          </p:cNvSpPr>
          <p:nvPr>
            <p:ph type="subTitle" idx="13"/>
          </p:nvPr>
        </p:nvSpPr>
        <p:spPr>
          <a:xfrm>
            <a:off x="2555041" y="3147814"/>
            <a:ext cx="4680520" cy="1152128"/>
          </a:xfrm>
        </p:spPr>
        <p:txBody>
          <a:bodyPr>
            <a:normAutofit/>
          </a:bodyPr>
          <a:lstStyle>
            <a:lvl1pPr marL="0" indent="0" algn="l">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12" name="Picture 2" descr="S:\F15015_Copernicus\3_Work\330_Work-in-process\SC4_BackgroundMat\PPT\item Copernicus\Icon-01.png"/>
          <p:cNvPicPr>
            <a:picLocks noChangeAspect="1" noChangeArrowheads="1"/>
          </p:cNvPicPr>
          <p:nvPr userDrawn="1"/>
        </p:nvPicPr>
        <p:blipFill rotWithShape="1">
          <a:blip r:embed="rId2" cstate="print">
            <a:biLevel thresh="25000"/>
            <a:extLst>
              <a:ext uri="{28A0092B-C50C-407E-A947-70E740481C1C}">
                <a14:useLocalDpi xmlns:a14="http://schemas.microsoft.com/office/drawing/2010/main" val="0"/>
              </a:ext>
            </a:extLst>
          </a:blip>
          <a:srcRect/>
          <a:stretch/>
        </p:blipFill>
        <p:spPr bwMode="auto">
          <a:xfrm>
            <a:off x="-36512" y="1322672"/>
            <a:ext cx="2747277" cy="288260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S:\F15015_Copernicus\3_Work\330_Work-in-process\SC4_BackgroundMat\PPT\item Copernicus\logo-ce-horizontal-en-negatif.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424242" y="4650008"/>
            <a:ext cx="1145581" cy="300443"/>
          </a:xfrm>
          <a:prstGeom prst="rect">
            <a:avLst/>
          </a:prstGeom>
          <a:noFill/>
          <a:extLst>
            <a:ext uri="{909E8E84-426E-40DD-AFC4-6F175D3DCCD1}">
              <a14:hiddenFill xmlns:a14="http://schemas.microsoft.com/office/drawing/2010/main">
                <a:solidFill>
                  <a:srgbClr val="FFFFFF"/>
                </a:solidFill>
              </a14:hiddenFill>
            </a:ext>
          </a:extLst>
        </p:spPr>
      </p:pic>
      <p:sp>
        <p:nvSpPr>
          <p:cNvPr id="4" name="Date Placeholder 3"/>
          <p:cNvSpPr>
            <a:spLocks noGrp="1"/>
          </p:cNvSpPr>
          <p:nvPr>
            <p:ph type="dt" sz="half" idx="10"/>
          </p:nvPr>
        </p:nvSpPr>
        <p:spPr/>
        <p:txBody>
          <a:bodyPr/>
          <a:lstStyle/>
          <a:p>
            <a:fld id="{30E17047-C597-4B34-8FEE-7A0D1EA692A4}" type="datetimeFigureOut">
              <a:rPr lang="en-US" smtClean="0"/>
              <a:t>5/29/2019</a:t>
            </a:fld>
            <a:endParaRPr lang="en-US"/>
          </a:p>
        </p:txBody>
      </p:sp>
      <p:pic>
        <p:nvPicPr>
          <p:cNvPr id="13"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7279212" y="-20538"/>
            <a:ext cx="1877256" cy="51640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Slide Number Placeholder 5"/>
          <p:cNvSpPr>
            <a:spLocks noGrp="1"/>
          </p:cNvSpPr>
          <p:nvPr>
            <p:ph type="sldNum" sz="quarter" idx="12"/>
          </p:nvPr>
        </p:nvSpPr>
        <p:spPr/>
        <p:txBody>
          <a:bodyPr/>
          <a:lstStyle/>
          <a:p>
            <a:fld id="{58768E1A-8455-4611-8763-3FA1B747F6B6}" type="slidenum">
              <a:rPr lang="en-US" smtClean="0"/>
              <a:t>‹#›</a:t>
            </a:fld>
            <a:endParaRPr lang="en-US"/>
          </a:p>
        </p:txBody>
      </p:sp>
      <p:pic>
        <p:nvPicPr>
          <p:cNvPr id="26" name="Picture 2"/>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495758" y="4680600"/>
            <a:ext cx="769228" cy="280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Title 1"/>
          <p:cNvSpPr txBox="1">
            <a:spLocks/>
          </p:cNvSpPr>
          <p:nvPr userDrawn="1"/>
        </p:nvSpPr>
        <p:spPr>
          <a:xfrm>
            <a:off x="2555041" y="2572001"/>
            <a:ext cx="4678288" cy="560636"/>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b="0" kern="1200" spc="600">
                <a:solidFill>
                  <a:schemeClr val="bg1"/>
                </a:solidFill>
                <a:latin typeface="+mj-lt"/>
                <a:ea typeface="+mj-ea"/>
                <a:cs typeface="+mj-cs"/>
              </a:defRPr>
            </a:lvl1pPr>
          </a:lstStyle>
          <a:p>
            <a:r>
              <a:rPr lang="en-US" dirty="0"/>
              <a:t>Title</a:t>
            </a:r>
          </a:p>
        </p:txBody>
      </p:sp>
      <p:sp>
        <p:nvSpPr>
          <p:cNvPr id="15" name="TextBox 14"/>
          <p:cNvSpPr txBox="1"/>
          <p:nvPr userDrawn="1"/>
        </p:nvSpPr>
        <p:spPr>
          <a:xfrm>
            <a:off x="478516" y="3723878"/>
            <a:ext cx="1717220" cy="261610"/>
          </a:xfrm>
          <a:prstGeom prst="rect">
            <a:avLst/>
          </a:prstGeom>
          <a:noFill/>
        </p:spPr>
        <p:txBody>
          <a:bodyPr wrap="square" rtlCol="0">
            <a:spAutoFit/>
          </a:bodyPr>
          <a:lstStyle/>
          <a:p>
            <a:pPr algn="ctr"/>
            <a:r>
              <a:rPr lang="es-ES" sz="1100" b="0" dirty="0">
                <a:solidFill>
                  <a:schemeClr val="bg1"/>
                </a:solidFill>
              </a:rPr>
              <a:t>Marine </a:t>
            </a:r>
            <a:r>
              <a:rPr lang="es-ES" sz="1100" b="0" dirty="0" err="1">
                <a:solidFill>
                  <a:schemeClr val="bg1"/>
                </a:solidFill>
              </a:rPr>
              <a:t>Monitoring</a:t>
            </a:r>
            <a:endParaRPr lang="en-US" sz="1100" b="0" dirty="0">
              <a:solidFill>
                <a:schemeClr val="bg1"/>
              </a:solidFill>
            </a:endParaRPr>
          </a:p>
        </p:txBody>
      </p:sp>
    </p:spTree>
    <p:extLst>
      <p:ext uri="{BB962C8B-B14F-4D97-AF65-F5344CB8AC3E}">
        <p14:creationId xmlns:p14="http://schemas.microsoft.com/office/powerpoint/2010/main" val="16648125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6317" y="-92546"/>
            <a:ext cx="2270024" cy="5267814"/>
          </a:xfrm>
          <a:prstGeom prst="rect">
            <a:avLst/>
          </a:prstGeom>
        </p:spPr>
      </p:pic>
      <p:grpSp>
        <p:nvGrpSpPr>
          <p:cNvPr id="16" name="Group 15"/>
          <p:cNvGrpSpPr/>
          <p:nvPr userDrawn="1"/>
        </p:nvGrpSpPr>
        <p:grpSpPr>
          <a:xfrm>
            <a:off x="-30511" y="-92546"/>
            <a:ext cx="2298483" cy="5426174"/>
            <a:chOff x="-140429" y="-46112"/>
            <a:chExt cx="2298483" cy="5282158"/>
          </a:xfrm>
        </p:grpSpPr>
        <p:sp>
          <p:nvSpPr>
            <p:cNvPr id="19" name="Rectangle 18"/>
            <p:cNvSpPr/>
            <p:nvPr userDrawn="1"/>
          </p:nvSpPr>
          <p:spPr>
            <a:xfrm>
              <a:off x="-108520" y="969"/>
              <a:ext cx="2266574" cy="5235077"/>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p:cNvSpPr/>
            <p:nvPr userDrawn="1"/>
          </p:nvSpPr>
          <p:spPr>
            <a:xfrm>
              <a:off x="-140429" y="-46112"/>
              <a:ext cx="2298483" cy="5189612"/>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Content Placeholder 2"/>
          <p:cNvSpPr>
            <a:spLocks noGrp="1"/>
          </p:cNvSpPr>
          <p:nvPr userDrawn="1">
            <p:ph sz="half" idx="1"/>
          </p:nvPr>
        </p:nvSpPr>
        <p:spPr>
          <a:xfrm>
            <a:off x="878904"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userDrawn="1">
            <p:ph sz="half" idx="2"/>
          </p:nvPr>
        </p:nvSpPr>
        <p:spPr>
          <a:xfrm>
            <a:off x="5069904"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userDrawn="1">
            <p:ph type="dt" sz="half" idx="10"/>
          </p:nvPr>
        </p:nvSpPr>
        <p:spPr/>
        <p:txBody>
          <a:bodyPr/>
          <a:lstStyle/>
          <a:p>
            <a:fld id="{30E17047-C597-4B34-8FEE-7A0D1EA692A4}" type="datetimeFigureOut">
              <a:rPr lang="en-US" smtClean="0"/>
              <a:t>5/29/2019</a:t>
            </a:fld>
            <a:endParaRPr lang="en-US"/>
          </a:p>
        </p:txBody>
      </p:sp>
      <p:sp>
        <p:nvSpPr>
          <p:cNvPr id="6" name="Footer Placeholder 5"/>
          <p:cNvSpPr>
            <a:spLocks noGrp="1"/>
          </p:cNvSpPr>
          <p:nvPr userDrawn="1">
            <p:ph type="ftr" sz="quarter" idx="11"/>
          </p:nvPr>
        </p:nvSpPr>
        <p:spPr/>
        <p:txBody>
          <a:bodyPr/>
          <a:lstStyle/>
          <a:p>
            <a:endParaRPr lang="en-US"/>
          </a:p>
        </p:txBody>
      </p:sp>
      <p:sp>
        <p:nvSpPr>
          <p:cNvPr id="7" name="Slide Number Placeholder 6"/>
          <p:cNvSpPr>
            <a:spLocks noGrp="1"/>
          </p:cNvSpPr>
          <p:nvPr userDrawn="1">
            <p:ph type="sldNum" sz="quarter" idx="12"/>
          </p:nvPr>
        </p:nvSpPr>
        <p:spPr/>
        <p:txBody>
          <a:bodyPr/>
          <a:lstStyle/>
          <a:p>
            <a:fld id="{58768E1A-8455-4611-8763-3FA1B747F6B6}" type="slidenum">
              <a:rPr lang="en-US" smtClean="0"/>
              <a:t>‹#›</a:t>
            </a:fld>
            <a:endParaRPr lang="en-US"/>
          </a:p>
        </p:txBody>
      </p:sp>
      <p:cxnSp>
        <p:nvCxnSpPr>
          <p:cNvPr id="17" name="Straight Connector 16"/>
          <p:cNvCxnSpPr/>
          <p:nvPr userDrawn="1"/>
        </p:nvCxnSpPr>
        <p:spPr>
          <a:xfrm>
            <a:off x="431280" y="1045068"/>
            <a:ext cx="0" cy="3888432"/>
          </a:xfrm>
          <a:prstGeom prst="line">
            <a:avLst/>
          </a:prstGeom>
          <a:ln w="31750">
            <a:solidFill>
              <a:srgbClr val="0B6192">
                <a:alpha val="81000"/>
              </a:srgbClr>
            </a:solidFill>
          </a:ln>
        </p:spPr>
        <p:style>
          <a:lnRef idx="1">
            <a:schemeClr val="accent1"/>
          </a:lnRef>
          <a:fillRef idx="0">
            <a:schemeClr val="accent1"/>
          </a:fillRef>
          <a:effectRef idx="0">
            <a:schemeClr val="accent1"/>
          </a:effectRef>
          <a:fontRef idx="minor">
            <a:schemeClr val="tx1"/>
          </a:fontRef>
        </p:style>
      </p:cxnSp>
      <p:pic>
        <p:nvPicPr>
          <p:cNvPr id="18" name="Picture 2"/>
          <p:cNvPicPr>
            <a:picLocks noChangeAspect="1" noChangeArrowheads="1"/>
          </p:cNvPicPr>
          <p:nvPr userDrawn="1"/>
        </p:nvPicPr>
        <p:blipFill rotWithShape="1">
          <a:blip r:embed="rId3" cstate="screen">
            <a:extLst>
              <a:ext uri="{28A0092B-C50C-407E-A947-70E740481C1C}">
                <a14:useLocalDpi xmlns:a14="http://schemas.microsoft.com/office/drawing/2010/main" val="0"/>
              </a:ext>
            </a:extLst>
          </a:blip>
          <a:srcRect/>
          <a:stretch/>
        </p:blipFill>
        <p:spPr bwMode="auto">
          <a:xfrm>
            <a:off x="35496" y="11557"/>
            <a:ext cx="760200" cy="7105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Title 1"/>
          <p:cNvSpPr>
            <a:spLocks noGrp="1"/>
          </p:cNvSpPr>
          <p:nvPr userDrawn="1">
            <p:ph type="title" hasCustomPrompt="1"/>
          </p:nvPr>
        </p:nvSpPr>
        <p:spPr>
          <a:xfrm>
            <a:off x="867704" y="231582"/>
            <a:ext cx="7819096" cy="277539"/>
          </a:xfrm>
          <a:solidFill>
            <a:srgbClr val="0B6192"/>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22" name="TextBox 21"/>
          <p:cNvSpPr txBox="1"/>
          <p:nvPr userDrawn="1"/>
        </p:nvSpPr>
        <p:spPr>
          <a:xfrm>
            <a:off x="-63026" y="625720"/>
            <a:ext cx="962618" cy="400110"/>
          </a:xfrm>
          <a:prstGeom prst="rect">
            <a:avLst/>
          </a:prstGeom>
          <a:noFill/>
        </p:spPr>
        <p:txBody>
          <a:bodyPr wrap="square" rtlCol="0">
            <a:spAutoFit/>
          </a:bodyPr>
          <a:lstStyle/>
          <a:p>
            <a:pPr algn="ctr"/>
            <a:r>
              <a:rPr lang="es-ES" sz="1000" b="1" dirty="0">
                <a:solidFill>
                  <a:schemeClr val="tx2"/>
                </a:solidFill>
              </a:rPr>
              <a:t>Marine </a:t>
            </a:r>
          </a:p>
          <a:p>
            <a:pPr algn="ctr"/>
            <a:r>
              <a:rPr lang="es-ES" sz="1000" b="1" dirty="0" err="1">
                <a:solidFill>
                  <a:schemeClr val="tx2"/>
                </a:solidFill>
              </a:rPr>
              <a:t>Monitoring</a:t>
            </a:r>
            <a:endParaRPr lang="en-US" sz="1000" b="1" dirty="0">
              <a:solidFill>
                <a:schemeClr val="tx2"/>
              </a:solidFill>
            </a:endParaRPr>
          </a:p>
        </p:txBody>
      </p:sp>
    </p:spTree>
    <p:extLst>
      <p:ext uri="{BB962C8B-B14F-4D97-AF65-F5344CB8AC3E}">
        <p14:creationId xmlns:p14="http://schemas.microsoft.com/office/powerpoint/2010/main" val="18386632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6317" y="-92546"/>
            <a:ext cx="2270024" cy="5267814"/>
          </a:xfrm>
          <a:prstGeom prst="rect">
            <a:avLst/>
          </a:prstGeom>
        </p:spPr>
      </p:pic>
      <p:grpSp>
        <p:nvGrpSpPr>
          <p:cNvPr id="16" name="Group 15"/>
          <p:cNvGrpSpPr/>
          <p:nvPr userDrawn="1"/>
        </p:nvGrpSpPr>
        <p:grpSpPr>
          <a:xfrm>
            <a:off x="-30511" y="-92546"/>
            <a:ext cx="2298483" cy="5426174"/>
            <a:chOff x="-140429" y="-46112"/>
            <a:chExt cx="2298483" cy="5282158"/>
          </a:xfrm>
        </p:grpSpPr>
        <p:sp>
          <p:nvSpPr>
            <p:cNvPr id="19" name="Rectangle 18"/>
            <p:cNvSpPr/>
            <p:nvPr userDrawn="1"/>
          </p:nvSpPr>
          <p:spPr>
            <a:xfrm>
              <a:off x="-108520" y="969"/>
              <a:ext cx="2266574" cy="5235077"/>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p:cNvSpPr/>
            <p:nvPr userDrawn="1"/>
          </p:nvSpPr>
          <p:spPr>
            <a:xfrm>
              <a:off x="-140429" y="-46112"/>
              <a:ext cx="2298483" cy="5189612"/>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Text Placeholder 2"/>
          <p:cNvSpPr>
            <a:spLocks noGrp="1"/>
          </p:cNvSpPr>
          <p:nvPr>
            <p:ph type="body" idx="1"/>
          </p:nvPr>
        </p:nvSpPr>
        <p:spPr>
          <a:xfrm>
            <a:off x="828146" y="627534"/>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7584" y="1203598"/>
            <a:ext cx="4040188"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15972" y="627534"/>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15410" y="1203598"/>
            <a:ext cx="4041775"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0E17047-C597-4B34-8FEE-7A0D1EA692A4}" type="datetimeFigureOut">
              <a:rPr lang="en-US" smtClean="0"/>
              <a:t>5/29/2019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768E1A-8455-4611-8763-3FA1B747F6B6}" type="slidenum">
              <a:rPr lang="en-US" smtClean="0"/>
              <a:t>‹#›</a:t>
            </a:fld>
            <a:endParaRPr lang="en-US"/>
          </a:p>
        </p:txBody>
      </p:sp>
      <p:cxnSp>
        <p:nvCxnSpPr>
          <p:cNvPr id="14" name="Straight Connector 13"/>
          <p:cNvCxnSpPr/>
          <p:nvPr userDrawn="1"/>
        </p:nvCxnSpPr>
        <p:spPr>
          <a:xfrm>
            <a:off x="431280" y="1045068"/>
            <a:ext cx="0" cy="3888432"/>
          </a:xfrm>
          <a:prstGeom prst="line">
            <a:avLst/>
          </a:prstGeom>
          <a:ln w="31750">
            <a:solidFill>
              <a:srgbClr val="0B6192">
                <a:alpha val="81000"/>
              </a:srgbClr>
            </a:solidFill>
          </a:ln>
        </p:spPr>
        <p:style>
          <a:lnRef idx="1">
            <a:schemeClr val="accent1"/>
          </a:lnRef>
          <a:fillRef idx="0">
            <a:schemeClr val="accent1"/>
          </a:fillRef>
          <a:effectRef idx="0">
            <a:schemeClr val="accent1"/>
          </a:effectRef>
          <a:fontRef idx="minor">
            <a:schemeClr val="tx1"/>
          </a:fontRef>
        </p:style>
      </p:cxnSp>
      <p:pic>
        <p:nvPicPr>
          <p:cNvPr id="15" name="Picture 2"/>
          <p:cNvPicPr>
            <a:picLocks noChangeAspect="1" noChangeArrowheads="1"/>
          </p:cNvPicPr>
          <p:nvPr userDrawn="1"/>
        </p:nvPicPr>
        <p:blipFill rotWithShape="1">
          <a:blip r:embed="rId3" cstate="screen">
            <a:extLst>
              <a:ext uri="{28A0092B-C50C-407E-A947-70E740481C1C}">
                <a14:useLocalDpi xmlns:a14="http://schemas.microsoft.com/office/drawing/2010/main" val="0"/>
              </a:ext>
            </a:extLst>
          </a:blip>
          <a:srcRect/>
          <a:stretch/>
        </p:blipFill>
        <p:spPr bwMode="auto">
          <a:xfrm>
            <a:off x="35496" y="11557"/>
            <a:ext cx="760200" cy="7105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itle 1"/>
          <p:cNvSpPr>
            <a:spLocks noGrp="1"/>
          </p:cNvSpPr>
          <p:nvPr>
            <p:ph type="title" hasCustomPrompt="1"/>
          </p:nvPr>
        </p:nvSpPr>
        <p:spPr>
          <a:xfrm>
            <a:off x="867704" y="231582"/>
            <a:ext cx="7819096" cy="277539"/>
          </a:xfrm>
          <a:solidFill>
            <a:srgbClr val="0B6192"/>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18" name="TextBox 17"/>
          <p:cNvSpPr txBox="1"/>
          <p:nvPr userDrawn="1"/>
        </p:nvSpPr>
        <p:spPr>
          <a:xfrm>
            <a:off x="-63026" y="625720"/>
            <a:ext cx="962618" cy="400110"/>
          </a:xfrm>
          <a:prstGeom prst="rect">
            <a:avLst/>
          </a:prstGeom>
          <a:noFill/>
        </p:spPr>
        <p:txBody>
          <a:bodyPr wrap="square" rtlCol="0">
            <a:spAutoFit/>
          </a:bodyPr>
          <a:lstStyle/>
          <a:p>
            <a:pPr algn="ctr"/>
            <a:r>
              <a:rPr lang="es-ES" sz="1000" b="1" dirty="0">
                <a:solidFill>
                  <a:schemeClr val="tx2"/>
                </a:solidFill>
              </a:rPr>
              <a:t>Marine </a:t>
            </a:r>
          </a:p>
          <a:p>
            <a:pPr algn="ctr"/>
            <a:r>
              <a:rPr lang="es-ES" sz="1000" b="1" dirty="0" err="1">
                <a:solidFill>
                  <a:schemeClr val="tx2"/>
                </a:solidFill>
              </a:rPr>
              <a:t>Monitoring</a:t>
            </a:r>
            <a:endParaRPr lang="en-US" sz="1000" b="1" dirty="0">
              <a:solidFill>
                <a:schemeClr val="tx2"/>
              </a:solidFill>
            </a:endParaRPr>
          </a:p>
        </p:txBody>
      </p:sp>
    </p:spTree>
    <p:extLst>
      <p:ext uri="{BB962C8B-B14F-4D97-AF65-F5344CB8AC3E}">
        <p14:creationId xmlns:p14="http://schemas.microsoft.com/office/powerpoint/2010/main" val="34626876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6317" y="-92546"/>
            <a:ext cx="2270024" cy="5267814"/>
          </a:xfrm>
          <a:prstGeom prst="rect">
            <a:avLst/>
          </a:prstGeom>
        </p:spPr>
      </p:pic>
      <p:grpSp>
        <p:nvGrpSpPr>
          <p:cNvPr id="14" name="Group 13"/>
          <p:cNvGrpSpPr/>
          <p:nvPr userDrawn="1"/>
        </p:nvGrpSpPr>
        <p:grpSpPr>
          <a:xfrm>
            <a:off x="-30511" y="-92546"/>
            <a:ext cx="2298483" cy="5426174"/>
            <a:chOff x="-140429" y="-46112"/>
            <a:chExt cx="2298483" cy="5282158"/>
          </a:xfrm>
        </p:grpSpPr>
        <p:sp>
          <p:nvSpPr>
            <p:cNvPr id="17" name="Rectangle 16"/>
            <p:cNvSpPr/>
            <p:nvPr userDrawn="1"/>
          </p:nvSpPr>
          <p:spPr>
            <a:xfrm>
              <a:off x="-108520" y="969"/>
              <a:ext cx="2266574" cy="5235077"/>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p:cNvSpPr/>
            <p:nvPr userDrawn="1"/>
          </p:nvSpPr>
          <p:spPr>
            <a:xfrm>
              <a:off x="-140429" y="-46112"/>
              <a:ext cx="2298483" cy="5189612"/>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Date Placeholder 2"/>
          <p:cNvSpPr>
            <a:spLocks noGrp="1"/>
          </p:cNvSpPr>
          <p:nvPr>
            <p:ph type="dt" sz="half" idx="10"/>
          </p:nvPr>
        </p:nvSpPr>
        <p:spPr/>
        <p:txBody>
          <a:bodyPr/>
          <a:lstStyle/>
          <a:p>
            <a:fld id="{30E17047-C597-4B34-8FEE-7A0D1EA692A4}" type="datetimeFigureOut">
              <a:rPr lang="en-US" smtClean="0"/>
              <a:t>5/29/2019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8768E1A-8455-4611-8763-3FA1B747F6B6}" type="slidenum">
              <a:rPr lang="en-US" smtClean="0"/>
              <a:t>‹#›</a:t>
            </a:fld>
            <a:endParaRPr lang="en-US"/>
          </a:p>
        </p:txBody>
      </p:sp>
      <p:cxnSp>
        <p:nvCxnSpPr>
          <p:cNvPr id="15" name="Straight Connector 14"/>
          <p:cNvCxnSpPr/>
          <p:nvPr userDrawn="1"/>
        </p:nvCxnSpPr>
        <p:spPr>
          <a:xfrm>
            <a:off x="431280" y="1045068"/>
            <a:ext cx="0" cy="3888432"/>
          </a:xfrm>
          <a:prstGeom prst="line">
            <a:avLst/>
          </a:prstGeom>
          <a:ln w="31750">
            <a:solidFill>
              <a:srgbClr val="0B6192">
                <a:alpha val="81000"/>
              </a:srgbClr>
            </a:solidFill>
          </a:ln>
        </p:spPr>
        <p:style>
          <a:lnRef idx="1">
            <a:schemeClr val="accent1"/>
          </a:lnRef>
          <a:fillRef idx="0">
            <a:schemeClr val="accent1"/>
          </a:fillRef>
          <a:effectRef idx="0">
            <a:schemeClr val="accent1"/>
          </a:effectRef>
          <a:fontRef idx="minor">
            <a:schemeClr val="tx1"/>
          </a:fontRef>
        </p:style>
      </p:cxnSp>
      <p:pic>
        <p:nvPicPr>
          <p:cNvPr id="16" name="Picture 2"/>
          <p:cNvPicPr>
            <a:picLocks noChangeAspect="1" noChangeArrowheads="1"/>
          </p:cNvPicPr>
          <p:nvPr userDrawn="1"/>
        </p:nvPicPr>
        <p:blipFill rotWithShape="1">
          <a:blip r:embed="rId3" cstate="screen">
            <a:extLst>
              <a:ext uri="{28A0092B-C50C-407E-A947-70E740481C1C}">
                <a14:useLocalDpi xmlns:a14="http://schemas.microsoft.com/office/drawing/2010/main" val="0"/>
              </a:ext>
            </a:extLst>
          </a:blip>
          <a:srcRect/>
          <a:stretch/>
        </p:blipFill>
        <p:spPr bwMode="auto">
          <a:xfrm>
            <a:off x="35496" y="11557"/>
            <a:ext cx="760200" cy="7105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Title 1"/>
          <p:cNvSpPr>
            <a:spLocks noGrp="1"/>
          </p:cNvSpPr>
          <p:nvPr>
            <p:ph type="title" hasCustomPrompt="1"/>
          </p:nvPr>
        </p:nvSpPr>
        <p:spPr>
          <a:xfrm>
            <a:off x="867704" y="231582"/>
            <a:ext cx="7819096" cy="277539"/>
          </a:xfrm>
          <a:solidFill>
            <a:srgbClr val="0B6192"/>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19" name="TextBox 18"/>
          <p:cNvSpPr txBox="1"/>
          <p:nvPr userDrawn="1"/>
        </p:nvSpPr>
        <p:spPr>
          <a:xfrm>
            <a:off x="-63026" y="625720"/>
            <a:ext cx="962618" cy="400110"/>
          </a:xfrm>
          <a:prstGeom prst="rect">
            <a:avLst/>
          </a:prstGeom>
          <a:noFill/>
        </p:spPr>
        <p:txBody>
          <a:bodyPr wrap="square" rtlCol="0">
            <a:spAutoFit/>
          </a:bodyPr>
          <a:lstStyle/>
          <a:p>
            <a:pPr algn="ctr"/>
            <a:r>
              <a:rPr lang="es-ES" sz="1000" b="1" dirty="0">
                <a:solidFill>
                  <a:schemeClr val="tx2"/>
                </a:solidFill>
              </a:rPr>
              <a:t>Marine </a:t>
            </a:r>
          </a:p>
          <a:p>
            <a:pPr algn="ctr"/>
            <a:r>
              <a:rPr lang="es-ES" sz="1000" b="1" dirty="0" err="1">
                <a:solidFill>
                  <a:schemeClr val="tx2"/>
                </a:solidFill>
              </a:rPr>
              <a:t>Monitoring</a:t>
            </a:r>
            <a:endParaRPr lang="en-US" sz="1000" b="1" dirty="0">
              <a:solidFill>
                <a:schemeClr val="tx2"/>
              </a:solidFill>
            </a:endParaRPr>
          </a:p>
        </p:txBody>
      </p:sp>
    </p:spTree>
    <p:extLst>
      <p:ext uri="{BB962C8B-B14F-4D97-AF65-F5344CB8AC3E}">
        <p14:creationId xmlns:p14="http://schemas.microsoft.com/office/powerpoint/2010/main" val="14153354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6317" y="-92546"/>
            <a:ext cx="2270024" cy="5267814"/>
          </a:xfrm>
          <a:prstGeom prst="rect">
            <a:avLst/>
          </a:prstGeom>
        </p:spPr>
      </p:pic>
      <p:grpSp>
        <p:nvGrpSpPr>
          <p:cNvPr id="18" name="Group 17"/>
          <p:cNvGrpSpPr/>
          <p:nvPr userDrawn="1"/>
        </p:nvGrpSpPr>
        <p:grpSpPr>
          <a:xfrm>
            <a:off x="-30511" y="-92546"/>
            <a:ext cx="2298483" cy="5426174"/>
            <a:chOff x="-140429" y="-46112"/>
            <a:chExt cx="2298483" cy="5282158"/>
          </a:xfrm>
        </p:grpSpPr>
        <p:sp>
          <p:nvSpPr>
            <p:cNvPr id="19" name="Rectangle 18"/>
            <p:cNvSpPr/>
            <p:nvPr userDrawn="1"/>
          </p:nvSpPr>
          <p:spPr>
            <a:xfrm>
              <a:off x="-108520" y="969"/>
              <a:ext cx="2266574" cy="5235077"/>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p:cNvSpPr/>
            <p:nvPr userDrawn="1"/>
          </p:nvSpPr>
          <p:spPr>
            <a:xfrm>
              <a:off x="-140429" y="-46112"/>
              <a:ext cx="2298483" cy="5189612"/>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userDrawn="1">
            <p:ph type="title"/>
          </p:nvPr>
        </p:nvSpPr>
        <p:spPr>
          <a:xfrm>
            <a:off x="878905"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userDrawn="1">
            <p:ph idx="1"/>
          </p:nvPr>
        </p:nvSpPr>
        <p:spPr>
          <a:xfrm>
            <a:off x="3996754"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userDrawn="1">
            <p:ph type="body" sz="half" idx="2"/>
          </p:nvPr>
        </p:nvSpPr>
        <p:spPr>
          <a:xfrm>
            <a:off x="878905"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userDrawn="1">
            <p:ph type="dt" sz="half" idx="10"/>
          </p:nvPr>
        </p:nvSpPr>
        <p:spPr/>
        <p:txBody>
          <a:bodyPr/>
          <a:lstStyle/>
          <a:p>
            <a:fld id="{30E17047-C597-4B34-8FEE-7A0D1EA692A4}" type="datetimeFigureOut">
              <a:rPr lang="en-US" smtClean="0"/>
              <a:t>5/29/2019</a:t>
            </a:fld>
            <a:endParaRPr lang="en-US"/>
          </a:p>
        </p:txBody>
      </p:sp>
      <p:sp>
        <p:nvSpPr>
          <p:cNvPr id="6" name="Footer Placeholder 5"/>
          <p:cNvSpPr>
            <a:spLocks noGrp="1"/>
          </p:cNvSpPr>
          <p:nvPr userDrawn="1">
            <p:ph type="ftr" sz="quarter" idx="11"/>
          </p:nvPr>
        </p:nvSpPr>
        <p:spPr/>
        <p:txBody>
          <a:bodyPr/>
          <a:lstStyle/>
          <a:p>
            <a:endParaRPr lang="en-US"/>
          </a:p>
        </p:txBody>
      </p:sp>
      <p:sp>
        <p:nvSpPr>
          <p:cNvPr id="7" name="Slide Number Placeholder 6"/>
          <p:cNvSpPr>
            <a:spLocks noGrp="1"/>
          </p:cNvSpPr>
          <p:nvPr userDrawn="1">
            <p:ph type="sldNum" sz="quarter" idx="12"/>
          </p:nvPr>
        </p:nvSpPr>
        <p:spPr/>
        <p:txBody>
          <a:bodyPr/>
          <a:lstStyle/>
          <a:p>
            <a:fld id="{58768E1A-8455-4611-8763-3FA1B747F6B6}" type="slidenum">
              <a:rPr lang="en-US" smtClean="0"/>
              <a:t>‹#›</a:t>
            </a:fld>
            <a:endParaRPr lang="en-US"/>
          </a:p>
        </p:txBody>
      </p:sp>
      <p:cxnSp>
        <p:nvCxnSpPr>
          <p:cNvPr id="16" name="Straight Connector 15"/>
          <p:cNvCxnSpPr/>
          <p:nvPr userDrawn="1"/>
        </p:nvCxnSpPr>
        <p:spPr>
          <a:xfrm>
            <a:off x="431280" y="1045068"/>
            <a:ext cx="0" cy="3888432"/>
          </a:xfrm>
          <a:prstGeom prst="line">
            <a:avLst/>
          </a:prstGeom>
          <a:ln w="31750">
            <a:solidFill>
              <a:srgbClr val="0B6192">
                <a:alpha val="81000"/>
              </a:srgbClr>
            </a:solidFill>
          </a:ln>
        </p:spPr>
        <p:style>
          <a:lnRef idx="1">
            <a:schemeClr val="accent1"/>
          </a:lnRef>
          <a:fillRef idx="0">
            <a:schemeClr val="accent1"/>
          </a:fillRef>
          <a:effectRef idx="0">
            <a:schemeClr val="accent1"/>
          </a:effectRef>
          <a:fontRef idx="minor">
            <a:schemeClr val="tx1"/>
          </a:fontRef>
        </p:style>
      </p:cxnSp>
      <p:pic>
        <p:nvPicPr>
          <p:cNvPr id="17" name="Picture 2"/>
          <p:cNvPicPr>
            <a:picLocks noChangeAspect="1" noChangeArrowheads="1"/>
          </p:cNvPicPr>
          <p:nvPr userDrawn="1"/>
        </p:nvPicPr>
        <p:blipFill rotWithShape="1">
          <a:blip r:embed="rId3" cstate="screen">
            <a:extLst>
              <a:ext uri="{28A0092B-C50C-407E-A947-70E740481C1C}">
                <a14:useLocalDpi xmlns:a14="http://schemas.microsoft.com/office/drawing/2010/main" val="0"/>
              </a:ext>
            </a:extLst>
          </a:blip>
          <a:srcRect/>
          <a:stretch/>
        </p:blipFill>
        <p:spPr bwMode="auto">
          <a:xfrm>
            <a:off x="35496" y="11557"/>
            <a:ext cx="760200" cy="7105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TextBox 19"/>
          <p:cNvSpPr txBox="1"/>
          <p:nvPr userDrawn="1"/>
        </p:nvSpPr>
        <p:spPr>
          <a:xfrm>
            <a:off x="-63026" y="625720"/>
            <a:ext cx="962618" cy="400110"/>
          </a:xfrm>
          <a:prstGeom prst="rect">
            <a:avLst/>
          </a:prstGeom>
          <a:noFill/>
        </p:spPr>
        <p:txBody>
          <a:bodyPr wrap="square" rtlCol="0">
            <a:spAutoFit/>
          </a:bodyPr>
          <a:lstStyle/>
          <a:p>
            <a:pPr algn="ctr"/>
            <a:r>
              <a:rPr lang="es-ES" sz="1000" b="1" dirty="0">
                <a:solidFill>
                  <a:schemeClr val="tx2"/>
                </a:solidFill>
              </a:rPr>
              <a:t>Marine </a:t>
            </a:r>
          </a:p>
          <a:p>
            <a:pPr algn="ctr"/>
            <a:r>
              <a:rPr lang="es-ES" sz="1000" b="1" dirty="0" err="1">
                <a:solidFill>
                  <a:schemeClr val="tx2"/>
                </a:solidFill>
              </a:rPr>
              <a:t>Monitoring</a:t>
            </a:r>
            <a:endParaRPr lang="en-US" sz="1000" b="1" dirty="0">
              <a:solidFill>
                <a:schemeClr val="tx2"/>
              </a:solidFill>
            </a:endParaRPr>
          </a:p>
        </p:txBody>
      </p:sp>
    </p:spTree>
    <p:extLst>
      <p:ext uri="{BB962C8B-B14F-4D97-AF65-F5344CB8AC3E}">
        <p14:creationId xmlns:p14="http://schemas.microsoft.com/office/powerpoint/2010/main" val="19870811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7" name="Group 6"/>
          <p:cNvGrpSpPr/>
          <p:nvPr userDrawn="1"/>
        </p:nvGrpSpPr>
        <p:grpSpPr>
          <a:xfrm>
            <a:off x="-36512" y="0"/>
            <a:ext cx="2463612" cy="5183078"/>
            <a:chOff x="-4559112" y="-241167"/>
            <a:chExt cx="2463612" cy="5183078"/>
          </a:xfrm>
        </p:grpSpPr>
        <p:pic>
          <p:nvPicPr>
            <p:cNvPr id="19" name="Picture 2" descr="S:\F15015_Copernicus\3_Work\330_Work-in-process\SC4_BackgroundMat\Visual_ID\Photos\Land_ThinkstockPhotos-544457560.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b="-233"/>
            <a:stretch/>
          </p:blipFill>
          <p:spPr bwMode="auto">
            <a:xfrm>
              <a:off x="-4533687" y="-212875"/>
              <a:ext cx="2438187" cy="5154786"/>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p:cNvSpPr/>
            <p:nvPr userDrawn="1"/>
          </p:nvSpPr>
          <p:spPr>
            <a:xfrm>
              <a:off x="-4559112" y="-241167"/>
              <a:ext cx="2463611" cy="5150069"/>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p:cNvSpPr/>
            <p:nvPr userDrawn="1"/>
          </p:nvSpPr>
          <p:spPr>
            <a:xfrm>
              <a:off x="-4533687" y="-212875"/>
              <a:ext cx="2438187" cy="515006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16" name="Straight Connector 15"/>
          <p:cNvCxnSpPr/>
          <p:nvPr userDrawn="1"/>
        </p:nvCxnSpPr>
        <p:spPr>
          <a:xfrm>
            <a:off x="431329" y="1062019"/>
            <a:ext cx="0" cy="3888432"/>
          </a:xfrm>
          <a:prstGeom prst="line">
            <a:avLst/>
          </a:prstGeom>
          <a:ln w="31750">
            <a:solidFill>
              <a:srgbClr val="B0BF27">
                <a:alpha val="81000"/>
              </a:srgbClr>
            </a:solidFill>
          </a:ln>
        </p:spPr>
        <p:style>
          <a:lnRef idx="1">
            <a:schemeClr val="accent1"/>
          </a:lnRef>
          <a:fillRef idx="0">
            <a:schemeClr val="accent1"/>
          </a:fillRef>
          <a:effectRef idx="0">
            <a:schemeClr val="accent1"/>
          </a:effectRef>
          <a:fontRef idx="minor">
            <a:schemeClr val="tx1"/>
          </a:fontRef>
        </p:style>
      </p:cxnSp>
      <p:pic>
        <p:nvPicPr>
          <p:cNvPr id="18" name="Picture 3"/>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54273" y="23354"/>
            <a:ext cx="816421" cy="660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userDrawn="1">
            <p:ph type="title" hasCustomPrompt="1"/>
          </p:nvPr>
        </p:nvSpPr>
        <p:spPr>
          <a:xfrm>
            <a:off x="867704" y="255462"/>
            <a:ext cx="7819096" cy="265172"/>
          </a:xfrm>
          <a:solidFill>
            <a:srgbClr val="B0BF27"/>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3" name="Content Placeholder 2"/>
          <p:cNvSpPr>
            <a:spLocks noGrp="1"/>
          </p:cNvSpPr>
          <p:nvPr userDrawn="1">
            <p:ph idx="1"/>
          </p:nvPr>
        </p:nvSpPr>
        <p:spPr>
          <a:xfrm>
            <a:off x="1387047" y="699542"/>
            <a:ext cx="7299753"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userDrawn="1">
            <p:ph type="dt" sz="half" idx="10"/>
          </p:nvPr>
        </p:nvSpPr>
        <p:spPr>
          <a:xfrm>
            <a:off x="457200" y="4928764"/>
            <a:ext cx="2133600" cy="273844"/>
          </a:xfrm>
        </p:spPr>
        <p:txBody>
          <a:bodyPr/>
          <a:lstStyle/>
          <a:p>
            <a:fld id="{30E17047-C597-4B34-8FEE-7A0D1EA692A4}" type="datetimeFigureOut">
              <a:rPr lang="en-US" smtClean="0"/>
              <a:t>5/29/2019</a:t>
            </a:fld>
            <a:endParaRPr lang="en-US"/>
          </a:p>
        </p:txBody>
      </p:sp>
      <p:sp>
        <p:nvSpPr>
          <p:cNvPr id="5" name="Footer Placeholder 4"/>
          <p:cNvSpPr>
            <a:spLocks noGrp="1"/>
          </p:cNvSpPr>
          <p:nvPr userDrawn="1">
            <p:ph type="ftr" sz="quarter" idx="11"/>
          </p:nvPr>
        </p:nvSpPr>
        <p:spPr>
          <a:xfrm>
            <a:off x="3124200" y="4928764"/>
            <a:ext cx="2895600" cy="273844"/>
          </a:xfrm>
        </p:spPr>
        <p:txBody>
          <a:bodyPr/>
          <a:lstStyle/>
          <a:p>
            <a:endParaRPr lang="en-US"/>
          </a:p>
        </p:txBody>
      </p:sp>
      <p:sp>
        <p:nvSpPr>
          <p:cNvPr id="6" name="Slide Number Placeholder 5"/>
          <p:cNvSpPr>
            <a:spLocks noGrp="1"/>
          </p:cNvSpPr>
          <p:nvPr userDrawn="1">
            <p:ph type="sldNum" sz="quarter" idx="12"/>
          </p:nvPr>
        </p:nvSpPr>
        <p:spPr>
          <a:xfrm>
            <a:off x="6553200" y="4928764"/>
            <a:ext cx="2133600" cy="273844"/>
          </a:xfrm>
        </p:spPr>
        <p:txBody>
          <a:bodyPr/>
          <a:lstStyle/>
          <a:p>
            <a:fld id="{58768E1A-8455-4611-8763-3FA1B747F6B6}" type="slidenum">
              <a:rPr lang="en-US" smtClean="0"/>
              <a:t>‹#›</a:t>
            </a:fld>
            <a:endParaRPr lang="en-US"/>
          </a:p>
        </p:txBody>
      </p:sp>
      <p:sp>
        <p:nvSpPr>
          <p:cNvPr id="22" name="TextBox 21"/>
          <p:cNvSpPr txBox="1"/>
          <p:nvPr userDrawn="1"/>
        </p:nvSpPr>
        <p:spPr>
          <a:xfrm>
            <a:off x="-36512" y="614834"/>
            <a:ext cx="979264" cy="430887"/>
          </a:xfrm>
          <a:prstGeom prst="rect">
            <a:avLst/>
          </a:prstGeom>
          <a:noFill/>
        </p:spPr>
        <p:txBody>
          <a:bodyPr wrap="square" rtlCol="0">
            <a:spAutoFit/>
          </a:bodyPr>
          <a:lstStyle/>
          <a:p>
            <a:pPr algn="ctr"/>
            <a:r>
              <a:rPr lang="es-ES" sz="1100" b="0" dirty="0" err="1">
                <a:solidFill>
                  <a:srgbClr val="B0BF27"/>
                </a:solidFill>
              </a:rPr>
              <a:t>Land</a:t>
            </a:r>
            <a:r>
              <a:rPr lang="es-ES" sz="1100" b="0" dirty="0">
                <a:solidFill>
                  <a:srgbClr val="B0BF27"/>
                </a:solidFill>
              </a:rPr>
              <a:t> </a:t>
            </a:r>
            <a:r>
              <a:rPr lang="es-ES" sz="1100" b="0" dirty="0" err="1">
                <a:solidFill>
                  <a:srgbClr val="B0BF27"/>
                </a:solidFill>
              </a:rPr>
              <a:t>Monitoring</a:t>
            </a:r>
            <a:endParaRPr lang="en-US" sz="1100" b="0" dirty="0">
              <a:solidFill>
                <a:srgbClr val="B0BF27"/>
              </a:solidFill>
            </a:endParaRPr>
          </a:p>
        </p:txBody>
      </p:sp>
    </p:spTree>
    <p:extLst>
      <p:ext uri="{BB962C8B-B14F-4D97-AF65-F5344CB8AC3E}">
        <p14:creationId xmlns:p14="http://schemas.microsoft.com/office/powerpoint/2010/main" val="3633959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42975" y="699542"/>
            <a:ext cx="7743826"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4928764"/>
            <a:ext cx="2133600" cy="273844"/>
          </a:xfrm>
        </p:spPr>
        <p:txBody>
          <a:bodyPr/>
          <a:lstStyle/>
          <a:p>
            <a:fld id="{30E17047-C597-4B34-8FEE-7A0D1EA692A4}" type="datetimeFigureOut">
              <a:rPr lang="en-US" smtClean="0"/>
              <a:t>5/29/2019</a:t>
            </a:fld>
            <a:endParaRPr lang="en-US"/>
          </a:p>
        </p:txBody>
      </p:sp>
      <p:sp>
        <p:nvSpPr>
          <p:cNvPr id="5" name="Footer Placeholder 4"/>
          <p:cNvSpPr>
            <a:spLocks noGrp="1"/>
          </p:cNvSpPr>
          <p:nvPr>
            <p:ph type="ftr" sz="quarter" idx="11"/>
          </p:nvPr>
        </p:nvSpPr>
        <p:spPr>
          <a:xfrm>
            <a:off x="3124200" y="4928764"/>
            <a:ext cx="2895600" cy="273844"/>
          </a:xfrm>
        </p:spPr>
        <p:txBody>
          <a:bodyPr/>
          <a:lstStyle/>
          <a:p>
            <a:endParaRPr lang="en-US"/>
          </a:p>
        </p:txBody>
      </p:sp>
      <p:sp>
        <p:nvSpPr>
          <p:cNvPr id="6" name="Slide Number Placeholder 5"/>
          <p:cNvSpPr>
            <a:spLocks noGrp="1"/>
          </p:cNvSpPr>
          <p:nvPr>
            <p:ph type="sldNum" sz="quarter" idx="12"/>
          </p:nvPr>
        </p:nvSpPr>
        <p:spPr>
          <a:xfrm>
            <a:off x="6553200" y="4928764"/>
            <a:ext cx="2133600" cy="273844"/>
          </a:xfrm>
        </p:spPr>
        <p:txBody>
          <a:bodyPr/>
          <a:lstStyle/>
          <a:p>
            <a:fld id="{58768E1A-8455-4611-8763-3FA1B747F6B6}" type="slidenum">
              <a:rPr lang="en-US" smtClean="0"/>
              <a:t>‹#›</a:t>
            </a:fld>
            <a:endParaRPr lang="en-US"/>
          </a:p>
        </p:txBody>
      </p:sp>
      <p:cxnSp>
        <p:nvCxnSpPr>
          <p:cNvPr id="12" name="Straight Connector 11"/>
          <p:cNvCxnSpPr/>
          <p:nvPr userDrawn="1"/>
        </p:nvCxnSpPr>
        <p:spPr>
          <a:xfrm>
            <a:off x="431329" y="1062019"/>
            <a:ext cx="0" cy="3888432"/>
          </a:xfrm>
          <a:prstGeom prst="line">
            <a:avLst/>
          </a:prstGeom>
          <a:ln w="31750">
            <a:solidFill>
              <a:srgbClr val="B0BF27">
                <a:alpha val="81000"/>
              </a:srgbClr>
            </a:solidFill>
          </a:ln>
        </p:spPr>
        <p:style>
          <a:lnRef idx="1">
            <a:schemeClr val="accent1"/>
          </a:lnRef>
          <a:fillRef idx="0">
            <a:schemeClr val="accent1"/>
          </a:fillRef>
          <a:effectRef idx="0">
            <a:schemeClr val="accent1"/>
          </a:effectRef>
          <a:fontRef idx="minor">
            <a:schemeClr val="tx1"/>
          </a:fontRef>
        </p:style>
      </p:cxnSp>
      <p:pic>
        <p:nvPicPr>
          <p:cNvPr id="17" name="Picture 3"/>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54273" y="23354"/>
            <a:ext cx="816421" cy="660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Title 1"/>
          <p:cNvSpPr>
            <a:spLocks noGrp="1"/>
          </p:cNvSpPr>
          <p:nvPr>
            <p:ph type="title" hasCustomPrompt="1"/>
          </p:nvPr>
        </p:nvSpPr>
        <p:spPr>
          <a:xfrm>
            <a:off x="867704" y="255462"/>
            <a:ext cx="7819096" cy="265172"/>
          </a:xfrm>
          <a:solidFill>
            <a:srgbClr val="B0BF27"/>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19" name="TextBox 18"/>
          <p:cNvSpPr txBox="1"/>
          <p:nvPr userDrawn="1"/>
        </p:nvSpPr>
        <p:spPr>
          <a:xfrm>
            <a:off x="-36512" y="614834"/>
            <a:ext cx="979264" cy="430887"/>
          </a:xfrm>
          <a:prstGeom prst="rect">
            <a:avLst/>
          </a:prstGeom>
          <a:noFill/>
        </p:spPr>
        <p:txBody>
          <a:bodyPr wrap="square" rtlCol="0">
            <a:spAutoFit/>
          </a:bodyPr>
          <a:lstStyle/>
          <a:p>
            <a:pPr algn="ctr"/>
            <a:r>
              <a:rPr lang="es-ES" sz="1100" b="0" dirty="0" err="1">
                <a:solidFill>
                  <a:srgbClr val="B0BF27"/>
                </a:solidFill>
              </a:rPr>
              <a:t>Land</a:t>
            </a:r>
            <a:r>
              <a:rPr lang="es-ES" sz="1100" b="0" dirty="0">
                <a:solidFill>
                  <a:srgbClr val="B0BF27"/>
                </a:solidFill>
              </a:rPr>
              <a:t> </a:t>
            </a:r>
            <a:r>
              <a:rPr lang="es-ES" sz="1100" b="0" dirty="0" err="1">
                <a:solidFill>
                  <a:srgbClr val="B0BF27"/>
                </a:solidFill>
              </a:rPr>
              <a:t>Monitoring</a:t>
            </a:r>
            <a:endParaRPr lang="en-US" sz="1100" b="0" dirty="0">
              <a:solidFill>
                <a:srgbClr val="B0BF27"/>
              </a:solidFill>
            </a:endParaRPr>
          </a:p>
        </p:txBody>
      </p:sp>
    </p:spTree>
    <p:extLst>
      <p:ext uri="{BB962C8B-B14F-4D97-AF65-F5344CB8AC3E}">
        <p14:creationId xmlns:p14="http://schemas.microsoft.com/office/powerpoint/2010/main" val="19879490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8" name="Rectangle 7"/>
          <p:cNvSpPr/>
          <p:nvPr userDrawn="1"/>
        </p:nvSpPr>
        <p:spPr>
          <a:xfrm>
            <a:off x="-25474" y="-4537"/>
            <a:ext cx="9144000" cy="5143500"/>
          </a:xfrm>
          <a:prstGeom prst="rect">
            <a:avLst/>
          </a:prstGeom>
          <a:solidFill>
            <a:srgbClr val="B0BF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5000"/>
                </a:schemeClr>
              </a:solidFill>
            </a:endParaRPr>
          </a:p>
        </p:txBody>
      </p:sp>
      <p:sp>
        <p:nvSpPr>
          <p:cNvPr id="4" name="Date Placeholder 3"/>
          <p:cNvSpPr>
            <a:spLocks noGrp="1"/>
          </p:cNvSpPr>
          <p:nvPr>
            <p:ph type="dt" sz="half" idx="10"/>
          </p:nvPr>
        </p:nvSpPr>
        <p:spPr/>
        <p:txBody>
          <a:bodyPr/>
          <a:lstStyle>
            <a:lvl1pPr>
              <a:defRPr>
                <a:solidFill>
                  <a:schemeClr val="bg1">
                    <a:lumMod val="95000"/>
                  </a:schemeClr>
                </a:solidFill>
              </a:defRPr>
            </a:lvl1pPr>
          </a:lstStyle>
          <a:p>
            <a:fld id="{30E17047-C597-4B34-8FEE-7A0D1EA692A4}" type="datetimeFigureOut">
              <a:rPr lang="en-US" smtClean="0"/>
              <a:pPr/>
              <a:t>5/29/2019</a:t>
            </a:fld>
            <a:endParaRPr lang="en-US"/>
          </a:p>
        </p:txBody>
      </p:sp>
      <p:sp>
        <p:nvSpPr>
          <p:cNvPr id="5" name="Footer Placeholder 4"/>
          <p:cNvSpPr>
            <a:spLocks noGrp="1"/>
          </p:cNvSpPr>
          <p:nvPr>
            <p:ph type="ftr" sz="quarter" idx="11"/>
          </p:nvPr>
        </p:nvSpPr>
        <p:spPr/>
        <p:txBody>
          <a:bodyPr/>
          <a:lstStyle>
            <a:lvl1pPr>
              <a:defRPr>
                <a:solidFill>
                  <a:schemeClr val="bg1">
                    <a:lumMod val="9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bg1">
                    <a:lumMod val="95000"/>
                  </a:schemeClr>
                </a:solidFill>
              </a:defRPr>
            </a:lvl1pPr>
          </a:lstStyle>
          <a:p>
            <a:fld id="{58768E1A-8455-4611-8763-3FA1B747F6B6}" type="slidenum">
              <a:rPr lang="en-US" smtClean="0"/>
              <a:pPr/>
              <a:t>‹#›</a:t>
            </a:fld>
            <a:endParaRPr lang="en-US"/>
          </a:p>
        </p:txBody>
      </p:sp>
      <p:sp>
        <p:nvSpPr>
          <p:cNvPr id="12" name="Title 1"/>
          <p:cNvSpPr txBox="1">
            <a:spLocks/>
          </p:cNvSpPr>
          <p:nvPr userDrawn="1"/>
        </p:nvSpPr>
        <p:spPr>
          <a:xfrm>
            <a:off x="2636031" y="2572001"/>
            <a:ext cx="4678288" cy="560636"/>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b="0" kern="1200" spc="600">
                <a:solidFill>
                  <a:schemeClr val="bg1"/>
                </a:solidFill>
                <a:latin typeface="+mj-lt"/>
                <a:ea typeface="+mj-ea"/>
                <a:cs typeface="+mj-cs"/>
              </a:defRPr>
            </a:lvl1pPr>
          </a:lstStyle>
          <a:p>
            <a:r>
              <a:rPr lang="en-US" dirty="0"/>
              <a:t>Title</a:t>
            </a:r>
          </a:p>
        </p:txBody>
      </p:sp>
      <p:sp>
        <p:nvSpPr>
          <p:cNvPr id="13" name="Subtitle 2"/>
          <p:cNvSpPr>
            <a:spLocks noGrp="1"/>
          </p:cNvSpPr>
          <p:nvPr>
            <p:ph type="subTitle" idx="13"/>
          </p:nvPr>
        </p:nvSpPr>
        <p:spPr>
          <a:xfrm>
            <a:off x="2636031" y="3147814"/>
            <a:ext cx="4680520" cy="1152128"/>
          </a:xfrm>
        </p:spPr>
        <p:txBody>
          <a:bodyPr>
            <a:normAutofit/>
          </a:bodyPr>
          <a:lstStyle>
            <a:lvl1pPr marL="0" indent="0" algn="l">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7170" name="Picture 2" descr="S:\F15015_Copernicus\3_Work\330_Work-in-process\SC4_BackgroundMat\PPT\item Copernicus\Icon-01.png"/>
          <p:cNvPicPr>
            <a:picLocks noChangeAspect="1" noChangeArrowheads="1"/>
          </p:cNvPicPr>
          <p:nvPr userDrawn="1"/>
        </p:nvPicPr>
        <p:blipFill rotWithShape="1">
          <a:blip r:embed="rId2" cstate="print">
            <a:biLevel thresh="50000"/>
            <a:extLst>
              <a:ext uri="{28A0092B-C50C-407E-A947-70E740481C1C}">
                <a14:useLocalDpi xmlns:a14="http://schemas.microsoft.com/office/drawing/2010/main" val="0"/>
              </a:ext>
            </a:extLst>
          </a:blip>
          <a:srcRect/>
          <a:stretch/>
        </p:blipFill>
        <p:spPr bwMode="auto">
          <a:xfrm>
            <a:off x="539552" y="1470422"/>
            <a:ext cx="2409911" cy="2525672"/>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b="-476"/>
          <a:stretch/>
        </p:blipFill>
        <p:spPr bwMode="auto">
          <a:xfrm>
            <a:off x="7260856" y="-4537"/>
            <a:ext cx="1883144" cy="51480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2" descr="S:\F15015_Copernicus\3_Work\330_Work-in-process\SC4_BackgroundMat\PPT\item Copernicus\logo-ce-horizontal-en-negatif.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424242" y="4650008"/>
            <a:ext cx="1145581" cy="30044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495758" y="4680600"/>
            <a:ext cx="769228" cy="280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extBox 16"/>
          <p:cNvSpPr txBox="1"/>
          <p:nvPr userDrawn="1"/>
        </p:nvSpPr>
        <p:spPr>
          <a:xfrm>
            <a:off x="582712" y="3363838"/>
            <a:ext cx="2189088" cy="261610"/>
          </a:xfrm>
          <a:prstGeom prst="rect">
            <a:avLst/>
          </a:prstGeom>
          <a:noFill/>
        </p:spPr>
        <p:txBody>
          <a:bodyPr wrap="square" rtlCol="0">
            <a:spAutoFit/>
          </a:bodyPr>
          <a:lstStyle/>
          <a:p>
            <a:pPr algn="ctr"/>
            <a:r>
              <a:rPr lang="es-ES" sz="1100" b="0" dirty="0" err="1">
                <a:solidFill>
                  <a:schemeClr val="bg1"/>
                </a:solidFill>
              </a:rPr>
              <a:t>Land</a:t>
            </a:r>
            <a:r>
              <a:rPr lang="es-ES" sz="1100" b="0" dirty="0">
                <a:solidFill>
                  <a:schemeClr val="bg1"/>
                </a:solidFill>
              </a:rPr>
              <a:t> </a:t>
            </a:r>
            <a:r>
              <a:rPr lang="es-ES" sz="1100" b="0" dirty="0" err="1">
                <a:solidFill>
                  <a:schemeClr val="bg1"/>
                </a:solidFill>
              </a:rPr>
              <a:t>Monitoring</a:t>
            </a:r>
            <a:endParaRPr lang="en-US" sz="1100" b="0" dirty="0">
              <a:solidFill>
                <a:schemeClr val="bg1"/>
              </a:solidFill>
            </a:endParaRPr>
          </a:p>
        </p:txBody>
      </p:sp>
    </p:spTree>
    <p:extLst>
      <p:ext uri="{BB962C8B-B14F-4D97-AF65-F5344CB8AC3E}">
        <p14:creationId xmlns:p14="http://schemas.microsoft.com/office/powerpoint/2010/main" val="16648125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pSp>
        <p:nvGrpSpPr>
          <p:cNvPr id="20" name="Group 19"/>
          <p:cNvGrpSpPr/>
          <p:nvPr userDrawn="1"/>
        </p:nvGrpSpPr>
        <p:grpSpPr>
          <a:xfrm>
            <a:off x="-36512" y="0"/>
            <a:ext cx="2463612" cy="5183078"/>
            <a:chOff x="-4559112" y="-241167"/>
            <a:chExt cx="2463612" cy="5183078"/>
          </a:xfrm>
        </p:grpSpPr>
        <p:pic>
          <p:nvPicPr>
            <p:cNvPr id="24" name="Picture 2" descr="S:\F15015_Copernicus\3_Work\330_Work-in-process\SC4_BackgroundMat\Visual_ID\Photos\Land_ThinkstockPhotos-544457560.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b="-233"/>
            <a:stretch/>
          </p:blipFill>
          <p:spPr bwMode="auto">
            <a:xfrm>
              <a:off x="-4533687" y="-212875"/>
              <a:ext cx="2438187" cy="5154786"/>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p:cNvSpPr/>
            <p:nvPr userDrawn="1"/>
          </p:nvSpPr>
          <p:spPr>
            <a:xfrm>
              <a:off x="-4559112" y="-241167"/>
              <a:ext cx="2463611" cy="5150069"/>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p:cNvSpPr/>
            <p:nvPr userDrawn="1"/>
          </p:nvSpPr>
          <p:spPr>
            <a:xfrm>
              <a:off x="-4533687" y="-212875"/>
              <a:ext cx="2438187" cy="515006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Content Placeholder 3"/>
          <p:cNvSpPr>
            <a:spLocks noGrp="1"/>
          </p:cNvSpPr>
          <p:nvPr>
            <p:ph sz="half" idx="2"/>
          </p:nvPr>
        </p:nvSpPr>
        <p:spPr>
          <a:xfrm>
            <a:off x="4781872"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30E17047-C597-4B34-8FEE-7A0D1EA692A4}" type="datetimeFigureOut">
              <a:rPr lang="en-US" smtClean="0"/>
              <a:t>5/29/2019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68E1A-8455-4611-8763-3FA1B747F6B6}" type="slidenum">
              <a:rPr lang="en-US" smtClean="0"/>
              <a:t>‹#›</a:t>
            </a:fld>
            <a:endParaRPr lang="en-US"/>
          </a:p>
        </p:txBody>
      </p:sp>
      <p:cxnSp>
        <p:nvCxnSpPr>
          <p:cNvPr id="25" name="Straight Connector 24"/>
          <p:cNvCxnSpPr/>
          <p:nvPr userDrawn="1"/>
        </p:nvCxnSpPr>
        <p:spPr>
          <a:xfrm>
            <a:off x="431329" y="1062019"/>
            <a:ext cx="0" cy="3888432"/>
          </a:xfrm>
          <a:prstGeom prst="line">
            <a:avLst/>
          </a:prstGeom>
          <a:ln w="31750">
            <a:solidFill>
              <a:srgbClr val="B0BF27">
                <a:alpha val="81000"/>
              </a:srgbClr>
            </a:solidFill>
          </a:ln>
        </p:spPr>
        <p:style>
          <a:lnRef idx="1">
            <a:schemeClr val="accent1"/>
          </a:lnRef>
          <a:fillRef idx="0">
            <a:schemeClr val="accent1"/>
          </a:fillRef>
          <a:effectRef idx="0">
            <a:schemeClr val="accent1"/>
          </a:effectRef>
          <a:fontRef idx="minor">
            <a:schemeClr val="tx1"/>
          </a:fontRef>
        </p:style>
      </p:cxnSp>
      <p:pic>
        <p:nvPicPr>
          <p:cNvPr id="27" name="Picture 3"/>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54273" y="23354"/>
            <a:ext cx="816421" cy="660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Title 1"/>
          <p:cNvSpPr>
            <a:spLocks noGrp="1"/>
          </p:cNvSpPr>
          <p:nvPr>
            <p:ph type="title" hasCustomPrompt="1"/>
          </p:nvPr>
        </p:nvSpPr>
        <p:spPr>
          <a:xfrm>
            <a:off x="867704" y="255462"/>
            <a:ext cx="7819096" cy="265172"/>
          </a:xfrm>
          <a:solidFill>
            <a:srgbClr val="B0BF27"/>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29" name="TextBox 28"/>
          <p:cNvSpPr txBox="1"/>
          <p:nvPr userDrawn="1"/>
        </p:nvSpPr>
        <p:spPr>
          <a:xfrm>
            <a:off x="-36512" y="614834"/>
            <a:ext cx="979264" cy="430887"/>
          </a:xfrm>
          <a:prstGeom prst="rect">
            <a:avLst/>
          </a:prstGeom>
          <a:noFill/>
        </p:spPr>
        <p:txBody>
          <a:bodyPr wrap="square" rtlCol="0">
            <a:spAutoFit/>
          </a:bodyPr>
          <a:lstStyle/>
          <a:p>
            <a:pPr algn="ctr"/>
            <a:r>
              <a:rPr lang="es-ES" sz="1100" b="0" dirty="0" err="1">
                <a:solidFill>
                  <a:srgbClr val="B0BF27"/>
                </a:solidFill>
              </a:rPr>
              <a:t>Land</a:t>
            </a:r>
            <a:r>
              <a:rPr lang="es-ES" sz="1100" b="0" dirty="0">
                <a:solidFill>
                  <a:srgbClr val="B0BF27"/>
                </a:solidFill>
              </a:rPr>
              <a:t> </a:t>
            </a:r>
            <a:r>
              <a:rPr lang="es-ES" sz="1100" b="0" dirty="0" err="1">
                <a:solidFill>
                  <a:srgbClr val="B0BF27"/>
                </a:solidFill>
              </a:rPr>
              <a:t>Monitoring</a:t>
            </a:r>
            <a:endParaRPr lang="en-US" sz="1100" b="0" dirty="0">
              <a:solidFill>
                <a:srgbClr val="B0BF27"/>
              </a:solidFill>
            </a:endParaRPr>
          </a:p>
        </p:txBody>
      </p:sp>
      <p:sp>
        <p:nvSpPr>
          <p:cNvPr id="3" name="Content Placeholder 2"/>
          <p:cNvSpPr>
            <a:spLocks noGrp="1"/>
          </p:cNvSpPr>
          <p:nvPr>
            <p:ph sz="half" idx="1"/>
          </p:nvPr>
        </p:nvSpPr>
        <p:spPr>
          <a:xfrm>
            <a:off x="590872"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38663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767539" y="699542"/>
            <a:ext cx="7919262"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4928764"/>
            <a:ext cx="2133600" cy="273844"/>
          </a:xfrm>
        </p:spPr>
        <p:txBody>
          <a:bodyPr/>
          <a:lstStyle/>
          <a:p>
            <a:fld id="{30E17047-C597-4B34-8FEE-7A0D1EA692A4}" type="datetimeFigureOut">
              <a:rPr lang="en-US" smtClean="0"/>
              <a:t>5/29/2019</a:t>
            </a:fld>
            <a:endParaRPr lang="en-US"/>
          </a:p>
        </p:txBody>
      </p:sp>
      <p:sp>
        <p:nvSpPr>
          <p:cNvPr id="5" name="Footer Placeholder 4"/>
          <p:cNvSpPr>
            <a:spLocks noGrp="1"/>
          </p:cNvSpPr>
          <p:nvPr>
            <p:ph type="ftr" sz="quarter" idx="11"/>
          </p:nvPr>
        </p:nvSpPr>
        <p:spPr>
          <a:xfrm>
            <a:off x="3124200" y="4928764"/>
            <a:ext cx="2895600" cy="273844"/>
          </a:xfrm>
        </p:spPr>
        <p:txBody>
          <a:bodyPr/>
          <a:lstStyle/>
          <a:p>
            <a:endParaRPr lang="en-US"/>
          </a:p>
        </p:txBody>
      </p:sp>
      <p:sp>
        <p:nvSpPr>
          <p:cNvPr id="6" name="Slide Number Placeholder 5"/>
          <p:cNvSpPr>
            <a:spLocks noGrp="1"/>
          </p:cNvSpPr>
          <p:nvPr>
            <p:ph type="sldNum" sz="quarter" idx="12"/>
          </p:nvPr>
        </p:nvSpPr>
        <p:spPr>
          <a:xfrm>
            <a:off x="6553200" y="4928764"/>
            <a:ext cx="2133600" cy="273844"/>
          </a:xfrm>
        </p:spPr>
        <p:txBody>
          <a:bodyPr/>
          <a:lstStyle/>
          <a:p>
            <a:fld id="{58768E1A-8455-4611-8763-3FA1B747F6B6}" type="slidenum">
              <a:rPr lang="en-US" smtClean="0"/>
              <a:t>‹#›</a:t>
            </a:fld>
            <a:endParaRPr lang="en-US"/>
          </a:p>
        </p:txBody>
      </p:sp>
      <p:sp>
        <p:nvSpPr>
          <p:cNvPr id="13" name="Title 1"/>
          <p:cNvSpPr>
            <a:spLocks noGrp="1"/>
          </p:cNvSpPr>
          <p:nvPr>
            <p:ph type="title" hasCustomPrompt="1"/>
          </p:nvPr>
        </p:nvSpPr>
        <p:spPr>
          <a:xfrm>
            <a:off x="867704" y="267494"/>
            <a:ext cx="7819096" cy="288032"/>
          </a:xfrm>
          <a:solidFill>
            <a:srgbClr val="25408F"/>
          </a:solidFill>
        </p:spPr>
        <p:txBody>
          <a:bodyPr>
            <a:noAutofit/>
          </a:bodyPr>
          <a:lstStyle>
            <a:lvl1pPr algn="l">
              <a:defRPr sz="1800" b="0" spc="700" baseline="0">
                <a:solidFill>
                  <a:schemeClr val="bg1"/>
                </a:solidFill>
              </a:defRPr>
            </a:lvl1pPr>
          </a:lstStyle>
          <a:p>
            <a:r>
              <a:rPr lang="en-US" dirty="0"/>
              <a:t>CLICK TO EDIT MASTER TITLE STYLE</a:t>
            </a:r>
          </a:p>
        </p:txBody>
      </p:sp>
      <p:cxnSp>
        <p:nvCxnSpPr>
          <p:cNvPr id="11" name="Straight Connector 10"/>
          <p:cNvCxnSpPr/>
          <p:nvPr userDrawn="1"/>
        </p:nvCxnSpPr>
        <p:spPr>
          <a:xfrm>
            <a:off x="451076" y="1090171"/>
            <a:ext cx="0" cy="3860280"/>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userDrawn="1"/>
        </p:nvSpPr>
        <p:spPr>
          <a:xfrm>
            <a:off x="97584" y="659284"/>
            <a:ext cx="677466" cy="430887"/>
          </a:xfrm>
          <a:prstGeom prst="rect">
            <a:avLst/>
          </a:prstGeom>
          <a:noFill/>
        </p:spPr>
        <p:txBody>
          <a:bodyPr wrap="square" rtlCol="0">
            <a:spAutoFit/>
          </a:bodyPr>
          <a:lstStyle/>
          <a:p>
            <a:pPr algn="ctr"/>
            <a:r>
              <a:rPr lang="es-ES" sz="1100" b="1" dirty="0">
                <a:solidFill>
                  <a:srgbClr val="25408F"/>
                </a:solidFill>
              </a:rPr>
              <a:t>Data Access</a:t>
            </a:r>
            <a:endParaRPr lang="en-US" sz="1100" b="1" dirty="0">
              <a:solidFill>
                <a:srgbClr val="25408F"/>
              </a:solidFill>
            </a:endParaRPr>
          </a:p>
        </p:txBody>
      </p:sp>
    </p:spTree>
    <p:extLst>
      <p:ext uri="{BB962C8B-B14F-4D97-AF65-F5344CB8AC3E}">
        <p14:creationId xmlns:p14="http://schemas.microsoft.com/office/powerpoint/2010/main" val="9487387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00154" y="627534"/>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99592" y="1203598"/>
            <a:ext cx="4040188"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87980" y="627534"/>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7418" y="1203598"/>
            <a:ext cx="4041775"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0E17047-C597-4B34-8FEE-7A0D1EA692A4}" type="datetimeFigureOut">
              <a:rPr lang="en-US" smtClean="0"/>
              <a:t>5/29/2019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768E1A-8455-4611-8763-3FA1B747F6B6}" type="slidenum">
              <a:rPr lang="en-US" smtClean="0"/>
              <a:t>‹#›</a:t>
            </a:fld>
            <a:endParaRPr lang="en-US"/>
          </a:p>
        </p:txBody>
      </p:sp>
      <p:cxnSp>
        <p:nvCxnSpPr>
          <p:cNvPr id="14" name="Straight Connector 13"/>
          <p:cNvCxnSpPr/>
          <p:nvPr userDrawn="1"/>
        </p:nvCxnSpPr>
        <p:spPr>
          <a:xfrm>
            <a:off x="431329" y="1062019"/>
            <a:ext cx="0" cy="3888432"/>
          </a:xfrm>
          <a:prstGeom prst="line">
            <a:avLst/>
          </a:prstGeom>
          <a:ln w="31750">
            <a:solidFill>
              <a:srgbClr val="B0BF27">
                <a:alpha val="81000"/>
              </a:srgbClr>
            </a:solidFill>
          </a:ln>
        </p:spPr>
        <p:style>
          <a:lnRef idx="1">
            <a:schemeClr val="accent1"/>
          </a:lnRef>
          <a:fillRef idx="0">
            <a:schemeClr val="accent1"/>
          </a:fillRef>
          <a:effectRef idx="0">
            <a:schemeClr val="accent1"/>
          </a:effectRef>
          <a:fontRef idx="minor">
            <a:schemeClr val="tx1"/>
          </a:fontRef>
        </p:style>
      </p:cxnSp>
      <p:pic>
        <p:nvPicPr>
          <p:cNvPr id="16" name="Picture 3"/>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54273" y="23354"/>
            <a:ext cx="816421" cy="660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Title 1"/>
          <p:cNvSpPr>
            <a:spLocks noGrp="1"/>
          </p:cNvSpPr>
          <p:nvPr>
            <p:ph type="title" hasCustomPrompt="1"/>
          </p:nvPr>
        </p:nvSpPr>
        <p:spPr>
          <a:xfrm>
            <a:off x="867704" y="255462"/>
            <a:ext cx="7819096" cy="265172"/>
          </a:xfrm>
          <a:solidFill>
            <a:srgbClr val="B0BF27"/>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21" name="TextBox 20"/>
          <p:cNvSpPr txBox="1"/>
          <p:nvPr userDrawn="1"/>
        </p:nvSpPr>
        <p:spPr>
          <a:xfrm>
            <a:off x="-36512" y="614834"/>
            <a:ext cx="979264" cy="430887"/>
          </a:xfrm>
          <a:prstGeom prst="rect">
            <a:avLst/>
          </a:prstGeom>
          <a:noFill/>
        </p:spPr>
        <p:txBody>
          <a:bodyPr wrap="square" rtlCol="0">
            <a:spAutoFit/>
          </a:bodyPr>
          <a:lstStyle/>
          <a:p>
            <a:pPr algn="ctr"/>
            <a:r>
              <a:rPr lang="es-ES" sz="1100" b="0" dirty="0" err="1">
                <a:solidFill>
                  <a:srgbClr val="B0BF27"/>
                </a:solidFill>
              </a:rPr>
              <a:t>Land</a:t>
            </a:r>
            <a:r>
              <a:rPr lang="es-ES" sz="1100" b="0" dirty="0">
                <a:solidFill>
                  <a:srgbClr val="B0BF27"/>
                </a:solidFill>
              </a:rPr>
              <a:t> </a:t>
            </a:r>
            <a:r>
              <a:rPr lang="es-ES" sz="1100" b="0" dirty="0" err="1">
                <a:solidFill>
                  <a:srgbClr val="B0BF27"/>
                </a:solidFill>
              </a:rPr>
              <a:t>Monitoring</a:t>
            </a:r>
            <a:endParaRPr lang="en-US" sz="1100" b="0" dirty="0">
              <a:solidFill>
                <a:srgbClr val="B0BF27"/>
              </a:solidFill>
            </a:endParaRPr>
          </a:p>
        </p:txBody>
      </p:sp>
    </p:spTree>
    <p:extLst>
      <p:ext uri="{BB962C8B-B14F-4D97-AF65-F5344CB8AC3E}">
        <p14:creationId xmlns:p14="http://schemas.microsoft.com/office/powerpoint/2010/main" val="34626876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13" name="Group 12"/>
          <p:cNvGrpSpPr/>
          <p:nvPr userDrawn="1"/>
        </p:nvGrpSpPr>
        <p:grpSpPr>
          <a:xfrm>
            <a:off x="-36512" y="0"/>
            <a:ext cx="2463612" cy="5183078"/>
            <a:chOff x="-4559112" y="-241167"/>
            <a:chExt cx="2463612" cy="5183078"/>
          </a:xfrm>
        </p:grpSpPr>
        <p:pic>
          <p:nvPicPr>
            <p:cNvPr id="15" name="Picture 2" descr="S:\F15015_Copernicus\3_Work\330_Work-in-process\SC4_BackgroundMat\Visual_ID\Photos\Land_ThinkstockPhotos-544457560.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b="-233"/>
            <a:stretch/>
          </p:blipFill>
          <p:spPr bwMode="auto">
            <a:xfrm>
              <a:off x="-4533687" y="-212875"/>
              <a:ext cx="2438187" cy="5154786"/>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userDrawn="1"/>
          </p:nvSpPr>
          <p:spPr>
            <a:xfrm>
              <a:off x="-4559112" y="-241167"/>
              <a:ext cx="2463611" cy="5150069"/>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p:cNvSpPr/>
            <p:nvPr userDrawn="1"/>
          </p:nvSpPr>
          <p:spPr>
            <a:xfrm>
              <a:off x="-4533687" y="-212875"/>
              <a:ext cx="2438187" cy="515006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Date Placeholder 2"/>
          <p:cNvSpPr>
            <a:spLocks noGrp="1"/>
          </p:cNvSpPr>
          <p:nvPr>
            <p:ph type="dt" sz="half" idx="10"/>
          </p:nvPr>
        </p:nvSpPr>
        <p:spPr/>
        <p:txBody>
          <a:bodyPr/>
          <a:lstStyle/>
          <a:p>
            <a:fld id="{30E17047-C597-4B34-8FEE-7A0D1EA692A4}" type="datetimeFigureOut">
              <a:rPr lang="en-US" smtClean="0"/>
              <a:t>5/29/2019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8768E1A-8455-4611-8763-3FA1B747F6B6}" type="slidenum">
              <a:rPr lang="en-US" smtClean="0"/>
              <a:t>‹#›</a:t>
            </a:fld>
            <a:endParaRPr lang="en-US"/>
          </a:p>
        </p:txBody>
      </p:sp>
      <p:cxnSp>
        <p:nvCxnSpPr>
          <p:cNvPr id="14" name="Straight Connector 13"/>
          <p:cNvCxnSpPr/>
          <p:nvPr userDrawn="1"/>
        </p:nvCxnSpPr>
        <p:spPr>
          <a:xfrm>
            <a:off x="431329" y="1062019"/>
            <a:ext cx="0" cy="3888432"/>
          </a:xfrm>
          <a:prstGeom prst="line">
            <a:avLst/>
          </a:prstGeom>
          <a:ln w="31750">
            <a:solidFill>
              <a:srgbClr val="B0BF27">
                <a:alpha val="81000"/>
              </a:srgbClr>
            </a:solidFill>
          </a:ln>
        </p:spPr>
        <p:style>
          <a:lnRef idx="1">
            <a:schemeClr val="accent1"/>
          </a:lnRef>
          <a:fillRef idx="0">
            <a:schemeClr val="accent1"/>
          </a:fillRef>
          <a:effectRef idx="0">
            <a:schemeClr val="accent1"/>
          </a:effectRef>
          <a:fontRef idx="minor">
            <a:schemeClr val="tx1"/>
          </a:fontRef>
        </p:style>
      </p:cxnSp>
      <p:pic>
        <p:nvPicPr>
          <p:cNvPr id="16" name="Picture 3"/>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54273" y="23354"/>
            <a:ext cx="816421" cy="660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itle 1"/>
          <p:cNvSpPr>
            <a:spLocks noGrp="1"/>
          </p:cNvSpPr>
          <p:nvPr>
            <p:ph type="title" hasCustomPrompt="1"/>
          </p:nvPr>
        </p:nvSpPr>
        <p:spPr>
          <a:xfrm>
            <a:off x="867704" y="255462"/>
            <a:ext cx="7819096" cy="265172"/>
          </a:xfrm>
          <a:solidFill>
            <a:srgbClr val="B0BF27"/>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18" name="TextBox 17"/>
          <p:cNvSpPr txBox="1"/>
          <p:nvPr userDrawn="1"/>
        </p:nvSpPr>
        <p:spPr>
          <a:xfrm>
            <a:off x="-36512" y="614834"/>
            <a:ext cx="979264" cy="430887"/>
          </a:xfrm>
          <a:prstGeom prst="rect">
            <a:avLst/>
          </a:prstGeom>
          <a:noFill/>
        </p:spPr>
        <p:txBody>
          <a:bodyPr wrap="square" rtlCol="0">
            <a:spAutoFit/>
          </a:bodyPr>
          <a:lstStyle/>
          <a:p>
            <a:pPr algn="ctr"/>
            <a:r>
              <a:rPr lang="es-ES" sz="1100" b="0" dirty="0" err="1">
                <a:solidFill>
                  <a:srgbClr val="B0BF27"/>
                </a:solidFill>
              </a:rPr>
              <a:t>Land</a:t>
            </a:r>
            <a:r>
              <a:rPr lang="es-ES" sz="1100" b="0" dirty="0">
                <a:solidFill>
                  <a:srgbClr val="B0BF27"/>
                </a:solidFill>
              </a:rPr>
              <a:t> </a:t>
            </a:r>
            <a:r>
              <a:rPr lang="es-ES" sz="1100" b="0" dirty="0" err="1">
                <a:solidFill>
                  <a:srgbClr val="B0BF27"/>
                </a:solidFill>
              </a:rPr>
              <a:t>Monitoring</a:t>
            </a:r>
            <a:endParaRPr lang="en-US" sz="1100" b="0" dirty="0">
              <a:solidFill>
                <a:srgbClr val="B0BF27"/>
              </a:solidFill>
            </a:endParaRPr>
          </a:p>
        </p:txBody>
      </p:sp>
    </p:spTree>
    <p:extLst>
      <p:ext uri="{BB962C8B-B14F-4D97-AF65-F5344CB8AC3E}">
        <p14:creationId xmlns:p14="http://schemas.microsoft.com/office/powerpoint/2010/main" val="14153354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5" name="Group 14"/>
          <p:cNvGrpSpPr/>
          <p:nvPr userDrawn="1"/>
        </p:nvGrpSpPr>
        <p:grpSpPr>
          <a:xfrm>
            <a:off x="-36512" y="0"/>
            <a:ext cx="2463612" cy="5183078"/>
            <a:chOff x="-4559112" y="-241167"/>
            <a:chExt cx="2463612" cy="5183078"/>
          </a:xfrm>
        </p:grpSpPr>
        <p:pic>
          <p:nvPicPr>
            <p:cNvPr id="19" name="Picture 2" descr="S:\F15015_Copernicus\3_Work\330_Work-in-process\SC4_BackgroundMat\Visual_ID\Photos\Land_ThinkstockPhotos-544457560.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b="-233"/>
            <a:stretch/>
          </p:blipFill>
          <p:spPr bwMode="auto">
            <a:xfrm>
              <a:off x="-4533687" y="-212875"/>
              <a:ext cx="2438187" cy="5154786"/>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p:cNvSpPr/>
            <p:nvPr userDrawn="1"/>
          </p:nvSpPr>
          <p:spPr>
            <a:xfrm>
              <a:off x="-4559112" y="-241167"/>
              <a:ext cx="2463611" cy="5150069"/>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p:cNvSpPr/>
            <p:nvPr userDrawn="1"/>
          </p:nvSpPr>
          <p:spPr>
            <a:xfrm>
              <a:off x="-4533687" y="-212875"/>
              <a:ext cx="2438187" cy="515006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p:ph type="title"/>
          </p:nvPr>
        </p:nvSpPr>
        <p:spPr>
          <a:xfrm>
            <a:off x="878905"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996754"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78905"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30E17047-C597-4B34-8FEE-7A0D1EA692A4}" type="datetimeFigureOut">
              <a:rPr lang="en-US" smtClean="0"/>
              <a:t>5/29/2019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68E1A-8455-4611-8763-3FA1B747F6B6}" type="slidenum">
              <a:rPr lang="en-US" smtClean="0"/>
              <a:t>‹#›</a:t>
            </a:fld>
            <a:endParaRPr lang="en-US"/>
          </a:p>
        </p:txBody>
      </p:sp>
      <p:cxnSp>
        <p:nvCxnSpPr>
          <p:cNvPr id="16" name="Straight Connector 15"/>
          <p:cNvCxnSpPr/>
          <p:nvPr userDrawn="1"/>
        </p:nvCxnSpPr>
        <p:spPr>
          <a:xfrm>
            <a:off x="431329" y="1062019"/>
            <a:ext cx="0" cy="3888432"/>
          </a:xfrm>
          <a:prstGeom prst="line">
            <a:avLst/>
          </a:prstGeom>
          <a:ln w="31750">
            <a:solidFill>
              <a:srgbClr val="B0BF27">
                <a:alpha val="81000"/>
              </a:srgbClr>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userDrawn="1"/>
        </p:nvSpPr>
        <p:spPr>
          <a:xfrm>
            <a:off x="-36512" y="614834"/>
            <a:ext cx="979264" cy="430887"/>
          </a:xfrm>
          <a:prstGeom prst="rect">
            <a:avLst/>
          </a:prstGeom>
          <a:noFill/>
        </p:spPr>
        <p:txBody>
          <a:bodyPr wrap="square" rtlCol="0">
            <a:spAutoFit/>
          </a:bodyPr>
          <a:lstStyle/>
          <a:p>
            <a:pPr algn="ctr"/>
            <a:r>
              <a:rPr lang="es-ES" sz="1100" b="0" dirty="0" err="1">
                <a:solidFill>
                  <a:srgbClr val="B0BF27"/>
                </a:solidFill>
              </a:rPr>
              <a:t>Land</a:t>
            </a:r>
            <a:r>
              <a:rPr lang="es-ES" sz="1100" b="0" dirty="0">
                <a:solidFill>
                  <a:srgbClr val="B0BF27"/>
                </a:solidFill>
              </a:rPr>
              <a:t> </a:t>
            </a:r>
            <a:r>
              <a:rPr lang="es-ES" sz="1100" b="0" dirty="0" err="1">
                <a:solidFill>
                  <a:srgbClr val="B0BF27"/>
                </a:solidFill>
              </a:rPr>
              <a:t>Monitoring</a:t>
            </a:r>
            <a:endParaRPr lang="en-US" sz="1100" b="0" dirty="0">
              <a:solidFill>
                <a:srgbClr val="B0BF27"/>
              </a:solidFill>
            </a:endParaRPr>
          </a:p>
        </p:txBody>
      </p:sp>
      <p:pic>
        <p:nvPicPr>
          <p:cNvPr id="18" name="Picture 3"/>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54273" y="23354"/>
            <a:ext cx="816421" cy="660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870811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2" descr="C:\Users\Designer\Desktop\PRESENTATION COPERNICUS\FOTO5.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1678" y="-36863"/>
            <a:ext cx="2415629" cy="521124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userDrawn="1">
            <p:ph type="title" hasCustomPrompt="1"/>
          </p:nvPr>
        </p:nvSpPr>
        <p:spPr>
          <a:xfrm>
            <a:off x="867704" y="267494"/>
            <a:ext cx="7819096" cy="263921"/>
          </a:xfrm>
          <a:solidFill>
            <a:srgbClr val="FAA741"/>
          </a:solidFill>
          <a:ln>
            <a:noFill/>
          </a:ln>
        </p:spPr>
        <p:txBody>
          <a:bodyPr>
            <a:noAutofit/>
          </a:bodyPr>
          <a:lstStyle>
            <a:lvl1pPr algn="l">
              <a:defRPr sz="1800" b="0" spc="700" baseline="0">
                <a:ln>
                  <a:noFill/>
                </a:ln>
                <a:solidFill>
                  <a:schemeClr val="bg1"/>
                </a:solidFill>
              </a:defRPr>
            </a:lvl1pPr>
          </a:lstStyle>
          <a:p>
            <a:r>
              <a:rPr lang="en-US" dirty="0"/>
              <a:t>CLICK TO EDIT MASTER TITLE STYLE</a:t>
            </a:r>
          </a:p>
        </p:txBody>
      </p:sp>
      <p:sp>
        <p:nvSpPr>
          <p:cNvPr id="3" name="Content Placeholder 2"/>
          <p:cNvSpPr>
            <a:spLocks noGrp="1"/>
          </p:cNvSpPr>
          <p:nvPr userDrawn="1">
            <p:ph idx="1"/>
          </p:nvPr>
        </p:nvSpPr>
        <p:spPr>
          <a:xfrm>
            <a:off x="1387047" y="699542"/>
            <a:ext cx="7299753"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userDrawn="1">
            <p:ph type="dt" sz="half" idx="10"/>
          </p:nvPr>
        </p:nvSpPr>
        <p:spPr>
          <a:xfrm>
            <a:off x="457200" y="4928764"/>
            <a:ext cx="2133600" cy="273844"/>
          </a:xfrm>
        </p:spPr>
        <p:txBody>
          <a:bodyPr/>
          <a:lstStyle/>
          <a:p>
            <a:fld id="{30E17047-C597-4B34-8FEE-7A0D1EA692A4}" type="datetimeFigureOut">
              <a:rPr lang="en-US" smtClean="0"/>
              <a:t>5/29/2019</a:t>
            </a:fld>
            <a:endParaRPr lang="en-US"/>
          </a:p>
        </p:txBody>
      </p:sp>
      <p:sp>
        <p:nvSpPr>
          <p:cNvPr id="5" name="Footer Placeholder 4"/>
          <p:cNvSpPr>
            <a:spLocks noGrp="1"/>
          </p:cNvSpPr>
          <p:nvPr userDrawn="1">
            <p:ph type="ftr" sz="quarter" idx="11"/>
          </p:nvPr>
        </p:nvSpPr>
        <p:spPr>
          <a:xfrm>
            <a:off x="3124200" y="4928764"/>
            <a:ext cx="2895600" cy="273844"/>
          </a:xfrm>
        </p:spPr>
        <p:txBody>
          <a:bodyPr/>
          <a:lstStyle/>
          <a:p>
            <a:endParaRPr lang="en-US"/>
          </a:p>
        </p:txBody>
      </p:sp>
      <p:sp>
        <p:nvSpPr>
          <p:cNvPr id="6" name="Slide Number Placeholder 5"/>
          <p:cNvSpPr>
            <a:spLocks noGrp="1"/>
          </p:cNvSpPr>
          <p:nvPr userDrawn="1">
            <p:ph type="sldNum" sz="quarter" idx="12"/>
          </p:nvPr>
        </p:nvSpPr>
        <p:spPr>
          <a:xfrm>
            <a:off x="6553200" y="4928764"/>
            <a:ext cx="2133600" cy="273844"/>
          </a:xfrm>
        </p:spPr>
        <p:txBody>
          <a:bodyPr/>
          <a:lstStyle/>
          <a:p>
            <a:fld id="{58768E1A-8455-4611-8763-3FA1B747F6B6}" type="slidenum">
              <a:rPr lang="en-US" smtClean="0"/>
              <a:t>‹#›</a:t>
            </a:fld>
            <a:endParaRPr lang="en-US"/>
          </a:p>
        </p:txBody>
      </p:sp>
      <p:pic>
        <p:nvPicPr>
          <p:cNvPr id="22" name="Picture 3"/>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09029" y="65605"/>
            <a:ext cx="803761" cy="6226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4" name="Straight Connector 23"/>
          <p:cNvCxnSpPr/>
          <p:nvPr userDrawn="1"/>
        </p:nvCxnSpPr>
        <p:spPr>
          <a:xfrm>
            <a:off x="468615" y="1062019"/>
            <a:ext cx="0" cy="3888432"/>
          </a:xfrm>
          <a:prstGeom prst="line">
            <a:avLst/>
          </a:prstGeom>
          <a:ln w="31750">
            <a:solidFill>
              <a:srgbClr val="FAA741">
                <a:alpha val="81000"/>
              </a:srgbClr>
            </a:solidFill>
          </a:ln>
        </p:spPr>
        <p:style>
          <a:lnRef idx="1">
            <a:schemeClr val="accent1"/>
          </a:lnRef>
          <a:fillRef idx="0">
            <a:schemeClr val="accent1"/>
          </a:fillRef>
          <a:effectRef idx="0">
            <a:schemeClr val="accent1"/>
          </a:effectRef>
          <a:fontRef idx="minor">
            <a:schemeClr val="tx1"/>
          </a:fontRef>
        </p:style>
      </p:cxnSp>
      <p:sp>
        <p:nvSpPr>
          <p:cNvPr id="25" name="TextBox 24"/>
          <p:cNvSpPr txBox="1"/>
          <p:nvPr userDrawn="1"/>
        </p:nvSpPr>
        <p:spPr>
          <a:xfrm>
            <a:off x="-36512" y="630106"/>
            <a:ext cx="1022649" cy="430887"/>
          </a:xfrm>
          <a:prstGeom prst="rect">
            <a:avLst/>
          </a:prstGeom>
          <a:noFill/>
          <a:ln>
            <a:noFill/>
          </a:ln>
        </p:spPr>
        <p:txBody>
          <a:bodyPr wrap="square" rtlCol="0">
            <a:spAutoFit/>
          </a:bodyPr>
          <a:lstStyle/>
          <a:p>
            <a:pPr algn="ctr"/>
            <a:r>
              <a:rPr lang="es-ES" sz="1100" b="0" dirty="0" err="1">
                <a:solidFill>
                  <a:schemeClr val="accent6">
                    <a:lumMod val="50000"/>
                  </a:schemeClr>
                </a:solidFill>
              </a:rPr>
              <a:t>Emergency</a:t>
            </a:r>
            <a:endParaRPr lang="es-ES" sz="1100" b="0" dirty="0">
              <a:solidFill>
                <a:schemeClr val="accent6">
                  <a:lumMod val="50000"/>
                </a:schemeClr>
              </a:solidFill>
            </a:endParaRPr>
          </a:p>
          <a:p>
            <a:pPr algn="ctr"/>
            <a:r>
              <a:rPr lang="es-ES" sz="1100" b="0" dirty="0">
                <a:solidFill>
                  <a:schemeClr val="accent6">
                    <a:lumMod val="50000"/>
                  </a:schemeClr>
                </a:solidFill>
              </a:rPr>
              <a:t>Management</a:t>
            </a:r>
            <a:endParaRPr lang="en-US" sz="1100" b="0" dirty="0">
              <a:solidFill>
                <a:schemeClr val="accent6">
                  <a:lumMod val="50000"/>
                </a:schemeClr>
              </a:solidFill>
            </a:endParaRPr>
          </a:p>
        </p:txBody>
      </p:sp>
    </p:spTree>
    <p:extLst>
      <p:ext uri="{BB962C8B-B14F-4D97-AF65-F5344CB8AC3E}">
        <p14:creationId xmlns:p14="http://schemas.microsoft.com/office/powerpoint/2010/main" val="21643160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42975" y="699542"/>
            <a:ext cx="7743826"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4928764"/>
            <a:ext cx="2133600" cy="273844"/>
          </a:xfrm>
        </p:spPr>
        <p:txBody>
          <a:bodyPr/>
          <a:lstStyle/>
          <a:p>
            <a:fld id="{30E17047-C597-4B34-8FEE-7A0D1EA692A4}" type="datetimeFigureOut">
              <a:rPr lang="en-US" smtClean="0"/>
              <a:t>5/29/2019</a:t>
            </a:fld>
            <a:endParaRPr lang="en-US"/>
          </a:p>
        </p:txBody>
      </p:sp>
      <p:sp>
        <p:nvSpPr>
          <p:cNvPr id="5" name="Footer Placeholder 4"/>
          <p:cNvSpPr>
            <a:spLocks noGrp="1"/>
          </p:cNvSpPr>
          <p:nvPr>
            <p:ph type="ftr" sz="quarter" idx="11"/>
          </p:nvPr>
        </p:nvSpPr>
        <p:spPr>
          <a:xfrm>
            <a:off x="3124200" y="4928764"/>
            <a:ext cx="2895600" cy="273844"/>
          </a:xfrm>
        </p:spPr>
        <p:txBody>
          <a:bodyPr/>
          <a:lstStyle/>
          <a:p>
            <a:endParaRPr lang="en-US"/>
          </a:p>
        </p:txBody>
      </p:sp>
      <p:sp>
        <p:nvSpPr>
          <p:cNvPr id="6" name="Slide Number Placeholder 5"/>
          <p:cNvSpPr>
            <a:spLocks noGrp="1"/>
          </p:cNvSpPr>
          <p:nvPr>
            <p:ph type="sldNum" sz="quarter" idx="12"/>
          </p:nvPr>
        </p:nvSpPr>
        <p:spPr>
          <a:xfrm>
            <a:off x="6553200" y="4928764"/>
            <a:ext cx="2133600" cy="273844"/>
          </a:xfrm>
        </p:spPr>
        <p:txBody>
          <a:bodyPr/>
          <a:lstStyle/>
          <a:p>
            <a:fld id="{58768E1A-8455-4611-8763-3FA1B747F6B6}" type="slidenum">
              <a:rPr lang="en-US" smtClean="0"/>
              <a:t>‹#›</a:t>
            </a:fld>
            <a:endParaRPr lang="en-US"/>
          </a:p>
        </p:txBody>
      </p:sp>
      <p:sp>
        <p:nvSpPr>
          <p:cNvPr id="10" name="Title 1"/>
          <p:cNvSpPr>
            <a:spLocks noGrp="1"/>
          </p:cNvSpPr>
          <p:nvPr>
            <p:ph type="title" hasCustomPrompt="1"/>
          </p:nvPr>
        </p:nvSpPr>
        <p:spPr>
          <a:xfrm>
            <a:off x="867704" y="267494"/>
            <a:ext cx="7819096" cy="263921"/>
          </a:xfrm>
          <a:solidFill>
            <a:srgbClr val="FAA741"/>
          </a:solidFill>
          <a:ln>
            <a:noFill/>
          </a:ln>
        </p:spPr>
        <p:txBody>
          <a:bodyPr>
            <a:noAutofit/>
          </a:bodyPr>
          <a:lstStyle>
            <a:lvl1pPr algn="l">
              <a:defRPr sz="1800" b="0" spc="700" baseline="0">
                <a:ln>
                  <a:noFill/>
                </a:ln>
                <a:solidFill>
                  <a:schemeClr val="bg1"/>
                </a:solidFill>
              </a:defRPr>
            </a:lvl1pPr>
          </a:lstStyle>
          <a:p>
            <a:r>
              <a:rPr lang="en-US" dirty="0"/>
              <a:t>CLICK TO EDIT MASTER TITLE STYLE</a:t>
            </a:r>
          </a:p>
        </p:txBody>
      </p:sp>
      <p:pic>
        <p:nvPicPr>
          <p:cNvPr id="11" name="Picture 3"/>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109029" y="65605"/>
            <a:ext cx="803761" cy="6226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4" name="Straight Connector 13"/>
          <p:cNvCxnSpPr/>
          <p:nvPr userDrawn="1"/>
        </p:nvCxnSpPr>
        <p:spPr>
          <a:xfrm>
            <a:off x="468615" y="1062019"/>
            <a:ext cx="0" cy="3888432"/>
          </a:xfrm>
          <a:prstGeom prst="line">
            <a:avLst/>
          </a:prstGeom>
          <a:ln w="31750">
            <a:solidFill>
              <a:srgbClr val="FAA741">
                <a:alpha val="81000"/>
              </a:srgbClr>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userDrawn="1"/>
        </p:nvSpPr>
        <p:spPr>
          <a:xfrm>
            <a:off x="-36512" y="630106"/>
            <a:ext cx="1022649" cy="430887"/>
          </a:xfrm>
          <a:prstGeom prst="rect">
            <a:avLst/>
          </a:prstGeom>
          <a:noFill/>
          <a:ln>
            <a:noFill/>
          </a:ln>
        </p:spPr>
        <p:txBody>
          <a:bodyPr wrap="square" rtlCol="0">
            <a:spAutoFit/>
          </a:bodyPr>
          <a:lstStyle/>
          <a:p>
            <a:pPr algn="ctr"/>
            <a:r>
              <a:rPr lang="es-ES" sz="1100" b="0" dirty="0" err="1">
                <a:solidFill>
                  <a:schemeClr val="accent6">
                    <a:lumMod val="75000"/>
                  </a:schemeClr>
                </a:solidFill>
              </a:rPr>
              <a:t>Emergency</a:t>
            </a:r>
            <a:endParaRPr lang="es-ES" sz="1100" b="0" dirty="0">
              <a:solidFill>
                <a:schemeClr val="accent6">
                  <a:lumMod val="75000"/>
                </a:schemeClr>
              </a:solidFill>
            </a:endParaRPr>
          </a:p>
          <a:p>
            <a:pPr algn="ctr"/>
            <a:r>
              <a:rPr lang="es-ES" sz="1100" b="0" dirty="0">
                <a:solidFill>
                  <a:schemeClr val="accent6">
                    <a:lumMod val="75000"/>
                  </a:schemeClr>
                </a:solidFill>
              </a:rPr>
              <a:t>Management</a:t>
            </a:r>
            <a:endParaRPr lang="en-US" sz="1100" b="0" dirty="0">
              <a:solidFill>
                <a:schemeClr val="accent6">
                  <a:lumMod val="75000"/>
                </a:schemeClr>
              </a:solidFill>
            </a:endParaRPr>
          </a:p>
        </p:txBody>
      </p:sp>
    </p:spTree>
    <p:extLst>
      <p:ext uri="{BB962C8B-B14F-4D97-AF65-F5344CB8AC3E}">
        <p14:creationId xmlns:p14="http://schemas.microsoft.com/office/powerpoint/2010/main" val="17127281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9" name="Rectangle 8"/>
          <p:cNvSpPr/>
          <p:nvPr userDrawn="1"/>
        </p:nvSpPr>
        <p:spPr>
          <a:xfrm>
            <a:off x="0" y="0"/>
            <a:ext cx="9144000" cy="5143500"/>
          </a:xfrm>
          <a:prstGeom prst="rect">
            <a:avLst/>
          </a:prstGeom>
          <a:solidFill>
            <a:srgbClr val="FAA7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lvl1pPr>
              <a:defRPr>
                <a:solidFill>
                  <a:schemeClr val="bg1">
                    <a:lumMod val="95000"/>
                  </a:schemeClr>
                </a:solidFill>
              </a:defRPr>
            </a:lvl1pPr>
          </a:lstStyle>
          <a:p>
            <a:fld id="{30E17047-C597-4B34-8FEE-7A0D1EA692A4}" type="datetimeFigureOut">
              <a:rPr lang="en-US" smtClean="0"/>
              <a:pPr/>
              <a:t>5/29/2019</a:t>
            </a:fld>
            <a:endParaRPr lang="en-US"/>
          </a:p>
        </p:txBody>
      </p:sp>
      <p:sp>
        <p:nvSpPr>
          <p:cNvPr id="5" name="Footer Placeholder 4"/>
          <p:cNvSpPr>
            <a:spLocks noGrp="1"/>
          </p:cNvSpPr>
          <p:nvPr>
            <p:ph type="ftr" sz="quarter" idx="11"/>
          </p:nvPr>
        </p:nvSpPr>
        <p:spPr/>
        <p:txBody>
          <a:bodyPr/>
          <a:lstStyle>
            <a:lvl1pPr>
              <a:defRPr>
                <a:solidFill>
                  <a:schemeClr val="bg1">
                    <a:lumMod val="9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bg1">
                    <a:lumMod val="95000"/>
                  </a:schemeClr>
                </a:solidFill>
              </a:defRPr>
            </a:lvl1pPr>
          </a:lstStyle>
          <a:p>
            <a:fld id="{58768E1A-8455-4611-8763-3FA1B747F6B6}" type="slidenum">
              <a:rPr lang="en-US" smtClean="0"/>
              <a:pPr/>
              <a:t>‹#›</a:t>
            </a:fld>
            <a:endParaRPr lang="en-US"/>
          </a:p>
        </p:txBody>
      </p:sp>
      <p:sp>
        <p:nvSpPr>
          <p:cNvPr id="11" name="Title 1"/>
          <p:cNvSpPr txBox="1">
            <a:spLocks/>
          </p:cNvSpPr>
          <p:nvPr userDrawn="1"/>
        </p:nvSpPr>
        <p:spPr>
          <a:xfrm>
            <a:off x="2593876" y="2572001"/>
            <a:ext cx="4678288" cy="560636"/>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b="0" kern="1200" spc="600">
                <a:solidFill>
                  <a:schemeClr val="bg1"/>
                </a:solidFill>
                <a:latin typeface="+mj-lt"/>
                <a:ea typeface="+mj-ea"/>
                <a:cs typeface="+mj-cs"/>
              </a:defRPr>
            </a:lvl1pPr>
          </a:lstStyle>
          <a:p>
            <a:r>
              <a:rPr lang="en-US" dirty="0"/>
              <a:t>Title</a:t>
            </a:r>
          </a:p>
        </p:txBody>
      </p:sp>
      <p:sp>
        <p:nvSpPr>
          <p:cNvPr id="12" name="Subtitle 2"/>
          <p:cNvSpPr>
            <a:spLocks noGrp="1"/>
          </p:cNvSpPr>
          <p:nvPr>
            <p:ph type="subTitle" idx="13"/>
          </p:nvPr>
        </p:nvSpPr>
        <p:spPr>
          <a:xfrm>
            <a:off x="2593876" y="3147814"/>
            <a:ext cx="4680520" cy="1152128"/>
          </a:xfrm>
        </p:spPr>
        <p:txBody>
          <a:bodyPr>
            <a:normAutofit/>
          </a:bodyPr>
          <a:lstStyle>
            <a:lvl1pPr marL="0" indent="0" algn="l">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1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39552" y="4680600"/>
            <a:ext cx="769228" cy="280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2" descr="S:\F15015_Copernicus\3_Work\330_Work-in-process\SC4_BackgroundMat\PPT\item Copernicus\logo-ce-horizontal-en-negatif.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468036" y="4650008"/>
            <a:ext cx="1145581" cy="300443"/>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S:\F15015_Copernicus\3_Work\330_Work-in-process\SC4_BackgroundMat\PPT\item Copernicus\Icon-01.png"/>
          <p:cNvPicPr>
            <a:picLocks noChangeAspect="1" noChangeArrowheads="1"/>
          </p:cNvPicPr>
          <p:nvPr userDrawn="1"/>
        </p:nvPicPr>
        <p:blipFill rotWithShape="1">
          <a:blip r:embed="rId4" cstate="print">
            <a:biLevel thresh="50000"/>
            <a:extLst>
              <a:ext uri="{28A0092B-C50C-407E-A947-70E740481C1C}">
                <a14:useLocalDpi xmlns:a14="http://schemas.microsoft.com/office/drawing/2010/main" val="0"/>
              </a:ext>
            </a:extLst>
          </a:blip>
          <a:srcRect/>
          <a:stretch/>
        </p:blipFill>
        <p:spPr bwMode="auto">
          <a:xfrm>
            <a:off x="459036" y="1288306"/>
            <a:ext cx="2454145" cy="2611302"/>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userDrawn="1"/>
        </p:nvSpPr>
        <p:spPr>
          <a:xfrm>
            <a:off x="758598" y="3390260"/>
            <a:ext cx="1855020" cy="261610"/>
          </a:xfrm>
          <a:prstGeom prst="rect">
            <a:avLst/>
          </a:prstGeom>
          <a:noFill/>
          <a:ln>
            <a:noFill/>
          </a:ln>
        </p:spPr>
        <p:txBody>
          <a:bodyPr wrap="square" rtlCol="0">
            <a:spAutoFit/>
          </a:bodyPr>
          <a:lstStyle/>
          <a:p>
            <a:pPr algn="ctr"/>
            <a:r>
              <a:rPr lang="es-ES" sz="1100" b="0" dirty="0" err="1">
                <a:solidFill>
                  <a:schemeClr val="bg1"/>
                </a:solidFill>
              </a:rPr>
              <a:t>Emergency</a:t>
            </a:r>
            <a:r>
              <a:rPr lang="es-ES" sz="1100" b="0" baseline="0" dirty="0">
                <a:solidFill>
                  <a:schemeClr val="bg1"/>
                </a:solidFill>
              </a:rPr>
              <a:t> </a:t>
            </a:r>
            <a:r>
              <a:rPr lang="es-ES" sz="1100" b="0" dirty="0">
                <a:solidFill>
                  <a:schemeClr val="bg1"/>
                </a:solidFill>
              </a:rPr>
              <a:t>Management</a:t>
            </a:r>
            <a:endParaRPr lang="en-US" sz="1100" b="0" dirty="0">
              <a:solidFill>
                <a:schemeClr val="bg1"/>
              </a:solidFill>
            </a:endParaRPr>
          </a:p>
        </p:txBody>
      </p:sp>
      <p:pic>
        <p:nvPicPr>
          <p:cNvPr id="2051" name="Picture 3" descr="C:\Users\Designer\Desktop\PRESENTATION COPERNICUS\foto3.jp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7272164" y="0"/>
            <a:ext cx="2099054" cy="5164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65933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2" descr="C:\Users\Designer\Desktop\PRESENTATION COPERNICUS\FOTO5.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1678" y="-36863"/>
            <a:ext cx="2415629" cy="5211245"/>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sz="half" idx="1"/>
          </p:nvPr>
        </p:nvSpPr>
        <p:spPr>
          <a:xfrm>
            <a:off x="1022920"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76056"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30E17047-C597-4B34-8FEE-7A0D1EA692A4}" type="datetimeFigureOut">
              <a:rPr lang="en-US" smtClean="0"/>
              <a:t>5/29/2019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68E1A-8455-4611-8763-3FA1B747F6B6}" type="slidenum">
              <a:rPr lang="en-US" smtClean="0"/>
              <a:t>‹#›</a:t>
            </a:fld>
            <a:endParaRPr lang="en-US"/>
          </a:p>
        </p:txBody>
      </p:sp>
      <p:sp>
        <p:nvSpPr>
          <p:cNvPr id="15" name="Title 1"/>
          <p:cNvSpPr>
            <a:spLocks noGrp="1"/>
          </p:cNvSpPr>
          <p:nvPr>
            <p:ph type="title" hasCustomPrompt="1"/>
          </p:nvPr>
        </p:nvSpPr>
        <p:spPr>
          <a:xfrm>
            <a:off x="867704" y="267494"/>
            <a:ext cx="7819096" cy="263921"/>
          </a:xfrm>
          <a:solidFill>
            <a:srgbClr val="FAA741"/>
          </a:solidFill>
          <a:ln>
            <a:noFill/>
          </a:ln>
        </p:spPr>
        <p:txBody>
          <a:bodyPr>
            <a:noAutofit/>
          </a:bodyPr>
          <a:lstStyle>
            <a:lvl1pPr algn="l">
              <a:defRPr sz="1800" b="0" spc="700" baseline="0">
                <a:ln>
                  <a:noFill/>
                </a:ln>
                <a:solidFill>
                  <a:schemeClr val="bg1"/>
                </a:solidFill>
              </a:defRPr>
            </a:lvl1pPr>
          </a:lstStyle>
          <a:p>
            <a:r>
              <a:rPr lang="en-US" dirty="0"/>
              <a:t>CLICK TO EDIT MASTER TITLE STYLE</a:t>
            </a:r>
          </a:p>
        </p:txBody>
      </p:sp>
      <p:pic>
        <p:nvPicPr>
          <p:cNvPr id="16" name="Picture 3"/>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09029" y="65605"/>
            <a:ext cx="803761" cy="6226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7" name="Straight Connector 16"/>
          <p:cNvCxnSpPr/>
          <p:nvPr userDrawn="1"/>
        </p:nvCxnSpPr>
        <p:spPr>
          <a:xfrm>
            <a:off x="468615" y="1062019"/>
            <a:ext cx="0" cy="3888432"/>
          </a:xfrm>
          <a:prstGeom prst="line">
            <a:avLst/>
          </a:prstGeom>
          <a:ln w="31750">
            <a:solidFill>
              <a:srgbClr val="FAA741">
                <a:alpha val="81000"/>
              </a:srgbClr>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userDrawn="1"/>
        </p:nvSpPr>
        <p:spPr>
          <a:xfrm>
            <a:off x="-36512" y="630106"/>
            <a:ext cx="1022649" cy="430887"/>
          </a:xfrm>
          <a:prstGeom prst="rect">
            <a:avLst/>
          </a:prstGeom>
          <a:noFill/>
          <a:ln>
            <a:noFill/>
          </a:ln>
        </p:spPr>
        <p:txBody>
          <a:bodyPr wrap="square" rtlCol="0">
            <a:spAutoFit/>
          </a:bodyPr>
          <a:lstStyle/>
          <a:p>
            <a:pPr algn="ctr"/>
            <a:r>
              <a:rPr lang="es-ES" sz="1100" b="0" dirty="0" err="1">
                <a:solidFill>
                  <a:schemeClr val="accent6">
                    <a:lumMod val="50000"/>
                  </a:schemeClr>
                </a:solidFill>
              </a:rPr>
              <a:t>Emergency</a:t>
            </a:r>
            <a:endParaRPr lang="es-ES" sz="1100" b="0" dirty="0">
              <a:solidFill>
                <a:schemeClr val="accent6">
                  <a:lumMod val="50000"/>
                </a:schemeClr>
              </a:solidFill>
            </a:endParaRPr>
          </a:p>
          <a:p>
            <a:pPr algn="ctr"/>
            <a:r>
              <a:rPr lang="es-ES" sz="1100" b="0" dirty="0">
                <a:solidFill>
                  <a:schemeClr val="accent6">
                    <a:lumMod val="50000"/>
                  </a:schemeClr>
                </a:solidFill>
              </a:rPr>
              <a:t>Management</a:t>
            </a:r>
            <a:endParaRPr lang="en-US" sz="1100" b="0" dirty="0">
              <a:solidFill>
                <a:schemeClr val="accent6">
                  <a:lumMod val="50000"/>
                </a:schemeClr>
              </a:solidFill>
            </a:endParaRPr>
          </a:p>
        </p:txBody>
      </p:sp>
    </p:spTree>
    <p:extLst>
      <p:ext uri="{BB962C8B-B14F-4D97-AF65-F5344CB8AC3E}">
        <p14:creationId xmlns:p14="http://schemas.microsoft.com/office/powerpoint/2010/main" val="39252665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00154" y="627534"/>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99592" y="1203598"/>
            <a:ext cx="4040188"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87980" y="627534"/>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7418" y="1203598"/>
            <a:ext cx="4041775"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0E17047-C597-4B34-8FEE-7A0D1EA692A4}" type="datetimeFigureOut">
              <a:rPr lang="en-US" smtClean="0"/>
              <a:t>5/29/2019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768E1A-8455-4611-8763-3FA1B747F6B6}" type="slidenum">
              <a:rPr lang="en-US" smtClean="0"/>
              <a:t>‹#›</a:t>
            </a:fld>
            <a:endParaRPr lang="en-US"/>
          </a:p>
        </p:txBody>
      </p:sp>
      <p:sp>
        <p:nvSpPr>
          <p:cNvPr id="13" name="Title 1"/>
          <p:cNvSpPr>
            <a:spLocks noGrp="1"/>
          </p:cNvSpPr>
          <p:nvPr>
            <p:ph type="title" hasCustomPrompt="1"/>
          </p:nvPr>
        </p:nvSpPr>
        <p:spPr>
          <a:xfrm>
            <a:off x="867704" y="267494"/>
            <a:ext cx="7819096" cy="263921"/>
          </a:xfrm>
          <a:solidFill>
            <a:srgbClr val="FAA741"/>
          </a:solidFill>
          <a:ln>
            <a:noFill/>
          </a:ln>
        </p:spPr>
        <p:txBody>
          <a:bodyPr>
            <a:noAutofit/>
          </a:bodyPr>
          <a:lstStyle>
            <a:lvl1pPr algn="l">
              <a:defRPr sz="1800" b="0" spc="700" baseline="0">
                <a:ln>
                  <a:noFill/>
                </a:ln>
                <a:solidFill>
                  <a:schemeClr val="bg1"/>
                </a:solidFill>
              </a:defRPr>
            </a:lvl1pPr>
          </a:lstStyle>
          <a:p>
            <a:r>
              <a:rPr lang="en-US" dirty="0"/>
              <a:t>CLICK TO EDIT MASTER TITLE STYLE</a:t>
            </a:r>
          </a:p>
        </p:txBody>
      </p:sp>
      <p:pic>
        <p:nvPicPr>
          <p:cNvPr id="17" name="Picture 3"/>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109029" y="65605"/>
            <a:ext cx="803761" cy="6226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9" name="Straight Connector 18"/>
          <p:cNvCxnSpPr/>
          <p:nvPr userDrawn="1"/>
        </p:nvCxnSpPr>
        <p:spPr>
          <a:xfrm>
            <a:off x="468615" y="1062019"/>
            <a:ext cx="0" cy="3888432"/>
          </a:xfrm>
          <a:prstGeom prst="line">
            <a:avLst/>
          </a:prstGeom>
          <a:ln w="31750">
            <a:solidFill>
              <a:srgbClr val="FAA741">
                <a:alpha val="81000"/>
              </a:srgbClr>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userDrawn="1"/>
        </p:nvSpPr>
        <p:spPr>
          <a:xfrm>
            <a:off x="-36512" y="630106"/>
            <a:ext cx="1022649" cy="430887"/>
          </a:xfrm>
          <a:prstGeom prst="rect">
            <a:avLst/>
          </a:prstGeom>
          <a:noFill/>
          <a:ln>
            <a:noFill/>
          </a:ln>
        </p:spPr>
        <p:txBody>
          <a:bodyPr wrap="square" rtlCol="0">
            <a:spAutoFit/>
          </a:bodyPr>
          <a:lstStyle/>
          <a:p>
            <a:pPr algn="ctr"/>
            <a:r>
              <a:rPr lang="es-ES" sz="1100" b="0" dirty="0" err="1">
                <a:solidFill>
                  <a:schemeClr val="accent6">
                    <a:lumMod val="75000"/>
                  </a:schemeClr>
                </a:solidFill>
              </a:rPr>
              <a:t>Emergency</a:t>
            </a:r>
            <a:endParaRPr lang="es-ES" sz="1100" b="0" dirty="0">
              <a:solidFill>
                <a:schemeClr val="accent6">
                  <a:lumMod val="75000"/>
                </a:schemeClr>
              </a:solidFill>
            </a:endParaRPr>
          </a:p>
          <a:p>
            <a:pPr algn="ctr"/>
            <a:r>
              <a:rPr lang="es-ES" sz="1100" b="0" dirty="0">
                <a:solidFill>
                  <a:schemeClr val="accent6">
                    <a:lumMod val="75000"/>
                  </a:schemeClr>
                </a:solidFill>
              </a:rPr>
              <a:t>Management</a:t>
            </a:r>
            <a:endParaRPr lang="en-US" sz="1100" b="0" dirty="0">
              <a:solidFill>
                <a:schemeClr val="accent6">
                  <a:lumMod val="75000"/>
                </a:schemeClr>
              </a:solidFill>
            </a:endParaRPr>
          </a:p>
        </p:txBody>
      </p:sp>
    </p:spTree>
    <p:extLst>
      <p:ext uri="{BB962C8B-B14F-4D97-AF65-F5344CB8AC3E}">
        <p14:creationId xmlns:p14="http://schemas.microsoft.com/office/powerpoint/2010/main" val="7748917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0" name="Picture 2" descr="C:\Users\Designer\Desktop\PRESENTATION COPERNICUS\FOTO5.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1678" y="-36863"/>
            <a:ext cx="2415629" cy="5211245"/>
          </a:xfrm>
          <a:prstGeom prst="rect">
            <a:avLst/>
          </a:prstGeom>
          <a:noFill/>
          <a:extLst>
            <a:ext uri="{909E8E84-426E-40DD-AFC4-6F175D3DCCD1}">
              <a14:hiddenFill xmlns:a14="http://schemas.microsoft.com/office/drawing/2010/main">
                <a:solidFill>
                  <a:srgbClr val="FFFFFF"/>
                </a:solidFill>
              </a14:hiddenFill>
            </a:ext>
          </a:extLst>
        </p:spPr>
      </p:pic>
      <p:sp>
        <p:nvSpPr>
          <p:cNvPr id="3" name="Date Placeholder 2"/>
          <p:cNvSpPr>
            <a:spLocks noGrp="1"/>
          </p:cNvSpPr>
          <p:nvPr>
            <p:ph type="dt" sz="half" idx="10"/>
          </p:nvPr>
        </p:nvSpPr>
        <p:spPr/>
        <p:txBody>
          <a:bodyPr/>
          <a:lstStyle/>
          <a:p>
            <a:fld id="{30E17047-C597-4B34-8FEE-7A0D1EA692A4}" type="datetimeFigureOut">
              <a:rPr lang="en-US" smtClean="0"/>
              <a:t>5/29/2019</a:t>
            </a:fld>
            <a:endParaRPr lang="en-US"/>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8768E1A-8455-4611-8763-3FA1B747F6B6}" type="slidenum">
              <a:rPr lang="en-US" smtClean="0"/>
              <a:t>‹#›</a:t>
            </a:fld>
            <a:endParaRPr lang="en-US"/>
          </a:p>
        </p:txBody>
      </p:sp>
      <p:sp>
        <p:nvSpPr>
          <p:cNvPr id="13" name="Title 1"/>
          <p:cNvSpPr>
            <a:spLocks noGrp="1"/>
          </p:cNvSpPr>
          <p:nvPr>
            <p:ph type="title" hasCustomPrompt="1"/>
          </p:nvPr>
        </p:nvSpPr>
        <p:spPr>
          <a:xfrm>
            <a:off x="867704" y="267494"/>
            <a:ext cx="7819096" cy="263921"/>
          </a:xfrm>
          <a:solidFill>
            <a:srgbClr val="FAA741"/>
          </a:solidFill>
          <a:ln>
            <a:noFill/>
          </a:ln>
        </p:spPr>
        <p:txBody>
          <a:bodyPr>
            <a:noAutofit/>
          </a:bodyPr>
          <a:lstStyle>
            <a:lvl1pPr algn="l">
              <a:defRPr sz="1800" b="0" spc="700" baseline="0">
                <a:ln>
                  <a:noFill/>
                </a:ln>
                <a:solidFill>
                  <a:schemeClr val="bg1"/>
                </a:solidFill>
              </a:defRPr>
            </a:lvl1pPr>
          </a:lstStyle>
          <a:p>
            <a:r>
              <a:rPr lang="en-US" dirty="0"/>
              <a:t>CLICK TO EDIT MASTER TITLE STYLE</a:t>
            </a:r>
          </a:p>
        </p:txBody>
      </p:sp>
      <p:pic>
        <p:nvPicPr>
          <p:cNvPr id="22" name="Picture 3"/>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09029" y="65605"/>
            <a:ext cx="803761" cy="6226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3" name="Straight Connector 22"/>
          <p:cNvCxnSpPr/>
          <p:nvPr userDrawn="1"/>
        </p:nvCxnSpPr>
        <p:spPr>
          <a:xfrm>
            <a:off x="468615" y="1062019"/>
            <a:ext cx="0" cy="3888432"/>
          </a:xfrm>
          <a:prstGeom prst="line">
            <a:avLst/>
          </a:prstGeom>
          <a:ln w="31750">
            <a:solidFill>
              <a:srgbClr val="FAA741">
                <a:alpha val="81000"/>
              </a:srgbClr>
            </a:solidFill>
          </a:ln>
        </p:spPr>
        <p:style>
          <a:lnRef idx="1">
            <a:schemeClr val="accent1"/>
          </a:lnRef>
          <a:fillRef idx="0">
            <a:schemeClr val="accent1"/>
          </a:fillRef>
          <a:effectRef idx="0">
            <a:schemeClr val="accent1"/>
          </a:effectRef>
          <a:fontRef idx="minor">
            <a:schemeClr val="tx1"/>
          </a:fontRef>
        </p:style>
      </p:cxnSp>
      <p:sp>
        <p:nvSpPr>
          <p:cNvPr id="24" name="TextBox 23"/>
          <p:cNvSpPr txBox="1"/>
          <p:nvPr userDrawn="1"/>
        </p:nvSpPr>
        <p:spPr>
          <a:xfrm>
            <a:off x="-36512" y="630106"/>
            <a:ext cx="1022649" cy="430887"/>
          </a:xfrm>
          <a:prstGeom prst="rect">
            <a:avLst/>
          </a:prstGeom>
          <a:noFill/>
          <a:ln>
            <a:noFill/>
          </a:ln>
        </p:spPr>
        <p:txBody>
          <a:bodyPr wrap="square" rtlCol="0">
            <a:spAutoFit/>
          </a:bodyPr>
          <a:lstStyle/>
          <a:p>
            <a:pPr algn="ctr"/>
            <a:r>
              <a:rPr lang="es-ES" sz="1100" b="0" dirty="0" err="1">
                <a:solidFill>
                  <a:schemeClr val="accent6">
                    <a:lumMod val="50000"/>
                  </a:schemeClr>
                </a:solidFill>
              </a:rPr>
              <a:t>Emergency</a:t>
            </a:r>
            <a:endParaRPr lang="es-ES" sz="1100" b="0" dirty="0">
              <a:solidFill>
                <a:schemeClr val="accent6">
                  <a:lumMod val="50000"/>
                </a:schemeClr>
              </a:solidFill>
            </a:endParaRPr>
          </a:p>
          <a:p>
            <a:pPr algn="ctr"/>
            <a:r>
              <a:rPr lang="es-ES" sz="1100" b="0" dirty="0">
                <a:solidFill>
                  <a:schemeClr val="accent6">
                    <a:lumMod val="50000"/>
                  </a:schemeClr>
                </a:solidFill>
              </a:rPr>
              <a:t>Management</a:t>
            </a:r>
            <a:endParaRPr lang="en-US" sz="1100" b="0" dirty="0">
              <a:solidFill>
                <a:schemeClr val="accent6">
                  <a:lumMod val="50000"/>
                </a:schemeClr>
              </a:solidFill>
            </a:endParaRPr>
          </a:p>
        </p:txBody>
      </p:sp>
    </p:spTree>
    <p:extLst>
      <p:ext uri="{BB962C8B-B14F-4D97-AF65-F5344CB8AC3E}">
        <p14:creationId xmlns:p14="http://schemas.microsoft.com/office/powerpoint/2010/main" val="13382277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2" name="Picture 2" descr="C:\Users\Designer\Desktop\PRESENTATION COPERNICUS\FOTO5.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1678" y="-36863"/>
            <a:ext cx="2415629" cy="521124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007225"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996754"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07225"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30E17047-C597-4B34-8FEE-7A0D1EA692A4}" type="datetimeFigureOut">
              <a:rPr lang="en-US" smtClean="0"/>
              <a:t>5/29/2019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68E1A-8455-4611-8763-3FA1B747F6B6}" type="slidenum">
              <a:rPr lang="en-US" smtClean="0"/>
              <a:t>‹#›</a:t>
            </a:fld>
            <a:endParaRPr lang="en-US"/>
          </a:p>
        </p:txBody>
      </p:sp>
      <p:pic>
        <p:nvPicPr>
          <p:cNvPr id="16" name="Picture 3"/>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09029" y="65605"/>
            <a:ext cx="803761" cy="6226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0" name="Straight Connector 19"/>
          <p:cNvCxnSpPr/>
          <p:nvPr userDrawn="1"/>
        </p:nvCxnSpPr>
        <p:spPr>
          <a:xfrm>
            <a:off x="468615" y="1062019"/>
            <a:ext cx="0" cy="3888432"/>
          </a:xfrm>
          <a:prstGeom prst="line">
            <a:avLst/>
          </a:prstGeom>
          <a:ln w="31750">
            <a:solidFill>
              <a:srgbClr val="FAA741">
                <a:alpha val="81000"/>
              </a:srgbClr>
            </a:solidFill>
          </a:ln>
        </p:spPr>
        <p:style>
          <a:lnRef idx="1">
            <a:schemeClr val="accent1"/>
          </a:lnRef>
          <a:fillRef idx="0">
            <a:schemeClr val="accent1"/>
          </a:fillRef>
          <a:effectRef idx="0">
            <a:schemeClr val="accent1"/>
          </a:effectRef>
          <a:fontRef idx="minor">
            <a:schemeClr val="tx1"/>
          </a:fontRef>
        </p:style>
      </p:cxnSp>
      <p:sp>
        <p:nvSpPr>
          <p:cNvPr id="22" name="TextBox 21"/>
          <p:cNvSpPr txBox="1"/>
          <p:nvPr userDrawn="1"/>
        </p:nvSpPr>
        <p:spPr>
          <a:xfrm>
            <a:off x="-36512" y="630106"/>
            <a:ext cx="1022649" cy="430887"/>
          </a:xfrm>
          <a:prstGeom prst="rect">
            <a:avLst/>
          </a:prstGeom>
          <a:noFill/>
          <a:ln>
            <a:noFill/>
          </a:ln>
        </p:spPr>
        <p:txBody>
          <a:bodyPr wrap="square" rtlCol="0">
            <a:spAutoFit/>
          </a:bodyPr>
          <a:lstStyle/>
          <a:p>
            <a:pPr algn="ctr"/>
            <a:r>
              <a:rPr lang="es-ES" sz="1100" b="0" dirty="0" err="1">
                <a:solidFill>
                  <a:schemeClr val="accent6">
                    <a:lumMod val="50000"/>
                  </a:schemeClr>
                </a:solidFill>
              </a:rPr>
              <a:t>Emergency</a:t>
            </a:r>
            <a:endParaRPr lang="es-ES" sz="1100" b="0" dirty="0">
              <a:solidFill>
                <a:schemeClr val="accent6">
                  <a:lumMod val="50000"/>
                </a:schemeClr>
              </a:solidFill>
            </a:endParaRPr>
          </a:p>
          <a:p>
            <a:pPr algn="ctr"/>
            <a:r>
              <a:rPr lang="es-ES" sz="1100" b="0" dirty="0">
                <a:solidFill>
                  <a:schemeClr val="accent6">
                    <a:lumMod val="50000"/>
                  </a:schemeClr>
                </a:solidFill>
              </a:rPr>
              <a:t>Management</a:t>
            </a:r>
            <a:endParaRPr lang="en-US" sz="1100" b="0" dirty="0">
              <a:solidFill>
                <a:schemeClr val="accent6">
                  <a:lumMod val="50000"/>
                </a:schemeClr>
              </a:solidFill>
            </a:endParaRPr>
          </a:p>
        </p:txBody>
      </p:sp>
    </p:spTree>
    <p:extLst>
      <p:ext uri="{BB962C8B-B14F-4D97-AF65-F5344CB8AC3E}">
        <p14:creationId xmlns:p14="http://schemas.microsoft.com/office/powerpoint/2010/main" val="12936903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p:cNvSpPr/>
          <p:nvPr userDrawn="1"/>
        </p:nvSpPr>
        <p:spPr>
          <a:xfrm>
            <a:off x="0" y="0"/>
            <a:ext cx="9144000" cy="5143500"/>
          </a:xfrm>
          <a:prstGeom prst="rect">
            <a:avLst/>
          </a:prstGeom>
          <a:solidFill>
            <a:srgbClr val="2540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23596" y="251"/>
            <a:ext cx="1916102" cy="5143500"/>
          </a:xfrm>
          <a:prstGeom prst="rect">
            <a:avLst/>
          </a:prstGeom>
        </p:spPr>
      </p:pic>
      <p:sp>
        <p:nvSpPr>
          <p:cNvPr id="16" name="Rectangle 15"/>
          <p:cNvSpPr/>
          <p:nvPr userDrawn="1"/>
        </p:nvSpPr>
        <p:spPr>
          <a:xfrm>
            <a:off x="7223596" y="0"/>
            <a:ext cx="1728192" cy="5143500"/>
          </a:xfrm>
          <a:prstGeom prst="rect">
            <a:avLst/>
          </a:prstGeom>
          <a:gradFill flip="none" rotWithShape="1">
            <a:gsLst>
              <a:gs pos="4000">
                <a:schemeClr val="accent1"/>
              </a:gs>
              <a:gs pos="100000">
                <a:schemeClr val="accent1">
                  <a:tint val="23500"/>
                  <a:satMod val="160000"/>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30E17047-C597-4B34-8FEE-7A0D1EA692A4}" type="datetimeFigureOut">
              <a:rPr lang="en-US" smtClean="0"/>
              <a:t>5/29/2019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768E1A-8455-4611-8763-3FA1B747F6B6}" type="slidenum">
              <a:rPr lang="en-US" smtClean="0"/>
              <a:t>‹#›</a:t>
            </a:fld>
            <a:endParaRPr lang="en-US"/>
          </a:p>
        </p:txBody>
      </p:sp>
      <p:sp>
        <p:nvSpPr>
          <p:cNvPr id="8" name="Title 1"/>
          <p:cNvSpPr txBox="1">
            <a:spLocks/>
          </p:cNvSpPr>
          <p:nvPr userDrawn="1"/>
        </p:nvSpPr>
        <p:spPr>
          <a:xfrm>
            <a:off x="2569823" y="2571750"/>
            <a:ext cx="4678288" cy="560636"/>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b="0" kern="1200" spc="600">
                <a:solidFill>
                  <a:schemeClr val="bg1"/>
                </a:solidFill>
                <a:latin typeface="+mj-lt"/>
                <a:ea typeface="+mj-ea"/>
                <a:cs typeface="+mj-cs"/>
              </a:defRPr>
            </a:lvl1pPr>
          </a:lstStyle>
          <a:p>
            <a:r>
              <a:rPr lang="en-US" dirty="0"/>
              <a:t>Title</a:t>
            </a:r>
          </a:p>
        </p:txBody>
      </p:sp>
      <p:sp>
        <p:nvSpPr>
          <p:cNvPr id="9" name="Subtitle 2"/>
          <p:cNvSpPr>
            <a:spLocks noGrp="1"/>
          </p:cNvSpPr>
          <p:nvPr>
            <p:ph type="subTitle" idx="13"/>
          </p:nvPr>
        </p:nvSpPr>
        <p:spPr>
          <a:xfrm>
            <a:off x="2569823" y="3173934"/>
            <a:ext cx="4680520" cy="1152128"/>
          </a:xfrm>
        </p:spPr>
        <p:txBody>
          <a:bodyPr>
            <a:normAutofit/>
          </a:bodyPr>
          <a:lstStyle>
            <a:lvl1pPr marL="0" indent="0" algn="l">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17" name="Picture 3" descr="S:\F15015_Copernicus\3_Work\330_Work-in-process\Logos_icons\User Uptake_blanc-0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2966" y="902657"/>
            <a:ext cx="2821221" cy="2821221"/>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userDrawn="1"/>
        </p:nvSpPr>
        <p:spPr>
          <a:xfrm>
            <a:off x="723496" y="3723878"/>
            <a:ext cx="1440160" cy="261610"/>
          </a:xfrm>
          <a:prstGeom prst="rect">
            <a:avLst/>
          </a:prstGeom>
          <a:noFill/>
        </p:spPr>
        <p:txBody>
          <a:bodyPr wrap="square" rtlCol="0">
            <a:spAutoFit/>
          </a:bodyPr>
          <a:lstStyle/>
          <a:p>
            <a:pPr algn="ctr"/>
            <a:r>
              <a:rPr lang="es-ES" sz="1100" b="0" dirty="0">
                <a:solidFill>
                  <a:schemeClr val="bg1"/>
                </a:solidFill>
              </a:rPr>
              <a:t>Data Access</a:t>
            </a:r>
            <a:endParaRPr lang="en-US" sz="1100" b="0" dirty="0">
              <a:solidFill>
                <a:schemeClr val="bg1"/>
              </a:solidFill>
            </a:endParaRPr>
          </a:p>
        </p:txBody>
      </p:sp>
      <p:pic>
        <p:nvPicPr>
          <p:cNvPr id="18" name="Picture 2" descr="S:\F15015_Copernicus\3_Work\330_Work-in-process\SC4_BackgroundMat\PPT\item Copernicus\logo-ce-horizontal-en-negatif.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424242" y="4650008"/>
            <a:ext cx="1145581" cy="300443"/>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495758" y="4680600"/>
            <a:ext cx="769228" cy="280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1115754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27" name="Group 26"/>
          <p:cNvGrpSpPr/>
          <p:nvPr userDrawn="1"/>
        </p:nvGrpSpPr>
        <p:grpSpPr>
          <a:xfrm>
            <a:off x="-140429" y="-46112"/>
            <a:ext cx="2298483" cy="5282158"/>
            <a:chOff x="-140429" y="-46112"/>
            <a:chExt cx="2298483" cy="5282158"/>
          </a:xfrm>
        </p:grpSpPr>
        <p:pic>
          <p:nvPicPr>
            <p:cNvPr id="28"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108520" y="-46112"/>
              <a:ext cx="2266574" cy="51896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9" name="Group 28"/>
            <p:cNvGrpSpPr/>
            <p:nvPr userDrawn="1"/>
          </p:nvGrpSpPr>
          <p:grpSpPr>
            <a:xfrm>
              <a:off x="-140429" y="-46112"/>
              <a:ext cx="2298483" cy="5282158"/>
              <a:chOff x="-140429" y="-46112"/>
              <a:chExt cx="2298483" cy="5282158"/>
            </a:xfrm>
          </p:grpSpPr>
          <p:sp>
            <p:nvSpPr>
              <p:cNvPr id="30" name="Rectangle 29"/>
              <p:cNvSpPr/>
              <p:nvPr userDrawn="1"/>
            </p:nvSpPr>
            <p:spPr>
              <a:xfrm>
                <a:off x="-108520" y="969"/>
                <a:ext cx="2266574" cy="5235077"/>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p:cNvSpPr/>
              <p:nvPr userDrawn="1"/>
            </p:nvSpPr>
            <p:spPr>
              <a:xfrm>
                <a:off x="-140429" y="-46112"/>
                <a:ext cx="2298483" cy="5189612"/>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2" name="Title 1"/>
          <p:cNvSpPr>
            <a:spLocks noGrp="1"/>
          </p:cNvSpPr>
          <p:nvPr userDrawn="1">
            <p:ph type="title" hasCustomPrompt="1"/>
          </p:nvPr>
        </p:nvSpPr>
        <p:spPr>
          <a:xfrm>
            <a:off x="867704" y="246286"/>
            <a:ext cx="7819096" cy="288032"/>
          </a:xfrm>
          <a:solidFill>
            <a:srgbClr val="5AC4DD"/>
          </a:solidFill>
          <a:ln>
            <a:noFill/>
          </a:ln>
        </p:spPr>
        <p:txBody>
          <a:bodyPr>
            <a:noAutofit/>
          </a:bodyPr>
          <a:lstStyle>
            <a:lvl1pPr algn="l">
              <a:defRPr sz="1800" b="0" spc="700" baseline="0">
                <a:ln>
                  <a:noFill/>
                </a:ln>
                <a:solidFill>
                  <a:schemeClr val="bg1"/>
                </a:solidFill>
              </a:defRPr>
            </a:lvl1pPr>
          </a:lstStyle>
          <a:p>
            <a:r>
              <a:rPr lang="en-US" dirty="0"/>
              <a:t>CLICK TO EDIT MASTER TITLE STYLE</a:t>
            </a:r>
          </a:p>
        </p:txBody>
      </p:sp>
      <p:sp>
        <p:nvSpPr>
          <p:cNvPr id="3" name="Content Placeholder 2"/>
          <p:cNvSpPr>
            <a:spLocks noGrp="1"/>
          </p:cNvSpPr>
          <p:nvPr userDrawn="1">
            <p:ph idx="1"/>
          </p:nvPr>
        </p:nvSpPr>
        <p:spPr>
          <a:xfrm>
            <a:off x="1387047" y="699542"/>
            <a:ext cx="7299753"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userDrawn="1">
            <p:ph type="dt" sz="half" idx="10"/>
          </p:nvPr>
        </p:nvSpPr>
        <p:spPr>
          <a:xfrm>
            <a:off x="457200" y="4928764"/>
            <a:ext cx="2133600" cy="273844"/>
          </a:xfrm>
        </p:spPr>
        <p:txBody>
          <a:bodyPr/>
          <a:lstStyle/>
          <a:p>
            <a:fld id="{30E17047-C597-4B34-8FEE-7A0D1EA692A4}" type="datetimeFigureOut">
              <a:rPr lang="en-US" smtClean="0"/>
              <a:t>5/29/2019</a:t>
            </a:fld>
            <a:endParaRPr lang="en-US"/>
          </a:p>
        </p:txBody>
      </p:sp>
      <p:sp>
        <p:nvSpPr>
          <p:cNvPr id="5" name="Footer Placeholder 4"/>
          <p:cNvSpPr>
            <a:spLocks noGrp="1"/>
          </p:cNvSpPr>
          <p:nvPr userDrawn="1">
            <p:ph type="ftr" sz="quarter" idx="11"/>
          </p:nvPr>
        </p:nvSpPr>
        <p:spPr>
          <a:xfrm>
            <a:off x="3124200" y="4928764"/>
            <a:ext cx="2895600" cy="273844"/>
          </a:xfrm>
        </p:spPr>
        <p:txBody>
          <a:bodyPr/>
          <a:lstStyle/>
          <a:p>
            <a:endParaRPr lang="en-US"/>
          </a:p>
        </p:txBody>
      </p:sp>
      <p:sp>
        <p:nvSpPr>
          <p:cNvPr id="6" name="Slide Number Placeholder 5"/>
          <p:cNvSpPr>
            <a:spLocks noGrp="1"/>
          </p:cNvSpPr>
          <p:nvPr userDrawn="1">
            <p:ph type="sldNum" sz="quarter" idx="12"/>
          </p:nvPr>
        </p:nvSpPr>
        <p:spPr>
          <a:xfrm>
            <a:off x="6553200" y="4928764"/>
            <a:ext cx="2133600" cy="273844"/>
          </a:xfrm>
        </p:spPr>
        <p:txBody>
          <a:bodyPr/>
          <a:lstStyle/>
          <a:p>
            <a:fld id="{58768E1A-8455-4611-8763-3FA1B747F6B6}" type="slidenum">
              <a:rPr lang="en-US" smtClean="0"/>
              <a:t>‹#›</a:t>
            </a:fld>
            <a:endParaRPr lang="en-US"/>
          </a:p>
        </p:txBody>
      </p:sp>
      <p:cxnSp>
        <p:nvCxnSpPr>
          <p:cNvPr id="24" name="Straight Connector 23"/>
          <p:cNvCxnSpPr/>
          <p:nvPr userDrawn="1"/>
        </p:nvCxnSpPr>
        <p:spPr>
          <a:xfrm>
            <a:off x="471540" y="1062019"/>
            <a:ext cx="0" cy="3888432"/>
          </a:xfrm>
          <a:prstGeom prst="line">
            <a:avLst/>
          </a:prstGeom>
          <a:ln w="31750">
            <a:solidFill>
              <a:srgbClr val="5AC4DD"/>
            </a:solidFill>
          </a:ln>
        </p:spPr>
        <p:style>
          <a:lnRef idx="1">
            <a:schemeClr val="accent1"/>
          </a:lnRef>
          <a:fillRef idx="0">
            <a:schemeClr val="accent1"/>
          </a:fillRef>
          <a:effectRef idx="0">
            <a:schemeClr val="accent1"/>
          </a:effectRef>
          <a:fontRef idx="minor">
            <a:schemeClr val="tx1"/>
          </a:fontRef>
        </p:style>
      </p:cxnSp>
      <p:sp>
        <p:nvSpPr>
          <p:cNvPr id="25" name="TextBox 24"/>
          <p:cNvSpPr txBox="1"/>
          <p:nvPr userDrawn="1"/>
        </p:nvSpPr>
        <p:spPr>
          <a:xfrm>
            <a:off x="35496" y="614834"/>
            <a:ext cx="950642" cy="430887"/>
          </a:xfrm>
          <a:prstGeom prst="rect">
            <a:avLst/>
          </a:prstGeom>
          <a:noFill/>
          <a:ln>
            <a:noFill/>
          </a:ln>
        </p:spPr>
        <p:txBody>
          <a:bodyPr wrap="square" rtlCol="0">
            <a:spAutoFit/>
          </a:bodyPr>
          <a:lstStyle/>
          <a:p>
            <a:pPr algn="ctr"/>
            <a:r>
              <a:rPr lang="es-ES" sz="1100" b="0" dirty="0" err="1">
                <a:solidFill>
                  <a:schemeClr val="accent5">
                    <a:lumMod val="75000"/>
                  </a:schemeClr>
                </a:solidFill>
              </a:rPr>
              <a:t>Atmosphere</a:t>
            </a:r>
            <a:endParaRPr lang="es-ES" sz="1100" b="0" dirty="0">
              <a:solidFill>
                <a:schemeClr val="accent5">
                  <a:lumMod val="75000"/>
                </a:schemeClr>
              </a:solidFill>
            </a:endParaRPr>
          </a:p>
          <a:p>
            <a:pPr algn="ctr"/>
            <a:r>
              <a:rPr lang="es-ES" sz="1100" b="0" dirty="0" err="1">
                <a:solidFill>
                  <a:schemeClr val="accent5">
                    <a:lumMod val="75000"/>
                  </a:schemeClr>
                </a:solidFill>
              </a:rPr>
              <a:t>Monitoring</a:t>
            </a:r>
            <a:endParaRPr lang="en-US" sz="1100" b="0" dirty="0">
              <a:solidFill>
                <a:schemeClr val="accent5">
                  <a:lumMod val="75000"/>
                </a:schemeClr>
              </a:solidFill>
            </a:endParaRPr>
          </a:p>
        </p:txBody>
      </p:sp>
      <p:pic>
        <p:nvPicPr>
          <p:cNvPr id="20"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53253" y="42236"/>
            <a:ext cx="693115" cy="652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677779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grpSp>
        <p:nvGrpSpPr>
          <p:cNvPr id="10" name="Group 9"/>
          <p:cNvGrpSpPr/>
          <p:nvPr userDrawn="1"/>
        </p:nvGrpSpPr>
        <p:grpSpPr>
          <a:xfrm>
            <a:off x="-140429" y="-46112"/>
            <a:ext cx="2298483" cy="5282158"/>
            <a:chOff x="-140429" y="-46112"/>
            <a:chExt cx="2298483" cy="5282158"/>
          </a:xfrm>
        </p:grpSpPr>
        <p:pic>
          <p:nvPicPr>
            <p:cNvPr id="11"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108520" y="-46112"/>
              <a:ext cx="2266574" cy="51896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2" name="Group 11"/>
            <p:cNvGrpSpPr/>
            <p:nvPr userDrawn="1"/>
          </p:nvGrpSpPr>
          <p:grpSpPr>
            <a:xfrm>
              <a:off x="-140429" y="-46112"/>
              <a:ext cx="2298483" cy="5282158"/>
              <a:chOff x="-140429" y="-46112"/>
              <a:chExt cx="2298483" cy="5282158"/>
            </a:xfrm>
          </p:grpSpPr>
          <p:sp>
            <p:nvSpPr>
              <p:cNvPr id="14" name="Rectangle 13"/>
              <p:cNvSpPr/>
              <p:nvPr userDrawn="1"/>
            </p:nvSpPr>
            <p:spPr>
              <a:xfrm>
                <a:off x="-108520" y="969"/>
                <a:ext cx="2266574" cy="5235077"/>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p:cNvSpPr/>
              <p:nvPr userDrawn="1"/>
            </p:nvSpPr>
            <p:spPr>
              <a:xfrm>
                <a:off x="-140429" y="-46112"/>
                <a:ext cx="2298483" cy="5189612"/>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3" name="Content Placeholder 2"/>
          <p:cNvSpPr>
            <a:spLocks noGrp="1"/>
          </p:cNvSpPr>
          <p:nvPr>
            <p:ph idx="1"/>
          </p:nvPr>
        </p:nvSpPr>
        <p:spPr>
          <a:xfrm>
            <a:off x="942975" y="699542"/>
            <a:ext cx="7743826"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4928764"/>
            <a:ext cx="2133600" cy="273844"/>
          </a:xfrm>
        </p:spPr>
        <p:txBody>
          <a:bodyPr/>
          <a:lstStyle/>
          <a:p>
            <a:fld id="{30E17047-C597-4B34-8FEE-7A0D1EA692A4}" type="datetimeFigureOut">
              <a:rPr lang="en-US" smtClean="0"/>
              <a:t>5/29/2019</a:t>
            </a:fld>
            <a:endParaRPr lang="en-US"/>
          </a:p>
        </p:txBody>
      </p:sp>
      <p:sp>
        <p:nvSpPr>
          <p:cNvPr id="5" name="Footer Placeholder 4"/>
          <p:cNvSpPr>
            <a:spLocks noGrp="1"/>
          </p:cNvSpPr>
          <p:nvPr>
            <p:ph type="ftr" sz="quarter" idx="11"/>
          </p:nvPr>
        </p:nvSpPr>
        <p:spPr>
          <a:xfrm>
            <a:off x="3124200" y="4928764"/>
            <a:ext cx="2895600" cy="273844"/>
          </a:xfrm>
        </p:spPr>
        <p:txBody>
          <a:bodyPr/>
          <a:lstStyle/>
          <a:p>
            <a:endParaRPr lang="en-US"/>
          </a:p>
        </p:txBody>
      </p:sp>
      <p:sp>
        <p:nvSpPr>
          <p:cNvPr id="6" name="Slide Number Placeholder 5"/>
          <p:cNvSpPr>
            <a:spLocks noGrp="1"/>
          </p:cNvSpPr>
          <p:nvPr>
            <p:ph type="sldNum" sz="quarter" idx="12"/>
          </p:nvPr>
        </p:nvSpPr>
        <p:spPr>
          <a:xfrm>
            <a:off x="6553200" y="4928764"/>
            <a:ext cx="2133600" cy="273844"/>
          </a:xfrm>
        </p:spPr>
        <p:txBody>
          <a:bodyPr/>
          <a:lstStyle/>
          <a:p>
            <a:fld id="{58768E1A-8455-4611-8763-3FA1B747F6B6}" type="slidenum">
              <a:rPr lang="en-US" smtClean="0"/>
              <a:t>‹#›</a:t>
            </a:fld>
            <a:endParaRPr lang="en-US"/>
          </a:p>
        </p:txBody>
      </p:sp>
      <p:sp>
        <p:nvSpPr>
          <p:cNvPr id="13" name="Title 1"/>
          <p:cNvSpPr>
            <a:spLocks noGrp="1"/>
          </p:cNvSpPr>
          <p:nvPr>
            <p:ph type="title" hasCustomPrompt="1"/>
          </p:nvPr>
        </p:nvSpPr>
        <p:spPr>
          <a:xfrm>
            <a:off x="867704" y="246286"/>
            <a:ext cx="7819096" cy="288032"/>
          </a:xfrm>
          <a:solidFill>
            <a:srgbClr val="5AC4DD"/>
          </a:solidFill>
          <a:ln>
            <a:noFill/>
          </a:ln>
        </p:spPr>
        <p:txBody>
          <a:bodyPr>
            <a:noAutofit/>
          </a:bodyPr>
          <a:lstStyle>
            <a:lvl1pPr algn="l">
              <a:defRPr sz="1800" b="0" spc="700" baseline="0">
                <a:ln>
                  <a:noFill/>
                </a:ln>
                <a:solidFill>
                  <a:schemeClr val="bg1"/>
                </a:solidFill>
              </a:defRPr>
            </a:lvl1pPr>
          </a:lstStyle>
          <a:p>
            <a:r>
              <a:rPr lang="en-US" dirty="0"/>
              <a:t>CLICK TO EDIT MASTER TITLE STYLE</a:t>
            </a:r>
          </a:p>
        </p:txBody>
      </p:sp>
      <p:cxnSp>
        <p:nvCxnSpPr>
          <p:cNvPr id="15" name="Straight Connector 14"/>
          <p:cNvCxnSpPr/>
          <p:nvPr userDrawn="1"/>
        </p:nvCxnSpPr>
        <p:spPr>
          <a:xfrm>
            <a:off x="471540" y="1062019"/>
            <a:ext cx="0" cy="3888432"/>
          </a:xfrm>
          <a:prstGeom prst="line">
            <a:avLst/>
          </a:prstGeom>
          <a:ln w="31750">
            <a:solidFill>
              <a:srgbClr val="5AC4DD"/>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userDrawn="1"/>
        </p:nvSpPr>
        <p:spPr>
          <a:xfrm>
            <a:off x="35496" y="614834"/>
            <a:ext cx="950642" cy="430887"/>
          </a:xfrm>
          <a:prstGeom prst="rect">
            <a:avLst/>
          </a:prstGeom>
          <a:noFill/>
          <a:ln>
            <a:noFill/>
          </a:ln>
        </p:spPr>
        <p:txBody>
          <a:bodyPr wrap="square" rtlCol="0">
            <a:spAutoFit/>
          </a:bodyPr>
          <a:lstStyle/>
          <a:p>
            <a:pPr algn="ctr"/>
            <a:r>
              <a:rPr lang="es-ES" sz="1100" b="0" dirty="0" err="1">
                <a:solidFill>
                  <a:schemeClr val="accent5">
                    <a:lumMod val="75000"/>
                  </a:schemeClr>
                </a:solidFill>
              </a:rPr>
              <a:t>Atmosphere</a:t>
            </a:r>
            <a:endParaRPr lang="es-ES" sz="1100" b="0" dirty="0">
              <a:solidFill>
                <a:schemeClr val="accent5">
                  <a:lumMod val="75000"/>
                </a:schemeClr>
              </a:solidFill>
            </a:endParaRPr>
          </a:p>
          <a:p>
            <a:pPr algn="ctr"/>
            <a:r>
              <a:rPr lang="es-ES" sz="1100" b="0" dirty="0" err="1">
                <a:solidFill>
                  <a:schemeClr val="accent5">
                    <a:lumMod val="75000"/>
                  </a:schemeClr>
                </a:solidFill>
              </a:rPr>
              <a:t>Monitoring</a:t>
            </a:r>
            <a:endParaRPr lang="en-US" sz="1100" b="0" dirty="0">
              <a:solidFill>
                <a:schemeClr val="accent5">
                  <a:lumMod val="75000"/>
                </a:schemeClr>
              </a:solidFill>
            </a:endParaRPr>
          </a:p>
        </p:txBody>
      </p:sp>
      <p:pic>
        <p:nvPicPr>
          <p:cNvPr id="17"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53253" y="42236"/>
            <a:ext cx="693115" cy="652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958808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p:cNvSpPr/>
          <p:nvPr userDrawn="1"/>
        </p:nvSpPr>
        <p:spPr>
          <a:xfrm>
            <a:off x="0" y="0"/>
            <a:ext cx="9144000" cy="5143500"/>
          </a:xfrm>
          <a:prstGeom prst="rect">
            <a:avLst/>
          </a:prstGeom>
          <a:solidFill>
            <a:srgbClr val="62C4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0"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7306278" y="0"/>
            <a:ext cx="1848396" cy="5143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ate Placeholder 3"/>
          <p:cNvSpPr>
            <a:spLocks noGrp="1"/>
          </p:cNvSpPr>
          <p:nvPr>
            <p:ph type="dt" sz="half" idx="10"/>
          </p:nvPr>
        </p:nvSpPr>
        <p:spPr/>
        <p:txBody>
          <a:bodyPr/>
          <a:lstStyle>
            <a:lvl1pPr>
              <a:defRPr>
                <a:solidFill>
                  <a:schemeClr val="bg1">
                    <a:lumMod val="95000"/>
                  </a:schemeClr>
                </a:solidFill>
              </a:defRPr>
            </a:lvl1pPr>
          </a:lstStyle>
          <a:p>
            <a:fld id="{30E17047-C597-4B34-8FEE-7A0D1EA692A4}" type="datetimeFigureOut">
              <a:rPr lang="en-US" smtClean="0"/>
              <a:pPr/>
              <a:t>5/29/2019</a:t>
            </a:fld>
            <a:endParaRPr lang="en-US"/>
          </a:p>
        </p:txBody>
      </p:sp>
      <p:sp>
        <p:nvSpPr>
          <p:cNvPr id="5" name="Footer Placeholder 4"/>
          <p:cNvSpPr>
            <a:spLocks noGrp="1"/>
          </p:cNvSpPr>
          <p:nvPr>
            <p:ph type="ftr" sz="quarter" idx="11"/>
          </p:nvPr>
        </p:nvSpPr>
        <p:spPr/>
        <p:txBody>
          <a:bodyPr/>
          <a:lstStyle>
            <a:lvl1pPr>
              <a:defRPr>
                <a:solidFill>
                  <a:schemeClr val="bg1">
                    <a:lumMod val="9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bg1">
                    <a:lumMod val="95000"/>
                  </a:schemeClr>
                </a:solidFill>
              </a:defRPr>
            </a:lvl1pPr>
          </a:lstStyle>
          <a:p>
            <a:fld id="{58768E1A-8455-4611-8763-3FA1B747F6B6}" type="slidenum">
              <a:rPr lang="en-US" smtClean="0"/>
              <a:pPr/>
              <a:t>‹#›</a:t>
            </a:fld>
            <a:endParaRPr lang="en-US"/>
          </a:p>
        </p:txBody>
      </p:sp>
      <p:sp>
        <p:nvSpPr>
          <p:cNvPr id="10" name="Title 1"/>
          <p:cNvSpPr txBox="1">
            <a:spLocks/>
          </p:cNvSpPr>
          <p:nvPr userDrawn="1"/>
        </p:nvSpPr>
        <p:spPr>
          <a:xfrm>
            <a:off x="2602384" y="2515170"/>
            <a:ext cx="4678288" cy="560636"/>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b="0" kern="1200" spc="600">
                <a:solidFill>
                  <a:schemeClr val="bg1"/>
                </a:solidFill>
                <a:latin typeface="+mj-lt"/>
                <a:ea typeface="+mj-ea"/>
                <a:cs typeface="+mj-cs"/>
              </a:defRPr>
            </a:lvl1pPr>
          </a:lstStyle>
          <a:p>
            <a:r>
              <a:rPr lang="en-US" dirty="0" smtClean="0"/>
              <a:t>Title</a:t>
            </a:r>
            <a:endParaRPr lang="en-US" dirty="0"/>
          </a:p>
        </p:txBody>
      </p:sp>
      <p:sp>
        <p:nvSpPr>
          <p:cNvPr id="11" name="Subtitle 2"/>
          <p:cNvSpPr>
            <a:spLocks noGrp="1"/>
          </p:cNvSpPr>
          <p:nvPr>
            <p:ph type="subTitle" idx="13"/>
          </p:nvPr>
        </p:nvSpPr>
        <p:spPr>
          <a:xfrm>
            <a:off x="2602384" y="3363838"/>
            <a:ext cx="4680520" cy="1152128"/>
          </a:xfrm>
        </p:spPr>
        <p:txBody>
          <a:bodyPr>
            <a:normAutofit/>
          </a:bodyPr>
          <a:lstStyle>
            <a:lvl1pPr marL="0" indent="0" algn="l">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9218" name="Picture 2" descr="S:\F15015_Copernicus\3_Work\330_Work-in-process\SC4_BackgroundMat\PPT\item Copernicus\Icon-01.png"/>
          <p:cNvPicPr>
            <a:picLocks noChangeAspect="1" noChangeArrowheads="1"/>
          </p:cNvPicPr>
          <p:nvPr userDrawn="1"/>
        </p:nvPicPr>
        <p:blipFill rotWithShape="1">
          <a:blip r:embed="rId3" cstate="print">
            <a:biLevel thresh="50000"/>
            <a:extLst>
              <a:ext uri="{28A0092B-C50C-407E-A947-70E740481C1C}">
                <a14:useLocalDpi xmlns:a14="http://schemas.microsoft.com/office/drawing/2010/main" val="0"/>
              </a:ext>
            </a:extLst>
          </a:blip>
          <a:srcRect/>
          <a:stretch/>
        </p:blipFill>
        <p:spPr bwMode="auto">
          <a:xfrm>
            <a:off x="323528" y="1491630"/>
            <a:ext cx="2088232" cy="244890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39552" y="4680600"/>
            <a:ext cx="769228" cy="280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descr="S:\F15015_Copernicus\3_Work\330_Work-in-process\SC4_BackgroundMat\PPT\item Copernicus\logo-ce-horizontal-en-negatif.png"/>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1468036" y="4650008"/>
            <a:ext cx="1145581" cy="300443"/>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userDrawn="1"/>
        </p:nvSpPr>
        <p:spPr>
          <a:xfrm>
            <a:off x="204713" y="3507854"/>
            <a:ext cx="2361726" cy="261610"/>
          </a:xfrm>
          <a:prstGeom prst="rect">
            <a:avLst/>
          </a:prstGeom>
          <a:noFill/>
          <a:ln>
            <a:noFill/>
          </a:ln>
        </p:spPr>
        <p:txBody>
          <a:bodyPr wrap="square" rtlCol="0">
            <a:spAutoFit/>
          </a:bodyPr>
          <a:lstStyle/>
          <a:p>
            <a:pPr algn="ctr"/>
            <a:r>
              <a:rPr lang="es-ES" sz="1100" b="0" dirty="0" err="1">
                <a:solidFill>
                  <a:schemeClr val="bg1"/>
                </a:solidFill>
              </a:rPr>
              <a:t>Atmosphere</a:t>
            </a:r>
            <a:r>
              <a:rPr lang="es-ES" sz="1100" b="0" baseline="0" dirty="0">
                <a:solidFill>
                  <a:schemeClr val="bg1"/>
                </a:solidFill>
              </a:rPr>
              <a:t> </a:t>
            </a:r>
            <a:r>
              <a:rPr lang="es-ES" sz="1100" b="0" dirty="0" err="1">
                <a:solidFill>
                  <a:schemeClr val="bg1"/>
                </a:solidFill>
              </a:rPr>
              <a:t>Monitoring</a:t>
            </a:r>
            <a:endParaRPr lang="en-US" sz="1100" b="0" dirty="0">
              <a:solidFill>
                <a:schemeClr val="bg1"/>
              </a:solidFill>
            </a:endParaRPr>
          </a:p>
        </p:txBody>
      </p:sp>
      <p:pic>
        <p:nvPicPr>
          <p:cNvPr id="13" name="Picture 12"/>
          <p:cNvPicPr>
            <a:picLocks noChangeAspect="1"/>
          </p:cNvPicPr>
          <p:nvPr userDrawn="1"/>
        </p:nvPicPr>
        <p:blipFill>
          <a:blip r:embed="rId6">
            <a:biLevel thresh="25000"/>
          </a:blip>
          <a:stretch>
            <a:fillRect/>
          </a:stretch>
        </p:blipFill>
        <p:spPr>
          <a:xfrm>
            <a:off x="2771800" y="4811834"/>
            <a:ext cx="823500" cy="141500"/>
          </a:xfrm>
          <a:prstGeom prst="rect">
            <a:avLst/>
          </a:prstGeom>
        </p:spPr>
      </p:pic>
    </p:spTree>
    <p:extLst>
      <p:ext uri="{BB962C8B-B14F-4D97-AF65-F5344CB8AC3E}">
        <p14:creationId xmlns:p14="http://schemas.microsoft.com/office/powerpoint/2010/main" val="28938055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pSp>
        <p:nvGrpSpPr>
          <p:cNvPr id="8" name="Group 7"/>
          <p:cNvGrpSpPr/>
          <p:nvPr userDrawn="1"/>
        </p:nvGrpSpPr>
        <p:grpSpPr>
          <a:xfrm>
            <a:off x="-140429" y="-46112"/>
            <a:ext cx="2298483" cy="5282158"/>
            <a:chOff x="-140429" y="-46112"/>
            <a:chExt cx="2298483" cy="5282158"/>
          </a:xfrm>
        </p:grpSpPr>
        <p:pic>
          <p:nvPicPr>
            <p:cNvPr id="24"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108520" y="-46112"/>
              <a:ext cx="2266574" cy="51896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9" name="Group 28"/>
            <p:cNvGrpSpPr/>
            <p:nvPr userDrawn="1"/>
          </p:nvGrpSpPr>
          <p:grpSpPr>
            <a:xfrm>
              <a:off x="-140429" y="-46112"/>
              <a:ext cx="2298483" cy="5282158"/>
              <a:chOff x="-140429" y="-46112"/>
              <a:chExt cx="2298483" cy="5282158"/>
            </a:xfrm>
          </p:grpSpPr>
          <p:sp>
            <p:nvSpPr>
              <p:cNvPr id="30" name="Rectangle 29"/>
              <p:cNvSpPr/>
              <p:nvPr userDrawn="1"/>
            </p:nvSpPr>
            <p:spPr>
              <a:xfrm>
                <a:off x="-108520" y="969"/>
                <a:ext cx="2266574" cy="5235077"/>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p:cNvSpPr/>
              <p:nvPr userDrawn="1"/>
            </p:nvSpPr>
            <p:spPr>
              <a:xfrm>
                <a:off x="-140429" y="-46112"/>
                <a:ext cx="2298483" cy="5189612"/>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3" name="Content Placeholder 2"/>
          <p:cNvSpPr>
            <a:spLocks noGrp="1"/>
          </p:cNvSpPr>
          <p:nvPr userDrawn="1">
            <p:ph sz="half" idx="1"/>
          </p:nvPr>
        </p:nvSpPr>
        <p:spPr>
          <a:xfrm>
            <a:off x="1022920"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userDrawn="1">
            <p:ph sz="half" idx="2"/>
          </p:nvPr>
        </p:nvSpPr>
        <p:spPr>
          <a:xfrm>
            <a:off x="5076056"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userDrawn="1">
            <p:ph type="dt" sz="half" idx="10"/>
          </p:nvPr>
        </p:nvSpPr>
        <p:spPr/>
        <p:txBody>
          <a:bodyPr/>
          <a:lstStyle/>
          <a:p>
            <a:fld id="{30E17047-C597-4B34-8FEE-7A0D1EA692A4}" type="datetimeFigureOut">
              <a:rPr lang="en-US" smtClean="0"/>
              <a:t>5/29/2019</a:t>
            </a:fld>
            <a:endParaRPr lang="en-US"/>
          </a:p>
        </p:txBody>
      </p:sp>
      <p:sp>
        <p:nvSpPr>
          <p:cNvPr id="6" name="Footer Placeholder 5"/>
          <p:cNvSpPr>
            <a:spLocks noGrp="1"/>
          </p:cNvSpPr>
          <p:nvPr userDrawn="1">
            <p:ph type="ftr" sz="quarter" idx="11"/>
          </p:nvPr>
        </p:nvSpPr>
        <p:spPr/>
        <p:txBody>
          <a:bodyPr/>
          <a:lstStyle/>
          <a:p>
            <a:endParaRPr lang="en-US"/>
          </a:p>
        </p:txBody>
      </p:sp>
      <p:sp>
        <p:nvSpPr>
          <p:cNvPr id="7" name="Slide Number Placeholder 6"/>
          <p:cNvSpPr>
            <a:spLocks noGrp="1"/>
          </p:cNvSpPr>
          <p:nvPr userDrawn="1">
            <p:ph type="sldNum" sz="quarter" idx="12"/>
          </p:nvPr>
        </p:nvSpPr>
        <p:spPr/>
        <p:txBody>
          <a:bodyPr/>
          <a:lstStyle/>
          <a:p>
            <a:fld id="{58768E1A-8455-4611-8763-3FA1B747F6B6}" type="slidenum">
              <a:rPr lang="en-US" smtClean="0"/>
              <a:t>‹#›</a:t>
            </a:fld>
            <a:endParaRPr lang="en-US"/>
          </a:p>
        </p:txBody>
      </p:sp>
      <p:sp>
        <p:nvSpPr>
          <p:cNvPr id="15" name="Title 1"/>
          <p:cNvSpPr>
            <a:spLocks noGrp="1"/>
          </p:cNvSpPr>
          <p:nvPr userDrawn="1">
            <p:ph type="title" hasCustomPrompt="1"/>
          </p:nvPr>
        </p:nvSpPr>
        <p:spPr>
          <a:xfrm>
            <a:off x="867704" y="246286"/>
            <a:ext cx="7819096" cy="288032"/>
          </a:xfrm>
          <a:solidFill>
            <a:srgbClr val="5AC4DD"/>
          </a:solidFill>
          <a:ln>
            <a:noFill/>
          </a:ln>
        </p:spPr>
        <p:txBody>
          <a:bodyPr>
            <a:noAutofit/>
          </a:bodyPr>
          <a:lstStyle>
            <a:lvl1pPr algn="l">
              <a:defRPr sz="1800" b="0" spc="700" baseline="0">
                <a:ln>
                  <a:noFill/>
                </a:ln>
                <a:solidFill>
                  <a:schemeClr val="bg1"/>
                </a:solidFill>
              </a:defRPr>
            </a:lvl1pPr>
          </a:lstStyle>
          <a:p>
            <a:r>
              <a:rPr lang="en-US" dirty="0"/>
              <a:t>CLICK TO EDIT MASTER TITLE STYLE</a:t>
            </a:r>
          </a:p>
        </p:txBody>
      </p:sp>
      <p:cxnSp>
        <p:nvCxnSpPr>
          <p:cNvPr id="16" name="Straight Connector 15"/>
          <p:cNvCxnSpPr/>
          <p:nvPr userDrawn="1"/>
        </p:nvCxnSpPr>
        <p:spPr>
          <a:xfrm>
            <a:off x="471540" y="1062019"/>
            <a:ext cx="0" cy="3888432"/>
          </a:xfrm>
          <a:prstGeom prst="line">
            <a:avLst/>
          </a:prstGeom>
          <a:ln w="31750">
            <a:solidFill>
              <a:srgbClr val="5AC4DD"/>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userDrawn="1"/>
        </p:nvSpPr>
        <p:spPr>
          <a:xfrm>
            <a:off x="35496" y="614834"/>
            <a:ext cx="950642" cy="430887"/>
          </a:xfrm>
          <a:prstGeom prst="rect">
            <a:avLst/>
          </a:prstGeom>
          <a:noFill/>
          <a:ln>
            <a:noFill/>
          </a:ln>
        </p:spPr>
        <p:txBody>
          <a:bodyPr wrap="square" rtlCol="0">
            <a:spAutoFit/>
          </a:bodyPr>
          <a:lstStyle/>
          <a:p>
            <a:pPr algn="ctr"/>
            <a:r>
              <a:rPr lang="es-ES" sz="1100" b="0" dirty="0" err="1">
                <a:solidFill>
                  <a:schemeClr val="accent5">
                    <a:lumMod val="75000"/>
                  </a:schemeClr>
                </a:solidFill>
              </a:rPr>
              <a:t>Atmosphere</a:t>
            </a:r>
            <a:endParaRPr lang="es-ES" sz="1100" b="0" dirty="0">
              <a:solidFill>
                <a:schemeClr val="accent5">
                  <a:lumMod val="75000"/>
                </a:schemeClr>
              </a:solidFill>
            </a:endParaRPr>
          </a:p>
          <a:p>
            <a:pPr algn="ctr"/>
            <a:r>
              <a:rPr lang="es-ES" sz="1100" b="0" dirty="0" err="1">
                <a:solidFill>
                  <a:schemeClr val="accent5">
                    <a:lumMod val="75000"/>
                  </a:schemeClr>
                </a:solidFill>
              </a:rPr>
              <a:t>Monitoring</a:t>
            </a:r>
            <a:endParaRPr lang="en-US" sz="1100" b="0" dirty="0">
              <a:solidFill>
                <a:schemeClr val="accent5">
                  <a:lumMod val="75000"/>
                </a:schemeClr>
              </a:solidFill>
            </a:endParaRPr>
          </a:p>
        </p:txBody>
      </p:sp>
      <p:pic>
        <p:nvPicPr>
          <p:cNvPr id="18"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53253" y="42236"/>
            <a:ext cx="693115" cy="652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962821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grpSp>
        <p:nvGrpSpPr>
          <p:cNvPr id="13" name="Group 12"/>
          <p:cNvGrpSpPr/>
          <p:nvPr userDrawn="1"/>
        </p:nvGrpSpPr>
        <p:grpSpPr>
          <a:xfrm>
            <a:off x="-140429" y="-46112"/>
            <a:ext cx="2298483" cy="5282158"/>
            <a:chOff x="-140429" y="-46112"/>
            <a:chExt cx="2298483" cy="5282158"/>
          </a:xfrm>
        </p:grpSpPr>
        <p:pic>
          <p:nvPicPr>
            <p:cNvPr id="1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108520" y="-46112"/>
              <a:ext cx="2266574" cy="51896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8" name="Group 17"/>
            <p:cNvGrpSpPr/>
            <p:nvPr userDrawn="1"/>
          </p:nvGrpSpPr>
          <p:grpSpPr>
            <a:xfrm>
              <a:off x="-140429" y="-46112"/>
              <a:ext cx="2298483" cy="5282158"/>
              <a:chOff x="-140429" y="-46112"/>
              <a:chExt cx="2298483" cy="5282158"/>
            </a:xfrm>
          </p:grpSpPr>
          <p:sp>
            <p:nvSpPr>
              <p:cNvPr id="19" name="Rectangle 18"/>
              <p:cNvSpPr/>
              <p:nvPr userDrawn="1"/>
            </p:nvSpPr>
            <p:spPr>
              <a:xfrm>
                <a:off x="-108520" y="969"/>
                <a:ext cx="2266574" cy="5235077"/>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p:cNvSpPr/>
              <p:nvPr userDrawn="1"/>
            </p:nvSpPr>
            <p:spPr>
              <a:xfrm>
                <a:off x="-140429" y="-46112"/>
                <a:ext cx="2298483" cy="5189612"/>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3" name="Text Placeholder 2"/>
          <p:cNvSpPr>
            <a:spLocks noGrp="1"/>
          </p:cNvSpPr>
          <p:nvPr>
            <p:ph type="body" idx="1"/>
          </p:nvPr>
        </p:nvSpPr>
        <p:spPr>
          <a:xfrm>
            <a:off x="900154" y="627534"/>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99592" y="1203598"/>
            <a:ext cx="4040188"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87980" y="627534"/>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7418" y="1203598"/>
            <a:ext cx="4041775"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0E17047-C597-4B34-8FEE-7A0D1EA692A4}" type="datetimeFigureOut">
              <a:rPr lang="en-US" smtClean="0"/>
              <a:t>5/29/2019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768E1A-8455-4611-8763-3FA1B747F6B6}" type="slidenum">
              <a:rPr lang="en-US" smtClean="0"/>
              <a:t>‹#›</a:t>
            </a:fld>
            <a:endParaRPr lang="en-US"/>
          </a:p>
        </p:txBody>
      </p:sp>
      <p:sp>
        <p:nvSpPr>
          <p:cNvPr id="14" name="Title 1"/>
          <p:cNvSpPr>
            <a:spLocks noGrp="1"/>
          </p:cNvSpPr>
          <p:nvPr>
            <p:ph type="title" hasCustomPrompt="1"/>
          </p:nvPr>
        </p:nvSpPr>
        <p:spPr>
          <a:xfrm>
            <a:off x="867704" y="246286"/>
            <a:ext cx="7819096" cy="288032"/>
          </a:xfrm>
          <a:solidFill>
            <a:srgbClr val="5AC4DD"/>
          </a:solidFill>
          <a:ln>
            <a:noFill/>
          </a:ln>
        </p:spPr>
        <p:txBody>
          <a:bodyPr>
            <a:noAutofit/>
          </a:bodyPr>
          <a:lstStyle>
            <a:lvl1pPr algn="l">
              <a:defRPr sz="1800" b="0" spc="700" baseline="0">
                <a:ln>
                  <a:noFill/>
                </a:ln>
                <a:solidFill>
                  <a:schemeClr val="bg1"/>
                </a:solidFill>
              </a:defRPr>
            </a:lvl1pPr>
          </a:lstStyle>
          <a:p>
            <a:r>
              <a:rPr lang="en-US" dirty="0"/>
              <a:t>CLICK TO EDIT MASTER TITLE STYLE</a:t>
            </a:r>
          </a:p>
        </p:txBody>
      </p:sp>
      <p:cxnSp>
        <p:nvCxnSpPr>
          <p:cNvPr id="15" name="Straight Connector 14"/>
          <p:cNvCxnSpPr/>
          <p:nvPr userDrawn="1"/>
        </p:nvCxnSpPr>
        <p:spPr>
          <a:xfrm>
            <a:off x="471540" y="1062019"/>
            <a:ext cx="0" cy="3888432"/>
          </a:xfrm>
          <a:prstGeom prst="line">
            <a:avLst/>
          </a:prstGeom>
          <a:ln w="31750">
            <a:solidFill>
              <a:srgbClr val="5AC4DD"/>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userDrawn="1"/>
        </p:nvSpPr>
        <p:spPr>
          <a:xfrm>
            <a:off x="35496" y="614834"/>
            <a:ext cx="950642" cy="430887"/>
          </a:xfrm>
          <a:prstGeom prst="rect">
            <a:avLst/>
          </a:prstGeom>
          <a:noFill/>
          <a:ln>
            <a:noFill/>
          </a:ln>
        </p:spPr>
        <p:txBody>
          <a:bodyPr wrap="square" rtlCol="0">
            <a:spAutoFit/>
          </a:bodyPr>
          <a:lstStyle/>
          <a:p>
            <a:pPr algn="ctr"/>
            <a:r>
              <a:rPr lang="es-ES" sz="1100" b="0" dirty="0" err="1">
                <a:solidFill>
                  <a:schemeClr val="accent5">
                    <a:lumMod val="75000"/>
                  </a:schemeClr>
                </a:solidFill>
              </a:rPr>
              <a:t>Atmosphere</a:t>
            </a:r>
            <a:endParaRPr lang="es-ES" sz="1100" b="0" dirty="0">
              <a:solidFill>
                <a:schemeClr val="accent5">
                  <a:lumMod val="75000"/>
                </a:schemeClr>
              </a:solidFill>
            </a:endParaRPr>
          </a:p>
          <a:p>
            <a:pPr algn="ctr"/>
            <a:r>
              <a:rPr lang="es-ES" sz="1100" b="0" dirty="0" err="1">
                <a:solidFill>
                  <a:schemeClr val="accent5">
                    <a:lumMod val="75000"/>
                  </a:schemeClr>
                </a:solidFill>
              </a:rPr>
              <a:t>Monitoring</a:t>
            </a:r>
            <a:endParaRPr lang="en-US" sz="1100" b="0" dirty="0">
              <a:solidFill>
                <a:schemeClr val="accent5">
                  <a:lumMod val="75000"/>
                </a:schemeClr>
              </a:solidFill>
            </a:endParaRPr>
          </a:p>
        </p:txBody>
      </p:sp>
      <p:pic>
        <p:nvPicPr>
          <p:cNvPr id="20"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53253" y="42236"/>
            <a:ext cx="693115" cy="652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932353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29" name="Group 28"/>
          <p:cNvGrpSpPr/>
          <p:nvPr userDrawn="1"/>
        </p:nvGrpSpPr>
        <p:grpSpPr>
          <a:xfrm>
            <a:off x="-140429" y="-46112"/>
            <a:ext cx="2298483" cy="5282158"/>
            <a:chOff x="-140429" y="-46112"/>
            <a:chExt cx="2298483" cy="5282158"/>
          </a:xfrm>
        </p:grpSpPr>
        <p:pic>
          <p:nvPicPr>
            <p:cNvPr id="30"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108520" y="-46112"/>
              <a:ext cx="2266574" cy="51896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1" name="Group 30"/>
            <p:cNvGrpSpPr/>
            <p:nvPr userDrawn="1"/>
          </p:nvGrpSpPr>
          <p:grpSpPr>
            <a:xfrm>
              <a:off x="-140429" y="-46112"/>
              <a:ext cx="2298483" cy="5282158"/>
              <a:chOff x="-140429" y="-46112"/>
              <a:chExt cx="2298483" cy="5282158"/>
            </a:xfrm>
          </p:grpSpPr>
          <p:sp>
            <p:nvSpPr>
              <p:cNvPr id="32" name="Rectangle 31"/>
              <p:cNvSpPr/>
              <p:nvPr userDrawn="1"/>
            </p:nvSpPr>
            <p:spPr>
              <a:xfrm>
                <a:off x="-108520" y="969"/>
                <a:ext cx="2266574" cy="5235077"/>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p:cNvSpPr/>
              <p:nvPr userDrawn="1"/>
            </p:nvSpPr>
            <p:spPr>
              <a:xfrm>
                <a:off x="-140429" y="-46112"/>
                <a:ext cx="2298483" cy="5189612"/>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3" name="Date Placeholder 2"/>
          <p:cNvSpPr>
            <a:spLocks noGrp="1"/>
          </p:cNvSpPr>
          <p:nvPr userDrawn="1">
            <p:ph type="dt" sz="half" idx="10"/>
          </p:nvPr>
        </p:nvSpPr>
        <p:spPr/>
        <p:txBody>
          <a:bodyPr/>
          <a:lstStyle/>
          <a:p>
            <a:fld id="{30E17047-C597-4B34-8FEE-7A0D1EA692A4}" type="datetimeFigureOut">
              <a:rPr lang="en-US" smtClean="0"/>
              <a:t>5/29/2019</a:t>
            </a:fld>
            <a:endParaRPr lang="en-US"/>
          </a:p>
        </p:txBody>
      </p:sp>
      <p:sp>
        <p:nvSpPr>
          <p:cNvPr id="4" name="Footer Placeholder 3"/>
          <p:cNvSpPr>
            <a:spLocks noGrp="1"/>
          </p:cNvSpPr>
          <p:nvPr userDrawn="1">
            <p:ph type="ftr" sz="quarter" idx="11"/>
          </p:nvPr>
        </p:nvSpPr>
        <p:spPr/>
        <p:txBody>
          <a:bodyPr/>
          <a:lstStyle/>
          <a:p>
            <a:endParaRPr lang="en-US"/>
          </a:p>
        </p:txBody>
      </p:sp>
      <p:sp>
        <p:nvSpPr>
          <p:cNvPr id="5" name="Slide Number Placeholder 4"/>
          <p:cNvSpPr>
            <a:spLocks noGrp="1"/>
          </p:cNvSpPr>
          <p:nvPr userDrawn="1">
            <p:ph type="sldNum" sz="quarter" idx="12"/>
          </p:nvPr>
        </p:nvSpPr>
        <p:spPr/>
        <p:txBody>
          <a:bodyPr/>
          <a:lstStyle/>
          <a:p>
            <a:fld id="{58768E1A-8455-4611-8763-3FA1B747F6B6}" type="slidenum">
              <a:rPr lang="en-US" smtClean="0"/>
              <a:t>‹#›</a:t>
            </a:fld>
            <a:endParaRPr lang="en-US"/>
          </a:p>
        </p:txBody>
      </p:sp>
      <p:sp>
        <p:nvSpPr>
          <p:cNvPr id="18" name="Title 1"/>
          <p:cNvSpPr>
            <a:spLocks noGrp="1"/>
          </p:cNvSpPr>
          <p:nvPr userDrawn="1">
            <p:ph type="title" hasCustomPrompt="1"/>
          </p:nvPr>
        </p:nvSpPr>
        <p:spPr>
          <a:xfrm>
            <a:off x="867704" y="246286"/>
            <a:ext cx="7819096" cy="288032"/>
          </a:xfrm>
          <a:solidFill>
            <a:srgbClr val="5AC4DD"/>
          </a:solidFill>
          <a:ln>
            <a:noFill/>
          </a:ln>
        </p:spPr>
        <p:txBody>
          <a:bodyPr>
            <a:noAutofit/>
          </a:bodyPr>
          <a:lstStyle>
            <a:lvl1pPr algn="l">
              <a:defRPr sz="1800" b="0" spc="700" baseline="0">
                <a:ln>
                  <a:noFill/>
                </a:ln>
                <a:solidFill>
                  <a:schemeClr val="bg1"/>
                </a:solidFill>
              </a:defRPr>
            </a:lvl1pPr>
          </a:lstStyle>
          <a:p>
            <a:r>
              <a:rPr lang="en-US" dirty="0"/>
              <a:t>CLICK TO EDIT MASTER TITLE STYLE</a:t>
            </a:r>
          </a:p>
        </p:txBody>
      </p:sp>
      <p:cxnSp>
        <p:nvCxnSpPr>
          <p:cNvPr id="19" name="Straight Connector 18"/>
          <p:cNvCxnSpPr/>
          <p:nvPr userDrawn="1"/>
        </p:nvCxnSpPr>
        <p:spPr>
          <a:xfrm>
            <a:off x="471540" y="1062019"/>
            <a:ext cx="0" cy="3888432"/>
          </a:xfrm>
          <a:prstGeom prst="line">
            <a:avLst/>
          </a:prstGeom>
          <a:ln w="31750">
            <a:solidFill>
              <a:srgbClr val="5AC4DD"/>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userDrawn="1"/>
        </p:nvSpPr>
        <p:spPr>
          <a:xfrm>
            <a:off x="35496" y="614834"/>
            <a:ext cx="950642" cy="430887"/>
          </a:xfrm>
          <a:prstGeom prst="rect">
            <a:avLst/>
          </a:prstGeom>
          <a:noFill/>
          <a:ln>
            <a:noFill/>
          </a:ln>
        </p:spPr>
        <p:txBody>
          <a:bodyPr wrap="square" rtlCol="0">
            <a:spAutoFit/>
          </a:bodyPr>
          <a:lstStyle/>
          <a:p>
            <a:pPr algn="ctr"/>
            <a:r>
              <a:rPr lang="es-ES" sz="1100" b="0" dirty="0" err="1">
                <a:solidFill>
                  <a:schemeClr val="accent5">
                    <a:lumMod val="75000"/>
                  </a:schemeClr>
                </a:solidFill>
              </a:rPr>
              <a:t>Atmosphere</a:t>
            </a:r>
            <a:endParaRPr lang="es-ES" sz="1100" b="0" dirty="0">
              <a:solidFill>
                <a:schemeClr val="accent5">
                  <a:lumMod val="75000"/>
                </a:schemeClr>
              </a:solidFill>
            </a:endParaRPr>
          </a:p>
          <a:p>
            <a:pPr algn="ctr"/>
            <a:r>
              <a:rPr lang="es-ES" sz="1100" b="0" dirty="0" err="1">
                <a:solidFill>
                  <a:schemeClr val="accent5">
                    <a:lumMod val="75000"/>
                  </a:schemeClr>
                </a:solidFill>
              </a:rPr>
              <a:t>Monitoring</a:t>
            </a:r>
            <a:endParaRPr lang="en-US" sz="1100" b="0" dirty="0">
              <a:solidFill>
                <a:schemeClr val="accent5">
                  <a:lumMod val="75000"/>
                </a:schemeClr>
              </a:solidFill>
            </a:endParaRPr>
          </a:p>
        </p:txBody>
      </p:sp>
      <p:pic>
        <p:nvPicPr>
          <p:cNvPr id="21"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53253" y="42236"/>
            <a:ext cx="693115" cy="652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1334873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26" name="Group 25"/>
          <p:cNvGrpSpPr/>
          <p:nvPr userDrawn="1"/>
        </p:nvGrpSpPr>
        <p:grpSpPr>
          <a:xfrm>
            <a:off x="-140429" y="-46112"/>
            <a:ext cx="2298483" cy="5282158"/>
            <a:chOff x="-140429" y="-46112"/>
            <a:chExt cx="2298483" cy="5282158"/>
          </a:xfrm>
        </p:grpSpPr>
        <p:pic>
          <p:nvPicPr>
            <p:cNvPr id="2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108520" y="-46112"/>
              <a:ext cx="2266574" cy="51896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8" name="Group 27"/>
            <p:cNvGrpSpPr/>
            <p:nvPr userDrawn="1"/>
          </p:nvGrpSpPr>
          <p:grpSpPr>
            <a:xfrm>
              <a:off x="-140429" y="-46112"/>
              <a:ext cx="2298483" cy="5282158"/>
              <a:chOff x="-140429" y="-46112"/>
              <a:chExt cx="2298483" cy="5282158"/>
            </a:xfrm>
          </p:grpSpPr>
          <p:sp>
            <p:nvSpPr>
              <p:cNvPr id="29" name="Rectangle 28"/>
              <p:cNvSpPr/>
              <p:nvPr userDrawn="1"/>
            </p:nvSpPr>
            <p:spPr>
              <a:xfrm>
                <a:off x="-108520" y="969"/>
                <a:ext cx="2266574" cy="5235077"/>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p:cNvSpPr/>
              <p:nvPr userDrawn="1"/>
            </p:nvSpPr>
            <p:spPr>
              <a:xfrm>
                <a:off x="-140429" y="-46112"/>
                <a:ext cx="2298483" cy="5189612"/>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2" name="Title 1"/>
          <p:cNvSpPr>
            <a:spLocks noGrp="1"/>
          </p:cNvSpPr>
          <p:nvPr>
            <p:ph type="title"/>
          </p:nvPr>
        </p:nvSpPr>
        <p:spPr>
          <a:xfrm>
            <a:off x="1007225"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996754"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07225"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30E17047-C597-4B34-8FEE-7A0D1EA692A4}" type="datetimeFigureOut">
              <a:rPr lang="en-US" smtClean="0"/>
              <a:t>5/29/2019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68E1A-8455-4611-8763-3FA1B747F6B6}" type="slidenum">
              <a:rPr lang="en-US" smtClean="0"/>
              <a:t>‹#›</a:t>
            </a:fld>
            <a:endParaRPr lang="en-US"/>
          </a:p>
        </p:txBody>
      </p:sp>
      <p:cxnSp>
        <p:nvCxnSpPr>
          <p:cNvPr id="16" name="Straight Connector 15"/>
          <p:cNvCxnSpPr/>
          <p:nvPr userDrawn="1"/>
        </p:nvCxnSpPr>
        <p:spPr>
          <a:xfrm>
            <a:off x="471540" y="1062019"/>
            <a:ext cx="0" cy="3888432"/>
          </a:xfrm>
          <a:prstGeom prst="line">
            <a:avLst/>
          </a:prstGeom>
          <a:ln w="31750">
            <a:solidFill>
              <a:srgbClr val="5AC4DD"/>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userDrawn="1"/>
        </p:nvSpPr>
        <p:spPr>
          <a:xfrm>
            <a:off x="35496" y="614834"/>
            <a:ext cx="950642" cy="430887"/>
          </a:xfrm>
          <a:prstGeom prst="rect">
            <a:avLst/>
          </a:prstGeom>
          <a:noFill/>
          <a:ln>
            <a:noFill/>
          </a:ln>
        </p:spPr>
        <p:txBody>
          <a:bodyPr wrap="square" rtlCol="0">
            <a:spAutoFit/>
          </a:bodyPr>
          <a:lstStyle/>
          <a:p>
            <a:pPr algn="ctr"/>
            <a:r>
              <a:rPr lang="es-ES" sz="1100" b="0" dirty="0" err="1">
                <a:solidFill>
                  <a:schemeClr val="accent5">
                    <a:lumMod val="75000"/>
                  </a:schemeClr>
                </a:solidFill>
              </a:rPr>
              <a:t>Atmosphere</a:t>
            </a:r>
            <a:endParaRPr lang="es-ES" sz="1100" b="0" dirty="0">
              <a:solidFill>
                <a:schemeClr val="accent5">
                  <a:lumMod val="75000"/>
                </a:schemeClr>
              </a:solidFill>
            </a:endParaRPr>
          </a:p>
          <a:p>
            <a:pPr algn="ctr"/>
            <a:r>
              <a:rPr lang="es-ES" sz="1100" b="0" dirty="0" err="1">
                <a:solidFill>
                  <a:schemeClr val="accent5">
                    <a:lumMod val="75000"/>
                  </a:schemeClr>
                </a:solidFill>
              </a:rPr>
              <a:t>Monitoring</a:t>
            </a:r>
            <a:endParaRPr lang="en-US" sz="1100" b="0" dirty="0">
              <a:solidFill>
                <a:schemeClr val="accent5">
                  <a:lumMod val="75000"/>
                </a:schemeClr>
              </a:solidFill>
            </a:endParaRPr>
          </a:p>
        </p:txBody>
      </p:sp>
      <p:pic>
        <p:nvPicPr>
          <p:cNvPr id="18"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53253" y="42236"/>
            <a:ext cx="693115" cy="652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1848218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8" name="Group 7"/>
          <p:cNvGrpSpPr/>
          <p:nvPr userDrawn="1"/>
        </p:nvGrpSpPr>
        <p:grpSpPr>
          <a:xfrm>
            <a:off x="0" y="-8194"/>
            <a:ext cx="2323579" cy="5195022"/>
            <a:chOff x="-2988840" y="-681190"/>
            <a:chExt cx="2323579" cy="5195022"/>
          </a:xfrm>
        </p:grpSpPr>
        <p:pic>
          <p:nvPicPr>
            <p:cNvPr id="34" name="Picture 2" descr="S:\F15015_Copernicus\3_Work\330_Work-in-process\SC4_BackgroundMat\Visual_ID\Photos\Climate_change_ThinkstockPhotos-147656737.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b="-69"/>
            <a:stretch/>
          </p:blipFill>
          <p:spPr bwMode="auto">
            <a:xfrm>
              <a:off x="-2988840" y="-668610"/>
              <a:ext cx="2323578" cy="5181059"/>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userDrawn="1"/>
          </p:nvSpPr>
          <p:spPr>
            <a:xfrm>
              <a:off x="-2978397" y="-681190"/>
              <a:ext cx="2313136" cy="5184799"/>
            </a:xfrm>
            <a:prstGeom prst="rect">
              <a:avLst/>
            </a:prstGeom>
            <a:gradFill>
              <a:gsLst>
                <a:gs pos="0">
                  <a:schemeClr val="accent1">
                    <a:tint val="66000"/>
                    <a:satMod val="160000"/>
                    <a:alpha val="0"/>
                  </a:schemeClr>
                </a:gs>
                <a:gs pos="64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p:cNvSpPr/>
            <p:nvPr userDrawn="1"/>
          </p:nvSpPr>
          <p:spPr>
            <a:xfrm>
              <a:off x="-2988840" y="-667227"/>
              <a:ext cx="2323578" cy="518105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userDrawn="1">
            <p:ph type="title" hasCustomPrompt="1"/>
          </p:nvPr>
        </p:nvSpPr>
        <p:spPr>
          <a:xfrm>
            <a:off x="867704" y="235007"/>
            <a:ext cx="7819096" cy="277539"/>
          </a:xfrm>
          <a:solidFill>
            <a:srgbClr val="941333"/>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3" name="Content Placeholder 2"/>
          <p:cNvSpPr>
            <a:spLocks noGrp="1"/>
          </p:cNvSpPr>
          <p:nvPr userDrawn="1">
            <p:ph idx="1"/>
          </p:nvPr>
        </p:nvSpPr>
        <p:spPr>
          <a:xfrm>
            <a:off x="1387047" y="699542"/>
            <a:ext cx="7299753"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userDrawn="1">
            <p:ph type="dt" sz="half" idx="10"/>
          </p:nvPr>
        </p:nvSpPr>
        <p:spPr>
          <a:xfrm>
            <a:off x="457200" y="4928764"/>
            <a:ext cx="2133600" cy="273844"/>
          </a:xfrm>
        </p:spPr>
        <p:txBody>
          <a:bodyPr/>
          <a:lstStyle/>
          <a:p>
            <a:fld id="{30E17047-C597-4B34-8FEE-7A0D1EA692A4}" type="datetimeFigureOut">
              <a:rPr lang="en-US" smtClean="0"/>
              <a:t>5/29/2019</a:t>
            </a:fld>
            <a:endParaRPr lang="en-US"/>
          </a:p>
        </p:txBody>
      </p:sp>
      <p:sp>
        <p:nvSpPr>
          <p:cNvPr id="5" name="Footer Placeholder 4"/>
          <p:cNvSpPr>
            <a:spLocks noGrp="1"/>
          </p:cNvSpPr>
          <p:nvPr userDrawn="1">
            <p:ph type="ftr" sz="quarter" idx="11"/>
          </p:nvPr>
        </p:nvSpPr>
        <p:spPr>
          <a:xfrm>
            <a:off x="3124200" y="4928764"/>
            <a:ext cx="2895600" cy="273844"/>
          </a:xfrm>
        </p:spPr>
        <p:txBody>
          <a:bodyPr/>
          <a:lstStyle/>
          <a:p>
            <a:endParaRPr lang="en-US"/>
          </a:p>
        </p:txBody>
      </p:sp>
      <p:sp>
        <p:nvSpPr>
          <p:cNvPr id="6" name="Slide Number Placeholder 5"/>
          <p:cNvSpPr>
            <a:spLocks noGrp="1"/>
          </p:cNvSpPr>
          <p:nvPr userDrawn="1">
            <p:ph type="sldNum" sz="quarter" idx="12"/>
          </p:nvPr>
        </p:nvSpPr>
        <p:spPr>
          <a:xfrm>
            <a:off x="6553200" y="4928764"/>
            <a:ext cx="2133600" cy="273844"/>
          </a:xfrm>
        </p:spPr>
        <p:txBody>
          <a:bodyPr/>
          <a:lstStyle/>
          <a:p>
            <a:fld id="{58768E1A-8455-4611-8763-3FA1B747F6B6}" type="slidenum">
              <a:rPr lang="en-US" smtClean="0"/>
              <a:t>‹#›</a:t>
            </a:fld>
            <a:endParaRPr lang="en-US"/>
          </a:p>
        </p:txBody>
      </p:sp>
      <p:grpSp>
        <p:nvGrpSpPr>
          <p:cNvPr id="41" name="Group 40"/>
          <p:cNvGrpSpPr/>
          <p:nvPr userDrawn="1"/>
        </p:nvGrpSpPr>
        <p:grpSpPr>
          <a:xfrm>
            <a:off x="107504" y="20834"/>
            <a:ext cx="878633" cy="4929617"/>
            <a:chOff x="164975" y="20834"/>
            <a:chExt cx="878633" cy="4929617"/>
          </a:xfrm>
        </p:grpSpPr>
        <p:cxnSp>
          <p:nvCxnSpPr>
            <p:cNvPr id="42" name="Straight Connector 41"/>
            <p:cNvCxnSpPr/>
            <p:nvPr userDrawn="1"/>
          </p:nvCxnSpPr>
          <p:spPr>
            <a:xfrm>
              <a:off x="503610" y="1062019"/>
              <a:ext cx="0" cy="3888432"/>
            </a:xfrm>
            <a:prstGeom prst="line">
              <a:avLst/>
            </a:prstGeom>
            <a:ln w="31750">
              <a:solidFill>
                <a:srgbClr val="941333">
                  <a:alpha val="81000"/>
                </a:srgbClr>
              </a:solidFill>
            </a:ln>
          </p:spPr>
          <p:style>
            <a:lnRef idx="1">
              <a:schemeClr val="accent1"/>
            </a:lnRef>
            <a:fillRef idx="0">
              <a:schemeClr val="accent1"/>
            </a:fillRef>
            <a:effectRef idx="0">
              <a:schemeClr val="accent1"/>
            </a:effectRef>
            <a:fontRef idx="minor">
              <a:schemeClr val="tx1"/>
            </a:fontRef>
          </p:style>
        </p:cxnSp>
        <p:sp>
          <p:nvSpPr>
            <p:cNvPr id="43" name="TextBox 42"/>
            <p:cNvSpPr txBox="1"/>
            <p:nvPr userDrawn="1"/>
          </p:nvSpPr>
          <p:spPr>
            <a:xfrm>
              <a:off x="164975" y="614834"/>
              <a:ext cx="878633" cy="430887"/>
            </a:xfrm>
            <a:prstGeom prst="rect">
              <a:avLst/>
            </a:prstGeom>
            <a:noFill/>
          </p:spPr>
          <p:txBody>
            <a:bodyPr wrap="square" rtlCol="0">
              <a:spAutoFit/>
            </a:bodyPr>
            <a:lstStyle/>
            <a:p>
              <a:r>
                <a:rPr lang="es-ES" sz="1100" b="0" dirty="0" err="1">
                  <a:solidFill>
                    <a:srgbClr val="941333"/>
                  </a:solidFill>
                </a:rPr>
                <a:t>Climate</a:t>
              </a:r>
              <a:endParaRPr lang="es-ES" sz="1100" b="0" dirty="0">
                <a:solidFill>
                  <a:srgbClr val="941333"/>
                </a:solidFill>
              </a:endParaRPr>
            </a:p>
            <a:p>
              <a:r>
                <a:rPr lang="es-ES" sz="1100" b="0" dirty="0" err="1">
                  <a:solidFill>
                    <a:srgbClr val="941333"/>
                  </a:solidFill>
                </a:rPr>
                <a:t>Change</a:t>
              </a:r>
              <a:endParaRPr lang="en-US" sz="1100" b="0" dirty="0">
                <a:solidFill>
                  <a:srgbClr val="941333"/>
                </a:solidFill>
              </a:endParaRPr>
            </a:p>
          </p:txBody>
        </p:sp>
        <p:pic>
          <p:nvPicPr>
            <p:cNvPr id="44"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75246" y="20834"/>
              <a:ext cx="662953" cy="684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4929666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userDrawn="1">
            <p:ph idx="1"/>
          </p:nvPr>
        </p:nvSpPr>
        <p:spPr>
          <a:xfrm>
            <a:off x="942975" y="699542"/>
            <a:ext cx="7743826"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userDrawn="1">
            <p:ph type="dt" sz="half" idx="10"/>
          </p:nvPr>
        </p:nvSpPr>
        <p:spPr>
          <a:xfrm>
            <a:off x="457200" y="4928764"/>
            <a:ext cx="2133600" cy="273844"/>
          </a:xfrm>
        </p:spPr>
        <p:txBody>
          <a:bodyPr/>
          <a:lstStyle/>
          <a:p>
            <a:fld id="{30E17047-C597-4B34-8FEE-7A0D1EA692A4}" type="datetimeFigureOut">
              <a:rPr lang="en-US" smtClean="0"/>
              <a:t>5/29/2019</a:t>
            </a:fld>
            <a:endParaRPr lang="en-US"/>
          </a:p>
        </p:txBody>
      </p:sp>
      <p:sp>
        <p:nvSpPr>
          <p:cNvPr id="5" name="Footer Placeholder 4"/>
          <p:cNvSpPr>
            <a:spLocks noGrp="1"/>
          </p:cNvSpPr>
          <p:nvPr userDrawn="1">
            <p:ph type="ftr" sz="quarter" idx="11"/>
          </p:nvPr>
        </p:nvSpPr>
        <p:spPr>
          <a:xfrm>
            <a:off x="3124200" y="4928764"/>
            <a:ext cx="2895600" cy="273844"/>
          </a:xfrm>
        </p:spPr>
        <p:txBody>
          <a:bodyPr/>
          <a:lstStyle/>
          <a:p>
            <a:endParaRPr lang="en-US"/>
          </a:p>
        </p:txBody>
      </p:sp>
      <p:sp>
        <p:nvSpPr>
          <p:cNvPr id="6" name="Slide Number Placeholder 5"/>
          <p:cNvSpPr>
            <a:spLocks noGrp="1"/>
          </p:cNvSpPr>
          <p:nvPr userDrawn="1">
            <p:ph type="sldNum" sz="quarter" idx="12"/>
          </p:nvPr>
        </p:nvSpPr>
        <p:spPr>
          <a:xfrm>
            <a:off x="6553200" y="4928764"/>
            <a:ext cx="2133600" cy="273844"/>
          </a:xfrm>
        </p:spPr>
        <p:txBody>
          <a:bodyPr/>
          <a:lstStyle/>
          <a:p>
            <a:fld id="{58768E1A-8455-4611-8763-3FA1B747F6B6}" type="slidenum">
              <a:rPr lang="en-US" smtClean="0"/>
              <a:t>‹#›</a:t>
            </a:fld>
            <a:endParaRPr lang="en-US"/>
          </a:p>
        </p:txBody>
      </p:sp>
      <p:sp>
        <p:nvSpPr>
          <p:cNvPr id="11" name="Title 1"/>
          <p:cNvSpPr>
            <a:spLocks noGrp="1"/>
          </p:cNvSpPr>
          <p:nvPr>
            <p:ph type="title" hasCustomPrompt="1"/>
          </p:nvPr>
        </p:nvSpPr>
        <p:spPr>
          <a:xfrm>
            <a:off x="867704" y="235007"/>
            <a:ext cx="7819096" cy="277539"/>
          </a:xfrm>
          <a:solidFill>
            <a:srgbClr val="941333"/>
          </a:solidFill>
        </p:spPr>
        <p:txBody>
          <a:bodyPr>
            <a:noAutofit/>
          </a:bodyPr>
          <a:lstStyle>
            <a:lvl1pPr algn="l">
              <a:defRPr sz="1800" b="0" spc="700" baseline="0">
                <a:solidFill>
                  <a:schemeClr val="bg1"/>
                </a:solidFill>
              </a:defRPr>
            </a:lvl1pPr>
          </a:lstStyle>
          <a:p>
            <a:r>
              <a:rPr lang="en-US" dirty="0"/>
              <a:t>CLICK TO EDIT MASTER TITLE STYLE</a:t>
            </a:r>
          </a:p>
        </p:txBody>
      </p:sp>
      <p:grpSp>
        <p:nvGrpSpPr>
          <p:cNvPr id="12" name="Group 11"/>
          <p:cNvGrpSpPr/>
          <p:nvPr userDrawn="1"/>
        </p:nvGrpSpPr>
        <p:grpSpPr>
          <a:xfrm>
            <a:off x="107504" y="20834"/>
            <a:ext cx="878633" cy="4929617"/>
            <a:chOff x="164975" y="20834"/>
            <a:chExt cx="878633" cy="4929617"/>
          </a:xfrm>
        </p:grpSpPr>
        <p:cxnSp>
          <p:nvCxnSpPr>
            <p:cNvPr id="13" name="Straight Connector 12"/>
            <p:cNvCxnSpPr/>
            <p:nvPr userDrawn="1"/>
          </p:nvCxnSpPr>
          <p:spPr>
            <a:xfrm>
              <a:off x="503610" y="1062019"/>
              <a:ext cx="0" cy="3888432"/>
            </a:xfrm>
            <a:prstGeom prst="line">
              <a:avLst/>
            </a:prstGeom>
            <a:ln w="31750">
              <a:solidFill>
                <a:srgbClr val="941333">
                  <a:alpha val="81000"/>
                </a:srgbClr>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userDrawn="1"/>
          </p:nvSpPr>
          <p:spPr>
            <a:xfrm>
              <a:off x="164975" y="614834"/>
              <a:ext cx="878633" cy="430887"/>
            </a:xfrm>
            <a:prstGeom prst="rect">
              <a:avLst/>
            </a:prstGeom>
            <a:noFill/>
          </p:spPr>
          <p:txBody>
            <a:bodyPr wrap="square" rtlCol="0">
              <a:spAutoFit/>
            </a:bodyPr>
            <a:lstStyle/>
            <a:p>
              <a:r>
                <a:rPr lang="es-ES" sz="1100" b="0" dirty="0" err="1">
                  <a:solidFill>
                    <a:srgbClr val="941333"/>
                  </a:solidFill>
                </a:rPr>
                <a:t>Climate</a:t>
              </a:r>
              <a:endParaRPr lang="es-ES" sz="1100" b="0" dirty="0">
                <a:solidFill>
                  <a:srgbClr val="941333"/>
                </a:solidFill>
              </a:endParaRPr>
            </a:p>
            <a:p>
              <a:r>
                <a:rPr lang="es-ES" sz="1100" b="0" dirty="0" err="1">
                  <a:solidFill>
                    <a:srgbClr val="941333"/>
                  </a:solidFill>
                </a:rPr>
                <a:t>Change</a:t>
              </a:r>
              <a:endParaRPr lang="en-US" sz="1100" b="0" dirty="0">
                <a:solidFill>
                  <a:srgbClr val="941333"/>
                </a:solidFill>
              </a:endParaRPr>
            </a:p>
          </p:txBody>
        </p:sp>
        <p:pic>
          <p:nvPicPr>
            <p:cNvPr id="17" name="Picture 2"/>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175246" y="20834"/>
              <a:ext cx="662953" cy="684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5645421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8" name="Rectangle 7"/>
          <p:cNvSpPr/>
          <p:nvPr userDrawn="1"/>
        </p:nvSpPr>
        <p:spPr>
          <a:xfrm>
            <a:off x="0" y="0"/>
            <a:ext cx="9144000" cy="5143500"/>
          </a:xfrm>
          <a:prstGeom prst="rect">
            <a:avLst/>
          </a:prstGeom>
          <a:solidFill>
            <a:srgbClr val="9413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30E17047-C597-4B34-8FEE-7A0D1EA692A4}" type="datetimeFigureOut">
              <a:rPr lang="en-US" smtClean="0"/>
              <a:t>5/29/2019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768E1A-8455-4611-8763-3FA1B747F6B6}" type="slidenum">
              <a:rPr lang="en-US" smtClean="0"/>
              <a:t>‹#›</a:t>
            </a:fld>
            <a:endParaRPr lang="en-US"/>
          </a:p>
        </p:txBody>
      </p:sp>
      <p:sp>
        <p:nvSpPr>
          <p:cNvPr id="11" name="Subtitle 2"/>
          <p:cNvSpPr>
            <a:spLocks noGrp="1"/>
          </p:cNvSpPr>
          <p:nvPr>
            <p:ph type="subTitle" idx="13"/>
          </p:nvPr>
        </p:nvSpPr>
        <p:spPr>
          <a:xfrm>
            <a:off x="2602384" y="3147814"/>
            <a:ext cx="4680520" cy="1152128"/>
          </a:xfrm>
        </p:spPr>
        <p:txBody>
          <a:bodyPr>
            <a:normAutofit/>
          </a:bodyPr>
          <a:lstStyle>
            <a:lvl1pPr marL="0" indent="0" algn="l">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10242" name="Picture 2" descr="S:\F15015_Copernicus\3_Work\330_Work-in-process\SC4_BackgroundMat\PPT\item Copernicus\Icon-01.png"/>
          <p:cNvPicPr>
            <a:picLocks noChangeAspect="1" noChangeArrowheads="1"/>
          </p:cNvPicPr>
          <p:nvPr userDrawn="1"/>
        </p:nvPicPr>
        <p:blipFill rotWithShape="1">
          <a:blip r:embed="rId2" cstate="print">
            <a:lum bright="70000" contrast="-70000"/>
            <a:extLst>
              <a:ext uri="{28A0092B-C50C-407E-A947-70E740481C1C}">
                <a14:useLocalDpi xmlns:a14="http://schemas.microsoft.com/office/drawing/2010/main" val="0"/>
              </a:ext>
            </a:extLst>
          </a:blip>
          <a:srcRect/>
          <a:stretch/>
        </p:blipFill>
        <p:spPr bwMode="auto">
          <a:xfrm>
            <a:off x="-252536" y="1200704"/>
            <a:ext cx="3240360" cy="271669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39552" y="4680600"/>
            <a:ext cx="769228" cy="280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2" descr="S:\F15015_Copernicus\3_Work\330_Work-in-process\SC4_BackgroundMat\PPT\item Copernicus\logo-ce-horizontal-en-negatif.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468036" y="4650008"/>
            <a:ext cx="1145581" cy="300443"/>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p:cNvPicPr>
            <a:picLocks noChangeAspect="1" noChangeArrowheads="1"/>
          </p:cNvPicPr>
          <p:nvPr userDrawn="1"/>
        </p:nvPicPr>
        <p:blipFill rotWithShape="1">
          <a:blip r:embed="rId5" cstate="print">
            <a:extLst>
              <a:ext uri="{28A0092B-C50C-407E-A947-70E740481C1C}">
                <a14:useLocalDpi xmlns:a14="http://schemas.microsoft.com/office/drawing/2010/main" val="0"/>
              </a:ext>
            </a:extLst>
          </a:blip>
          <a:srcRect t="-218"/>
          <a:stretch/>
        </p:blipFill>
        <p:spPr bwMode="auto">
          <a:xfrm>
            <a:off x="7291387" y="-11268"/>
            <a:ext cx="1852613" cy="51616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TextBox 16"/>
          <p:cNvSpPr txBox="1"/>
          <p:nvPr userDrawn="1"/>
        </p:nvSpPr>
        <p:spPr>
          <a:xfrm>
            <a:off x="621854" y="3536429"/>
            <a:ext cx="1440160" cy="261610"/>
          </a:xfrm>
          <a:prstGeom prst="rect">
            <a:avLst/>
          </a:prstGeom>
          <a:noFill/>
        </p:spPr>
        <p:txBody>
          <a:bodyPr wrap="square" rtlCol="0">
            <a:spAutoFit/>
          </a:bodyPr>
          <a:lstStyle/>
          <a:p>
            <a:pPr algn="ctr"/>
            <a:r>
              <a:rPr lang="es-ES" sz="1100" b="0" dirty="0" err="1">
                <a:solidFill>
                  <a:schemeClr val="bg1"/>
                </a:solidFill>
              </a:rPr>
              <a:t>Climate</a:t>
            </a:r>
            <a:r>
              <a:rPr lang="es-ES" sz="1100" b="0" baseline="0" dirty="0">
                <a:solidFill>
                  <a:schemeClr val="bg1"/>
                </a:solidFill>
              </a:rPr>
              <a:t> </a:t>
            </a:r>
            <a:r>
              <a:rPr lang="es-ES" sz="1100" b="0" dirty="0" err="1">
                <a:solidFill>
                  <a:schemeClr val="bg1"/>
                </a:solidFill>
              </a:rPr>
              <a:t>Change</a:t>
            </a:r>
            <a:endParaRPr lang="en-US" sz="1100" b="0" dirty="0">
              <a:solidFill>
                <a:schemeClr val="bg1"/>
              </a:solidFill>
            </a:endParaRPr>
          </a:p>
        </p:txBody>
      </p:sp>
      <p:pic>
        <p:nvPicPr>
          <p:cNvPr id="14" name="Picture 13"/>
          <p:cNvPicPr>
            <a:picLocks noChangeAspect="1"/>
          </p:cNvPicPr>
          <p:nvPr userDrawn="1"/>
        </p:nvPicPr>
        <p:blipFill>
          <a:blip r:embed="rId6">
            <a:biLevel thresh="25000"/>
          </a:blip>
          <a:stretch>
            <a:fillRect/>
          </a:stretch>
        </p:blipFill>
        <p:spPr>
          <a:xfrm>
            <a:off x="2771800" y="4811834"/>
            <a:ext cx="823500" cy="141500"/>
          </a:xfrm>
          <a:prstGeom prst="rect">
            <a:avLst/>
          </a:prstGeom>
        </p:spPr>
      </p:pic>
    </p:spTree>
    <p:extLst>
      <p:ext uri="{BB962C8B-B14F-4D97-AF65-F5344CB8AC3E}">
        <p14:creationId xmlns:p14="http://schemas.microsoft.com/office/powerpoint/2010/main" val="1528889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22" name="Picture 2" descr="S:\F15015_Copernicus\3_Work\330_Work-in-process\SC4_BackgroundMat\Visual_ID\Photos\Po_River_Italy.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rot="10800000">
            <a:off x="-11410" y="-545"/>
            <a:ext cx="2077082" cy="5147320"/>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23"/>
          <p:cNvSpPr/>
          <p:nvPr userDrawn="1"/>
        </p:nvSpPr>
        <p:spPr>
          <a:xfrm>
            <a:off x="3103" y="-92545"/>
            <a:ext cx="2077083" cy="5256584"/>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p:cNvSpPr/>
          <p:nvPr userDrawn="1"/>
        </p:nvSpPr>
        <p:spPr>
          <a:xfrm>
            <a:off x="-4720" y="0"/>
            <a:ext cx="2084906" cy="516403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userDrawn="1">
            <p:ph sz="half" idx="1"/>
          </p:nvPr>
        </p:nvSpPr>
        <p:spPr>
          <a:xfrm>
            <a:off x="749424"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userDrawn="1">
            <p:ph sz="half" idx="2"/>
          </p:nvPr>
        </p:nvSpPr>
        <p:spPr>
          <a:xfrm>
            <a:off x="4781872"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userDrawn="1">
            <p:ph type="dt" sz="half" idx="10"/>
          </p:nvPr>
        </p:nvSpPr>
        <p:spPr/>
        <p:txBody>
          <a:bodyPr/>
          <a:lstStyle/>
          <a:p>
            <a:fld id="{30E17047-C597-4B34-8FEE-7A0D1EA692A4}" type="datetimeFigureOut">
              <a:rPr lang="en-US" smtClean="0"/>
              <a:t>5/29/2019</a:t>
            </a:fld>
            <a:endParaRPr lang="en-US"/>
          </a:p>
        </p:txBody>
      </p:sp>
      <p:sp>
        <p:nvSpPr>
          <p:cNvPr id="6" name="Footer Placeholder 5"/>
          <p:cNvSpPr>
            <a:spLocks noGrp="1"/>
          </p:cNvSpPr>
          <p:nvPr userDrawn="1">
            <p:ph type="ftr" sz="quarter" idx="11"/>
          </p:nvPr>
        </p:nvSpPr>
        <p:spPr/>
        <p:txBody>
          <a:bodyPr/>
          <a:lstStyle/>
          <a:p>
            <a:endParaRPr lang="en-US"/>
          </a:p>
        </p:txBody>
      </p:sp>
      <p:sp>
        <p:nvSpPr>
          <p:cNvPr id="7" name="Slide Number Placeholder 6"/>
          <p:cNvSpPr>
            <a:spLocks noGrp="1"/>
          </p:cNvSpPr>
          <p:nvPr userDrawn="1">
            <p:ph type="sldNum" sz="quarter" idx="12"/>
          </p:nvPr>
        </p:nvSpPr>
        <p:spPr/>
        <p:txBody>
          <a:bodyPr/>
          <a:lstStyle/>
          <a:p>
            <a:fld id="{58768E1A-8455-4611-8763-3FA1B747F6B6}" type="slidenum">
              <a:rPr lang="en-US" smtClean="0"/>
              <a:t>‹#›</a:t>
            </a:fld>
            <a:endParaRPr lang="en-US"/>
          </a:p>
        </p:txBody>
      </p:sp>
      <p:cxnSp>
        <p:nvCxnSpPr>
          <p:cNvPr id="15" name="Straight Connector 14"/>
          <p:cNvCxnSpPr/>
          <p:nvPr userDrawn="1"/>
        </p:nvCxnSpPr>
        <p:spPr>
          <a:xfrm>
            <a:off x="451076" y="1090171"/>
            <a:ext cx="0" cy="3860280"/>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18" name="Title 1"/>
          <p:cNvSpPr>
            <a:spLocks noGrp="1"/>
          </p:cNvSpPr>
          <p:nvPr userDrawn="1">
            <p:ph type="title" hasCustomPrompt="1"/>
          </p:nvPr>
        </p:nvSpPr>
        <p:spPr>
          <a:xfrm>
            <a:off x="867704" y="267494"/>
            <a:ext cx="7819096" cy="288032"/>
          </a:xfrm>
          <a:solidFill>
            <a:srgbClr val="25408F"/>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19" name="TextBox 18"/>
          <p:cNvSpPr txBox="1"/>
          <p:nvPr userDrawn="1"/>
        </p:nvSpPr>
        <p:spPr>
          <a:xfrm>
            <a:off x="97584" y="659284"/>
            <a:ext cx="677466" cy="430887"/>
          </a:xfrm>
          <a:prstGeom prst="rect">
            <a:avLst/>
          </a:prstGeom>
          <a:noFill/>
        </p:spPr>
        <p:txBody>
          <a:bodyPr wrap="square" rtlCol="0">
            <a:spAutoFit/>
          </a:bodyPr>
          <a:lstStyle/>
          <a:p>
            <a:pPr algn="ctr"/>
            <a:r>
              <a:rPr lang="es-ES" sz="1100" b="1" dirty="0">
                <a:solidFill>
                  <a:srgbClr val="25408F"/>
                </a:solidFill>
              </a:rPr>
              <a:t>Data Access</a:t>
            </a:r>
            <a:endParaRPr lang="en-US" sz="1100" b="1" dirty="0">
              <a:solidFill>
                <a:srgbClr val="25408F"/>
              </a:solidFill>
            </a:endParaRPr>
          </a:p>
        </p:txBody>
      </p:sp>
      <p:pic>
        <p:nvPicPr>
          <p:cNvPr id="13" name="Picture 2" descr="S:\F15015_Copernicus\3_Work\330_Work-in-process\Logos_icons\Accestodata_negatif-01-0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80573" y="118278"/>
            <a:ext cx="541005" cy="5410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432985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90872"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81872"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30E17047-C597-4B34-8FEE-7A0D1EA692A4}" type="datetimeFigureOut">
              <a:rPr lang="en-US" smtClean="0"/>
              <a:t>5/29/2019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68E1A-8455-4611-8763-3FA1B747F6B6}" type="slidenum">
              <a:rPr lang="en-US" smtClean="0"/>
              <a:t>‹#›</a:t>
            </a:fld>
            <a:endParaRPr lang="en-US"/>
          </a:p>
        </p:txBody>
      </p:sp>
      <p:sp>
        <p:nvSpPr>
          <p:cNvPr id="16" name="Title 1"/>
          <p:cNvSpPr>
            <a:spLocks noGrp="1"/>
          </p:cNvSpPr>
          <p:nvPr>
            <p:ph type="title" hasCustomPrompt="1"/>
          </p:nvPr>
        </p:nvSpPr>
        <p:spPr>
          <a:xfrm>
            <a:off x="867704" y="235007"/>
            <a:ext cx="7819096" cy="277539"/>
          </a:xfrm>
          <a:solidFill>
            <a:srgbClr val="941333"/>
          </a:solidFill>
        </p:spPr>
        <p:txBody>
          <a:bodyPr>
            <a:noAutofit/>
          </a:bodyPr>
          <a:lstStyle>
            <a:lvl1pPr algn="l">
              <a:defRPr sz="1800" b="0" spc="700" baseline="0">
                <a:solidFill>
                  <a:schemeClr val="bg1"/>
                </a:solidFill>
              </a:defRPr>
            </a:lvl1pPr>
          </a:lstStyle>
          <a:p>
            <a:r>
              <a:rPr lang="en-US" dirty="0"/>
              <a:t>CLICK TO EDIT MASTER TITLE STYLE</a:t>
            </a:r>
          </a:p>
        </p:txBody>
      </p:sp>
      <p:grpSp>
        <p:nvGrpSpPr>
          <p:cNvPr id="17" name="Group 16"/>
          <p:cNvGrpSpPr/>
          <p:nvPr userDrawn="1"/>
        </p:nvGrpSpPr>
        <p:grpSpPr>
          <a:xfrm>
            <a:off x="107504" y="20834"/>
            <a:ext cx="878633" cy="4929617"/>
            <a:chOff x="164975" y="20834"/>
            <a:chExt cx="878633" cy="4929617"/>
          </a:xfrm>
        </p:grpSpPr>
        <p:cxnSp>
          <p:nvCxnSpPr>
            <p:cNvPr id="18" name="Straight Connector 17"/>
            <p:cNvCxnSpPr/>
            <p:nvPr userDrawn="1"/>
          </p:nvCxnSpPr>
          <p:spPr>
            <a:xfrm>
              <a:off x="503610" y="1062019"/>
              <a:ext cx="0" cy="3888432"/>
            </a:xfrm>
            <a:prstGeom prst="line">
              <a:avLst/>
            </a:prstGeom>
            <a:ln w="31750">
              <a:solidFill>
                <a:srgbClr val="941333">
                  <a:alpha val="81000"/>
                </a:srgbClr>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userDrawn="1"/>
          </p:nvSpPr>
          <p:spPr>
            <a:xfrm>
              <a:off x="164975" y="614834"/>
              <a:ext cx="878633" cy="430887"/>
            </a:xfrm>
            <a:prstGeom prst="rect">
              <a:avLst/>
            </a:prstGeom>
            <a:noFill/>
          </p:spPr>
          <p:txBody>
            <a:bodyPr wrap="square" rtlCol="0">
              <a:spAutoFit/>
            </a:bodyPr>
            <a:lstStyle/>
            <a:p>
              <a:r>
                <a:rPr lang="es-ES" sz="1100" b="0" dirty="0" err="1">
                  <a:solidFill>
                    <a:srgbClr val="941333"/>
                  </a:solidFill>
                </a:rPr>
                <a:t>Climate</a:t>
              </a:r>
              <a:endParaRPr lang="es-ES" sz="1100" b="0" dirty="0">
                <a:solidFill>
                  <a:srgbClr val="941333"/>
                </a:solidFill>
              </a:endParaRPr>
            </a:p>
            <a:p>
              <a:r>
                <a:rPr lang="es-ES" sz="1100" b="0" dirty="0" err="1">
                  <a:solidFill>
                    <a:srgbClr val="941333"/>
                  </a:solidFill>
                </a:rPr>
                <a:t>Change</a:t>
              </a:r>
              <a:endParaRPr lang="en-US" sz="1100" b="0" dirty="0">
                <a:solidFill>
                  <a:srgbClr val="941333"/>
                </a:solidFill>
              </a:endParaRPr>
            </a:p>
          </p:txBody>
        </p:sp>
        <p:pic>
          <p:nvPicPr>
            <p:cNvPr id="20" name="Picture 2"/>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175246" y="20834"/>
              <a:ext cx="662953" cy="684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21885258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00154" y="627534"/>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99592" y="1203598"/>
            <a:ext cx="4040188"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87980" y="627534"/>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7418" y="1203598"/>
            <a:ext cx="4041775"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0E17047-C597-4B34-8FEE-7A0D1EA692A4}" type="datetimeFigureOut">
              <a:rPr lang="en-US" smtClean="0"/>
              <a:t>5/29/2019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768E1A-8455-4611-8763-3FA1B747F6B6}" type="slidenum">
              <a:rPr lang="en-US" smtClean="0"/>
              <a:t>‹#›</a:t>
            </a:fld>
            <a:endParaRPr lang="en-US"/>
          </a:p>
        </p:txBody>
      </p:sp>
      <p:sp>
        <p:nvSpPr>
          <p:cNvPr id="17" name="Title 1"/>
          <p:cNvSpPr>
            <a:spLocks noGrp="1"/>
          </p:cNvSpPr>
          <p:nvPr>
            <p:ph type="title" hasCustomPrompt="1"/>
          </p:nvPr>
        </p:nvSpPr>
        <p:spPr>
          <a:xfrm>
            <a:off x="867704" y="235007"/>
            <a:ext cx="7819096" cy="277539"/>
          </a:xfrm>
          <a:solidFill>
            <a:srgbClr val="941333"/>
          </a:solidFill>
        </p:spPr>
        <p:txBody>
          <a:bodyPr>
            <a:noAutofit/>
          </a:bodyPr>
          <a:lstStyle>
            <a:lvl1pPr algn="l">
              <a:defRPr sz="1800" b="0" spc="700" baseline="0">
                <a:solidFill>
                  <a:schemeClr val="bg1"/>
                </a:solidFill>
              </a:defRPr>
            </a:lvl1pPr>
          </a:lstStyle>
          <a:p>
            <a:r>
              <a:rPr lang="en-US" dirty="0"/>
              <a:t>CLICK TO EDIT MASTER TITLE STYLE</a:t>
            </a:r>
          </a:p>
        </p:txBody>
      </p:sp>
      <p:grpSp>
        <p:nvGrpSpPr>
          <p:cNvPr id="19" name="Group 18"/>
          <p:cNvGrpSpPr/>
          <p:nvPr userDrawn="1"/>
        </p:nvGrpSpPr>
        <p:grpSpPr>
          <a:xfrm>
            <a:off x="107504" y="20834"/>
            <a:ext cx="878633" cy="4929617"/>
            <a:chOff x="164975" y="20834"/>
            <a:chExt cx="878633" cy="4929617"/>
          </a:xfrm>
        </p:grpSpPr>
        <p:cxnSp>
          <p:nvCxnSpPr>
            <p:cNvPr id="20" name="Straight Connector 19"/>
            <p:cNvCxnSpPr/>
            <p:nvPr userDrawn="1"/>
          </p:nvCxnSpPr>
          <p:spPr>
            <a:xfrm>
              <a:off x="503610" y="1062019"/>
              <a:ext cx="0" cy="3888432"/>
            </a:xfrm>
            <a:prstGeom prst="line">
              <a:avLst/>
            </a:prstGeom>
            <a:ln w="31750">
              <a:solidFill>
                <a:srgbClr val="941333">
                  <a:alpha val="81000"/>
                </a:srgbClr>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userDrawn="1"/>
          </p:nvSpPr>
          <p:spPr>
            <a:xfrm>
              <a:off x="164975" y="614834"/>
              <a:ext cx="878633" cy="430887"/>
            </a:xfrm>
            <a:prstGeom prst="rect">
              <a:avLst/>
            </a:prstGeom>
            <a:noFill/>
          </p:spPr>
          <p:txBody>
            <a:bodyPr wrap="square" rtlCol="0">
              <a:spAutoFit/>
            </a:bodyPr>
            <a:lstStyle/>
            <a:p>
              <a:r>
                <a:rPr lang="es-ES" sz="1100" b="0" dirty="0" err="1">
                  <a:solidFill>
                    <a:srgbClr val="941333"/>
                  </a:solidFill>
                </a:rPr>
                <a:t>Climate</a:t>
              </a:r>
              <a:endParaRPr lang="es-ES" sz="1100" b="0" dirty="0">
                <a:solidFill>
                  <a:srgbClr val="941333"/>
                </a:solidFill>
              </a:endParaRPr>
            </a:p>
            <a:p>
              <a:r>
                <a:rPr lang="es-ES" sz="1100" b="0" dirty="0" err="1">
                  <a:solidFill>
                    <a:srgbClr val="941333"/>
                  </a:solidFill>
                </a:rPr>
                <a:t>Change</a:t>
              </a:r>
              <a:endParaRPr lang="en-US" sz="1100" b="0" dirty="0">
                <a:solidFill>
                  <a:srgbClr val="941333"/>
                </a:solidFill>
              </a:endParaRPr>
            </a:p>
          </p:txBody>
        </p:sp>
        <p:pic>
          <p:nvPicPr>
            <p:cNvPr id="22" name="Picture 2"/>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175246" y="20834"/>
              <a:ext cx="662953" cy="684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95975963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18" name="Group 17"/>
          <p:cNvGrpSpPr/>
          <p:nvPr userDrawn="1"/>
        </p:nvGrpSpPr>
        <p:grpSpPr>
          <a:xfrm>
            <a:off x="0" y="-8194"/>
            <a:ext cx="2323579" cy="5195022"/>
            <a:chOff x="-2988840" y="-681190"/>
            <a:chExt cx="2323579" cy="5195022"/>
          </a:xfrm>
        </p:grpSpPr>
        <p:pic>
          <p:nvPicPr>
            <p:cNvPr id="19" name="Picture 2" descr="S:\F15015_Copernicus\3_Work\330_Work-in-process\SC4_BackgroundMat\Visual_ID\Photos\Climate_change_ThinkstockPhotos-147656737.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b="-69"/>
            <a:stretch/>
          </p:blipFill>
          <p:spPr bwMode="auto">
            <a:xfrm>
              <a:off x="-2988840" y="-668610"/>
              <a:ext cx="2323578" cy="5181059"/>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p:cNvSpPr/>
            <p:nvPr userDrawn="1"/>
          </p:nvSpPr>
          <p:spPr>
            <a:xfrm>
              <a:off x="-2978397" y="-681190"/>
              <a:ext cx="2313136" cy="5184799"/>
            </a:xfrm>
            <a:prstGeom prst="rect">
              <a:avLst/>
            </a:prstGeom>
            <a:gradFill>
              <a:gsLst>
                <a:gs pos="0">
                  <a:schemeClr val="accent1">
                    <a:tint val="66000"/>
                    <a:satMod val="160000"/>
                    <a:alpha val="0"/>
                  </a:schemeClr>
                </a:gs>
                <a:gs pos="64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p:cNvSpPr/>
            <p:nvPr userDrawn="1"/>
          </p:nvSpPr>
          <p:spPr>
            <a:xfrm>
              <a:off x="-2988840" y="-667227"/>
              <a:ext cx="2323578" cy="518105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Date Placeholder 2"/>
          <p:cNvSpPr>
            <a:spLocks noGrp="1"/>
          </p:cNvSpPr>
          <p:nvPr>
            <p:ph type="dt" sz="half" idx="10"/>
          </p:nvPr>
        </p:nvSpPr>
        <p:spPr/>
        <p:txBody>
          <a:bodyPr/>
          <a:lstStyle/>
          <a:p>
            <a:fld id="{30E17047-C597-4B34-8FEE-7A0D1EA692A4}" type="datetimeFigureOut">
              <a:rPr lang="en-US" smtClean="0"/>
              <a:t>5/29/2019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8768E1A-8455-4611-8763-3FA1B747F6B6}" type="slidenum">
              <a:rPr lang="en-US" smtClean="0"/>
              <a:t>‹#›</a:t>
            </a:fld>
            <a:endParaRPr lang="en-US"/>
          </a:p>
        </p:txBody>
      </p:sp>
      <p:sp>
        <p:nvSpPr>
          <p:cNvPr id="22" name="Title 1"/>
          <p:cNvSpPr>
            <a:spLocks noGrp="1"/>
          </p:cNvSpPr>
          <p:nvPr>
            <p:ph type="title" hasCustomPrompt="1"/>
          </p:nvPr>
        </p:nvSpPr>
        <p:spPr>
          <a:xfrm>
            <a:off x="867704" y="235007"/>
            <a:ext cx="7819096" cy="277539"/>
          </a:xfrm>
          <a:solidFill>
            <a:srgbClr val="941333"/>
          </a:solidFill>
        </p:spPr>
        <p:txBody>
          <a:bodyPr>
            <a:noAutofit/>
          </a:bodyPr>
          <a:lstStyle>
            <a:lvl1pPr algn="l">
              <a:defRPr sz="1800" b="0" spc="700" baseline="0">
                <a:solidFill>
                  <a:schemeClr val="bg1"/>
                </a:solidFill>
              </a:defRPr>
            </a:lvl1pPr>
          </a:lstStyle>
          <a:p>
            <a:r>
              <a:rPr lang="en-US" dirty="0"/>
              <a:t>CLICK TO EDIT MASTER TITLE STYLE</a:t>
            </a:r>
          </a:p>
        </p:txBody>
      </p:sp>
      <p:grpSp>
        <p:nvGrpSpPr>
          <p:cNvPr id="23" name="Group 22"/>
          <p:cNvGrpSpPr/>
          <p:nvPr userDrawn="1"/>
        </p:nvGrpSpPr>
        <p:grpSpPr>
          <a:xfrm>
            <a:off x="107504" y="20834"/>
            <a:ext cx="878633" cy="4929617"/>
            <a:chOff x="164975" y="20834"/>
            <a:chExt cx="878633" cy="4929617"/>
          </a:xfrm>
        </p:grpSpPr>
        <p:cxnSp>
          <p:nvCxnSpPr>
            <p:cNvPr id="24" name="Straight Connector 23"/>
            <p:cNvCxnSpPr/>
            <p:nvPr userDrawn="1"/>
          </p:nvCxnSpPr>
          <p:spPr>
            <a:xfrm>
              <a:off x="503610" y="1062019"/>
              <a:ext cx="0" cy="3888432"/>
            </a:xfrm>
            <a:prstGeom prst="line">
              <a:avLst/>
            </a:prstGeom>
            <a:ln w="31750">
              <a:solidFill>
                <a:srgbClr val="941333">
                  <a:alpha val="81000"/>
                </a:srgbClr>
              </a:solidFill>
            </a:ln>
          </p:spPr>
          <p:style>
            <a:lnRef idx="1">
              <a:schemeClr val="accent1"/>
            </a:lnRef>
            <a:fillRef idx="0">
              <a:schemeClr val="accent1"/>
            </a:fillRef>
            <a:effectRef idx="0">
              <a:schemeClr val="accent1"/>
            </a:effectRef>
            <a:fontRef idx="minor">
              <a:schemeClr val="tx1"/>
            </a:fontRef>
          </p:style>
        </p:cxnSp>
        <p:sp>
          <p:nvSpPr>
            <p:cNvPr id="25" name="TextBox 24"/>
            <p:cNvSpPr txBox="1"/>
            <p:nvPr userDrawn="1"/>
          </p:nvSpPr>
          <p:spPr>
            <a:xfrm>
              <a:off x="164975" y="614834"/>
              <a:ext cx="878633" cy="430887"/>
            </a:xfrm>
            <a:prstGeom prst="rect">
              <a:avLst/>
            </a:prstGeom>
            <a:noFill/>
          </p:spPr>
          <p:txBody>
            <a:bodyPr wrap="square" rtlCol="0">
              <a:spAutoFit/>
            </a:bodyPr>
            <a:lstStyle/>
            <a:p>
              <a:r>
                <a:rPr lang="es-ES" sz="1100" b="0" dirty="0" err="1">
                  <a:solidFill>
                    <a:srgbClr val="941333"/>
                  </a:solidFill>
                </a:rPr>
                <a:t>Climate</a:t>
              </a:r>
              <a:endParaRPr lang="es-ES" sz="1100" b="0" dirty="0">
                <a:solidFill>
                  <a:srgbClr val="941333"/>
                </a:solidFill>
              </a:endParaRPr>
            </a:p>
            <a:p>
              <a:r>
                <a:rPr lang="es-ES" sz="1100" b="0" dirty="0" err="1">
                  <a:solidFill>
                    <a:srgbClr val="941333"/>
                  </a:solidFill>
                </a:rPr>
                <a:t>Change</a:t>
              </a:r>
              <a:endParaRPr lang="en-US" sz="1100" b="0" dirty="0">
                <a:solidFill>
                  <a:srgbClr val="941333"/>
                </a:solidFill>
              </a:endParaRPr>
            </a:p>
          </p:txBody>
        </p:sp>
        <p:pic>
          <p:nvPicPr>
            <p:cNvPr id="26"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75246" y="20834"/>
              <a:ext cx="662953" cy="684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296260538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20" name="Group 19"/>
          <p:cNvGrpSpPr/>
          <p:nvPr userDrawn="1"/>
        </p:nvGrpSpPr>
        <p:grpSpPr>
          <a:xfrm>
            <a:off x="0" y="-8194"/>
            <a:ext cx="2323579" cy="5195022"/>
            <a:chOff x="-2988840" y="-681190"/>
            <a:chExt cx="2323579" cy="5195022"/>
          </a:xfrm>
        </p:grpSpPr>
        <p:pic>
          <p:nvPicPr>
            <p:cNvPr id="21" name="Picture 2" descr="S:\F15015_Copernicus\3_Work\330_Work-in-process\SC4_BackgroundMat\Visual_ID\Photos\Climate_change_ThinkstockPhotos-147656737.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b="-69"/>
            <a:stretch/>
          </p:blipFill>
          <p:spPr bwMode="auto">
            <a:xfrm>
              <a:off x="-2988840" y="-668610"/>
              <a:ext cx="2323578" cy="5181059"/>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p:cNvSpPr/>
            <p:nvPr userDrawn="1"/>
          </p:nvSpPr>
          <p:spPr>
            <a:xfrm>
              <a:off x="-2978397" y="-681190"/>
              <a:ext cx="2313136" cy="5184799"/>
            </a:xfrm>
            <a:prstGeom prst="rect">
              <a:avLst/>
            </a:prstGeom>
            <a:gradFill>
              <a:gsLst>
                <a:gs pos="0">
                  <a:schemeClr val="accent1">
                    <a:tint val="66000"/>
                    <a:satMod val="160000"/>
                    <a:alpha val="0"/>
                  </a:schemeClr>
                </a:gs>
                <a:gs pos="64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p:cNvSpPr/>
            <p:nvPr userDrawn="1"/>
          </p:nvSpPr>
          <p:spPr>
            <a:xfrm>
              <a:off x="-2988840" y="-667227"/>
              <a:ext cx="2323578" cy="518105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p:ph type="title"/>
          </p:nvPr>
        </p:nvSpPr>
        <p:spPr>
          <a:xfrm>
            <a:off x="878905"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996754"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78905"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30E17047-C597-4B34-8FEE-7A0D1EA692A4}" type="datetimeFigureOut">
              <a:rPr lang="en-US" smtClean="0"/>
              <a:t>5/29/2019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68E1A-8455-4611-8763-3FA1B747F6B6}" type="slidenum">
              <a:rPr lang="en-US" smtClean="0"/>
              <a:t>‹#›</a:t>
            </a:fld>
            <a:endParaRPr lang="en-US"/>
          </a:p>
        </p:txBody>
      </p:sp>
      <p:grpSp>
        <p:nvGrpSpPr>
          <p:cNvPr id="22" name="Group 21"/>
          <p:cNvGrpSpPr/>
          <p:nvPr userDrawn="1"/>
        </p:nvGrpSpPr>
        <p:grpSpPr>
          <a:xfrm>
            <a:off x="107504" y="20834"/>
            <a:ext cx="878633" cy="4929617"/>
            <a:chOff x="164975" y="20834"/>
            <a:chExt cx="878633" cy="4929617"/>
          </a:xfrm>
        </p:grpSpPr>
        <p:cxnSp>
          <p:nvCxnSpPr>
            <p:cNvPr id="23" name="Straight Connector 22"/>
            <p:cNvCxnSpPr/>
            <p:nvPr userDrawn="1"/>
          </p:nvCxnSpPr>
          <p:spPr>
            <a:xfrm>
              <a:off x="503610" y="1062019"/>
              <a:ext cx="0" cy="3888432"/>
            </a:xfrm>
            <a:prstGeom prst="line">
              <a:avLst/>
            </a:prstGeom>
            <a:ln w="31750">
              <a:solidFill>
                <a:srgbClr val="941333">
                  <a:alpha val="81000"/>
                </a:srgbClr>
              </a:solidFill>
            </a:ln>
          </p:spPr>
          <p:style>
            <a:lnRef idx="1">
              <a:schemeClr val="accent1"/>
            </a:lnRef>
            <a:fillRef idx="0">
              <a:schemeClr val="accent1"/>
            </a:fillRef>
            <a:effectRef idx="0">
              <a:schemeClr val="accent1"/>
            </a:effectRef>
            <a:fontRef idx="minor">
              <a:schemeClr val="tx1"/>
            </a:fontRef>
          </p:style>
        </p:cxnSp>
        <p:sp>
          <p:nvSpPr>
            <p:cNvPr id="24" name="TextBox 23"/>
            <p:cNvSpPr txBox="1"/>
            <p:nvPr userDrawn="1"/>
          </p:nvSpPr>
          <p:spPr>
            <a:xfrm>
              <a:off x="164975" y="614834"/>
              <a:ext cx="878633" cy="430887"/>
            </a:xfrm>
            <a:prstGeom prst="rect">
              <a:avLst/>
            </a:prstGeom>
            <a:noFill/>
          </p:spPr>
          <p:txBody>
            <a:bodyPr wrap="square" rtlCol="0">
              <a:spAutoFit/>
            </a:bodyPr>
            <a:lstStyle/>
            <a:p>
              <a:r>
                <a:rPr lang="es-ES" sz="1100" b="0" dirty="0" err="1">
                  <a:solidFill>
                    <a:srgbClr val="941333"/>
                  </a:solidFill>
                </a:rPr>
                <a:t>Climate</a:t>
              </a:r>
              <a:endParaRPr lang="es-ES" sz="1100" b="0" dirty="0">
                <a:solidFill>
                  <a:srgbClr val="941333"/>
                </a:solidFill>
              </a:endParaRPr>
            </a:p>
            <a:p>
              <a:r>
                <a:rPr lang="es-ES" sz="1100" b="0" dirty="0" err="1">
                  <a:solidFill>
                    <a:srgbClr val="941333"/>
                  </a:solidFill>
                </a:rPr>
                <a:t>Change</a:t>
              </a:r>
              <a:endParaRPr lang="en-US" sz="1100" b="0" dirty="0">
                <a:solidFill>
                  <a:srgbClr val="941333"/>
                </a:solidFill>
              </a:endParaRPr>
            </a:p>
          </p:txBody>
        </p:sp>
        <p:pic>
          <p:nvPicPr>
            <p:cNvPr id="25"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75246" y="20834"/>
              <a:ext cx="662953" cy="684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85940008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20" name="Group 19"/>
          <p:cNvGrpSpPr/>
          <p:nvPr userDrawn="1"/>
        </p:nvGrpSpPr>
        <p:grpSpPr>
          <a:xfrm>
            <a:off x="-19239" y="-12685"/>
            <a:ext cx="2463883" cy="5176972"/>
            <a:chOff x="-2604708" y="-1040096"/>
            <a:chExt cx="2463883" cy="5176972"/>
          </a:xfrm>
        </p:grpSpPr>
        <p:pic>
          <p:nvPicPr>
            <p:cNvPr id="21" name="Picture 3"/>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2604436" y="-1028650"/>
              <a:ext cx="2002973" cy="51386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Rectangle 21"/>
            <p:cNvSpPr/>
            <p:nvPr userDrawn="1"/>
          </p:nvSpPr>
          <p:spPr>
            <a:xfrm>
              <a:off x="-2604436" y="-1013193"/>
              <a:ext cx="2463611" cy="5150069"/>
            </a:xfrm>
            <a:prstGeom prst="rect">
              <a:avLst/>
            </a:prstGeom>
            <a:gradFill>
              <a:gsLst>
                <a:gs pos="0">
                  <a:schemeClr val="accent1">
                    <a:tint val="66000"/>
                    <a:satMod val="160000"/>
                    <a:alpha val="0"/>
                  </a:schemeClr>
                </a:gs>
                <a:gs pos="63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p:cNvSpPr/>
            <p:nvPr userDrawn="1"/>
          </p:nvSpPr>
          <p:spPr>
            <a:xfrm>
              <a:off x="-2604708" y="-1040096"/>
              <a:ext cx="2438852" cy="515006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userDrawn="1">
            <p:ph type="title" hasCustomPrompt="1"/>
          </p:nvPr>
        </p:nvSpPr>
        <p:spPr>
          <a:xfrm>
            <a:off x="867704" y="205979"/>
            <a:ext cx="7819096" cy="277539"/>
          </a:xfrm>
          <a:solidFill>
            <a:srgbClr val="578683"/>
          </a:solidFill>
          <a:ln>
            <a:noFill/>
          </a:ln>
        </p:spPr>
        <p:txBody>
          <a:bodyPr>
            <a:noAutofit/>
          </a:bodyPr>
          <a:lstStyle>
            <a:lvl1pPr algn="l">
              <a:defRPr sz="1800" b="0" spc="700" baseline="0">
                <a:ln>
                  <a:noFill/>
                </a:ln>
                <a:solidFill>
                  <a:schemeClr val="bg1"/>
                </a:solidFill>
              </a:defRPr>
            </a:lvl1pPr>
          </a:lstStyle>
          <a:p>
            <a:r>
              <a:rPr lang="en-US" dirty="0"/>
              <a:t>CLICK TO EDIT MASTER TITLE STYLE</a:t>
            </a:r>
          </a:p>
        </p:txBody>
      </p:sp>
      <p:sp>
        <p:nvSpPr>
          <p:cNvPr id="3" name="Content Placeholder 2"/>
          <p:cNvSpPr>
            <a:spLocks noGrp="1"/>
          </p:cNvSpPr>
          <p:nvPr userDrawn="1">
            <p:ph idx="1"/>
          </p:nvPr>
        </p:nvSpPr>
        <p:spPr>
          <a:xfrm>
            <a:off x="1387047" y="699542"/>
            <a:ext cx="7299753"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userDrawn="1">
            <p:ph type="dt" sz="half" idx="10"/>
          </p:nvPr>
        </p:nvSpPr>
        <p:spPr>
          <a:xfrm>
            <a:off x="457200" y="4928764"/>
            <a:ext cx="2133600" cy="273844"/>
          </a:xfrm>
        </p:spPr>
        <p:txBody>
          <a:bodyPr/>
          <a:lstStyle/>
          <a:p>
            <a:fld id="{30E17047-C597-4B34-8FEE-7A0D1EA692A4}" type="datetimeFigureOut">
              <a:rPr lang="en-US" smtClean="0"/>
              <a:t>5/29/2019</a:t>
            </a:fld>
            <a:endParaRPr lang="en-US"/>
          </a:p>
        </p:txBody>
      </p:sp>
      <p:sp>
        <p:nvSpPr>
          <p:cNvPr id="5" name="Footer Placeholder 4"/>
          <p:cNvSpPr>
            <a:spLocks noGrp="1"/>
          </p:cNvSpPr>
          <p:nvPr userDrawn="1">
            <p:ph type="ftr" sz="quarter" idx="11"/>
          </p:nvPr>
        </p:nvSpPr>
        <p:spPr>
          <a:xfrm>
            <a:off x="3124200" y="4928764"/>
            <a:ext cx="2895600" cy="273844"/>
          </a:xfrm>
        </p:spPr>
        <p:txBody>
          <a:bodyPr/>
          <a:lstStyle/>
          <a:p>
            <a:endParaRPr lang="en-US"/>
          </a:p>
        </p:txBody>
      </p:sp>
      <p:sp>
        <p:nvSpPr>
          <p:cNvPr id="6" name="Slide Number Placeholder 5"/>
          <p:cNvSpPr>
            <a:spLocks noGrp="1"/>
          </p:cNvSpPr>
          <p:nvPr userDrawn="1">
            <p:ph type="sldNum" sz="quarter" idx="12"/>
          </p:nvPr>
        </p:nvSpPr>
        <p:spPr>
          <a:xfrm>
            <a:off x="6553200" y="4928764"/>
            <a:ext cx="2133600" cy="273844"/>
          </a:xfrm>
        </p:spPr>
        <p:txBody>
          <a:bodyPr/>
          <a:lstStyle/>
          <a:p>
            <a:fld id="{58768E1A-8455-4611-8763-3FA1B747F6B6}" type="slidenum">
              <a:rPr lang="en-US" smtClean="0"/>
              <a:t>‹#›</a:t>
            </a:fld>
            <a:endParaRPr lang="en-US"/>
          </a:p>
        </p:txBody>
      </p:sp>
      <p:cxnSp>
        <p:nvCxnSpPr>
          <p:cNvPr id="17" name="Straight Connector 16"/>
          <p:cNvCxnSpPr/>
          <p:nvPr userDrawn="1"/>
        </p:nvCxnSpPr>
        <p:spPr>
          <a:xfrm>
            <a:off x="471539" y="876444"/>
            <a:ext cx="0" cy="4074007"/>
          </a:xfrm>
          <a:prstGeom prst="line">
            <a:avLst/>
          </a:prstGeom>
          <a:ln w="31750">
            <a:solidFill>
              <a:srgbClr val="578683">
                <a:alpha val="81000"/>
              </a:srgbClr>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userDrawn="1"/>
        </p:nvSpPr>
        <p:spPr>
          <a:xfrm>
            <a:off x="132904" y="640234"/>
            <a:ext cx="1022649" cy="261610"/>
          </a:xfrm>
          <a:prstGeom prst="rect">
            <a:avLst/>
          </a:prstGeom>
          <a:noFill/>
          <a:ln>
            <a:noFill/>
          </a:ln>
        </p:spPr>
        <p:txBody>
          <a:bodyPr wrap="square" rtlCol="0">
            <a:spAutoFit/>
          </a:bodyPr>
          <a:lstStyle/>
          <a:p>
            <a:r>
              <a:rPr lang="es-ES" sz="1100" b="0" dirty="0">
                <a:solidFill>
                  <a:srgbClr val="2C4442"/>
                </a:solidFill>
              </a:rPr>
              <a:t>Security</a:t>
            </a:r>
            <a:endParaRPr lang="en-US" sz="1100" b="0" dirty="0">
              <a:solidFill>
                <a:srgbClr val="2C4442"/>
              </a:solidFill>
            </a:endParaRPr>
          </a:p>
        </p:txBody>
      </p:sp>
      <p:pic>
        <p:nvPicPr>
          <p:cNvPr id="19"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07504" y="-33073"/>
            <a:ext cx="767245" cy="807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804066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42975" y="699542"/>
            <a:ext cx="7743826"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4928764"/>
            <a:ext cx="2133600" cy="273844"/>
          </a:xfrm>
        </p:spPr>
        <p:txBody>
          <a:bodyPr/>
          <a:lstStyle/>
          <a:p>
            <a:fld id="{30E17047-C597-4B34-8FEE-7A0D1EA692A4}" type="datetimeFigureOut">
              <a:rPr lang="en-US" smtClean="0"/>
              <a:t>5/29/2019</a:t>
            </a:fld>
            <a:endParaRPr lang="en-US"/>
          </a:p>
        </p:txBody>
      </p:sp>
      <p:sp>
        <p:nvSpPr>
          <p:cNvPr id="5" name="Footer Placeholder 4"/>
          <p:cNvSpPr>
            <a:spLocks noGrp="1"/>
          </p:cNvSpPr>
          <p:nvPr>
            <p:ph type="ftr" sz="quarter" idx="11"/>
          </p:nvPr>
        </p:nvSpPr>
        <p:spPr>
          <a:xfrm>
            <a:off x="3124200" y="4928764"/>
            <a:ext cx="2895600" cy="273844"/>
          </a:xfrm>
        </p:spPr>
        <p:txBody>
          <a:bodyPr/>
          <a:lstStyle/>
          <a:p>
            <a:endParaRPr lang="en-US"/>
          </a:p>
        </p:txBody>
      </p:sp>
      <p:sp>
        <p:nvSpPr>
          <p:cNvPr id="6" name="Slide Number Placeholder 5"/>
          <p:cNvSpPr>
            <a:spLocks noGrp="1"/>
          </p:cNvSpPr>
          <p:nvPr>
            <p:ph type="sldNum" sz="quarter" idx="12"/>
          </p:nvPr>
        </p:nvSpPr>
        <p:spPr>
          <a:xfrm>
            <a:off x="6553200" y="4928764"/>
            <a:ext cx="2133600" cy="273844"/>
          </a:xfrm>
        </p:spPr>
        <p:txBody>
          <a:bodyPr/>
          <a:lstStyle/>
          <a:p>
            <a:fld id="{58768E1A-8455-4611-8763-3FA1B747F6B6}" type="slidenum">
              <a:rPr lang="en-US" smtClean="0"/>
              <a:t>‹#›</a:t>
            </a:fld>
            <a:endParaRPr lang="en-US"/>
          </a:p>
        </p:txBody>
      </p:sp>
      <p:sp>
        <p:nvSpPr>
          <p:cNvPr id="13" name="Title 1"/>
          <p:cNvSpPr>
            <a:spLocks noGrp="1"/>
          </p:cNvSpPr>
          <p:nvPr>
            <p:ph type="title" hasCustomPrompt="1"/>
          </p:nvPr>
        </p:nvSpPr>
        <p:spPr>
          <a:xfrm>
            <a:off x="867704" y="205979"/>
            <a:ext cx="7819096" cy="277539"/>
          </a:xfrm>
          <a:solidFill>
            <a:srgbClr val="578683"/>
          </a:solidFill>
          <a:ln>
            <a:noFill/>
          </a:ln>
        </p:spPr>
        <p:txBody>
          <a:bodyPr>
            <a:noAutofit/>
          </a:bodyPr>
          <a:lstStyle>
            <a:lvl1pPr algn="l">
              <a:defRPr sz="1800" b="0" spc="700" baseline="0">
                <a:ln>
                  <a:noFill/>
                </a:ln>
                <a:solidFill>
                  <a:schemeClr val="bg1"/>
                </a:solidFill>
              </a:defRPr>
            </a:lvl1pPr>
          </a:lstStyle>
          <a:p>
            <a:r>
              <a:rPr lang="en-US" dirty="0"/>
              <a:t>CLICK TO EDIT MASTER TITLE STYLE</a:t>
            </a:r>
          </a:p>
        </p:txBody>
      </p:sp>
      <p:cxnSp>
        <p:nvCxnSpPr>
          <p:cNvPr id="15" name="Straight Connector 14"/>
          <p:cNvCxnSpPr/>
          <p:nvPr userDrawn="1"/>
        </p:nvCxnSpPr>
        <p:spPr>
          <a:xfrm>
            <a:off x="471539" y="876444"/>
            <a:ext cx="0" cy="4074007"/>
          </a:xfrm>
          <a:prstGeom prst="line">
            <a:avLst/>
          </a:prstGeom>
          <a:ln w="31750">
            <a:solidFill>
              <a:srgbClr val="578683">
                <a:alpha val="81000"/>
              </a:srgbClr>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userDrawn="1"/>
        </p:nvSpPr>
        <p:spPr>
          <a:xfrm>
            <a:off x="132904" y="640234"/>
            <a:ext cx="1022649" cy="261610"/>
          </a:xfrm>
          <a:prstGeom prst="rect">
            <a:avLst/>
          </a:prstGeom>
          <a:noFill/>
          <a:ln>
            <a:noFill/>
          </a:ln>
        </p:spPr>
        <p:txBody>
          <a:bodyPr wrap="square" rtlCol="0">
            <a:spAutoFit/>
          </a:bodyPr>
          <a:lstStyle/>
          <a:p>
            <a:r>
              <a:rPr lang="es-ES" sz="1100" b="0" dirty="0">
                <a:solidFill>
                  <a:srgbClr val="578683"/>
                </a:solidFill>
              </a:rPr>
              <a:t>Security</a:t>
            </a:r>
            <a:endParaRPr lang="en-US" sz="1100" b="0" dirty="0">
              <a:solidFill>
                <a:srgbClr val="578683"/>
              </a:solidFill>
            </a:endParaRPr>
          </a:p>
        </p:txBody>
      </p:sp>
      <p:pic>
        <p:nvPicPr>
          <p:cNvPr id="17" name="Picture 2"/>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107504" y="-33073"/>
            <a:ext cx="767245" cy="807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9678535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0" name="Rectangle 9"/>
          <p:cNvSpPr/>
          <p:nvPr userDrawn="1"/>
        </p:nvSpPr>
        <p:spPr>
          <a:xfrm>
            <a:off x="0" y="0"/>
            <a:ext cx="9144000" cy="5143500"/>
          </a:xfrm>
          <a:prstGeom prst="rect">
            <a:avLst/>
          </a:prstGeom>
          <a:solidFill>
            <a:srgbClr val="578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lvl1pPr>
              <a:defRPr>
                <a:solidFill>
                  <a:schemeClr val="bg1">
                    <a:lumMod val="95000"/>
                  </a:schemeClr>
                </a:solidFill>
              </a:defRPr>
            </a:lvl1pPr>
          </a:lstStyle>
          <a:p>
            <a:fld id="{30E17047-C597-4B34-8FEE-7A0D1EA692A4}" type="datetimeFigureOut">
              <a:rPr lang="en-US" smtClean="0"/>
              <a:pPr/>
              <a:t>5/29/2019</a:t>
            </a:fld>
            <a:endParaRPr lang="en-US" dirty="0"/>
          </a:p>
        </p:txBody>
      </p:sp>
      <p:sp>
        <p:nvSpPr>
          <p:cNvPr id="5" name="Footer Placeholder 4"/>
          <p:cNvSpPr>
            <a:spLocks noGrp="1"/>
          </p:cNvSpPr>
          <p:nvPr>
            <p:ph type="ftr" sz="quarter" idx="11"/>
          </p:nvPr>
        </p:nvSpPr>
        <p:spPr/>
        <p:txBody>
          <a:bodyPr/>
          <a:lstStyle>
            <a:lvl1pPr>
              <a:defRPr>
                <a:solidFill>
                  <a:schemeClr val="bg1">
                    <a:lumMod val="95000"/>
                  </a:schemeClr>
                </a:solidFill>
              </a:defRPr>
            </a:lvl1pPr>
          </a:lstStyle>
          <a:p>
            <a:endParaRPr lang="en-US"/>
          </a:p>
        </p:txBody>
      </p:sp>
      <p:sp>
        <p:nvSpPr>
          <p:cNvPr id="11" name="Title 1"/>
          <p:cNvSpPr txBox="1">
            <a:spLocks/>
          </p:cNvSpPr>
          <p:nvPr userDrawn="1"/>
        </p:nvSpPr>
        <p:spPr>
          <a:xfrm>
            <a:off x="2602384" y="2572001"/>
            <a:ext cx="4678288" cy="560636"/>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b="0" kern="1200" spc="600">
                <a:solidFill>
                  <a:schemeClr val="bg1"/>
                </a:solidFill>
                <a:latin typeface="+mj-lt"/>
                <a:ea typeface="+mj-ea"/>
                <a:cs typeface="+mj-cs"/>
              </a:defRPr>
            </a:lvl1pPr>
          </a:lstStyle>
          <a:p>
            <a:r>
              <a:rPr lang="en-US" dirty="0"/>
              <a:t>Title</a:t>
            </a:r>
          </a:p>
        </p:txBody>
      </p:sp>
      <p:pic>
        <p:nvPicPr>
          <p:cNvPr id="13314" name="Picture 2" descr="S:\F15015_Copernicus\3_Work\330_Work-in-process\SC4_BackgroundMat\PPT\item Copernicus\Icon-01.png"/>
          <p:cNvPicPr>
            <a:picLocks noChangeAspect="1" noChangeArrowheads="1"/>
          </p:cNvPicPr>
          <p:nvPr userDrawn="1"/>
        </p:nvPicPr>
        <p:blipFill rotWithShape="1">
          <a:blip r:embed="rId2" cstate="print">
            <a:biLevel thresh="25000"/>
            <a:extLst>
              <a:ext uri="{28A0092B-C50C-407E-A947-70E740481C1C}">
                <a14:useLocalDpi xmlns:a14="http://schemas.microsoft.com/office/drawing/2010/main" val="0"/>
              </a:ext>
            </a:extLst>
          </a:blip>
          <a:srcRect/>
          <a:stretch/>
        </p:blipFill>
        <p:spPr bwMode="auto">
          <a:xfrm>
            <a:off x="449853" y="1937973"/>
            <a:ext cx="2061385" cy="176573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39552" y="4680600"/>
            <a:ext cx="769228" cy="280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2" descr="S:\F15015_Copernicus\3_Work\330_Work-in-process\SC4_BackgroundMat\PPT\item Copernicus\logo-ce-horizontal-en-negatif.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468036" y="4650008"/>
            <a:ext cx="1145581" cy="300443"/>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p:cNvSpPr txBox="1"/>
          <p:nvPr userDrawn="1"/>
        </p:nvSpPr>
        <p:spPr>
          <a:xfrm>
            <a:off x="1018177" y="3710205"/>
            <a:ext cx="1022649" cy="261610"/>
          </a:xfrm>
          <a:prstGeom prst="rect">
            <a:avLst/>
          </a:prstGeom>
          <a:noFill/>
          <a:ln>
            <a:noFill/>
          </a:ln>
        </p:spPr>
        <p:txBody>
          <a:bodyPr wrap="square" rtlCol="0">
            <a:spAutoFit/>
          </a:bodyPr>
          <a:lstStyle/>
          <a:p>
            <a:pPr algn="ctr"/>
            <a:r>
              <a:rPr lang="es-ES" sz="1100" b="0" dirty="0">
                <a:solidFill>
                  <a:schemeClr val="bg1"/>
                </a:solidFill>
              </a:rPr>
              <a:t>Security</a:t>
            </a:r>
            <a:endParaRPr lang="en-US" sz="1100" b="0" dirty="0">
              <a:solidFill>
                <a:schemeClr val="bg1"/>
              </a:solidFill>
            </a:endParaRPr>
          </a:p>
        </p:txBody>
      </p:sp>
      <p:pic>
        <p:nvPicPr>
          <p:cNvPr id="1027" name="Picture 3"/>
          <p:cNvPicPr>
            <a:picLocks noChangeAspect="1" noChangeArrowheads="1"/>
          </p:cNvPicPr>
          <p:nvPr userDrawn="1"/>
        </p:nvPicPr>
        <p:blipFill rotWithShape="1">
          <a:blip r:embed="rId5">
            <a:extLst>
              <a:ext uri="{28A0092B-C50C-407E-A947-70E740481C1C}">
                <a14:useLocalDpi xmlns:a14="http://schemas.microsoft.com/office/drawing/2010/main" val="0"/>
              </a:ext>
            </a:extLst>
          </a:blip>
          <a:srcRect l="51856" t="16406" r="27978" b="9049"/>
          <a:stretch/>
        </p:blipFill>
        <p:spPr bwMode="auto">
          <a:xfrm>
            <a:off x="7195187" y="0"/>
            <a:ext cx="1951417" cy="5162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Subtitle 2"/>
          <p:cNvSpPr>
            <a:spLocks noGrp="1"/>
          </p:cNvSpPr>
          <p:nvPr>
            <p:ph type="subTitle" idx="13"/>
          </p:nvPr>
        </p:nvSpPr>
        <p:spPr>
          <a:xfrm>
            <a:off x="2602384" y="3147814"/>
            <a:ext cx="4680520" cy="1152128"/>
          </a:xfrm>
        </p:spPr>
        <p:txBody>
          <a:bodyPr>
            <a:normAutofit/>
          </a:bodyPr>
          <a:lstStyle>
            <a:lvl1pPr marL="0" indent="0" algn="l">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6" name="Slide Number Placeholder 5"/>
          <p:cNvSpPr>
            <a:spLocks noGrp="1"/>
          </p:cNvSpPr>
          <p:nvPr>
            <p:ph type="sldNum" sz="quarter" idx="12"/>
          </p:nvPr>
        </p:nvSpPr>
        <p:spPr/>
        <p:txBody>
          <a:bodyPr/>
          <a:lstStyle>
            <a:lvl1pPr>
              <a:defRPr>
                <a:solidFill>
                  <a:schemeClr val="bg1">
                    <a:lumMod val="95000"/>
                  </a:schemeClr>
                </a:solidFill>
              </a:defRPr>
            </a:lvl1pPr>
          </a:lstStyle>
          <a:p>
            <a:fld id="{58768E1A-8455-4611-8763-3FA1B747F6B6}" type="slidenum">
              <a:rPr lang="en-US" smtClean="0"/>
              <a:pPr/>
              <a:t>‹#›</a:t>
            </a:fld>
            <a:endParaRPr lang="en-US"/>
          </a:p>
        </p:txBody>
      </p:sp>
    </p:spTree>
    <p:extLst>
      <p:ext uri="{BB962C8B-B14F-4D97-AF65-F5344CB8AC3E}">
        <p14:creationId xmlns:p14="http://schemas.microsoft.com/office/powerpoint/2010/main" val="238637691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pSp>
        <p:nvGrpSpPr>
          <p:cNvPr id="2" name="Group 1"/>
          <p:cNvGrpSpPr/>
          <p:nvPr userDrawn="1"/>
        </p:nvGrpSpPr>
        <p:grpSpPr>
          <a:xfrm>
            <a:off x="-38100" y="12576"/>
            <a:ext cx="2482389" cy="5170484"/>
            <a:chOff x="9658589" y="-81666"/>
            <a:chExt cx="2482389" cy="5170484"/>
          </a:xfrm>
        </p:grpSpPr>
        <p:pic>
          <p:nvPicPr>
            <p:cNvPr id="16" name="Picture 3"/>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51856" t="16406" r="27978" b="9049"/>
            <a:stretch/>
          </p:blipFill>
          <p:spPr bwMode="auto">
            <a:xfrm>
              <a:off x="9677367" y="-81666"/>
              <a:ext cx="1951417" cy="5162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Rectangle 21"/>
            <p:cNvSpPr/>
            <p:nvPr userDrawn="1"/>
          </p:nvSpPr>
          <p:spPr>
            <a:xfrm>
              <a:off x="9658589" y="-81389"/>
              <a:ext cx="2438852" cy="515006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p:cNvSpPr/>
            <p:nvPr userDrawn="1"/>
          </p:nvSpPr>
          <p:spPr>
            <a:xfrm>
              <a:off x="9677367" y="-61251"/>
              <a:ext cx="2463611" cy="5150069"/>
            </a:xfrm>
            <a:prstGeom prst="rect">
              <a:avLst/>
            </a:prstGeom>
            <a:gradFill>
              <a:gsLst>
                <a:gs pos="0">
                  <a:schemeClr val="accent1">
                    <a:tint val="66000"/>
                    <a:satMod val="160000"/>
                    <a:alpha val="0"/>
                  </a:schemeClr>
                </a:gs>
                <a:gs pos="63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Content Placeholder 2"/>
          <p:cNvSpPr>
            <a:spLocks noGrp="1"/>
          </p:cNvSpPr>
          <p:nvPr userDrawn="1">
            <p:ph sz="half" idx="1"/>
          </p:nvPr>
        </p:nvSpPr>
        <p:spPr>
          <a:xfrm>
            <a:off x="1022920"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userDrawn="1">
            <p:ph sz="half" idx="2"/>
          </p:nvPr>
        </p:nvSpPr>
        <p:spPr>
          <a:xfrm>
            <a:off x="5076056"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userDrawn="1">
            <p:ph type="dt" sz="half" idx="10"/>
          </p:nvPr>
        </p:nvSpPr>
        <p:spPr/>
        <p:txBody>
          <a:bodyPr/>
          <a:lstStyle/>
          <a:p>
            <a:fld id="{30E17047-C597-4B34-8FEE-7A0D1EA692A4}" type="datetimeFigureOut">
              <a:rPr lang="en-US" smtClean="0"/>
              <a:t>5/29/2019</a:t>
            </a:fld>
            <a:endParaRPr lang="en-US"/>
          </a:p>
        </p:txBody>
      </p:sp>
      <p:sp>
        <p:nvSpPr>
          <p:cNvPr id="6" name="Footer Placeholder 5"/>
          <p:cNvSpPr>
            <a:spLocks noGrp="1"/>
          </p:cNvSpPr>
          <p:nvPr userDrawn="1">
            <p:ph type="ftr" sz="quarter" idx="11"/>
          </p:nvPr>
        </p:nvSpPr>
        <p:spPr/>
        <p:txBody>
          <a:bodyPr/>
          <a:lstStyle/>
          <a:p>
            <a:endParaRPr lang="en-US"/>
          </a:p>
        </p:txBody>
      </p:sp>
      <p:sp>
        <p:nvSpPr>
          <p:cNvPr id="7" name="Slide Number Placeholder 6"/>
          <p:cNvSpPr>
            <a:spLocks noGrp="1"/>
          </p:cNvSpPr>
          <p:nvPr userDrawn="1">
            <p:ph type="sldNum" sz="quarter" idx="12"/>
          </p:nvPr>
        </p:nvSpPr>
        <p:spPr/>
        <p:txBody>
          <a:bodyPr/>
          <a:lstStyle/>
          <a:p>
            <a:fld id="{58768E1A-8455-4611-8763-3FA1B747F6B6}" type="slidenum">
              <a:rPr lang="en-US" smtClean="0"/>
              <a:t>‹#›</a:t>
            </a:fld>
            <a:endParaRPr lang="en-US"/>
          </a:p>
        </p:txBody>
      </p:sp>
      <p:sp>
        <p:nvSpPr>
          <p:cNvPr id="11" name="Title 1"/>
          <p:cNvSpPr>
            <a:spLocks noGrp="1"/>
          </p:cNvSpPr>
          <p:nvPr userDrawn="1">
            <p:ph type="title" hasCustomPrompt="1"/>
          </p:nvPr>
        </p:nvSpPr>
        <p:spPr>
          <a:xfrm>
            <a:off x="867704" y="205979"/>
            <a:ext cx="7819096" cy="277539"/>
          </a:xfrm>
          <a:solidFill>
            <a:srgbClr val="578683"/>
          </a:solidFill>
          <a:ln>
            <a:noFill/>
          </a:ln>
        </p:spPr>
        <p:txBody>
          <a:bodyPr>
            <a:noAutofit/>
          </a:bodyPr>
          <a:lstStyle>
            <a:lvl1pPr algn="l">
              <a:defRPr sz="1800" b="0" spc="700" baseline="0">
                <a:ln>
                  <a:noFill/>
                </a:ln>
                <a:solidFill>
                  <a:schemeClr val="bg1"/>
                </a:solidFill>
              </a:defRPr>
            </a:lvl1pPr>
          </a:lstStyle>
          <a:p>
            <a:r>
              <a:rPr lang="en-US" dirty="0"/>
              <a:t>CLICK TO EDIT MASTER TITLE STYLE</a:t>
            </a:r>
          </a:p>
        </p:txBody>
      </p:sp>
      <p:cxnSp>
        <p:nvCxnSpPr>
          <p:cNvPr id="12" name="Straight Connector 11"/>
          <p:cNvCxnSpPr/>
          <p:nvPr userDrawn="1"/>
        </p:nvCxnSpPr>
        <p:spPr>
          <a:xfrm>
            <a:off x="471539" y="876444"/>
            <a:ext cx="0" cy="4074007"/>
          </a:xfrm>
          <a:prstGeom prst="line">
            <a:avLst/>
          </a:prstGeom>
          <a:ln w="31750">
            <a:solidFill>
              <a:srgbClr val="578683">
                <a:alpha val="81000"/>
              </a:srgbClr>
            </a:solidFill>
          </a:ln>
        </p:spPr>
        <p:style>
          <a:lnRef idx="1">
            <a:schemeClr val="accent1"/>
          </a:lnRef>
          <a:fillRef idx="0">
            <a:schemeClr val="accent1"/>
          </a:fillRef>
          <a:effectRef idx="0">
            <a:schemeClr val="accent1"/>
          </a:effectRef>
          <a:fontRef idx="minor">
            <a:schemeClr val="tx1"/>
          </a:fontRef>
        </p:style>
      </p:cxnSp>
      <p:pic>
        <p:nvPicPr>
          <p:cNvPr id="14"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07504" y="-33073"/>
            <a:ext cx="767245" cy="807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extBox 14"/>
          <p:cNvSpPr txBox="1"/>
          <p:nvPr userDrawn="1"/>
        </p:nvSpPr>
        <p:spPr>
          <a:xfrm>
            <a:off x="132904" y="640234"/>
            <a:ext cx="1022649" cy="261610"/>
          </a:xfrm>
          <a:prstGeom prst="rect">
            <a:avLst/>
          </a:prstGeom>
          <a:noFill/>
          <a:ln>
            <a:noFill/>
          </a:ln>
        </p:spPr>
        <p:txBody>
          <a:bodyPr wrap="square" rtlCol="0">
            <a:spAutoFit/>
          </a:bodyPr>
          <a:lstStyle/>
          <a:p>
            <a:r>
              <a:rPr lang="es-ES" sz="1100" b="0" dirty="0">
                <a:solidFill>
                  <a:srgbClr val="2C4442"/>
                </a:solidFill>
              </a:rPr>
              <a:t>Security</a:t>
            </a:r>
            <a:endParaRPr lang="en-US" sz="1100" b="0" dirty="0">
              <a:solidFill>
                <a:srgbClr val="2C4442"/>
              </a:solidFill>
            </a:endParaRPr>
          </a:p>
        </p:txBody>
      </p:sp>
    </p:spTree>
    <p:extLst>
      <p:ext uri="{BB962C8B-B14F-4D97-AF65-F5344CB8AC3E}">
        <p14:creationId xmlns:p14="http://schemas.microsoft.com/office/powerpoint/2010/main" val="376750832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00154" y="627534"/>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99592" y="1203598"/>
            <a:ext cx="4040188"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87980" y="627534"/>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7418" y="1203598"/>
            <a:ext cx="4041775"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0E17047-C597-4B34-8FEE-7A0D1EA692A4}" type="datetimeFigureOut">
              <a:rPr lang="en-US" smtClean="0"/>
              <a:t>5/29/2019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768E1A-8455-4611-8763-3FA1B747F6B6}" type="slidenum">
              <a:rPr lang="en-US" smtClean="0"/>
              <a:t>‹#›</a:t>
            </a:fld>
            <a:endParaRPr lang="en-US"/>
          </a:p>
        </p:txBody>
      </p:sp>
      <p:sp>
        <p:nvSpPr>
          <p:cNvPr id="14" name="Title 1"/>
          <p:cNvSpPr>
            <a:spLocks noGrp="1"/>
          </p:cNvSpPr>
          <p:nvPr>
            <p:ph type="title" hasCustomPrompt="1"/>
          </p:nvPr>
        </p:nvSpPr>
        <p:spPr>
          <a:xfrm>
            <a:off x="867704" y="205979"/>
            <a:ext cx="7819096" cy="277539"/>
          </a:xfrm>
          <a:solidFill>
            <a:srgbClr val="578683"/>
          </a:solidFill>
          <a:ln>
            <a:noFill/>
          </a:ln>
        </p:spPr>
        <p:txBody>
          <a:bodyPr>
            <a:noAutofit/>
          </a:bodyPr>
          <a:lstStyle>
            <a:lvl1pPr algn="l">
              <a:defRPr sz="1800" b="0" spc="700" baseline="0">
                <a:ln>
                  <a:noFill/>
                </a:ln>
                <a:solidFill>
                  <a:schemeClr val="bg1"/>
                </a:solidFill>
              </a:defRPr>
            </a:lvl1pPr>
          </a:lstStyle>
          <a:p>
            <a:r>
              <a:rPr lang="en-US" dirty="0"/>
              <a:t>CLICK TO EDIT MASTER TITLE STYLE</a:t>
            </a:r>
          </a:p>
        </p:txBody>
      </p:sp>
      <p:cxnSp>
        <p:nvCxnSpPr>
          <p:cNvPr id="15" name="Straight Connector 14"/>
          <p:cNvCxnSpPr/>
          <p:nvPr userDrawn="1"/>
        </p:nvCxnSpPr>
        <p:spPr>
          <a:xfrm>
            <a:off x="471539" y="876444"/>
            <a:ext cx="0" cy="4074007"/>
          </a:xfrm>
          <a:prstGeom prst="line">
            <a:avLst/>
          </a:prstGeom>
          <a:ln w="31750">
            <a:solidFill>
              <a:srgbClr val="578683">
                <a:alpha val="81000"/>
              </a:srgbClr>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userDrawn="1"/>
        </p:nvSpPr>
        <p:spPr>
          <a:xfrm>
            <a:off x="132904" y="640234"/>
            <a:ext cx="1022649" cy="261610"/>
          </a:xfrm>
          <a:prstGeom prst="rect">
            <a:avLst/>
          </a:prstGeom>
          <a:noFill/>
          <a:ln>
            <a:noFill/>
          </a:ln>
        </p:spPr>
        <p:txBody>
          <a:bodyPr wrap="square" rtlCol="0">
            <a:spAutoFit/>
          </a:bodyPr>
          <a:lstStyle/>
          <a:p>
            <a:r>
              <a:rPr lang="es-ES" sz="1100" b="0" dirty="0">
                <a:solidFill>
                  <a:srgbClr val="578683"/>
                </a:solidFill>
              </a:rPr>
              <a:t>Security</a:t>
            </a:r>
            <a:endParaRPr lang="en-US" sz="1100" b="0" dirty="0">
              <a:solidFill>
                <a:srgbClr val="578683"/>
              </a:solidFill>
            </a:endParaRPr>
          </a:p>
        </p:txBody>
      </p:sp>
      <p:pic>
        <p:nvPicPr>
          <p:cNvPr id="20" name="Picture 2"/>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107504" y="-33073"/>
            <a:ext cx="767245" cy="807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0201000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18" name="Group 17"/>
          <p:cNvGrpSpPr/>
          <p:nvPr userDrawn="1"/>
        </p:nvGrpSpPr>
        <p:grpSpPr>
          <a:xfrm>
            <a:off x="-38100" y="12576"/>
            <a:ext cx="2482389" cy="5170484"/>
            <a:chOff x="9658589" y="-81666"/>
            <a:chExt cx="2482389" cy="5170484"/>
          </a:xfrm>
        </p:grpSpPr>
        <p:pic>
          <p:nvPicPr>
            <p:cNvPr id="19" name="Picture 3"/>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51856" t="16406" r="27978" b="9049"/>
            <a:stretch/>
          </p:blipFill>
          <p:spPr bwMode="auto">
            <a:xfrm>
              <a:off x="9677367" y="-81666"/>
              <a:ext cx="1951417" cy="5162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Rectangle 19"/>
            <p:cNvSpPr/>
            <p:nvPr userDrawn="1"/>
          </p:nvSpPr>
          <p:spPr>
            <a:xfrm>
              <a:off x="9658589" y="-81389"/>
              <a:ext cx="2438852" cy="515006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p:cNvSpPr/>
            <p:nvPr userDrawn="1"/>
          </p:nvSpPr>
          <p:spPr>
            <a:xfrm>
              <a:off x="9677367" y="-61251"/>
              <a:ext cx="2463611" cy="5150069"/>
            </a:xfrm>
            <a:prstGeom prst="rect">
              <a:avLst/>
            </a:prstGeom>
            <a:gradFill>
              <a:gsLst>
                <a:gs pos="0">
                  <a:schemeClr val="accent1">
                    <a:tint val="66000"/>
                    <a:satMod val="160000"/>
                    <a:alpha val="0"/>
                  </a:schemeClr>
                </a:gs>
                <a:gs pos="63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Date Placeholder 2"/>
          <p:cNvSpPr>
            <a:spLocks noGrp="1"/>
          </p:cNvSpPr>
          <p:nvPr>
            <p:ph type="dt" sz="half" idx="10"/>
          </p:nvPr>
        </p:nvSpPr>
        <p:spPr/>
        <p:txBody>
          <a:bodyPr/>
          <a:lstStyle/>
          <a:p>
            <a:fld id="{30E17047-C597-4B34-8FEE-7A0D1EA692A4}" type="datetimeFigureOut">
              <a:rPr lang="en-US" smtClean="0"/>
              <a:t>5/29/2019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8768E1A-8455-4611-8763-3FA1B747F6B6}" type="slidenum">
              <a:rPr lang="en-US" smtClean="0"/>
              <a:t>‹#›</a:t>
            </a:fld>
            <a:endParaRPr lang="en-US"/>
          </a:p>
        </p:txBody>
      </p:sp>
      <p:sp>
        <p:nvSpPr>
          <p:cNvPr id="9" name="Title 1"/>
          <p:cNvSpPr>
            <a:spLocks noGrp="1"/>
          </p:cNvSpPr>
          <p:nvPr>
            <p:ph type="title" hasCustomPrompt="1"/>
          </p:nvPr>
        </p:nvSpPr>
        <p:spPr>
          <a:xfrm>
            <a:off x="867704" y="205979"/>
            <a:ext cx="7819096" cy="277539"/>
          </a:xfrm>
          <a:solidFill>
            <a:srgbClr val="578683"/>
          </a:solidFill>
          <a:ln>
            <a:noFill/>
          </a:ln>
        </p:spPr>
        <p:txBody>
          <a:bodyPr>
            <a:noAutofit/>
          </a:bodyPr>
          <a:lstStyle>
            <a:lvl1pPr algn="l">
              <a:defRPr sz="1800" b="0" spc="700" baseline="0">
                <a:ln>
                  <a:noFill/>
                </a:ln>
                <a:solidFill>
                  <a:schemeClr val="bg1"/>
                </a:solidFill>
              </a:defRPr>
            </a:lvl1pPr>
          </a:lstStyle>
          <a:p>
            <a:r>
              <a:rPr lang="en-US" dirty="0"/>
              <a:t>CLICK TO EDIT MASTER TITLE STYLE</a:t>
            </a:r>
          </a:p>
        </p:txBody>
      </p:sp>
      <p:cxnSp>
        <p:nvCxnSpPr>
          <p:cNvPr id="10" name="Straight Connector 9"/>
          <p:cNvCxnSpPr/>
          <p:nvPr userDrawn="1"/>
        </p:nvCxnSpPr>
        <p:spPr>
          <a:xfrm>
            <a:off x="471539" y="876444"/>
            <a:ext cx="0" cy="4074007"/>
          </a:xfrm>
          <a:prstGeom prst="line">
            <a:avLst/>
          </a:prstGeom>
          <a:ln w="31750">
            <a:solidFill>
              <a:srgbClr val="578683">
                <a:alpha val="81000"/>
              </a:srgbClr>
            </a:solidFill>
          </a:ln>
        </p:spPr>
        <p:style>
          <a:lnRef idx="1">
            <a:schemeClr val="accent1"/>
          </a:lnRef>
          <a:fillRef idx="0">
            <a:schemeClr val="accent1"/>
          </a:fillRef>
          <a:effectRef idx="0">
            <a:schemeClr val="accent1"/>
          </a:effectRef>
          <a:fontRef idx="minor">
            <a:schemeClr val="tx1"/>
          </a:fontRef>
        </p:style>
      </p:cxnSp>
      <p:pic>
        <p:nvPicPr>
          <p:cNvPr id="12"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07504" y="-33073"/>
            <a:ext cx="767245" cy="807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extBox 16"/>
          <p:cNvSpPr txBox="1"/>
          <p:nvPr userDrawn="1"/>
        </p:nvSpPr>
        <p:spPr>
          <a:xfrm>
            <a:off x="132904" y="640234"/>
            <a:ext cx="1022649" cy="261610"/>
          </a:xfrm>
          <a:prstGeom prst="rect">
            <a:avLst/>
          </a:prstGeom>
          <a:noFill/>
          <a:ln>
            <a:noFill/>
          </a:ln>
        </p:spPr>
        <p:txBody>
          <a:bodyPr wrap="square" rtlCol="0">
            <a:spAutoFit/>
          </a:bodyPr>
          <a:lstStyle/>
          <a:p>
            <a:r>
              <a:rPr lang="es-ES" sz="1100" b="0" dirty="0">
                <a:solidFill>
                  <a:srgbClr val="2C4442"/>
                </a:solidFill>
              </a:rPr>
              <a:t>Security</a:t>
            </a:r>
            <a:endParaRPr lang="en-US" sz="1100" b="0" dirty="0">
              <a:solidFill>
                <a:srgbClr val="2C4442"/>
              </a:solidFill>
            </a:endParaRPr>
          </a:p>
        </p:txBody>
      </p:sp>
    </p:spTree>
    <p:extLst>
      <p:ext uri="{BB962C8B-B14F-4D97-AF65-F5344CB8AC3E}">
        <p14:creationId xmlns:p14="http://schemas.microsoft.com/office/powerpoint/2010/main" val="36204332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0E17047-C597-4B34-8FEE-7A0D1EA692A4}" type="datetimeFigureOut">
              <a:rPr lang="en-US" smtClean="0"/>
              <a:t>5/29/2019</a:t>
            </a:fld>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8768E1A-8455-4611-8763-3FA1B747F6B6}" type="slidenum">
              <a:rPr lang="en-US" smtClean="0"/>
              <a:t>‹#›</a:t>
            </a:fld>
            <a:endParaRPr lang="en-US"/>
          </a:p>
        </p:txBody>
      </p:sp>
      <p:sp>
        <p:nvSpPr>
          <p:cNvPr id="6" name="Rectangle 5"/>
          <p:cNvSpPr/>
          <p:nvPr userDrawn="1"/>
        </p:nvSpPr>
        <p:spPr>
          <a:xfrm>
            <a:off x="3103" y="-92545"/>
            <a:ext cx="2077083" cy="5256584"/>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userDrawn="1"/>
        </p:nvSpPr>
        <p:spPr>
          <a:xfrm>
            <a:off x="-4720" y="0"/>
            <a:ext cx="2084906" cy="516403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8309432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9" name="Group 18"/>
          <p:cNvGrpSpPr/>
          <p:nvPr userDrawn="1"/>
        </p:nvGrpSpPr>
        <p:grpSpPr>
          <a:xfrm>
            <a:off x="-38100" y="12576"/>
            <a:ext cx="2482389" cy="5170484"/>
            <a:chOff x="9658589" y="-81666"/>
            <a:chExt cx="2482389" cy="5170484"/>
          </a:xfrm>
        </p:grpSpPr>
        <p:pic>
          <p:nvPicPr>
            <p:cNvPr id="20" name="Picture 3"/>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51856" t="16406" r="27978" b="9049"/>
            <a:stretch/>
          </p:blipFill>
          <p:spPr bwMode="auto">
            <a:xfrm>
              <a:off x="9677367" y="-81666"/>
              <a:ext cx="1951417" cy="5162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Rectangle 20"/>
            <p:cNvSpPr/>
            <p:nvPr userDrawn="1"/>
          </p:nvSpPr>
          <p:spPr>
            <a:xfrm>
              <a:off x="9658589" y="-81389"/>
              <a:ext cx="2438852" cy="515006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p:cNvSpPr/>
            <p:nvPr userDrawn="1"/>
          </p:nvSpPr>
          <p:spPr>
            <a:xfrm>
              <a:off x="9677367" y="-61251"/>
              <a:ext cx="2463611" cy="5150069"/>
            </a:xfrm>
            <a:prstGeom prst="rect">
              <a:avLst/>
            </a:prstGeom>
            <a:gradFill>
              <a:gsLst>
                <a:gs pos="0">
                  <a:schemeClr val="accent1">
                    <a:tint val="66000"/>
                    <a:satMod val="160000"/>
                    <a:alpha val="0"/>
                  </a:schemeClr>
                </a:gs>
                <a:gs pos="63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p:ph type="title"/>
          </p:nvPr>
        </p:nvSpPr>
        <p:spPr>
          <a:xfrm>
            <a:off x="1007225"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996754"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1007225"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30E17047-C597-4B34-8FEE-7A0D1EA692A4}" type="datetimeFigureOut">
              <a:rPr lang="en-US" smtClean="0"/>
              <a:t>5/29/2019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68E1A-8455-4611-8763-3FA1B747F6B6}" type="slidenum">
              <a:rPr lang="en-US" smtClean="0"/>
              <a:t>‹#›</a:t>
            </a:fld>
            <a:endParaRPr lang="en-US"/>
          </a:p>
        </p:txBody>
      </p:sp>
      <p:cxnSp>
        <p:nvCxnSpPr>
          <p:cNvPr id="12" name="Straight Connector 11"/>
          <p:cNvCxnSpPr/>
          <p:nvPr userDrawn="1"/>
        </p:nvCxnSpPr>
        <p:spPr>
          <a:xfrm>
            <a:off x="471539" y="876444"/>
            <a:ext cx="0" cy="4074007"/>
          </a:xfrm>
          <a:prstGeom prst="line">
            <a:avLst/>
          </a:prstGeom>
          <a:ln w="31750">
            <a:solidFill>
              <a:srgbClr val="578683">
                <a:alpha val="81000"/>
              </a:srgbClr>
            </a:solidFill>
          </a:ln>
        </p:spPr>
        <p:style>
          <a:lnRef idx="1">
            <a:schemeClr val="accent1"/>
          </a:lnRef>
          <a:fillRef idx="0">
            <a:schemeClr val="accent1"/>
          </a:fillRef>
          <a:effectRef idx="0">
            <a:schemeClr val="accent1"/>
          </a:effectRef>
          <a:fontRef idx="minor">
            <a:schemeClr val="tx1"/>
          </a:fontRef>
        </p:style>
      </p:cxnSp>
      <p:pic>
        <p:nvPicPr>
          <p:cNvPr id="14"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07504" y="-33073"/>
            <a:ext cx="767245" cy="807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TextBox 17"/>
          <p:cNvSpPr txBox="1"/>
          <p:nvPr userDrawn="1"/>
        </p:nvSpPr>
        <p:spPr>
          <a:xfrm>
            <a:off x="132904" y="640234"/>
            <a:ext cx="1022649" cy="261610"/>
          </a:xfrm>
          <a:prstGeom prst="rect">
            <a:avLst/>
          </a:prstGeom>
          <a:noFill/>
          <a:ln>
            <a:noFill/>
          </a:ln>
        </p:spPr>
        <p:txBody>
          <a:bodyPr wrap="square" rtlCol="0">
            <a:spAutoFit/>
          </a:bodyPr>
          <a:lstStyle/>
          <a:p>
            <a:r>
              <a:rPr lang="es-ES" sz="1100" b="0" dirty="0">
                <a:solidFill>
                  <a:srgbClr val="2C4442"/>
                </a:solidFill>
              </a:rPr>
              <a:t>Security</a:t>
            </a:r>
            <a:endParaRPr lang="en-US" sz="1100" b="0" dirty="0">
              <a:solidFill>
                <a:srgbClr val="2C4442"/>
              </a:solidFill>
            </a:endParaRPr>
          </a:p>
        </p:txBody>
      </p:sp>
    </p:spTree>
    <p:extLst>
      <p:ext uri="{BB962C8B-B14F-4D97-AF65-F5344CB8AC3E}">
        <p14:creationId xmlns:p14="http://schemas.microsoft.com/office/powerpoint/2010/main" val="399960456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7" name="Group 6"/>
          <p:cNvGrpSpPr/>
          <p:nvPr userDrawn="1"/>
        </p:nvGrpSpPr>
        <p:grpSpPr>
          <a:xfrm>
            <a:off x="-34552" y="-19050"/>
            <a:ext cx="2149624" cy="5212283"/>
            <a:chOff x="-5476811" y="-524594"/>
            <a:chExt cx="2149624" cy="5212283"/>
          </a:xfrm>
        </p:grpSpPr>
        <p:pic>
          <p:nvPicPr>
            <p:cNvPr id="1026"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22574" t="-337" r="22574" b="337"/>
            <a:stretch/>
          </p:blipFill>
          <p:spPr bwMode="auto">
            <a:xfrm>
              <a:off x="-5460787" y="-524594"/>
              <a:ext cx="2133600" cy="51932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Rectangle 20"/>
            <p:cNvSpPr/>
            <p:nvPr userDrawn="1"/>
          </p:nvSpPr>
          <p:spPr>
            <a:xfrm>
              <a:off x="-5476811" y="-524594"/>
              <a:ext cx="2149624" cy="5150069"/>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p:cNvSpPr/>
            <p:nvPr userDrawn="1"/>
          </p:nvSpPr>
          <p:spPr>
            <a:xfrm>
              <a:off x="-5462053" y="-505544"/>
              <a:ext cx="2134866" cy="5193233"/>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9" name="Straight Connector 8"/>
          <p:cNvCxnSpPr/>
          <p:nvPr userDrawn="1"/>
        </p:nvCxnSpPr>
        <p:spPr>
          <a:xfrm>
            <a:off x="460068" y="1062019"/>
            <a:ext cx="0" cy="3888432"/>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userDrawn="1">
            <p:ph type="title" hasCustomPrompt="1"/>
          </p:nvPr>
        </p:nvSpPr>
        <p:spPr>
          <a:xfrm>
            <a:off x="867704" y="205979"/>
            <a:ext cx="7819096" cy="277539"/>
          </a:xfrm>
          <a:solidFill>
            <a:srgbClr val="25408F"/>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3" name="Content Placeholder 2"/>
          <p:cNvSpPr>
            <a:spLocks noGrp="1"/>
          </p:cNvSpPr>
          <p:nvPr userDrawn="1">
            <p:ph idx="1"/>
          </p:nvPr>
        </p:nvSpPr>
        <p:spPr>
          <a:xfrm>
            <a:off x="1387047" y="699542"/>
            <a:ext cx="7299753"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userDrawn="1">
            <p:ph type="dt" sz="half" idx="10"/>
          </p:nvPr>
        </p:nvSpPr>
        <p:spPr>
          <a:xfrm>
            <a:off x="457200" y="4928764"/>
            <a:ext cx="2133600" cy="273844"/>
          </a:xfrm>
        </p:spPr>
        <p:txBody>
          <a:bodyPr/>
          <a:lstStyle/>
          <a:p>
            <a:fld id="{30E17047-C597-4B34-8FEE-7A0D1EA692A4}" type="datetimeFigureOut">
              <a:rPr lang="en-US" smtClean="0"/>
              <a:t>5/29/2019</a:t>
            </a:fld>
            <a:endParaRPr lang="en-US"/>
          </a:p>
        </p:txBody>
      </p:sp>
      <p:sp>
        <p:nvSpPr>
          <p:cNvPr id="5" name="Footer Placeholder 4"/>
          <p:cNvSpPr>
            <a:spLocks noGrp="1"/>
          </p:cNvSpPr>
          <p:nvPr userDrawn="1">
            <p:ph type="ftr" sz="quarter" idx="11"/>
          </p:nvPr>
        </p:nvSpPr>
        <p:spPr>
          <a:xfrm>
            <a:off x="3124200" y="4928764"/>
            <a:ext cx="2895600" cy="273844"/>
          </a:xfrm>
        </p:spPr>
        <p:txBody>
          <a:bodyPr/>
          <a:lstStyle/>
          <a:p>
            <a:endParaRPr lang="en-US"/>
          </a:p>
        </p:txBody>
      </p:sp>
      <p:sp>
        <p:nvSpPr>
          <p:cNvPr id="6" name="Slide Number Placeholder 5"/>
          <p:cNvSpPr>
            <a:spLocks noGrp="1"/>
          </p:cNvSpPr>
          <p:nvPr userDrawn="1">
            <p:ph type="sldNum" sz="quarter" idx="12"/>
          </p:nvPr>
        </p:nvSpPr>
        <p:spPr>
          <a:xfrm>
            <a:off x="6553200" y="4928764"/>
            <a:ext cx="2133600" cy="273844"/>
          </a:xfrm>
        </p:spPr>
        <p:txBody>
          <a:bodyPr/>
          <a:lstStyle/>
          <a:p>
            <a:fld id="{58768E1A-8455-4611-8763-3FA1B747F6B6}" type="slidenum">
              <a:rPr lang="en-US" smtClean="0"/>
              <a:t>‹#›</a:t>
            </a:fld>
            <a:endParaRPr lang="en-US"/>
          </a:p>
        </p:txBody>
      </p:sp>
      <p:sp>
        <p:nvSpPr>
          <p:cNvPr id="27" name="TextBox 26"/>
          <p:cNvSpPr txBox="1"/>
          <p:nvPr userDrawn="1"/>
        </p:nvSpPr>
        <p:spPr>
          <a:xfrm>
            <a:off x="11291" y="622330"/>
            <a:ext cx="878632" cy="430887"/>
          </a:xfrm>
          <a:prstGeom prst="rect">
            <a:avLst/>
          </a:prstGeom>
          <a:noFill/>
        </p:spPr>
        <p:txBody>
          <a:bodyPr wrap="square" rtlCol="0">
            <a:spAutoFit/>
          </a:bodyPr>
          <a:lstStyle/>
          <a:p>
            <a:pPr algn="ctr"/>
            <a:r>
              <a:rPr lang="es-ES" sz="1100" b="0" dirty="0" err="1">
                <a:solidFill>
                  <a:srgbClr val="25408F"/>
                </a:solidFill>
              </a:rPr>
              <a:t>Space</a:t>
            </a:r>
            <a:endParaRPr lang="es-ES" sz="1100" b="0" dirty="0">
              <a:solidFill>
                <a:srgbClr val="25408F"/>
              </a:solidFill>
            </a:endParaRPr>
          </a:p>
          <a:p>
            <a:pPr algn="ctr"/>
            <a:r>
              <a:rPr lang="es-ES" sz="1100" b="0" dirty="0" err="1">
                <a:solidFill>
                  <a:srgbClr val="25408F"/>
                </a:solidFill>
              </a:rPr>
              <a:t>Component</a:t>
            </a:r>
            <a:endParaRPr lang="en-US" sz="1100" b="0" dirty="0">
              <a:solidFill>
                <a:srgbClr val="25408F"/>
              </a:solidFill>
            </a:endParaRPr>
          </a:p>
        </p:txBody>
      </p:sp>
      <p:sp>
        <p:nvSpPr>
          <p:cNvPr id="17" name="Oval 16"/>
          <p:cNvSpPr/>
          <p:nvPr userDrawn="1"/>
        </p:nvSpPr>
        <p:spPr>
          <a:xfrm>
            <a:off x="168363" y="112960"/>
            <a:ext cx="531980" cy="52997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2" name="Picture 2" descr="S:\F15015_Copernicus\3_Work\330_Work-in-process\SC4_BackgroundMat\PPT\item Copernicus\Satellite\Satellite\satellite_Artboard 5.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79512" y="188402"/>
            <a:ext cx="549227" cy="3883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276346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7" name="Oval 16"/>
          <p:cNvSpPr/>
          <p:nvPr userDrawn="1"/>
        </p:nvSpPr>
        <p:spPr>
          <a:xfrm>
            <a:off x="168363" y="112960"/>
            <a:ext cx="531980" cy="52997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Content Placeholder 2"/>
          <p:cNvSpPr>
            <a:spLocks noGrp="1"/>
          </p:cNvSpPr>
          <p:nvPr>
            <p:ph idx="1"/>
          </p:nvPr>
        </p:nvSpPr>
        <p:spPr>
          <a:xfrm>
            <a:off x="767539" y="699542"/>
            <a:ext cx="7919262"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4928764"/>
            <a:ext cx="2133600" cy="273844"/>
          </a:xfrm>
        </p:spPr>
        <p:txBody>
          <a:bodyPr/>
          <a:lstStyle/>
          <a:p>
            <a:fld id="{30E17047-C597-4B34-8FEE-7A0D1EA692A4}" type="datetimeFigureOut">
              <a:rPr lang="en-US" smtClean="0"/>
              <a:t>5/29/2019</a:t>
            </a:fld>
            <a:endParaRPr lang="en-US"/>
          </a:p>
        </p:txBody>
      </p:sp>
      <p:sp>
        <p:nvSpPr>
          <p:cNvPr id="5" name="Footer Placeholder 4"/>
          <p:cNvSpPr>
            <a:spLocks noGrp="1"/>
          </p:cNvSpPr>
          <p:nvPr>
            <p:ph type="ftr" sz="quarter" idx="11"/>
          </p:nvPr>
        </p:nvSpPr>
        <p:spPr>
          <a:xfrm>
            <a:off x="3124200" y="4928764"/>
            <a:ext cx="2895600" cy="273844"/>
          </a:xfrm>
        </p:spPr>
        <p:txBody>
          <a:bodyPr/>
          <a:lstStyle/>
          <a:p>
            <a:endParaRPr lang="en-US"/>
          </a:p>
        </p:txBody>
      </p:sp>
      <p:sp>
        <p:nvSpPr>
          <p:cNvPr id="6" name="Slide Number Placeholder 5"/>
          <p:cNvSpPr>
            <a:spLocks noGrp="1"/>
          </p:cNvSpPr>
          <p:nvPr>
            <p:ph type="sldNum" sz="quarter" idx="12"/>
          </p:nvPr>
        </p:nvSpPr>
        <p:spPr>
          <a:xfrm>
            <a:off x="6553200" y="4928764"/>
            <a:ext cx="2133600" cy="273844"/>
          </a:xfrm>
        </p:spPr>
        <p:txBody>
          <a:bodyPr/>
          <a:lstStyle/>
          <a:p>
            <a:fld id="{58768E1A-8455-4611-8763-3FA1B747F6B6}" type="slidenum">
              <a:rPr lang="en-US" smtClean="0"/>
              <a:t>‹#›</a:t>
            </a:fld>
            <a:endParaRPr lang="en-US"/>
          </a:p>
        </p:txBody>
      </p:sp>
      <p:sp>
        <p:nvSpPr>
          <p:cNvPr id="13" name="Title 1"/>
          <p:cNvSpPr>
            <a:spLocks noGrp="1"/>
          </p:cNvSpPr>
          <p:nvPr>
            <p:ph type="title" hasCustomPrompt="1"/>
          </p:nvPr>
        </p:nvSpPr>
        <p:spPr>
          <a:xfrm>
            <a:off x="867704" y="205979"/>
            <a:ext cx="7819096" cy="277539"/>
          </a:xfrm>
          <a:solidFill>
            <a:srgbClr val="25408F"/>
          </a:solidFill>
        </p:spPr>
        <p:txBody>
          <a:bodyPr>
            <a:noAutofit/>
          </a:bodyPr>
          <a:lstStyle>
            <a:lvl1pPr algn="l">
              <a:defRPr sz="1800" b="0" spc="700" baseline="0">
                <a:solidFill>
                  <a:schemeClr val="bg1"/>
                </a:solidFill>
              </a:defRPr>
            </a:lvl1pPr>
          </a:lstStyle>
          <a:p>
            <a:r>
              <a:rPr lang="en-US" dirty="0"/>
              <a:t>CLICK TO EDIT MASTER TITLE STYLE</a:t>
            </a:r>
          </a:p>
        </p:txBody>
      </p:sp>
      <p:cxnSp>
        <p:nvCxnSpPr>
          <p:cNvPr id="19" name="Straight Connector 18"/>
          <p:cNvCxnSpPr/>
          <p:nvPr userDrawn="1"/>
        </p:nvCxnSpPr>
        <p:spPr>
          <a:xfrm>
            <a:off x="460068" y="1062019"/>
            <a:ext cx="0" cy="3888432"/>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userDrawn="1"/>
        </p:nvSpPr>
        <p:spPr>
          <a:xfrm>
            <a:off x="11291" y="622330"/>
            <a:ext cx="878632" cy="430887"/>
          </a:xfrm>
          <a:prstGeom prst="rect">
            <a:avLst/>
          </a:prstGeom>
          <a:noFill/>
        </p:spPr>
        <p:txBody>
          <a:bodyPr wrap="square" rtlCol="0">
            <a:spAutoFit/>
          </a:bodyPr>
          <a:lstStyle/>
          <a:p>
            <a:pPr algn="ctr"/>
            <a:r>
              <a:rPr lang="es-ES" sz="1100" b="0" dirty="0" err="1">
                <a:solidFill>
                  <a:srgbClr val="25408F"/>
                </a:solidFill>
              </a:rPr>
              <a:t>Space</a:t>
            </a:r>
            <a:endParaRPr lang="es-ES" sz="1100" b="0" dirty="0">
              <a:solidFill>
                <a:srgbClr val="25408F"/>
              </a:solidFill>
            </a:endParaRPr>
          </a:p>
          <a:p>
            <a:pPr algn="ctr"/>
            <a:r>
              <a:rPr lang="es-ES" sz="1100" b="0" dirty="0" err="1">
                <a:solidFill>
                  <a:srgbClr val="25408F"/>
                </a:solidFill>
              </a:rPr>
              <a:t>Component</a:t>
            </a:r>
            <a:endParaRPr lang="en-US" sz="1100" b="0" dirty="0">
              <a:solidFill>
                <a:srgbClr val="25408F"/>
              </a:solidFill>
            </a:endParaRPr>
          </a:p>
        </p:txBody>
      </p:sp>
      <p:pic>
        <p:nvPicPr>
          <p:cNvPr id="11" name="Picture 2" descr="S:\F15015_Copernicus\3_Work\330_Work-in-process\SC4_BackgroundMat\PPT\item Copernicus\Satellite\Satellite\satellite_Artboard 5.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79512" y="188402"/>
            <a:ext cx="549227" cy="3883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619494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p:cNvSpPr/>
          <p:nvPr userDrawn="1"/>
        </p:nvSpPr>
        <p:spPr>
          <a:xfrm>
            <a:off x="0" y="0"/>
            <a:ext cx="9144000" cy="5143500"/>
          </a:xfrm>
          <a:prstGeom prst="rect">
            <a:avLst/>
          </a:prstGeom>
          <a:solidFill>
            <a:srgbClr val="2540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30E17047-C597-4B34-8FEE-7A0D1EA692A4}" type="datetimeFigureOut">
              <a:rPr lang="en-US" smtClean="0"/>
              <a:t>5/29/2019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768E1A-8455-4611-8763-3FA1B747F6B6}" type="slidenum">
              <a:rPr lang="en-US" smtClean="0"/>
              <a:t>‹#›</a:t>
            </a:fld>
            <a:endParaRPr lang="en-US"/>
          </a:p>
        </p:txBody>
      </p:sp>
      <p:sp>
        <p:nvSpPr>
          <p:cNvPr id="8" name="Title 1"/>
          <p:cNvSpPr txBox="1">
            <a:spLocks/>
          </p:cNvSpPr>
          <p:nvPr userDrawn="1"/>
        </p:nvSpPr>
        <p:spPr>
          <a:xfrm>
            <a:off x="2627784" y="2572001"/>
            <a:ext cx="4678288" cy="560636"/>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b="0" kern="1200" spc="600">
                <a:solidFill>
                  <a:schemeClr val="bg1"/>
                </a:solidFill>
                <a:latin typeface="+mj-lt"/>
                <a:ea typeface="+mj-ea"/>
                <a:cs typeface="+mj-cs"/>
              </a:defRPr>
            </a:lvl1pPr>
          </a:lstStyle>
          <a:p>
            <a:r>
              <a:rPr lang="en-US"/>
              <a:t>Title</a:t>
            </a:r>
            <a:endParaRPr lang="en-US" dirty="0"/>
          </a:p>
        </p:txBody>
      </p:sp>
      <p:sp>
        <p:nvSpPr>
          <p:cNvPr id="9" name="Subtitle 2"/>
          <p:cNvSpPr>
            <a:spLocks noGrp="1"/>
          </p:cNvSpPr>
          <p:nvPr>
            <p:ph type="subTitle" idx="13"/>
          </p:nvPr>
        </p:nvSpPr>
        <p:spPr>
          <a:xfrm>
            <a:off x="2627784" y="3147814"/>
            <a:ext cx="4680520" cy="1152128"/>
          </a:xfrm>
        </p:spPr>
        <p:txBody>
          <a:bodyPr>
            <a:normAutofit/>
          </a:bodyPr>
          <a:lstStyle>
            <a:lvl1pPr marL="0" indent="0" algn="l">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11" name="Picture 2" descr="S:\F15015_Copernicus\3_Work\330_Work-in-process\SC4_BackgroundMat\PPT\item Copernicus\logo-ce-horizontal-en-negatif.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827600" y="4650008"/>
            <a:ext cx="1145581" cy="300443"/>
          </a:xfrm>
          <a:prstGeom prst="rect">
            <a:avLst/>
          </a:prstGeom>
          <a:noFill/>
          <a:extLst>
            <a:ext uri="{909E8E84-426E-40DD-AFC4-6F175D3DCCD1}">
              <a14:hiddenFill xmlns:a14="http://schemas.microsoft.com/office/drawing/2010/main">
                <a:solidFill>
                  <a:srgbClr val="FFFFFF"/>
                </a:solidFill>
              </a14:hiddenFill>
            </a:ext>
          </a:extLst>
        </p:spPr>
      </p:pic>
      <p:pic>
        <p:nvPicPr>
          <p:cNvPr id="10242" name="Picture 2" descr="S:\F15015_Copernicus\3_Work\330_Work-in-process\SC4_BackgroundMat\PPT\item Copernicus\Satellite\Satellite\satellite_Artboard 5.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80531" y="965601"/>
            <a:ext cx="3528396" cy="2494762"/>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userDrawn="1"/>
        </p:nvSpPr>
        <p:spPr>
          <a:xfrm>
            <a:off x="683568" y="2598172"/>
            <a:ext cx="1623062" cy="261610"/>
          </a:xfrm>
          <a:prstGeom prst="rect">
            <a:avLst/>
          </a:prstGeom>
          <a:noFill/>
        </p:spPr>
        <p:txBody>
          <a:bodyPr wrap="square" rtlCol="0">
            <a:spAutoFit/>
          </a:bodyPr>
          <a:lstStyle/>
          <a:p>
            <a:pPr algn="ctr"/>
            <a:r>
              <a:rPr lang="es-ES" sz="1100" b="0" dirty="0" err="1">
                <a:solidFill>
                  <a:schemeClr val="bg1"/>
                </a:solidFill>
              </a:rPr>
              <a:t>Space</a:t>
            </a:r>
            <a:r>
              <a:rPr lang="es-ES" sz="1100" b="0" baseline="0" dirty="0">
                <a:solidFill>
                  <a:schemeClr val="bg1"/>
                </a:solidFill>
              </a:rPr>
              <a:t> </a:t>
            </a:r>
            <a:r>
              <a:rPr lang="es-ES" sz="1100" b="0" dirty="0" err="1">
                <a:solidFill>
                  <a:schemeClr val="bg1"/>
                </a:solidFill>
              </a:rPr>
              <a:t>Component</a:t>
            </a:r>
            <a:endParaRPr lang="en-US" sz="1100" b="0" dirty="0">
              <a:solidFill>
                <a:schemeClr val="bg1"/>
              </a:solidFill>
            </a:endParaRPr>
          </a:p>
        </p:txBody>
      </p:sp>
      <p:pic>
        <p:nvPicPr>
          <p:cNvPr id="2050" name="Picture 2"/>
          <p:cNvPicPr>
            <a:picLocks noChangeAspect="1" noChangeArrowheads="1"/>
          </p:cNvPicPr>
          <p:nvPr userDrawn="1"/>
        </p:nvPicPr>
        <p:blipFill rotWithShape="1">
          <a:blip r:embed="rId4">
            <a:extLst>
              <a:ext uri="{28A0092B-C50C-407E-A947-70E740481C1C}">
                <a14:useLocalDpi xmlns:a14="http://schemas.microsoft.com/office/drawing/2010/main" val="0"/>
              </a:ext>
            </a:extLst>
          </a:blip>
          <a:srcRect l="20552" t="462" r="31215" b="-462"/>
          <a:stretch/>
        </p:blipFill>
        <p:spPr bwMode="auto">
          <a:xfrm>
            <a:off x="7293990" y="0"/>
            <a:ext cx="1865239" cy="51628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2"/>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539552" y="4680600"/>
            <a:ext cx="769228" cy="280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2" descr="S:\F15015_Copernicus\3_Work\330_Work-in-process\SC4_BackgroundMat\PPT\item Copernicus\logo-ce-horizontal-en-negatif.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468036" y="4650008"/>
            <a:ext cx="1145581" cy="3004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312656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pSp>
        <p:nvGrpSpPr>
          <p:cNvPr id="22" name="Group 21"/>
          <p:cNvGrpSpPr/>
          <p:nvPr userDrawn="1"/>
        </p:nvGrpSpPr>
        <p:grpSpPr>
          <a:xfrm>
            <a:off x="-34552" y="-19050"/>
            <a:ext cx="2149624" cy="5212283"/>
            <a:chOff x="-5476811" y="-524594"/>
            <a:chExt cx="2149624" cy="5212283"/>
          </a:xfrm>
        </p:grpSpPr>
        <p:pic>
          <p:nvPicPr>
            <p:cNvPr id="24"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22574" t="-337" r="22574" b="337"/>
            <a:stretch/>
          </p:blipFill>
          <p:spPr bwMode="auto">
            <a:xfrm>
              <a:off x="-5460787" y="-524594"/>
              <a:ext cx="2133600" cy="51932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5" name="Rectangle 24"/>
            <p:cNvSpPr/>
            <p:nvPr userDrawn="1"/>
          </p:nvSpPr>
          <p:spPr>
            <a:xfrm>
              <a:off x="-5476811" y="-524594"/>
              <a:ext cx="2149624" cy="5150069"/>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p:cNvSpPr/>
            <p:nvPr userDrawn="1"/>
          </p:nvSpPr>
          <p:spPr>
            <a:xfrm>
              <a:off x="-5462053" y="-505544"/>
              <a:ext cx="2134866" cy="5193233"/>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Content Placeholder 2"/>
          <p:cNvSpPr>
            <a:spLocks noGrp="1"/>
          </p:cNvSpPr>
          <p:nvPr>
            <p:ph sz="half" idx="1"/>
          </p:nvPr>
        </p:nvSpPr>
        <p:spPr>
          <a:xfrm>
            <a:off x="749424"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81872"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30E17047-C597-4B34-8FEE-7A0D1EA692A4}" type="datetimeFigureOut">
              <a:rPr lang="en-US" smtClean="0"/>
              <a:t>5/29/2019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68E1A-8455-4611-8763-3FA1B747F6B6}" type="slidenum">
              <a:rPr lang="en-US" smtClean="0"/>
              <a:t>‹#›</a:t>
            </a:fld>
            <a:endParaRPr lang="en-US"/>
          </a:p>
        </p:txBody>
      </p:sp>
      <p:sp>
        <p:nvSpPr>
          <p:cNvPr id="15" name="Oval 14"/>
          <p:cNvSpPr/>
          <p:nvPr userDrawn="1"/>
        </p:nvSpPr>
        <p:spPr>
          <a:xfrm>
            <a:off x="168363" y="112960"/>
            <a:ext cx="531980" cy="52997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Title 1"/>
          <p:cNvSpPr>
            <a:spLocks noGrp="1"/>
          </p:cNvSpPr>
          <p:nvPr>
            <p:ph type="title" hasCustomPrompt="1"/>
          </p:nvPr>
        </p:nvSpPr>
        <p:spPr>
          <a:xfrm>
            <a:off x="867704" y="205979"/>
            <a:ext cx="7819096" cy="277539"/>
          </a:xfrm>
          <a:solidFill>
            <a:srgbClr val="25408F"/>
          </a:solidFill>
        </p:spPr>
        <p:txBody>
          <a:bodyPr>
            <a:noAutofit/>
          </a:bodyPr>
          <a:lstStyle>
            <a:lvl1pPr algn="l">
              <a:defRPr sz="1800" b="0" spc="700" baseline="0">
                <a:solidFill>
                  <a:schemeClr val="bg1"/>
                </a:solidFill>
              </a:defRPr>
            </a:lvl1pPr>
          </a:lstStyle>
          <a:p>
            <a:r>
              <a:rPr lang="en-US" dirty="0"/>
              <a:t>CLICK TO EDIT MASTER TITLE STYLE</a:t>
            </a:r>
          </a:p>
        </p:txBody>
      </p:sp>
      <p:cxnSp>
        <p:nvCxnSpPr>
          <p:cNvPr id="26" name="Straight Connector 25"/>
          <p:cNvCxnSpPr/>
          <p:nvPr userDrawn="1"/>
        </p:nvCxnSpPr>
        <p:spPr>
          <a:xfrm>
            <a:off x="460068" y="1062019"/>
            <a:ext cx="0" cy="3888432"/>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27" name="TextBox 26"/>
          <p:cNvSpPr txBox="1"/>
          <p:nvPr userDrawn="1"/>
        </p:nvSpPr>
        <p:spPr>
          <a:xfrm>
            <a:off x="11291" y="622330"/>
            <a:ext cx="878632" cy="430887"/>
          </a:xfrm>
          <a:prstGeom prst="rect">
            <a:avLst/>
          </a:prstGeom>
          <a:noFill/>
        </p:spPr>
        <p:txBody>
          <a:bodyPr wrap="square" rtlCol="0">
            <a:spAutoFit/>
          </a:bodyPr>
          <a:lstStyle/>
          <a:p>
            <a:pPr algn="ctr"/>
            <a:r>
              <a:rPr lang="es-ES" sz="1100" b="0" dirty="0" err="1">
                <a:solidFill>
                  <a:srgbClr val="25408F"/>
                </a:solidFill>
              </a:rPr>
              <a:t>Space</a:t>
            </a:r>
            <a:endParaRPr lang="es-ES" sz="1100" b="0" dirty="0">
              <a:solidFill>
                <a:srgbClr val="25408F"/>
              </a:solidFill>
            </a:endParaRPr>
          </a:p>
          <a:p>
            <a:pPr algn="ctr"/>
            <a:r>
              <a:rPr lang="es-ES" sz="1100" b="0" dirty="0" err="1">
                <a:solidFill>
                  <a:srgbClr val="25408F"/>
                </a:solidFill>
              </a:rPr>
              <a:t>Component</a:t>
            </a:r>
            <a:endParaRPr lang="en-US" sz="1100" b="0" dirty="0">
              <a:solidFill>
                <a:srgbClr val="25408F"/>
              </a:solidFill>
            </a:endParaRPr>
          </a:p>
        </p:txBody>
      </p:sp>
      <p:pic>
        <p:nvPicPr>
          <p:cNvPr id="23" name="Picture 2" descr="S:\F15015_Copernicus\3_Work\330_Work-in-process\SC4_BackgroundMat\PPT\item Copernicus\Satellite\Satellite\satellite_Artboard 5.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79512" y="188402"/>
            <a:ext cx="549227" cy="3883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878275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62879" y="627534"/>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62317" y="1203598"/>
            <a:ext cx="4040188"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50705" y="627534"/>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50143" y="1203598"/>
            <a:ext cx="4041775"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0E17047-C597-4B34-8FEE-7A0D1EA692A4}" type="datetimeFigureOut">
              <a:rPr lang="en-US" smtClean="0"/>
              <a:t>5/29/2019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768E1A-8455-4611-8763-3FA1B747F6B6}" type="slidenum">
              <a:rPr lang="en-US" smtClean="0"/>
              <a:t>‹#›</a:t>
            </a:fld>
            <a:endParaRPr lang="en-US"/>
          </a:p>
        </p:txBody>
      </p:sp>
      <p:sp>
        <p:nvSpPr>
          <p:cNvPr id="16" name="Oval 15"/>
          <p:cNvSpPr/>
          <p:nvPr userDrawn="1"/>
        </p:nvSpPr>
        <p:spPr>
          <a:xfrm>
            <a:off x="168363" y="112960"/>
            <a:ext cx="531980" cy="52997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Title 1"/>
          <p:cNvSpPr>
            <a:spLocks noGrp="1"/>
          </p:cNvSpPr>
          <p:nvPr>
            <p:ph type="title" hasCustomPrompt="1"/>
          </p:nvPr>
        </p:nvSpPr>
        <p:spPr>
          <a:xfrm>
            <a:off x="867704" y="205979"/>
            <a:ext cx="7819096" cy="277539"/>
          </a:xfrm>
          <a:solidFill>
            <a:srgbClr val="25408F"/>
          </a:solidFill>
        </p:spPr>
        <p:txBody>
          <a:bodyPr>
            <a:noAutofit/>
          </a:bodyPr>
          <a:lstStyle>
            <a:lvl1pPr algn="l">
              <a:defRPr sz="1800" b="0" spc="700" baseline="0">
                <a:solidFill>
                  <a:schemeClr val="bg1"/>
                </a:solidFill>
              </a:defRPr>
            </a:lvl1pPr>
          </a:lstStyle>
          <a:p>
            <a:r>
              <a:rPr lang="en-US" dirty="0"/>
              <a:t>CLICK TO EDIT MASTER TITLE STYLE</a:t>
            </a:r>
          </a:p>
        </p:txBody>
      </p:sp>
      <p:cxnSp>
        <p:nvCxnSpPr>
          <p:cNvPr id="23" name="Straight Connector 22"/>
          <p:cNvCxnSpPr/>
          <p:nvPr userDrawn="1"/>
        </p:nvCxnSpPr>
        <p:spPr>
          <a:xfrm>
            <a:off x="460068" y="1062019"/>
            <a:ext cx="0" cy="3888432"/>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24" name="TextBox 23"/>
          <p:cNvSpPr txBox="1"/>
          <p:nvPr userDrawn="1"/>
        </p:nvSpPr>
        <p:spPr>
          <a:xfrm>
            <a:off x="11291" y="622330"/>
            <a:ext cx="878632" cy="430887"/>
          </a:xfrm>
          <a:prstGeom prst="rect">
            <a:avLst/>
          </a:prstGeom>
          <a:noFill/>
        </p:spPr>
        <p:txBody>
          <a:bodyPr wrap="square" rtlCol="0">
            <a:spAutoFit/>
          </a:bodyPr>
          <a:lstStyle/>
          <a:p>
            <a:pPr algn="ctr"/>
            <a:r>
              <a:rPr lang="es-ES" sz="1100" b="0" dirty="0" err="1">
                <a:solidFill>
                  <a:srgbClr val="25408F"/>
                </a:solidFill>
              </a:rPr>
              <a:t>Space</a:t>
            </a:r>
            <a:endParaRPr lang="es-ES" sz="1100" b="0" dirty="0">
              <a:solidFill>
                <a:srgbClr val="25408F"/>
              </a:solidFill>
            </a:endParaRPr>
          </a:p>
          <a:p>
            <a:pPr algn="ctr"/>
            <a:r>
              <a:rPr lang="es-ES" sz="1100" b="0" dirty="0" err="1">
                <a:solidFill>
                  <a:srgbClr val="25408F"/>
                </a:solidFill>
              </a:rPr>
              <a:t>Component</a:t>
            </a:r>
            <a:endParaRPr lang="en-US" sz="1100" b="0" dirty="0">
              <a:solidFill>
                <a:srgbClr val="25408F"/>
              </a:solidFill>
            </a:endParaRPr>
          </a:p>
        </p:txBody>
      </p:sp>
      <p:pic>
        <p:nvPicPr>
          <p:cNvPr id="14" name="Picture 2" descr="S:\F15015_Copernicus\3_Work\330_Work-in-process\SC4_BackgroundMat\PPT\item Copernicus\Satellite\Satellite\satellite_Artboard 5.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79512" y="188402"/>
            <a:ext cx="549227" cy="3883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518804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24" name="Group 23"/>
          <p:cNvGrpSpPr/>
          <p:nvPr userDrawn="1"/>
        </p:nvGrpSpPr>
        <p:grpSpPr>
          <a:xfrm>
            <a:off x="-34552" y="-19050"/>
            <a:ext cx="2149624" cy="5212283"/>
            <a:chOff x="-5476811" y="-524594"/>
            <a:chExt cx="2149624" cy="5212283"/>
          </a:xfrm>
        </p:grpSpPr>
        <p:pic>
          <p:nvPicPr>
            <p:cNvPr id="25"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22574" t="-337" r="22574" b="337"/>
            <a:stretch/>
          </p:blipFill>
          <p:spPr bwMode="auto">
            <a:xfrm>
              <a:off x="-5460787" y="-524594"/>
              <a:ext cx="2133600" cy="51932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 name="Rectangle 25"/>
            <p:cNvSpPr/>
            <p:nvPr userDrawn="1"/>
          </p:nvSpPr>
          <p:spPr>
            <a:xfrm>
              <a:off x="-5476811" y="-524594"/>
              <a:ext cx="2149624" cy="5150069"/>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p:cNvSpPr/>
            <p:nvPr userDrawn="1"/>
          </p:nvSpPr>
          <p:spPr>
            <a:xfrm>
              <a:off x="-5462053" y="-505544"/>
              <a:ext cx="2134866" cy="5193233"/>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Date Placeholder 2"/>
          <p:cNvSpPr>
            <a:spLocks noGrp="1"/>
          </p:cNvSpPr>
          <p:nvPr>
            <p:ph type="dt" sz="half" idx="10"/>
          </p:nvPr>
        </p:nvSpPr>
        <p:spPr/>
        <p:txBody>
          <a:bodyPr/>
          <a:lstStyle/>
          <a:p>
            <a:fld id="{30E17047-C597-4B34-8FEE-7A0D1EA692A4}" type="datetimeFigureOut">
              <a:rPr lang="en-US" smtClean="0"/>
              <a:t>5/29/2019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8768E1A-8455-4611-8763-3FA1B747F6B6}" type="slidenum">
              <a:rPr lang="en-US" smtClean="0"/>
              <a:t>‹#›</a:t>
            </a:fld>
            <a:endParaRPr lang="en-US"/>
          </a:p>
        </p:txBody>
      </p:sp>
      <p:sp>
        <p:nvSpPr>
          <p:cNvPr id="15" name="Oval 14"/>
          <p:cNvSpPr/>
          <p:nvPr userDrawn="1"/>
        </p:nvSpPr>
        <p:spPr>
          <a:xfrm>
            <a:off x="168363" y="112960"/>
            <a:ext cx="531980" cy="52997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Title 1"/>
          <p:cNvSpPr>
            <a:spLocks noGrp="1"/>
          </p:cNvSpPr>
          <p:nvPr>
            <p:ph type="title" hasCustomPrompt="1"/>
          </p:nvPr>
        </p:nvSpPr>
        <p:spPr>
          <a:xfrm>
            <a:off x="867704" y="205979"/>
            <a:ext cx="7819096" cy="277539"/>
          </a:xfrm>
          <a:solidFill>
            <a:srgbClr val="25408F"/>
          </a:solidFill>
        </p:spPr>
        <p:txBody>
          <a:bodyPr>
            <a:noAutofit/>
          </a:bodyPr>
          <a:lstStyle>
            <a:lvl1pPr algn="l">
              <a:defRPr sz="1800" b="0" spc="700" baseline="0">
                <a:solidFill>
                  <a:schemeClr val="bg1"/>
                </a:solidFill>
              </a:defRPr>
            </a:lvl1pPr>
          </a:lstStyle>
          <a:p>
            <a:r>
              <a:rPr lang="en-US" dirty="0"/>
              <a:t>CLICK TO EDIT MASTER TITLE STYLE</a:t>
            </a:r>
          </a:p>
        </p:txBody>
      </p:sp>
      <p:cxnSp>
        <p:nvCxnSpPr>
          <p:cNvPr id="22" name="Straight Connector 21"/>
          <p:cNvCxnSpPr/>
          <p:nvPr userDrawn="1"/>
        </p:nvCxnSpPr>
        <p:spPr>
          <a:xfrm>
            <a:off x="460068" y="1062019"/>
            <a:ext cx="0" cy="3888432"/>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userDrawn="1"/>
        </p:nvSpPr>
        <p:spPr>
          <a:xfrm>
            <a:off x="11291" y="622330"/>
            <a:ext cx="878632" cy="430887"/>
          </a:xfrm>
          <a:prstGeom prst="rect">
            <a:avLst/>
          </a:prstGeom>
          <a:noFill/>
        </p:spPr>
        <p:txBody>
          <a:bodyPr wrap="square" rtlCol="0">
            <a:spAutoFit/>
          </a:bodyPr>
          <a:lstStyle/>
          <a:p>
            <a:pPr algn="ctr"/>
            <a:r>
              <a:rPr lang="es-ES" sz="1100" b="0" dirty="0" err="1">
                <a:solidFill>
                  <a:srgbClr val="25408F"/>
                </a:solidFill>
              </a:rPr>
              <a:t>Space</a:t>
            </a:r>
            <a:endParaRPr lang="es-ES" sz="1100" b="0" dirty="0">
              <a:solidFill>
                <a:srgbClr val="25408F"/>
              </a:solidFill>
            </a:endParaRPr>
          </a:p>
          <a:p>
            <a:pPr algn="ctr"/>
            <a:r>
              <a:rPr lang="es-ES" sz="1100" b="0" dirty="0" err="1">
                <a:solidFill>
                  <a:srgbClr val="25408F"/>
                </a:solidFill>
              </a:rPr>
              <a:t>Component</a:t>
            </a:r>
            <a:endParaRPr lang="en-US" sz="1100" b="0" dirty="0">
              <a:solidFill>
                <a:srgbClr val="25408F"/>
              </a:solidFill>
            </a:endParaRPr>
          </a:p>
        </p:txBody>
      </p:sp>
      <p:pic>
        <p:nvPicPr>
          <p:cNvPr id="21" name="Picture 2" descr="S:\F15015_Copernicus\3_Work\330_Work-in-process\SC4_BackgroundMat\PPT\item Copernicus\Satellite\Satellite\satellite_Artboard 5.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79512" y="188402"/>
            <a:ext cx="549227" cy="3883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556004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7" name="Group 16"/>
          <p:cNvGrpSpPr/>
          <p:nvPr userDrawn="1"/>
        </p:nvGrpSpPr>
        <p:grpSpPr>
          <a:xfrm>
            <a:off x="-34552" y="-19050"/>
            <a:ext cx="2149624" cy="5212283"/>
            <a:chOff x="-5476811" y="-524594"/>
            <a:chExt cx="2149624" cy="5212283"/>
          </a:xfrm>
        </p:grpSpPr>
        <p:pic>
          <p:nvPicPr>
            <p:cNvPr id="25"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22574" t="-337" r="22574" b="337"/>
            <a:stretch/>
          </p:blipFill>
          <p:spPr bwMode="auto">
            <a:xfrm>
              <a:off x="-5460787" y="-524594"/>
              <a:ext cx="2133600" cy="51932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8" name="Rectangle 27"/>
            <p:cNvSpPr/>
            <p:nvPr userDrawn="1"/>
          </p:nvSpPr>
          <p:spPr>
            <a:xfrm>
              <a:off x="-5476811" y="-524594"/>
              <a:ext cx="2149624" cy="5150069"/>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p:cNvSpPr/>
            <p:nvPr userDrawn="1"/>
          </p:nvSpPr>
          <p:spPr>
            <a:xfrm>
              <a:off x="-5462053" y="-505544"/>
              <a:ext cx="2134866" cy="5193233"/>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p:ph type="title"/>
          </p:nvPr>
        </p:nvSpPr>
        <p:spPr>
          <a:xfrm>
            <a:off x="878905"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996754"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78905"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30E17047-C597-4B34-8FEE-7A0D1EA692A4}" type="datetimeFigureOut">
              <a:rPr lang="en-US" smtClean="0"/>
              <a:t>5/29/2019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68E1A-8455-4611-8763-3FA1B747F6B6}" type="slidenum">
              <a:rPr lang="en-US" smtClean="0"/>
              <a:t>‹#›</a:t>
            </a:fld>
            <a:endParaRPr lang="en-US"/>
          </a:p>
        </p:txBody>
      </p:sp>
      <p:sp>
        <p:nvSpPr>
          <p:cNvPr id="19" name="Oval 18"/>
          <p:cNvSpPr/>
          <p:nvPr userDrawn="1"/>
        </p:nvSpPr>
        <p:spPr>
          <a:xfrm>
            <a:off x="168363" y="112960"/>
            <a:ext cx="531980" cy="52997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26" name="Straight Connector 25"/>
          <p:cNvCxnSpPr/>
          <p:nvPr userDrawn="1"/>
        </p:nvCxnSpPr>
        <p:spPr>
          <a:xfrm>
            <a:off x="460068" y="1062019"/>
            <a:ext cx="0" cy="3888432"/>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27" name="TextBox 26"/>
          <p:cNvSpPr txBox="1"/>
          <p:nvPr userDrawn="1"/>
        </p:nvSpPr>
        <p:spPr>
          <a:xfrm>
            <a:off x="11291" y="622330"/>
            <a:ext cx="878632" cy="430887"/>
          </a:xfrm>
          <a:prstGeom prst="rect">
            <a:avLst/>
          </a:prstGeom>
          <a:noFill/>
        </p:spPr>
        <p:txBody>
          <a:bodyPr wrap="square" rtlCol="0">
            <a:spAutoFit/>
          </a:bodyPr>
          <a:lstStyle/>
          <a:p>
            <a:pPr algn="ctr"/>
            <a:r>
              <a:rPr lang="es-ES" sz="1100" b="0" dirty="0" err="1">
                <a:solidFill>
                  <a:srgbClr val="25408F"/>
                </a:solidFill>
              </a:rPr>
              <a:t>Space</a:t>
            </a:r>
            <a:endParaRPr lang="es-ES" sz="1100" b="0" dirty="0">
              <a:solidFill>
                <a:srgbClr val="25408F"/>
              </a:solidFill>
            </a:endParaRPr>
          </a:p>
          <a:p>
            <a:pPr algn="ctr"/>
            <a:r>
              <a:rPr lang="es-ES" sz="1100" b="0" dirty="0" err="1">
                <a:solidFill>
                  <a:srgbClr val="25408F"/>
                </a:solidFill>
              </a:rPr>
              <a:t>Component</a:t>
            </a:r>
            <a:endParaRPr lang="en-US" sz="1100" b="0" dirty="0">
              <a:solidFill>
                <a:srgbClr val="25408F"/>
              </a:solidFill>
            </a:endParaRPr>
          </a:p>
        </p:txBody>
      </p:sp>
      <p:pic>
        <p:nvPicPr>
          <p:cNvPr id="24" name="Picture 2" descr="S:\F15015_Copernicus\3_Work\330_Work-in-process\SC4_BackgroundMat\PPT\item Copernicus\Satellite\Satellite\satellite_Artboard 5.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79512" y="188402"/>
            <a:ext cx="549227" cy="3883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918197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0428" y="0"/>
            <a:ext cx="2220615" cy="5178579"/>
          </a:xfrm>
          <a:prstGeom prst="rect">
            <a:avLst/>
          </a:prstGeom>
        </p:spPr>
      </p:pic>
      <p:sp>
        <p:nvSpPr>
          <p:cNvPr id="14" name="Rectangle 13"/>
          <p:cNvSpPr/>
          <p:nvPr userDrawn="1"/>
        </p:nvSpPr>
        <p:spPr>
          <a:xfrm>
            <a:off x="-21945" y="-1"/>
            <a:ext cx="2102132" cy="5178579"/>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Connector 8"/>
          <p:cNvCxnSpPr/>
          <p:nvPr userDrawn="1"/>
        </p:nvCxnSpPr>
        <p:spPr>
          <a:xfrm>
            <a:off x="431624" y="1062019"/>
            <a:ext cx="0" cy="3888432"/>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userDrawn="1">
            <p:ph type="title" hasCustomPrompt="1"/>
          </p:nvPr>
        </p:nvSpPr>
        <p:spPr>
          <a:xfrm>
            <a:off x="867704" y="205979"/>
            <a:ext cx="7819096" cy="277539"/>
          </a:xfrm>
          <a:solidFill>
            <a:srgbClr val="25408F"/>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3" name="Content Placeholder 2"/>
          <p:cNvSpPr>
            <a:spLocks noGrp="1"/>
          </p:cNvSpPr>
          <p:nvPr userDrawn="1">
            <p:ph idx="1"/>
          </p:nvPr>
        </p:nvSpPr>
        <p:spPr>
          <a:xfrm>
            <a:off x="1387047" y="699542"/>
            <a:ext cx="7299753"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userDrawn="1">
            <p:ph type="dt" sz="half" idx="10"/>
          </p:nvPr>
        </p:nvSpPr>
        <p:spPr>
          <a:xfrm>
            <a:off x="457200" y="4928764"/>
            <a:ext cx="2133600" cy="273844"/>
          </a:xfrm>
        </p:spPr>
        <p:txBody>
          <a:bodyPr/>
          <a:lstStyle/>
          <a:p>
            <a:fld id="{30E17047-C597-4B34-8FEE-7A0D1EA692A4}" type="datetimeFigureOut">
              <a:rPr lang="en-US" smtClean="0"/>
              <a:t>5/29/2019</a:t>
            </a:fld>
            <a:endParaRPr lang="en-US"/>
          </a:p>
        </p:txBody>
      </p:sp>
      <p:sp>
        <p:nvSpPr>
          <p:cNvPr id="5" name="Footer Placeholder 4"/>
          <p:cNvSpPr>
            <a:spLocks noGrp="1"/>
          </p:cNvSpPr>
          <p:nvPr userDrawn="1">
            <p:ph type="ftr" sz="quarter" idx="11"/>
          </p:nvPr>
        </p:nvSpPr>
        <p:spPr>
          <a:xfrm>
            <a:off x="3124200" y="4928764"/>
            <a:ext cx="2895600" cy="273844"/>
          </a:xfrm>
        </p:spPr>
        <p:txBody>
          <a:bodyPr/>
          <a:lstStyle/>
          <a:p>
            <a:endParaRPr lang="en-US"/>
          </a:p>
        </p:txBody>
      </p:sp>
      <p:sp>
        <p:nvSpPr>
          <p:cNvPr id="6" name="Slide Number Placeholder 5"/>
          <p:cNvSpPr>
            <a:spLocks noGrp="1"/>
          </p:cNvSpPr>
          <p:nvPr userDrawn="1">
            <p:ph type="sldNum" sz="quarter" idx="12"/>
          </p:nvPr>
        </p:nvSpPr>
        <p:spPr>
          <a:xfrm>
            <a:off x="6553200" y="4928764"/>
            <a:ext cx="2133600" cy="273844"/>
          </a:xfrm>
        </p:spPr>
        <p:txBody>
          <a:bodyPr/>
          <a:lstStyle/>
          <a:p>
            <a:fld id="{58768E1A-8455-4611-8763-3FA1B747F6B6}" type="slidenum">
              <a:rPr lang="en-US" smtClean="0"/>
              <a:t>‹#›</a:t>
            </a:fld>
            <a:endParaRPr lang="en-US"/>
          </a:p>
        </p:txBody>
      </p:sp>
      <p:sp>
        <p:nvSpPr>
          <p:cNvPr id="27" name="TextBox 26"/>
          <p:cNvSpPr txBox="1"/>
          <p:nvPr userDrawn="1"/>
        </p:nvSpPr>
        <p:spPr>
          <a:xfrm>
            <a:off x="135837" y="614834"/>
            <a:ext cx="609650" cy="430887"/>
          </a:xfrm>
          <a:prstGeom prst="rect">
            <a:avLst/>
          </a:prstGeom>
          <a:noFill/>
        </p:spPr>
        <p:txBody>
          <a:bodyPr wrap="square" rtlCol="0">
            <a:spAutoFit/>
          </a:bodyPr>
          <a:lstStyle/>
          <a:p>
            <a:pPr algn="ctr"/>
            <a:r>
              <a:rPr lang="es-ES" sz="1100" b="0" dirty="0" err="1">
                <a:solidFill>
                  <a:srgbClr val="25408F"/>
                </a:solidFill>
              </a:rPr>
              <a:t>User</a:t>
            </a:r>
            <a:r>
              <a:rPr lang="es-ES" sz="1100" b="0" dirty="0">
                <a:solidFill>
                  <a:srgbClr val="25408F"/>
                </a:solidFill>
              </a:rPr>
              <a:t> </a:t>
            </a:r>
            <a:r>
              <a:rPr lang="es-ES" sz="1100" b="0" dirty="0" err="1">
                <a:solidFill>
                  <a:srgbClr val="25408F"/>
                </a:solidFill>
              </a:rPr>
              <a:t>Uptake</a:t>
            </a:r>
            <a:endParaRPr lang="en-US" sz="1100" b="0" dirty="0">
              <a:solidFill>
                <a:srgbClr val="25408F"/>
              </a:solidFill>
            </a:endParaRPr>
          </a:p>
        </p:txBody>
      </p:sp>
      <p:pic>
        <p:nvPicPr>
          <p:cNvPr id="12" name="Picture 2" descr="S:\F15015_Copernicus\3_Work\330_Work-in-process\Logos_icons\UserUptake_negatif-01-0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52393" y="90699"/>
            <a:ext cx="557871" cy="5578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593162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767539" y="699542"/>
            <a:ext cx="7919262"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4928764"/>
            <a:ext cx="2133600" cy="273844"/>
          </a:xfrm>
        </p:spPr>
        <p:txBody>
          <a:bodyPr/>
          <a:lstStyle/>
          <a:p>
            <a:fld id="{30E17047-C597-4B34-8FEE-7A0D1EA692A4}" type="datetimeFigureOut">
              <a:rPr lang="en-US" smtClean="0"/>
              <a:t>5/29/2019</a:t>
            </a:fld>
            <a:endParaRPr lang="en-US"/>
          </a:p>
        </p:txBody>
      </p:sp>
      <p:sp>
        <p:nvSpPr>
          <p:cNvPr id="5" name="Footer Placeholder 4"/>
          <p:cNvSpPr>
            <a:spLocks noGrp="1"/>
          </p:cNvSpPr>
          <p:nvPr>
            <p:ph type="ftr" sz="quarter" idx="11"/>
          </p:nvPr>
        </p:nvSpPr>
        <p:spPr>
          <a:xfrm>
            <a:off x="3124200" y="4928764"/>
            <a:ext cx="2895600" cy="273844"/>
          </a:xfrm>
        </p:spPr>
        <p:txBody>
          <a:bodyPr/>
          <a:lstStyle/>
          <a:p>
            <a:endParaRPr lang="en-US"/>
          </a:p>
        </p:txBody>
      </p:sp>
      <p:sp>
        <p:nvSpPr>
          <p:cNvPr id="6" name="Slide Number Placeholder 5"/>
          <p:cNvSpPr>
            <a:spLocks noGrp="1"/>
          </p:cNvSpPr>
          <p:nvPr>
            <p:ph type="sldNum" sz="quarter" idx="12"/>
          </p:nvPr>
        </p:nvSpPr>
        <p:spPr>
          <a:xfrm>
            <a:off x="6553200" y="4928764"/>
            <a:ext cx="2133600" cy="273844"/>
          </a:xfrm>
        </p:spPr>
        <p:txBody>
          <a:bodyPr/>
          <a:lstStyle/>
          <a:p>
            <a:fld id="{58768E1A-8455-4611-8763-3FA1B747F6B6}" type="slidenum">
              <a:rPr lang="en-US" smtClean="0"/>
              <a:t>‹#›</a:t>
            </a:fld>
            <a:endParaRPr lang="en-US"/>
          </a:p>
        </p:txBody>
      </p:sp>
      <p:cxnSp>
        <p:nvCxnSpPr>
          <p:cNvPr id="10" name="Straight Connector 9"/>
          <p:cNvCxnSpPr/>
          <p:nvPr userDrawn="1"/>
        </p:nvCxnSpPr>
        <p:spPr>
          <a:xfrm>
            <a:off x="431624" y="1062019"/>
            <a:ext cx="0" cy="3888432"/>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13" name="Title 1"/>
          <p:cNvSpPr>
            <a:spLocks noGrp="1"/>
          </p:cNvSpPr>
          <p:nvPr>
            <p:ph type="title" hasCustomPrompt="1"/>
          </p:nvPr>
        </p:nvSpPr>
        <p:spPr>
          <a:xfrm>
            <a:off x="867704" y="205979"/>
            <a:ext cx="7819096" cy="277539"/>
          </a:xfrm>
          <a:solidFill>
            <a:srgbClr val="25408F"/>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14" name="TextBox 13"/>
          <p:cNvSpPr txBox="1"/>
          <p:nvPr userDrawn="1"/>
        </p:nvSpPr>
        <p:spPr>
          <a:xfrm>
            <a:off x="107504" y="614834"/>
            <a:ext cx="609650" cy="430887"/>
          </a:xfrm>
          <a:prstGeom prst="rect">
            <a:avLst/>
          </a:prstGeom>
          <a:noFill/>
        </p:spPr>
        <p:txBody>
          <a:bodyPr wrap="square" rtlCol="0">
            <a:spAutoFit/>
          </a:bodyPr>
          <a:lstStyle/>
          <a:p>
            <a:pPr algn="ctr"/>
            <a:r>
              <a:rPr lang="es-ES" sz="1100" b="0" dirty="0" err="1">
                <a:solidFill>
                  <a:srgbClr val="25408F"/>
                </a:solidFill>
              </a:rPr>
              <a:t>User</a:t>
            </a:r>
            <a:r>
              <a:rPr lang="es-ES" sz="1100" b="0" dirty="0">
                <a:solidFill>
                  <a:srgbClr val="25408F"/>
                </a:solidFill>
              </a:rPr>
              <a:t> </a:t>
            </a:r>
            <a:r>
              <a:rPr lang="es-ES" sz="1100" b="0" dirty="0" err="1">
                <a:solidFill>
                  <a:srgbClr val="25408F"/>
                </a:solidFill>
              </a:rPr>
              <a:t>Uptake</a:t>
            </a:r>
            <a:endParaRPr lang="en-US" sz="1100" b="0" dirty="0">
              <a:solidFill>
                <a:srgbClr val="25408F"/>
              </a:solidFill>
            </a:endParaRPr>
          </a:p>
        </p:txBody>
      </p:sp>
      <p:pic>
        <p:nvPicPr>
          <p:cNvPr id="18" name="Picture 2" descr="S:\F15015_Copernicus\3_Work\330_Work-in-process\Logos_icons\UserUptake_negatif-01-01.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52393" y="90699"/>
            <a:ext cx="557871" cy="5578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507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62879" y="627534"/>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62317" y="1203598"/>
            <a:ext cx="4040188"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50705" y="627534"/>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50143" y="1203598"/>
            <a:ext cx="4041775"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0E17047-C597-4B34-8FEE-7A0D1EA692A4}" type="datetimeFigureOut">
              <a:rPr lang="en-US" smtClean="0"/>
              <a:t>5/29/2019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768E1A-8455-4611-8763-3FA1B747F6B6}" type="slidenum">
              <a:rPr lang="en-US" smtClean="0"/>
              <a:t>‹#›</a:t>
            </a:fld>
            <a:endParaRPr lang="en-US"/>
          </a:p>
        </p:txBody>
      </p:sp>
      <p:sp>
        <p:nvSpPr>
          <p:cNvPr id="18" name="Title 1"/>
          <p:cNvSpPr>
            <a:spLocks noGrp="1"/>
          </p:cNvSpPr>
          <p:nvPr>
            <p:ph type="title" hasCustomPrompt="1"/>
          </p:nvPr>
        </p:nvSpPr>
        <p:spPr>
          <a:xfrm>
            <a:off x="867704" y="267494"/>
            <a:ext cx="7819096" cy="288032"/>
          </a:xfrm>
          <a:solidFill>
            <a:srgbClr val="25408F"/>
          </a:solidFill>
        </p:spPr>
        <p:txBody>
          <a:bodyPr>
            <a:noAutofit/>
          </a:bodyPr>
          <a:lstStyle>
            <a:lvl1pPr algn="l">
              <a:defRPr sz="1800" b="0" spc="700" baseline="0">
                <a:solidFill>
                  <a:schemeClr val="bg1"/>
                </a:solidFill>
              </a:defRPr>
            </a:lvl1pPr>
          </a:lstStyle>
          <a:p>
            <a:r>
              <a:rPr lang="en-US" dirty="0"/>
              <a:t>CLICK TO EDIT MASTER TITLE STYLE</a:t>
            </a:r>
          </a:p>
        </p:txBody>
      </p:sp>
      <p:cxnSp>
        <p:nvCxnSpPr>
          <p:cNvPr id="13" name="Straight Connector 12"/>
          <p:cNvCxnSpPr/>
          <p:nvPr userDrawn="1"/>
        </p:nvCxnSpPr>
        <p:spPr>
          <a:xfrm>
            <a:off x="451076" y="1090171"/>
            <a:ext cx="0" cy="3860280"/>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userDrawn="1"/>
        </p:nvSpPr>
        <p:spPr>
          <a:xfrm>
            <a:off x="97584" y="659284"/>
            <a:ext cx="677466" cy="430887"/>
          </a:xfrm>
          <a:prstGeom prst="rect">
            <a:avLst/>
          </a:prstGeom>
          <a:noFill/>
        </p:spPr>
        <p:txBody>
          <a:bodyPr wrap="square" rtlCol="0">
            <a:spAutoFit/>
          </a:bodyPr>
          <a:lstStyle/>
          <a:p>
            <a:pPr algn="ctr"/>
            <a:r>
              <a:rPr lang="es-ES" sz="1100" b="1" dirty="0">
                <a:solidFill>
                  <a:srgbClr val="25408F"/>
                </a:solidFill>
              </a:rPr>
              <a:t>Data Access</a:t>
            </a:r>
            <a:endParaRPr lang="en-US" sz="1100" b="1" dirty="0">
              <a:solidFill>
                <a:srgbClr val="25408F"/>
              </a:solidFill>
            </a:endParaRPr>
          </a:p>
        </p:txBody>
      </p:sp>
    </p:spTree>
    <p:extLst>
      <p:ext uri="{BB962C8B-B14F-4D97-AF65-F5344CB8AC3E}">
        <p14:creationId xmlns:p14="http://schemas.microsoft.com/office/powerpoint/2010/main" val="281567492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p:cNvSpPr/>
          <p:nvPr userDrawn="1"/>
        </p:nvSpPr>
        <p:spPr>
          <a:xfrm>
            <a:off x="0" y="0"/>
            <a:ext cx="9144000" cy="5143500"/>
          </a:xfrm>
          <a:prstGeom prst="rect">
            <a:avLst/>
          </a:prstGeom>
          <a:solidFill>
            <a:srgbClr val="2540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874316" y="-92546"/>
            <a:ext cx="2666236" cy="5258917"/>
          </a:xfrm>
          <a:prstGeom prst="rect">
            <a:avLst/>
          </a:prstGeom>
          <a:noFill/>
          <a:ln>
            <a:noFill/>
          </a:ln>
          <a:scene3d>
            <a:camera prst="orthographicFront">
              <a:rot lat="0" lon="10800000" rev="0"/>
            </a:camera>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Rectangle 14"/>
          <p:cNvSpPr/>
          <p:nvPr userDrawn="1"/>
        </p:nvSpPr>
        <p:spPr>
          <a:xfrm>
            <a:off x="6802308" y="-2655"/>
            <a:ext cx="2810252" cy="5169026"/>
          </a:xfrm>
          <a:prstGeom prst="rect">
            <a:avLst/>
          </a:prstGeom>
          <a:gradFill flip="none" rotWithShape="1">
            <a:gsLst>
              <a:gs pos="4000">
                <a:schemeClr val="accent1"/>
              </a:gs>
              <a:gs pos="100000">
                <a:schemeClr val="accent1">
                  <a:tint val="23500"/>
                  <a:satMod val="160000"/>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30E17047-C597-4B34-8FEE-7A0D1EA692A4}" type="datetimeFigureOut">
              <a:rPr lang="en-US" smtClean="0"/>
              <a:t>5/29/2019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768E1A-8455-4611-8763-3FA1B747F6B6}" type="slidenum">
              <a:rPr lang="en-US" smtClean="0"/>
              <a:t>‹#›</a:t>
            </a:fld>
            <a:endParaRPr lang="en-US"/>
          </a:p>
        </p:txBody>
      </p:sp>
      <p:sp>
        <p:nvSpPr>
          <p:cNvPr id="8" name="Title 1"/>
          <p:cNvSpPr txBox="1">
            <a:spLocks/>
          </p:cNvSpPr>
          <p:nvPr userDrawn="1"/>
        </p:nvSpPr>
        <p:spPr>
          <a:xfrm>
            <a:off x="2569823" y="2578909"/>
            <a:ext cx="4678288" cy="560636"/>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b="0" kern="1200" spc="600">
                <a:solidFill>
                  <a:schemeClr val="bg1"/>
                </a:solidFill>
                <a:latin typeface="+mj-lt"/>
                <a:ea typeface="+mj-ea"/>
                <a:cs typeface="+mj-cs"/>
              </a:defRPr>
            </a:lvl1pPr>
          </a:lstStyle>
          <a:p>
            <a:r>
              <a:rPr lang="en-US" dirty="0"/>
              <a:t>Title</a:t>
            </a:r>
          </a:p>
        </p:txBody>
      </p:sp>
      <p:sp>
        <p:nvSpPr>
          <p:cNvPr id="9" name="Subtitle 2"/>
          <p:cNvSpPr>
            <a:spLocks noGrp="1"/>
          </p:cNvSpPr>
          <p:nvPr>
            <p:ph type="subTitle" idx="13"/>
          </p:nvPr>
        </p:nvSpPr>
        <p:spPr>
          <a:xfrm>
            <a:off x="2567591" y="3139545"/>
            <a:ext cx="4680520" cy="1152128"/>
          </a:xfrm>
        </p:spPr>
        <p:txBody>
          <a:bodyPr>
            <a:normAutofit/>
          </a:bodyPr>
          <a:lstStyle>
            <a:lvl1pPr marL="0" indent="0" algn="l">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2053" name="Picture 5" descr="S:\F15015_Copernicus\3_Work\330_Work-in-process\Logos_icons\UserUptake_blanc-01-0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902355"/>
            <a:ext cx="2990300" cy="2990300"/>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userDrawn="1"/>
        </p:nvSpPr>
        <p:spPr>
          <a:xfrm>
            <a:off x="556872" y="3363838"/>
            <a:ext cx="1440160" cy="261610"/>
          </a:xfrm>
          <a:prstGeom prst="rect">
            <a:avLst/>
          </a:prstGeom>
          <a:noFill/>
        </p:spPr>
        <p:txBody>
          <a:bodyPr wrap="square" rtlCol="0">
            <a:spAutoFit/>
          </a:bodyPr>
          <a:lstStyle/>
          <a:p>
            <a:pPr algn="ctr"/>
            <a:r>
              <a:rPr lang="es-ES" sz="1100" b="0" dirty="0" err="1">
                <a:solidFill>
                  <a:schemeClr val="bg1"/>
                </a:solidFill>
              </a:rPr>
              <a:t>User</a:t>
            </a:r>
            <a:r>
              <a:rPr lang="es-ES" sz="1100" b="0" dirty="0">
                <a:solidFill>
                  <a:schemeClr val="bg1"/>
                </a:solidFill>
              </a:rPr>
              <a:t> </a:t>
            </a:r>
            <a:r>
              <a:rPr lang="es-ES" sz="1100" b="0" dirty="0" err="1">
                <a:solidFill>
                  <a:schemeClr val="bg1"/>
                </a:solidFill>
              </a:rPr>
              <a:t>Uptake</a:t>
            </a:r>
            <a:endParaRPr lang="en-US" sz="1100" b="0" dirty="0">
              <a:solidFill>
                <a:schemeClr val="bg1"/>
              </a:solidFill>
            </a:endParaRPr>
          </a:p>
        </p:txBody>
      </p:sp>
      <p:pic>
        <p:nvPicPr>
          <p:cNvPr id="19" name="Picture 2" descr="S:\F15015_Copernicus\3_Work\330_Work-in-process\SC4_BackgroundMat\PPT\item Copernicus\logo-ce-horizontal-en-negatif.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424242" y="4650008"/>
            <a:ext cx="1145581" cy="300443"/>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495758" y="4680600"/>
            <a:ext cx="769228" cy="280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671236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90872"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81872"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30E17047-C597-4B34-8FEE-7A0D1EA692A4}" type="datetimeFigureOut">
              <a:rPr lang="en-US" smtClean="0"/>
              <a:t>5/29/2019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68E1A-8455-4611-8763-3FA1B747F6B6}" type="slidenum">
              <a:rPr lang="en-US" smtClean="0"/>
              <a:t>‹#›</a:t>
            </a:fld>
            <a:endParaRPr lang="en-US"/>
          </a:p>
        </p:txBody>
      </p:sp>
      <p:cxnSp>
        <p:nvCxnSpPr>
          <p:cNvPr id="15" name="Straight Connector 14"/>
          <p:cNvCxnSpPr/>
          <p:nvPr userDrawn="1"/>
        </p:nvCxnSpPr>
        <p:spPr>
          <a:xfrm>
            <a:off x="431624" y="1062019"/>
            <a:ext cx="0" cy="3888432"/>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18" name="Title 1"/>
          <p:cNvSpPr>
            <a:spLocks noGrp="1"/>
          </p:cNvSpPr>
          <p:nvPr>
            <p:ph type="title" hasCustomPrompt="1"/>
          </p:nvPr>
        </p:nvSpPr>
        <p:spPr>
          <a:xfrm>
            <a:off x="867704" y="205979"/>
            <a:ext cx="7819096" cy="277539"/>
          </a:xfrm>
          <a:solidFill>
            <a:srgbClr val="25408F"/>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19" name="TextBox 18"/>
          <p:cNvSpPr txBox="1"/>
          <p:nvPr userDrawn="1"/>
        </p:nvSpPr>
        <p:spPr>
          <a:xfrm>
            <a:off x="107504" y="614834"/>
            <a:ext cx="609650" cy="430887"/>
          </a:xfrm>
          <a:prstGeom prst="rect">
            <a:avLst/>
          </a:prstGeom>
          <a:noFill/>
        </p:spPr>
        <p:txBody>
          <a:bodyPr wrap="square" rtlCol="0">
            <a:spAutoFit/>
          </a:bodyPr>
          <a:lstStyle/>
          <a:p>
            <a:pPr algn="ctr"/>
            <a:r>
              <a:rPr lang="es-ES" sz="1100" b="0" dirty="0" err="1">
                <a:solidFill>
                  <a:srgbClr val="25408F"/>
                </a:solidFill>
              </a:rPr>
              <a:t>User</a:t>
            </a:r>
            <a:r>
              <a:rPr lang="es-ES" sz="1100" b="0" dirty="0">
                <a:solidFill>
                  <a:srgbClr val="25408F"/>
                </a:solidFill>
              </a:rPr>
              <a:t> </a:t>
            </a:r>
            <a:r>
              <a:rPr lang="es-ES" sz="1100" b="0" dirty="0" err="1">
                <a:solidFill>
                  <a:srgbClr val="25408F"/>
                </a:solidFill>
              </a:rPr>
              <a:t>Uptake</a:t>
            </a:r>
            <a:endParaRPr lang="en-US" sz="1100" b="0" dirty="0">
              <a:solidFill>
                <a:srgbClr val="25408F"/>
              </a:solidFill>
            </a:endParaRPr>
          </a:p>
        </p:txBody>
      </p:sp>
      <p:pic>
        <p:nvPicPr>
          <p:cNvPr id="12" name="Picture 2" descr="S:\F15015_Copernicus\3_Work\330_Work-in-process\Logos_icons\UserUptake_negatif-01-01.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52393" y="90699"/>
            <a:ext cx="557871" cy="5578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901263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62879" y="627534"/>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62317" y="1203598"/>
            <a:ext cx="4040188"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50705" y="627534"/>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50143" y="1203598"/>
            <a:ext cx="4041775"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0E17047-C597-4B34-8FEE-7A0D1EA692A4}" type="datetimeFigureOut">
              <a:rPr lang="en-US" smtClean="0"/>
              <a:t>5/29/2019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768E1A-8455-4611-8763-3FA1B747F6B6}" type="slidenum">
              <a:rPr lang="en-US" smtClean="0"/>
              <a:t>‹#›</a:t>
            </a:fld>
            <a:endParaRPr lang="en-US"/>
          </a:p>
        </p:txBody>
      </p:sp>
      <p:cxnSp>
        <p:nvCxnSpPr>
          <p:cNvPr id="16" name="Straight Connector 15"/>
          <p:cNvCxnSpPr/>
          <p:nvPr userDrawn="1"/>
        </p:nvCxnSpPr>
        <p:spPr>
          <a:xfrm>
            <a:off x="431624" y="1062019"/>
            <a:ext cx="0" cy="3888432"/>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18" name="Title 1"/>
          <p:cNvSpPr>
            <a:spLocks noGrp="1"/>
          </p:cNvSpPr>
          <p:nvPr>
            <p:ph type="title" hasCustomPrompt="1"/>
          </p:nvPr>
        </p:nvSpPr>
        <p:spPr>
          <a:xfrm>
            <a:off x="867704" y="205979"/>
            <a:ext cx="7819096" cy="277539"/>
          </a:xfrm>
          <a:solidFill>
            <a:srgbClr val="25408F"/>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19" name="TextBox 18"/>
          <p:cNvSpPr txBox="1"/>
          <p:nvPr userDrawn="1"/>
        </p:nvSpPr>
        <p:spPr>
          <a:xfrm>
            <a:off x="107504" y="614834"/>
            <a:ext cx="609650" cy="430887"/>
          </a:xfrm>
          <a:prstGeom prst="rect">
            <a:avLst/>
          </a:prstGeom>
          <a:noFill/>
        </p:spPr>
        <p:txBody>
          <a:bodyPr wrap="square" rtlCol="0">
            <a:spAutoFit/>
          </a:bodyPr>
          <a:lstStyle/>
          <a:p>
            <a:pPr algn="ctr"/>
            <a:r>
              <a:rPr lang="es-ES" sz="1100" b="0" dirty="0" err="1">
                <a:solidFill>
                  <a:srgbClr val="25408F"/>
                </a:solidFill>
              </a:rPr>
              <a:t>User</a:t>
            </a:r>
            <a:r>
              <a:rPr lang="es-ES" sz="1100" b="0" dirty="0">
                <a:solidFill>
                  <a:srgbClr val="25408F"/>
                </a:solidFill>
              </a:rPr>
              <a:t> </a:t>
            </a:r>
            <a:r>
              <a:rPr lang="es-ES" sz="1100" b="0" dirty="0" err="1">
                <a:solidFill>
                  <a:srgbClr val="25408F"/>
                </a:solidFill>
              </a:rPr>
              <a:t>Uptake</a:t>
            </a:r>
            <a:endParaRPr lang="en-US" sz="1100" b="0" dirty="0">
              <a:solidFill>
                <a:srgbClr val="25408F"/>
              </a:solidFill>
            </a:endParaRPr>
          </a:p>
        </p:txBody>
      </p:sp>
      <p:pic>
        <p:nvPicPr>
          <p:cNvPr id="17" name="Picture 2" descr="S:\F15015_Copernicus\3_Work\330_Work-in-process\Logos_icons\UserUptake_negatif-01-01.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52393" y="90699"/>
            <a:ext cx="557871" cy="5578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200034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0E17047-C597-4B34-8FEE-7A0D1EA692A4}" type="datetimeFigureOut">
              <a:rPr lang="en-US" smtClean="0"/>
              <a:t>5/29/2019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8768E1A-8455-4611-8763-3FA1B747F6B6}" type="slidenum">
              <a:rPr lang="en-US" smtClean="0"/>
              <a:t>‹#›</a:t>
            </a:fld>
            <a:endParaRPr lang="en-US"/>
          </a:p>
        </p:txBody>
      </p:sp>
      <p:cxnSp>
        <p:nvCxnSpPr>
          <p:cNvPr id="15" name="Straight Connector 14"/>
          <p:cNvCxnSpPr/>
          <p:nvPr userDrawn="1"/>
        </p:nvCxnSpPr>
        <p:spPr>
          <a:xfrm>
            <a:off x="431624" y="1062019"/>
            <a:ext cx="0" cy="3888432"/>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17" name="Title 1"/>
          <p:cNvSpPr>
            <a:spLocks noGrp="1"/>
          </p:cNvSpPr>
          <p:nvPr>
            <p:ph type="title" hasCustomPrompt="1"/>
          </p:nvPr>
        </p:nvSpPr>
        <p:spPr>
          <a:xfrm>
            <a:off x="867704" y="205979"/>
            <a:ext cx="7819096" cy="277539"/>
          </a:xfrm>
          <a:solidFill>
            <a:srgbClr val="25408F"/>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18" name="TextBox 17"/>
          <p:cNvSpPr txBox="1"/>
          <p:nvPr userDrawn="1"/>
        </p:nvSpPr>
        <p:spPr>
          <a:xfrm>
            <a:off x="107504" y="614834"/>
            <a:ext cx="609650" cy="430887"/>
          </a:xfrm>
          <a:prstGeom prst="rect">
            <a:avLst/>
          </a:prstGeom>
          <a:noFill/>
        </p:spPr>
        <p:txBody>
          <a:bodyPr wrap="square" rtlCol="0">
            <a:spAutoFit/>
          </a:bodyPr>
          <a:lstStyle/>
          <a:p>
            <a:pPr algn="ctr"/>
            <a:r>
              <a:rPr lang="es-ES" sz="1100" b="0" dirty="0" err="1">
                <a:solidFill>
                  <a:srgbClr val="25408F"/>
                </a:solidFill>
              </a:rPr>
              <a:t>User</a:t>
            </a:r>
            <a:r>
              <a:rPr lang="es-ES" sz="1100" b="0" dirty="0">
                <a:solidFill>
                  <a:srgbClr val="25408F"/>
                </a:solidFill>
              </a:rPr>
              <a:t> </a:t>
            </a:r>
            <a:r>
              <a:rPr lang="es-ES" sz="1100" b="0" dirty="0" err="1">
                <a:solidFill>
                  <a:srgbClr val="25408F"/>
                </a:solidFill>
              </a:rPr>
              <a:t>Uptake</a:t>
            </a:r>
            <a:endParaRPr lang="en-US" sz="1100" b="0" dirty="0">
              <a:solidFill>
                <a:srgbClr val="25408F"/>
              </a:solidFill>
            </a:endParaRPr>
          </a:p>
        </p:txBody>
      </p:sp>
      <p:pic>
        <p:nvPicPr>
          <p:cNvPr id="12" name="Picture 2" descr="S:\F15015_Copernicus\3_Work\330_Work-in-process\Logos_icons\UserUptake_negatif-01-01.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52393" y="90699"/>
            <a:ext cx="557871" cy="5578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874435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31" name="Group 30"/>
          <p:cNvGrpSpPr/>
          <p:nvPr userDrawn="1"/>
        </p:nvGrpSpPr>
        <p:grpSpPr>
          <a:xfrm>
            <a:off x="-36512" y="-20538"/>
            <a:ext cx="2808312" cy="5175913"/>
            <a:chOff x="-3432453" y="-181390"/>
            <a:chExt cx="2622202" cy="5144541"/>
          </a:xfrm>
        </p:grpSpPr>
        <p:pic>
          <p:nvPicPr>
            <p:cNvPr id="26" name="Picture 2" descr="S:\F15015_Copernicus\3_Work\330_Work-in-process\SC4_BackgroundMat\Visual_ID\Photos\InSitu_centro nazionale ricerca itliano.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3426451" y="-181390"/>
              <a:ext cx="2207251" cy="5143499"/>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p:cNvSpPr/>
            <p:nvPr userDrawn="1"/>
          </p:nvSpPr>
          <p:spPr>
            <a:xfrm>
              <a:off x="-3432453" y="-181390"/>
              <a:ext cx="2622202" cy="5131841"/>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p:cNvSpPr/>
            <p:nvPr userDrawn="1"/>
          </p:nvSpPr>
          <p:spPr>
            <a:xfrm>
              <a:off x="-3425440" y="-168690"/>
              <a:ext cx="2603624" cy="5131841"/>
            </a:xfrm>
            <a:prstGeom prst="rect">
              <a:avLst/>
            </a:prstGeom>
            <a:gradFill>
              <a:gsLst>
                <a:gs pos="0">
                  <a:schemeClr val="accent1">
                    <a:tint val="66000"/>
                    <a:satMod val="160000"/>
                    <a:alpha val="0"/>
                  </a:schemeClr>
                </a:gs>
                <a:gs pos="56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9" name="Straight Connector 8"/>
          <p:cNvCxnSpPr/>
          <p:nvPr userDrawn="1"/>
        </p:nvCxnSpPr>
        <p:spPr>
          <a:xfrm>
            <a:off x="431624" y="915566"/>
            <a:ext cx="0" cy="4034885"/>
          </a:xfrm>
          <a:prstGeom prst="line">
            <a:avLst/>
          </a:prstGeom>
          <a:ln w="31750">
            <a:solidFill>
              <a:srgbClr val="B75133">
                <a:alpha val="81000"/>
              </a:srgb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userDrawn="1">
            <p:ph type="title" hasCustomPrompt="1"/>
          </p:nvPr>
        </p:nvSpPr>
        <p:spPr>
          <a:xfrm>
            <a:off x="867704" y="205979"/>
            <a:ext cx="7819096" cy="277539"/>
          </a:xfrm>
          <a:solidFill>
            <a:srgbClr val="B75133"/>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3" name="Content Placeholder 2"/>
          <p:cNvSpPr>
            <a:spLocks noGrp="1"/>
          </p:cNvSpPr>
          <p:nvPr userDrawn="1">
            <p:ph idx="1"/>
          </p:nvPr>
        </p:nvSpPr>
        <p:spPr>
          <a:xfrm>
            <a:off x="1387047" y="699542"/>
            <a:ext cx="7299753"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userDrawn="1">
            <p:ph type="dt" sz="half" idx="10"/>
          </p:nvPr>
        </p:nvSpPr>
        <p:spPr>
          <a:xfrm>
            <a:off x="457200" y="4928764"/>
            <a:ext cx="2133600" cy="273844"/>
          </a:xfrm>
        </p:spPr>
        <p:txBody>
          <a:bodyPr/>
          <a:lstStyle/>
          <a:p>
            <a:fld id="{30E17047-C597-4B34-8FEE-7A0D1EA692A4}" type="datetimeFigureOut">
              <a:rPr lang="en-US" smtClean="0"/>
              <a:t>5/29/2019</a:t>
            </a:fld>
            <a:endParaRPr lang="en-US"/>
          </a:p>
        </p:txBody>
      </p:sp>
      <p:sp>
        <p:nvSpPr>
          <p:cNvPr id="5" name="Footer Placeholder 4"/>
          <p:cNvSpPr>
            <a:spLocks noGrp="1"/>
          </p:cNvSpPr>
          <p:nvPr userDrawn="1">
            <p:ph type="ftr" sz="quarter" idx="11"/>
          </p:nvPr>
        </p:nvSpPr>
        <p:spPr>
          <a:xfrm>
            <a:off x="3124200" y="4928764"/>
            <a:ext cx="2895600" cy="273844"/>
          </a:xfrm>
        </p:spPr>
        <p:txBody>
          <a:bodyPr/>
          <a:lstStyle/>
          <a:p>
            <a:endParaRPr lang="en-US"/>
          </a:p>
        </p:txBody>
      </p:sp>
      <p:sp>
        <p:nvSpPr>
          <p:cNvPr id="6" name="Slide Number Placeholder 5"/>
          <p:cNvSpPr>
            <a:spLocks noGrp="1"/>
          </p:cNvSpPr>
          <p:nvPr userDrawn="1">
            <p:ph type="sldNum" sz="quarter" idx="12"/>
          </p:nvPr>
        </p:nvSpPr>
        <p:spPr>
          <a:xfrm>
            <a:off x="6553200" y="4928764"/>
            <a:ext cx="2133600" cy="273844"/>
          </a:xfrm>
        </p:spPr>
        <p:txBody>
          <a:bodyPr/>
          <a:lstStyle/>
          <a:p>
            <a:fld id="{58768E1A-8455-4611-8763-3FA1B747F6B6}" type="slidenum">
              <a:rPr lang="en-US" smtClean="0"/>
              <a:t>‹#›</a:t>
            </a:fld>
            <a:endParaRPr lang="en-US"/>
          </a:p>
        </p:txBody>
      </p:sp>
      <p:sp>
        <p:nvSpPr>
          <p:cNvPr id="27" name="TextBox 26"/>
          <p:cNvSpPr txBox="1"/>
          <p:nvPr userDrawn="1"/>
        </p:nvSpPr>
        <p:spPr>
          <a:xfrm>
            <a:off x="145926" y="639599"/>
            <a:ext cx="609650" cy="261610"/>
          </a:xfrm>
          <a:prstGeom prst="rect">
            <a:avLst/>
          </a:prstGeom>
          <a:noFill/>
        </p:spPr>
        <p:txBody>
          <a:bodyPr wrap="square" rtlCol="0">
            <a:spAutoFit/>
          </a:bodyPr>
          <a:lstStyle/>
          <a:p>
            <a:pPr algn="ctr"/>
            <a:r>
              <a:rPr lang="es-ES" sz="1100" b="0" dirty="0">
                <a:solidFill>
                  <a:srgbClr val="B75133"/>
                </a:solidFill>
              </a:rPr>
              <a:t>In</a:t>
            </a:r>
            <a:r>
              <a:rPr lang="es-ES" sz="1100" b="0" baseline="0" dirty="0">
                <a:solidFill>
                  <a:srgbClr val="B75133"/>
                </a:solidFill>
              </a:rPr>
              <a:t> situ</a:t>
            </a:r>
            <a:endParaRPr lang="en-US" sz="1100" b="0" dirty="0">
              <a:solidFill>
                <a:srgbClr val="B75133"/>
              </a:solidFill>
            </a:endParaRPr>
          </a:p>
        </p:txBody>
      </p:sp>
      <p:sp>
        <p:nvSpPr>
          <p:cNvPr id="18" name="Oval 17"/>
          <p:cNvSpPr/>
          <p:nvPr userDrawn="1"/>
        </p:nvSpPr>
        <p:spPr>
          <a:xfrm>
            <a:off x="159492" y="99537"/>
            <a:ext cx="545454" cy="568038"/>
          </a:xfrm>
          <a:prstGeom prst="ellipse">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15" name="Group 14"/>
          <p:cNvGrpSpPr/>
          <p:nvPr userDrawn="1"/>
        </p:nvGrpSpPr>
        <p:grpSpPr>
          <a:xfrm>
            <a:off x="208086" y="159012"/>
            <a:ext cx="436445" cy="450588"/>
            <a:chOff x="-1692696" y="827409"/>
            <a:chExt cx="1728192" cy="1784190"/>
          </a:xfrm>
        </p:grpSpPr>
        <p:pic>
          <p:nvPicPr>
            <p:cNvPr id="16" name="Picture 2"/>
            <p:cNvPicPr>
              <a:picLocks noChangeAspect="1" noChangeArrowheads="1"/>
            </p:cNvPicPr>
            <p:nvPr userDrawn="1"/>
          </p:nvPicPr>
          <p:blipFill>
            <a:blip r:embed="rId3" cstate="print">
              <a:biLevel thresh="25000"/>
              <a:extLst>
                <a:ext uri="{28A0092B-C50C-407E-A947-70E740481C1C}">
                  <a14:useLocalDpi xmlns:a14="http://schemas.microsoft.com/office/drawing/2010/main" val="0"/>
                </a:ext>
              </a:extLst>
            </a:blip>
            <a:srcRect/>
            <a:stretch>
              <a:fillRect/>
            </a:stretch>
          </p:blipFill>
          <p:spPr bwMode="auto">
            <a:xfrm>
              <a:off x="-1692696" y="827409"/>
              <a:ext cx="1728192" cy="1784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Rectangle 16"/>
            <p:cNvSpPr/>
            <p:nvPr userDrawn="1"/>
          </p:nvSpPr>
          <p:spPr>
            <a:xfrm rot="10800000" flipV="1">
              <a:off x="-973932" y="128989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rot="10800000" flipV="1">
              <a:off x="-973932" y="152479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rot="10800000" flipV="1">
              <a:off x="-973932" y="1757437"/>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userDrawn="1"/>
          </p:nvSpPr>
          <p:spPr>
            <a:xfrm rot="10800000" flipV="1">
              <a:off x="-973932" y="1992511"/>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userDrawn="1"/>
          </p:nvSpPr>
          <p:spPr>
            <a:xfrm rot="10800000" flipV="1">
              <a:off x="-973932" y="222758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userDrawn="1"/>
          </p:nvSpPr>
          <p:spPr>
            <a:xfrm rot="10800000" flipV="1">
              <a:off x="-917974" y="1412479"/>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userDrawn="1"/>
          </p:nvSpPr>
          <p:spPr>
            <a:xfrm rot="10800000" flipV="1">
              <a:off x="-917974" y="1635646"/>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userDrawn="1"/>
          </p:nvSpPr>
          <p:spPr>
            <a:xfrm rot="10800000" flipV="1">
              <a:off x="-917974" y="1878092"/>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userDrawn="1"/>
          </p:nvSpPr>
          <p:spPr>
            <a:xfrm rot="10800000" flipV="1">
              <a:off x="-917974" y="2103507"/>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userDrawn="1"/>
          </p:nvSpPr>
          <p:spPr>
            <a:xfrm>
              <a:off x="-1049386" y="1244173"/>
              <a:ext cx="45719" cy="45719"/>
            </a:xfrm>
            <a:prstGeom prst="ellipse">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57973414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grpSp>
        <p:nvGrpSpPr>
          <p:cNvPr id="27" name="Group 26"/>
          <p:cNvGrpSpPr/>
          <p:nvPr userDrawn="1"/>
        </p:nvGrpSpPr>
        <p:grpSpPr>
          <a:xfrm>
            <a:off x="-36512" y="-20538"/>
            <a:ext cx="2808312" cy="5175913"/>
            <a:chOff x="-3432453" y="-181390"/>
            <a:chExt cx="2622202" cy="5144541"/>
          </a:xfrm>
        </p:grpSpPr>
        <p:pic>
          <p:nvPicPr>
            <p:cNvPr id="28" name="Picture 2" descr="S:\F15015_Copernicus\3_Work\330_Work-in-process\SC4_BackgroundMat\Visual_ID\Photos\InSitu_centro nazionale ricerca itliano.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3426451" y="-181390"/>
              <a:ext cx="2207251" cy="5143499"/>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p:cNvSpPr/>
            <p:nvPr userDrawn="1"/>
          </p:nvSpPr>
          <p:spPr>
            <a:xfrm>
              <a:off x="-3432453" y="-181390"/>
              <a:ext cx="2622202" cy="5131841"/>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p:cNvSpPr/>
            <p:nvPr userDrawn="1"/>
          </p:nvSpPr>
          <p:spPr>
            <a:xfrm>
              <a:off x="-3425440" y="-168690"/>
              <a:ext cx="2603624" cy="5131841"/>
            </a:xfrm>
            <a:prstGeom prst="rect">
              <a:avLst/>
            </a:prstGeom>
            <a:gradFill>
              <a:gsLst>
                <a:gs pos="0">
                  <a:schemeClr val="accent1">
                    <a:tint val="66000"/>
                    <a:satMod val="160000"/>
                    <a:alpha val="0"/>
                  </a:schemeClr>
                </a:gs>
                <a:gs pos="56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Content Placeholder 2"/>
          <p:cNvSpPr>
            <a:spLocks noGrp="1"/>
          </p:cNvSpPr>
          <p:nvPr>
            <p:ph idx="1"/>
          </p:nvPr>
        </p:nvSpPr>
        <p:spPr>
          <a:xfrm>
            <a:off x="767539" y="699542"/>
            <a:ext cx="7919262"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4928764"/>
            <a:ext cx="2133600" cy="273844"/>
          </a:xfrm>
        </p:spPr>
        <p:txBody>
          <a:bodyPr/>
          <a:lstStyle/>
          <a:p>
            <a:fld id="{30E17047-C597-4B34-8FEE-7A0D1EA692A4}" type="datetimeFigureOut">
              <a:rPr lang="en-US" smtClean="0"/>
              <a:t>5/29/2019</a:t>
            </a:fld>
            <a:endParaRPr lang="en-US"/>
          </a:p>
        </p:txBody>
      </p:sp>
      <p:sp>
        <p:nvSpPr>
          <p:cNvPr id="5" name="Footer Placeholder 4"/>
          <p:cNvSpPr>
            <a:spLocks noGrp="1"/>
          </p:cNvSpPr>
          <p:nvPr>
            <p:ph type="ftr" sz="quarter" idx="11"/>
          </p:nvPr>
        </p:nvSpPr>
        <p:spPr>
          <a:xfrm>
            <a:off x="3124200" y="4928764"/>
            <a:ext cx="2895600" cy="273844"/>
          </a:xfrm>
        </p:spPr>
        <p:txBody>
          <a:bodyPr/>
          <a:lstStyle/>
          <a:p>
            <a:endParaRPr lang="en-US"/>
          </a:p>
        </p:txBody>
      </p:sp>
      <p:sp>
        <p:nvSpPr>
          <p:cNvPr id="6" name="Slide Number Placeholder 5"/>
          <p:cNvSpPr>
            <a:spLocks noGrp="1"/>
          </p:cNvSpPr>
          <p:nvPr>
            <p:ph type="sldNum" sz="quarter" idx="12"/>
          </p:nvPr>
        </p:nvSpPr>
        <p:spPr>
          <a:xfrm>
            <a:off x="6553200" y="4928764"/>
            <a:ext cx="2133600" cy="273844"/>
          </a:xfrm>
        </p:spPr>
        <p:txBody>
          <a:bodyPr/>
          <a:lstStyle/>
          <a:p>
            <a:fld id="{58768E1A-8455-4611-8763-3FA1B747F6B6}" type="slidenum">
              <a:rPr lang="en-US" smtClean="0"/>
              <a:t>‹#›</a:t>
            </a:fld>
            <a:endParaRPr lang="en-US"/>
          </a:p>
        </p:txBody>
      </p:sp>
      <p:cxnSp>
        <p:nvCxnSpPr>
          <p:cNvPr id="12" name="Straight Connector 11"/>
          <p:cNvCxnSpPr/>
          <p:nvPr userDrawn="1"/>
        </p:nvCxnSpPr>
        <p:spPr>
          <a:xfrm>
            <a:off x="431624" y="915566"/>
            <a:ext cx="0" cy="4034885"/>
          </a:xfrm>
          <a:prstGeom prst="line">
            <a:avLst/>
          </a:prstGeom>
          <a:ln w="31750">
            <a:solidFill>
              <a:srgbClr val="B75133">
                <a:alpha val="81000"/>
              </a:srgbClr>
            </a:solidFill>
          </a:ln>
        </p:spPr>
        <p:style>
          <a:lnRef idx="1">
            <a:schemeClr val="accent1"/>
          </a:lnRef>
          <a:fillRef idx="0">
            <a:schemeClr val="accent1"/>
          </a:fillRef>
          <a:effectRef idx="0">
            <a:schemeClr val="accent1"/>
          </a:effectRef>
          <a:fontRef idx="minor">
            <a:schemeClr val="tx1"/>
          </a:fontRef>
        </p:style>
      </p:cxnSp>
      <p:sp>
        <p:nvSpPr>
          <p:cNvPr id="18" name="Title 1"/>
          <p:cNvSpPr>
            <a:spLocks noGrp="1"/>
          </p:cNvSpPr>
          <p:nvPr>
            <p:ph type="title" hasCustomPrompt="1"/>
          </p:nvPr>
        </p:nvSpPr>
        <p:spPr>
          <a:xfrm>
            <a:off x="867704" y="205979"/>
            <a:ext cx="7819096" cy="277539"/>
          </a:xfrm>
          <a:solidFill>
            <a:srgbClr val="B75133"/>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19" name="TextBox 18"/>
          <p:cNvSpPr txBox="1"/>
          <p:nvPr userDrawn="1"/>
        </p:nvSpPr>
        <p:spPr>
          <a:xfrm>
            <a:off x="145926" y="639599"/>
            <a:ext cx="609650" cy="261610"/>
          </a:xfrm>
          <a:prstGeom prst="rect">
            <a:avLst/>
          </a:prstGeom>
          <a:noFill/>
        </p:spPr>
        <p:txBody>
          <a:bodyPr wrap="square" rtlCol="0">
            <a:spAutoFit/>
          </a:bodyPr>
          <a:lstStyle/>
          <a:p>
            <a:pPr algn="ctr"/>
            <a:r>
              <a:rPr lang="es-ES" sz="1100" b="0" dirty="0">
                <a:solidFill>
                  <a:srgbClr val="B75133"/>
                </a:solidFill>
              </a:rPr>
              <a:t>In</a:t>
            </a:r>
            <a:r>
              <a:rPr lang="es-ES" sz="1100" b="0" baseline="0" dirty="0">
                <a:solidFill>
                  <a:srgbClr val="B75133"/>
                </a:solidFill>
              </a:rPr>
              <a:t> situ</a:t>
            </a:r>
            <a:endParaRPr lang="en-US" sz="1100" b="0" dirty="0">
              <a:solidFill>
                <a:srgbClr val="B75133"/>
              </a:solidFill>
            </a:endParaRPr>
          </a:p>
        </p:txBody>
      </p:sp>
      <p:sp>
        <p:nvSpPr>
          <p:cNvPr id="20" name="Oval 19"/>
          <p:cNvSpPr/>
          <p:nvPr userDrawn="1"/>
        </p:nvSpPr>
        <p:spPr>
          <a:xfrm>
            <a:off x="159492" y="99537"/>
            <a:ext cx="545454" cy="568038"/>
          </a:xfrm>
          <a:prstGeom prst="ellipse">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11" name="Group 10"/>
          <p:cNvGrpSpPr/>
          <p:nvPr userDrawn="1"/>
        </p:nvGrpSpPr>
        <p:grpSpPr>
          <a:xfrm>
            <a:off x="208086" y="159012"/>
            <a:ext cx="436445" cy="450588"/>
            <a:chOff x="-1692696" y="827409"/>
            <a:chExt cx="1728192" cy="1784190"/>
          </a:xfrm>
        </p:grpSpPr>
        <p:pic>
          <p:nvPicPr>
            <p:cNvPr id="13" name="Picture 2"/>
            <p:cNvPicPr>
              <a:picLocks noChangeAspect="1" noChangeArrowheads="1"/>
            </p:cNvPicPr>
            <p:nvPr userDrawn="1"/>
          </p:nvPicPr>
          <p:blipFill>
            <a:blip r:embed="rId3" cstate="print">
              <a:biLevel thresh="25000"/>
              <a:extLst>
                <a:ext uri="{28A0092B-C50C-407E-A947-70E740481C1C}">
                  <a14:useLocalDpi xmlns:a14="http://schemas.microsoft.com/office/drawing/2010/main" val="0"/>
                </a:ext>
              </a:extLst>
            </a:blip>
            <a:srcRect/>
            <a:stretch>
              <a:fillRect/>
            </a:stretch>
          </p:blipFill>
          <p:spPr bwMode="auto">
            <a:xfrm>
              <a:off x="-1692696" y="827409"/>
              <a:ext cx="1728192" cy="1784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ectangle 13"/>
            <p:cNvSpPr/>
            <p:nvPr userDrawn="1"/>
          </p:nvSpPr>
          <p:spPr>
            <a:xfrm rot="10800000" flipV="1">
              <a:off x="-973932" y="128989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rot="10800000" flipV="1">
              <a:off x="-973932" y="152479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rot="10800000" flipV="1">
              <a:off x="-973932" y="1757437"/>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rot="10800000" flipV="1">
              <a:off x="-973932" y="1992511"/>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rot="10800000" flipV="1">
              <a:off x="-973932" y="222758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userDrawn="1"/>
          </p:nvSpPr>
          <p:spPr>
            <a:xfrm rot="10800000" flipV="1">
              <a:off x="-917974" y="1412479"/>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userDrawn="1"/>
          </p:nvSpPr>
          <p:spPr>
            <a:xfrm rot="10800000" flipV="1">
              <a:off x="-917974" y="1635646"/>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userDrawn="1"/>
          </p:nvSpPr>
          <p:spPr>
            <a:xfrm rot="10800000" flipV="1">
              <a:off x="-917974" y="1878092"/>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userDrawn="1"/>
          </p:nvSpPr>
          <p:spPr>
            <a:xfrm rot="10800000" flipV="1">
              <a:off x="-917974" y="2103507"/>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userDrawn="1"/>
          </p:nvSpPr>
          <p:spPr>
            <a:xfrm>
              <a:off x="-1049386" y="1244173"/>
              <a:ext cx="45719" cy="45719"/>
            </a:xfrm>
            <a:prstGeom prst="ellipse">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16314454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p:cNvSpPr/>
          <p:nvPr userDrawn="1"/>
        </p:nvSpPr>
        <p:spPr>
          <a:xfrm>
            <a:off x="0" y="0"/>
            <a:ext cx="9144000" cy="5143500"/>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S:\F15015_Copernicus\3_Work\330_Work-in-process\SC4_BackgroundMat\Visual_ID\Photos\InSitu.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958"/>
          <a:stretch/>
        </p:blipFill>
        <p:spPr bwMode="auto">
          <a:xfrm>
            <a:off x="7293990" y="-41746"/>
            <a:ext cx="1862585" cy="5191074"/>
          </a:xfrm>
          <a:prstGeom prst="rect">
            <a:avLst/>
          </a:prstGeom>
          <a:noFill/>
          <a:extLst>
            <a:ext uri="{909E8E84-426E-40DD-AFC4-6F175D3DCCD1}">
              <a14:hiddenFill xmlns:a14="http://schemas.microsoft.com/office/drawing/2010/main">
                <a:solidFill>
                  <a:srgbClr val="FFFFFF"/>
                </a:solidFill>
              </a14:hiddenFill>
            </a:ext>
          </a:extLst>
        </p:spPr>
      </p:pic>
      <p:sp>
        <p:nvSpPr>
          <p:cNvPr id="4" name="Date Placeholder 3"/>
          <p:cNvSpPr>
            <a:spLocks noGrp="1"/>
          </p:cNvSpPr>
          <p:nvPr>
            <p:ph type="dt" sz="half" idx="10"/>
          </p:nvPr>
        </p:nvSpPr>
        <p:spPr/>
        <p:txBody>
          <a:bodyPr/>
          <a:lstStyle/>
          <a:p>
            <a:fld id="{30E17047-C597-4B34-8FEE-7A0D1EA692A4}" type="datetimeFigureOut">
              <a:rPr lang="en-US" smtClean="0"/>
              <a:t>5/29/2019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768E1A-8455-4611-8763-3FA1B747F6B6}" type="slidenum">
              <a:rPr lang="en-US" smtClean="0"/>
              <a:t>‹#›</a:t>
            </a:fld>
            <a:endParaRPr lang="en-US"/>
          </a:p>
        </p:txBody>
      </p:sp>
      <p:sp>
        <p:nvSpPr>
          <p:cNvPr id="8" name="Title 1"/>
          <p:cNvSpPr txBox="1">
            <a:spLocks/>
          </p:cNvSpPr>
          <p:nvPr userDrawn="1"/>
        </p:nvSpPr>
        <p:spPr>
          <a:xfrm>
            <a:off x="2581176" y="2572001"/>
            <a:ext cx="4678288" cy="560636"/>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b="0" kern="1200" spc="600">
                <a:solidFill>
                  <a:schemeClr val="bg1"/>
                </a:solidFill>
                <a:latin typeface="+mj-lt"/>
                <a:ea typeface="+mj-ea"/>
                <a:cs typeface="+mj-cs"/>
              </a:defRPr>
            </a:lvl1pPr>
          </a:lstStyle>
          <a:p>
            <a:r>
              <a:rPr lang="en-US"/>
              <a:t>Title</a:t>
            </a:r>
            <a:endParaRPr lang="en-US" dirty="0"/>
          </a:p>
        </p:txBody>
      </p:sp>
      <p:sp>
        <p:nvSpPr>
          <p:cNvPr id="9" name="Subtitle 2"/>
          <p:cNvSpPr>
            <a:spLocks noGrp="1"/>
          </p:cNvSpPr>
          <p:nvPr>
            <p:ph type="subTitle" idx="13"/>
          </p:nvPr>
        </p:nvSpPr>
        <p:spPr>
          <a:xfrm>
            <a:off x="2581176" y="3147814"/>
            <a:ext cx="4680520" cy="1152128"/>
          </a:xfrm>
        </p:spPr>
        <p:txBody>
          <a:bodyPr>
            <a:normAutofit/>
          </a:bodyPr>
          <a:lstStyle>
            <a:lvl1pPr marL="0" indent="0" algn="l">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1" name="TextBox 10"/>
          <p:cNvSpPr txBox="1"/>
          <p:nvPr userDrawn="1"/>
        </p:nvSpPr>
        <p:spPr>
          <a:xfrm>
            <a:off x="1130928" y="3462268"/>
            <a:ext cx="609650" cy="261610"/>
          </a:xfrm>
          <a:prstGeom prst="rect">
            <a:avLst/>
          </a:prstGeom>
          <a:noFill/>
        </p:spPr>
        <p:txBody>
          <a:bodyPr wrap="square" rtlCol="0">
            <a:spAutoFit/>
          </a:bodyPr>
          <a:lstStyle/>
          <a:p>
            <a:pPr algn="ctr"/>
            <a:r>
              <a:rPr lang="es-ES" sz="1100" b="0" dirty="0">
                <a:solidFill>
                  <a:schemeClr val="bg1"/>
                </a:solidFill>
              </a:rPr>
              <a:t>In</a:t>
            </a:r>
            <a:r>
              <a:rPr lang="es-ES" sz="1100" b="0" baseline="0" dirty="0">
                <a:solidFill>
                  <a:schemeClr val="bg1"/>
                </a:solidFill>
              </a:rPr>
              <a:t> situ</a:t>
            </a:r>
            <a:endParaRPr lang="en-US" sz="1100" b="0" dirty="0">
              <a:solidFill>
                <a:schemeClr val="bg1"/>
              </a:solidFill>
            </a:endParaRPr>
          </a:p>
        </p:txBody>
      </p:sp>
      <p:pic>
        <p:nvPicPr>
          <p:cNvPr id="16"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39552" y="4680600"/>
            <a:ext cx="769228" cy="280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descr="S:\F15015_Copernicus\3_Work\330_Work-in-process\SC4_BackgroundMat\PPT\item Copernicus\logo-ce-horizontal-en-negatif.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468036" y="4650008"/>
            <a:ext cx="1145581" cy="300443"/>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 12"/>
          <p:cNvGrpSpPr/>
          <p:nvPr userDrawn="1"/>
        </p:nvGrpSpPr>
        <p:grpSpPr>
          <a:xfrm>
            <a:off x="603940" y="1541238"/>
            <a:ext cx="1728192" cy="1784190"/>
            <a:chOff x="-1692696" y="827409"/>
            <a:chExt cx="1728192" cy="1784190"/>
          </a:xfrm>
        </p:grpSpPr>
        <p:pic>
          <p:nvPicPr>
            <p:cNvPr id="2" name="Picture 2"/>
            <p:cNvPicPr>
              <a:picLocks noChangeAspect="1" noChangeArrowheads="1"/>
            </p:cNvPicPr>
            <p:nvPr userDrawn="1"/>
          </p:nvPicPr>
          <p:blipFill>
            <a:blip r:embed="rId5" cstate="print">
              <a:biLevel thresh="25000"/>
              <a:extLst>
                <a:ext uri="{28A0092B-C50C-407E-A947-70E740481C1C}">
                  <a14:useLocalDpi xmlns:a14="http://schemas.microsoft.com/office/drawing/2010/main" val="0"/>
                </a:ext>
              </a:extLst>
            </a:blip>
            <a:srcRect/>
            <a:stretch>
              <a:fillRect/>
            </a:stretch>
          </p:blipFill>
          <p:spPr bwMode="auto">
            <a:xfrm>
              <a:off x="-1692696" y="827409"/>
              <a:ext cx="1728192" cy="1784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userDrawn="1"/>
          </p:nvSpPr>
          <p:spPr>
            <a:xfrm rot="10800000" flipV="1">
              <a:off x="-973932" y="128989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rot="10800000" flipV="1">
              <a:off x="-973932" y="152479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rot="10800000" flipV="1">
              <a:off x="-973932" y="1757437"/>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rot="10800000" flipV="1">
              <a:off x="-973932" y="1992511"/>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rot="10800000" flipV="1">
              <a:off x="-973932" y="222758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rot="10800000" flipV="1">
              <a:off x="-917974" y="1412479"/>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userDrawn="1"/>
          </p:nvSpPr>
          <p:spPr>
            <a:xfrm rot="10800000" flipV="1">
              <a:off x="-917974" y="1635646"/>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userDrawn="1"/>
          </p:nvSpPr>
          <p:spPr>
            <a:xfrm rot="10800000" flipV="1">
              <a:off x="-917974" y="1878092"/>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userDrawn="1"/>
          </p:nvSpPr>
          <p:spPr>
            <a:xfrm rot="10800000" flipV="1">
              <a:off x="-917974" y="2103507"/>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userDrawn="1"/>
          </p:nvSpPr>
          <p:spPr>
            <a:xfrm>
              <a:off x="-1049386" y="1244173"/>
              <a:ext cx="45719" cy="45719"/>
            </a:xfrm>
            <a:prstGeom prst="ellipse">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23197627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pSp>
        <p:nvGrpSpPr>
          <p:cNvPr id="29" name="Group 28"/>
          <p:cNvGrpSpPr/>
          <p:nvPr userDrawn="1"/>
        </p:nvGrpSpPr>
        <p:grpSpPr>
          <a:xfrm>
            <a:off x="-36512" y="-20538"/>
            <a:ext cx="2808312" cy="5175913"/>
            <a:chOff x="-3432453" y="-181390"/>
            <a:chExt cx="2622202" cy="5144541"/>
          </a:xfrm>
        </p:grpSpPr>
        <p:pic>
          <p:nvPicPr>
            <p:cNvPr id="30" name="Picture 2" descr="S:\F15015_Copernicus\3_Work\330_Work-in-process\SC4_BackgroundMat\Visual_ID\Photos\InSitu_centro nazionale ricerca itliano.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3426451" y="-181390"/>
              <a:ext cx="2207251" cy="5143499"/>
            </a:xfrm>
            <a:prstGeom prst="rect">
              <a:avLst/>
            </a:prstGeom>
            <a:noFill/>
            <a:extLst>
              <a:ext uri="{909E8E84-426E-40DD-AFC4-6F175D3DCCD1}">
                <a14:hiddenFill xmlns:a14="http://schemas.microsoft.com/office/drawing/2010/main">
                  <a:solidFill>
                    <a:srgbClr val="FFFFFF"/>
                  </a:solidFill>
                </a14:hiddenFill>
              </a:ext>
            </a:extLst>
          </p:spPr>
        </p:pic>
        <p:sp>
          <p:nvSpPr>
            <p:cNvPr id="31" name="Rectangle 30"/>
            <p:cNvSpPr/>
            <p:nvPr userDrawn="1"/>
          </p:nvSpPr>
          <p:spPr>
            <a:xfrm>
              <a:off x="-3432453" y="-181390"/>
              <a:ext cx="2622202" cy="5131841"/>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p:cNvSpPr/>
            <p:nvPr userDrawn="1"/>
          </p:nvSpPr>
          <p:spPr>
            <a:xfrm>
              <a:off x="-3425440" y="-168690"/>
              <a:ext cx="2603624" cy="5131841"/>
            </a:xfrm>
            <a:prstGeom prst="rect">
              <a:avLst/>
            </a:prstGeom>
            <a:gradFill>
              <a:gsLst>
                <a:gs pos="0">
                  <a:schemeClr val="accent1">
                    <a:tint val="66000"/>
                    <a:satMod val="160000"/>
                    <a:alpha val="0"/>
                  </a:schemeClr>
                </a:gs>
                <a:gs pos="56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Content Placeholder 2"/>
          <p:cNvSpPr>
            <a:spLocks noGrp="1"/>
          </p:cNvSpPr>
          <p:nvPr>
            <p:ph sz="half" idx="1"/>
          </p:nvPr>
        </p:nvSpPr>
        <p:spPr>
          <a:xfrm>
            <a:off x="590872"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81872"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30E17047-C597-4B34-8FEE-7A0D1EA692A4}" type="datetimeFigureOut">
              <a:rPr lang="en-US" smtClean="0"/>
              <a:t>5/29/2019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68E1A-8455-4611-8763-3FA1B747F6B6}" type="slidenum">
              <a:rPr lang="en-US" smtClean="0"/>
              <a:t>‹#›</a:t>
            </a:fld>
            <a:endParaRPr lang="en-US"/>
          </a:p>
        </p:txBody>
      </p:sp>
      <p:cxnSp>
        <p:nvCxnSpPr>
          <p:cNvPr id="17" name="Straight Connector 16"/>
          <p:cNvCxnSpPr/>
          <p:nvPr userDrawn="1"/>
        </p:nvCxnSpPr>
        <p:spPr>
          <a:xfrm>
            <a:off x="431624" y="915566"/>
            <a:ext cx="0" cy="4034885"/>
          </a:xfrm>
          <a:prstGeom prst="line">
            <a:avLst/>
          </a:prstGeom>
          <a:ln w="31750">
            <a:solidFill>
              <a:srgbClr val="B75133">
                <a:alpha val="81000"/>
              </a:srgbClr>
            </a:solidFill>
          </a:ln>
        </p:spPr>
        <p:style>
          <a:lnRef idx="1">
            <a:schemeClr val="accent1"/>
          </a:lnRef>
          <a:fillRef idx="0">
            <a:schemeClr val="accent1"/>
          </a:fillRef>
          <a:effectRef idx="0">
            <a:schemeClr val="accent1"/>
          </a:effectRef>
          <a:fontRef idx="minor">
            <a:schemeClr val="tx1"/>
          </a:fontRef>
        </p:style>
      </p:cxnSp>
      <p:sp>
        <p:nvSpPr>
          <p:cNvPr id="23" name="Title 1"/>
          <p:cNvSpPr>
            <a:spLocks noGrp="1"/>
          </p:cNvSpPr>
          <p:nvPr>
            <p:ph type="title" hasCustomPrompt="1"/>
          </p:nvPr>
        </p:nvSpPr>
        <p:spPr>
          <a:xfrm>
            <a:off x="867704" y="205979"/>
            <a:ext cx="7819096" cy="277539"/>
          </a:xfrm>
          <a:solidFill>
            <a:srgbClr val="B75133"/>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24" name="TextBox 23"/>
          <p:cNvSpPr txBox="1"/>
          <p:nvPr userDrawn="1"/>
        </p:nvSpPr>
        <p:spPr>
          <a:xfrm>
            <a:off x="145926" y="639599"/>
            <a:ext cx="609650" cy="261610"/>
          </a:xfrm>
          <a:prstGeom prst="rect">
            <a:avLst/>
          </a:prstGeom>
          <a:noFill/>
        </p:spPr>
        <p:txBody>
          <a:bodyPr wrap="square" rtlCol="0">
            <a:spAutoFit/>
          </a:bodyPr>
          <a:lstStyle/>
          <a:p>
            <a:pPr algn="ctr"/>
            <a:r>
              <a:rPr lang="es-ES" sz="1100" b="0" dirty="0">
                <a:solidFill>
                  <a:srgbClr val="B75133"/>
                </a:solidFill>
              </a:rPr>
              <a:t>In</a:t>
            </a:r>
            <a:r>
              <a:rPr lang="es-ES" sz="1100" b="0" baseline="0" dirty="0">
                <a:solidFill>
                  <a:srgbClr val="B75133"/>
                </a:solidFill>
              </a:rPr>
              <a:t> situ</a:t>
            </a:r>
            <a:endParaRPr lang="en-US" sz="1100" b="0" dirty="0">
              <a:solidFill>
                <a:srgbClr val="B75133"/>
              </a:solidFill>
            </a:endParaRPr>
          </a:p>
        </p:txBody>
      </p:sp>
      <p:sp>
        <p:nvSpPr>
          <p:cNvPr id="25" name="Oval 24"/>
          <p:cNvSpPr/>
          <p:nvPr userDrawn="1"/>
        </p:nvSpPr>
        <p:spPr>
          <a:xfrm>
            <a:off x="159492" y="99537"/>
            <a:ext cx="545454" cy="568038"/>
          </a:xfrm>
          <a:prstGeom prst="ellipse">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16" name="Group 15"/>
          <p:cNvGrpSpPr/>
          <p:nvPr userDrawn="1"/>
        </p:nvGrpSpPr>
        <p:grpSpPr>
          <a:xfrm>
            <a:off x="208086" y="159012"/>
            <a:ext cx="436445" cy="450588"/>
            <a:chOff x="-1692696" y="827409"/>
            <a:chExt cx="1728192" cy="1784190"/>
          </a:xfrm>
        </p:grpSpPr>
        <p:pic>
          <p:nvPicPr>
            <p:cNvPr id="18" name="Picture 2"/>
            <p:cNvPicPr>
              <a:picLocks noChangeAspect="1" noChangeArrowheads="1"/>
            </p:cNvPicPr>
            <p:nvPr userDrawn="1"/>
          </p:nvPicPr>
          <p:blipFill>
            <a:blip r:embed="rId3" cstate="print">
              <a:biLevel thresh="25000"/>
              <a:extLst>
                <a:ext uri="{28A0092B-C50C-407E-A947-70E740481C1C}">
                  <a14:useLocalDpi xmlns:a14="http://schemas.microsoft.com/office/drawing/2010/main" val="0"/>
                </a:ext>
              </a:extLst>
            </a:blip>
            <a:srcRect/>
            <a:stretch>
              <a:fillRect/>
            </a:stretch>
          </p:blipFill>
          <p:spPr bwMode="auto">
            <a:xfrm>
              <a:off x="-1692696" y="827409"/>
              <a:ext cx="1728192" cy="1784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Rectangle 18"/>
            <p:cNvSpPr/>
            <p:nvPr userDrawn="1"/>
          </p:nvSpPr>
          <p:spPr>
            <a:xfrm rot="10800000" flipV="1">
              <a:off x="-973932" y="128989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rot="10800000" flipV="1">
              <a:off x="-973932" y="152479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rot="10800000" flipV="1">
              <a:off x="-973932" y="1757437"/>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userDrawn="1"/>
          </p:nvSpPr>
          <p:spPr>
            <a:xfrm rot="10800000" flipV="1">
              <a:off x="-973932" y="1992511"/>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userDrawn="1"/>
          </p:nvSpPr>
          <p:spPr>
            <a:xfrm rot="10800000" flipV="1">
              <a:off x="-973932" y="222758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userDrawn="1"/>
          </p:nvSpPr>
          <p:spPr>
            <a:xfrm rot="10800000" flipV="1">
              <a:off x="-917974" y="1412479"/>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userDrawn="1"/>
          </p:nvSpPr>
          <p:spPr>
            <a:xfrm rot="10800000" flipV="1">
              <a:off x="-917974" y="1635646"/>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userDrawn="1"/>
          </p:nvSpPr>
          <p:spPr>
            <a:xfrm rot="10800000" flipV="1">
              <a:off x="-917974" y="1878092"/>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userDrawn="1"/>
          </p:nvSpPr>
          <p:spPr>
            <a:xfrm rot="10800000" flipV="1">
              <a:off x="-917974" y="2103507"/>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userDrawn="1"/>
          </p:nvSpPr>
          <p:spPr>
            <a:xfrm>
              <a:off x="-1049386" y="1244173"/>
              <a:ext cx="45719" cy="45719"/>
            </a:xfrm>
            <a:prstGeom prst="ellipse">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11896026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62879" y="627534"/>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62317" y="1203598"/>
            <a:ext cx="4040188"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50705" y="627534"/>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50143" y="1203598"/>
            <a:ext cx="4041775"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0E17047-C597-4B34-8FEE-7A0D1EA692A4}" type="datetimeFigureOut">
              <a:rPr lang="en-US" smtClean="0"/>
              <a:t>5/29/2019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768E1A-8455-4611-8763-3FA1B747F6B6}" type="slidenum">
              <a:rPr lang="en-US" smtClean="0"/>
              <a:t>‹#›</a:t>
            </a:fld>
            <a:endParaRPr lang="en-US"/>
          </a:p>
        </p:txBody>
      </p:sp>
      <p:cxnSp>
        <p:nvCxnSpPr>
          <p:cNvPr id="15" name="Straight Connector 14"/>
          <p:cNvCxnSpPr/>
          <p:nvPr userDrawn="1"/>
        </p:nvCxnSpPr>
        <p:spPr>
          <a:xfrm>
            <a:off x="431624" y="915566"/>
            <a:ext cx="0" cy="4034885"/>
          </a:xfrm>
          <a:prstGeom prst="line">
            <a:avLst/>
          </a:prstGeom>
          <a:ln w="31750">
            <a:solidFill>
              <a:srgbClr val="B75133">
                <a:alpha val="81000"/>
              </a:srgbClr>
            </a:solidFill>
          </a:ln>
        </p:spPr>
        <p:style>
          <a:lnRef idx="1">
            <a:schemeClr val="accent1"/>
          </a:lnRef>
          <a:fillRef idx="0">
            <a:schemeClr val="accent1"/>
          </a:fillRef>
          <a:effectRef idx="0">
            <a:schemeClr val="accent1"/>
          </a:effectRef>
          <a:fontRef idx="minor">
            <a:schemeClr val="tx1"/>
          </a:fontRef>
        </p:style>
      </p:cxnSp>
      <p:sp>
        <p:nvSpPr>
          <p:cNvPr id="17" name="Title 1"/>
          <p:cNvSpPr>
            <a:spLocks noGrp="1"/>
          </p:cNvSpPr>
          <p:nvPr>
            <p:ph type="title" hasCustomPrompt="1"/>
          </p:nvPr>
        </p:nvSpPr>
        <p:spPr>
          <a:xfrm>
            <a:off x="867704" y="205979"/>
            <a:ext cx="7819096" cy="277539"/>
          </a:xfrm>
          <a:solidFill>
            <a:srgbClr val="B75133"/>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23" name="TextBox 22"/>
          <p:cNvSpPr txBox="1"/>
          <p:nvPr userDrawn="1"/>
        </p:nvSpPr>
        <p:spPr>
          <a:xfrm>
            <a:off x="145926" y="639599"/>
            <a:ext cx="609650" cy="261610"/>
          </a:xfrm>
          <a:prstGeom prst="rect">
            <a:avLst/>
          </a:prstGeom>
          <a:noFill/>
        </p:spPr>
        <p:txBody>
          <a:bodyPr wrap="square" rtlCol="0">
            <a:spAutoFit/>
          </a:bodyPr>
          <a:lstStyle/>
          <a:p>
            <a:pPr algn="ctr"/>
            <a:r>
              <a:rPr lang="es-ES" sz="1100" b="0" dirty="0">
                <a:solidFill>
                  <a:srgbClr val="B75133"/>
                </a:solidFill>
              </a:rPr>
              <a:t>In</a:t>
            </a:r>
            <a:r>
              <a:rPr lang="es-ES" sz="1100" b="0" baseline="0" dirty="0">
                <a:solidFill>
                  <a:srgbClr val="B75133"/>
                </a:solidFill>
              </a:rPr>
              <a:t> situ</a:t>
            </a:r>
            <a:endParaRPr lang="en-US" sz="1100" b="0" dirty="0">
              <a:solidFill>
                <a:srgbClr val="B75133"/>
              </a:solidFill>
            </a:endParaRPr>
          </a:p>
        </p:txBody>
      </p:sp>
      <p:sp>
        <p:nvSpPr>
          <p:cNvPr id="24" name="Oval 23"/>
          <p:cNvSpPr/>
          <p:nvPr userDrawn="1"/>
        </p:nvSpPr>
        <p:spPr>
          <a:xfrm>
            <a:off x="159492" y="99537"/>
            <a:ext cx="545454" cy="568038"/>
          </a:xfrm>
          <a:prstGeom prst="ellipse">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14" name="Group 13"/>
          <p:cNvGrpSpPr/>
          <p:nvPr userDrawn="1"/>
        </p:nvGrpSpPr>
        <p:grpSpPr>
          <a:xfrm>
            <a:off x="208086" y="159012"/>
            <a:ext cx="436445" cy="450588"/>
            <a:chOff x="-1692696" y="827409"/>
            <a:chExt cx="1728192" cy="1784190"/>
          </a:xfrm>
        </p:grpSpPr>
        <p:pic>
          <p:nvPicPr>
            <p:cNvPr id="16" name="Picture 2"/>
            <p:cNvPicPr>
              <a:picLocks noChangeAspect="1" noChangeArrowheads="1"/>
            </p:cNvPicPr>
            <p:nvPr userDrawn="1"/>
          </p:nvPicPr>
          <p:blipFill>
            <a:blip r:embed="rId2" cstate="print">
              <a:biLevel thresh="25000"/>
              <a:extLst>
                <a:ext uri="{28A0092B-C50C-407E-A947-70E740481C1C}">
                  <a14:useLocalDpi xmlns:a14="http://schemas.microsoft.com/office/drawing/2010/main" val="0"/>
                </a:ext>
              </a:extLst>
            </a:blip>
            <a:srcRect/>
            <a:stretch>
              <a:fillRect/>
            </a:stretch>
          </p:blipFill>
          <p:spPr bwMode="auto">
            <a:xfrm>
              <a:off x="-1692696" y="827409"/>
              <a:ext cx="1728192" cy="1784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Rectangle 17"/>
            <p:cNvSpPr/>
            <p:nvPr userDrawn="1"/>
          </p:nvSpPr>
          <p:spPr>
            <a:xfrm rot="10800000" flipV="1">
              <a:off x="-973932" y="128989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rot="10800000" flipV="1">
              <a:off x="-973932" y="152479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rot="10800000" flipV="1">
              <a:off x="-973932" y="1757437"/>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rot="10800000" flipV="1">
              <a:off x="-973932" y="1992511"/>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userDrawn="1"/>
          </p:nvSpPr>
          <p:spPr>
            <a:xfrm rot="10800000" flipV="1">
              <a:off x="-973932" y="222758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userDrawn="1"/>
          </p:nvSpPr>
          <p:spPr>
            <a:xfrm rot="10800000" flipV="1">
              <a:off x="-917974" y="1412479"/>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userDrawn="1"/>
          </p:nvSpPr>
          <p:spPr>
            <a:xfrm rot="10800000" flipV="1">
              <a:off x="-917974" y="1635646"/>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userDrawn="1"/>
          </p:nvSpPr>
          <p:spPr>
            <a:xfrm rot="10800000" flipV="1">
              <a:off x="-917974" y="1878092"/>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userDrawn="1"/>
          </p:nvSpPr>
          <p:spPr>
            <a:xfrm rot="10800000" flipV="1">
              <a:off x="-917974" y="2103507"/>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userDrawn="1"/>
          </p:nvSpPr>
          <p:spPr>
            <a:xfrm>
              <a:off x="-1049386" y="1244173"/>
              <a:ext cx="45719" cy="45719"/>
            </a:xfrm>
            <a:prstGeom prst="ellipse">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79727494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32" name="Group 31"/>
          <p:cNvGrpSpPr/>
          <p:nvPr userDrawn="1"/>
        </p:nvGrpSpPr>
        <p:grpSpPr>
          <a:xfrm>
            <a:off x="-36512" y="-20538"/>
            <a:ext cx="2808312" cy="5175913"/>
            <a:chOff x="-3432453" y="-181390"/>
            <a:chExt cx="2622202" cy="5144541"/>
          </a:xfrm>
        </p:grpSpPr>
        <p:pic>
          <p:nvPicPr>
            <p:cNvPr id="33" name="Picture 2" descr="S:\F15015_Copernicus\3_Work\330_Work-in-process\SC4_BackgroundMat\Visual_ID\Photos\InSitu_centro nazionale ricerca itliano.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3426451" y="-181390"/>
              <a:ext cx="2207251" cy="5143499"/>
            </a:xfrm>
            <a:prstGeom prst="rect">
              <a:avLst/>
            </a:prstGeom>
            <a:noFill/>
            <a:extLst>
              <a:ext uri="{909E8E84-426E-40DD-AFC4-6F175D3DCCD1}">
                <a14:hiddenFill xmlns:a14="http://schemas.microsoft.com/office/drawing/2010/main">
                  <a:solidFill>
                    <a:srgbClr val="FFFFFF"/>
                  </a:solidFill>
                </a14:hiddenFill>
              </a:ext>
            </a:extLst>
          </p:spPr>
        </p:pic>
        <p:sp>
          <p:nvSpPr>
            <p:cNvPr id="34" name="Rectangle 33"/>
            <p:cNvSpPr/>
            <p:nvPr userDrawn="1"/>
          </p:nvSpPr>
          <p:spPr>
            <a:xfrm>
              <a:off x="-3432453" y="-181390"/>
              <a:ext cx="2622202" cy="5131841"/>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p:cNvSpPr/>
            <p:nvPr userDrawn="1"/>
          </p:nvSpPr>
          <p:spPr>
            <a:xfrm>
              <a:off x="-3425440" y="-168690"/>
              <a:ext cx="2603624" cy="5131841"/>
            </a:xfrm>
            <a:prstGeom prst="rect">
              <a:avLst/>
            </a:prstGeom>
            <a:gradFill>
              <a:gsLst>
                <a:gs pos="0">
                  <a:schemeClr val="accent1">
                    <a:tint val="66000"/>
                    <a:satMod val="160000"/>
                    <a:alpha val="0"/>
                  </a:schemeClr>
                </a:gs>
                <a:gs pos="56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Date Placeholder 2"/>
          <p:cNvSpPr>
            <a:spLocks noGrp="1"/>
          </p:cNvSpPr>
          <p:nvPr>
            <p:ph type="dt" sz="half" idx="10"/>
          </p:nvPr>
        </p:nvSpPr>
        <p:spPr/>
        <p:txBody>
          <a:bodyPr/>
          <a:lstStyle/>
          <a:p>
            <a:fld id="{30E17047-C597-4B34-8FEE-7A0D1EA692A4}" type="datetimeFigureOut">
              <a:rPr lang="en-US" smtClean="0"/>
              <a:t>5/29/2019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8768E1A-8455-4611-8763-3FA1B747F6B6}" type="slidenum">
              <a:rPr lang="en-US" smtClean="0"/>
              <a:t>‹#›</a:t>
            </a:fld>
            <a:endParaRPr lang="en-US"/>
          </a:p>
        </p:txBody>
      </p:sp>
      <p:cxnSp>
        <p:nvCxnSpPr>
          <p:cNvPr id="16" name="Straight Connector 15"/>
          <p:cNvCxnSpPr/>
          <p:nvPr userDrawn="1"/>
        </p:nvCxnSpPr>
        <p:spPr>
          <a:xfrm>
            <a:off x="431624" y="915566"/>
            <a:ext cx="0" cy="4034885"/>
          </a:xfrm>
          <a:prstGeom prst="line">
            <a:avLst/>
          </a:prstGeom>
          <a:ln w="31750">
            <a:solidFill>
              <a:srgbClr val="B75133">
                <a:alpha val="81000"/>
              </a:srgbClr>
            </a:solidFill>
          </a:ln>
        </p:spPr>
        <p:style>
          <a:lnRef idx="1">
            <a:schemeClr val="accent1"/>
          </a:lnRef>
          <a:fillRef idx="0">
            <a:schemeClr val="accent1"/>
          </a:fillRef>
          <a:effectRef idx="0">
            <a:schemeClr val="accent1"/>
          </a:effectRef>
          <a:fontRef idx="minor">
            <a:schemeClr val="tx1"/>
          </a:fontRef>
        </p:style>
      </p:cxnSp>
      <p:sp>
        <p:nvSpPr>
          <p:cNvPr id="22" name="Title 1"/>
          <p:cNvSpPr>
            <a:spLocks noGrp="1"/>
          </p:cNvSpPr>
          <p:nvPr>
            <p:ph type="title" hasCustomPrompt="1"/>
          </p:nvPr>
        </p:nvSpPr>
        <p:spPr>
          <a:xfrm>
            <a:off x="867704" y="205979"/>
            <a:ext cx="7819096" cy="277539"/>
          </a:xfrm>
          <a:solidFill>
            <a:srgbClr val="B75133"/>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23" name="TextBox 22"/>
          <p:cNvSpPr txBox="1"/>
          <p:nvPr userDrawn="1"/>
        </p:nvSpPr>
        <p:spPr>
          <a:xfrm>
            <a:off x="145926" y="639599"/>
            <a:ext cx="609650" cy="261610"/>
          </a:xfrm>
          <a:prstGeom prst="rect">
            <a:avLst/>
          </a:prstGeom>
          <a:noFill/>
        </p:spPr>
        <p:txBody>
          <a:bodyPr wrap="square" rtlCol="0">
            <a:spAutoFit/>
          </a:bodyPr>
          <a:lstStyle/>
          <a:p>
            <a:pPr algn="ctr"/>
            <a:r>
              <a:rPr lang="es-ES" sz="1100" b="0" dirty="0">
                <a:solidFill>
                  <a:srgbClr val="B75133"/>
                </a:solidFill>
              </a:rPr>
              <a:t>In</a:t>
            </a:r>
            <a:r>
              <a:rPr lang="es-ES" sz="1100" b="0" baseline="0" dirty="0">
                <a:solidFill>
                  <a:srgbClr val="B75133"/>
                </a:solidFill>
              </a:rPr>
              <a:t> situ</a:t>
            </a:r>
            <a:endParaRPr lang="en-US" sz="1100" b="0" dirty="0">
              <a:solidFill>
                <a:srgbClr val="B75133"/>
              </a:solidFill>
            </a:endParaRPr>
          </a:p>
        </p:txBody>
      </p:sp>
      <p:sp>
        <p:nvSpPr>
          <p:cNvPr id="24" name="Oval 23"/>
          <p:cNvSpPr/>
          <p:nvPr userDrawn="1"/>
        </p:nvSpPr>
        <p:spPr>
          <a:xfrm>
            <a:off x="159492" y="99537"/>
            <a:ext cx="545454" cy="568038"/>
          </a:xfrm>
          <a:prstGeom prst="ellipse">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14" name="Group 13"/>
          <p:cNvGrpSpPr/>
          <p:nvPr userDrawn="1"/>
        </p:nvGrpSpPr>
        <p:grpSpPr>
          <a:xfrm>
            <a:off x="208086" y="159012"/>
            <a:ext cx="436445" cy="450588"/>
            <a:chOff x="-1692696" y="827409"/>
            <a:chExt cx="1728192" cy="1784190"/>
          </a:xfrm>
        </p:grpSpPr>
        <p:pic>
          <p:nvPicPr>
            <p:cNvPr id="15" name="Picture 2"/>
            <p:cNvPicPr>
              <a:picLocks noChangeAspect="1" noChangeArrowheads="1"/>
            </p:cNvPicPr>
            <p:nvPr userDrawn="1"/>
          </p:nvPicPr>
          <p:blipFill>
            <a:blip r:embed="rId3" cstate="print">
              <a:biLevel thresh="25000"/>
              <a:extLst>
                <a:ext uri="{28A0092B-C50C-407E-A947-70E740481C1C}">
                  <a14:useLocalDpi xmlns:a14="http://schemas.microsoft.com/office/drawing/2010/main" val="0"/>
                </a:ext>
              </a:extLst>
            </a:blip>
            <a:srcRect/>
            <a:stretch>
              <a:fillRect/>
            </a:stretch>
          </p:blipFill>
          <p:spPr bwMode="auto">
            <a:xfrm>
              <a:off x="-1692696" y="827409"/>
              <a:ext cx="1728192" cy="1784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Rectangle 16"/>
            <p:cNvSpPr/>
            <p:nvPr userDrawn="1"/>
          </p:nvSpPr>
          <p:spPr>
            <a:xfrm rot="10800000" flipV="1">
              <a:off x="-973932" y="128989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rot="10800000" flipV="1">
              <a:off x="-973932" y="152479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rot="10800000" flipV="1">
              <a:off x="-973932" y="1757437"/>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rot="10800000" flipV="1">
              <a:off x="-973932" y="1992511"/>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rot="10800000" flipV="1">
              <a:off x="-973932" y="222758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userDrawn="1"/>
          </p:nvSpPr>
          <p:spPr>
            <a:xfrm rot="10800000" flipV="1">
              <a:off x="-917974" y="1412479"/>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userDrawn="1"/>
          </p:nvSpPr>
          <p:spPr>
            <a:xfrm rot="10800000" flipV="1">
              <a:off x="-917974" y="1635646"/>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userDrawn="1"/>
          </p:nvSpPr>
          <p:spPr>
            <a:xfrm rot="10800000" flipV="1">
              <a:off x="-917974" y="1878092"/>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userDrawn="1"/>
          </p:nvSpPr>
          <p:spPr>
            <a:xfrm rot="10800000" flipV="1">
              <a:off x="-917974" y="2103507"/>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userDrawn="1"/>
          </p:nvSpPr>
          <p:spPr>
            <a:xfrm>
              <a:off x="-1049386" y="1244173"/>
              <a:ext cx="45719" cy="45719"/>
            </a:xfrm>
            <a:prstGeom prst="ellipse">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7043604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13" name="Group 12"/>
          <p:cNvGrpSpPr/>
          <p:nvPr userDrawn="1"/>
        </p:nvGrpSpPr>
        <p:grpSpPr>
          <a:xfrm>
            <a:off x="-11410" y="-11063"/>
            <a:ext cx="2091596" cy="5160587"/>
            <a:chOff x="-2916832" y="-200722"/>
            <a:chExt cx="2091596" cy="5160587"/>
          </a:xfrm>
        </p:grpSpPr>
        <p:grpSp>
          <p:nvGrpSpPr>
            <p:cNvPr id="14" name="Group 13"/>
            <p:cNvGrpSpPr/>
            <p:nvPr userDrawn="1"/>
          </p:nvGrpSpPr>
          <p:grpSpPr>
            <a:xfrm>
              <a:off x="-2916832" y="-200722"/>
              <a:ext cx="2091596" cy="5157838"/>
              <a:chOff x="-3291385" y="112960"/>
              <a:chExt cx="2091596" cy="5157838"/>
            </a:xfrm>
          </p:grpSpPr>
          <p:pic>
            <p:nvPicPr>
              <p:cNvPr id="20" name="Picture 2" descr="S:\F15015_Copernicus\3_Work\330_Work-in-process\SC4_BackgroundMat\Visual_ID\Photos\Po_River_Italy.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rot="10800000">
                <a:off x="-3291385" y="123478"/>
                <a:ext cx="2077082" cy="5147320"/>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p:cNvSpPr/>
              <p:nvPr userDrawn="1"/>
            </p:nvSpPr>
            <p:spPr>
              <a:xfrm>
                <a:off x="-3276872" y="112960"/>
                <a:ext cx="2077083" cy="5150069"/>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Rectangle 15"/>
            <p:cNvSpPr/>
            <p:nvPr userDrawn="1"/>
          </p:nvSpPr>
          <p:spPr>
            <a:xfrm>
              <a:off x="-2910142" y="-190204"/>
              <a:ext cx="2084906" cy="515006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Date Placeholder 2"/>
          <p:cNvSpPr>
            <a:spLocks noGrp="1"/>
          </p:cNvSpPr>
          <p:nvPr>
            <p:ph type="dt" sz="half" idx="10"/>
          </p:nvPr>
        </p:nvSpPr>
        <p:spPr/>
        <p:txBody>
          <a:bodyPr/>
          <a:lstStyle/>
          <a:p>
            <a:fld id="{30E17047-C597-4B34-8FEE-7A0D1EA692A4}" type="datetimeFigureOut">
              <a:rPr lang="en-US" smtClean="0"/>
              <a:t>5/29/2019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8768E1A-8455-4611-8763-3FA1B747F6B6}" type="slidenum">
              <a:rPr lang="en-US" smtClean="0"/>
              <a:t>‹#›</a:t>
            </a:fld>
            <a:endParaRPr lang="en-US"/>
          </a:p>
        </p:txBody>
      </p:sp>
      <p:sp>
        <p:nvSpPr>
          <p:cNvPr id="17" name="Title 1"/>
          <p:cNvSpPr>
            <a:spLocks noGrp="1"/>
          </p:cNvSpPr>
          <p:nvPr>
            <p:ph type="title" hasCustomPrompt="1"/>
          </p:nvPr>
        </p:nvSpPr>
        <p:spPr>
          <a:xfrm>
            <a:off x="867704" y="267494"/>
            <a:ext cx="7819096" cy="288032"/>
          </a:xfrm>
          <a:solidFill>
            <a:srgbClr val="25408F"/>
          </a:solidFill>
        </p:spPr>
        <p:txBody>
          <a:bodyPr>
            <a:noAutofit/>
          </a:bodyPr>
          <a:lstStyle>
            <a:lvl1pPr algn="l">
              <a:defRPr sz="1800" b="0" spc="700" baseline="0">
                <a:solidFill>
                  <a:schemeClr val="bg1"/>
                </a:solidFill>
              </a:defRPr>
            </a:lvl1pPr>
          </a:lstStyle>
          <a:p>
            <a:r>
              <a:rPr lang="en-US" dirty="0"/>
              <a:t>CLICK TO EDIT MASTER TITLE STYLE</a:t>
            </a:r>
          </a:p>
        </p:txBody>
      </p:sp>
      <p:pic>
        <p:nvPicPr>
          <p:cNvPr id="19" name="Picture 2" descr="S:\F15015_Copernicus\3_Work\330_Work-in-process\SC4_BackgroundMat\PPT\item Copernicus\Big data.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5496" y="123478"/>
            <a:ext cx="817912" cy="578306"/>
          </a:xfrm>
          <a:prstGeom prst="rect">
            <a:avLst/>
          </a:prstGeom>
          <a:noFill/>
          <a:extLst>
            <a:ext uri="{909E8E84-426E-40DD-AFC4-6F175D3DCCD1}">
              <a14:hiddenFill xmlns:a14="http://schemas.microsoft.com/office/drawing/2010/main">
                <a:solidFill>
                  <a:srgbClr val="FFFFFF"/>
                </a:solidFill>
              </a14:hiddenFill>
            </a:ext>
          </a:extLst>
        </p:spPr>
      </p:pic>
      <p:cxnSp>
        <p:nvCxnSpPr>
          <p:cNvPr id="22" name="Straight Connector 21"/>
          <p:cNvCxnSpPr/>
          <p:nvPr userDrawn="1"/>
        </p:nvCxnSpPr>
        <p:spPr>
          <a:xfrm>
            <a:off x="451076" y="1090171"/>
            <a:ext cx="0" cy="3860280"/>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userDrawn="1"/>
        </p:nvSpPr>
        <p:spPr>
          <a:xfrm>
            <a:off x="97584" y="659284"/>
            <a:ext cx="677466" cy="430887"/>
          </a:xfrm>
          <a:prstGeom prst="rect">
            <a:avLst/>
          </a:prstGeom>
          <a:noFill/>
        </p:spPr>
        <p:txBody>
          <a:bodyPr wrap="square" rtlCol="0">
            <a:spAutoFit/>
          </a:bodyPr>
          <a:lstStyle/>
          <a:p>
            <a:pPr algn="ctr"/>
            <a:r>
              <a:rPr lang="es-ES" sz="1100" b="1" dirty="0">
                <a:solidFill>
                  <a:srgbClr val="25408F"/>
                </a:solidFill>
              </a:rPr>
              <a:t>Data Access</a:t>
            </a:r>
            <a:endParaRPr lang="en-US" sz="1100" b="1" dirty="0">
              <a:solidFill>
                <a:srgbClr val="25408F"/>
              </a:solidFill>
            </a:endParaRPr>
          </a:p>
        </p:txBody>
      </p:sp>
    </p:spTree>
    <p:extLst>
      <p:ext uri="{BB962C8B-B14F-4D97-AF65-F5344CB8AC3E}">
        <p14:creationId xmlns:p14="http://schemas.microsoft.com/office/powerpoint/2010/main" val="412584896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28" name="Group 27"/>
          <p:cNvGrpSpPr/>
          <p:nvPr userDrawn="1"/>
        </p:nvGrpSpPr>
        <p:grpSpPr>
          <a:xfrm>
            <a:off x="-36512" y="-20538"/>
            <a:ext cx="2808312" cy="5175913"/>
            <a:chOff x="-3432453" y="-181390"/>
            <a:chExt cx="2622202" cy="5144541"/>
          </a:xfrm>
        </p:grpSpPr>
        <p:pic>
          <p:nvPicPr>
            <p:cNvPr id="29" name="Picture 2" descr="S:\F15015_Copernicus\3_Work\330_Work-in-process\SC4_BackgroundMat\Visual_ID\Photos\InSitu_centro nazionale ricerca itliano.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3426451" y="-181390"/>
              <a:ext cx="2207251" cy="5143499"/>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29"/>
            <p:cNvSpPr/>
            <p:nvPr userDrawn="1"/>
          </p:nvSpPr>
          <p:spPr>
            <a:xfrm>
              <a:off x="-3432453" y="-181390"/>
              <a:ext cx="2622202" cy="5131841"/>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p:cNvSpPr/>
            <p:nvPr userDrawn="1"/>
          </p:nvSpPr>
          <p:spPr>
            <a:xfrm>
              <a:off x="-3425440" y="-168690"/>
              <a:ext cx="2603624" cy="5131841"/>
            </a:xfrm>
            <a:prstGeom prst="rect">
              <a:avLst/>
            </a:prstGeom>
            <a:gradFill>
              <a:gsLst>
                <a:gs pos="0">
                  <a:schemeClr val="accent1">
                    <a:tint val="66000"/>
                    <a:satMod val="160000"/>
                    <a:alpha val="0"/>
                  </a:schemeClr>
                </a:gs>
                <a:gs pos="56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p:ph type="title"/>
          </p:nvPr>
        </p:nvSpPr>
        <p:spPr>
          <a:xfrm>
            <a:off x="878905"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996754"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78905"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30E17047-C597-4B34-8FEE-7A0D1EA692A4}" type="datetimeFigureOut">
              <a:rPr lang="en-US" smtClean="0"/>
              <a:t>5/29/2019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68E1A-8455-4611-8763-3FA1B747F6B6}" type="slidenum">
              <a:rPr lang="en-US" smtClean="0"/>
              <a:t>‹#›</a:t>
            </a:fld>
            <a:endParaRPr lang="en-US"/>
          </a:p>
        </p:txBody>
      </p:sp>
      <p:cxnSp>
        <p:nvCxnSpPr>
          <p:cNvPr id="18" name="Straight Connector 17"/>
          <p:cNvCxnSpPr/>
          <p:nvPr userDrawn="1"/>
        </p:nvCxnSpPr>
        <p:spPr>
          <a:xfrm>
            <a:off x="431624" y="915566"/>
            <a:ext cx="0" cy="4034885"/>
          </a:xfrm>
          <a:prstGeom prst="line">
            <a:avLst/>
          </a:prstGeom>
          <a:ln w="31750">
            <a:solidFill>
              <a:srgbClr val="B75133">
                <a:alpha val="81000"/>
              </a:srgbClr>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userDrawn="1"/>
        </p:nvSpPr>
        <p:spPr>
          <a:xfrm>
            <a:off x="145926" y="639599"/>
            <a:ext cx="609650" cy="261610"/>
          </a:xfrm>
          <a:prstGeom prst="rect">
            <a:avLst/>
          </a:prstGeom>
          <a:noFill/>
        </p:spPr>
        <p:txBody>
          <a:bodyPr wrap="square" rtlCol="0">
            <a:spAutoFit/>
          </a:bodyPr>
          <a:lstStyle/>
          <a:p>
            <a:pPr algn="ctr"/>
            <a:r>
              <a:rPr lang="es-ES" sz="1100" b="0" dirty="0">
                <a:solidFill>
                  <a:srgbClr val="B75133"/>
                </a:solidFill>
              </a:rPr>
              <a:t>In</a:t>
            </a:r>
            <a:r>
              <a:rPr lang="es-ES" sz="1100" b="0" baseline="0" dirty="0">
                <a:solidFill>
                  <a:srgbClr val="B75133"/>
                </a:solidFill>
              </a:rPr>
              <a:t> situ</a:t>
            </a:r>
            <a:endParaRPr lang="en-US" sz="1100" b="0" dirty="0">
              <a:solidFill>
                <a:srgbClr val="B75133"/>
              </a:solidFill>
            </a:endParaRPr>
          </a:p>
        </p:txBody>
      </p:sp>
      <p:sp>
        <p:nvSpPr>
          <p:cNvPr id="22" name="Oval 21"/>
          <p:cNvSpPr/>
          <p:nvPr userDrawn="1"/>
        </p:nvSpPr>
        <p:spPr>
          <a:xfrm>
            <a:off x="159492" y="99537"/>
            <a:ext cx="545454" cy="568038"/>
          </a:xfrm>
          <a:prstGeom prst="ellipse">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16" name="Group 15"/>
          <p:cNvGrpSpPr/>
          <p:nvPr userDrawn="1"/>
        </p:nvGrpSpPr>
        <p:grpSpPr>
          <a:xfrm>
            <a:off x="208086" y="159012"/>
            <a:ext cx="436445" cy="450588"/>
            <a:chOff x="-1692696" y="827409"/>
            <a:chExt cx="1728192" cy="1784190"/>
          </a:xfrm>
        </p:grpSpPr>
        <p:pic>
          <p:nvPicPr>
            <p:cNvPr id="17" name="Picture 2"/>
            <p:cNvPicPr>
              <a:picLocks noChangeAspect="1" noChangeArrowheads="1"/>
            </p:cNvPicPr>
            <p:nvPr userDrawn="1"/>
          </p:nvPicPr>
          <p:blipFill>
            <a:blip r:embed="rId3" cstate="print">
              <a:biLevel thresh="25000"/>
              <a:extLst>
                <a:ext uri="{28A0092B-C50C-407E-A947-70E740481C1C}">
                  <a14:useLocalDpi xmlns:a14="http://schemas.microsoft.com/office/drawing/2010/main" val="0"/>
                </a:ext>
              </a:extLst>
            </a:blip>
            <a:srcRect/>
            <a:stretch>
              <a:fillRect/>
            </a:stretch>
          </p:blipFill>
          <p:spPr bwMode="auto">
            <a:xfrm>
              <a:off x="-1692696" y="827409"/>
              <a:ext cx="1728192" cy="1784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Rectangle 18"/>
            <p:cNvSpPr/>
            <p:nvPr userDrawn="1"/>
          </p:nvSpPr>
          <p:spPr>
            <a:xfrm rot="10800000" flipV="1">
              <a:off x="-973932" y="128989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rot="10800000" flipV="1">
              <a:off x="-973932" y="152479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userDrawn="1"/>
          </p:nvSpPr>
          <p:spPr>
            <a:xfrm rot="10800000" flipV="1">
              <a:off x="-973932" y="1757437"/>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userDrawn="1"/>
          </p:nvSpPr>
          <p:spPr>
            <a:xfrm rot="10800000" flipV="1">
              <a:off x="-973932" y="1992511"/>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userDrawn="1"/>
          </p:nvSpPr>
          <p:spPr>
            <a:xfrm rot="10800000" flipV="1">
              <a:off x="-973932" y="222758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userDrawn="1"/>
          </p:nvSpPr>
          <p:spPr>
            <a:xfrm rot="10800000" flipV="1">
              <a:off x="-917974" y="1412479"/>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userDrawn="1"/>
          </p:nvSpPr>
          <p:spPr>
            <a:xfrm rot="10800000" flipV="1">
              <a:off x="-917974" y="1635646"/>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userDrawn="1"/>
          </p:nvSpPr>
          <p:spPr>
            <a:xfrm rot="10800000" flipV="1">
              <a:off x="-917974" y="1878092"/>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userDrawn="1"/>
          </p:nvSpPr>
          <p:spPr>
            <a:xfrm rot="10800000" flipV="1">
              <a:off x="-917974" y="2103507"/>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userDrawn="1"/>
          </p:nvSpPr>
          <p:spPr>
            <a:xfrm>
              <a:off x="-1049386" y="1244173"/>
              <a:ext cx="45719" cy="45719"/>
            </a:xfrm>
            <a:prstGeom prst="ellipse">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8780949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8" name="Group 17"/>
          <p:cNvGrpSpPr/>
          <p:nvPr userDrawn="1"/>
        </p:nvGrpSpPr>
        <p:grpSpPr>
          <a:xfrm>
            <a:off x="-11410" y="-11063"/>
            <a:ext cx="2091596" cy="5160587"/>
            <a:chOff x="-2916832" y="-200722"/>
            <a:chExt cx="2091596" cy="5160587"/>
          </a:xfrm>
        </p:grpSpPr>
        <p:grpSp>
          <p:nvGrpSpPr>
            <p:cNvPr id="20" name="Group 19"/>
            <p:cNvGrpSpPr/>
            <p:nvPr userDrawn="1"/>
          </p:nvGrpSpPr>
          <p:grpSpPr>
            <a:xfrm>
              <a:off x="-2916832" y="-200722"/>
              <a:ext cx="2091596" cy="5157838"/>
              <a:chOff x="-3291385" y="112960"/>
              <a:chExt cx="2091596" cy="5157838"/>
            </a:xfrm>
          </p:grpSpPr>
          <p:pic>
            <p:nvPicPr>
              <p:cNvPr id="22" name="Picture 2" descr="S:\F15015_Copernicus\3_Work\330_Work-in-process\SC4_BackgroundMat\Visual_ID\Photos\Po_River_Italy.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rot="10800000">
                <a:off x="-3291385" y="123478"/>
                <a:ext cx="2077082" cy="5147320"/>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24"/>
              <p:cNvSpPr/>
              <p:nvPr userDrawn="1"/>
            </p:nvSpPr>
            <p:spPr>
              <a:xfrm>
                <a:off x="-3276872" y="112960"/>
                <a:ext cx="2077083" cy="5150069"/>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1" name="Rectangle 20"/>
            <p:cNvSpPr/>
            <p:nvPr userDrawn="1"/>
          </p:nvSpPr>
          <p:spPr>
            <a:xfrm>
              <a:off x="-2910142" y="-190204"/>
              <a:ext cx="2084906" cy="515006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p:ph type="title"/>
          </p:nvPr>
        </p:nvSpPr>
        <p:spPr>
          <a:xfrm>
            <a:off x="878905"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996754"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78905"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30E17047-C597-4B34-8FEE-7A0D1EA692A4}" type="datetimeFigureOut">
              <a:rPr lang="en-US" smtClean="0"/>
              <a:t>5/29/2019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68E1A-8455-4611-8763-3FA1B747F6B6}" type="slidenum">
              <a:rPr lang="en-US" smtClean="0"/>
              <a:t>‹#›</a:t>
            </a:fld>
            <a:endParaRPr lang="en-US"/>
          </a:p>
        </p:txBody>
      </p:sp>
      <p:pic>
        <p:nvPicPr>
          <p:cNvPr id="24" name="Picture 2" descr="S:\F15015_Copernicus\3_Work\330_Work-in-process\SC4_BackgroundMat\PPT\item Copernicus\Big data.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5496" y="123478"/>
            <a:ext cx="817912" cy="578306"/>
          </a:xfrm>
          <a:prstGeom prst="rect">
            <a:avLst/>
          </a:prstGeom>
          <a:noFill/>
          <a:extLst>
            <a:ext uri="{909E8E84-426E-40DD-AFC4-6F175D3DCCD1}">
              <a14:hiddenFill xmlns:a14="http://schemas.microsoft.com/office/drawing/2010/main">
                <a:solidFill>
                  <a:srgbClr val="FFFFFF"/>
                </a:solidFill>
              </a14:hiddenFill>
            </a:ext>
          </a:extLst>
        </p:spPr>
      </p:pic>
      <p:cxnSp>
        <p:nvCxnSpPr>
          <p:cNvPr id="16" name="Straight Connector 15"/>
          <p:cNvCxnSpPr/>
          <p:nvPr userDrawn="1"/>
        </p:nvCxnSpPr>
        <p:spPr>
          <a:xfrm>
            <a:off x="451076" y="1090171"/>
            <a:ext cx="0" cy="3860280"/>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userDrawn="1"/>
        </p:nvSpPr>
        <p:spPr>
          <a:xfrm>
            <a:off x="97584" y="659284"/>
            <a:ext cx="677466" cy="430887"/>
          </a:xfrm>
          <a:prstGeom prst="rect">
            <a:avLst/>
          </a:prstGeom>
          <a:noFill/>
        </p:spPr>
        <p:txBody>
          <a:bodyPr wrap="square" rtlCol="0">
            <a:spAutoFit/>
          </a:bodyPr>
          <a:lstStyle/>
          <a:p>
            <a:pPr algn="ctr"/>
            <a:r>
              <a:rPr lang="es-ES" sz="1100" b="1" dirty="0">
                <a:solidFill>
                  <a:srgbClr val="25408F"/>
                </a:solidFill>
              </a:rPr>
              <a:t>Data Access</a:t>
            </a:r>
            <a:endParaRPr lang="en-US" sz="1100" b="1" dirty="0">
              <a:solidFill>
                <a:srgbClr val="25408F"/>
              </a:solidFill>
            </a:endParaRPr>
          </a:p>
        </p:txBody>
      </p:sp>
    </p:spTree>
    <p:extLst>
      <p:ext uri="{BB962C8B-B14F-4D97-AF65-F5344CB8AC3E}">
        <p14:creationId xmlns:p14="http://schemas.microsoft.com/office/powerpoint/2010/main" val="2921937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6317" y="0"/>
            <a:ext cx="2106504" cy="5175268"/>
          </a:xfrm>
          <a:prstGeom prst="rect">
            <a:avLst/>
          </a:prstGeom>
        </p:spPr>
      </p:pic>
      <p:sp>
        <p:nvSpPr>
          <p:cNvPr id="14" name="Rectangle 13"/>
          <p:cNvSpPr/>
          <p:nvPr userDrawn="1"/>
        </p:nvSpPr>
        <p:spPr>
          <a:xfrm>
            <a:off x="-21945" y="-1"/>
            <a:ext cx="2102132" cy="5164039"/>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userDrawn="1">
            <p:ph idx="1"/>
          </p:nvPr>
        </p:nvSpPr>
        <p:spPr>
          <a:xfrm>
            <a:off x="1331640" y="722087"/>
            <a:ext cx="7299753"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28" name="Straight Connector 27"/>
          <p:cNvCxnSpPr/>
          <p:nvPr userDrawn="1"/>
        </p:nvCxnSpPr>
        <p:spPr>
          <a:xfrm>
            <a:off x="431280" y="1045068"/>
            <a:ext cx="0" cy="3888432"/>
          </a:xfrm>
          <a:prstGeom prst="line">
            <a:avLst/>
          </a:prstGeom>
          <a:ln w="31750">
            <a:solidFill>
              <a:srgbClr val="0B6192">
                <a:alpha val="81000"/>
              </a:srgbClr>
            </a:solidFill>
          </a:ln>
        </p:spPr>
        <p:style>
          <a:lnRef idx="1">
            <a:schemeClr val="accent1"/>
          </a:lnRef>
          <a:fillRef idx="0">
            <a:schemeClr val="accent1"/>
          </a:fillRef>
          <a:effectRef idx="0">
            <a:schemeClr val="accent1"/>
          </a:effectRef>
          <a:fontRef idx="minor">
            <a:schemeClr val="tx1"/>
          </a:fontRef>
        </p:style>
      </p:cxnSp>
      <p:pic>
        <p:nvPicPr>
          <p:cNvPr id="29" name="Picture 2"/>
          <p:cNvPicPr>
            <a:picLocks noChangeAspect="1" noChangeArrowheads="1"/>
          </p:cNvPicPr>
          <p:nvPr userDrawn="1"/>
        </p:nvPicPr>
        <p:blipFill rotWithShape="1">
          <a:blip r:embed="rId3" cstate="screen">
            <a:extLst>
              <a:ext uri="{28A0092B-C50C-407E-A947-70E740481C1C}">
                <a14:useLocalDpi xmlns:a14="http://schemas.microsoft.com/office/drawing/2010/main" val="0"/>
              </a:ext>
            </a:extLst>
          </a:blip>
          <a:srcRect/>
          <a:stretch/>
        </p:blipFill>
        <p:spPr bwMode="auto">
          <a:xfrm>
            <a:off x="35496" y="11557"/>
            <a:ext cx="760200" cy="7105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ate Placeholder 3"/>
          <p:cNvSpPr>
            <a:spLocks noGrp="1"/>
          </p:cNvSpPr>
          <p:nvPr userDrawn="1">
            <p:ph type="dt" sz="half" idx="10"/>
          </p:nvPr>
        </p:nvSpPr>
        <p:spPr>
          <a:xfrm>
            <a:off x="457200" y="4928764"/>
            <a:ext cx="2133600" cy="273844"/>
          </a:xfrm>
        </p:spPr>
        <p:txBody>
          <a:bodyPr/>
          <a:lstStyle/>
          <a:p>
            <a:fld id="{30E17047-C597-4B34-8FEE-7A0D1EA692A4}" type="datetimeFigureOut">
              <a:rPr lang="en-US" smtClean="0"/>
              <a:t>5/29/2019</a:t>
            </a:fld>
            <a:endParaRPr lang="en-US"/>
          </a:p>
        </p:txBody>
      </p:sp>
      <p:sp>
        <p:nvSpPr>
          <p:cNvPr id="5" name="Footer Placeholder 4"/>
          <p:cNvSpPr>
            <a:spLocks noGrp="1"/>
          </p:cNvSpPr>
          <p:nvPr userDrawn="1">
            <p:ph type="ftr" sz="quarter" idx="11"/>
          </p:nvPr>
        </p:nvSpPr>
        <p:spPr>
          <a:xfrm>
            <a:off x="3124200" y="4928764"/>
            <a:ext cx="2895600" cy="273844"/>
          </a:xfrm>
        </p:spPr>
        <p:txBody>
          <a:bodyPr/>
          <a:lstStyle/>
          <a:p>
            <a:endParaRPr lang="en-US"/>
          </a:p>
        </p:txBody>
      </p:sp>
      <p:sp>
        <p:nvSpPr>
          <p:cNvPr id="6" name="Slide Number Placeholder 5"/>
          <p:cNvSpPr>
            <a:spLocks noGrp="1"/>
          </p:cNvSpPr>
          <p:nvPr userDrawn="1">
            <p:ph type="sldNum" sz="quarter" idx="12"/>
          </p:nvPr>
        </p:nvSpPr>
        <p:spPr>
          <a:xfrm>
            <a:off x="6553200" y="4928764"/>
            <a:ext cx="2133600" cy="273844"/>
          </a:xfrm>
        </p:spPr>
        <p:txBody>
          <a:bodyPr/>
          <a:lstStyle/>
          <a:p>
            <a:fld id="{58768E1A-8455-4611-8763-3FA1B747F6B6}" type="slidenum">
              <a:rPr lang="en-US" smtClean="0"/>
              <a:t>‹#›</a:t>
            </a:fld>
            <a:endParaRPr lang="en-US"/>
          </a:p>
        </p:txBody>
      </p:sp>
      <p:sp>
        <p:nvSpPr>
          <p:cNvPr id="32" name="TextBox 31"/>
          <p:cNvSpPr txBox="1"/>
          <p:nvPr userDrawn="1"/>
        </p:nvSpPr>
        <p:spPr>
          <a:xfrm>
            <a:off x="-63026" y="625720"/>
            <a:ext cx="962618" cy="400110"/>
          </a:xfrm>
          <a:prstGeom prst="rect">
            <a:avLst/>
          </a:prstGeom>
          <a:noFill/>
        </p:spPr>
        <p:txBody>
          <a:bodyPr wrap="square" rtlCol="0">
            <a:spAutoFit/>
          </a:bodyPr>
          <a:lstStyle/>
          <a:p>
            <a:pPr algn="ctr"/>
            <a:r>
              <a:rPr lang="es-ES" sz="1000" b="1" dirty="0">
                <a:solidFill>
                  <a:schemeClr val="tx2"/>
                </a:solidFill>
              </a:rPr>
              <a:t>Marine </a:t>
            </a:r>
          </a:p>
          <a:p>
            <a:pPr algn="ctr"/>
            <a:r>
              <a:rPr lang="es-ES" sz="1000" b="1" dirty="0" err="1">
                <a:solidFill>
                  <a:schemeClr val="tx2"/>
                </a:solidFill>
              </a:rPr>
              <a:t>Monitoring</a:t>
            </a:r>
            <a:endParaRPr lang="en-US" sz="1000" b="1" dirty="0">
              <a:solidFill>
                <a:schemeClr val="tx2"/>
              </a:solidFill>
            </a:endParaRPr>
          </a:p>
        </p:txBody>
      </p:sp>
      <p:sp>
        <p:nvSpPr>
          <p:cNvPr id="33" name="Title 1"/>
          <p:cNvSpPr>
            <a:spLocks noGrp="1"/>
          </p:cNvSpPr>
          <p:nvPr userDrawn="1">
            <p:ph type="title" hasCustomPrompt="1"/>
          </p:nvPr>
        </p:nvSpPr>
        <p:spPr>
          <a:xfrm>
            <a:off x="867704" y="231582"/>
            <a:ext cx="7819096" cy="277539"/>
          </a:xfrm>
          <a:solidFill>
            <a:srgbClr val="0B6192"/>
          </a:solidFill>
        </p:spPr>
        <p:txBody>
          <a:bodyPr>
            <a:noAutofit/>
          </a:bodyPr>
          <a:lstStyle>
            <a:lvl1pPr algn="l">
              <a:defRPr sz="1800" b="0" spc="700" baseline="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36339599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theme" Target="../theme/theme10.xml"/><Relationship Id="rId3" Type="http://schemas.openxmlformats.org/officeDocument/2006/relationships/slideLayout" Target="../slideLayouts/slideLayout66.xml"/><Relationship Id="rId7" Type="http://schemas.openxmlformats.org/officeDocument/2006/relationships/slideLayout" Target="../slideLayouts/slideLayout70.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5" Type="http://schemas.openxmlformats.org/officeDocument/2006/relationships/slideLayout" Target="../slideLayouts/slideLayout68.xml"/><Relationship Id="rId4" Type="http://schemas.openxmlformats.org/officeDocument/2006/relationships/slideLayout" Target="../slideLayouts/slideLayout67.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5" Type="http://schemas.openxmlformats.org/officeDocument/2006/relationships/slideLayout" Target="../slideLayouts/slideLayout20.xml"/><Relationship Id="rId4" Type="http://schemas.openxmlformats.org/officeDocument/2006/relationships/slideLayout" Target="../slideLayouts/slideLayout19.xml"/><Relationship Id="rId9"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9"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32.xml"/><Relationship Id="rId7" Type="http://schemas.openxmlformats.org/officeDocument/2006/relationships/slideLayout" Target="../slideLayouts/slideLayout36.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5" Type="http://schemas.openxmlformats.org/officeDocument/2006/relationships/slideLayout" Target="../slideLayouts/slideLayout34.xml"/><Relationship Id="rId10" Type="http://schemas.openxmlformats.org/officeDocument/2006/relationships/image" Target="../media/image23.tiff"/><Relationship Id="rId4" Type="http://schemas.openxmlformats.org/officeDocument/2006/relationships/slideLayout" Target="../slideLayouts/slideLayout33.xml"/><Relationship Id="rId9" Type="http://schemas.openxmlformats.org/officeDocument/2006/relationships/image" Target="../media/image1.png"/></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39.xml"/><Relationship Id="rId7" Type="http://schemas.openxmlformats.org/officeDocument/2006/relationships/slideLayout" Target="../slideLayouts/slideLayout43.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5" Type="http://schemas.openxmlformats.org/officeDocument/2006/relationships/slideLayout" Target="../slideLayouts/slideLayout41.xml"/><Relationship Id="rId10" Type="http://schemas.openxmlformats.org/officeDocument/2006/relationships/image" Target="../media/image23.tiff"/><Relationship Id="rId4" Type="http://schemas.openxmlformats.org/officeDocument/2006/relationships/slideLayout" Target="../slideLayouts/slideLayout40.xml"/><Relationship Id="rId9" Type="http://schemas.openxmlformats.org/officeDocument/2006/relationships/image" Target="../media/image1.png"/></Relationships>
</file>

<file path=ppt/slideMasters/_rels/slideMaster7.xml.rels><?xml version="1.0" encoding="UTF-8" standalone="yes"?>
<Relationships xmlns="http://schemas.openxmlformats.org/package/2006/relationships"><Relationship Id="rId8" Type="http://schemas.openxmlformats.org/officeDocument/2006/relationships/theme" Target="../theme/theme7.xml"/><Relationship Id="rId3" Type="http://schemas.openxmlformats.org/officeDocument/2006/relationships/slideLayout" Target="../slideLayouts/slideLayout46.xml"/><Relationship Id="rId7" Type="http://schemas.openxmlformats.org/officeDocument/2006/relationships/slideLayout" Target="../slideLayouts/slideLayout50.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5" Type="http://schemas.openxmlformats.org/officeDocument/2006/relationships/slideLayout" Target="../slideLayouts/slideLayout48.xml"/><Relationship Id="rId4" Type="http://schemas.openxmlformats.org/officeDocument/2006/relationships/slideLayout" Target="../slideLayouts/slideLayout47.xml"/><Relationship Id="rId9" Type="http://schemas.openxmlformats.org/officeDocument/2006/relationships/image" Target="../media/image1.png"/></Relationships>
</file>

<file path=ppt/slideMasters/_rels/slideMaster8.xml.rels><?xml version="1.0" encoding="UTF-8" standalone="yes"?>
<Relationships xmlns="http://schemas.openxmlformats.org/package/2006/relationships"><Relationship Id="rId8" Type="http://schemas.openxmlformats.org/officeDocument/2006/relationships/theme" Target="../theme/theme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5" Type="http://schemas.openxmlformats.org/officeDocument/2006/relationships/slideLayout" Target="../slideLayouts/slideLayout55.xml"/><Relationship Id="rId4" Type="http://schemas.openxmlformats.org/officeDocument/2006/relationships/slideLayout" Target="../slideLayouts/slideLayout54.xml"/><Relationship Id="rId9" Type="http://schemas.openxmlformats.org/officeDocument/2006/relationships/image" Target="../media/image1.png"/></Relationships>
</file>

<file path=ppt/slideMasters/_rels/slideMaster9.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60.xml"/><Relationship Id="rId7" Type="http://schemas.openxmlformats.org/officeDocument/2006/relationships/theme" Target="../theme/theme9.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5" Type="http://schemas.openxmlformats.org/officeDocument/2006/relationships/slideLayout" Target="../slideLayouts/slideLayout62.xml"/><Relationship Id="rId4" Type="http://schemas.openxmlformats.org/officeDocument/2006/relationships/slideLayout" Target="../slideLayouts/slideLayout6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93317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30E17047-C597-4B34-8FEE-7A0D1EA692A4}" type="datetimeFigureOut">
              <a:rPr lang="en-US" smtClean="0"/>
              <a:t>5/29/2019</a:t>
            </a:fld>
            <a:endParaRPr lang="en-US" dirty="0"/>
          </a:p>
        </p:txBody>
      </p:sp>
      <p:sp>
        <p:nvSpPr>
          <p:cNvPr id="5" name="Footer Placeholder 4"/>
          <p:cNvSpPr>
            <a:spLocks noGrp="1"/>
          </p:cNvSpPr>
          <p:nvPr>
            <p:ph type="ftr" sz="quarter" idx="3"/>
          </p:nvPr>
        </p:nvSpPr>
        <p:spPr>
          <a:xfrm>
            <a:off x="3124200" y="493317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93317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8768E1A-8455-4611-8763-3FA1B747F6B6}" type="slidenum">
              <a:rPr lang="en-US" smtClean="0"/>
              <a:t>‹#›</a:t>
            </a:fld>
            <a:endParaRPr lang="en-US"/>
          </a:p>
        </p:txBody>
      </p:sp>
      <p:pic>
        <p:nvPicPr>
          <p:cNvPr id="7" name="Picture 2"/>
          <p:cNvPicPr>
            <a:picLocks noChangeAspect="1" noChangeArrowheads="1"/>
          </p:cNvPicPr>
          <p:nvPr userDrawn="1"/>
        </p:nvPicPr>
        <p:blipFill>
          <a:blip r:embed="rId10" cstate="screen">
            <a:extLst>
              <a:ext uri="{28A0092B-C50C-407E-A947-70E740481C1C}">
                <a14:useLocalDpi xmlns:a14="http://schemas.microsoft.com/office/drawing/2010/main" val="0"/>
              </a:ext>
            </a:extLst>
          </a:blip>
          <a:srcRect/>
          <a:stretch>
            <a:fillRect/>
          </a:stretch>
        </p:blipFill>
        <p:spPr bwMode="auto">
          <a:xfrm>
            <a:off x="6837247" y="4610263"/>
            <a:ext cx="2037896" cy="4097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66243456"/>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55" r:id="rId5"/>
    <p:sldLayoutId id="2147483727" r:id="rId6"/>
    <p:sldLayoutId id="2147483728" r:id="rId7"/>
    <p:sldLayoutId id="2147483729" r:id="rId8"/>
  </p:sldLayoutIdLst>
  <p:txStyles>
    <p:titleStyle>
      <a:lvl1pPr algn="ctr" defTabSz="914400" rtl="0" eaLnBrk="1" latinLnBrk="0" hangingPunct="1">
        <a:spcBef>
          <a:spcPct val="0"/>
        </a:spcBef>
        <a:buNone/>
        <a:defRPr sz="32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93317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30E17047-C597-4B34-8FEE-7A0D1EA692A4}" type="datetimeFigureOut">
              <a:rPr lang="en-US" smtClean="0"/>
              <a:t>5/29/2019</a:t>
            </a:fld>
            <a:endParaRPr lang="en-US" dirty="0"/>
          </a:p>
        </p:txBody>
      </p:sp>
      <p:sp>
        <p:nvSpPr>
          <p:cNvPr id="5" name="Footer Placeholder 4"/>
          <p:cNvSpPr>
            <a:spLocks noGrp="1"/>
          </p:cNvSpPr>
          <p:nvPr>
            <p:ph type="ftr" sz="quarter" idx="3"/>
          </p:nvPr>
        </p:nvSpPr>
        <p:spPr>
          <a:xfrm>
            <a:off x="3124200" y="493317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93317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8768E1A-8455-4611-8763-3FA1B747F6B6}" type="slidenum">
              <a:rPr lang="en-US" smtClean="0"/>
              <a:t>‹#›</a:t>
            </a:fld>
            <a:endParaRPr lang="en-US"/>
          </a:p>
        </p:txBody>
      </p:sp>
      <p:pic>
        <p:nvPicPr>
          <p:cNvPr id="7" name="Picture 2"/>
          <p:cNvPicPr>
            <a:picLocks noChangeAspect="1" noChangeArrowheads="1"/>
          </p:cNvPicPr>
          <p:nvPr userDrawn="1"/>
        </p:nvPicPr>
        <p:blipFill>
          <a:blip r:embed="rId9" cstate="screen">
            <a:extLst>
              <a:ext uri="{28A0092B-C50C-407E-A947-70E740481C1C}">
                <a14:useLocalDpi xmlns:a14="http://schemas.microsoft.com/office/drawing/2010/main" val="0"/>
              </a:ext>
            </a:extLst>
          </a:blip>
          <a:srcRect/>
          <a:stretch>
            <a:fillRect/>
          </a:stretch>
        </p:blipFill>
        <p:spPr bwMode="auto">
          <a:xfrm>
            <a:off x="6837247" y="4610263"/>
            <a:ext cx="2037896" cy="4097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42504789"/>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Lst>
  <p:txStyles>
    <p:titleStyle>
      <a:lvl1pPr algn="ctr" defTabSz="914400" rtl="0" eaLnBrk="1" latinLnBrk="0" hangingPunct="1">
        <a:spcBef>
          <a:spcPct val="0"/>
        </a:spcBef>
        <a:buNone/>
        <a:defRPr sz="32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93317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30E17047-C597-4B34-8FEE-7A0D1EA692A4}" type="datetimeFigureOut">
              <a:rPr lang="en-US" smtClean="0"/>
              <a:t>5/29/2019</a:t>
            </a:fld>
            <a:endParaRPr lang="en-US" dirty="0"/>
          </a:p>
        </p:txBody>
      </p:sp>
      <p:sp>
        <p:nvSpPr>
          <p:cNvPr id="5" name="Footer Placeholder 4"/>
          <p:cNvSpPr>
            <a:spLocks noGrp="1"/>
          </p:cNvSpPr>
          <p:nvPr>
            <p:ph type="ftr" sz="quarter" idx="3"/>
          </p:nvPr>
        </p:nvSpPr>
        <p:spPr>
          <a:xfrm>
            <a:off x="3124200" y="493317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93317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8768E1A-8455-4611-8763-3FA1B747F6B6}" type="slidenum">
              <a:rPr lang="en-US" smtClean="0"/>
              <a:t>‹#›</a:t>
            </a:fld>
            <a:endParaRPr lang="en-US"/>
          </a:p>
        </p:txBody>
      </p:sp>
      <p:pic>
        <p:nvPicPr>
          <p:cNvPr id="7" name="Picture 2"/>
          <p:cNvPicPr>
            <a:picLocks noChangeAspect="1" noChangeArrowheads="1"/>
          </p:cNvPicPr>
          <p:nvPr userDrawn="1"/>
        </p:nvPicPr>
        <p:blipFill>
          <a:blip r:embed="rId9" cstate="screen">
            <a:extLst>
              <a:ext uri="{28A0092B-C50C-407E-A947-70E740481C1C}">
                <a14:useLocalDpi xmlns:a14="http://schemas.microsoft.com/office/drawing/2010/main" val="0"/>
              </a:ext>
            </a:extLst>
          </a:blip>
          <a:srcRect/>
          <a:stretch>
            <a:fillRect/>
          </a:stretch>
        </p:blipFill>
        <p:spPr bwMode="auto">
          <a:xfrm>
            <a:off x="6837247" y="4610263"/>
            <a:ext cx="2037896" cy="4097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9746195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Lst>
  <p:txStyles>
    <p:titleStyle>
      <a:lvl1pPr algn="ctr" defTabSz="914400" rtl="0" eaLnBrk="1" latinLnBrk="0" hangingPunct="1">
        <a:spcBef>
          <a:spcPct val="0"/>
        </a:spcBef>
        <a:buNone/>
        <a:defRPr sz="32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93317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30E17047-C597-4B34-8FEE-7A0D1EA692A4}" type="datetimeFigureOut">
              <a:rPr lang="en-US" smtClean="0"/>
              <a:t>5/29/2019</a:t>
            </a:fld>
            <a:endParaRPr lang="en-US" dirty="0"/>
          </a:p>
        </p:txBody>
      </p:sp>
      <p:sp>
        <p:nvSpPr>
          <p:cNvPr id="5" name="Footer Placeholder 4"/>
          <p:cNvSpPr>
            <a:spLocks noGrp="1"/>
          </p:cNvSpPr>
          <p:nvPr>
            <p:ph type="ftr" sz="quarter" idx="3"/>
          </p:nvPr>
        </p:nvSpPr>
        <p:spPr>
          <a:xfrm>
            <a:off x="3124200" y="493317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93317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8768E1A-8455-4611-8763-3FA1B747F6B6}" type="slidenum">
              <a:rPr lang="en-US" smtClean="0"/>
              <a:t>‹#›</a:t>
            </a:fld>
            <a:endParaRPr lang="en-US"/>
          </a:p>
        </p:txBody>
      </p:sp>
      <p:pic>
        <p:nvPicPr>
          <p:cNvPr id="7" name="Picture 2"/>
          <p:cNvPicPr>
            <a:picLocks noChangeAspect="1" noChangeArrowheads="1"/>
          </p:cNvPicPr>
          <p:nvPr userDrawn="1"/>
        </p:nvPicPr>
        <p:blipFill>
          <a:blip r:embed="rId9" cstate="screen">
            <a:extLst>
              <a:ext uri="{28A0092B-C50C-407E-A947-70E740481C1C}">
                <a14:useLocalDpi xmlns:a14="http://schemas.microsoft.com/office/drawing/2010/main" val="0"/>
              </a:ext>
            </a:extLst>
          </a:blip>
          <a:srcRect/>
          <a:stretch>
            <a:fillRect/>
          </a:stretch>
        </p:blipFill>
        <p:spPr bwMode="auto">
          <a:xfrm>
            <a:off x="6837247" y="4610263"/>
            <a:ext cx="2037896" cy="4097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97461955"/>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Lst>
  <p:txStyles>
    <p:titleStyle>
      <a:lvl1pPr algn="ctr" defTabSz="914400" rtl="0" eaLnBrk="1" latinLnBrk="0" hangingPunct="1">
        <a:spcBef>
          <a:spcPct val="0"/>
        </a:spcBef>
        <a:buNone/>
        <a:defRPr sz="32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93317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30E17047-C597-4B34-8FEE-7A0D1EA692A4}" type="datetimeFigureOut">
              <a:rPr lang="en-US" smtClean="0"/>
              <a:t>5/29/2019</a:t>
            </a:fld>
            <a:endParaRPr lang="en-US" dirty="0"/>
          </a:p>
        </p:txBody>
      </p:sp>
      <p:sp>
        <p:nvSpPr>
          <p:cNvPr id="5" name="Footer Placeholder 4"/>
          <p:cNvSpPr>
            <a:spLocks noGrp="1"/>
          </p:cNvSpPr>
          <p:nvPr>
            <p:ph type="ftr" sz="quarter" idx="3"/>
          </p:nvPr>
        </p:nvSpPr>
        <p:spPr>
          <a:xfrm>
            <a:off x="3124200" y="493317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93317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8768E1A-8455-4611-8763-3FA1B747F6B6}" type="slidenum">
              <a:rPr lang="en-US" smtClean="0"/>
              <a:t>‹#›</a:t>
            </a:fld>
            <a:endParaRPr lang="en-US"/>
          </a:p>
        </p:txBody>
      </p:sp>
      <p:pic>
        <p:nvPicPr>
          <p:cNvPr id="7" name="Picture 2"/>
          <p:cNvPicPr>
            <a:picLocks noChangeAspect="1" noChangeArrowheads="1"/>
          </p:cNvPicPr>
          <p:nvPr userDrawn="1"/>
        </p:nvPicPr>
        <p:blipFill>
          <a:blip r:embed="rId9" cstate="screen">
            <a:extLst>
              <a:ext uri="{28A0092B-C50C-407E-A947-70E740481C1C}">
                <a14:useLocalDpi xmlns:a14="http://schemas.microsoft.com/office/drawing/2010/main" val="0"/>
              </a:ext>
            </a:extLst>
          </a:blip>
          <a:srcRect/>
          <a:stretch>
            <a:fillRect/>
          </a:stretch>
        </p:blipFill>
        <p:spPr bwMode="auto">
          <a:xfrm>
            <a:off x="6837247" y="4610263"/>
            <a:ext cx="2037896" cy="4097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54710720"/>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Lst>
  <p:txStyles>
    <p:titleStyle>
      <a:lvl1pPr algn="ctr" defTabSz="914400" rtl="0" eaLnBrk="1" latinLnBrk="0" hangingPunct="1">
        <a:spcBef>
          <a:spcPct val="0"/>
        </a:spcBef>
        <a:buNone/>
        <a:defRPr sz="32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93317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30E17047-C597-4B34-8FEE-7A0D1EA692A4}" type="datetimeFigureOut">
              <a:rPr lang="en-US" smtClean="0"/>
              <a:t>5/29/2019</a:t>
            </a:fld>
            <a:endParaRPr lang="en-US" dirty="0"/>
          </a:p>
        </p:txBody>
      </p:sp>
      <p:sp>
        <p:nvSpPr>
          <p:cNvPr id="5" name="Footer Placeholder 4"/>
          <p:cNvSpPr>
            <a:spLocks noGrp="1"/>
          </p:cNvSpPr>
          <p:nvPr>
            <p:ph type="ftr" sz="quarter" idx="3"/>
          </p:nvPr>
        </p:nvSpPr>
        <p:spPr>
          <a:xfrm>
            <a:off x="3124200" y="493317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93317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8768E1A-8455-4611-8763-3FA1B747F6B6}" type="slidenum">
              <a:rPr lang="en-US" smtClean="0"/>
              <a:t>‹#›</a:t>
            </a:fld>
            <a:endParaRPr lang="en-US"/>
          </a:p>
        </p:txBody>
      </p:sp>
      <p:pic>
        <p:nvPicPr>
          <p:cNvPr id="7" name="Picture 2"/>
          <p:cNvPicPr>
            <a:picLocks noChangeAspect="1" noChangeArrowheads="1"/>
          </p:cNvPicPr>
          <p:nvPr userDrawn="1"/>
        </p:nvPicPr>
        <p:blipFill>
          <a:blip r:embed="rId9" cstate="screen">
            <a:extLst>
              <a:ext uri="{28A0092B-C50C-407E-A947-70E740481C1C}">
                <a14:useLocalDpi xmlns:a14="http://schemas.microsoft.com/office/drawing/2010/main" val="0"/>
              </a:ext>
            </a:extLst>
          </a:blip>
          <a:srcRect/>
          <a:stretch>
            <a:fillRect/>
          </a:stretch>
        </p:blipFill>
        <p:spPr bwMode="auto">
          <a:xfrm>
            <a:off x="6837247" y="4610263"/>
            <a:ext cx="2037896" cy="4097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userDrawn="1"/>
        </p:nvSpPr>
        <p:spPr>
          <a:xfrm>
            <a:off x="5940152" y="4610776"/>
            <a:ext cx="901141" cy="409245"/>
          </a:xfrm>
          <a:prstGeom prst="rect">
            <a:avLst/>
          </a:prstGeom>
          <a:solidFill>
            <a:srgbClr val="F8F8F9"/>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9" name="Picture 8"/>
          <p:cNvPicPr>
            <a:picLocks noChangeAspect="1"/>
          </p:cNvPicPr>
          <p:nvPr userDrawn="1"/>
        </p:nvPicPr>
        <p:blipFill>
          <a:blip r:embed="rId10"/>
          <a:stretch>
            <a:fillRect/>
          </a:stretch>
        </p:blipFill>
        <p:spPr>
          <a:xfrm>
            <a:off x="6004051" y="4746177"/>
            <a:ext cx="823500" cy="141500"/>
          </a:xfrm>
          <a:prstGeom prst="rect">
            <a:avLst/>
          </a:prstGeom>
        </p:spPr>
      </p:pic>
    </p:spTree>
    <p:extLst>
      <p:ext uri="{BB962C8B-B14F-4D97-AF65-F5344CB8AC3E}">
        <p14:creationId xmlns:p14="http://schemas.microsoft.com/office/powerpoint/2010/main" val="4188855458"/>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Lst>
  <p:txStyles>
    <p:titleStyle>
      <a:lvl1pPr algn="ctr" defTabSz="914400" rtl="0" eaLnBrk="1" latinLnBrk="0" hangingPunct="1">
        <a:spcBef>
          <a:spcPct val="0"/>
        </a:spcBef>
        <a:buNone/>
        <a:defRPr sz="32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93317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30E17047-C597-4B34-8FEE-7A0D1EA692A4}" type="datetimeFigureOut">
              <a:rPr lang="en-US" smtClean="0"/>
              <a:t>5/29/2019</a:t>
            </a:fld>
            <a:endParaRPr lang="en-US" dirty="0"/>
          </a:p>
        </p:txBody>
      </p:sp>
      <p:sp>
        <p:nvSpPr>
          <p:cNvPr id="5" name="Footer Placeholder 4"/>
          <p:cNvSpPr>
            <a:spLocks noGrp="1"/>
          </p:cNvSpPr>
          <p:nvPr>
            <p:ph type="ftr" sz="quarter" idx="3"/>
          </p:nvPr>
        </p:nvSpPr>
        <p:spPr>
          <a:xfrm>
            <a:off x="3124200" y="493317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93317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8768E1A-8455-4611-8763-3FA1B747F6B6}" type="slidenum">
              <a:rPr lang="en-US" smtClean="0"/>
              <a:t>‹#›</a:t>
            </a:fld>
            <a:endParaRPr lang="en-US"/>
          </a:p>
        </p:txBody>
      </p:sp>
      <p:pic>
        <p:nvPicPr>
          <p:cNvPr id="7" name="Picture 2"/>
          <p:cNvPicPr>
            <a:picLocks noChangeAspect="1" noChangeArrowheads="1"/>
          </p:cNvPicPr>
          <p:nvPr userDrawn="1"/>
        </p:nvPicPr>
        <p:blipFill>
          <a:blip r:embed="rId9" cstate="screen">
            <a:extLst>
              <a:ext uri="{28A0092B-C50C-407E-A947-70E740481C1C}">
                <a14:useLocalDpi xmlns:a14="http://schemas.microsoft.com/office/drawing/2010/main" val="0"/>
              </a:ext>
            </a:extLst>
          </a:blip>
          <a:srcRect/>
          <a:stretch>
            <a:fillRect/>
          </a:stretch>
        </p:blipFill>
        <p:spPr bwMode="auto">
          <a:xfrm>
            <a:off x="6837247" y="4610263"/>
            <a:ext cx="2037896" cy="4097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userDrawn="1"/>
        </p:nvSpPr>
        <p:spPr>
          <a:xfrm>
            <a:off x="5940152" y="4610776"/>
            <a:ext cx="901141" cy="409245"/>
          </a:xfrm>
          <a:prstGeom prst="rect">
            <a:avLst/>
          </a:prstGeom>
          <a:solidFill>
            <a:srgbClr val="F8F8F9"/>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9" name="Picture 8"/>
          <p:cNvPicPr>
            <a:picLocks noChangeAspect="1"/>
          </p:cNvPicPr>
          <p:nvPr userDrawn="1"/>
        </p:nvPicPr>
        <p:blipFill>
          <a:blip r:embed="rId10"/>
          <a:stretch>
            <a:fillRect/>
          </a:stretch>
        </p:blipFill>
        <p:spPr>
          <a:xfrm>
            <a:off x="6004051" y="4746177"/>
            <a:ext cx="823500" cy="141500"/>
          </a:xfrm>
          <a:prstGeom prst="rect">
            <a:avLst/>
          </a:prstGeom>
        </p:spPr>
      </p:pic>
    </p:spTree>
    <p:extLst>
      <p:ext uri="{BB962C8B-B14F-4D97-AF65-F5344CB8AC3E}">
        <p14:creationId xmlns:p14="http://schemas.microsoft.com/office/powerpoint/2010/main" val="853689005"/>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Lst>
  <p:txStyles>
    <p:titleStyle>
      <a:lvl1pPr algn="ctr" defTabSz="914400" rtl="0" eaLnBrk="1" latinLnBrk="0" hangingPunct="1">
        <a:spcBef>
          <a:spcPct val="0"/>
        </a:spcBef>
        <a:buNone/>
        <a:defRPr sz="32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93317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30E17047-C597-4B34-8FEE-7A0D1EA692A4}" type="datetimeFigureOut">
              <a:rPr lang="en-US" smtClean="0"/>
              <a:t>5/29/2019</a:t>
            </a:fld>
            <a:endParaRPr lang="en-US" dirty="0"/>
          </a:p>
        </p:txBody>
      </p:sp>
      <p:sp>
        <p:nvSpPr>
          <p:cNvPr id="5" name="Footer Placeholder 4"/>
          <p:cNvSpPr>
            <a:spLocks noGrp="1"/>
          </p:cNvSpPr>
          <p:nvPr>
            <p:ph type="ftr" sz="quarter" idx="3"/>
          </p:nvPr>
        </p:nvSpPr>
        <p:spPr>
          <a:xfrm>
            <a:off x="3124200" y="493317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93317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8768E1A-8455-4611-8763-3FA1B747F6B6}" type="slidenum">
              <a:rPr lang="en-US" smtClean="0"/>
              <a:t>‹#›</a:t>
            </a:fld>
            <a:endParaRPr lang="en-US"/>
          </a:p>
        </p:txBody>
      </p:sp>
      <p:pic>
        <p:nvPicPr>
          <p:cNvPr id="7" name="Picture 2"/>
          <p:cNvPicPr>
            <a:picLocks noChangeAspect="1" noChangeArrowheads="1"/>
          </p:cNvPicPr>
          <p:nvPr userDrawn="1"/>
        </p:nvPicPr>
        <p:blipFill>
          <a:blip r:embed="rId9" cstate="screen">
            <a:extLst>
              <a:ext uri="{28A0092B-C50C-407E-A947-70E740481C1C}">
                <a14:useLocalDpi xmlns:a14="http://schemas.microsoft.com/office/drawing/2010/main" val="0"/>
              </a:ext>
            </a:extLst>
          </a:blip>
          <a:srcRect/>
          <a:stretch>
            <a:fillRect/>
          </a:stretch>
        </p:blipFill>
        <p:spPr bwMode="auto">
          <a:xfrm>
            <a:off x="6837247" y="4610263"/>
            <a:ext cx="2037896" cy="4097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14302019"/>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Lst>
  <p:txStyles>
    <p:titleStyle>
      <a:lvl1pPr algn="ctr" defTabSz="914400" rtl="0" eaLnBrk="1" latinLnBrk="0" hangingPunct="1">
        <a:spcBef>
          <a:spcPct val="0"/>
        </a:spcBef>
        <a:buNone/>
        <a:defRPr sz="32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93317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30E17047-C597-4B34-8FEE-7A0D1EA692A4}" type="datetimeFigureOut">
              <a:rPr lang="en-US" smtClean="0"/>
              <a:t>5/29/2019</a:t>
            </a:fld>
            <a:endParaRPr lang="en-US" dirty="0"/>
          </a:p>
        </p:txBody>
      </p:sp>
      <p:sp>
        <p:nvSpPr>
          <p:cNvPr id="5" name="Footer Placeholder 4"/>
          <p:cNvSpPr>
            <a:spLocks noGrp="1"/>
          </p:cNvSpPr>
          <p:nvPr>
            <p:ph type="ftr" sz="quarter" idx="3"/>
          </p:nvPr>
        </p:nvSpPr>
        <p:spPr>
          <a:xfrm>
            <a:off x="3124200" y="493317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93317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8768E1A-8455-4611-8763-3FA1B747F6B6}" type="slidenum">
              <a:rPr lang="en-US" smtClean="0"/>
              <a:t>‹#›</a:t>
            </a:fld>
            <a:endParaRPr lang="en-US"/>
          </a:p>
        </p:txBody>
      </p:sp>
      <p:pic>
        <p:nvPicPr>
          <p:cNvPr id="7" name="Picture 2"/>
          <p:cNvPicPr>
            <a:picLocks noChangeAspect="1" noChangeArrowheads="1"/>
          </p:cNvPicPr>
          <p:nvPr userDrawn="1"/>
        </p:nvPicPr>
        <p:blipFill>
          <a:blip r:embed="rId9" cstate="screen">
            <a:extLst>
              <a:ext uri="{28A0092B-C50C-407E-A947-70E740481C1C}">
                <a14:useLocalDpi xmlns:a14="http://schemas.microsoft.com/office/drawing/2010/main" val="0"/>
              </a:ext>
            </a:extLst>
          </a:blip>
          <a:srcRect/>
          <a:stretch>
            <a:fillRect/>
          </a:stretch>
        </p:blipFill>
        <p:spPr bwMode="auto">
          <a:xfrm>
            <a:off x="6837247" y="4610263"/>
            <a:ext cx="2037896" cy="4097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54828621"/>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Lst>
  <p:txStyles>
    <p:titleStyle>
      <a:lvl1pPr algn="ctr" defTabSz="914400" rtl="0" eaLnBrk="1" latinLnBrk="0" hangingPunct="1">
        <a:spcBef>
          <a:spcPct val="0"/>
        </a:spcBef>
        <a:buNone/>
        <a:defRPr sz="32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93317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30E17047-C597-4B34-8FEE-7A0D1EA692A4}" type="datetimeFigureOut">
              <a:rPr lang="en-US" smtClean="0"/>
              <a:t>5/29/2019</a:t>
            </a:fld>
            <a:endParaRPr lang="en-US" dirty="0"/>
          </a:p>
        </p:txBody>
      </p:sp>
      <p:sp>
        <p:nvSpPr>
          <p:cNvPr id="5" name="Footer Placeholder 4"/>
          <p:cNvSpPr>
            <a:spLocks noGrp="1"/>
          </p:cNvSpPr>
          <p:nvPr>
            <p:ph type="ftr" sz="quarter" idx="3"/>
          </p:nvPr>
        </p:nvSpPr>
        <p:spPr>
          <a:xfrm>
            <a:off x="3124200" y="493317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93317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8768E1A-8455-4611-8763-3FA1B747F6B6}" type="slidenum">
              <a:rPr lang="en-US" smtClean="0"/>
              <a:t>‹#›</a:t>
            </a:fld>
            <a:endParaRPr lang="en-US"/>
          </a:p>
        </p:txBody>
      </p:sp>
      <p:pic>
        <p:nvPicPr>
          <p:cNvPr id="7" name="Picture 2"/>
          <p:cNvPicPr>
            <a:picLocks noChangeAspect="1" noChangeArrowheads="1"/>
          </p:cNvPicPr>
          <p:nvPr userDrawn="1"/>
        </p:nvPicPr>
        <p:blipFill>
          <a:blip r:embed="rId8" cstate="screen">
            <a:extLst>
              <a:ext uri="{28A0092B-C50C-407E-A947-70E740481C1C}">
                <a14:useLocalDpi xmlns:a14="http://schemas.microsoft.com/office/drawing/2010/main" val="0"/>
              </a:ext>
            </a:extLst>
          </a:blip>
          <a:srcRect/>
          <a:stretch>
            <a:fillRect/>
          </a:stretch>
        </p:blipFill>
        <p:spPr bwMode="auto">
          <a:xfrm>
            <a:off x="6837247" y="4610263"/>
            <a:ext cx="2037896" cy="4097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0969196"/>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Lst>
  <p:txStyles>
    <p:titleStyle>
      <a:lvl1pPr algn="ctr" defTabSz="914400" rtl="0" eaLnBrk="1" latinLnBrk="0" hangingPunct="1">
        <a:spcBef>
          <a:spcPct val="0"/>
        </a:spcBef>
        <a:buNone/>
        <a:defRPr sz="32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62.PNG"/><Relationship Id="rId1" Type="http://schemas.openxmlformats.org/officeDocument/2006/relationships/slideLayout" Target="../slideLayouts/slideLayout42.xml"/></Relationships>
</file>

<file path=ppt/slides/_rels/slide1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61.PNG"/><Relationship Id="rId1" Type="http://schemas.openxmlformats.org/officeDocument/2006/relationships/slideLayout" Target="../slideLayouts/slideLayout42.xml"/></Relationships>
</file>

<file path=ppt/slides/_rels/slide12.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47.PNG"/><Relationship Id="rId1" Type="http://schemas.openxmlformats.org/officeDocument/2006/relationships/slideLayout" Target="../slideLayouts/slideLayout4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4.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PNG"/><Relationship Id="rId1" Type="http://schemas.openxmlformats.org/officeDocument/2006/relationships/slideLayout" Target="../slideLayouts/slideLayout42.xml"/><Relationship Id="rId6" Type="http://schemas.openxmlformats.org/officeDocument/2006/relationships/image" Target="../media/image51.png"/><Relationship Id="rId5" Type="http://schemas.openxmlformats.org/officeDocument/2006/relationships/image" Target="../media/image50.jpg"/><Relationship Id="rId4" Type="http://schemas.openxmlformats.org/officeDocument/2006/relationships/image" Target="../media/image49.jpeg"/></Relationships>
</file>

<file path=ppt/slides/_rels/slide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42.xml"/><Relationship Id="rId5" Type="http://schemas.openxmlformats.org/officeDocument/2006/relationships/image" Target="../media/image55.jpeg"/><Relationship Id="rId4" Type="http://schemas.openxmlformats.org/officeDocument/2006/relationships/image" Target="../media/image54.jpeg"/></Relationships>
</file>

<file path=ppt/slides/_rels/slide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42.xml"/><Relationship Id="rId5" Type="http://schemas.openxmlformats.org/officeDocument/2006/relationships/image" Target="../media/image59.png"/><Relationship Id="rId4" Type="http://schemas.openxmlformats.org/officeDocument/2006/relationships/image" Target="../media/image58.png"/></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57.png"/><Relationship Id="rId7" Type="http://schemas.openxmlformats.org/officeDocument/2006/relationships/diagramQuickStyle" Target="../diagrams/quickStyle1.xml"/><Relationship Id="rId2" Type="http://schemas.openxmlformats.org/officeDocument/2006/relationships/image" Target="../media/image56.png"/><Relationship Id="rId1" Type="http://schemas.openxmlformats.org/officeDocument/2006/relationships/slideLayout" Target="../slideLayouts/slideLayout42.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59.png"/><Relationship Id="rId4" Type="http://schemas.openxmlformats.org/officeDocument/2006/relationships/image" Target="../media/image58.png"/><Relationship Id="rId9" Type="http://schemas.microsoft.com/office/2007/relationships/diagramDrawing" Target="../diagrams/drawing1.xml"/></Relationships>
</file>

<file path=ppt/slides/_rels/slide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42.xml"/></Relationships>
</file>

<file path=ppt/slides/_rels/slide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61.PNG"/><Relationship Id="rId1" Type="http://schemas.openxmlformats.org/officeDocument/2006/relationships/slideLayout" Target="../slideLayouts/slideLayout42.xml"/></Relationships>
</file>

<file path=ppt/slides/_rels/slide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62.PNG"/><Relationship Id="rId1" Type="http://schemas.openxmlformats.org/officeDocument/2006/relationships/slideLayout" Target="../slideLayouts/slideLayout4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555776" y="1131590"/>
            <a:ext cx="4678288" cy="776911"/>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b="0" kern="1200" spc="600">
                <a:solidFill>
                  <a:schemeClr val="bg1"/>
                </a:solidFill>
                <a:latin typeface="+mj-lt"/>
                <a:ea typeface="+mj-ea"/>
                <a:cs typeface="+mj-cs"/>
              </a:defRPr>
            </a:lvl1pPr>
          </a:lstStyle>
          <a:p>
            <a:pPr algn="ctr"/>
            <a:r>
              <a:rPr lang="en-US" dirty="0" smtClean="0"/>
              <a:t>Evaluation and Quality Control Function of the Climate Data Store and the Sectoral Information System</a:t>
            </a:r>
            <a:endParaRPr lang="en-US" dirty="0"/>
          </a:p>
        </p:txBody>
      </p:sp>
      <p:sp>
        <p:nvSpPr>
          <p:cNvPr id="4" name="Subtítulo 3"/>
          <p:cNvSpPr>
            <a:spLocks noGrp="1"/>
          </p:cNvSpPr>
          <p:nvPr>
            <p:ph type="subTitle" idx="13"/>
          </p:nvPr>
        </p:nvSpPr>
        <p:spPr>
          <a:xfrm>
            <a:off x="2411760" y="3435846"/>
            <a:ext cx="4821935" cy="1368152"/>
          </a:xfrm>
        </p:spPr>
        <p:txBody>
          <a:bodyPr>
            <a:normAutofit/>
          </a:bodyPr>
          <a:lstStyle/>
          <a:p>
            <a:pPr algn="ctr"/>
            <a:r>
              <a:rPr lang="en-US" b="1" dirty="0" smtClean="0"/>
              <a:t>Francisco Doblas-Reyes</a:t>
            </a:r>
          </a:p>
          <a:p>
            <a:pPr algn="ctr"/>
            <a:r>
              <a:rPr lang="en-US" b="1" dirty="0" smtClean="0"/>
              <a:t>(Barcelona Supercomputing Center and ICREA)</a:t>
            </a:r>
          </a:p>
          <a:p>
            <a:pPr algn="ctr"/>
            <a:r>
              <a:rPr lang="en-US" b="1" dirty="0" smtClean="0"/>
              <a:t>with contributions from the C3S_512 and C3S_513 contracts</a:t>
            </a:r>
            <a:endParaRPr lang="en-US" dirty="0"/>
          </a:p>
        </p:txBody>
      </p:sp>
    </p:spTree>
    <p:extLst>
      <p:ext uri="{BB962C8B-B14F-4D97-AF65-F5344CB8AC3E}">
        <p14:creationId xmlns:p14="http://schemas.microsoft.com/office/powerpoint/2010/main" val="733984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7704" y="235007"/>
            <a:ext cx="7952768" cy="277539"/>
          </a:xfrm>
        </p:spPr>
        <p:txBody>
          <a:bodyPr/>
          <a:lstStyle/>
          <a:p>
            <a:r>
              <a:rPr lang="en-US" dirty="0" smtClean="0"/>
              <a:t>EQC of the CDS toolbox</a:t>
            </a:r>
            <a:endParaRPr lang="en-US" dirty="0"/>
          </a:p>
        </p:txBody>
      </p:sp>
      <p:pic>
        <p:nvPicPr>
          <p:cNvPr id="86" name="Imagen 8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7704" y="627534"/>
            <a:ext cx="5136438" cy="4615350"/>
          </a:xfrm>
          <a:prstGeom prst="rect">
            <a:avLst/>
          </a:prstGeom>
        </p:spPr>
      </p:pic>
      <p:sp>
        <p:nvSpPr>
          <p:cNvPr id="87" name="Rectángulo 86"/>
          <p:cNvSpPr/>
          <p:nvPr/>
        </p:nvSpPr>
        <p:spPr>
          <a:xfrm>
            <a:off x="1259632" y="915566"/>
            <a:ext cx="4392488" cy="38164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ángulo 45"/>
          <p:cNvSpPr/>
          <p:nvPr/>
        </p:nvSpPr>
        <p:spPr>
          <a:xfrm>
            <a:off x="4769773" y="2926373"/>
            <a:ext cx="720080" cy="216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ángulo 46"/>
          <p:cNvSpPr/>
          <p:nvPr/>
        </p:nvSpPr>
        <p:spPr>
          <a:xfrm>
            <a:off x="1135894" y="2238640"/>
            <a:ext cx="2123583" cy="5760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t>DOCUMENTATION AND DESCRIPTION</a:t>
            </a:r>
            <a:endParaRPr lang="en-US" sz="1200" dirty="0"/>
          </a:p>
        </p:txBody>
      </p:sp>
      <p:sp>
        <p:nvSpPr>
          <p:cNvPr id="48" name="Rectángulo 47"/>
          <p:cNvSpPr/>
          <p:nvPr/>
        </p:nvSpPr>
        <p:spPr>
          <a:xfrm>
            <a:off x="3885087" y="2067694"/>
            <a:ext cx="1691412" cy="323742"/>
          </a:xfrm>
          <a:prstGeom prst="rect">
            <a:avLst/>
          </a:prstGeom>
          <a:solidFill>
            <a:schemeClr val="bg1"/>
          </a:solidFill>
          <a:ln>
            <a:solidFill>
              <a:srgbClr val="A73F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solidFill>
                  <a:schemeClr val="tx1"/>
                </a:solidFill>
              </a:rPr>
              <a:t>Code versioning and testing</a:t>
            </a:r>
            <a:endParaRPr lang="en-US" sz="1000" dirty="0">
              <a:solidFill>
                <a:schemeClr val="tx1"/>
              </a:solidFill>
            </a:endParaRPr>
          </a:p>
        </p:txBody>
      </p:sp>
      <p:sp>
        <p:nvSpPr>
          <p:cNvPr id="49" name="Rectángulo 48"/>
          <p:cNvSpPr/>
          <p:nvPr/>
        </p:nvSpPr>
        <p:spPr>
          <a:xfrm>
            <a:off x="3890928" y="1563638"/>
            <a:ext cx="1691412" cy="323742"/>
          </a:xfrm>
          <a:prstGeom prst="rect">
            <a:avLst/>
          </a:prstGeom>
          <a:solidFill>
            <a:schemeClr val="bg1"/>
          </a:solidFill>
          <a:ln>
            <a:solidFill>
              <a:srgbClr val="A73F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solidFill>
                  <a:schemeClr val="tx1"/>
                </a:solidFill>
              </a:rPr>
              <a:t>Documentation</a:t>
            </a:r>
            <a:endParaRPr lang="en-US" sz="1000" dirty="0">
              <a:solidFill>
                <a:schemeClr val="tx1"/>
              </a:solidFill>
            </a:endParaRPr>
          </a:p>
        </p:txBody>
      </p:sp>
      <p:sp>
        <p:nvSpPr>
          <p:cNvPr id="50" name="Rectángulo 49"/>
          <p:cNvSpPr/>
          <p:nvPr/>
        </p:nvSpPr>
        <p:spPr>
          <a:xfrm>
            <a:off x="3883940" y="2608048"/>
            <a:ext cx="1691412" cy="323742"/>
          </a:xfrm>
          <a:prstGeom prst="rect">
            <a:avLst/>
          </a:prstGeom>
          <a:solidFill>
            <a:schemeClr val="bg1"/>
          </a:solidFill>
          <a:ln>
            <a:solidFill>
              <a:srgbClr val="A73F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solidFill>
                  <a:schemeClr val="tx1"/>
                </a:solidFill>
              </a:rPr>
              <a:t>Toolbox data model compliance</a:t>
            </a:r>
            <a:endParaRPr lang="en-US" sz="1000" dirty="0">
              <a:solidFill>
                <a:schemeClr val="tx1"/>
              </a:solidFill>
            </a:endParaRPr>
          </a:p>
        </p:txBody>
      </p:sp>
      <p:sp>
        <p:nvSpPr>
          <p:cNvPr id="51" name="Rectángulo 50"/>
          <p:cNvSpPr/>
          <p:nvPr/>
        </p:nvSpPr>
        <p:spPr>
          <a:xfrm>
            <a:off x="3883940" y="3112104"/>
            <a:ext cx="1691412" cy="323742"/>
          </a:xfrm>
          <a:prstGeom prst="rect">
            <a:avLst/>
          </a:prstGeom>
          <a:solidFill>
            <a:schemeClr val="bg1"/>
          </a:solidFill>
          <a:ln>
            <a:solidFill>
              <a:srgbClr val="A73F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solidFill>
                  <a:schemeClr val="tx1"/>
                </a:solidFill>
              </a:rPr>
              <a:t>Tool F4P</a:t>
            </a:r>
            <a:endParaRPr lang="en-US" sz="1000" dirty="0">
              <a:solidFill>
                <a:schemeClr val="tx1"/>
              </a:solidFill>
            </a:endParaRPr>
          </a:p>
        </p:txBody>
      </p:sp>
      <p:cxnSp>
        <p:nvCxnSpPr>
          <p:cNvPr id="52" name="Conector angular 51"/>
          <p:cNvCxnSpPr>
            <a:stCxn id="47" idx="3"/>
            <a:endCxn id="49" idx="1"/>
          </p:cNvCxnSpPr>
          <p:nvPr/>
        </p:nvCxnSpPr>
        <p:spPr>
          <a:xfrm flipV="1">
            <a:off x="3259477" y="1725509"/>
            <a:ext cx="631451" cy="801163"/>
          </a:xfrm>
          <a:prstGeom prst="bent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53" name="Conector angular 52"/>
          <p:cNvCxnSpPr>
            <a:stCxn id="47" idx="3"/>
            <a:endCxn id="48" idx="1"/>
          </p:cNvCxnSpPr>
          <p:nvPr/>
        </p:nvCxnSpPr>
        <p:spPr>
          <a:xfrm flipV="1">
            <a:off x="3259477" y="2229565"/>
            <a:ext cx="625610" cy="297107"/>
          </a:xfrm>
          <a:prstGeom prst="bent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54" name="Conector angular 53"/>
          <p:cNvCxnSpPr>
            <a:stCxn id="47" idx="3"/>
            <a:endCxn id="50" idx="1"/>
          </p:cNvCxnSpPr>
          <p:nvPr/>
        </p:nvCxnSpPr>
        <p:spPr>
          <a:xfrm>
            <a:off x="3259477" y="2526672"/>
            <a:ext cx="624463" cy="243247"/>
          </a:xfrm>
          <a:prstGeom prst="bent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55" name="Conector angular 54"/>
          <p:cNvCxnSpPr>
            <a:stCxn id="47" idx="3"/>
            <a:endCxn id="51" idx="1"/>
          </p:cNvCxnSpPr>
          <p:nvPr/>
        </p:nvCxnSpPr>
        <p:spPr>
          <a:xfrm>
            <a:off x="3259477" y="2526672"/>
            <a:ext cx="624463" cy="747303"/>
          </a:xfrm>
          <a:prstGeom prst="bentConnector3">
            <a:avLst/>
          </a:prstGeom>
          <a:ln>
            <a:tailEnd type="triangle"/>
          </a:ln>
        </p:spPr>
        <p:style>
          <a:lnRef idx="1">
            <a:schemeClr val="dk1"/>
          </a:lnRef>
          <a:fillRef idx="0">
            <a:schemeClr val="dk1"/>
          </a:fillRef>
          <a:effectRef idx="0">
            <a:schemeClr val="dk1"/>
          </a:effectRef>
          <a:fontRef idx="minor">
            <a:schemeClr val="tx1"/>
          </a:fontRef>
        </p:style>
      </p:cxnSp>
      <p:pic>
        <p:nvPicPr>
          <p:cNvPr id="56" name="Imagen 5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6096" y="2211710"/>
            <a:ext cx="408221" cy="419156"/>
          </a:xfrm>
          <a:prstGeom prst="rect">
            <a:avLst/>
          </a:prstGeom>
        </p:spPr>
      </p:pic>
      <p:sp>
        <p:nvSpPr>
          <p:cNvPr id="88" name="TextBox 3"/>
          <p:cNvSpPr txBox="1"/>
          <p:nvPr/>
        </p:nvSpPr>
        <p:spPr>
          <a:xfrm>
            <a:off x="6732240" y="831359"/>
            <a:ext cx="2036926" cy="3539430"/>
          </a:xfrm>
          <a:prstGeom prst="rect">
            <a:avLst/>
          </a:prstGeom>
          <a:noFill/>
          <a:ln>
            <a:solidFill>
              <a:schemeClr val="tx1">
                <a:lumMod val="65000"/>
                <a:lumOff val="35000"/>
              </a:schemeClr>
            </a:solidFill>
          </a:ln>
        </p:spPr>
        <p:txBody>
          <a:bodyPr wrap="square" rtlCol="0">
            <a:spAutoFit/>
          </a:bodyPr>
          <a:lstStyle/>
          <a:p>
            <a:pPr marL="171450" indent="-171450">
              <a:buFont typeface="Arial" panose="020B0604020202020204" pitchFamily="34" charset="0"/>
              <a:buChar char="•"/>
            </a:pPr>
            <a:r>
              <a:rPr lang="en-GB" sz="1400" dirty="0" smtClean="0"/>
              <a:t>A web page will be built dynamically, (from the information available in the CMS) showing the EQC information organised and homogenised in a synthesis table</a:t>
            </a:r>
          </a:p>
          <a:p>
            <a:endParaRPr lang="en-GB" sz="1400" dirty="0"/>
          </a:p>
          <a:p>
            <a:pPr marL="171450" indent="-171450">
              <a:buFont typeface="Arial" panose="020B0604020202020204" pitchFamily="34" charset="0"/>
              <a:buChar char="•"/>
            </a:pPr>
            <a:r>
              <a:rPr lang="en-GB" sz="1400" dirty="0"/>
              <a:t>The user clicks on the box of interest and will be directed to another web page (also created dynamically) displaying the specific EQC </a:t>
            </a:r>
            <a:r>
              <a:rPr lang="en-GB" sz="1400" dirty="0" smtClean="0"/>
              <a:t>element</a:t>
            </a:r>
            <a:endParaRPr lang="en-GB" sz="1400" dirty="0"/>
          </a:p>
        </p:txBody>
      </p:sp>
    </p:spTree>
    <p:extLst>
      <p:ext uri="{BB962C8B-B14F-4D97-AF65-F5344CB8AC3E}">
        <p14:creationId xmlns:p14="http://schemas.microsoft.com/office/powerpoint/2010/main" val="38584870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EQC OF THE CDS TOOLBOX</a:t>
            </a:r>
          </a:p>
        </p:txBody>
      </p:sp>
      <p:pic>
        <p:nvPicPr>
          <p:cNvPr id="5" name="Imagen 4"/>
          <p:cNvPicPr>
            <a:picLocks noChangeAspect="1"/>
          </p:cNvPicPr>
          <p:nvPr/>
        </p:nvPicPr>
        <p:blipFill rotWithShape="1">
          <a:blip r:embed="rId2">
            <a:extLst>
              <a:ext uri="{28A0092B-C50C-407E-A947-70E740481C1C}">
                <a14:useLocalDpi xmlns:a14="http://schemas.microsoft.com/office/drawing/2010/main" val="0"/>
              </a:ext>
            </a:extLst>
          </a:blip>
          <a:srcRect t="10814" b="1"/>
          <a:stretch/>
        </p:blipFill>
        <p:spPr>
          <a:xfrm>
            <a:off x="0" y="1384650"/>
            <a:ext cx="9144000" cy="3563364"/>
          </a:xfrm>
          <a:prstGeom prst="rect">
            <a:avLst/>
          </a:prstGeom>
        </p:spPr>
      </p:pic>
      <p:sp>
        <p:nvSpPr>
          <p:cNvPr id="8" name="Rectángulo 7"/>
          <p:cNvSpPr/>
          <p:nvPr/>
        </p:nvSpPr>
        <p:spPr>
          <a:xfrm>
            <a:off x="2411760" y="1635646"/>
            <a:ext cx="3960440" cy="3312368"/>
          </a:xfrm>
          <a:prstGeom prst="rect">
            <a:avLst/>
          </a:prstGeom>
          <a:no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ángulo 25"/>
          <p:cNvSpPr/>
          <p:nvPr/>
        </p:nvSpPr>
        <p:spPr>
          <a:xfrm>
            <a:off x="6444208" y="1635646"/>
            <a:ext cx="2699792" cy="3312368"/>
          </a:xfrm>
          <a:prstGeom prst="rect">
            <a:avLst/>
          </a:prstGeom>
          <a:no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ángulo 28"/>
          <p:cNvSpPr/>
          <p:nvPr/>
        </p:nvSpPr>
        <p:spPr>
          <a:xfrm>
            <a:off x="-36512" y="1635646"/>
            <a:ext cx="2304256" cy="3312368"/>
          </a:xfrm>
          <a:prstGeom prst="rect">
            <a:avLst/>
          </a:prstGeom>
          <a:no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3"/>
          <p:cNvSpPr txBox="1"/>
          <p:nvPr/>
        </p:nvSpPr>
        <p:spPr>
          <a:xfrm>
            <a:off x="867704" y="681792"/>
            <a:ext cx="7808752" cy="584775"/>
          </a:xfrm>
          <a:prstGeom prst="rect">
            <a:avLst/>
          </a:prstGeom>
          <a:noFill/>
          <a:ln>
            <a:solidFill>
              <a:schemeClr val="tx1">
                <a:lumMod val="65000"/>
                <a:lumOff val="35000"/>
              </a:schemeClr>
            </a:solidFill>
          </a:ln>
        </p:spPr>
        <p:txBody>
          <a:bodyPr wrap="square" rtlCol="0">
            <a:spAutoFit/>
          </a:bodyPr>
          <a:lstStyle/>
          <a:p>
            <a:r>
              <a:rPr lang="it-IT" sz="1600" dirty="0" smtClean="0"/>
              <a:t>The Toolbox should have an EQC tab where additional EQC information is reported about workflows, the editor, the CDM, etc.</a:t>
            </a:r>
            <a:endParaRPr lang="it-IT" sz="1600" dirty="0"/>
          </a:p>
        </p:txBody>
      </p:sp>
      <p:sp>
        <p:nvSpPr>
          <p:cNvPr id="10" name="Rectángulo 9"/>
          <p:cNvSpPr/>
          <p:nvPr/>
        </p:nvSpPr>
        <p:spPr>
          <a:xfrm>
            <a:off x="1043608" y="1868963"/>
            <a:ext cx="576064" cy="190426"/>
          </a:xfrm>
          <a:prstGeom prst="rect">
            <a:avLst/>
          </a:prstGeom>
          <a:solidFill>
            <a:schemeClr val="bg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smtClean="0">
                <a:solidFill>
                  <a:schemeClr val="accent2"/>
                </a:solidFill>
              </a:rPr>
              <a:t>EQC</a:t>
            </a:r>
            <a:endParaRPr lang="en-US" sz="1100" dirty="0">
              <a:solidFill>
                <a:schemeClr val="accent2"/>
              </a:solidFill>
            </a:endParaRPr>
          </a:p>
        </p:txBody>
      </p:sp>
      <p:pic>
        <p:nvPicPr>
          <p:cNvPr id="11" name="Imagen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16684" y="1921758"/>
            <a:ext cx="408221" cy="419156"/>
          </a:xfrm>
          <a:prstGeom prst="rect">
            <a:avLst/>
          </a:prstGeom>
        </p:spPr>
      </p:pic>
    </p:spTree>
    <p:extLst>
      <p:ext uri="{BB962C8B-B14F-4D97-AF65-F5344CB8AC3E}">
        <p14:creationId xmlns:p14="http://schemas.microsoft.com/office/powerpoint/2010/main" val="1198808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7704" y="235007"/>
            <a:ext cx="7952768" cy="277539"/>
          </a:xfrm>
        </p:spPr>
        <p:txBody>
          <a:bodyPr/>
          <a:lstStyle/>
          <a:p>
            <a:r>
              <a:rPr lang="en-US" dirty="0" smtClean="0"/>
              <a:t>EQC of the CDS service</a:t>
            </a:r>
            <a:endParaRPr lang="en-US" dirty="0"/>
          </a:p>
        </p:txBody>
      </p:sp>
      <p:sp>
        <p:nvSpPr>
          <p:cNvPr id="25" name="TextBox 3"/>
          <p:cNvSpPr txBox="1"/>
          <p:nvPr/>
        </p:nvSpPr>
        <p:spPr>
          <a:xfrm>
            <a:off x="867704" y="588625"/>
            <a:ext cx="7952768" cy="830997"/>
          </a:xfrm>
          <a:prstGeom prst="rect">
            <a:avLst/>
          </a:prstGeom>
          <a:noFill/>
          <a:ln>
            <a:solidFill>
              <a:schemeClr val="tx1">
                <a:lumMod val="65000"/>
                <a:lumOff val="35000"/>
              </a:schemeClr>
            </a:solidFill>
          </a:ln>
        </p:spPr>
        <p:txBody>
          <a:bodyPr wrap="square" rtlCol="0">
            <a:spAutoFit/>
          </a:bodyPr>
          <a:lstStyle/>
          <a:p>
            <a:r>
              <a:rPr lang="it-IT" sz="1600" dirty="0" smtClean="0"/>
              <a:t>The EQC function </a:t>
            </a:r>
            <a:r>
              <a:rPr lang="en-US" sz="1600" dirty="0" smtClean="0"/>
              <a:t>measures </a:t>
            </a:r>
            <a:r>
              <a:rPr lang="en-US" sz="1600" dirty="0"/>
              <a:t>and </a:t>
            </a:r>
            <a:r>
              <a:rPr lang="en-US" sz="1600" dirty="0" smtClean="0"/>
              <a:t>reports </a:t>
            </a:r>
            <a:r>
              <a:rPr lang="en-US" sz="1600" dirty="0"/>
              <a:t>the </a:t>
            </a:r>
            <a:r>
              <a:rPr lang="en-US" sz="1600" dirty="0" smtClean="0"/>
              <a:t>technical quality </a:t>
            </a:r>
            <a:r>
              <a:rPr lang="en-US" sz="1600" dirty="0"/>
              <a:t>of </a:t>
            </a:r>
            <a:r>
              <a:rPr lang="en-US" sz="1600" dirty="0" smtClean="0"/>
              <a:t>the whole service (e.g. system </a:t>
            </a:r>
            <a:r>
              <a:rPr lang="en-US" sz="1600" dirty="0"/>
              <a:t>availability, response </a:t>
            </a:r>
            <a:r>
              <a:rPr lang="en-US" sz="1600" dirty="0" smtClean="0"/>
              <a:t>time). </a:t>
            </a:r>
            <a:r>
              <a:rPr lang="it-IT" sz="1600" dirty="0" smtClean="0"/>
              <a:t>A number of KPIs </a:t>
            </a:r>
            <a:r>
              <a:rPr lang="it-IT" sz="1600" dirty="0"/>
              <a:t>have been </a:t>
            </a:r>
            <a:r>
              <a:rPr lang="it-IT" sz="1600" dirty="0" smtClean="0"/>
              <a:t>defined inspired </a:t>
            </a:r>
            <a:r>
              <a:rPr lang="it-IT" sz="1600" dirty="0"/>
              <a:t>by the internationally-recognized standard ISO/IEC 25010 and </a:t>
            </a:r>
            <a:r>
              <a:rPr lang="it-IT" sz="1600" dirty="0" smtClean="0"/>
              <a:t>25011.</a:t>
            </a:r>
            <a:endParaRPr lang="it-IT" sz="1600" dirty="0"/>
          </a:p>
        </p:txBody>
      </p:sp>
      <p:sp>
        <p:nvSpPr>
          <p:cNvPr id="18" name="TextBox 3"/>
          <p:cNvSpPr txBox="1"/>
          <p:nvPr/>
        </p:nvSpPr>
        <p:spPr>
          <a:xfrm>
            <a:off x="867704" y="3779043"/>
            <a:ext cx="4640400" cy="1384995"/>
          </a:xfrm>
          <a:prstGeom prst="rect">
            <a:avLst/>
          </a:prstGeom>
          <a:noFill/>
          <a:ln>
            <a:solidFill>
              <a:schemeClr val="bg1">
                <a:lumMod val="50000"/>
              </a:schemeClr>
            </a:solidFill>
          </a:ln>
        </p:spPr>
        <p:txBody>
          <a:bodyPr wrap="square" rtlCol="0">
            <a:spAutoFit/>
          </a:bodyPr>
          <a:lstStyle/>
          <a:p>
            <a:r>
              <a:rPr lang="it-IT" sz="1400" dirty="0" smtClean="0"/>
              <a:t>Monitoring of the CDS infrastructure is based on, among other things:</a:t>
            </a:r>
          </a:p>
          <a:p>
            <a:pPr marL="171450" indent="-171450">
              <a:buFont typeface="Arial" panose="020B0604020202020204" pitchFamily="34" charset="0"/>
              <a:buChar char="•"/>
            </a:pPr>
            <a:r>
              <a:rPr lang="en-US" sz="1400" dirty="0"/>
              <a:t>A set of Key Performance Indicators (KPIs)</a:t>
            </a:r>
            <a:endParaRPr lang="en-US" sz="1400" dirty="0"/>
          </a:p>
          <a:p>
            <a:pPr marL="171450" indent="-171450">
              <a:buFont typeface="Arial" panose="020B0604020202020204" pitchFamily="34" charset="0"/>
              <a:buChar char="•"/>
            </a:pPr>
            <a:r>
              <a:rPr lang="en-US" sz="1400" dirty="0"/>
              <a:t>On-line rating widgets to monitor user satisfaction</a:t>
            </a:r>
            <a:endParaRPr lang="en-US" sz="1400" dirty="0"/>
          </a:p>
          <a:p>
            <a:pPr marL="171450" indent="-171450">
              <a:buFont typeface="Arial" panose="020B0604020202020204" pitchFamily="34" charset="0"/>
              <a:buChar char="•"/>
            </a:pPr>
            <a:r>
              <a:rPr lang="en-US" sz="1400" dirty="0"/>
              <a:t>Development of a web dashboard hosting the KPIs and widget statistics</a:t>
            </a:r>
            <a:endParaRPr lang="en-US" sz="1400" dirty="0"/>
          </a:p>
        </p:txBody>
      </p:sp>
      <p:pic>
        <p:nvPicPr>
          <p:cNvPr id="35" name="Imagen 3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63480" y="1469787"/>
            <a:ext cx="2221704" cy="2254091"/>
          </a:xfrm>
          <a:prstGeom prst="rect">
            <a:avLst/>
          </a:prstGeom>
        </p:spPr>
      </p:pic>
      <p:sp>
        <p:nvSpPr>
          <p:cNvPr id="36" name="Rectángulo 35"/>
          <p:cNvSpPr/>
          <p:nvPr/>
        </p:nvSpPr>
        <p:spPr>
          <a:xfrm rot="16200000">
            <a:off x="1417087" y="2380185"/>
            <a:ext cx="1544980" cy="114240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0" name="Diagrama 19"/>
          <p:cNvGraphicFramePr/>
          <p:nvPr>
            <p:extLst>
              <p:ext uri="{D42A27DB-BD31-4B8C-83A1-F6EECF244321}">
                <p14:modId xmlns:p14="http://schemas.microsoft.com/office/powerpoint/2010/main" val="3875056205"/>
              </p:ext>
            </p:extLst>
          </p:nvPr>
        </p:nvGraphicFramePr>
        <p:xfrm>
          <a:off x="4716016" y="1429443"/>
          <a:ext cx="4272489" cy="32305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9" name="Grupo 11"/>
          <p:cNvGrpSpPr/>
          <p:nvPr/>
        </p:nvGrpSpPr>
        <p:grpSpPr>
          <a:xfrm>
            <a:off x="2947974" y="1635646"/>
            <a:ext cx="4432338" cy="1619508"/>
            <a:chOff x="4691324" y="2930892"/>
            <a:chExt cx="4432338" cy="1619508"/>
          </a:xfrm>
        </p:grpSpPr>
        <p:pic>
          <p:nvPicPr>
            <p:cNvPr id="10" name="Imagen 12"/>
            <p:cNvPicPr>
              <a:picLocks noChangeAspect="1"/>
            </p:cNvPicPr>
            <p:nvPr/>
          </p:nvPicPr>
          <p:blipFill rotWithShape="1">
            <a:blip r:embed="rId8" cstate="print">
              <a:extLst>
                <a:ext uri="{28A0092B-C50C-407E-A947-70E740481C1C}">
                  <a14:useLocalDpi xmlns:a14="http://schemas.microsoft.com/office/drawing/2010/main" val="0"/>
                </a:ext>
              </a:extLst>
            </a:blip>
            <a:srcRect l="8263" t="13263" r="9837" b="16937"/>
            <a:stretch/>
          </p:blipFill>
          <p:spPr>
            <a:xfrm>
              <a:off x="4691324" y="2930892"/>
              <a:ext cx="4432338" cy="1619508"/>
            </a:xfrm>
            <a:prstGeom prst="rect">
              <a:avLst/>
            </a:prstGeom>
            <a:ln>
              <a:solidFill>
                <a:schemeClr val="accent1"/>
              </a:solidFill>
            </a:ln>
          </p:spPr>
        </p:pic>
        <p:sp>
          <p:nvSpPr>
            <p:cNvPr id="11" name="TextBox 3"/>
            <p:cNvSpPr txBox="1"/>
            <p:nvPr/>
          </p:nvSpPr>
          <p:spPr>
            <a:xfrm>
              <a:off x="4691324" y="2931790"/>
              <a:ext cx="3280155" cy="307777"/>
            </a:xfrm>
            <a:prstGeom prst="rect">
              <a:avLst/>
            </a:prstGeom>
            <a:noFill/>
            <a:ln>
              <a:solidFill>
                <a:schemeClr val="accent1"/>
              </a:solidFill>
            </a:ln>
          </p:spPr>
          <p:txBody>
            <a:bodyPr wrap="square" rtlCol="0">
              <a:spAutoFit/>
            </a:bodyPr>
            <a:lstStyle/>
            <a:p>
              <a:r>
                <a:rPr lang="it-IT" sz="1400" b="1" i="1" u="sng" dirty="0" smtClean="0">
                  <a:latin typeface="Agency FB" panose="020B0503020202020204" pitchFamily="34" charset="0"/>
                </a:rPr>
                <a:t>Rate the speed of the toolbox</a:t>
              </a:r>
              <a:endParaRPr lang="it-IT" sz="1400" b="1" i="1" u="sng" dirty="0">
                <a:latin typeface="Agency FB" panose="020B0503020202020204" pitchFamily="34" charset="0"/>
              </a:endParaRPr>
            </a:p>
          </p:txBody>
        </p:sp>
      </p:grpSp>
    </p:spTree>
    <p:extLst>
      <p:ext uri="{BB962C8B-B14F-4D97-AF65-F5344CB8AC3E}">
        <p14:creationId xmlns:p14="http://schemas.microsoft.com/office/powerpoint/2010/main" val="87577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EQC for SIS</a:t>
            </a:r>
            <a:endParaRPr lang="en-US" dirty="0"/>
          </a:p>
        </p:txBody>
      </p:sp>
      <p:sp>
        <p:nvSpPr>
          <p:cNvPr id="4" name="TextBox 3"/>
          <p:cNvSpPr txBox="1"/>
          <p:nvPr/>
        </p:nvSpPr>
        <p:spPr>
          <a:xfrm>
            <a:off x="1105272" y="771550"/>
            <a:ext cx="7581528" cy="3139321"/>
          </a:xfrm>
          <a:prstGeom prst="rect">
            <a:avLst/>
          </a:prstGeom>
          <a:noFill/>
        </p:spPr>
        <p:txBody>
          <a:bodyPr wrap="square" rtlCol="0">
            <a:spAutoFit/>
          </a:bodyPr>
          <a:lstStyle/>
          <a:p>
            <a:pPr algn="just"/>
            <a:r>
              <a:rPr lang="en-GB" dirty="0"/>
              <a:t>The aim of this contract (C3S_513) is to guarantee </a:t>
            </a:r>
            <a:r>
              <a:rPr lang="en-GB" b="1" dirty="0"/>
              <a:t>fitness-for-purpose</a:t>
            </a:r>
            <a:r>
              <a:rPr lang="en-GB" dirty="0"/>
              <a:t>, </a:t>
            </a:r>
            <a:r>
              <a:rPr lang="en-GB" b="1" dirty="0"/>
              <a:t>user relevance </a:t>
            </a:r>
            <a:r>
              <a:rPr lang="en-GB" dirty="0"/>
              <a:t>and </a:t>
            </a:r>
            <a:r>
              <a:rPr lang="en-GB" b="1" dirty="0"/>
              <a:t>quality </a:t>
            </a:r>
            <a:r>
              <a:rPr lang="en-GB" dirty="0"/>
              <a:t>of </a:t>
            </a:r>
            <a:r>
              <a:rPr lang="en-GB" b="1" dirty="0"/>
              <a:t>SIS </a:t>
            </a:r>
            <a:r>
              <a:rPr lang="en-GB" b="1" dirty="0" smtClean="0"/>
              <a:t>activities</a:t>
            </a:r>
            <a:r>
              <a:rPr lang="en-GB" dirty="0" smtClean="0"/>
              <a:t>.</a:t>
            </a:r>
          </a:p>
          <a:p>
            <a:pPr algn="just"/>
            <a:endParaRPr lang="en-GB" dirty="0"/>
          </a:p>
          <a:p>
            <a:pPr algn="just"/>
            <a:r>
              <a:rPr lang="en-GB" dirty="0" smtClean="0"/>
              <a:t>This </a:t>
            </a:r>
            <a:r>
              <a:rPr lang="en-GB" dirty="0"/>
              <a:t>is achieved through </a:t>
            </a:r>
            <a:r>
              <a:rPr lang="en-GB" b="1" dirty="0"/>
              <a:t>two main objectives</a:t>
            </a:r>
            <a:r>
              <a:rPr lang="en-GB" dirty="0" smtClean="0"/>
              <a:t>:</a:t>
            </a:r>
          </a:p>
          <a:p>
            <a:pPr algn="just"/>
            <a:endParaRPr lang="en-GB" dirty="0"/>
          </a:p>
          <a:p>
            <a:pPr marL="171450" indent="-171450">
              <a:buFont typeface="Arial" panose="020B0604020202020204" pitchFamily="34" charset="0"/>
              <a:buChar char="•"/>
            </a:pPr>
            <a:r>
              <a:rPr lang="en-GB" dirty="0"/>
              <a:t>Define an EQC for SIS Framework that provides ECMWF and C3S users with the ability to assess whether the SIS services and data are </a:t>
            </a:r>
            <a:r>
              <a:rPr lang="en-GB" dirty="0" smtClean="0"/>
              <a:t>fit-for-purpose</a:t>
            </a:r>
            <a:endParaRPr lang="en-GB" dirty="0"/>
          </a:p>
          <a:p>
            <a:pPr marL="285750" indent="-285750" algn="just">
              <a:buFont typeface="Wingdings" panose="05000000000000000000" pitchFamily="2" charset="2"/>
              <a:buChar char="ü"/>
            </a:pPr>
            <a:endParaRPr lang="en-GB" dirty="0"/>
          </a:p>
          <a:p>
            <a:pPr marL="171450" indent="-171450">
              <a:buFont typeface="Arial" panose="020B0604020202020204" pitchFamily="34" charset="0"/>
              <a:buChar char="•"/>
            </a:pPr>
            <a:r>
              <a:rPr lang="en-GB" dirty="0"/>
              <a:t>Ensure that SIS Workflows and Applications accepted into the CDS are of good quality and will generate outputs that uphold the standards required for ensuring C3S is a trustworthy source of climate </a:t>
            </a:r>
            <a:r>
              <a:rPr lang="en-GB" dirty="0" smtClean="0"/>
              <a:t>information</a:t>
            </a:r>
            <a:endParaRPr lang="en-GB" dirty="0"/>
          </a:p>
        </p:txBody>
      </p:sp>
    </p:spTree>
    <p:extLst>
      <p:ext uri="{BB962C8B-B14F-4D97-AF65-F5344CB8AC3E}">
        <p14:creationId xmlns:p14="http://schemas.microsoft.com/office/powerpoint/2010/main" val="19277721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EQC for SIS</a:t>
            </a:r>
            <a:endParaRPr lang="en-US" dirty="0"/>
          </a:p>
        </p:txBody>
      </p:sp>
      <p:sp>
        <p:nvSpPr>
          <p:cNvPr id="4" name="TextBox 3"/>
          <p:cNvSpPr txBox="1"/>
          <p:nvPr/>
        </p:nvSpPr>
        <p:spPr>
          <a:xfrm>
            <a:off x="1187624" y="2067694"/>
            <a:ext cx="7581528" cy="2585323"/>
          </a:xfrm>
          <a:prstGeom prst="rect">
            <a:avLst/>
          </a:prstGeom>
          <a:noFill/>
        </p:spPr>
        <p:txBody>
          <a:bodyPr wrap="square" rtlCol="0">
            <a:spAutoFit/>
          </a:bodyPr>
          <a:lstStyle/>
          <a:p>
            <a:pPr algn="just"/>
            <a:r>
              <a:rPr lang="en-GB" dirty="0" smtClean="0"/>
              <a:t>SIS activities and outputs covered by C3S_513 includes:</a:t>
            </a:r>
          </a:p>
          <a:p>
            <a:pPr algn="just"/>
            <a:endParaRPr lang="en-GB" dirty="0"/>
          </a:p>
          <a:p>
            <a:pPr marL="171450" indent="-171450">
              <a:buFont typeface="Arial" panose="020B0604020202020204" pitchFamily="34" charset="0"/>
              <a:buChar char="•"/>
            </a:pPr>
            <a:r>
              <a:rPr lang="en-GB" dirty="0"/>
              <a:t>SIS datasets, such as climate impact indicators</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SIS tools and workflows, to be made available in the CDS </a:t>
            </a:r>
            <a:r>
              <a:rPr lang="en-GB" dirty="0" smtClean="0"/>
              <a:t>toolbox</a:t>
            </a:r>
            <a:endParaRPr lang="en-GB" dirty="0"/>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SIS applications that users can use to interact with datasets and workflows</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Related SIS documentation, user guides, tutorials, etc</a:t>
            </a:r>
            <a:r>
              <a:rPr lang="en-GB" dirty="0" smtClean="0"/>
              <a:t>.</a:t>
            </a:r>
            <a:endParaRPr lang="en-GB" dirty="0"/>
          </a:p>
        </p:txBody>
      </p:sp>
      <p:pic>
        <p:nvPicPr>
          <p:cNvPr id="5" name="Picture 4"/>
          <p:cNvPicPr>
            <a:picLocks noChangeAspect="1"/>
          </p:cNvPicPr>
          <p:nvPr/>
        </p:nvPicPr>
        <p:blipFill>
          <a:blip r:embed="rId2">
            <a:clrChange>
              <a:clrFrom>
                <a:srgbClr val="FFFFFF"/>
              </a:clrFrom>
              <a:clrTo>
                <a:srgbClr val="FFFFFF">
                  <a:alpha val="0"/>
                </a:srgbClr>
              </a:clrTo>
            </a:clrChange>
          </a:blip>
          <a:stretch>
            <a:fillRect/>
          </a:stretch>
        </p:blipFill>
        <p:spPr>
          <a:xfrm>
            <a:off x="1326579" y="778004"/>
            <a:ext cx="6867767" cy="864097"/>
          </a:xfrm>
          <a:prstGeom prst="rect">
            <a:avLst/>
          </a:prstGeom>
        </p:spPr>
      </p:pic>
      <p:sp>
        <p:nvSpPr>
          <p:cNvPr id="6" name="TextBox 5"/>
          <p:cNvSpPr txBox="1"/>
          <p:nvPr/>
        </p:nvSpPr>
        <p:spPr>
          <a:xfrm>
            <a:off x="4040382" y="1457435"/>
            <a:ext cx="1440160" cy="369332"/>
          </a:xfrm>
          <a:prstGeom prst="rect">
            <a:avLst/>
          </a:prstGeom>
          <a:noFill/>
        </p:spPr>
        <p:txBody>
          <a:bodyPr wrap="square" rtlCol="0">
            <a:spAutoFit/>
          </a:bodyPr>
          <a:lstStyle/>
          <a:p>
            <a:pPr algn="ctr"/>
            <a:r>
              <a:rPr lang="en-GB" dirty="0" smtClean="0"/>
              <a:t>C3S Sectors</a:t>
            </a:r>
            <a:endParaRPr lang="en-GB" dirty="0"/>
          </a:p>
        </p:txBody>
      </p:sp>
    </p:spTree>
    <p:extLst>
      <p:ext uri="{BB962C8B-B14F-4D97-AF65-F5344CB8AC3E}">
        <p14:creationId xmlns:p14="http://schemas.microsoft.com/office/powerpoint/2010/main" val="550013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C3S EQC for SIS</a:t>
            </a:r>
            <a:endParaRPr lang="en-US" dirty="0"/>
          </a:p>
        </p:txBody>
      </p:sp>
      <p:sp>
        <p:nvSpPr>
          <p:cNvPr id="4" name="TextBox 3"/>
          <p:cNvSpPr txBox="1"/>
          <p:nvPr/>
        </p:nvSpPr>
        <p:spPr>
          <a:xfrm>
            <a:off x="1105272" y="771550"/>
            <a:ext cx="7499176" cy="3416320"/>
          </a:xfrm>
          <a:prstGeom prst="rect">
            <a:avLst/>
          </a:prstGeom>
          <a:noFill/>
        </p:spPr>
        <p:txBody>
          <a:bodyPr wrap="square" rtlCol="0">
            <a:spAutoFit/>
          </a:bodyPr>
          <a:lstStyle/>
          <a:p>
            <a:pPr algn="just"/>
            <a:r>
              <a:rPr lang="en-GB" dirty="0"/>
              <a:t>The </a:t>
            </a:r>
            <a:r>
              <a:rPr lang="en-GB" b="1" dirty="0" smtClean="0"/>
              <a:t>main activities </a:t>
            </a:r>
            <a:r>
              <a:rPr lang="en-GB" dirty="0" smtClean="0"/>
              <a:t>as part of the C3S_513 contract are: </a:t>
            </a:r>
          </a:p>
          <a:p>
            <a:pPr algn="just"/>
            <a:endParaRPr lang="en-GB" dirty="0"/>
          </a:p>
          <a:p>
            <a:pPr marL="171450" indent="-171450">
              <a:buFont typeface="Arial" panose="020B0604020202020204" pitchFamily="34" charset="0"/>
              <a:buChar char="•"/>
            </a:pPr>
            <a:r>
              <a:rPr lang="en-GB" dirty="0"/>
              <a:t>Review of procedures currently in use to guarantee the quality of services</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Develop and implement an EQC for SIS Framework</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Implement and maintain an operational C3S User Requirement Database (URDB)</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Analyse SIS requirements collected in the URDB</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Organise user engagement activities to ensure user relevance of the SIS </a:t>
            </a:r>
          </a:p>
        </p:txBody>
      </p:sp>
    </p:spTree>
    <p:extLst>
      <p:ext uri="{BB962C8B-B14F-4D97-AF65-F5344CB8AC3E}">
        <p14:creationId xmlns:p14="http://schemas.microsoft.com/office/powerpoint/2010/main" val="37925182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EQC benefits</a:t>
            </a:r>
            <a:endParaRPr lang="en-US" dirty="0"/>
          </a:p>
        </p:txBody>
      </p:sp>
      <p:sp>
        <p:nvSpPr>
          <p:cNvPr id="3" name="TextBox 2"/>
          <p:cNvSpPr txBox="1"/>
          <p:nvPr/>
        </p:nvSpPr>
        <p:spPr>
          <a:xfrm>
            <a:off x="1105272" y="771550"/>
            <a:ext cx="7643192" cy="3139321"/>
          </a:xfrm>
          <a:prstGeom prst="rect">
            <a:avLst/>
          </a:prstGeom>
          <a:noFill/>
        </p:spPr>
        <p:txBody>
          <a:bodyPr wrap="square" rtlCol="0">
            <a:spAutoFit/>
          </a:bodyPr>
          <a:lstStyle/>
          <a:p>
            <a:r>
              <a:rPr lang="en-GB" dirty="0" smtClean="0"/>
              <a:t>The benefits of the C3S EQC framework for users includes:</a:t>
            </a:r>
          </a:p>
          <a:p>
            <a:endParaRPr lang="en-GB" dirty="0" smtClean="0"/>
          </a:p>
          <a:p>
            <a:pPr marL="171450" indent="-171450">
              <a:buFont typeface="Arial" panose="020B0604020202020204" pitchFamily="34" charset="0"/>
              <a:buChar char="•"/>
            </a:pPr>
            <a:r>
              <a:rPr lang="en-GB" b="1" dirty="0"/>
              <a:t>Feedback</a:t>
            </a:r>
            <a:r>
              <a:rPr lang="en-GB" dirty="0"/>
              <a:t> from users on C3S will be gathered and </a:t>
            </a:r>
            <a:r>
              <a:rPr lang="en-GB" dirty="0" smtClean="0"/>
              <a:t>recorded</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smtClean="0"/>
              <a:t>We will make </a:t>
            </a:r>
            <a:r>
              <a:rPr lang="en-GB" b="1" dirty="0" smtClean="0"/>
              <a:t>recommendations</a:t>
            </a:r>
            <a:r>
              <a:rPr lang="en-GB" dirty="0" smtClean="0"/>
              <a:t> for C3S evolution to meet user needs</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smtClean="0"/>
              <a:t>Improve the </a:t>
            </a:r>
            <a:r>
              <a:rPr lang="en-GB" b="1" dirty="0" smtClean="0"/>
              <a:t>accessible provision </a:t>
            </a:r>
            <a:r>
              <a:rPr lang="en-GB" dirty="0" smtClean="0"/>
              <a:t>of quality assurance information</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smtClean="0"/>
              <a:t>Support </a:t>
            </a:r>
            <a:r>
              <a:rPr lang="en-GB" b="1" dirty="0" smtClean="0"/>
              <a:t>fitness-for-purpose</a:t>
            </a:r>
            <a:r>
              <a:rPr lang="en-GB" dirty="0" smtClean="0"/>
              <a:t> assessment of C3S outputs</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smtClean="0"/>
              <a:t>Enabling the use of C3S information in </a:t>
            </a:r>
            <a:r>
              <a:rPr lang="en-GB" b="1" dirty="0" smtClean="0"/>
              <a:t>decision making </a:t>
            </a:r>
            <a:r>
              <a:rPr lang="en-GB" dirty="0" smtClean="0"/>
              <a:t>by C3S users</a:t>
            </a:r>
          </a:p>
        </p:txBody>
      </p:sp>
    </p:spTree>
    <p:extLst>
      <p:ext uri="{BB962C8B-B14F-4D97-AF65-F5344CB8AC3E}">
        <p14:creationId xmlns:p14="http://schemas.microsoft.com/office/powerpoint/2010/main" val="41125925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C3S EQC</a:t>
            </a:r>
            <a:endParaRPr lang="en-US" dirty="0"/>
          </a:p>
        </p:txBody>
      </p:sp>
      <p:sp>
        <p:nvSpPr>
          <p:cNvPr id="3" name="TextBox 2"/>
          <p:cNvSpPr txBox="1"/>
          <p:nvPr/>
        </p:nvSpPr>
        <p:spPr>
          <a:xfrm>
            <a:off x="1043608" y="886538"/>
            <a:ext cx="7643192" cy="1200329"/>
          </a:xfrm>
          <a:prstGeom prst="rect">
            <a:avLst/>
          </a:prstGeom>
          <a:noFill/>
        </p:spPr>
        <p:txBody>
          <a:bodyPr wrap="square" rtlCol="0">
            <a:spAutoFit/>
          </a:bodyPr>
          <a:lstStyle/>
          <a:p>
            <a:pPr algn="just"/>
            <a:r>
              <a:rPr lang="en-GB" dirty="0"/>
              <a:t>The Copernicus Climate Change Service (C3S) comprises several main components, including the Climate Data Store (CDS) and the Sectoral Information System (SIS). Alongside these, there is an Evaluation and Quality Control (EQC) function</a:t>
            </a:r>
            <a:r>
              <a:rPr lang="en-GB" dirty="0" smtClean="0"/>
              <a:t>.</a:t>
            </a:r>
          </a:p>
        </p:txBody>
      </p:sp>
      <p:sp>
        <p:nvSpPr>
          <p:cNvPr id="7" name="TextBox 6"/>
          <p:cNvSpPr txBox="1"/>
          <p:nvPr/>
        </p:nvSpPr>
        <p:spPr>
          <a:xfrm>
            <a:off x="1043608" y="2086867"/>
            <a:ext cx="7643192" cy="1477328"/>
          </a:xfrm>
          <a:prstGeom prst="rect">
            <a:avLst/>
          </a:prstGeom>
          <a:noFill/>
        </p:spPr>
        <p:txBody>
          <a:bodyPr wrap="square" rtlCol="0">
            <a:spAutoFit/>
          </a:bodyPr>
          <a:lstStyle/>
          <a:p>
            <a:pPr algn="just"/>
            <a:endParaRPr lang="en-GB" dirty="0"/>
          </a:p>
          <a:p>
            <a:pPr algn="just"/>
            <a:r>
              <a:rPr lang="en-GB" dirty="0" smtClean="0"/>
              <a:t>The </a:t>
            </a:r>
            <a:r>
              <a:rPr lang="en-GB" b="1" dirty="0" smtClean="0"/>
              <a:t>purpose of the EQC function </a:t>
            </a:r>
            <a:r>
              <a:rPr lang="en-GB" dirty="0" smtClean="0"/>
              <a:t>in the C3S is to independently </a:t>
            </a:r>
            <a:r>
              <a:rPr lang="en-GB" b="1" dirty="0" smtClean="0"/>
              <a:t>assess the quality of all C3S products and services</a:t>
            </a:r>
            <a:r>
              <a:rPr lang="en-GB" dirty="0" smtClean="0"/>
              <a:t>, and to ensure that </a:t>
            </a:r>
            <a:r>
              <a:rPr lang="en-GB" b="1" dirty="0" smtClean="0"/>
              <a:t>users have the information they need </a:t>
            </a:r>
            <a:r>
              <a:rPr lang="en-GB" dirty="0" smtClean="0"/>
              <a:t>in order to use the products and services for their own purposes. This is a </a:t>
            </a:r>
            <a:r>
              <a:rPr lang="en-GB" b="1" dirty="0" smtClean="0"/>
              <a:t>pioneering effort</a:t>
            </a:r>
            <a:r>
              <a:rPr lang="en-GB" dirty="0" smtClean="0"/>
              <a:t> in climate service delivery.</a:t>
            </a:r>
            <a:endParaRPr lang="en-GB" dirty="0"/>
          </a:p>
        </p:txBody>
      </p:sp>
    </p:spTree>
    <p:extLst>
      <p:ext uri="{BB962C8B-B14F-4D97-AF65-F5344CB8AC3E}">
        <p14:creationId xmlns:p14="http://schemas.microsoft.com/office/powerpoint/2010/main" val="19913733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7704" y="235007"/>
            <a:ext cx="7952768" cy="277539"/>
          </a:xfrm>
        </p:spPr>
        <p:txBody>
          <a:bodyPr/>
          <a:lstStyle/>
          <a:p>
            <a:r>
              <a:rPr lang="en-US" dirty="0" smtClean="0"/>
              <a:t>EQC of the CDS</a:t>
            </a:r>
            <a:endParaRPr lang="en-US" dirty="0"/>
          </a:p>
        </p:txBody>
      </p:sp>
      <p:sp>
        <p:nvSpPr>
          <p:cNvPr id="7" name="TextBox 3"/>
          <p:cNvSpPr txBox="1"/>
          <p:nvPr/>
        </p:nvSpPr>
        <p:spPr>
          <a:xfrm>
            <a:off x="867704" y="691991"/>
            <a:ext cx="7952768" cy="584775"/>
          </a:xfrm>
          <a:prstGeom prst="rect">
            <a:avLst/>
          </a:prstGeom>
          <a:solidFill>
            <a:schemeClr val="bg1"/>
          </a:solidFill>
          <a:ln>
            <a:solidFill>
              <a:schemeClr val="tx1">
                <a:lumMod val="65000"/>
                <a:lumOff val="35000"/>
              </a:schemeClr>
            </a:solidFill>
          </a:ln>
        </p:spPr>
        <p:txBody>
          <a:bodyPr wrap="square" rtlCol="0">
            <a:spAutoFit/>
          </a:bodyPr>
          <a:lstStyle/>
          <a:p>
            <a:pPr lvl="0"/>
            <a:r>
              <a:rPr lang="it-IT" sz="1600" dirty="0" smtClean="0"/>
              <a:t>The Climate Data Store (CDS) is a complex infrastructure that requires an </a:t>
            </a:r>
            <a:r>
              <a:rPr lang="it-IT" sz="1600" b="1" i="1" dirty="0" smtClean="0"/>
              <a:t>Evaluation </a:t>
            </a:r>
            <a:r>
              <a:rPr lang="it-IT" sz="1600" b="1" i="1" dirty="0"/>
              <a:t>and Quality Control (EQC) </a:t>
            </a:r>
            <a:r>
              <a:rPr lang="it-IT" sz="1600" dirty="0"/>
              <a:t>function </a:t>
            </a:r>
            <a:r>
              <a:rPr lang="it-IT" sz="1600" dirty="0" smtClean="0"/>
              <a:t>providing a comprehensive </a:t>
            </a:r>
            <a:r>
              <a:rPr lang="it-IT" sz="1600" dirty="0"/>
              <a:t>quality assurance </a:t>
            </a:r>
            <a:r>
              <a:rPr lang="it-IT" sz="1600" dirty="0" smtClean="0"/>
              <a:t>service:</a:t>
            </a:r>
            <a:endParaRPr lang="en-US" sz="1600" dirty="0" smtClean="0"/>
          </a:p>
        </p:txBody>
      </p:sp>
      <p:sp>
        <p:nvSpPr>
          <p:cNvPr id="32" name="TextBox 3"/>
          <p:cNvSpPr txBox="1"/>
          <p:nvPr/>
        </p:nvSpPr>
        <p:spPr>
          <a:xfrm>
            <a:off x="1083728" y="1480011"/>
            <a:ext cx="5000440" cy="3323987"/>
          </a:xfrm>
          <a:prstGeom prst="rect">
            <a:avLst/>
          </a:prstGeom>
          <a:solidFill>
            <a:schemeClr val="bg1"/>
          </a:solidFill>
          <a:ln>
            <a:solidFill>
              <a:schemeClr val="tx1">
                <a:lumMod val="50000"/>
                <a:lumOff val="50000"/>
              </a:schemeClr>
            </a:solidFill>
          </a:ln>
        </p:spPr>
        <p:txBody>
          <a:bodyPr wrap="square" rtlCol="0">
            <a:spAutoFit/>
          </a:bodyPr>
          <a:lstStyle/>
          <a:p>
            <a:pPr marL="380990" indent="-380990">
              <a:buFont typeface="Wingdings" panose="05000000000000000000" pitchFamily="2" charset="2"/>
              <a:buChar char="q"/>
            </a:pPr>
            <a:r>
              <a:rPr lang="it-IT" sz="1400" b="1" i="1" u="sng" dirty="0" smtClean="0"/>
              <a:t>CDS datasets</a:t>
            </a:r>
            <a:r>
              <a:rPr lang="it-IT" sz="1400" dirty="0" smtClean="0"/>
              <a:t>: provide </a:t>
            </a:r>
            <a:r>
              <a:rPr lang="it-IT" sz="1400" dirty="0"/>
              <a:t>information about the technical and scientific quality and </a:t>
            </a:r>
            <a:r>
              <a:rPr lang="it-IT" sz="1400" dirty="0" smtClean="0"/>
              <a:t>fitness-for-purpose, along with </a:t>
            </a:r>
            <a:r>
              <a:rPr lang="en-US" sz="1400" dirty="0" smtClean="0"/>
              <a:t>independent assessment of the datasets</a:t>
            </a:r>
          </a:p>
          <a:p>
            <a:pPr marL="380990" indent="-380990">
              <a:buFont typeface="Wingdings" panose="05000000000000000000" pitchFamily="2" charset="2"/>
              <a:buChar char="q"/>
            </a:pPr>
            <a:endParaRPr lang="en-US" sz="1400" dirty="0" smtClean="0"/>
          </a:p>
          <a:p>
            <a:pPr marL="380990" indent="-380990">
              <a:buFont typeface="Wingdings" panose="05000000000000000000" pitchFamily="2" charset="2"/>
              <a:buChar char="q"/>
            </a:pPr>
            <a:r>
              <a:rPr lang="it-IT" sz="1400" b="1" i="1" u="sng" dirty="0" smtClean="0"/>
              <a:t>CDS </a:t>
            </a:r>
            <a:r>
              <a:rPr lang="it-IT" sz="1400" b="1" i="1" u="sng" dirty="0"/>
              <a:t>t</a:t>
            </a:r>
            <a:r>
              <a:rPr lang="it-IT" sz="1400" b="1" i="1" u="sng" dirty="0" smtClean="0"/>
              <a:t>oolbox</a:t>
            </a:r>
            <a:r>
              <a:rPr lang="it-IT" sz="1400" dirty="0" smtClean="0"/>
              <a:t>: </a:t>
            </a:r>
            <a:r>
              <a:rPr lang="en-US" sz="1400" dirty="0"/>
              <a:t>assessment of maturity and fitness </a:t>
            </a:r>
            <a:r>
              <a:rPr lang="en-US" sz="1400" dirty="0" smtClean="0"/>
              <a:t>for purpose </a:t>
            </a:r>
            <a:r>
              <a:rPr lang="en-US" sz="1400" dirty="0"/>
              <a:t>of the </a:t>
            </a:r>
            <a:r>
              <a:rPr lang="en-US" sz="1400" dirty="0" smtClean="0"/>
              <a:t>software </a:t>
            </a:r>
            <a:r>
              <a:rPr lang="en-US" sz="1400" dirty="0"/>
              <a:t>provided to explore </a:t>
            </a:r>
            <a:r>
              <a:rPr lang="en-US" sz="1400" dirty="0" smtClean="0"/>
              <a:t>the datasets</a:t>
            </a:r>
          </a:p>
          <a:p>
            <a:endParaRPr lang="en-US" sz="1400" dirty="0" smtClean="0"/>
          </a:p>
          <a:p>
            <a:pPr marL="380990" indent="-380990">
              <a:buFont typeface="Wingdings" panose="05000000000000000000" pitchFamily="2" charset="2"/>
              <a:buChar char="q"/>
            </a:pPr>
            <a:r>
              <a:rPr lang="it-IT" sz="1400" b="1" i="1" u="sng" dirty="0" smtClean="0"/>
              <a:t>CDS service</a:t>
            </a:r>
            <a:r>
              <a:rPr lang="it-IT" sz="1400" dirty="0" smtClean="0"/>
              <a:t>: performance assessment of the CDS infrastructure (e.g. speed, responsiveness, system availability)</a:t>
            </a:r>
          </a:p>
          <a:p>
            <a:endParaRPr lang="it-IT" sz="1400" dirty="0" smtClean="0"/>
          </a:p>
          <a:p>
            <a:pPr marL="380990" indent="-380990">
              <a:buFont typeface="Wingdings" panose="05000000000000000000" pitchFamily="2" charset="2"/>
              <a:buChar char="q"/>
            </a:pPr>
            <a:r>
              <a:rPr lang="it-IT" sz="1400" b="1" i="1" u="sng" dirty="0" smtClean="0"/>
              <a:t>CDS users</a:t>
            </a:r>
            <a:r>
              <a:rPr lang="it-IT" sz="1400" dirty="0" smtClean="0"/>
              <a:t>: user requirement assessment to measure users’ satisfaction with the CDS. Map </a:t>
            </a:r>
            <a:r>
              <a:rPr lang="it-IT" sz="1400" dirty="0"/>
              <a:t>evolving user needs into viable user requirements to ensure a user-oriented evolution of the </a:t>
            </a:r>
            <a:r>
              <a:rPr lang="it-IT" sz="1400" dirty="0" smtClean="0"/>
              <a:t>CDS</a:t>
            </a:r>
          </a:p>
        </p:txBody>
      </p:sp>
      <p:pic>
        <p:nvPicPr>
          <p:cNvPr id="33" name="Imagen 3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69022" y="1491630"/>
            <a:ext cx="2895466" cy="2937674"/>
          </a:xfrm>
          <a:prstGeom prst="rect">
            <a:avLst/>
          </a:prstGeom>
        </p:spPr>
      </p:pic>
      <p:pic>
        <p:nvPicPr>
          <p:cNvPr id="34" name="Imagen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1111" y="1551259"/>
            <a:ext cx="943699" cy="444427"/>
          </a:xfrm>
          <a:prstGeom prst="rect">
            <a:avLst/>
          </a:prstGeom>
        </p:spPr>
      </p:pic>
      <p:pic>
        <p:nvPicPr>
          <p:cNvPr id="35" name="Imagen 3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1111" y="2327166"/>
            <a:ext cx="958094" cy="538928"/>
          </a:xfrm>
          <a:prstGeom prst="rect">
            <a:avLst/>
          </a:prstGeom>
        </p:spPr>
      </p:pic>
      <p:pic>
        <p:nvPicPr>
          <p:cNvPr id="37" name="Imagen 3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0151" y="3867894"/>
            <a:ext cx="812034" cy="464511"/>
          </a:xfrm>
          <a:prstGeom prst="rect">
            <a:avLst/>
          </a:prstGeom>
        </p:spPr>
      </p:pic>
      <p:pic>
        <p:nvPicPr>
          <p:cNvPr id="15" name="Imagen 14"/>
          <p:cNvPicPr>
            <a:picLocks noChangeAspect="1"/>
          </p:cNvPicPr>
          <p:nvPr/>
        </p:nvPicPr>
        <p:blipFill rotWithShape="1">
          <a:blip r:embed="rId6">
            <a:extLst>
              <a:ext uri="{28A0092B-C50C-407E-A947-70E740481C1C}">
                <a14:useLocalDpi xmlns:a14="http://schemas.microsoft.com/office/drawing/2010/main" val="0"/>
              </a:ext>
            </a:extLst>
          </a:blip>
          <a:srcRect l="22993" t="27310" r="23248" b="25651"/>
          <a:stretch/>
        </p:blipFill>
        <p:spPr>
          <a:xfrm>
            <a:off x="607938" y="3003798"/>
            <a:ext cx="768596" cy="610031"/>
          </a:xfrm>
          <a:prstGeom prst="rect">
            <a:avLst/>
          </a:prstGeom>
        </p:spPr>
      </p:pic>
    </p:spTree>
    <p:extLst>
      <p:ext uri="{BB962C8B-B14F-4D97-AF65-F5344CB8AC3E}">
        <p14:creationId xmlns:p14="http://schemas.microsoft.com/office/powerpoint/2010/main" val="17160652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3"/>
          <p:cNvSpPr txBox="1"/>
          <p:nvPr/>
        </p:nvSpPr>
        <p:spPr>
          <a:xfrm>
            <a:off x="867704" y="1906835"/>
            <a:ext cx="5786575" cy="1384995"/>
          </a:xfrm>
          <a:prstGeom prst="rect">
            <a:avLst/>
          </a:prstGeom>
          <a:noFill/>
          <a:ln>
            <a:solidFill>
              <a:schemeClr val="tx1">
                <a:lumMod val="65000"/>
                <a:lumOff val="35000"/>
              </a:schemeClr>
            </a:solidFill>
          </a:ln>
        </p:spPr>
        <p:txBody>
          <a:bodyPr wrap="square" rtlCol="0">
            <a:spAutoFit/>
          </a:bodyPr>
          <a:lstStyle/>
          <a:p>
            <a:r>
              <a:rPr lang="it-IT" sz="1400" b="1" i="1" dirty="0" smtClean="0"/>
              <a:t>A challenge: </a:t>
            </a:r>
            <a:r>
              <a:rPr lang="it-IT" sz="1400" dirty="0" smtClean="0"/>
              <a:t>the CDS datasets include a wide variety of data types: </a:t>
            </a:r>
          </a:p>
          <a:p>
            <a:pPr marL="380990" indent="-380990">
              <a:buFont typeface="Wingdings" panose="05000000000000000000" pitchFamily="2" charset="2"/>
              <a:buChar char="q"/>
            </a:pPr>
            <a:r>
              <a:rPr lang="it-IT" sz="1400" dirty="0" smtClean="0"/>
              <a:t>Satellite observations</a:t>
            </a:r>
          </a:p>
          <a:p>
            <a:pPr marL="380990" indent="-380990">
              <a:buFont typeface="Wingdings" panose="05000000000000000000" pitchFamily="2" charset="2"/>
              <a:buChar char="q"/>
            </a:pPr>
            <a:r>
              <a:rPr lang="it-IT" sz="1400" dirty="0" smtClean="0"/>
              <a:t>In-situ observations</a:t>
            </a:r>
          </a:p>
          <a:p>
            <a:pPr marL="380990" indent="-380990">
              <a:buFont typeface="Wingdings" panose="05000000000000000000" pitchFamily="2" charset="2"/>
              <a:buChar char="q"/>
            </a:pPr>
            <a:r>
              <a:rPr lang="it-IT" sz="1400" dirty="0" smtClean="0"/>
              <a:t>Reanalysis</a:t>
            </a:r>
          </a:p>
          <a:p>
            <a:pPr marL="380990" indent="-380990">
              <a:buFont typeface="Wingdings" panose="05000000000000000000" pitchFamily="2" charset="2"/>
              <a:buChar char="q"/>
            </a:pPr>
            <a:r>
              <a:rPr lang="it-IT" sz="1400" dirty="0" smtClean="0"/>
              <a:t>Seasonal forecasts</a:t>
            </a:r>
          </a:p>
          <a:p>
            <a:pPr marL="380990" indent="-380990">
              <a:buFont typeface="Wingdings" panose="05000000000000000000" pitchFamily="2" charset="2"/>
              <a:buChar char="q"/>
            </a:pPr>
            <a:r>
              <a:rPr lang="it-IT" sz="1400" dirty="0" smtClean="0"/>
              <a:t>Global and regional climate projections</a:t>
            </a:r>
            <a:endParaRPr lang="it-IT" sz="1400" dirty="0"/>
          </a:p>
        </p:txBody>
      </p:sp>
      <p:sp>
        <p:nvSpPr>
          <p:cNvPr id="24" name="TextBox 3"/>
          <p:cNvSpPr txBox="1"/>
          <p:nvPr/>
        </p:nvSpPr>
        <p:spPr>
          <a:xfrm>
            <a:off x="867704" y="3507854"/>
            <a:ext cx="5786575" cy="523220"/>
          </a:xfrm>
          <a:prstGeom prst="rect">
            <a:avLst/>
          </a:prstGeom>
          <a:noFill/>
          <a:ln>
            <a:solidFill>
              <a:schemeClr val="tx1">
                <a:lumMod val="65000"/>
                <a:lumOff val="35000"/>
              </a:schemeClr>
            </a:solidFill>
          </a:ln>
        </p:spPr>
        <p:txBody>
          <a:bodyPr wrap="square" rtlCol="0">
            <a:spAutoFit/>
          </a:bodyPr>
          <a:lstStyle/>
          <a:p>
            <a:r>
              <a:rPr lang="it-IT" sz="1400" dirty="0" smtClean="0"/>
              <a:t>This poses challenges to provide a </a:t>
            </a:r>
            <a:r>
              <a:rPr lang="it-IT" sz="1400" b="1" i="1" dirty="0" smtClean="0"/>
              <a:t>seamless and homogeneous EQC information </a:t>
            </a:r>
            <a:r>
              <a:rPr lang="it-IT" sz="1400" dirty="0" smtClean="0"/>
              <a:t>for the whole CDS datasets</a:t>
            </a:r>
          </a:p>
        </p:txBody>
      </p:sp>
      <p:sp>
        <p:nvSpPr>
          <p:cNvPr id="16" name="TextBox 3"/>
          <p:cNvSpPr txBox="1"/>
          <p:nvPr/>
        </p:nvSpPr>
        <p:spPr>
          <a:xfrm>
            <a:off x="861975" y="4227934"/>
            <a:ext cx="5786575" cy="307777"/>
          </a:xfrm>
          <a:prstGeom prst="rect">
            <a:avLst/>
          </a:prstGeom>
          <a:noFill/>
          <a:ln>
            <a:solidFill>
              <a:schemeClr val="tx1">
                <a:lumMod val="65000"/>
                <a:lumOff val="35000"/>
              </a:schemeClr>
            </a:solidFill>
          </a:ln>
        </p:spPr>
        <p:txBody>
          <a:bodyPr wrap="square" rtlCol="0">
            <a:spAutoFit/>
          </a:bodyPr>
          <a:lstStyle/>
          <a:p>
            <a:r>
              <a:rPr lang="it-IT" sz="1400" dirty="0" smtClean="0"/>
              <a:t>To overcome this issue a </a:t>
            </a:r>
            <a:r>
              <a:rPr lang="it-IT" sz="1400" b="1" i="1" dirty="0" smtClean="0"/>
              <a:t>synthesis table </a:t>
            </a:r>
            <a:r>
              <a:rPr lang="it-IT" sz="1400" dirty="0" smtClean="0"/>
              <a:t>is integrated in the CDS web portal</a:t>
            </a:r>
          </a:p>
        </p:txBody>
      </p:sp>
      <p:grpSp>
        <p:nvGrpSpPr>
          <p:cNvPr id="21" name="Grupo 20"/>
          <p:cNvGrpSpPr/>
          <p:nvPr/>
        </p:nvGrpSpPr>
        <p:grpSpPr>
          <a:xfrm>
            <a:off x="899594" y="783611"/>
            <a:ext cx="747642" cy="1068059"/>
            <a:chOff x="1" y="1840722"/>
            <a:chExt cx="747642" cy="1068059"/>
          </a:xfrm>
        </p:grpSpPr>
        <p:sp>
          <p:nvSpPr>
            <p:cNvPr id="22" name="Cheurón 21"/>
            <p:cNvSpPr/>
            <p:nvPr/>
          </p:nvSpPr>
          <p:spPr>
            <a:xfrm rot="5400000">
              <a:off x="-160208" y="2000931"/>
              <a:ext cx="1068059" cy="747641"/>
            </a:xfrm>
            <a:prstGeom prst="chevron">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5" name="Cheurón 4"/>
            <p:cNvSpPr txBox="1"/>
            <p:nvPr/>
          </p:nvSpPr>
          <p:spPr>
            <a:xfrm>
              <a:off x="2" y="2214543"/>
              <a:ext cx="747641" cy="32041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s-ES" sz="1000" kern="1200" smtClean="0"/>
                <a:t>QAR available in the CDS</a:t>
              </a:r>
              <a:endParaRPr lang="es-ES" sz="1000" kern="1200" dirty="0"/>
            </a:p>
          </p:txBody>
        </p:sp>
      </p:grpSp>
      <p:grpSp>
        <p:nvGrpSpPr>
          <p:cNvPr id="26" name="Grupo 25"/>
          <p:cNvGrpSpPr/>
          <p:nvPr/>
        </p:nvGrpSpPr>
        <p:grpSpPr>
          <a:xfrm>
            <a:off x="1647234" y="783613"/>
            <a:ext cx="5012998" cy="694238"/>
            <a:chOff x="747641" y="1840724"/>
            <a:chExt cx="5012998" cy="694238"/>
          </a:xfrm>
        </p:grpSpPr>
        <p:sp>
          <p:nvSpPr>
            <p:cNvPr id="27" name="Redondear rectángulo de esquina del mismo lado 26"/>
            <p:cNvSpPr/>
            <p:nvPr/>
          </p:nvSpPr>
          <p:spPr>
            <a:xfrm rot="5400000">
              <a:off x="2907021" y="-318656"/>
              <a:ext cx="694238" cy="5012998"/>
            </a:xfrm>
            <a:prstGeom prst="round2Same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8" name="Redondear rectángulo de esquina del mismo lado 6"/>
            <p:cNvSpPr txBox="1"/>
            <p:nvPr/>
          </p:nvSpPr>
          <p:spPr>
            <a:xfrm>
              <a:off x="747641" y="1874614"/>
              <a:ext cx="4979108" cy="62645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9568" tIns="8890" rIns="8890" bIns="8890" numCol="1" spcCol="1270" anchor="ctr" anchorCtr="0">
              <a:noAutofit/>
            </a:bodyPr>
            <a:lstStyle/>
            <a:p>
              <a:pPr marL="0" lvl="1" algn="l" defTabSz="622300">
                <a:lnSpc>
                  <a:spcPct val="90000"/>
                </a:lnSpc>
                <a:spcBef>
                  <a:spcPct val="0"/>
                </a:spcBef>
                <a:spcAft>
                  <a:spcPct val="15000"/>
                </a:spcAft>
              </a:pPr>
              <a:r>
                <a:rPr lang="en-GB" sz="1400" kern="1200" dirty="0" smtClean="0"/>
                <a:t>The Quality Assurance Reports (QAR) </a:t>
              </a:r>
              <a:r>
                <a:rPr lang="en-GB" sz="1400" dirty="0" smtClean="0"/>
                <a:t>are</a:t>
              </a:r>
              <a:r>
                <a:rPr lang="en-GB" sz="1400" kern="1200" dirty="0" smtClean="0"/>
                <a:t> organised in a database </a:t>
              </a:r>
              <a:r>
                <a:rPr lang="en-GB" sz="1400" kern="1200" noProof="0" dirty="0" smtClean="0"/>
                <a:t>integrated in the CDS and hold all the available EQC information according to user requirements</a:t>
              </a:r>
              <a:endParaRPr lang="en-GB" sz="1400" kern="1200" dirty="0"/>
            </a:p>
          </p:txBody>
        </p:sp>
      </p:grpSp>
      <p:pic>
        <p:nvPicPr>
          <p:cNvPr id="1027" name="Picture 3" descr="NOAA-NDBC-discus-buo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53867" y="1249506"/>
            <a:ext cx="1024960" cy="120432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lh3.googleusercontent.com/lysbu5CurFgTdQ-6tui30epNyEYaUrkRfoQEH9hblT_NduJds9xnj6qODermub5-c3MTGgAbEtoQI1N-qDxD8Qp2_3-AgUmL4pZp86gIhHm9nUOwVgRi1CPSCz22z79kO2bNG01E7RCviqZA4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21041" y="2286218"/>
            <a:ext cx="1143447" cy="1147431"/>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170805097-63060dd1-3021-44aa-b5b1-23ccf62ebfc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08313" y="3550245"/>
            <a:ext cx="1544244" cy="86530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weather-stati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84368" y="771550"/>
            <a:ext cx="1177305" cy="1177306"/>
          </a:xfrm>
          <a:prstGeom prst="rect">
            <a:avLst/>
          </a:prstGeom>
          <a:noFill/>
          <a:extLst>
            <a:ext uri="{909E8E84-426E-40DD-AFC4-6F175D3DCCD1}">
              <a14:hiddenFill xmlns:a14="http://schemas.microsoft.com/office/drawing/2010/main">
                <a:solidFill>
                  <a:srgbClr val="FFFFFF"/>
                </a:solidFill>
              </a14:hiddenFill>
            </a:ext>
          </a:extLst>
        </p:spPr>
      </p:pic>
      <p:sp>
        <p:nvSpPr>
          <p:cNvPr id="17" name="Title 1"/>
          <p:cNvSpPr>
            <a:spLocks noGrp="1"/>
          </p:cNvSpPr>
          <p:nvPr>
            <p:ph type="title"/>
          </p:nvPr>
        </p:nvSpPr>
        <p:spPr>
          <a:xfrm>
            <a:off x="867704" y="235007"/>
            <a:ext cx="7819096" cy="277539"/>
          </a:xfrm>
        </p:spPr>
        <p:txBody>
          <a:bodyPr/>
          <a:lstStyle/>
          <a:p>
            <a:r>
              <a:rPr lang="en-US" dirty="0"/>
              <a:t>EQC </a:t>
            </a:r>
            <a:r>
              <a:rPr lang="en-US" dirty="0" smtClean="0"/>
              <a:t>of the CDS datasets</a:t>
            </a:r>
            <a:endParaRPr lang="en-US" dirty="0"/>
          </a:p>
        </p:txBody>
      </p:sp>
    </p:spTree>
    <p:extLst>
      <p:ext uri="{BB962C8B-B14F-4D97-AF65-F5344CB8AC3E}">
        <p14:creationId xmlns:p14="http://schemas.microsoft.com/office/powerpoint/2010/main" val="556091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EQC </a:t>
            </a:r>
            <a:r>
              <a:rPr lang="en-US" dirty="0" smtClean="0"/>
              <a:t>of the CDS datasets</a:t>
            </a:r>
            <a:endParaRPr lang="en-US" dirty="0"/>
          </a:p>
        </p:txBody>
      </p:sp>
      <p:sp>
        <p:nvSpPr>
          <p:cNvPr id="6" name="TextBox 3"/>
          <p:cNvSpPr txBox="1"/>
          <p:nvPr/>
        </p:nvSpPr>
        <p:spPr>
          <a:xfrm>
            <a:off x="5589602" y="847583"/>
            <a:ext cx="3086853" cy="2677656"/>
          </a:xfrm>
          <a:prstGeom prst="rect">
            <a:avLst/>
          </a:prstGeom>
          <a:noFill/>
          <a:ln>
            <a:solidFill>
              <a:schemeClr val="tx1">
                <a:lumMod val="65000"/>
                <a:lumOff val="35000"/>
              </a:schemeClr>
            </a:solidFill>
          </a:ln>
        </p:spPr>
        <p:txBody>
          <a:bodyPr wrap="square" rtlCol="0">
            <a:spAutoFit/>
          </a:bodyPr>
          <a:lstStyle/>
          <a:p>
            <a:pPr marL="171450" indent="-171450">
              <a:buFont typeface="Arial" panose="020B0604020202020204" pitchFamily="34" charset="0"/>
              <a:buChar char="•"/>
            </a:pPr>
            <a:r>
              <a:rPr lang="en-GB" sz="1400" dirty="0" smtClean="0"/>
              <a:t>The information will be made available via a new tab in the CDS web pages with the same look and feel as the download option</a:t>
            </a:r>
          </a:p>
          <a:p>
            <a:pPr marL="171450" indent="-171450">
              <a:buFont typeface="Arial" panose="020B0604020202020204" pitchFamily="34" charset="0"/>
              <a:buChar char="•"/>
            </a:pPr>
            <a:endParaRPr lang="en-GB" sz="1400" dirty="0"/>
          </a:p>
          <a:p>
            <a:pPr marL="171450" indent="-171450">
              <a:buFont typeface="Arial" panose="020B0604020202020204" pitchFamily="34" charset="0"/>
              <a:buChar char="•"/>
            </a:pPr>
            <a:r>
              <a:rPr lang="en-GB" sz="1400" dirty="0" smtClean="0"/>
              <a:t>The user selects the dataset and variable of interest</a:t>
            </a:r>
          </a:p>
          <a:p>
            <a:pPr marL="171450" indent="-171450">
              <a:buFont typeface="Arial" panose="020B0604020202020204" pitchFamily="34" charset="0"/>
              <a:buChar char="•"/>
            </a:pPr>
            <a:endParaRPr lang="en-GB" sz="1400" dirty="0"/>
          </a:p>
          <a:p>
            <a:pPr marL="171450" indent="-171450">
              <a:buFont typeface="Arial" panose="020B0604020202020204" pitchFamily="34" charset="0"/>
              <a:buChar char="•"/>
            </a:pPr>
            <a:r>
              <a:rPr lang="en-GB" sz="1400" dirty="0" smtClean="0"/>
              <a:t>A set of information is presented by displaying the synthesis table with the web page being created dynamically</a:t>
            </a:r>
            <a:endParaRPr lang="en-GB" sz="1400" dirty="0"/>
          </a:p>
        </p:txBody>
      </p:sp>
      <p:grpSp>
        <p:nvGrpSpPr>
          <p:cNvPr id="16" name="Group 8"/>
          <p:cNvGrpSpPr>
            <a:grpSpLocks noChangeAspect="1"/>
          </p:cNvGrpSpPr>
          <p:nvPr/>
        </p:nvGrpSpPr>
        <p:grpSpPr>
          <a:xfrm>
            <a:off x="867704" y="638706"/>
            <a:ext cx="4405952" cy="3744898"/>
            <a:chOff x="1534200" y="-20538"/>
            <a:chExt cx="6075600" cy="5164038"/>
          </a:xfrm>
        </p:grpSpPr>
        <p:pic>
          <p:nvPicPr>
            <p:cNvPr id="17"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4200" y="0"/>
              <a:ext cx="6075600" cy="5143500"/>
            </a:xfrm>
            <a:prstGeom prst="rect">
              <a:avLst/>
            </a:prstGeom>
          </p:spPr>
        </p:pic>
        <p:pic>
          <p:nvPicPr>
            <p:cNvPr id="18"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19872" y="-20538"/>
              <a:ext cx="876300" cy="304800"/>
            </a:xfrm>
            <a:prstGeom prst="rect">
              <a:avLst/>
            </a:prstGeom>
          </p:spPr>
        </p:pic>
        <p:pic>
          <p:nvPicPr>
            <p:cNvPr id="19" name="Picture 5"/>
            <p:cNvPicPr>
              <a:picLocks noChangeAspect="1"/>
            </p:cNvPicPr>
            <p:nvPr/>
          </p:nvPicPr>
          <p:blipFill rotWithShape="1">
            <a:blip r:embed="rId4">
              <a:extLst>
                <a:ext uri="{28A0092B-C50C-407E-A947-70E740481C1C}">
                  <a14:useLocalDpi xmlns:a14="http://schemas.microsoft.com/office/drawing/2010/main" val="0"/>
                </a:ext>
              </a:extLst>
            </a:blip>
            <a:srcRect b="11810"/>
            <a:stretch/>
          </p:blipFill>
          <p:spPr>
            <a:xfrm>
              <a:off x="2005608" y="15494"/>
              <a:ext cx="838200" cy="252000"/>
            </a:xfrm>
            <a:prstGeom prst="rect">
              <a:avLst/>
            </a:prstGeom>
          </p:spPr>
        </p:pic>
        <p:sp>
          <p:nvSpPr>
            <p:cNvPr id="20" name="TextBox 7"/>
            <p:cNvSpPr txBox="1"/>
            <p:nvPr/>
          </p:nvSpPr>
          <p:spPr>
            <a:xfrm>
              <a:off x="3491880" y="5884"/>
              <a:ext cx="720080" cy="261610"/>
            </a:xfrm>
            <a:prstGeom prst="rect">
              <a:avLst/>
            </a:prstGeom>
            <a:solidFill>
              <a:schemeClr val="bg1"/>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100" dirty="0" smtClean="0">
                  <a:solidFill>
                    <a:srgbClr val="A90000"/>
                  </a:solidFill>
                </a:rPr>
                <a:t>EQC</a:t>
              </a:r>
              <a:endParaRPr lang="en-GB" sz="1100" dirty="0">
                <a:solidFill>
                  <a:srgbClr val="A90000"/>
                </a:solidFill>
              </a:endParaRPr>
            </a:p>
          </p:txBody>
        </p:sp>
      </p:grpSp>
      <p:sp>
        <p:nvSpPr>
          <p:cNvPr id="32" name="TextBox 3"/>
          <p:cNvSpPr txBox="1"/>
          <p:nvPr/>
        </p:nvSpPr>
        <p:spPr>
          <a:xfrm>
            <a:off x="3101528" y="4662728"/>
            <a:ext cx="1738800" cy="276999"/>
          </a:xfrm>
          <a:prstGeom prst="rect">
            <a:avLst/>
          </a:prstGeom>
          <a:solidFill>
            <a:srgbClr val="C00000"/>
          </a:solidFill>
          <a:ln>
            <a:solidFill>
              <a:schemeClr val="tx1">
                <a:lumMod val="65000"/>
                <a:lumOff val="35000"/>
              </a:schemeClr>
            </a:solidFill>
          </a:ln>
        </p:spPr>
        <p:txBody>
          <a:bodyPr wrap="square" rtlCol="0">
            <a:spAutoFit/>
          </a:bodyPr>
          <a:lstStyle/>
          <a:p>
            <a:r>
              <a:rPr lang="en-GB" sz="1200" dirty="0" smtClean="0">
                <a:solidFill>
                  <a:schemeClr val="bg1"/>
                </a:solidFill>
              </a:rPr>
              <a:t>Show EQC information</a:t>
            </a:r>
            <a:endParaRPr lang="en-GB" sz="1200" dirty="0">
              <a:solidFill>
                <a:schemeClr val="bg1"/>
              </a:solidFill>
            </a:endParaRPr>
          </a:p>
        </p:txBody>
      </p:sp>
      <p:pic>
        <p:nvPicPr>
          <p:cNvPr id="11" name="Imagen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39843" y="4711833"/>
            <a:ext cx="408221" cy="419156"/>
          </a:xfrm>
          <a:prstGeom prst="rect">
            <a:avLst/>
          </a:prstGeom>
        </p:spPr>
      </p:pic>
    </p:spTree>
    <p:extLst>
      <p:ext uri="{BB962C8B-B14F-4D97-AF65-F5344CB8AC3E}">
        <p14:creationId xmlns:p14="http://schemas.microsoft.com/office/powerpoint/2010/main" val="32816678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8"/>
          <p:cNvGrpSpPr>
            <a:grpSpLocks noChangeAspect="1"/>
          </p:cNvGrpSpPr>
          <p:nvPr/>
        </p:nvGrpSpPr>
        <p:grpSpPr>
          <a:xfrm>
            <a:off x="867704" y="555526"/>
            <a:ext cx="6800640" cy="4504794"/>
            <a:chOff x="1534200" y="-20538"/>
            <a:chExt cx="6075600" cy="5164038"/>
          </a:xfrm>
        </p:grpSpPr>
        <p:pic>
          <p:nvPicPr>
            <p:cNvPr id="2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4200" y="0"/>
              <a:ext cx="6075600" cy="5143500"/>
            </a:xfrm>
            <a:prstGeom prst="rect">
              <a:avLst/>
            </a:prstGeom>
          </p:spPr>
        </p:pic>
        <p:pic>
          <p:nvPicPr>
            <p:cNvPr id="2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19872" y="-20538"/>
              <a:ext cx="876300" cy="304800"/>
            </a:xfrm>
            <a:prstGeom prst="rect">
              <a:avLst/>
            </a:prstGeom>
          </p:spPr>
        </p:pic>
        <p:pic>
          <p:nvPicPr>
            <p:cNvPr id="27" name="Picture 5"/>
            <p:cNvPicPr>
              <a:picLocks noChangeAspect="1"/>
            </p:cNvPicPr>
            <p:nvPr/>
          </p:nvPicPr>
          <p:blipFill rotWithShape="1">
            <a:blip r:embed="rId4">
              <a:extLst>
                <a:ext uri="{28A0092B-C50C-407E-A947-70E740481C1C}">
                  <a14:useLocalDpi xmlns:a14="http://schemas.microsoft.com/office/drawing/2010/main" val="0"/>
                </a:ext>
              </a:extLst>
            </a:blip>
            <a:srcRect b="11810"/>
            <a:stretch/>
          </p:blipFill>
          <p:spPr>
            <a:xfrm>
              <a:off x="2005608" y="15494"/>
              <a:ext cx="838200" cy="252000"/>
            </a:xfrm>
            <a:prstGeom prst="rect">
              <a:avLst/>
            </a:prstGeom>
          </p:spPr>
        </p:pic>
        <p:sp>
          <p:nvSpPr>
            <p:cNvPr id="28" name="TextBox 7"/>
            <p:cNvSpPr txBox="1"/>
            <p:nvPr/>
          </p:nvSpPr>
          <p:spPr>
            <a:xfrm>
              <a:off x="3491880" y="5884"/>
              <a:ext cx="720080" cy="261610"/>
            </a:xfrm>
            <a:prstGeom prst="rect">
              <a:avLst/>
            </a:prstGeom>
            <a:solidFill>
              <a:schemeClr val="bg1"/>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100" dirty="0" smtClean="0">
                  <a:solidFill>
                    <a:srgbClr val="A90000"/>
                  </a:solidFill>
                </a:rPr>
                <a:t>EQC</a:t>
              </a:r>
              <a:endParaRPr lang="en-GB" sz="1100" dirty="0">
                <a:solidFill>
                  <a:srgbClr val="A90000"/>
                </a:solidFill>
              </a:endParaRPr>
            </a:p>
          </p:txBody>
        </p:sp>
      </p:grpSp>
      <p:sp>
        <p:nvSpPr>
          <p:cNvPr id="3" name="Rectángulo 2"/>
          <p:cNvSpPr/>
          <p:nvPr/>
        </p:nvSpPr>
        <p:spPr>
          <a:xfrm>
            <a:off x="899592" y="887724"/>
            <a:ext cx="7015622" cy="42535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Title 1"/>
          <p:cNvSpPr>
            <a:spLocks noGrp="1"/>
          </p:cNvSpPr>
          <p:nvPr>
            <p:ph type="title"/>
          </p:nvPr>
        </p:nvSpPr>
        <p:spPr/>
        <p:txBody>
          <a:bodyPr/>
          <a:lstStyle/>
          <a:p>
            <a:r>
              <a:rPr lang="en-US" dirty="0"/>
              <a:t>EQC </a:t>
            </a:r>
            <a:r>
              <a:rPr lang="en-US" dirty="0" smtClean="0"/>
              <a:t>of the CDS datasets</a:t>
            </a:r>
            <a:endParaRPr lang="en-US" dirty="0"/>
          </a:p>
        </p:txBody>
      </p:sp>
      <p:sp>
        <p:nvSpPr>
          <p:cNvPr id="4" name="Rectángulo 3"/>
          <p:cNvSpPr/>
          <p:nvPr/>
        </p:nvSpPr>
        <p:spPr>
          <a:xfrm>
            <a:off x="1621767" y="3820067"/>
            <a:ext cx="2123583" cy="5760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t>INTRODUCTION</a:t>
            </a:r>
            <a:endParaRPr lang="en-US" sz="1200" dirty="0"/>
          </a:p>
        </p:txBody>
      </p:sp>
      <p:sp>
        <p:nvSpPr>
          <p:cNvPr id="14" name="Rectángulo 13"/>
          <p:cNvSpPr/>
          <p:nvPr/>
        </p:nvSpPr>
        <p:spPr>
          <a:xfrm>
            <a:off x="4749051" y="3541435"/>
            <a:ext cx="1691412" cy="323742"/>
          </a:xfrm>
          <a:prstGeom prst="rect">
            <a:avLst/>
          </a:prstGeom>
          <a:solidFill>
            <a:schemeClr val="bg1"/>
          </a:solidFill>
          <a:ln>
            <a:solidFill>
              <a:srgbClr val="A73F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solidFill>
                  <a:schemeClr val="tx1"/>
                </a:solidFill>
              </a:rPr>
              <a:t>Temporal and spatial coverage and resolution</a:t>
            </a:r>
            <a:endParaRPr lang="en-US" sz="1000" dirty="0">
              <a:solidFill>
                <a:schemeClr val="tx1"/>
              </a:solidFill>
            </a:endParaRPr>
          </a:p>
        </p:txBody>
      </p:sp>
      <p:sp>
        <p:nvSpPr>
          <p:cNvPr id="18" name="Rectángulo 17"/>
          <p:cNvSpPr/>
          <p:nvPr/>
        </p:nvSpPr>
        <p:spPr>
          <a:xfrm>
            <a:off x="4754892" y="3136642"/>
            <a:ext cx="1691412" cy="323742"/>
          </a:xfrm>
          <a:prstGeom prst="rect">
            <a:avLst/>
          </a:prstGeom>
          <a:solidFill>
            <a:schemeClr val="bg1"/>
          </a:solidFill>
          <a:ln>
            <a:solidFill>
              <a:srgbClr val="A73F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solidFill>
                  <a:schemeClr val="tx1"/>
                </a:solidFill>
              </a:rPr>
              <a:t>Dataset overview</a:t>
            </a:r>
            <a:endParaRPr lang="en-US" sz="1000" dirty="0">
              <a:solidFill>
                <a:schemeClr val="tx1"/>
              </a:solidFill>
            </a:endParaRPr>
          </a:p>
        </p:txBody>
      </p:sp>
      <p:sp>
        <p:nvSpPr>
          <p:cNvPr id="19" name="Rectángulo 18"/>
          <p:cNvSpPr/>
          <p:nvPr/>
        </p:nvSpPr>
        <p:spPr>
          <a:xfrm>
            <a:off x="4747904" y="3946228"/>
            <a:ext cx="1691412" cy="323742"/>
          </a:xfrm>
          <a:prstGeom prst="rect">
            <a:avLst/>
          </a:prstGeom>
          <a:solidFill>
            <a:schemeClr val="bg1"/>
          </a:solidFill>
          <a:ln>
            <a:solidFill>
              <a:srgbClr val="A73F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solidFill>
                  <a:schemeClr val="tx1"/>
                </a:solidFill>
              </a:rPr>
              <a:t>Providers</a:t>
            </a:r>
            <a:endParaRPr lang="en-US" sz="1000" dirty="0">
              <a:solidFill>
                <a:schemeClr val="tx1"/>
              </a:solidFill>
            </a:endParaRPr>
          </a:p>
        </p:txBody>
      </p:sp>
      <p:sp>
        <p:nvSpPr>
          <p:cNvPr id="20" name="Rectángulo 19"/>
          <p:cNvSpPr/>
          <p:nvPr/>
        </p:nvSpPr>
        <p:spPr>
          <a:xfrm>
            <a:off x="4747904" y="4351021"/>
            <a:ext cx="1691412" cy="323742"/>
          </a:xfrm>
          <a:prstGeom prst="rect">
            <a:avLst/>
          </a:prstGeom>
          <a:solidFill>
            <a:schemeClr val="bg1"/>
          </a:solidFill>
          <a:ln>
            <a:solidFill>
              <a:srgbClr val="A73F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solidFill>
                  <a:schemeClr val="tx1"/>
                </a:solidFill>
              </a:rPr>
              <a:t>Dataset version</a:t>
            </a:r>
            <a:endParaRPr lang="en-US" sz="1000" dirty="0">
              <a:solidFill>
                <a:schemeClr val="tx1"/>
              </a:solidFill>
            </a:endParaRPr>
          </a:p>
        </p:txBody>
      </p:sp>
      <p:sp>
        <p:nvSpPr>
          <p:cNvPr id="21" name="Rectángulo 20"/>
          <p:cNvSpPr/>
          <p:nvPr/>
        </p:nvSpPr>
        <p:spPr>
          <a:xfrm>
            <a:off x="4747904" y="4755814"/>
            <a:ext cx="1691412" cy="323742"/>
          </a:xfrm>
          <a:prstGeom prst="rect">
            <a:avLst/>
          </a:prstGeom>
          <a:solidFill>
            <a:schemeClr val="bg1"/>
          </a:solidFill>
          <a:ln>
            <a:solidFill>
              <a:srgbClr val="A73F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solidFill>
                  <a:schemeClr val="tx1"/>
                </a:solidFill>
              </a:rPr>
              <a:t>Record update</a:t>
            </a:r>
            <a:endParaRPr lang="en-US" sz="1000" dirty="0">
              <a:solidFill>
                <a:schemeClr val="tx1"/>
              </a:solidFill>
            </a:endParaRPr>
          </a:p>
        </p:txBody>
      </p:sp>
      <p:cxnSp>
        <p:nvCxnSpPr>
          <p:cNvPr id="7" name="Conector angular 6"/>
          <p:cNvCxnSpPr>
            <a:stCxn id="4" idx="3"/>
            <a:endCxn id="18" idx="1"/>
          </p:cNvCxnSpPr>
          <p:nvPr/>
        </p:nvCxnSpPr>
        <p:spPr>
          <a:xfrm flipV="1">
            <a:off x="3745350" y="3298513"/>
            <a:ext cx="1009542" cy="809586"/>
          </a:xfrm>
          <a:prstGeom prst="bent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9" name="Conector angular 8"/>
          <p:cNvCxnSpPr>
            <a:stCxn id="4" idx="3"/>
            <a:endCxn id="14" idx="1"/>
          </p:cNvCxnSpPr>
          <p:nvPr/>
        </p:nvCxnSpPr>
        <p:spPr>
          <a:xfrm flipV="1">
            <a:off x="3745350" y="3703306"/>
            <a:ext cx="1003701" cy="404793"/>
          </a:xfrm>
          <a:prstGeom prst="bent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11" name="Conector angular 10"/>
          <p:cNvCxnSpPr>
            <a:stCxn id="4" idx="3"/>
            <a:endCxn id="19" idx="1"/>
          </p:cNvCxnSpPr>
          <p:nvPr/>
        </p:nvCxnSpPr>
        <p:spPr>
          <a:xfrm>
            <a:off x="3745350" y="4108099"/>
            <a:ext cx="1002554" cy="12700"/>
          </a:xfrm>
          <a:prstGeom prst="bent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22" name="Conector angular 21"/>
          <p:cNvCxnSpPr>
            <a:stCxn id="4" idx="3"/>
            <a:endCxn id="20" idx="1"/>
          </p:cNvCxnSpPr>
          <p:nvPr/>
        </p:nvCxnSpPr>
        <p:spPr>
          <a:xfrm>
            <a:off x="3745350" y="4108099"/>
            <a:ext cx="1002554" cy="404793"/>
          </a:xfrm>
          <a:prstGeom prst="bent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32" name="Conector angular 31"/>
          <p:cNvCxnSpPr>
            <a:stCxn id="4" idx="3"/>
            <a:endCxn id="21" idx="1"/>
          </p:cNvCxnSpPr>
          <p:nvPr/>
        </p:nvCxnSpPr>
        <p:spPr>
          <a:xfrm>
            <a:off x="3745350" y="4108099"/>
            <a:ext cx="1002554" cy="809586"/>
          </a:xfrm>
          <a:prstGeom prst="bentConnector3">
            <a:avLst/>
          </a:prstGeom>
          <a:ln>
            <a:tailEnd type="triangle"/>
          </a:ln>
        </p:spPr>
        <p:style>
          <a:lnRef idx="1">
            <a:schemeClr val="dk1"/>
          </a:lnRef>
          <a:fillRef idx="0">
            <a:schemeClr val="dk1"/>
          </a:fillRef>
          <a:effectRef idx="0">
            <a:schemeClr val="dk1"/>
          </a:effectRef>
          <a:fontRef idx="minor">
            <a:schemeClr val="tx1"/>
          </a:fontRef>
        </p:style>
      </p:cxnSp>
      <p:graphicFrame>
        <p:nvGraphicFramePr>
          <p:cNvPr id="49" name="Diagrama 48"/>
          <p:cNvGraphicFramePr/>
          <p:nvPr>
            <p:extLst>
              <p:ext uri="{D42A27DB-BD31-4B8C-83A1-F6EECF244321}">
                <p14:modId xmlns:p14="http://schemas.microsoft.com/office/powerpoint/2010/main" val="769696939"/>
              </p:ext>
            </p:extLst>
          </p:nvPr>
        </p:nvGraphicFramePr>
        <p:xfrm>
          <a:off x="539552" y="801493"/>
          <a:ext cx="3273753" cy="230224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1" name="Rectángulo 50"/>
          <p:cNvSpPr/>
          <p:nvPr/>
        </p:nvSpPr>
        <p:spPr>
          <a:xfrm>
            <a:off x="3019712" y="1048410"/>
            <a:ext cx="4464496" cy="3461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a:solidFill>
                  <a:schemeClr val="tx1"/>
                </a:solidFill>
              </a:rPr>
              <a:t>PRODUCT NAME: </a:t>
            </a:r>
            <a:r>
              <a:rPr lang="en-US" sz="1200" i="1" dirty="0">
                <a:solidFill>
                  <a:schemeClr val="tx1"/>
                </a:solidFill>
              </a:rPr>
              <a:t>Ozone monthly gridded data from 1970 to present</a:t>
            </a:r>
          </a:p>
        </p:txBody>
      </p:sp>
      <p:sp>
        <p:nvSpPr>
          <p:cNvPr id="52" name="Rectángulo 51"/>
          <p:cNvSpPr/>
          <p:nvPr/>
        </p:nvSpPr>
        <p:spPr>
          <a:xfrm>
            <a:off x="3286313" y="1782387"/>
            <a:ext cx="3816424" cy="3461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smtClean="0">
                <a:solidFill>
                  <a:schemeClr val="tx1"/>
                </a:solidFill>
              </a:rPr>
              <a:t>PROCESSING LEVEL: </a:t>
            </a:r>
            <a:r>
              <a:rPr lang="en-US" sz="1200" i="1" dirty="0" smtClean="0">
                <a:solidFill>
                  <a:schemeClr val="tx1"/>
                </a:solidFill>
              </a:rPr>
              <a:t>Level 3</a:t>
            </a:r>
            <a:endParaRPr lang="en-US" sz="1200" i="1" dirty="0">
              <a:solidFill>
                <a:schemeClr val="tx1"/>
              </a:solidFill>
            </a:endParaRPr>
          </a:p>
        </p:txBody>
      </p:sp>
      <p:sp>
        <p:nvSpPr>
          <p:cNvPr id="53" name="Rectángulo 52"/>
          <p:cNvSpPr/>
          <p:nvPr/>
        </p:nvSpPr>
        <p:spPr>
          <a:xfrm>
            <a:off x="3019712" y="2527556"/>
            <a:ext cx="3960440" cy="3461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smtClean="0">
                <a:solidFill>
                  <a:schemeClr val="tx1"/>
                </a:solidFill>
              </a:rPr>
              <a:t>VERTICAL AGGREGATION: </a:t>
            </a:r>
            <a:r>
              <a:rPr lang="en-US" sz="1200" i="1" dirty="0" smtClean="0">
                <a:solidFill>
                  <a:schemeClr val="tx1"/>
                </a:solidFill>
              </a:rPr>
              <a:t>vertical profiles from limb sensors</a:t>
            </a:r>
            <a:endParaRPr lang="en-US" sz="1200" i="1" dirty="0">
              <a:solidFill>
                <a:schemeClr val="tx1"/>
              </a:solidFill>
            </a:endParaRPr>
          </a:p>
        </p:txBody>
      </p:sp>
      <p:sp>
        <p:nvSpPr>
          <p:cNvPr id="54" name="Rectángulo 53"/>
          <p:cNvSpPr/>
          <p:nvPr/>
        </p:nvSpPr>
        <p:spPr>
          <a:xfrm>
            <a:off x="3235736" y="2142427"/>
            <a:ext cx="3816424" cy="3461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smtClean="0">
                <a:solidFill>
                  <a:schemeClr val="tx1"/>
                </a:solidFill>
              </a:rPr>
              <a:t>SENSOR: </a:t>
            </a:r>
            <a:r>
              <a:rPr lang="en-US" sz="1200" i="1" dirty="0" smtClean="0">
                <a:solidFill>
                  <a:schemeClr val="tx1"/>
                </a:solidFill>
              </a:rPr>
              <a:t>ace (atmospheric chemistry experiment)</a:t>
            </a:r>
            <a:endParaRPr lang="en-US" sz="1200" i="1" dirty="0">
              <a:solidFill>
                <a:schemeClr val="tx1"/>
              </a:solidFill>
            </a:endParaRPr>
          </a:p>
        </p:txBody>
      </p:sp>
      <p:sp>
        <p:nvSpPr>
          <p:cNvPr id="55" name="Rectángulo 54"/>
          <p:cNvSpPr/>
          <p:nvPr/>
        </p:nvSpPr>
        <p:spPr>
          <a:xfrm>
            <a:off x="3199732" y="1408450"/>
            <a:ext cx="3960440" cy="3461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smtClean="0">
                <a:solidFill>
                  <a:schemeClr val="tx1"/>
                </a:solidFill>
              </a:rPr>
              <a:t>VARIABLE: </a:t>
            </a:r>
            <a:r>
              <a:rPr lang="en-US" sz="1200" i="1" dirty="0" smtClean="0">
                <a:solidFill>
                  <a:schemeClr val="tx1"/>
                </a:solidFill>
              </a:rPr>
              <a:t>Ozone concentration </a:t>
            </a:r>
            <a:endParaRPr lang="en-US" sz="1200" i="1" dirty="0">
              <a:solidFill>
                <a:schemeClr val="tx1"/>
              </a:solidFill>
            </a:endParaRPr>
          </a:p>
        </p:txBody>
      </p:sp>
      <p:sp>
        <p:nvSpPr>
          <p:cNvPr id="56" name="Rectángulo 55"/>
          <p:cNvSpPr/>
          <p:nvPr/>
        </p:nvSpPr>
        <p:spPr>
          <a:xfrm>
            <a:off x="964234" y="887724"/>
            <a:ext cx="6488086" cy="2132157"/>
          </a:xfrm>
          <a:prstGeom prst="rect">
            <a:avLst/>
          </a:prstGeom>
          <a:noFill/>
          <a:ln>
            <a:solidFill>
              <a:srgbClr val="A73F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7" name="Imagen 5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803688" y="1704035"/>
            <a:ext cx="408221" cy="419156"/>
          </a:xfrm>
          <a:prstGeom prst="rect">
            <a:avLst/>
          </a:prstGeom>
        </p:spPr>
      </p:pic>
      <p:pic>
        <p:nvPicPr>
          <p:cNvPr id="58" name="Imagen 5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314723" y="3266295"/>
            <a:ext cx="408221" cy="419156"/>
          </a:xfrm>
          <a:prstGeom prst="rect">
            <a:avLst/>
          </a:prstGeom>
        </p:spPr>
      </p:pic>
      <p:sp>
        <p:nvSpPr>
          <p:cNvPr id="59" name="TextBox 3"/>
          <p:cNvSpPr txBox="1"/>
          <p:nvPr/>
        </p:nvSpPr>
        <p:spPr>
          <a:xfrm>
            <a:off x="7380312" y="555526"/>
            <a:ext cx="1763688" cy="4185761"/>
          </a:xfrm>
          <a:prstGeom prst="rect">
            <a:avLst/>
          </a:prstGeom>
          <a:solidFill>
            <a:schemeClr val="bg1"/>
          </a:solidFill>
          <a:ln>
            <a:solidFill>
              <a:schemeClr val="tx1">
                <a:lumMod val="65000"/>
                <a:lumOff val="35000"/>
              </a:schemeClr>
            </a:solidFill>
          </a:ln>
        </p:spPr>
        <p:txBody>
          <a:bodyPr wrap="square" rtlCol="0">
            <a:spAutoFit/>
          </a:bodyPr>
          <a:lstStyle/>
          <a:p>
            <a:pPr marL="171450" indent="-171450">
              <a:buFont typeface="Arial" panose="020B0604020202020204" pitchFamily="34" charset="0"/>
              <a:buChar char="•"/>
            </a:pPr>
            <a:r>
              <a:rPr lang="en-GB" sz="1400" dirty="0" smtClean="0"/>
              <a:t>The EQC information is organized and homogenised across all datasets</a:t>
            </a:r>
            <a:endParaRPr lang="en-GB" sz="1400" u="sng" dirty="0" smtClean="0"/>
          </a:p>
          <a:p>
            <a:endParaRPr lang="en-GB" sz="1400" dirty="0" smtClean="0"/>
          </a:p>
          <a:p>
            <a:pPr marL="171450" indent="-171450">
              <a:buFont typeface="Arial" panose="020B0604020202020204" pitchFamily="34" charset="0"/>
              <a:buChar char="•"/>
            </a:pPr>
            <a:r>
              <a:rPr lang="en-GB" sz="1400" dirty="0" smtClean="0"/>
              <a:t>The layout is agnostic of the product type selected</a:t>
            </a:r>
          </a:p>
          <a:p>
            <a:pPr marL="171450" indent="-171450">
              <a:buFont typeface="Arial" panose="020B0604020202020204" pitchFamily="34" charset="0"/>
              <a:buChar char="•"/>
            </a:pPr>
            <a:endParaRPr lang="en-GB" sz="1400" dirty="0"/>
          </a:p>
          <a:p>
            <a:pPr marL="171450" indent="-171450">
              <a:buFont typeface="Arial" panose="020B0604020202020204" pitchFamily="34" charset="0"/>
              <a:buChar char="•"/>
            </a:pPr>
            <a:r>
              <a:rPr lang="en-GB" sz="1400" dirty="0" smtClean="0"/>
              <a:t>The user can dig into the EQC information created dynamically through successive clicks on the box of interest</a:t>
            </a:r>
            <a:endParaRPr lang="en-GB" sz="1400" dirty="0"/>
          </a:p>
        </p:txBody>
      </p:sp>
    </p:spTree>
    <p:extLst>
      <p:ext uri="{BB962C8B-B14F-4D97-AF65-F5344CB8AC3E}">
        <p14:creationId xmlns:p14="http://schemas.microsoft.com/office/powerpoint/2010/main" val="29966552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893820" y="889968"/>
            <a:ext cx="7015622" cy="42535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Title 1"/>
          <p:cNvSpPr>
            <a:spLocks noGrp="1"/>
          </p:cNvSpPr>
          <p:nvPr>
            <p:ph type="title"/>
          </p:nvPr>
        </p:nvSpPr>
        <p:spPr/>
        <p:txBody>
          <a:bodyPr/>
          <a:lstStyle/>
          <a:p>
            <a:r>
              <a:rPr lang="en-US" dirty="0"/>
              <a:t>EQC </a:t>
            </a:r>
            <a:r>
              <a:rPr lang="en-US" dirty="0" smtClean="0"/>
              <a:t>of the CDS datasets</a:t>
            </a:r>
            <a:endParaRPr lang="en-US" dirty="0"/>
          </a:p>
        </p:txBody>
      </p:sp>
      <p:sp>
        <p:nvSpPr>
          <p:cNvPr id="6" name="TextBox 3"/>
          <p:cNvSpPr txBox="1"/>
          <p:nvPr/>
        </p:nvSpPr>
        <p:spPr>
          <a:xfrm>
            <a:off x="7020272" y="1131590"/>
            <a:ext cx="1646891" cy="2462213"/>
          </a:xfrm>
          <a:prstGeom prst="rect">
            <a:avLst/>
          </a:prstGeom>
          <a:noFill/>
          <a:ln>
            <a:solidFill>
              <a:schemeClr val="tx1">
                <a:lumMod val="65000"/>
                <a:lumOff val="35000"/>
              </a:schemeClr>
            </a:solidFill>
          </a:ln>
        </p:spPr>
        <p:txBody>
          <a:bodyPr wrap="square" rtlCol="0">
            <a:spAutoFit/>
          </a:bodyPr>
          <a:lstStyle/>
          <a:p>
            <a:r>
              <a:rPr lang="en-GB" sz="1400" dirty="0" smtClean="0"/>
              <a:t>The synthesis table web pages are built dynamically, based on the information stored and displayed through a Content Management System (CMS) that is an integral part of the CDS</a:t>
            </a:r>
            <a:endParaRPr lang="en-GB" sz="1400" dirty="0"/>
          </a:p>
        </p:txBody>
      </p:sp>
      <p:grpSp>
        <p:nvGrpSpPr>
          <p:cNvPr id="4" name="Grupo 3"/>
          <p:cNvGrpSpPr/>
          <p:nvPr/>
        </p:nvGrpSpPr>
        <p:grpSpPr>
          <a:xfrm>
            <a:off x="1117535" y="722624"/>
            <a:ext cx="5902737" cy="4225390"/>
            <a:chOff x="1907704" y="987574"/>
            <a:chExt cx="5214588" cy="3787916"/>
          </a:xfrm>
        </p:grpSpPr>
        <p:pic>
          <p:nvPicPr>
            <p:cNvPr id="11" name="Picture 1"/>
            <p:cNvPicPr>
              <a:picLocks noChangeAspect="1"/>
            </p:cNvPicPr>
            <p:nvPr/>
          </p:nvPicPr>
          <p:blipFill rotWithShape="1">
            <a:blip r:embed="rId2">
              <a:extLst>
                <a:ext uri="{28A0092B-C50C-407E-A947-70E740481C1C}">
                  <a14:useLocalDpi xmlns:a14="http://schemas.microsoft.com/office/drawing/2010/main" val="0"/>
                </a:ext>
              </a:extLst>
            </a:blip>
            <a:srcRect l="15794"/>
            <a:stretch/>
          </p:blipFill>
          <p:spPr>
            <a:xfrm>
              <a:off x="1907704" y="987574"/>
              <a:ext cx="5214588" cy="3787916"/>
            </a:xfrm>
            <a:prstGeom prst="rect">
              <a:avLst/>
            </a:prstGeom>
          </p:spPr>
        </p:pic>
        <p:sp>
          <p:nvSpPr>
            <p:cNvPr id="12" name="TextBox 3"/>
            <p:cNvSpPr txBox="1"/>
            <p:nvPr/>
          </p:nvSpPr>
          <p:spPr>
            <a:xfrm>
              <a:off x="1907704" y="1106918"/>
              <a:ext cx="1221751" cy="461665"/>
            </a:xfrm>
            <a:prstGeom prst="rect">
              <a:avLst/>
            </a:prstGeom>
            <a:solidFill>
              <a:srgbClr val="DCF0F2"/>
            </a:solidFill>
            <a:ln>
              <a:noFill/>
            </a:ln>
          </p:spPr>
          <p:txBody>
            <a:bodyPr wrap="square" rtlCol="0">
              <a:spAutoFit/>
            </a:bodyPr>
            <a:lstStyle/>
            <a:p>
              <a:r>
                <a:rPr lang="en-GB" sz="1200" dirty="0" smtClean="0">
                  <a:solidFill>
                    <a:schemeClr val="bg1">
                      <a:lumMod val="50000"/>
                    </a:schemeClr>
                  </a:solidFill>
                </a:rPr>
                <a:t>Dataset overview</a:t>
              </a:r>
              <a:endParaRPr lang="en-GB" sz="1200" dirty="0">
                <a:solidFill>
                  <a:schemeClr val="bg1">
                    <a:lumMod val="50000"/>
                  </a:schemeClr>
                </a:solidFill>
              </a:endParaRPr>
            </a:p>
          </p:txBody>
        </p:sp>
        <p:sp>
          <p:nvSpPr>
            <p:cNvPr id="13" name="TextBox 3"/>
            <p:cNvSpPr txBox="1"/>
            <p:nvPr/>
          </p:nvSpPr>
          <p:spPr>
            <a:xfrm>
              <a:off x="1907704" y="1635646"/>
              <a:ext cx="1091803" cy="461665"/>
            </a:xfrm>
            <a:prstGeom prst="rect">
              <a:avLst/>
            </a:prstGeom>
            <a:solidFill>
              <a:schemeClr val="bg1"/>
            </a:solidFill>
            <a:ln>
              <a:noFill/>
            </a:ln>
          </p:spPr>
          <p:txBody>
            <a:bodyPr wrap="square" rtlCol="0">
              <a:spAutoFit/>
            </a:bodyPr>
            <a:lstStyle/>
            <a:p>
              <a:r>
                <a:rPr lang="en-GB" sz="1200" dirty="0" smtClean="0">
                  <a:solidFill>
                    <a:schemeClr val="bg1">
                      <a:lumMod val="50000"/>
                    </a:schemeClr>
                  </a:solidFill>
                </a:rPr>
                <a:t>Temporal and spatial</a:t>
              </a:r>
              <a:endParaRPr lang="en-GB" sz="1200" dirty="0">
                <a:solidFill>
                  <a:schemeClr val="bg1">
                    <a:lumMod val="50000"/>
                  </a:schemeClr>
                </a:solidFill>
              </a:endParaRPr>
            </a:p>
          </p:txBody>
        </p:sp>
        <p:sp>
          <p:nvSpPr>
            <p:cNvPr id="14" name="TextBox 3"/>
            <p:cNvSpPr txBox="1"/>
            <p:nvPr/>
          </p:nvSpPr>
          <p:spPr>
            <a:xfrm>
              <a:off x="1908845" y="2150735"/>
              <a:ext cx="1091803" cy="276999"/>
            </a:xfrm>
            <a:prstGeom prst="rect">
              <a:avLst/>
            </a:prstGeom>
            <a:solidFill>
              <a:schemeClr val="bg1"/>
            </a:solidFill>
            <a:ln>
              <a:noFill/>
            </a:ln>
          </p:spPr>
          <p:txBody>
            <a:bodyPr wrap="square" rtlCol="0">
              <a:spAutoFit/>
            </a:bodyPr>
            <a:lstStyle/>
            <a:p>
              <a:r>
                <a:rPr lang="en-GB" sz="1200" dirty="0" smtClean="0">
                  <a:solidFill>
                    <a:schemeClr val="bg1">
                      <a:lumMod val="50000"/>
                    </a:schemeClr>
                  </a:solidFill>
                </a:rPr>
                <a:t>Providers</a:t>
              </a:r>
              <a:endParaRPr lang="en-GB" sz="1200" dirty="0">
                <a:solidFill>
                  <a:schemeClr val="bg1">
                    <a:lumMod val="50000"/>
                  </a:schemeClr>
                </a:solidFill>
              </a:endParaRPr>
            </a:p>
          </p:txBody>
        </p:sp>
        <p:sp>
          <p:nvSpPr>
            <p:cNvPr id="16" name="TextBox 3"/>
            <p:cNvSpPr txBox="1"/>
            <p:nvPr/>
          </p:nvSpPr>
          <p:spPr>
            <a:xfrm>
              <a:off x="1907704" y="2427734"/>
              <a:ext cx="1091803" cy="461665"/>
            </a:xfrm>
            <a:prstGeom prst="rect">
              <a:avLst/>
            </a:prstGeom>
            <a:solidFill>
              <a:schemeClr val="bg1"/>
            </a:solidFill>
            <a:ln>
              <a:noFill/>
            </a:ln>
          </p:spPr>
          <p:txBody>
            <a:bodyPr wrap="square" rtlCol="0">
              <a:spAutoFit/>
            </a:bodyPr>
            <a:lstStyle/>
            <a:p>
              <a:r>
                <a:rPr lang="en-GB" sz="1200" dirty="0" smtClean="0">
                  <a:solidFill>
                    <a:schemeClr val="bg1">
                      <a:lumMod val="50000"/>
                    </a:schemeClr>
                  </a:solidFill>
                </a:rPr>
                <a:t>Dataset version</a:t>
              </a:r>
              <a:endParaRPr lang="en-GB" sz="1200" dirty="0">
                <a:solidFill>
                  <a:schemeClr val="bg1">
                    <a:lumMod val="50000"/>
                  </a:schemeClr>
                </a:solidFill>
              </a:endParaRPr>
            </a:p>
          </p:txBody>
        </p:sp>
        <p:sp>
          <p:nvSpPr>
            <p:cNvPr id="17" name="TextBox 3"/>
            <p:cNvSpPr txBox="1"/>
            <p:nvPr/>
          </p:nvSpPr>
          <p:spPr>
            <a:xfrm>
              <a:off x="1918710" y="3007018"/>
              <a:ext cx="1091803" cy="276999"/>
            </a:xfrm>
            <a:prstGeom prst="rect">
              <a:avLst/>
            </a:prstGeom>
            <a:solidFill>
              <a:schemeClr val="bg1"/>
            </a:solidFill>
            <a:ln>
              <a:noFill/>
            </a:ln>
          </p:spPr>
          <p:txBody>
            <a:bodyPr wrap="square" rtlCol="0">
              <a:spAutoFit/>
            </a:bodyPr>
            <a:lstStyle/>
            <a:p>
              <a:r>
                <a:rPr lang="en-GB" sz="1200" dirty="0" smtClean="0">
                  <a:solidFill>
                    <a:schemeClr val="bg1">
                      <a:lumMod val="50000"/>
                    </a:schemeClr>
                  </a:solidFill>
                </a:rPr>
                <a:t>Record update</a:t>
              </a:r>
              <a:endParaRPr lang="en-GB" sz="1200" dirty="0">
                <a:solidFill>
                  <a:schemeClr val="bg1">
                    <a:lumMod val="50000"/>
                  </a:schemeClr>
                </a:solidFill>
              </a:endParaRPr>
            </a:p>
          </p:txBody>
        </p:sp>
        <p:sp>
          <p:nvSpPr>
            <p:cNvPr id="19" name="TextBox 3"/>
            <p:cNvSpPr txBox="1"/>
            <p:nvPr/>
          </p:nvSpPr>
          <p:spPr>
            <a:xfrm>
              <a:off x="3204957" y="1199250"/>
              <a:ext cx="3743307" cy="276999"/>
            </a:xfrm>
            <a:prstGeom prst="rect">
              <a:avLst/>
            </a:prstGeom>
            <a:solidFill>
              <a:schemeClr val="bg2"/>
            </a:solidFill>
            <a:ln>
              <a:solidFill>
                <a:schemeClr val="tx1">
                  <a:lumMod val="65000"/>
                  <a:lumOff val="35000"/>
                </a:schemeClr>
              </a:solidFill>
            </a:ln>
          </p:spPr>
          <p:txBody>
            <a:bodyPr wrap="square" rtlCol="0">
              <a:spAutoFit/>
            </a:bodyPr>
            <a:lstStyle/>
            <a:p>
              <a:pPr algn="ctr"/>
              <a:endParaRPr lang="en-GB" sz="1200" dirty="0">
                <a:solidFill>
                  <a:schemeClr val="bg1">
                    <a:lumMod val="50000"/>
                  </a:schemeClr>
                </a:solidFill>
              </a:endParaRPr>
            </a:p>
          </p:txBody>
        </p:sp>
        <p:sp>
          <p:nvSpPr>
            <p:cNvPr id="18" name="TextBox 3"/>
            <p:cNvSpPr txBox="1"/>
            <p:nvPr/>
          </p:nvSpPr>
          <p:spPr>
            <a:xfrm>
              <a:off x="3779912" y="1192606"/>
              <a:ext cx="2691923" cy="276999"/>
            </a:xfrm>
            <a:prstGeom prst="rect">
              <a:avLst/>
            </a:prstGeom>
            <a:noFill/>
            <a:ln>
              <a:noFill/>
            </a:ln>
          </p:spPr>
          <p:txBody>
            <a:bodyPr wrap="square" rtlCol="0">
              <a:spAutoFit/>
            </a:bodyPr>
            <a:lstStyle/>
            <a:p>
              <a:pPr algn="ctr"/>
              <a:r>
                <a:rPr lang="en-GB" sz="1200" dirty="0" smtClean="0">
                  <a:solidFill>
                    <a:schemeClr val="bg1">
                      <a:lumMod val="50000"/>
                    </a:schemeClr>
                  </a:solidFill>
                </a:rPr>
                <a:t>INTRODUCTION</a:t>
              </a:r>
              <a:endParaRPr lang="en-GB" sz="1200" dirty="0">
                <a:solidFill>
                  <a:schemeClr val="bg1">
                    <a:lumMod val="50000"/>
                  </a:schemeClr>
                </a:solidFill>
              </a:endParaRPr>
            </a:p>
          </p:txBody>
        </p:sp>
      </p:grpSp>
    </p:spTree>
    <p:extLst>
      <p:ext uri="{BB962C8B-B14F-4D97-AF65-F5344CB8AC3E}">
        <p14:creationId xmlns:p14="http://schemas.microsoft.com/office/powerpoint/2010/main" val="176979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EQC </a:t>
            </a:r>
            <a:r>
              <a:rPr lang="en-US" dirty="0" smtClean="0"/>
              <a:t>of the CDS toolbox</a:t>
            </a:r>
            <a:endParaRPr lang="en-US" dirty="0"/>
          </a:p>
        </p:txBody>
      </p:sp>
      <p:pic>
        <p:nvPicPr>
          <p:cNvPr id="5" name="Imagen 4"/>
          <p:cNvPicPr>
            <a:picLocks noChangeAspect="1"/>
          </p:cNvPicPr>
          <p:nvPr/>
        </p:nvPicPr>
        <p:blipFill rotWithShape="1">
          <a:blip r:embed="rId2">
            <a:extLst>
              <a:ext uri="{28A0092B-C50C-407E-A947-70E740481C1C}">
                <a14:useLocalDpi xmlns:a14="http://schemas.microsoft.com/office/drawing/2010/main" val="0"/>
              </a:ext>
            </a:extLst>
          </a:blip>
          <a:srcRect t="10814" b="1"/>
          <a:stretch/>
        </p:blipFill>
        <p:spPr>
          <a:xfrm>
            <a:off x="0" y="1384650"/>
            <a:ext cx="9144000" cy="3563364"/>
          </a:xfrm>
          <a:prstGeom prst="rect">
            <a:avLst/>
          </a:prstGeom>
        </p:spPr>
      </p:pic>
      <p:sp>
        <p:nvSpPr>
          <p:cNvPr id="8" name="Rectángulo 7"/>
          <p:cNvSpPr/>
          <p:nvPr/>
        </p:nvSpPr>
        <p:spPr>
          <a:xfrm>
            <a:off x="2411760" y="1635646"/>
            <a:ext cx="3960440" cy="3312368"/>
          </a:xfrm>
          <a:prstGeom prst="rect">
            <a:avLst/>
          </a:prstGeom>
          <a:no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ángulo 25"/>
          <p:cNvSpPr/>
          <p:nvPr/>
        </p:nvSpPr>
        <p:spPr>
          <a:xfrm>
            <a:off x="6444208" y="1635646"/>
            <a:ext cx="2699792" cy="3312368"/>
          </a:xfrm>
          <a:prstGeom prst="rect">
            <a:avLst/>
          </a:prstGeom>
          <a:no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ángulo 28"/>
          <p:cNvSpPr/>
          <p:nvPr/>
        </p:nvSpPr>
        <p:spPr>
          <a:xfrm>
            <a:off x="-36512" y="1635646"/>
            <a:ext cx="2304256" cy="3312368"/>
          </a:xfrm>
          <a:prstGeom prst="rect">
            <a:avLst/>
          </a:prstGeom>
          <a:no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3"/>
          <p:cNvSpPr txBox="1"/>
          <p:nvPr/>
        </p:nvSpPr>
        <p:spPr>
          <a:xfrm>
            <a:off x="867704" y="681792"/>
            <a:ext cx="7808752" cy="584775"/>
          </a:xfrm>
          <a:prstGeom prst="rect">
            <a:avLst/>
          </a:prstGeom>
          <a:noFill/>
          <a:ln>
            <a:solidFill>
              <a:schemeClr val="tx1">
                <a:lumMod val="65000"/>
                <a:lumOff val="35000"/>
              </a:schemeClr>
            </a:solidFill>
          </a:ln>
        </p:spPr>
        <p:txBody>
          <a:bodyPr wrap="square" rtlCol="0">
            <a:spAutoFit/>
          </a:bodyPr>
          <a:lstStyle/>
          <a:p>
            <a:r>
              <a:rPr lang="it-IT" sz="1600" dirty="0" smtClean="0"/>
              <a:t>The toolbox documentation tab has the list of the software tools where the user is offered the possibility to see the related EQC information.</a:t>
            </a:r>
            <a:endParaRPr lang="it-IT" sz="1600" dirty="0"/>
          </a:p>
        </p:txBody>
      </p:sp>
      <p:pic>
        <p:nvPicPr>
          <p:cNvPr id="10" name="Imagen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1505" y="2015561"/>
            <a:ext cx="408221" cy="419156"/>
          </a:xfrm>
          <a:prstGeom prst="rect">
            <a:avLst/>
          </a:prstGeom>
        </p:spPr>
      </p:pic>
    </p:spTree>
    <p:extLst>
      <p:ext uri="{BB962C8B-B14F-4D97-AF65-F5344CB8AC3E}">
        <p14:creationId xmlns:p14="http://schemas.microsoft.com/office/powerpoint/2010/main" val="22927947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7704" y="235007"/>
            <a:ext cx="7952768" cy="277539"/>
          </a:xfrm>
        </p:spPr>
        <p:txBody>
          <a:bodyPr/>
          <a:lstStyle/>
          <a:p>
            <a:r>
              <a:rPr lang="en-US" dirty="0" smtClean="0"/>
              <a:t>EQC of the CDS toolbox</a:t>
            </a:r>
            <a:endParaRPr lang="en-US" dirty="0"/>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7704" y="627534"/>
            <a:ext cx="5136438" cy="4615350"/>
          </a:xfrm>
          <a:prstGeom prst="rect">
            <a:avLst/>
          </a:prstGeom>
        </p:spPr>
      </p:pic>
      <p:sp>
        <p:nvSpPr>
          <p:cNvPr id="10" name="TextBox 3"/>
          <p:cNvSpPr txBox="1"/>
          <p:nvPr/>
        </p:nvSpPr>
        <p:spPr>
          <a:xfrm>
            <a:off x="6156177" y="771550"/>
            <a:ext cx="2664296" cy="1815882"/>
          </a:xfrm>
          <a:prstGeom prst="rect">
            <a:avLst/>
          </a:prstGeom>
          <a:noFill/>
          <a:ln>
            <a:solidFill>
              <a:schemeClr val="tx1">
                <a:lumMod val="65000"/>
                <a:lumOff val="35000"/>
              </a:schemeClr>
            </a:solidFill>
          </a:ln>
        </p:spPr>
        <p:txBody>
          <a:bodyPr wrap="square" rtlCol="0">
            <a:spAutoFit/>
          </a:bodyPr>
          <a:lstStyle/>
          <a:p>
            <a:pPr marL="171450" indent="-171450">
              <a:buFont typeface="Arial" panose="020B0604020202020204" pitchFamily="34" charset="0"/>
              <a:buChar char="•"/>
            </a:pPr>
            <a:r>
              <a:rPr lang="it-IT" sz="1400" dirty="0" smtClean="0"/>
              <a:t>When the </a:t>
            </a:r>
            <a:r>
              <a:rPr lang="it-IT" sz="1400" dirty="0"/>
              <a:t>user clicks one of the tools, a </a:t>
            </a:r>
            <a:r>
              <a:rPr lang="it-IT" sz="1400" dirty="0" smtClean="0"/>
              <a:t>web page opens </a:t>
            </a:r>
            <a:r>
              <a:rPr lang="it-IT" sz="1400" dirty="0"/>
              <a:t>describing breafly the tool function</a:t>
            </a:r>
          </a:p>
          <a:p>
            <a:endParaRPr lang="it-IT" sz="1400" dirty="0"/>
          </a:p>
          <a:p>
            <a:pPr marL="171450" indent="-171450">
              <a:buFont typeface="Arial" panose="020B0604020202020204" pitchFamily="34" charset="0"/>
              <a:buChar char="•"/>
            </a:pPr>
            <a:r>
              <a:rPr lang="it-IT" sz="1400" dirty="0"/>
              <a:t>The user </a:t>
            </a:r>
            <a:r>
              <a:rPr lang="it-IT" sz="1400" dirty="0" smtClean="0"/>
              <a:t>will be </a:t>
            </a:r>
            <a:r>
              <a:rPr lang="it-IT" sz="1400" dirty="0"/>
              <a:t>offered the possibility to access the details of the related EQC information</a:t>
            </a:r>
          </a:p>
        </p:txBody>
      </p:sp>
      <p:sp>
        <p:nvSpPr>
          <p:cNvPr id="11" name="TextBox 3"/>
          <p:cNvSpPr txBox="1"/>
          <p:nvPr/>
        </p:nvSpPr>
        <p:spPr>
          <a:xfrm>
            <a:off x="4283968" y="3219822"/>
            <a:ext cx="1162736" cy="461665"/>
          </a:xfrm>
          <a:prstGeom prst="rect">
            <a:avLst/>
          </a:prstGeom>
          <a:solidFill>
            <a:srgbClr val="C00000"/>
          </a:solidFill>
          <a:ln>
            <a:solidFill>
              <a:schemeClr val="tx1">
                <a:lumMod val="65000"/>
                <a:lumOff val="35000"/>
              </a:schemeClr>
            </a:solidFill>
          </a:ln>
        </p:spPr>
        <p:txBody>
          <a:bodyPr wrap="square" rtlCol="0">
            <a:spAutoFit/>
          </a:bodyPr>
          <a:lstStyle/>
          <a:p>
            <a:r>
              <a:rPr lang="en-GB" sz="1200" dirty="0" smtClean="0">
                <a:solidFill>
                  <a:schemeClr val="bg1"/>
                </a:solidFill>
              </a:rPr>
              <a:t>Show EQC information</a:t>
            </a:r>
            <a:endParaRPr lang="en-GB" sz="1200" dirty="0">
              <a:solidFill>
                <a:schemeClr val="bg1"/>
              </a:solidFill>
            </a:endParaRPr>
          </a:p>
        </p:txBody>
      </p:sp>
      <p:pic>
        <p:nvPicPr>
          <p:cNvPr id="12" name="Imagen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46219" y="3412943"/>
            <a:ext cx="408221" cy="419156"/>
          </a:xfrm>
          <a:prstGeom prst="rect">
            <a:avLst/>
          </a:prstGeom>
        </p:spPr>
      </p:pic>
    </p:spTree>
    <p:extLst>
      <p:ext uri="{BB962C8B-B14F-4D97-AF65-F5344CB8AC3E}">
        <p14:creationId xmlns:p14="http://schemas.microsoft.com/office/powerpoint/2010/main" val="3947373312"/>
      </p:ext>
    </p:extLst>
  </p:cSld>
  <p:clrMapOvr>
    <a:masterClrMapping/>
  </p:clrMapOvr>
  <p:timing>
    <p:tnLst>
      <p:par>
        <p:cTn id="1" dur="indefinite" restart="never" nodeType="tmRoot"/>
      </p:par>
    </p:tnLst>
  </p:timing>
</p:sld>
</file>

<file path=ppt/theme/theme1.xml><?xml version="1.0" encoding="utf-8"?>
<a:theme xmlns:a="http://schemas.openxmlformats.org/drawingml/2006/main" name="Data Access">
  <a:themeElements>
    <a:clrScheme name="Copernicus">
      <a:dk1>
        <a:sysClr val="windowText" lastClr="000000"/>
      </a:dk1>
      <a:lt1>
        <a:sysClr val="window" lastClr="FFFFFF"/>
      </a:lt1>
      <a:dk2>
        <a:srgbClr val="1F497D"/>
      </a:dk2>
      <a:lt2>
        <a:srgbClr val="EEECE1"/>
      </a:lt2>
      <a:accent1>
        <a:srgbClr val="25408F"/>
      </a:accent1>
      <a:accent2>
        <a:srgbClr val="FFC800"/>
      </a:accent2>
      <a:accent3>
        <a:srgbClr val="69AADC"/>
      </a:accent3>
      <a:accent4>
        <a:srgbClr val="8064A2"/>
      </a:accent4>
      <a:accent5>
        <a:srgbClr val="32A857"/>
      </a:accent5>
      <a:accent6>
        <a:srgbClr val="F25B32"/>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In situ">
  <a:themeElements>
    <a:clrScheme name="Copernicus">
      <a:dk1>
        <a:sysClr val="windowText" lastClr="000000"/>
      </a:dk1>
      <a:lt1>
        <a:sysClr val="window" lastClr="FFFFFF"/>
      </a:lt1>
      <a:dk2>
        <a:srgbClr val="1F497D"/>
      </a:dk2>
      <a:lt2>
        <a:srgbClr val="EEECE1"/>
      </a:lt2>
      <a:accent1>
        <a:srgbClr val="25408F"/>
      </a:accent1>
      <a:accent2>
        <a:srgbClr val="FFC800"/>
      </a:accent2>
      <a:accent3>
        <a:srgbClr val="69AADC"/>
      </a:accent3>
      <a:accent4>
        <a:srgbClr val="8064A2"/>
      </a:accent4>
      <a:accent5>
        <a:srgbClr val="32A857"/>
      </a:accent5>
      <a:accent6>
        <a:srgbClr val="F25B32"/>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arin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n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Emergency">
  <a:themeElements>
    <a:clrScheme name="Copernicus">
      <a:dk1>
        <a:sysClr val="windowText" lastClr="000000"/>
      </a:dk1>
      <a:lt1>
        <a:sysClr val="window" lastClr="FFFFFF"/>
      </a:lt1>
      <a:dk2>
        <a:srgbClr val="1F497D"/>
      </a:dk2>
      <a:lt2>
        <a:srgbClr val="EEECE1"/>
      </a:lt2>
      <a:accent1>
        <a:srgbClr val="25408F"/>
      </a:accent1>
      <a:accent2>
        <a:srgbClr val="FFC800"/>
      </a:accent2>
      <a:accent3>
        <a:srgbClr val="69AADC"/>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Atmosphere">
  <a:themeElements>
    <a:clrScheme name="Copernicus">
      <a:dk1>
        <a:sysClr val="windowText" lastClr="000000"/>
      </a:dk1>
      <a:lt1>
        <a:sysClr val="window" lastClr="FFFFFF"/>
      </a:lt1>
      <a:dk2>
        <a:srgbClr val="1F497D"/>
      </a:dk2>
      <a:lt2>
        <a:srgbClr val="EEECE1"/>
      </a:lt2>
      <a:accent1>
        <a:srgbClr val="25408F"/>
      </a:accent1>
      <a:accent2>
        <a:srgbClr val="FFC800"/>
      </a:accent2>
      <a:accent3>
        <a:srgbClr val="69AADC"/>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Climate Chan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Security">
  <a:themeElements>
    <a:clrScheme name="Copernicus">
      <a:dk1>
        <a:sysClr val="windowText" lastClr="000000"/>
      </a:dk1>
      <a:lt1>
        <a:sysClr val="window" lastClr="FFFFFF"/>
      </a:lt1>
      <a:dk2>
        <a:srgbClr val="1F497D"/>
      </a:dk2>
      <a:lt2>
        <a:srgbClr val="EEECE1"/>
      </a:lt2>
      <a:accent1>
        <a:srgbClr val="25408F"/>
      </a:accent1>
      <a:accent2>
        <a:srgbClr val="FFC800"/>
      </a:accent2>
      <a:accent3>
        <a:srgbClr val="69AADC"/>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Space component">
  <a:themeElements>
    <a:clrScheme name="Copernicus">
      <a:dk1>
        <a:sysClr val="windowText" lastClr="000000"/>
      </a:dk1>
      <a:lt1>
        <a:sysClr val="window" lastClr="FFFFFF"/>
      </a:lt1>
      <a:dk2>
        <a:srgbClr val="1F497D"/>
      </a:dk2>
      <a:lt2>
        <a:srgbClr val="EEECE1"/>
      </a:lt2>
      <a:accent1>
        <a:srgbClr val="25408F"/>
      </a:accent1>
      <a:accent2>
        <a:srgbClr val="FFC800"/>
      </a:accent2>
      <a:accent3>
        <a:srgbClr val="69AADC"/>
      </a:accent3>
      <a:accent4>
        <a:srgbClr val="8064A2"/>
      </a:accent4>
      <a:accent5>
        <a:srgbClr val="32A857"/>
      </a:accent5>
      <a:accent6>
        <a:srgbClr val="F25B32"/>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User Uptake">
  <a:themeElements>
    <a:clrScheme name="Copernicus">
      <a:dk1>
        <a:sysClr val="windowText" lastClr="000000"/>
      </a:dk1>
      <a:lt1>
        <a:sysClr val="window" lastClr="FFFFFF"/>
      </a:lt1>
      <a:dk2>
        <a:srgbClr val="1F497D"/>
      </a:dk2>
      <a:lt2>
        <a:srgbClr val="EEECE1"/>
      </a:lt2>
      <a:accent1>
        <a:srgbClr val="25408F"/>
      </a:accent1>
      <a:accent2>
        <a:srgbClr val="FFC800"/>
      </a:accent2>
      <a:accent3>
        <a:srgbClr val="69AADC"/>
      </a:accent3>
      <a:accent4>
        <a:srgbClr val="8064A2"/>
      </a:accent4>
      <a:accent5>
        <a:srgbClr val="32A857"/>
      </a:accent5>
      <a:accent6>
        <a:srgbClr val="F25B32"/>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28536</TotalTime>
  <Words>1102</Words>
  <Application>Microsoft Office PowerPoint</Application>
  <PresentationFormat>On-screen Show (16:9)</PresentationFormat>
  <Paragraphs>141</Paragraphs>
  <Slides>16</Slides>
  <Notes>0</Notes>
  <HiddenSlides>0</HiddenSlides>
  <MMClips>0</MMClips>
  <ScaleCrop>false</ScaleCrop>
  <HeadingPairs>
    <vt:vector size="4" baseType="variant">
      <vt:variant>
        <vt:lpstr>Theme</vt:lpstr>
      </vt:variant>
      <vt:variant>
        <vt:i4>10</vt:i4>
      </vt:variant>
      <vt:variant>
        <vt:lpstr>Slide Titles</vt:lpstr>
      </vt:variant>
      <vt:variant>
        <vt:i4>16</vt:i4>
      </vt:variant>
    </vt:vector>
  </HeadingPairs>
  <TitlesOfParts>
    <vt:vector size="26" baseType="lpstr">
      <vt:lpstr>Data Access</vt:lpstr>
      <vt:lpstr>Marine</vt:lpstr>
      <vt:lpstr>Land</vt:lpstr>
      <vt:lpstr>Emergency</vt:lpstr>
      <vt:lpstr>Atmosphere</vt:lpstr>
      <vt:lpstr>Climate Change</vt:lpstr>
      <vt:lpstr>Security</vt:lpstr>
      <vt:lpstr>Space component</vt:lpstr>
      <vt:lpstr>User Uptake</vt:lpstr>
      <vt:lpstr>In situ</vt:lpstr>
      <vt:lpstr>PowerPoint Presentation</vt:lpstr>
      <vt:lpstr>C3S EQC</vt:lpstr>
      <vt:lpstr>EQC of the CDS</vt:lpstr>
      <vt:lpstr>EQC of the CDS datasets</vt:lpstr>
      <vt:lpstr>EQC of the CDS datasets</vt:lpstr>
      <vt:lpstr>EQC of the CDS datasets</vt:lpstr>
      <vt:lpstr>EQC of the CDS datasets</vt:lpstr>
      <vt:lpstr>EQC of the CDS toolbox</vt:lpstr>
      <vt:lpstr>EQC of the CDS toolbox</vt:lpstr>
      <vt:lpstr>EQC of the CDS toolbox</vt:lpstr>
      <vt:lpstr>EQC OF THE CDS TOOLBOX</vt:lpstr>
      <vt:lpstr>EQC of the CDS service</vt:lpstr>
      <vt:lpstr>EQC for SIS</vt:lpstr>
      <vt:lpstr>EQC for SIS</vt:lpstr>
      <vt:lpstr>C3S EQC for SIS</vt:lpstr>
      <vt:lpstr>EQC benefits</vt:lpstr>
    </vt:vector>
  </TitlesOfParts>
  <Company>GCG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Borras, Telm</dc:creator>
  <cp:lastModifiedBy>Paco Doblas-Reyes</cp:lastModifiedBy>
  <cp:revision>760</cp:revision>
  <dcterms:created xsi:type="dcterms:W3CDTF">2016-08-05T07:21:09Z</dcterms:created>
  <dcterms:modified xsi:type="dcterms:W3CDTF">2019-05-29T08:57:22Z</dcterms:modified>
</cp:coreProperties>
</file>